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5.xml" ContentType="application/vnd.openxmlformats-officedocument.theme+xml"/>
  <Override PartName="/ppt/slideLayouts/slideLayout43.xml" ContentType="application/vnd.openxmlformats-officedocument.presentationml.slideLayout+xml"/>
  <Override PartName="/ppt/theme/theme6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7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8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9.xml" ContentType="application/vnd.openxmlformats-officedocument.theme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10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11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12.xml" ContentType="application/vnd.openxmlformats-officedocument.theme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13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14.xml" ContentType="application/vnd.openxmlformats-officedocument.theme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theme/theme15.xml" ContentType="application/vnd.openxmlformats-officedocument.theme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theme/theme16.xml" ContentType="application/vnd.openxmlformats-officedocument.theme+xml"/>
  <Override PartName="/ppt/theme/theme17.xml" ContentType="application/vnd.openxmlformats-officedocument.theme+xml"/>
  <Override PartName="/ppt/theme/theme18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3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4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notesSlides/notesSlide5.xml" ContentType="application/vnd.openxmlformats-officedocument.presentationml.notesSlide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notesSlides/notesSlide6.xml" ContentType="application/vnd.openxmlformats-officedocument.presentationml.notesSlide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notesSlides/notesSlide7.xml" ContentType="application/vnd.openxmlformats-officedocument.presentationml.notesSlide+xml"/>
  <Override PartName="/ppt/charts/chart13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14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15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6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17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0.xml" ContentType="application/vnd.openxmlformats-officedocument.presentationml.notesSlide+xml"/>
  <Override PartName="/ppt/charts/chart18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19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20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21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22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23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1.xml" ContentType="application/vnd.openxmlformats-officedocument.presentationml.notesSlide+xml"/>
  <Override PartName="/ppt/charts/chart24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25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26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27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28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29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30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31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32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33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34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notesSlides/notesSlide16.xml" ContentType="application/vnd.openxmlformats-officedocument.presentationml.notesSlide+xml"/>
  <Override PartName="/ppt/charts/chart35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36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37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38.xml" ContentType="application/vnd.openxmlformats-officedocument.drawingml.chart+xml"/>
  <Override PartName="/ppt/notesSlides/notesSlide19.xml" ContentType="application/vnd.openxmlformats-officedocument.presentationml.notesSlide+xml"/>
  <Override PartName="/ppt/charts/chart39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drawings/drawing2.xml" ContentType="application/vnd.openxmlformats-officedocument.drawingml.chartshapes+xml"/>
  <Override PartName="/ppt/charts/chart40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charts/chart41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drawings/drawing3.xml" ContentType="application/vnd.openxmlformats-officedocument.drawingml.chartshapes+xml"/>
  <Override PartName="/ppt/charts/chart42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drawings/drawing4.xml" ContentType="application/vnd.openxmlformats-officedocument.drawingml.chartshapes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1" r:id="rId1"/>
    <p:sldMasterId id="2147483938" r:id="rId2"/>
    <p:sldMasterId id="2147483944" r:id="rId3"/>
    <p:sldMasterId id="2147483660" r:id="rId4"/>
    <p:sldMasterId id="2147483705" r:id="rId5"/>
    <p:sldMasterId id="2147483744" r:id="rId6"/>
    <p:sldMasterId id="2147483759" r:id="rId7"/>
    <p:sldMasterId id="2147483798" r:id="rId8"/>
    <p:sldMasterId id="2147483810" r:id="rId9"/>
    <p:sldMasterId id="2147483826" r:id="rId10"/>
    <p:sldMasterId id="2147483816" r:id="rId11"/>
    <p:sldMasterId id="2147483821" r:id="rId12"/>
    <p:sldMasterId id="2147483831" r:id="rId13"/>
    <p:sldMasterId id="2147483847" r:id="rId14"/>
    <p:sldMasterId id="2147483869" r:id="rId15"/>
    <p:sldMasterId id="2147483951" r:id="rId16"/>
  </p:sldMasterIdLst>
  <p:notesMasterIdLst>
    <p:notesMasterId r:id="rId56"/>
  </p:notesMasterIdLst>
  <p:handoutMasterIdLst>
    <p:handoutMasterId r:id="rId57"/>
  </p:handoutMasterIdLst>
  <p:sldIdLst>
    <p:sldId id="984" r:id="rId17"/>
    <p:sldId id="1006" r:id="rId18"/>
    <p:sldId id="981" r:id="rId19"/>
    <p:sldId id="939" r:id="rId20"/>
    <p:sldId id="1005" r:id="rId21"/>
    <p:sldId id="1000" r:id="rId22"/>
    <p:sldId id="1001" r:id="rId23"/>
    <p:sldId id="1002" r:id="rId24"/>
    <p:sldId id="1003" r:id="rId25"/>
    <p:sldId id="1004" r:id="rId26"/>
    <p:sldId id="983" r:id="rId27"/>
    <p:sldId id="1021" r:id="rId28"/>
    <p:sldId id="1022" r:id="rId29"/>
    <p:sldId id="979" r:id="rId30"/>
    <p:sldId id="988" r:id="rId31"/>
    <p:sldId id="1023" r:id="rId32"/>
    <p:sldId id="987" r:id="rId33"/>
    <p:sldId id="957" r:id="rId34"/>
    <p:sldId id="998" r:id="rId35"/>
    <p:sldId id="991" r:id="rId36"/>
    <p:sldId id="999" r:id="rId37"/>
    <p:sldId id="1007" r:id="rId38"/>
    <p:sldId id="1008" r:id="rId39"/>
    <p:sldId id="1009" r:id="rId40"/>
    <p:sldId id="1031" r:id="rId41"/>
    <p:sldId id="1010" r:id="rId42"/>
    <p:sldId id="1012" r:id="rId43"/>
    <p:sldId id="1025" r:id="rId44"/>
    <p:sldId id="1026" r:id="rId45"/>
    <p:sldId id="1028" r:id="rId46"/>
    <p:sldId id="951" r:id="rId47"/>
    <p:sldId id="1024" r:id="rId48"/>
    <p:sldId id="952" r:id="rId49"/>
    <p:sldId id="1014" r:id="rId50"/>
    <p:sldId id="1032" r:id="rId51"/>
    <p:sldId id="1015" r:id="rId52"/>
    <p:sldId id="897" r:id="rId53"/>
    <p:sldId id="1018" r:id="rId54"/>
    <p:sldId id="1019" r:id="rId55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E24AC"/>
    <a:srgbClr val="990033"/>
    <a:srgbClr val="CC0000"/>
    <a:srgbClr val="CC0066"/>
    <a:srgbClr val="993300"/>
    <a:srgbClr val="663300"/>
    <a:srgbClr val="CECEEF"/>
    <a:srgbClr val="3809FF"/>
    <a:srgbClr val="FFFFCC"/>
    <a:srgbClr val="FFFF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870" autoAdjust="0"/>
    <p:restoredTop sz="92442" autoAdjust="0"/>
  </p:normalViewPr>
  <p:slideViewPr>
    <p:cSldViewPr snapToGrid="0">
      <p:cViewPr varScale="1">
        <p:scale>
          <a:sx n="81" d="100"/>
          <a:sy n="81" d="100"/>
        </p:scale>
        <p:origin x="1349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295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2.xml"/><Relationship Id="rId26" Type="http://schemas.openxmlformats.org/officeDocument/2006/relationships/slide" Target="slides/slide10.xml"/><Relationship Id="rId39" Type="http://schemas.openxmlformats.org/officeDocument/2006/relationships/slide" Target="slides/slide23.xml"/><Relationship Id="rId21" Type="http://schemas.openxmlformats.org/officeDocument/2006/relationships/slide" Target="slides/slide5.xml"/><Relationship Id="rId34" Type="http://schemas.openxmlformats.org/officeDocument/2006/relationships/slide" Target="slides/slide18.xml"/><Relationship Id="rId42" Type="http://schemas.openxmlformats.org/officeDocument/2006/relationships/slide" Target="slides/slide26.xml"/><Relationship Id="rId47" Type="http://schemas.openxmlformats.org/officeDocument/2006/relationships/slide" Target="slides/slide31.xml"/><Relationship Id="rId50" Type="http://schemas.openxmlformats.org/officeDocument/2006/relationships/slide" Target="slides/slide34.xml"/><Relationship Id="rId55" Type="http://schemas.openxmlformats.org/officeDocument/2006/relationships/slide" Target="slides/slide39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4.xml"/><Relationship Id="rId29" Type="http://schemas.openxmlformats.org/officeDocument/2006/relationships/slide" Target="slides/slide13.xml"/><Relationship Id="rId41" Type="http://schemas.openxmlformats.org/officeDocument/2006/relationships/slide" Target="slides/slide25.xml"/><Relationship Id="rId54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8.xml"/><Relationship Id="rId32" Type="http://schemas.openxmlformats.org/officeDocument/2006/relationships/slide" Target="slides/slide16.xml"/><Relationship Id="rId37" Type="http://schemas.openxmlformats.org/officeDocument/2006/relationships/slide" Target="slides/slide21.xml"/><Relationship Id="rId40" Type="http://schemas.openxmlformats.org/officeDocument/2006/relationships/slide" Target="slides/slide24.xml"/><Relationship Id="rId45" Type="http://schemas.openxmlformats.org/officeDocument/2006/relationships/slide" Target="slides/slide29.xml"/><Relationship Id="rId53" Type="http://schemas.openxmlformats.org/officeDocument/2006/relationships/slide" Target="slides/slide37.xml"/><Relationship Id="rId58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7.xml"/><Relationship Id="rId28" Type="http://schemas.openxmlformats.org/officeDocument/2006/relationships/slide" Target="slides/slide12.xml"/><Relationship Id="rId36" Type="http://schemas.openxmlformats.org/officeDocument/2006/relationships/slide" Target="slides/slide20.xml"/><Relationship Id="rId49" Type="http://schemas.openxmlformats.org/officeDocument/2006/relationships/slide" Target="slides/slide33.xml"/><Relationship Id="rId57" Type="http://schemas.openxmlformats.org/officeDocument/2006/relationships/handoutMaster" Target="handoutMasters/handoutMaster1.xml"/><Relationship Id="rId61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3.xml"/><Relationship Id="rId31" Type="http://schemas.openxmlformats.org/officeDocument/2006/relationships/slide" Target="slides/slide15.xml"/><Relationship Id="rId44" Type="http://schemas.openxmlformats.org/officeDocument/2006/relationships/slide" Target="slides/slide28.xml"/><Relationship Id="rId52" Type="http://schemas.openxmlformats.org/officeDocument/2006/relationships/slide" Target="slides/slide36.xml"/><Relationship Id="rId60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6.xml"/><Relationship Id="rId27" Type="http://schemas.openxmlformats.org/officeDocument/2006/relationships/slide" Target="slides/slide11.xml"/><Relationship Id="rId30" Type="http://schemas.openxmlformats.org/officeDocument/2006/relationships/slide" Target="slides/slide14.xml"/><Relationship Id="rId35" Type="http://schemas.openxmlformats.org/officeDocument/2006/relationships/slide" Target="slides/slide19.xml"/><Relationship Id="rId43" Type="http://schemas.openxmlformats.org/officeDocument/2006/relationships/slide" Target="slides/slide27.xml"/><Relationship Id="rId48" Type="http://schemas.openxmlformats.org/officeDocument/2006/relationships/slide" Target="slides/slide32.xml"/><Relationship Id="rId56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1.xml"/><Relationship Id="rId25" Type="http://schemas.openxmlformats.org/officeDocument/2006/relationships/slide" Target="slides/slide9.xml"/><Relationship Id="rId33" Type="http://schemas.openxmlformats.org/officeDocument/2006/relationships/slide" Target="slides/slide17.xml"/><Relationship Id="rId38" Type="http://schemas.openxmlformats.org/officeDocument/2006/relationships/slide" Target="slides/slide22.xml"/><Relationship Id="rId46" Type="http://schemas.openxmlformats.org/officeDocument/2006/relationships/slide" Target="slides/slide30.xml"/><Relationship Id="rId5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H:\PhD\Assignment\Conference%20ppt\Plot%20used%20in%20Prague%20Conference_v2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H:\PhD\Assignment\Conference%20ppt\Plot%20used%20in%20Prague%20Conference_v2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H:\PhD\Assignment\Conference%20ppt\Plot%20used%20in%20Prague%20Conference_v2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H:\PhD\Assignment\Conference%20ppt\Plot%20used%20in%20Prague%20Conference_v2.xlsx" TargetMode="Externa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E:\PhD\Report\Plot%20used%20in%20Transfer%20report%20.xlsx" TargetMode="External"/><Relationship Id="rId1" Type="http://schemas.openxmlformats.org/officeDocument/2006/relationships/themeOverride" Target="../theme/themeOverride1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E:\PhD\Experiment\2016_06_29_Full%20Shelf%20Water%20Study\281016%20(Different%20height%20from%20base)\3%20mm%20from%20base\3%20mm%20from%20base_Reheating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D:\PhD\Conference\Plot%20used%20in%20Prague%20Conference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D:\PhD\Assignment\Conference%20ppt\Plot%20used%20in%20Prague%20Conference_v2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D:\PhD\Conference\Plot%20used%20in%20Prague%20Conference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F:\PhD\Experiment\2018_11_08_Sucrose%20and%20NaCl%20solutions%20study%20(Tg'%20and%20collapse)\Summary%20Tslice%20for%20freezing%20(1-4%20h)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file:///E:\PhD\Assignment\Conference%20ppt\Plot%20used%20in%20Prague%20Conference_v2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PhD\Assignment\Conference%20ppt\Plot%20used%20in%20smi%202019%20Conference_v1.xlsx" TargetMode="Externa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file:///F:\PhD\Experiment\2018_11_08_Sucrose%20and%20NaCl%20solutions%20study%20(Tg'%20and%20collapse)\Summary%20Tslice%20for%20freezing%20(1-4%20h)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oleObject" Target="file:///E:\PhD\Assignment\Conference%20ppt\Plot%20used%20in%20Prague%20Conference_v2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oleObject" Target="file:///F:\PhD\Experiment\2018_11_08_Sucrose%20and%20NaCl%20solutions%20study%20(Tg'%20and%20collapse)\Summary%20Tslice%20for%20freezing%20(1-4%20h)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oleObject" Target="file:///E:\PhD\Assignment\Conference%20ppt\Plot%20used%20in%20Prague%20Conference_v2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oleObject" Target="file:///E:\PhD\Assignment\Conference%20ppt\Plot%20used%20in%20Prague%20Conference_v2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oleObject" Target="file:///E:\PhD\Assignment\Conference%20ppt\Plot%20used%20in%20Prague%20Conference_v2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oleObject" Target="file:///F:\PhD\Experiment\2018_11_08_Sucrose%20and%20NaCl%20solutions%20study%20(Tg'%20and%20collapse)\Summary%20Tslice%20for%20freezing%20(1-4%20h)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oleObject" Target="file:///E:\PhD\Assignment\Conference%20ppt\Plot%20used%20in%20Prague%20Conference_v2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oleObject" Target="file:///E:\PhD\Experiment\2019_02_25_NIBSC%20IgG\25Feb19_1st%20run\TVIS%20data\CH1_Mann+Sucrose_Edge\Lyoplot_IgG%20NIBSC_CH1(Man+Su)_Edge_v1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oleObject" Target="file:///E:\PhD\Experiment\2019_02_25_NIBSC%20IgG\25Feb19_1st%20run\TVIS%20data\CH1_Mann+Sucrose_Edge\Lyoplot_IgG%20NIBSC_CH1(Man+Su)_Edge_v1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H:\PhD\Assignment\Conference%20ppt\Plot%20used%20in%20Prague%20Conference_v2.xlsx" TargetMode="Externa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oleObject" Target="file:///E:\PhD\Experiment\2019_02_25_NIBSC%20IgG\25Feb19_1st%20run\TVIS%20data\CH3_Sucrose_Edge\Lyoplot_IgG%20NIBSC_CH3(Su)_Edge_v1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oleObject" Target="file:///E:\PhD\Experiment\2019_02_25_NIBSC%20IgG\25Feb19_1st%20run\TVIS%20data\CH3_Sucrose_Edge\Lyoplot_IgG%20NIBSC_CH3(Su)_Edge_v1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32.xml.rels><?xml version="1.0" encoding="UTF-8" standalone="yes"?>
<Relationships xmlns="http://schemas.openxmlformats.org/package/2006/relationships"><Relationship Id="rId3" Type="http://schemas.openxmlformats.org/officeDocument/2006/relationships/oleObject" Target="file:///E:\PhD\Assignment\Conference%20ppt\Plot%20used%20in%20Prague%20Conference_v2.xlsx" TargetMode="External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33.xml.rels><?xml version="1.0" encoding="UTF-8" standalone="yes"?>
<Relationships xmlns="http://schemas.openxmlformats.org/package/2006/relationships"><Relationship Id="rId3" Type="http://schemas.openxmlformats.org/officeDocument/2006/relationships/oleObject" Target="file:///F:\PhD\Experiment\2018_11_08_Sucrose%20and%20NaCl%20solutions%20study%20(Tg'%20and%20collapse)\Summary%20Tslice%20for%20freezing%20(1-4%20h).xlsx" TargetMode="External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34.xml.rels><?xml version="1.0" encoding="UTF-8" standalone="yes"?>
<Relationships xmlns="http://schemas.openxmlformats.org/package/2006/relationships"><Relationship Id="rId3" Type="http://schemas.openxmlformats.org/officeDocument/2006/relationships/oleObject" Target="file:///E:\PhD\Assignment\Conference%20ppt\Plot%20used%20in%20Prague%20Conference_v2.xlsx" TargetMode="External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35.xml.rels><?xml version="1.0" encoding="UTF-8" standalone="yes"?>
<Relationships xmlns="http://schemas.openxmlformats.org/package/2006/relationships"><Relationship Id="rId3" Type="http://schemas.openxmlformats.org/officeDocument/2006/relationships/oleObject" Target="file:///F:\PhD\Experiment\2018_11_08_Sucrose%20and%20NaCl%20solutions%20study%20(Tg'%20and%20collapse)\Summary%20Tslice%20for%20freezing%20(1-4%20h).xlsx" TargetMode="External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36.xml.rels><?xml version="1.0" encoding="UTF-8" standalone="yes"?>
<Relationships xmlns="http://schemas.openxmlformats.org/package/2006/relationships"><Relationship Id="rId3" Type="http://schemas.openxmlformats.org/officeDocument/2006/relationships/oleObject" Target="file:///H:\PhD\Assignment\Conference%20ppt\Plot%20used%20in%20Prague%20Conference_v2.xlsx" TargetMode="External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37.xml.rels><?xml version="1.0" encoding="UTF-8" standalone="yes"?>
<Relationships xmlns="http://schemas.openxmlformats.org/package/2006/relationships"><Relationship Id="rId3" Type="http://schemas.openxmlformats.org/officeDocument/2006/relationships/oleObject" Target="file:///E:\PhD\Assignment\Conference%20ppt\Plot%20used%20in%20Prague%20Conference_v2.xlsx" TargetMode="External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38.xml.rels><?xml version="1.0" encoding="UTF-8" standalone="yes"?>
<Relationships xmlns="http://schemas.openxmlformats.org/package/2006/relationships"><Relationship Id="rId1" Type="http://schemas.openxmlformats.org/officeDocument/2006/relationships/oleObject" Target="file:///E:\PhD\Experiment\2017_11_01_Glass%20Transition%20Study%20of%20Sugar\171117-Sucrose\CH1\LyoPlot_Glass%20Transition%20of%205%25Sucrose%20_171117_CH1(Re-heat%20%202nd)-use%20this_v2.xlsx" TargetMode="External"/></Relationships>
</file>

<file path=ppt/charts/_rels/chart39.xml.rels><?xml version="1.0" encoding="UTF-8" standalone="yes"?>
<Relationships xmlns="http://schemas.openxmlformats.org/package/2006/relationships"><Relationship Id="rId3" Type="http://schemas.openxmlformats.org/officeDocument/2006/relationships/oleObject" Target="file:///D:\PhD\Experiment\2019_02_25_NIBSC%20IgG\25Feb19_1st%20run\TVIS%20data\CH2_Mann+Sucrose_Core\Freezing%20Study_CH2_Man+Su_Core_250219_cut%2050%20Hz_v1.xlsx" TargetMode="External"/><Relationship Id="rId2" Type="http://schemas.microsoft.com/office/2011/relationships/chartColorStyle" Target="colors25.xml"/><Relationship Id="rId1" Type="http://schemas.microsoft.com/office/2011/relationships/chartStyle" Target="style25.xml"/><Relationship Id="rId4" Type="http://schemas.openxmlformats.org/officeDocument/2006/relationships/chartUserShapes" Target="../drawings/drawing2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H:\PhD\Assignment\Conference%20ppt\Plot%20used%20in%20Prague%20Conference_v2.xlsx" TargetMode="External"/></Relationships>
</file>

<file path=ppt/charts/_rels/chart40.xml.rels><?xml version="1.0" encoding="UTF-8" standalone="yes"?>
<Relationships xmlns="http://schemas.openxmlformats.org/package/2006/relationships"><Relationship Id="rId3" Type="http://schemas.openxmlformats.org/officeDocument/2006/relationships/oleObject" Target="file:///D:\PhD\Experiment\2019_02_25_NIBSC%20IgG\25Feb19_1st%20run\TVIS%20data\CH4_Sucrose_Core\Freezing%20Study_CH4_Su_Core_250219_cut%2050%20Hz_v1.xlsx" TargetMode="External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4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PhD\Experiment\2019_02_25_NIBSC%20IgG\25Feb19_1st%20run\TVIS%20data\CH3_Sucrose_Edge\Freezing%20Study_CH3_Su_Edge_250219_cut%2050%20Hz_v1.xlsx" TargetMode="External"/><Relationship Id="rId2" Type="http://schemas.microsoft.com/office/2011/relationships/chartColorStyle" Target="colors27.xml"/><Relationship Id="rId1" Type="http://schemas.microsoft.com/office/2011/relationships/chartStyle" Target="style27.xml"/><Relationship Id="rId4" Type="http://schemas.openxmlformats.org/officeDocument/2006/relationships/chartUserShapes" Target="../drawings/drawing3.xml"/></Relationships>
</file>

<file path=ppt/charts/_rels/chart4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PhD\Experiment\2019_02_25_NIBSC%20IgG\25Feb19_1st%20run\TVIS%20data\CH1_Mann+Sucrose_Edge\Freezing%20Study_CH1_Man+Su_Edge_250219_v1.xlsx" TargetMode="External"/><Relationship Id="rId2" Type="http://schemas.microsoft.com/office/2011/relationships/chartColorStyle" Target="colors28.xml"/><Relationship Id="rId1" Type="http://schemas.microsoft.com/office/2011/relationships/chartStyle" Target="style28.xml"/><Relationship Id="rId4" Type="http://schemas.openxmlformats.org/officeDocument/2006/relationships/chartUserShapes" Target="../drawings/drawing4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H:\PhD\Assignment\Conference%20ppt\Plot%20used%20in%20Prague%20Conference_v2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H:\PhD\Assignment\Conference%20ppt\Plot%20used%20in%20Prague%20Conference_v2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H:\PhD\Assignment\Conference%20ppt\Plot%20used%20in%20Prague%20Conference_v2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H:\PhD\Assignment\Conference%20ppt\Plot%20used%20in%20Prague%20Conference_v2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H:\PhD\Assignment\Conference%20ppt\Plot%20used%20in%20Prague%20Conference_v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155471163449703"/>
          <c:y val="6.7117708333333317E-2"/>
          <c:w val="0.82362804760024466"/>
          <c:h val="0.7038229486279004"/>
        </c:manualLayout>
      </c:layout>
      <c:scatterChart>
        <c:scatterStyle val="smoothMarker"/>
        <c:varyColors val="0"/>
        <c:ser>
          <c:idx val="0"/>
          <c:order val="0"/>
          <c:tx>
            <c:v>Time 0.23 h, 20.3 celcius</c:v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'Simulation spectrum H2O and KCl'!$L$81:$L$131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'Simulation spectrum H2O and KCl'!$N$81:$N$131</c:f>
              <c:numCache>
                <c:formatCode>General</c:formatCode>
                <c:ptCount val="51"/>
                <c:pt idx="0">
                  <c:v>1.0162</c:v>
                </c:pt>
                <c:pt idx="1">
                  <c:v>1.0162</c:v>
                </c:pt>
                <c:pt idx="2">
                  <c:v>1.0162</c:v>
                </c:pt>
                <c:pt idx="3">
                  <c:v>1.0161500000000001</c:v>
                </c:pt>
                <c:pt idx="4">
                  <c:v>1.01762</c:v>
                </c:pt>
                <c:pt idx="5">
                  <c:v>1.0240499999999999</c:v>
                </c:pt>
                <c:pt idx="6">
                  <c:v>1.0293000000000001</c:v>
                </c:pt>
                <c:pt idx="7">
                  <c:v>1.0371300000000001</c:v>
                </c:pt>
                <c:pt idx="8">
                  <c:v>1.0464899999999999</c:v>
                </c:pt>
                <c:pt idx="9">
                  <c:v>1.05745</c:v>
                </c:pt>
                <c:pt idx="10">
                  <c:v>1.0741700000000001</c:v>
                </c:pt>
                <c:pt idx="11">
                  <c:v>1.09711</c:v>
                </c:pt>
                <c:pt idx="12">
                  <c:v>1.13097</c:v>
                </c:pt>
                <c:pt idx="13">
                  <c:v>1.17997</c:v>
                </c:pt>
                <c:pt idx="14">
                  <c:v>1.25379</c:v>
                </c:pt>
                <c:pt idx="15">
                  <c:v>1.3531599999999999</c:v>
                </c:pt>
                <c:pt idx="16">
                  <c:v>1.48031</c:v>
                </c:pt>
                <c:pt idx="17">
                  <c:v>1.62812</c:v>
                </c:pt>
                <c:pt idx="18">
                  <c:v>1.7827299999999999</c:v>
                </c:pt>
                <c:pt idx="19">
                  <c:v>1.92883</c:v>
                </c:pt>
                <c:pt idx="20">
                  <c:v>2.05674</c:v>
                </c:pt>
                <c:pt idx="21">
                  <c:v>2.1587200000000002</c:v>
                </c:pt>
                <c:pt idx="22">
                  <c:v>2.2373500000000002</c:v>
                </c:pt>
                <c:pt idx="23">
                  <c:v>2.29705</c:v>
                </c:pt>
                <c:pt idx="24">
                  <c:v>2.3414199999999998</c:v>
                </c:pt>
                <c:pt idx="25">
                  <c:v>2.3756499999999998</c:v>
                </c:pt>
                <c:pt idx="26">
                  <c:v>2.4037500000000001</c:v>
                </c:pt>
                <c:pt idx="27">
                  <c:v>2.4271799999999999</c:v>
                </c:pt>
                <c:pt idx="28">
                  <c:v>2.4476300000000002</c:v>
                </c:pt>
                <c:pt idx="29">
                  <c:v>2.4662000000000002</c:v>
                </c:pt>
                <c:pt idx="30">
                  <c:v>2.4851899999999998</c:v>
                </c:pt>
                <c:pt idx="31">
                  <c:v>2.50027</c:v>
                </c:pt>
                <c:pt idx="32">
                  <c:v>2.51518</c:v>
                </c:pt>
                <c:pt idx="33">
                  <c:v>2.5286200000000001</c:v>
                </c:pt>
                <c:pt idx="34">
                  <c:v>2.5419200000000002</c:v>
                </c:pt>
                <c:pt idx="35">
                  <c:v>2.5531100000000002</c:v>
                </c:pt>
                <c:pt idx="36">
                  <c:v>2.56148</c:v>
                </c:pt>
                <c:pt idx="37">
                  <c:v>2.5717099999999999</c:v>
                </c:pt>
                <c:pt idx="38">
                  <c:v>2.5802299999999998</c:v>
                </c:pt>
                <c:pt idx="39">
                  <c:v>2.5890200000000001</c:v>
                </c:pt>
                <c:pt idx="40">
                  <c:v>2.5992199999999999</c:v>
                </c:pt>
                <c:pt idx="41">
                  <c:v>2.6061000000000001</c:v>
                </c:pt>
                <c:pt idx="42">
                  <c:v>2.6200800000000002</c:v>
                </c:pt>
                <c:pt idx="43">
                  <c:v>2.6250100000000001</c:v>
                </c:pt>
                <c:pt idx="44">
                  <c:v>2.6478299999999999</c:v>
                </c:pt>
                <c:pt idx="45">
                  <c:v>2.6644800000000002</c:v>
                </c:pt>
                <c:pt idx="46">
                  <c:v>2.6860499999999998</c:v>
                </c:pt>
                <c:pt idx="47">
                  <c:v>2.7080199999999999</c:v>
                </c:pt>
                <c:pt idx="48">
                  <c:v>2.7358799999999999</c:v>
                </c:pt>
                <c:pt idx="49">
                  <c:v>2.7645400000000002</c:v>
                </c:pt>
                <c:pt idx="50">
                  <c:v>2.7969400000000002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3436-45C7-AF2B-3ED72D954499}"/>
            </c:ext>
          </c:extLst>
        </c:ser>
        <c:ser>
          <c:idx val="6"/>
          <c:order val="1"/>
          <c:tx>
            <c:v>Time 5.03 h, -20 celcius</c:v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'Simulation spectrum H2O and KCl'!$AP$81:$AP$131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'Simulation spectrum H2O and KCl'!$AR$81:$AR$131</c:f>
              <c:numCache>
                <c:formatCode>General</c:formatCode>
                <c:ptCount val="51"/>
                <c:pt idx="0">
                  <c:v>8.4287100000000004E-2</c:v>
                </c:pt>
                <c:pt idx="1">
                  <c:v>8.4287100000000004E-2</c:v>
                </c:pt>
                <c:pt idx="2">
                  <c:v>8.4287100000000004E-2</c:v>
                </c:pt>
                <c:pt idx="3">
                  <c:v>8.4287100000000004E-2</c:v>
                </c:pt>
                <c:pt idx="4">
                  <c:v>8.3002900000000004E-2</c:v>
                </c:pt>
                <c:pt idx="5">
                  <c:v>8.4127099999999996E-2</c:v>
                </c:pt>
                <c:pt idx="6">
                  <c:v>8.4468799999999997E-2</c:v>
                </c:pt>
                <c:pt idx="7">
                  <c:v>8.5542599999999996E-2</c:v>
                </c:pt>
                <c:pt idx="8">
                  <c:v>8.6743100000000004E-2</c:v>
                </c:pt>
                <c:pt idx="9">
                  <c:v>8.7572499999999998E-2</c:v>
                </c:pt>
                <c:pt idx="10">
                  <c:v>8.8047200000000006E-2</c:v>
                </c:pt>
                <c:pt idx="11">
                  <c:v>8.8434899999999997E-2</c:v>
                </c:pt>
                <c:pt idx="12">
                  <c:v>8.8561200000000007E-2</c:v>
                </c:pt>
                <c:pt idx="13">
                  <c:v>8.8505E-2</c:v>
                </c:pt>
                <c:pt idx="14">
                  <c:v>8.8289000000000006E-2</c:v>
                </c:pt>
                <c:pt idx="15">
                  <c:v>8.8109699999999999E-2</c:v>
                </c:pt>
                <c:pt idx="16">
                  <c:v>8.8220199999999999E-2</c:v>
                </c:pt>
                <c:pt idx="17">
                  <c:v>8.9349999999999999E-2</c:v>
                </c:pt>
                <c:pt idx="18">
                  <c:v>9.2855199999999999E-2</c:v>
                </c:pt>
                <c:pt idx="19">
                  <c:v>0.10126400000000001</c:v>
                </c:pt>
                <c:pt idx="20">
                  <c:v>0.11874800000000001</c:v>
                </c:pt>
                <c:pt idx="21">
                  <c:v>0.15045</c:v>
                </c:pt>
                <c:pt idx="22">
                  <c:v>0.20250199999999999</c:v>
                </c:pt>
                <c:pt idx="23">
                  <c:v>0.28087899999999999</c:v>
                </c:pt>
                <c:pt idx="24">
                  <c:v>0.38519300000000001</c:v>
                </c:pt>
                <c:pt idx="25">
                  <c:v>0.510849</c:v>
                </c:pt>
                <c:pt idx="26">
                  <c:v>0.64628099999999999</c:v>
                </c:pt>
                <c:pt idx="27">
                  <c:v>0.77734999999999999</c:v>
                </c:pt>
                <c:pt idx="28">
                  <c:v>0.89303200000000005</c:v>
                </c:pt>
                <c:pt idx="29">
                  <c:v>0.98846500000000004</c:v>
                </c:pt>
                <c:pt idx="30">
                  <c:v>1.06193</c:v>
                </c:pt>
                <c:pt idx="31">
                  <c:v>1.1159399999999999</c:v>
                </c:pt>
                <c:pt idx="32">
                  <c:v>1.1550499999999999</c:v>
                </c:pt>
                <c:pt idx="33">
                  <c:v>1.1829799999999999</c:v>
                </c:pt>
                <c:pt idx="34">
                  <c:v>1.20302</c:v>
                </c:pt>
                <c:pt idx="35">
                  <c:v>1.2166600000000001</c:v>
                </c:pt>
                <c:pt idx="36">
                  <c:v>1.22665</c:v>
                </c:pt>
                <c:pt idx="37">
                  <c:v>1.23732</c:v>
                </c:pt>
                <c:pt idx="38">
                  <c:v>1.2443500000000001</c:v>
                </c:pt>
                <c:pt idx="39">
                  <c:v>1.25207</c:v>
                </c:pt>
                <c:pt idx="40">
                  <c:v>1.2603</c:v>
                </c:pt>
                <c:pt idx="41">
                  <c:v>1.27024</c:v>
                </c:pt>
                <c:pt idx="42">
                  <c:v>1.2796400000000001</c:v>
                </c:pt>
                <c:pt idx="43">
                  <c:v>1.2943800000000001</c:v>
                </c:pt>
                <c:pt idx="44">
                  <c:v>1.3089</c:v>
                </c:pt>
                <c:pt idx="45">
                  <c:v>1.32846</c:v>
                </c:pt>
                <c:pt idx="46">
                  <c:v>1.35307</c:v>
                </c:pt>
                <c:pt idx="47">
                  <c:v>1.38121</c:v>
                </c:pt>
                <c:pt idx="48">
                  <c:v>1.4142600000000001</c:v>
                </c:pt>
                <c:pt idx="49">
                  <c:v>1.4538500000000001</c:v>
                </c:pt>
                <c:pt idx="50">
                  <c:v>1.49901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3436-45C7-AF2B-3ED72D954499}"/>
            </c:ext>
          </c:extLst>
        </c:ser>
        <c:ser>
          <c:idx val="9"/>
          <c:order val="2"/>
          <c:tx>
            <c:v>Time 8.5 h, -40 celcius</c:v>
          </c:tx>
          <c:spPr>
            <a:ln w="12700" cap="rnd">
              <a:noFill/>
              <a:prstDash val="solid"/>
              <a:round/>
            </a:ln>
            <a:effectLst/>
          </c:spPr>
          <c:marker>
            <c:symbol val="none"/>
          </c:marker>
          <c:xVal>
            <c:numRef>
              <c:f>'Simulation spectrum H2O and KCl'!$BE$80:$BE$131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'Simulation spectrum H2O and KCl'!$BG$80:$BG$131</c:f>
              <c:numCache>
                <c:formatCode>General</c:formatCode>
                <c:ptCount val="52"/>
                <c:pt idx="0">
                  <c:v>8.3694599999999994E-2</c:v>
                </c:pt>
                <c:pt idx="1">
                  <c:v>8.3694599999999994E-2</c:v>
                </c:pt>
                <c:pt idx="2">
                  <c:v>8.3694599999999994E-2</c:v>
                </c:pt>
                <c:pt idx="3">
                  <c:v>8.3694599999999994E-2</c:v>
                </c:pt>
                <c:pt idx="4">
                  <c:v>8.3694599999999994E-2</c:v>
                </c:pt>
                <c:pt idx="5">
                  <c:v>8.3240400000000006E-2</c:v>
                </c:pt>
                <c:pt idx="6">
                  <c:v>8.3622000000000002E-2</c:v>
                </c:pt>
                <c:pt idx="7">
                  <c:v>8.3847199999999997E-2</c:v>
                </c:pt>
                <c:pt idx="8">
                  <c:v>8.4834099999999996E-2</c:v>
                </c:pt>
                <c:pt idx="9">
                  <c:v>8.6128499999999997E-2</c:v>
                </c:pt>
                <c:pt idx="10">
                  <c:v>8.6714399999999997E-2</c:v>
                </c:pt>
                <c:pt idx="11">
                  <c:v>8.7380899999999997E-2</c:v>
                </c:pt>
                <c:pt idx="12">
                  <c:v>8.7885699999999997E-2</c:v>
                </c:pt>
                <c:pt idx="13">
                  <c:v>8.8558399999999995E-2</c:v>
                </c:pt>
                <c:pt idx="14">
                  <c:v>8.9009400000000002E-2</c:v>
                </c:pt>
                <c:pt idx="15">
                  <c:v>8.9429099999999997E-2</c:v>
                </c:pt>
                <c:pt idx="16">
                  <c:v>8.9951699999999996E-2</c:v>
                </c:pt>
                <c:pt idx="17">
                  <c:v>9.0575600000000006E-2</c:v>
                </c:pt>
                <c:pt idx="18">
                  <c:v>9.1519900000000001E-2</c:v>
                </c:pt>
                <c:pt idx="19">
                  <c:v>9.2833399999999996E-2</c:v>
                </c:pt>
                <c:pt idx="20">
                  <c:v>9.4684699999999997E-2</c:v>
                </c:pt>
                <c:pt idx="21">
                  <c:v>9.7292900000000002E-2</c:v>
                </c:pt>
                <c:pt idx="22">
                  <c:v>0.100826</c:v>
                </c:pt>
                <c:pt idx="23">
                  <c:v>0.105615</c:v>
                </c:pt>
                <c:pt idx="24">
                  <c:v>0.112258</c:v>
                </c:pt>
                <c:pt idx="25">
                  <c:v>0.121534</c:v>
                </c:pt>
                <c:pt idx="26">
                  <c:v>0.135017</c:v>
                </c:pt>
                <c:pt idx="27">
                  <c:v>0.15512000000000001</c:v>
                </c:pt>
                <c:pt idx="28">
                  <c:v>0.18501899999999999</c:v>
                </c:pt>
                <c:pt idx="29">
                  <c:v>0.22831899999999999</c:v>
                </c:pt>
                <c:pt idx="30">
                  <c:v>0.28818899999999997</c:v>
                </c:pt>
                <c:pt idx="31">
                  <c:v>0.36571399999999998</c:v>
                </c:pt>
                <c:pt idx="32">
                  <c:v>0.45911800000000003</c:v>
                </c:pt>
                <c:pt idx="33">
                  <c:v>0.56374800000000003</c:v>
                </c:pt>
                <c:pt idx="34">
                  <c:v>0.67242299999999999</c:v>
                </c:pt>
                <c:pt idx="35">
                  <c:v>0.77797700000000003</c:v>
                </c:pt>
                <c:pt idx="36">
                  <c:v>0.87404300000000001</c:v>
                </c:pt>
                <c:pt idx="37">
                  <c:v>0.95701899999999995</c:v>
                </c:pt>
                <c:pt idx="38">
                  <c:v>1.0284</c:v>
                </c:pt>
                <c:pt idx="39">
                  <c:v>1.0845400000000001</c:v>
                </c:pt>
                <c:pt idx="40">
                  <c:v>1.12679</c:v>
                </c:pt>
                <c:pt idx="41">
                  <c:v>1.1613899999999999</c:v>
                </c:pt>
                <c:pt idx="42">
                  <c:v>1.1873499999999999</c:v>
                </c:pt>
                <c:pt idx="43">
                  <c:v>1.2051799999999999</c:v>
                </c:pt>
                <c:pt idx="44">
                  <c:v>1.2167399999999999</c:v>
                </c:pt>
                <c:pt idx="45">
                  <c:v>1.22871</c:v>
                </c:pt>
                <c:pt idx="46">
                  <c:v>1.2359100000000001</c:v>
                </c:pt>
                <c:pt idx="47">
                  <c:v>1.2394499999999999</c:v>
                </c:pt>
                <c:pt idx="48">
                  <c:v>1.2467900000000001</c:v>
                </c:pt>
                <c:pt idx="49">
                  <c:v>1.25119</c:v>
                </c:pt>
                <c:pt idx="50">
                  <c:v>1.2552399999999999</c:v>
                </c:pt>
                <c:pt idx="51">
                  <c:v>1.2596799999999999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3436-45C7-AF2B-3ED72D954499}"/>
            </c:ext>
          </c:extLst>
        </c:ser>
        <c:ser>
          <c:idx val="1"/>
          <c:order val="3"/>
          <c:tx>
            <c:v>Trendline for 20.3 C</c:v>
          </c:tx>
          <c:spPr>
            <a:ln w="19050">
              <a:solidFill>
                <a:srgbClr val="002060"/>
              </a:solidFill>
              <a:prstDash val="sysDot"/>
            </a:ln>
          </c:spPr>
          <c:marker>
            <c:symbol val="none"/>
          </c:marker>
          <c:xVal>
            <c:numRef>
              <c:f>'Simulation spectrum H2O and KCl'!$L$6:$L$80</c:f>
              <c:numCache>
                <c:formatCode>0.00</c:formatCode>
                <c:ptCount val="75"/>
                <c:pt idx="0">
                  <c:v>13.5</c:v>
                </c:pt>
                <c:pt idx="1">
                  <c:v>13.4</c:v>
                </c:pt>
                <c:pt idx="2">
                  <c:v>13.3</c:v>
                </c:pt>
                <c:pt idx="3">
                  <c:v>13.2</c:v>
                </c:pt>
                <c:pt idx="4">
                  <c:v>13.1</c:v>
                </c:pt>
                <c:pt idx="5">
                  <c:v>13</c:v>
                </c:pt>
                <c:pt idx="6">
                  <c:v>12.9</c:v>
                </c:pt>
                <c:pt idx="7">
                  <c:v>12.8</c:v>
                </c:pt>
                <c:pt idx="8">
                  <c:v>12.7</c:v>
                </c:pt>
                <c:pt idx="9">
                  <c:v>12.6</c:v>
                </c:pt>
                <c:pt idx="10">
                  <c:v>12.5</c:v>
                </c:pt>
                <c:pt idx="11">
                  <c:v>12.4</c:v>
                </c:pt>
                <c:pt idx="12">
                  <c:v>12.3</c:v>
                </c:pt>
                <c:pt idx="13">
                  <c:v>12.2</c:v>
                </c:pt>
                <c:pt idx="14">
                  <c:v>12.1</c:v>
                </c:pt>
                <c:pt idx="15">
                  <c:v>12</c:v>
                </c:pt>
                <c:pt idx="16">
                  <c:v>11.9</c:v>
                </c:pt>
                <c:pt idx="17">
                  <c:v>11.8</c:v>
                </c:pt>
                <c:pt idx="18">
                  <c:v>11.7</c:v>
                </c:pt>
                <c:pt idx="19">
                  <c:v>11.6</c:v>
                </c:pt>
                <c:pt idx="20">
                  <c:v>11.5</c:v>
                </c:pt>
                <c:pt idx="21">
                  <c:v>11.4</c:v>
                </c:pt>
                <c:pt idx="22">
                  <c:v>11.3</c:v>
                </c:pt>
                <c:pt idx="23">
                  <c:v>11.2</c:v>
                </c:pt>
                <c:pt idx="24">
                  <c:v>11.1</c:v>
                </c:pt>
                <c:pt idx="25">
                  <c:v>11</c:v>
                </c:pt>
                <c:pt idx="26">
                  <c:v>10.9</c:v>
                </c:pt>
                <c:pt idx="27">
                  <c:v>10.8</c:v>
                </c:pt>
                <c:pt idx="28">
                  <c:v>10.7</c:v>
                </c:pt>
                <c:pt idx="29">
                  <c:v>10.6</c:v>
                </c:pt>
                <c:pt idx="30">
                  <c:v>10.5</c:v>
                </c:pt>
                <c:pt idx="31">
                  <c:v>10.4</c:v>
                </c:pt>
                <c:pt idx="32">
                  <c:v>10.3</c:v>
                </c:pt>
                <c:pt idx="33">
                  <c:v>10.199999999999999</c:v>
                </c:pt>
                <c:pt idx="34">
                  <c:v>10.1</c:v>
                </c:pt>
                <c:pt idx="35">
                  <c:v>10</c:v>
                </c:pt>
                <c:pt idx="36">
                  <c:v>9.9000000000000092</c:v>
                </c:pt>
                <c:pt idx="37">
                  <c:v>9.8000000000000096</c:v>
                </c:pt>
                <c:pt idx="38">
                  <c:v>9.7000000000000099</c:v>
                </c:pt>
                <c:pt idx="39">
                  <c:v>9.6000000000000103</c:v>
                </c:pt>
                <c:pt idx="40">
                  <c:v>9.5000000000000107</c:v>
                </c:pt>
                <c:pt idx="41">
                  <c:v>9.4000000000000092</c:v>
                </c:pt>
                <c:pt idx="42">
                  <c:v>9.3000000000000096</c:v>
                </c:pt>
                <c:pt idx="43">
                  <c:v>9.2000000000000099</c:v>
                </c:pt>
                <c:pt idx="44">
                  <c:v>9.1000000000000103</c:v>
                </c:pt>
                <c:pt idx="45">
                  <c:v>9.0000000000000107</c:v>
                </c:pt>
                <c:pt idx="46">
                  <c:v>8.9000000000000092</c:v>
                </c:pt>
                <c:pt idx="47">
                  <c:v>8.8000000000000096</c:v>
                </c:pt>
                <c:pt idx="48">
                  <c:v>8.6999999999999993</c:v>
                </c:pt>
                <c:pt idx="49">
                  <c:v>8.6</c:v>
                </c:pt>
                <c:pt idx="50">
                  <c:v>8.5</c:v>
                </c:pt>
                <c:pt idx="51">
                  <c:v>8.4</c:v>
                </c:pt>
                <c:pt idx="52">
                  <c:v>8.3000000000000007</c:v>
                </c:pt>
                <c:pt idx="53">
                  <c:v>8.1999999999999993</c:v>
                </c:pt>
                <c:pt idx="54">
                  <c:v>8.1</c:v>
                </c:pt>
                <c:pt idx="55">
                  <c:v>8</c:v>
                </c:pt>
                <c:pt idx="56">
                  <c:v>7.9</c:v>
                </c:pt>
                <c:pt idx="57">
                  <c:v>7.8</c:v>
                </c:pt>
                <c:pt idx="58">
                  <c:v>7.7</c:v>
                </c:pt>
                <c:pt idx="59">
                  <c:v>7.6</c:v>
                </c:pt>
                <c:pt idx="60">
                  <c:v>7.5</c:v>
                </c:pt>
                <c:pt idx="61">
                  <c:v>7.4</c:v>
                </c:pt>
                <c:pt idx="62">
                  <c:v>7.3</c:v>
                </c:pt>
                <c:pt idx="63">
                  <c:v>7.2</c:v>
                </c:pt>
                <c:pt idx="64">
                  <c:v>7.1</c:v>
                </c:pt>
                <c:pt idx="65">
                  <c:v>7</c:v>
                </c:pt>
                <c:pt idx="66">
                  <c:v>6.9</c:v>
                </c:pt>
                <c:pt idx="67">
                  <c:v>6.8</c:v>
                </c:pt>
                <c:pt idx="68">
                  <c:v>6.7</c:v>
                </c:pt>
                <c:pt idx="69">
                  <c:v>6.6</c:v>
                </c:pt>
                <c:pt idx="70">
                  <c:v>6.5</c:v>
                </c:pt>
                <c:pt idx="71">
                  <c:v>6.4</c:v>
                </c:pt>
                <c:pt idx="72">
                  <c:v>6.3</c:v>
                </c:pt>
                <c:pt idx="73">
                  <c:v>6.2</c:v>
                </c:pt>
                <c:pt idx="74">
                  <c:v>6.1</c:v>
                </c:pt>
              </c:numCache>
            </c:numRef>
          </c:xVal>
          <c:yVal>
            <c:numRef>
              <c:f>'Simulation spectrum H2O and KCl'!$N$6:$N$80</c:f>
              <c:numCache>
                <c:formatCode>General</c:formatCode>
                <c:ptCount val="75"/>
                <c:pt idx="0">
                  <c:v>6.764061082179601E-2</c:v>
                </c:pt>
                <c:pt idx="1">
                  <c:v>6.764061082179601E-2</c:v>
                </c:pt>
                <c:pt idx="2">
                  <c:v>6.764061082179601E-2</c:v>
                </c:pt>
                <c:pt idx="3">
                  <c:v>6.764061082179601E-2</c:v>
                </c:pt>
                <c:pt idx="4">
                  <c:v>6.764061082179601E-2</c:v>
                </c:pt>
                <c:pt idx="5">
                  <c:v>6.764061082179601E-2</c:v>
                </c:pt>
                <c:pt idx="6">
                  <c:v>6.764061082179601E-2</c:v>
                </c:pt>
                <c:pt idx="7">
                  <c:v>6.8436755699860283E-2</c:v>
                </c:pt>
                <c:pt idx="8">
                  <c:v>6.9480964768830186E-2</c:v>
                </c:pt>
                <c:pt idx="9">
                  <c:v>6.9953617807697197E-2</c:v>
                </c:pt>
                <c:pt idx="10">
                  <c:v>7.0491291899530045E-2</c:v>
                </c:pt>
                <c:pt idx="11">
                  <c:v>7.0898520529023248E-2</c:v>
                </c:pt>
                <c:pt idx="12">
                  <c:v>7.1441196240315002E-2</c:v>
                </c:pt>
                <c:pt idx="13">
                  <c:v>7.1805023720309932E-2</c:v>
                </c:pt>
                <c:pt idx="14">
                  <c:v>7.214360108916551E-2</c:v>
                </c:pt>
                <c:pt idx="15">
                  <c:v>7.2565189206782676E-2</c:v>
                </c:pt>
                <c:pt idx="16">
                  <c:v>7.3068497332655927E-2</c:v>
                </c:pt>
                <c:pt idx="17">
                  <c:v>7.3830276244760587E-2</c:v>
                </c:pt>
                <c:pt idx="18">
                  <c:v>7.4889893528515189E-2</c:v>
                </c:pt>
                <c:pt idx="19">
                  <c:v>7.6383360964689451E-2</c:v>
                </c:pt>
                <c:pt idx="20">
                  <c:v>7.848742933125874E-2</c:v>
                </c:pt>
                <c:pt idx="21">
                  <c:v>8.1337626381303194E-2</c:v>
                </c:pt>
                <c:pt idx="22">
                  <c:v>8.5200974056903356E-2</c:v>
                </c:pt>
                <c:pt idx="23">
                  <c:v>9.0559967293280835E-2</c:v>
                </c:pt>
                <c:pt idx="24">
                  <c:v>9.8043035374063267E-2</c:v>
                </c:pt>
                <c:pt idx="25">
                  <c:v>0.10891994427156104</c:v>
                </c:pt>
                <c:pt idx="26">
                  <c:v>0.12513729201066939</c:v>
                </c:pt>
                <c:pt idx="27">
                  <c:v>0.14925719849485583</c:v>
                </c:pt>
                <c:pt idx="28">
                  <c:v>0.18418786342563193</c:v>
                </c:pt>
                <c:pt idx="29">
                  <c:v>0.23248575971675348</c:v>
                </c:pt>
                <c:pt idx="30">
                  <c:v>0.29502617077352983</c:v>
                </c:pt>
                <c:pt idx="31">
                  <c:v>0.37037637463482798</c:v>
                </c:pt>
                <c:pt idx="32">
                  <c:v>0.45478273656801732</c:v>
                </c:pt>
                <c:pt idx="33">
                  <c:v>0.54245225184173762</c:v>
                </c:pt>
                <c:pt idx="34">
                  <c:v>0.62760401641686792</c:v>
                </c:pt>
                <c:pt idx="35">
                  <c:v>0.70510168979423349</c:v>
                </c:pt>
                <c:pt idx="36">
                  <c:v>0.77203949241077108</c:v>
                </c:pt>
                <c:pt idx="37">
                  <c:v>0.82962345992633058</c:v>
                </c:pt>
                <c:pt idx="38">
                  <c:v>0.87491231741394659</c:v>
                </c:pt>
                <c:pt idx="39">
                  <c:v>0.90899593388797162</c:v>
                </c:pt>
                <c:pt idx="40">
                  <c:v>0.93690819731995434</c:v>
                </c:pt>
                <c:pt idx="41">
                  <c:v>0.95785046202210089</c:v>
                </c:pt>
                <c:pt idx="42">
                  <c:v>0.97223415153054749</c:v>
                </c:pt>
                <c:pt idx="43">
                  <c:v>0.98155975168296716</c:v>
                </c:pt>
                <c:pt idx="44">
                  <c:v>0.99121610408992766</c:v>
                </c:pt>
                <c:pt idx="45">
                  <c:v>0.99702443636479121</c:v>
                </c:pt>
                <c:pt idx="46">
                  <c:v>0.9998801997332657</c:v>
                </c:pt>
                <c:pt idx="47">
                  <c:v>1.0058014718023627</c:v>
                </c:pt>
                <c:pt idx="48">
                  <c:v>1.009351008192557</c:v>
                </c:pt>
                <c:pt idx="49">
                  <c:v>1.0126181950971676</c:v>
                </c:pt>
                <c:pt idx="50">
                  <c:v>1.0162</c:v>
                </c:pt>
                <c:pt idx="51">
                  <c:v>1.0162</c:v>
                </c:pt>
                <c:pt idx="52">
                  <c:v>1.0162</c:v>
                </c:pt>
                <c:pt idx="53">
                  <c:v>1.0162</c:v>
                </c:pt>
                <c:pt idx="54">
                  <c:v>1.0162</c:v>
                </c:pt>
                <c:pt idx="55">
                  <c:v>1.0162</c:v>
                </c:pt>
                <c:pt idx="56">
                  <c:v>1.0162</c:v>
                </c:pt>
                <c:pt idx="57">
                  <c:v>1.0162</c:v>
                </c:pt>
                <c:pt idx="58">
                  <c:v>1.0162</c:v>
                </c:pt>
                <c:pt idx="59">
                  <c:v>1.0162</c:v>
                </c:pt>
                <c:pt idx="60">
                  <c:v>1.0162</c:v>
                </c:pt>
                <c:pt idx="61">
                  <c:v>1.0162</c:v>
                </c:pt>
                <c:pt idx="62">
                  <c:v>1.0162</c:v>
                </c:pt>
                <c:pt idx="63">
                  <c:v>1.0162</c:v>
                </c:pt>
                <c:pt idx="64">
                  <c:v>1.0162</c:v>
                </c:pt>
                <c:pt idx="65">
                  <c:v>1.0162</c:v>
                </c:pt>
                <c:pt idx="66">
                  <c:v>1.0162</c:v>
                </c:pt>
                <c:pt idx="67">
                  <c:v>1.0162</c:v>
                </c:pt>
                <c:pt idx="68">
                  <c:v>1.0162</c:v>
                </c:pt>
                <c:pt idx="69">
                  <c:v>1.0162</c:v>
                </c:pt>
                <c:pt idx="70">
                  <c:v>1.0162</c:v>
                </c:pt>
                <c:pt idx="71">
                  <c:v>1.0162</c:v>
                </c:pt>
                <c:pt idx="72">
                  <c:v>1.0162</c:v>
                </c:pt>
                <c:pt idx="73">
                  <c:v>1.0162</c:v>
                </c:pt>
                <c:pt idx="74">
                  <c:v>1.0162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3436-45C7-AF2B-3ED72D954499}"/>
            </c:ext>
          </c:extLst>
        </c:ser>
        <c:ser>
          <c:idx val="2"/>
          <c:order val="4"/>
          <c:tx>
            <c:v>Trendline for -20 C</c:v>
          </c:tx>
          <c:spPr>
            <a:ln w="12700">
              <a:noFill/>
              <a:prstDash val="sysDot"/>
            </a:ln>
          </c:spPr>
          <c:marker>
            <c:symbol val="none"/>
          </c:marker>
          <c:xVal>
            <c:numRef>
              <c:f>'Simulation spectrum H2O and KCl'!$AP$8:$AP$80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10.199999999999999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8.6999999999999993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8.1999999999999993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'Simulation spectrum H2O and KCl'!$AR$8:$AR$80</c:f>
              <c:numCache>
                <c:formatCode>General</c:formatCode>
                <c:ptCount val="73"/>
                <c:pt idx="0">
                  <c:v>8.4287100000000004E-2</c:v>
                </c:pt>
                <c:pt idx="1">
                  <c:v>8.4287100000000004E-2</c:v>
                </c:pt>
                <c:pt idx="2">
                  <c:v>8.4287100000000004E-2</c:v>
                </c:pt>
                <c:pt idx="3">
                  <c:v>8.4287100000000004E-2</c:v>
                </c:pt>
                <c:pt idx="4">
                  <c:v>8.4287100000000004E-2</c:v>
                </c:pt>
                <c:pt idx="5">
                  <c:v>8.4287100000000004E-2</c:v>
                </c:pt>
                <c:pt idx="6">
                  <c:v>8.4287100000000004E-2</c:v>
                </c:pt>
                <c:pt idx="7">
                  <c:v>8.4287100000000004E-2</c:v>
                </c:pt>
                <c:pt idx="8">
                  <c:v>8.4287100000000004E-2</c:v>
                </c:pt>
                <c:pt idx="9">
                  <c:v>8.4287100000000004E-2</c:v>
                </c:pt>
                <c:pt idx="10">
                  <c:v>8.4287100000000004E-2</c:v>
                </c:pt>
                <c:pt idx="11">
                  <c:v>8.4287100000000004E-2</c:v>
                </c:pt>
                <c:pt idx="12">
                  <c:v>8.4287100000000004E-2</c:v>
                </c:pt>
                <c:pt idx="13">
                  <c:v>8.4287100000000004E-2</c:v>
                </c:pt>
                <c:pt idx="14">
                  <c:v>8.4287100000000004E-2</c:v>
                </c:pt>
                <c:pt idx="15">
                  <c:v>8.4287100000000004E-2</c:v>
                </c:pt>
                <c:pt idx="16">
                  <c:v>8.4287100000000004E-2</c:v>
                </c:pt>
                <c:pt idx="17">
                  <c:v>8.4287100000000004E-2</c:v>
                </c:pt>
                <c:pt idx="18">
                  <c:v>8.4287100000000004E-2</c:v>
                </c:pt>
                <c:pt idx="19">
                  <c:v>8.4287100000000004E-2</c:v>
                </c:pt>
                <c:pt idx="20">
                  <c:v>8.4287100000000004E-2</c:v>
                </c:pt>
                <c:pt idx="21">
                  <c:v>8.4287100000000004E-2</c:v>
                </c:pt>
                <c:pt idx="22">
                  <c:v>8.4287100000000004E-2</c:v>
                </c:pt>
                <c:pt idx="23">
                  <c:v>8.4287100000000004E-2</c:v>
                </c:pt>
                <c:pt idx="24">
                  <c:v>8.4287100000000004E-2</c:v>
                </c:pt>
                <c:pt idx="25">
                  <c:v>8.4287100000000004E-2</c:v>
                </c:pt>
                <c:pt idx="26">
                  <c:v>8.4287100000000004E-2</c:v>
                </c:pt>
                <c:pt idx="27">
                  <c:v>8.4287100000000004E-2</c:v>
                </c:pt>
                <c:pt idx="28">
                  <c:v>8.4287100000000004E-2</c:v>
                </c:pt>
                <c:pt idx="29">
                  <c:v>8.4287100000000004E-2</c:v>
                </c:pt>
                <c:pt idx="30">
                  <c:v>8.4287100000000004E-2</c:v>
                </c:pt>
                <c:pt idx="31">
                  <c:v>8.4287100000000004E-2</c:v>
                </c:pt>
                <c:pt idx="32">
                  <c:v>8.4287100000000004E-2</c:v>
                </c:pt>
                <c:pt idx="33">
                  <c:v>8.4287100000000004E-2</c:v>
                </c:pt>
                <c:pt idx="34">
                  <c:v>8.4287100000000004E-2</c:v>
                </c:pt>
                <c:pt idx="35">
                  <c:v>8.4287100000000004E-2</c:v>
                </c:pt>
                <c:pt idx="36">
                  <c:v>8.4287100000000004E-2</c:v>
                </c:pt>
                <c:pt idx="37">
                  <c:v>8.4287100000000004E-2</c:v>
                </c:pt>
                <c:pt idx="38">
                  <c:v>8.4287100000000004E-2</c:v>
                </c:pt>
                <c:pt idx="39">
                  <c:v>8.4287100000000004E-2</c:v>
                </c:pt>
                <c:pt idx="40">
                  <c:v>8.4287100000000004E-2</c:v>
                </c:pt>
                <c:pt idx="41">
                  <c:v>8.4287100000000004E-2</c:v>
                </c:pt>
                <c:pt idx="42">
                  <c:v>8.4287100000000004E-2</c:v>
                </c:pt>
                <c:pt idx="43">
                  <c:v>8.4287100000000004E-2</c:v>
                </c:pt>
                <c:pt idx="44">
                  <c:v>8.4287100000000004E-2</c:v>
                </c:pt>
                <c:pt idx="45">
                  <c:v>8.4287100000000004E-2</c:v>
                </c:pt>
                <c:pt idx="46">
                  <c:v>8.4287100000000004E-2</c:v>
                </c:pt>
                <c:pt idx="47">
                  <c:v>8.4287100000000004E-2</c:v>
                </c:pt>
                <c:pt idx="48">
                  <c:v>8.4287100000000004E-2</c:v>
                </c:pt>
                <c:pt idx="49">
                  <c:v>8.4287100000000004E-2</c:v>
                </c:pt>
                <c:pt idx="50">
                  <c:v>8.4287100000000004E-2</c:v>
                </c:pt>
                <c:pt idx="51">
                  <c:v>8.4287100000000004E-2</c:v>
                </c:pt>
                <c:pt idx="52">
                  <c:v>8.4287100000000004E-2</c:v>
                </c:pt>
                <c:pt idx="53">
                  <c:v>8.4287100000000004E-2</c:v>
                </c:pt>
                <c:pt idx="54">
                  <c:v>8.4287100000000004E-2</c:v>
                </c:pt>
                <c:pt idx="55">
                  <c:v>8.4287100000000004E-2</c:v>
                </c:pt>
                <c:pt idx="56">
                  <c:v>8.4287100000000004E-2</c:v>
                </c:pt>
                <c:pt idx="57">
                  <c:v>8.4287100000000004E-2</c:v>
                </c:pt>
                <c:pt idx="58">
                  <c:v>8.4287100000000004E-2</c:v>
                </c:pt>
                <c:pt idx="59">
                  <c:v>8.4287100000000004E-2</c:v>
                </c:pt>
                <c:pt idx="60">
                  <c:v>8.4287100000000004E-2</c:v>
                </c:pt>
                <c:pt idx="61">
                  <c:v>8.4287100000000004E-2</c:v>
                </c:pt>
                <c:pt idx="62">
                  <c:v>8.4287100000000004E-2</c:v>
                </c:pt>
                <c:pt idx="63">
                  <c:v>8.4287100000000004E-2</c:v>
                </c:pt>
                <c:pt idx="64">
                  <c:v>8.4287100000000004E-2</c:v>
                </c:pt>
                <c:pt idx="65">
                  <c:v>8.4287100000000004E-2</c:v>
                </c:pt>
                <c:pt idx="66">
                  <c:v>8.4287100000000004E-2</c:v>
                </c:pt>
                <c:pt idx="67">
                  <c:v>8.4287100000000004E-2</c:v>
                </c:pt>
                <c:pt idx="68">
                  <c:v>8.4287100000000004E-2</c:v>
                </c:pt>
                <c:pt idx="69">
                  <c:v>8.4287100000000004E-2</c:v>
                </c:pt>
                <c:pt idx="70">
                  <c:v>8.4287100000000004E-2</c:v>
                </c:pt>
                <c:pt idx="71">
                  <c:v>8.4287100000000004E-2</c:v>
                </c:pt>
                <c:pt idx="72">
                  <c:v>8.4287100000000004E-2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3436-45C7-AF2B-3ED72D954499}"/>
            </c:ext>
          </c:extLst>
        </c:ser>
        <c:ser>
          <c:idx val="3"/>
          <c:order val="5"/>
          <c:tx>
            <c:v>Trendline for -40 C</c:v>
          </c:tx>
          <c:spPr>
            <a:ln w="15875">
              <a:noFill/>
              <a:prstDash val="sysDot"/>
            </a:ln>
          </c:spPr>
          <c:marker>
            <c:symbol val="none"/>
          </c:marker>
          <c:xVal>
            <c:numRef>
              <c:f>'Simulation spectrum H2O and KCl'!$BE$8:$BE$80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10.199999999999999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8.6999999999999993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8.1999999999999993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'Simulation spectrum H2O and KCl'!$BG$8:$BG$80</c:f>
              <c:numCache>
                <c:formatCode>General</c:formatCode>
                <c:ptCount val="73"/>
                <c:pt idx="0">
                  <c:v>8.3694599999999994E-2</c:v>
                </c:pt>
                <c:pt idx="1">
                  <c:v>8.3694599999999994E-2</c:v>
                </c:pt>
                <c:pt idx="2">
                  <c:v>8.3694599999999994E-2</c:v>
                </c:pt>
                <c:pt idx="3">
                  <c:v>8.3694599999999994E-2</c:v>
                </c:pt>
                <c:pt idx="4">
                  <c:v>8.3694599999999994E-2</c:v>
                </c:pt>
                <c:pt idx="5">
                  <c:v>8.3694599999999994E-2</c:v>
                </c:pt>
                <c:pt idx="6">
                  <c:v>8.3694599999999994E-2</c:v>
                </c:pt>
                <c:pt idx="7">
                  <c:v>8.3694599999999994E-2</c:v>
                </c:pt>
                <c:pt idx="8">
                  <c:v>8.3694599999999994E-2</c:v>
                </c:pt>
                <c:pt idx="9">
                  <c:v>8.3694599999999994E-2</c:v>
                </c:pt>
                <c:pt idx="10">
                  <c:v>8.3694599999999994E-2</c:v>
                </c:pt>
                <c:pt idx="11">
                  <c:v>8.3694599999999994E-2</c:v>
                </c:pt>
                <c:pt idx="12">
                  <c:v>8.3694599999999994E-2</c:v>
                </c:pt>
                <c:pt idx="13">
                  <c:v>8.3694599999999994E-2</c:v>
                </c:pt>
                <c:pt idx="14">
                  <c:v>8.3694599999999994E-2</c:v>
                </c:pt>
                <c:pt idx="15">
                  <c:v>8.3694599999999994E-2</c:v>
                </c:pt>
                <c:pt idx="16">
                  <c:v>8.3694599999999994E-2</c:v>
                </c:pt>
                <c:pt idx="17">
                  <c:v>8.3694599999999994E-2</c:v>
                </c:pt>
                <c:pt idx="18">
                  <c:v>8.3694599999999994E-2</c:v>
                </c:pt>
                <c:pt idx="19">
                  <c:v>8.3694599999999994E-2</c:v>
                </c:pt>
                <c:pt idx="20">
                  <c:v>8.3694599999999994E-2</c:v>
                </c:pt>
                <c:pt idx="21">
                  <c:v>8.3694599999999994E-2</c:v>
                </c:pt>
                <c:pt idx="22">
                  <c:v>8.3694599999999994E-2</c:v>
                </c:pt>
                <c:pt idx="23">
                  <c:v>8.3694599999999994E-2</c:v>
                </c:pt>
                <c:pt idx="24">
                  <c:v>8.3694599999999994E-2</c:v>
                </c:pt>
                <c:pt idx="25">
                  <c:v>8.3694599999999994E-2</c:v>
                </c:pt>
                <c:pt idx="26">
                  <c:v>8.3694599999999994E-2</c:v>
                </c:pt>
                <c:pt idx="27">
                  <c:v>8.3694599999999994E-2</c:v>
                </c:pt>
                <c:pt idx="28">
                  <c:v>8.3694599999999994E-2</c:v>
                </c:pt>
                <c:pt idx="29">
                  <c:v>8.3694599999999994E-2</c:v>
                </c:pt>
                <c:pt idx="30">
                  <c:v>8.3694599999999994E-2</c:v>
                </c:pt>
                <c:pt idx="31">
                  <c:v>8.3694599999999994E-2</c:v>
                </c:pt>
                <c:pt idx="32">
                  <c:v>8.3694599999999994E-2</c:v>
                </c:pt>
                <c:pt idx="33">
                  <c:v>8.3694599999999994E-2</c:v>
                </c:pt>
                <c:pt idx="34">
                  <c:v>8.3694599999999994E-2</c:v>
                </c:pt>
                <c:pt idx="35">
                  <c:v>8.3694599999999994E-2</c:v>
                </c:pt>
                <c:pt idx="36">
                  <c:v>8.3694599999999994E-2</c:v>
                </c:pt>
                <c:pt idx="37">
                  <c:v>8.3694599999999994E-2</c:v>
                </c:pt>
                <c:pt idx="38">
                  <c:v>8.3694599999999994E-2</c:v>
                </c:pt>
                <c:pt idx="39">
                  <c:v>8.3694599999999994E-2</c:v>
                </c:pt>
                <c:pt idx="40">
                  <c:v>8.3694599999999994E-2</c:v>
                </c:pt>
                <c:pt idx="41">
                  <c:v>8.3694599999999994E-2</c:v>
                </c:pt>
                <c:pt idx="42">
                  <c:v>8.3694599999999994E-2</c:v>
                </c:pt>
                <c:pt idx="43">
                  <c:v>8.3694599999999994E-2</c:v>
                </c:pt>
                <c:pt idx="44">
                  <c:v>8.3694599999999994E-2</c:v>
                </c:pt>
                <c:pt idx="45">
                  <c:v>8.3694599999999994E-2</c:v>
                </c:pt>
                <c:pt idx="46">
                  <c:v>8.3694599999999994E-2</c:v>
                </c:pt>
                <c:pt idx="47">
                  <c:v>8.3694599999999994E-2</c:v>
                </c:pt>
                <c:pt idx="48">
                  <c:v>8.3694599999999994E-2</c:v>
                </c:pt>
                <c:pt idx="49">
                  <c:v>8.3694599999999994E-2</c:v>
                </c:pt>
                <c:pt idx="50">
                  <c:v>8.3694599999999994E-2</c:v>
                </c:pt>
                <c:pt idx="51">
                  <c:v>8.3694599999999994E-2</c:v>
                </c:pt>
                <c:pt idx="52">
                  <c:v>8.3694599999999994E-2</c:v>
                </c:pt>
                <c:pt idx="53">
                  <c:v>8.3694599999999994E-2</c:v>
                </c:pt>
                <c:pt idx="54">
                  <c:v>8.3694599999999994E-2</c:v>
                </c:pt>
                <c:pt idx="55">
                  <c:v>8.3694599999999994E-2</c:v>
                </c:pt>
                <c:pt idx="56">
                  <c:v>8.3694599999999994E-2</c:v>
                </c:pt>
                <c:pt idx="57">
                  <c:v>8.3694599999999994E-2</c:v>
                </c:pt>
                <c:pt idx="58">
                  <c:v>8.3694599999999994E-2</c:v>
                </c:pt>
                <c:pt idx="59">
                  <c:v>8.3694599999999994E-2</c:v>
                </c:pt>
                <c:pt idx="60">
                  <c:v>8.3694599999999994E-2</c:v>
                </c:pt>
                <c:pt idx="61">
                  <c:v>8.3694599999999994E-2</c:v>
                </c:pt>
                <c:pt idx="62">
                  <c:v>8.3694599999999994E-2</c:v>
                </c:pt>
                <c:pt idx="63">
                  <c:v>8.3694599999999994E-2</c:v>
                </c:pt>
                <c:pt idx="64">
                  <c:v>8.3694599999999994E-2</c:v>
                </c:pt>
                <c:pt idx="65">
                  <c:v>8.3694599999999994E-2</c:v>
                </c:pt>
                <c:pt idx="66">
                  <c:v>8.3694599999999994E-2</c:v>
                </c:pt>
                <c:pt idx="67">
                  <c:v>8.3694599999999994E-2</c:v>
                </c:pt>
                <c:pt idx="68">
                  <c:v>8.3694599999999994E-2</c:v>
                </c:pt>
                <c:pt idx="69">
                  <c:v>8.3694599999999994E-2</c:v>
                </c:pt>
                <c:pt idx="70">
                  <c:v>8.3694599999999994E-2</c:v>
                </c:pt>
                <c:pt idx="71">
                  <c:v>8.3694599999999994E-2</c:v>
                </c:pt>
                <c:pt idx="72">
                  <c:v>8.3694599999999994E-2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3436-45C7-AF2B-3ED72D954499}"/>
            </c:ext>
          </c:extLst>
        </c:ser>
        <c:ser>
          <c:idx val="4"/>
          <c:order val="6"/>
          <c:tx>
            <c:strRef>
              <c:f>'Simulation spectrum H2O and KCl'!$CD$4:$CH$4</c:f>
              <c:strCache>
                <c:ptCount val="1"/>
                <c:pt idx="0">
                  <c:v>Std. : Water (1:0)_ 5 g_17C</c:v>
                </c:pt>
              </c:strCache>
            </c:strRef>
          </c:tx>
          <c:spPr>
            <a:ln>
              <a:noFill/>
            </a:ln>
          </c:spPr>
          <c:marker>
            <c:symbol val="none"/>
          </c:marker>
          <c:xVal>
            <c:numRef>
              <c:f>'Simulation spectrum H2O and KCl'!$CG$9:$CG$56</c:f>
              <c:numCache>
                <c:formatCode>General</c:formatCode>
                <c:ptCount val="48"/>
                <c:pt idx="0">
                  <c:v>5.7569630370485534</c:v>
                </c:pt>
                <c:pt idx="1">
                  <c:v>5.6020599913279625</c:v>
                </c:pt>
                <c:pt idx="2">
                  <c:v>5.5228744023138034</c:v>
                </c:pt>
                <c:pt idx="3">
                  <c:v>5.4259741609193757</c:v>
                </c:pt>
                <c:pt idx="4">
                  <c:v>5.3010299956639813</c:v>
                </c:pt>
                <c:pt idx="5">
                  <c:v>5.204119982655925</c:v>
                </c:pt>
                <c:pt idx="6">
                  <c:v>5.1106906972737542</c:v>
                </c:pt>
                <c:pt idx="7">
                  <c:v>5</c:v>
                </c:pt>
                <c:pt idx="8">
                  <c:v>4.9030899869919438</c:v>
                </c:pt>
                <c:pt idx="9">
                  <c:v>4.8027190075796815</c:v>
                </c:pt>
                <c:pt idx="10">
                  <c:v>4.7044336600521994</c:v>
                </c:pt>
                <c:pt idx="11">
                  <c:v>4.6020599913279625</c:v>
                </c:pt>
                <c:pt idx="12">
                  <c:v>4.5016890119157003</c:v>
                </c:pt>
                <c:pt idx="13">
                  <c:v>4.4006588497649739</c:v>
                </c:pt>
                <c:pt idx="14">
                  <c:v>4.3010299956639813</c:v>
                </c:pt>
                <c:pt idx="15">
                  <c:v>4.200659016251719</c:v>
                </c:pt>
                <c:pt idx="16">
                  <c:v>4.1009905230699646</c:v>
                </c:pt>
                <c:pt idx="17">
                  <c:v>4</c:v>
                </c:pt>
                <c:pt idx="18">
                  <c:v>3.90049275542937</c:v>
                </c:pt>
                <c:pt idx="19">
                  <c:v>3.800655228145212</c:v>
                </c:pt>
                <c:pt idx="20">
                  <c:v>3.7000543856282389</c:v>
                </c:pt>
                <c:pt idx="21">
                  <c:v>3.6003302305807652</c:v>
                </c:pt>
                <c:pt idx="22">
                  <c:v>3.5003188237463867</c:v>
                </c:pt>
                <c:pt idx="23">
                  <c:v>3.4001233554370809</c:v>
                </c:pt>
                <c:pt idx="24">
                  <c:v>3.3001605369513523</c:v>
                </c:pt>
                <c:pt idx="25">
                  <c:v>3.2001388538573807</c:v>
                </c:pt>
                <c:pt idx="26">
                  <c:v>3.1000257301078626</c:v>
                </c:pt>
                <c:pt idx="27">
                  <c:v>3</c:v>
                </c:pt>
                <c:pt idx="28">
                  <c:v>2.9000611027354806</c:v>
                </c:pt>
                <c:pt idx="29">
                  <c:v>2.8000362418279794</c:v>
                </c:pt>
                <c:pt idx="30">
                  <c:v>2.7000023971422538</c:v>
                </c:pt>
                <c:pt idx="31">
                  <c:v>2.6000249038929866</c:v>
                </c:pt>
                <c:pt idx="32">
                  <c:v>2.5000030680516931</c:v>
                </c:pt>
                <c:pt idx="33">
                  <c:v>2.4000023459279558</c:v>
                </c:pt>
                <c:pt idx="34">
                  <c:v>2.3000082025538129</c:v>
                </c:pt>
                <c:pt idx="35">
                  <c:v>2.2000018654066018</c:v>
                </c:pt>
                <c:pt idx="36">
                  <c:v>2.0999912335446846</c:v>
                </c:pt>
                <c:pt idx="37">
                  <c:v>2</c:v>
                </c:pt>
                <c:pt idx="38">
                  <c:v>1.9000009651534695</c:v>
                </c:pt>
                <c:pt idx="39">
                  <c:v>1.8000018278179688</c:v>
                </c:pt>
                <c:pt idx="40">
                  <c:v>1.700002397142254</c:v>
                </c:pt>
                <c:pt idx="41">
                  <c:v>1.6000030866277404</c:v>
                </c:pt>
                <c:pt idx="42">
                  <c:v>1.5000030680516931</c:v>
                </c:pt>
                <c:pt idx="43">
                  <c:v>1.400002345927956</c:v>
                </c:pt>
                <c:pt idx="44">
                  <c:v>1.3000082025538131</c:v>
                </c:pt>
                <c:pt idx="45">
                  <c:v>1.2000018654066018</c:v>
                </c:pt>
                <c:pt idx="46">
                  <c:v>1.0999912335446844</c:v>
                </c:pt>
                <c:pt idx="47">
                  <c:v>1</c:v>
                </c:pt>
              </c:numCache>
            </c:numRef>
          </c:xVal>
          <c:yVal>
            <c:numRef>
              <c:f>'Simulation spectrum H2O and KCl'!$CE$9:$CE$56</c:f>
              <c:numCache>
                <c:formatCode>General</c:formatCode>
                <c:ptCount val="48"/>
                <c:pt idx="0">
                  <c:v>2.3303500000000001</c:v>
                </c:pt>
                <c:pt idx="1">
                  <c:v>2.43872</c:v>
                </c:pt>
                <c:pt idx="2">
                  <c:v>2.49465</c:v>
                </c:pt>
                <c:pt idx="3">
                  <c:v>2.5334099999999999</c:v>
                </c:pt>
                <c:pt idx="4">
                  <c:v>2.57335</c:v>
                </c:pt>
                <c:pt idx="5">
                  <c:v>2.5949599999999999</c:v>
                </c:pt>
                <c:pt idx="6">
                  <c:v>2.61009</c:v>
                </c:pt>
                <c:pt idx="7">
                  <c:v>2.6237200000000001</c:v>
                </c:pt>
                <c:pt idx="8">
                  <c:v>2.6362899999999998</c:v>
                </c:pt>
                <c:pt idx="9">
                  <c:v>2.6457700000000002</c:v>
                </c:pt>
                <c:pt idx="10">
                  <c:v>2.6525400000000001</c:v>
                </c:pt>
                <c:pt idx="11">
                  <c:v>2.6604999999999999</c:v>
                </c:pt>
                <c:pt idx="12">
                  <c:v>2.6675</c:v>
                </c:pt>
                <c:pt idx="13">
                  <c:v>2.67537</c:v>
                </c:pt>
                <c:pt idx="14">
                  <c:v>2.6841400000000002</c:v>
                </c:pt>
                <c:pt idx="15">
                  <c:v>2.6935500000000001</c:v>
                </c:pt>
                <c:pt idx="16">
                  <c:v>2.7027899999999998</c:v>
                </c:pt>
                <c:pt idx="17">
                  <c:v>2.7121200000000001</c:v>
                </c:pt>
                <c:pt idx="18">
                  <c:v>2.72207</c:v>
                </c:pt>
                <c:pt idx="19">
                  <c:v>2.73197</c:v>
                </c:pt>
                <c:pt idx="20">
                  <c:v>2.7415799999999999</c:v>
                </c:pt>
                <c:pt idx="21">
                  <c:v>2.7519200000000001</c:v>
                </c:pt>
                <c:pt idx="22">
                  <c:v>2.76274</c:v>
                </c:pt>
                <c:pt idx="23">
                  <c:v>2.7730199999999998</c:v>
                </c:pt>
                <c:pt idx="24">
                  <c:v>2.7841800000000001</c:v>
                </c:pt>
                <c:pt idx="25">
                  <c:v>2.7948900000000001</c:v>
                </c:pt>
                <c:pt idx="26">
                  <c:v>2.8042600000000002</c:v>
                </c:pt>
                <c:pt idx="27">
                  <c:v>2.8147500000000001</c:v>
                </c:pt>
                <c:pt idx="28">
                  <c:v>2.82457</c:v>
                </c:pt>
                <c:pt idx="29">
                  <c:v>2.83541</c:v>
                </c:pt>
                <c:pt idx="30">
                  <c:v>2.8466399999999998</c:v>
                </c:pt>
                <c:pt idx="31">
                  <c:v>2.8598300000000001</c:v>
                </c:pt>
                <c:pt idx="32">
                  <c:v>2.8739400000000002</c:v>
                </c:pt>
                <c:pt idx="33">
                  <c:v>2.8898899999999998</c:v>
                </c:pt>
                <c:pt idx="34">
                  <c:v>2.9079700000000002</c:v>
                </c:pt>
                <c:pt idx="35">
                  <c:v>2.9284699999999999</c:v>
                </c:pt>
                <c:pt idx="36">
                  <c:v>2.9492500000000001</c:v>
                </c:pt>
                <c:pt idx="37">
                  <c:v>2.9720399999999998</c:v>
                </c:pt>
                <c:pt idx="38">
                  <c:v>2.99708</c:v>
                </c:pt>
                <c:pt idx="39">
                  <c:v>3.0212300000000001</c:v>
                </c:pt>
                <c:pt idx="40">
                  <c:v>3.0504099999999998</c:v>
                </c:pt>
                <c:pt idx="41">
                  <c:v>3.0759699999999999</c:v>
                </c:pt>
                <c:pt idx="42">
                  <c:v>3.1068600000000002</c:v>
                </c:pt>
                <c:pt idx="43">
                  <c:v>3.1381100000000002</c:v>
                </c:pt>
                <c:pt idx="44">
                  <c:v>3.1713900000000002</c:v>
                </c:pt>
                <c:pt idx="45">
                  <c:v>3.20723</c:v>
                </c:pt>
                <c:pt idx="46">
                  <c:v>3.24586</c:v>
                </c:pt>
                <c:pt idx="47">
                  <c:v>3.2863699999999998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3436-45C7-AF2B-3ED72D954499}"/>
            </c:ext>
          </c:extLst>
        </c:ser>
        <c:ser>
          <c:idx val="5"/>
          <c:order val="7"/>
          <c:tx>
            <c:strRef>
              <c:f>'Simulation spectrum H2O and KCl'!$CS$4:$CW$4</c:f>
              <c:strCache>
                <c:ptCount val="1"/>
                <c:pt idx="0">
                  <c:v>Std. : Water (1:3)_5 g_22.3C</c:v>
                </c:pt>
              </c:strCache>
            </c:strRef>
          </c:tx>
          <c:spPr>
            <a:ln>
              <a:noFill/>
            </a:ln>
          </c:spPr>
          <c:marker>
            <c:symbol val="none"/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7-3436-45C7-AF2B-3ED72D954499}"/>
              </c:ext>
            </c:extLst>
          </c:dPt>
          <c:xVal>
            <c:numRef>
              <c:f>'Simulation spectrum H2O and KCl'!$CV$7:$CV$56</c:f>
              <c:numCache>
                <c:formatCode>General</c:formatCode>
                <c:ptCount val="50"/>
                <c:pt idx="0">
                  <c:v>5.9030899869919438</c:v>
                </c:pt>
                <c:pt idx="1">
                  <c:v>5.8239109124113</c:v>
                </c:pt>
                <c:pt idx="2">
                  <c:v>5.7569630370485534</c:v>
                </c:pt>
                <c:pt idx="3">
                  <c:v>5.6020599913279625</c:v>
                </c:pt>
                <c:pt idx="4">
                  <c:v>5.5228744023138034</c:v>
                </c:pt>
                <c:pt idx="5">
                  <c:v>5.4259741609193757</c:v>
                </c:pt>
                <c:pt idx="6">
                  <c:v>5.3010299956639813</c:v>
                </c:pt>
                <c:pt idx="7">
                  <c:v>5.204119982655925</c:v>
                </c:pt>
                <c:pt idx="8">
                  <c:v>5.1106906972737542</c:v>
                </c:pt>
                <c:pt idx="9">
                  <c:v>5</c:v>
                </c:pt>
                <c:pt idx="10">
                  <c:v>4.9030899869919438</c:v>
                </c:pt>
                <c:pt idx="11">
                  <c:v>4.8027190075796815</c:v>
                </c:pt>
                <c:pt idx="12">
                  <c:v>4.7044336600521994</c:v>
                </c:pt>
                <c:pt idx="13">
                  <c:v>4.6020599913279625</c:v>
                </c:pt>
                <c:pt idx="14">
                  <c:v>4.5016890119157003</c:v>
                </c:pt>
                <c:pt idx="15">
                  <c:v>4.4006588497649739</c:v>
                </c:pt>
                <c:pt idx="16">
                  <c:v>4.3010299956639813</c:v>
                </c:pt>
                <c:pt idx="17">
                  <c:v>4.200659016251719</c:v>
                </c:pt>
                <c:pt idx="18">
                  <c:v>4.1009905230699646</c:v>
                </c:pt>
                <c:pt idx="19">
                  <c:v>4</c:v>
                </c:pt>
                <c:pt idx="20">
                  <c:v>3.90049275542937</c:v>
                </c:pt>
                <c:pt idx="21">
                  <c:v>3.800655228145212</c:v>
                </c:pt>
                <c:pt idx="22">
                  <c:v>3.7000543856282389</c:v>
                </c:pt>
                <c:pt idx="23">
                  <c:v>3.6003302305807652</c:v>
                </c:pt>
                <c:pt idx="24">
                  <c:v>3.5003188237463867</c:v>
                </c:pt>
                <c:pt idx="25">
                  <c:v>3.4001233554370809</c:v>
                </c:pt>
                <c:pt idx="26">
                  <c:v>3.3001605369513523</c:v>
                </c:pt>
                <c:pt idx="27">
                  <c:v>3.2001388538573807</c:v>
                </c:pt>
                <c:pt idx="28">
                  <c:v>3.1000257301078626</c:v>
                </c:pt>
                <c:pt idx="29">
                  <c:v>3</c:v>
                </c:pt>
                <c:pt idx="30">
                  <c:v>2.9000611027354806</c:v>
                </c:pt>
                <c:pt idx="31">
                  <c:v>2.8000362418279794</c:v>
                </c:pt>
                <c:pt idx="32">
                  <c:v>2.7000023971422538</c:v>
                </c:pt>
                <c:pt idx="33">
                  <c:v>2.6000249038929866</c:v>
                </c:pt>
                <c:pt idx="34">
                  <c:v>2.5000030680516931</c:v>
                </c:pt>
                <c:pt idx="35">
                  <c:v>2.4000023459279558</c:v>
                </c:pt>
                <c:pt idx="36">
                  <c:v>2.3000082025538129</c:v>
                </c:pt>
                <c:pt idx="37">
                  <c:v>2.2000018654066018</c:v>
                </c:pt>
                <c:pt idx="38">
                  <c:v>2.0999912335446846</c:v>
                </c:pt>
                <c:pt idx="39">
                  <c:v>2</c:v>
                </c:pt>
                <c:pt idx="40">
                  <c:v>1.9000009651534695</c:v>
                </c:pt>
                <c:pt idx="41">
                  <c:v>1.8000018278179688</c:v>
                </c:pt>
                <c:pt idx="42">
                  <c:v>1.700002397142254</c:v>
                </c:pt>
                <c:pt idx="43">
                  <c:v>1.6000030866277404</c:v>
                </c:pt>
                <c:pt idx="44">
                  <c:v>1.5000030680516931</c:v>
                </c:pt>
                <c:pt idx="45">
                  <c:v>1.400002345927956</c:v>
                </c:pt>
                <c:pt idx="46">
                  <c:v>1.3000082025538131</c:v>
                </c:pt>
                <c:pt idx="47">
                  <c:v>1.2000018654066018</c:v>
                </c:pt>
                <c:pt idx="48">
                  <c:v>1.0999912335446844</c:v>
                </c:pt>
                <c:pt idx="49">
                  <c:v>1</c:v>
                </c:pt>
              </c:numCache>
            </c:numRef>
          </c:xVal>
          <c:yVal>
            <c:numRef>
              <c:f>'Simulation spectrum H2O and KCl'!$CT$7:$CT$56</c:f>
              <c:numCache>
                <c:formatCode>General</c:formatCode>
                <c:ptCount val="50"/>
                <c:pt idx="0">
                  <c:v>1.46706</c:v>
                </c:pt>
                <c:pt idx="1">
                  <c:v>1.68553</c:v>
                </c:pt>
                <c:pt idx="2">
                  <c:v>1.74404</c:v>
                </c:pt>
                <c:pt idx="3">
                  <c:v>1.8824399999999999</c:v>
                </c:pt>
                <c:pt idx="4">
                  <c:v>1.9928600000000001</c:v>
                </c:pt>
                <c:pt idx="5">
                  <c:v>2.1291500000000001</c:v>
                </c:pt>
                <c:pt idx="6">
                  <c:v>2.3084600000000002</c:v>
                </c:pt>
                <c:pt idx="7">
                  <c:v>2.43628</c:v>
                </c:pt>
                <c:pt idx="8">
                  <c:v>2.5380500000000001</c:v>
                </c:pt>
                <c:pt idx="9">
                  <c:v>2.63096</c:v>
                </c:pt>
                <c:pt idx="10">
                  <c:v>2.6959200000000001</c:v>
                </c:pt>
                <c:pt idx="11">
                  <c:v>2.7425700000000002</c:v>
                </c:pt>
                <c:pt idx="12">
                  <c:v>2.7766500000000001</c:v>
                </c:pt>
                <c:pt idx="13">
                  <c:v>2.80375</c:v>
                </c:pt>
                <c:pt idx="14">
                  <c:v>2.8218800000000002</c:v>
                </c:pt>
                <c:pt idx="15">
                  <c:v>2.83725</c:v>
                </c:pt>
                <c:pt idx="16">
                  <c:v>2.8511500000000001</c:v>
                </c:pt>
                <c:pt idx="17">
                  <c:v>2.8645800000000001</c:v>
                </c:pt>
                <c:pt idx="18">
                  <c:v>2.8760500000000002</c:v>
                </c:pt>
                <c:pt idx="19">
                  <c:v>2.88754</c:v>
                </c:pt>
                <c:pt idx="20">
                  <c:v>2.89968</c:v>
                </c:pt>
                <c:pt idx="21">
                  <c:v>2.9118400000000002</c:v>
                </c:pt>
                <c:pt idx="22">
                  <c:v>2.9235099999999998</c:v>
                </c:pt>
                <c:pt idx="23">
                  <c:v>2.9354800000000001</c:v>
                </c:pt>
                <c:pt idx="24">
                  <c:v>2.9478</c:v>
                </c:pt>
                <c:pt idx="25">
                  <c:v>2.9605999999999999</c:v>
                </c:pt>
                <c:pt idx="26">
                  <c:v>2.9733900000000002</c:v>
                </c:pt>
                <c:pt idx="27">
                  <c:v>2.9866100000000002</c:v>
                </c:pt>
                <c:pt idx="28">
                  <c:v>2.9990800000000002</c:v>
                </c:pt>
                <c:pt idx="29">
                  <c:v>3.0123099999999998</c:v>
                </c:pt>
                <c:pt idx="30">
                  <c:v>3.0249000000000001</c:v>
                </c:pt>
                <c:pt idx="31">
                  <c:v>3.0390299999999999</c:v>
                </c:pt>
                <c:pt idx="32">
                  <c:v>3.05308</c:v>
                </c:pt>
                <c:pt idx="33">
                  <c:v>3.0684800000000001</c:v>
                </c:pt>
                <c:pt idx="34">
                  <c:v>3.0845600000000002</c:v>
                </c:pt>
                <c:pt idx="35">
                  <c:v>3.1035900000000001</c:v>
                </c:pt>
                <c:pt idx="36">
                  <c:v>3.1222500000000002</c:v>
                </c:pt>
                <c:pt idx="37">
                  <c:v>3.1442199999999998</c:v>
                </c:pt>
                <c:pt idx="38">
                  <c:v>3.16736</c:v>
                </c:pt>
                <c:pt idx="39">
                  <c:v>3.1919300000000002</c:v>
                </c:pt>
                <c:pt idx="40">
                  <c:v>3.2198799999999999</c:v>
                </c:pt>
                <c:pt idx="41">
                  <c:v>3.2460599999999999</c:v>
                </c:pt>
                <c:pt idx="42">
                  <c:v>3.2796699999999999</c:v>
                </c:pt>
                <c:pt idx="43">
                  <c:v>3.3073100000000002</c:v>
                </c:pt>
                <c:pt idx="44">
                  <c:v>3.34259</c:v>
                </c:pt>
                <c:pt idx="45">
                  <c:v>3.3775499999999998</c:v>
                </c:pt>
                <c:pt idx="46">
                  <c:v>3.4158499999999998</c:v>
                </c:pt>
                <c:pt idx="47">
                  <c:v>3.45695</c:v>
                </c:pt>
                <c:pt idx="48">
                  <c:v>3.5017499999999999</c:v>
                </c:pt>
                <c:pt idx="49">
                  <c:v>3.54887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8-3436-45C7-AF2B-3ED72D954499}"/>
            </c:ext>
          </c:extLst>
        </c:ser>
        <c:ser>
          <c:idx val="7"/>
          <c:order val="8"/>
          <c:tx>
            <c:strRef>
              <c:f>'Simulation spectrum H2O and KCl'!$CZ$1</c:f>
              <c:strCache>
                <c:ptCount val="1"/>
                <c:pt idx="0">
                  <c:v>Simulate-Std. : Water (1:0)_ 5 g_17C</c:v>
                </c:pt>
              </c:strCache>
            </c:strRef>
          </c:tx>
          <c:spPr>
            <a:ln>
              <a:noFill/>
            </a:ln>
          </c:spPr>
          <c:marker>
            <c:symbol val="none"/>
          </c:marker>
          <c:xVal>
            <c:numRef>
              <c:f>'Simulation spectrum H2O and KCl'!$DC$6:$DC$156</c:f>
              <c:numCache>
                <c:formatCode>0.00</c:formatCode>
                <c:ptCount val="151"/>
                <c:pt idx="0">
                  <c:v>-2</c:v>
                </c:pt>
                <c:pt idx="1">
                  <c:v>-1.8859060070440588</c:v>
                </c:pt>
                <c:pt idx="2">
                  <c:v>-1.7718119636013454</c:v>
                </c:pt>
                <c:pt idx="3">
                  <c:v>-1.6577180928842186</c:v>
                </c:pt>
                <c:pt idx="4">
                  <c:v>-1.543624096653984</c:v>
                </c:pt>
                <c:pt idx="5">
                  <c:v>-1.4295301491565924</c:v>
                </c:pt>
                <c:pt idx="6">
                  <c:v>-1.3154362134564139</c:v>
                </c:pt>
                <c:pt idx="7">
                  <c:v>-1.2013423119986126</c:v>
                </c:pt>
                <c:pt idx="8">
                  <c:v>-1.0872483421910792</c:v>
                </c:pt>
                <c:pt idx="9">
                  <c:v>-0.97315430293903715</c:v>
                </c:pt>
                <c:pt idx="10">
                  <c:v>-0.85906039098395348</c:v>
                </c:pt>
                <c:pt idx="11">
                  <c:v>-0.74496642257287626</c:v>
                </c:pt>
                <c:pt idx="12">
                  <c:v>-0.6308724952402972</c:v>
                </c:pt>
                <c:pt idx="13">
                  <c:v>-0.51677854872293694</c:v>
                </c:pt>
                <c:pt idx="14">
                  <c:v>-0.40268454903129902</c:v>
                </c:pt>
                <c:pt idx="15">
                  <c:v>-0.28859056443909376</c:v>
                </c:pt>
                <c:pt idx="16">
                  <c:v>-0.17449663791611422</c:v>
                </c:pt>
                <c:pt idx="17">
                  <c:v>-6.0402681229221149E-2</c:v>
                </c:pt>
                <c:pt idx="18">
                  <c:v>5.3691403630306771E-2</c:v>
                </c:pt>
                <c:pt idx="19">
                  <c:v>0.16778535237842243</c:v>
                </c:pt>
                <c:pt idx="20">
                  <c:v>0.28187930338849443</c:v>
                </c:pt>
                <c:pt idx="21">
                  <c:v>0.39597307131436482</c:v>
                </c:pt>
                <c:pt idx="22">
                  <c:v>0.51006715752460996</c:v>
                </c:pt>
                <c:pt idx="23">
                  <c:v>0.62416107483581429</c:v>
                </c:pt>
                <c:pt idx="24">
                  <c:v>0.73825504549713794</c:v>
                </c:pt>
                <c:pt idx="25">
                  <c:v>0.85234901458268109</c:v>
                </c:pt>
                <c:pt idx="26">
                  <c:v>0.96644295819461212</c:v>
                </c:pt>
                <c:pt idx="27">
                  <c:v>1.0805370217012242</c:v>
                </c:pt>
                <c:pt idx="28">
                  <c:v>1.1946308781194539</c:v>
                </c:pt>
                <c:pt idx="29">
                  <c:v>1.3087248701324603</c:v>
                </c:pt>
                <c:pt idx="30">
                  <c:v>1.4228187442942002</c:v>
                </c:pt>
                <c:pt idx="31">
                  <c:v>1.536912803458204</c:v>
                </c:pt>
                <c:pt idx="32">
                  <c:v>1.6510066890911275</c:v>
                </c:pt>
                <c:pt idx="33">
                  <c:v>1.7651006956149347</c:v>
                </c:pt>
                <c:pt idx="34">
                  <c:v>1.8791946028627042</c:v>
                </c:pt>
                <c:pt idx="35">
                  <c:v>1.9932885893716563</c:v>
                </c:pt>
                <c:pt idx="36">
                  <c:v>2.1073826352344378</c:v>
                </c:pt>
                <c:pt idx="37">
                  <c:v>2.2214765735373763</c:v>
                </c:pt>
                <c:pt idx="38">
                  <c:v>2.335570421540937</c:v>
                </c:pt>
                <c:pt idx="39">
                  <c:v>2.4496644194299857</c:v>
                </c:pt>
                <c:pt idx="40">
                  <c:v>2.5637584231882125</c:v>
                </c:pt>
                <c:pt idx="41">
                  <c:v>2.6778523145221258</c:v>
                </c:pt>
                <c:pt idx="42">
                  <c:v>2.7919463093579671</c:v>
                </c:pt>
                <c:pt idx="43">
                  <c:v>2.9060402573508957</c:v>
                </c:pt>
                <c:pt idx="44">
                  <c:v>3.0201341303373628</c:v>
                </c:pt>
                <c:pt idx="45">
                  <c:v>3.1342281230216629</c:v>
                </c:pt>
                <c:pt idx="46">
                  <c:v>3.2483220340525572</c:v>
                </c:pt>
                <c:pt idx="47">
                  <c:v>3.3624161191363675</c:v>
                </c:pt>
                <c:pt idx="48">
                  <c:v>3.476510062042157</c:v>
                </c:pt>
                <c:pt idx="49">
                  <c:v>3.5906040107164876</c:v>
                </c:pt>
                <c:pt idx="50">
                  <c:v>3.7046980177678455</c:v>
                </c:pt>
                <c:pt idx="51">
                  <c:v>3.8187919554376735</c:v>
                </c:pt>
                <c:pt idx="52">
                  <c:v>3.9328858951476127</c:v>
                </c:pt>
                <c:pt idx="53">
                  <c:v>4.04697991440199</c:v>
                </c:pt>
                <c:pt idx="54">
                  <c:v>4.1610737804001738</c:v>
                </c:pt>
                <c:pt idx="55">
                  <c:v>4.2751677947627345</c:v>
                </c:pt>
                <c:pt idx="56">
                  <c:v>4.3892617958661946</c:v>
                </c:pt>
                <c:pt idx="57">
                  <c:v>4.5033557624467226</c:v>
                </c:pt>
                <c:pt idx="58">
                  <c:v>4.617449613935853</c:v>
                </c:pt>
                <c:pt idx="59">
                  <c:v>4.7315436413379883</c:v>
                </c:pt>
                <c:pt idx="60">
                  <c:v>4.8456375947949386</c:v>
                </c:pt>
                <c:pt idx="61">
                  <c:v>4.9597315627541798</c:v>
                </c:pt>
                <c:pt idx="62">
                  <c:v>5.0738253531874244</c:v>
                </c:pt>
                <c:pt idx="63">
                  <c:v>5.1879195809283933</c:v>
                </c:pt>
                <c:pt idx="64">
                  <c:v>5.3020134269557877</c:v>
                </c:pt>
                <c:pt idx="65">
                  <c:v>5.416107379122205</c:v>
                </c:pt>
                <c:pt idx="66">
                  <c:v>5.530201363635955</c:v>
                </c:pt>
                <c:pt idx="67">
                  <c:v>5.6442952781898663</c:v>
                </c:pt>
                <c:pt idx="68">
                  <c:v>5.7583892897963684</c:v>
                </c:pt>
                <c:pt idx="69">
                  <c:v>5.8724832404187977</c:v>
                </c:pt>
                <c:pt idx="70">
                  <c:v>5.9865771984113163</c:v>
                </c:pt>
                <c:pt idx="71">
                  <c:v>6.1006710005181741</c:v>
                </c:pt>
                <c:pt idx="72">
                  <c:v>6.2147651912537887</c:v>
                </c:pt>
                <c:pt idx="73">
                  <c:v>6.3288591015092761</c:v>
                </c:pt>
                <c:pt idx="74">
                  <c:v>6.4429530018744048</c:v>
                </c:pt>
                <c:pt idx="75">
                  <c:v>6.5570470391464442</c:v>
                </c:pt>
                <c:pt idx="76">
                  <c:v>6.6711408945045525</c:v>
                </c:pt>
                <c:pt idx="77">
                  <c:v>6.7852349206161566</c:v>
                </c:pt>
                <c:pt idx="78">
                  <c:v>6.8993288807814848</c:v>
                </c:pt>
                <c:pt idx="79">
                  <c:v>7.0134229163223223</c:v>
                </c:pt>
                <c:pt idx="80">
                  <c:v>7.1275168584783826</c:v>
                </c:pt>
                <c:pt idx="81">
                  <c:v>7.241610723537601</c:v>
                </c:pt>
                <c:pt idx="82">
                  <c:v>7.3557047049373585</c:v>
                </c:pt>
                <c:pt idx="83">
                  <c:v>7.4697986076108398</c:v>
                </c:pt>
                <c:pt idx="84">
                  <c:v>7.5838926369880353</c:v>
                </c:pt>
                <c:pt idx="85">
                  <c:v>7.6979866045302998</c:v>
                </c:pt>
                <c:pt idx="86">
                  <c:v>7.812080517178936</c:v>
                </c:pt>
                <c:pt idx="87">
                  <c:v>7.9261745109741</c:v>
                </c:pt>
                <c:pt idx="88">
                  <c:v>8.0402683824720764</c:v>
                </c:pt>
                <c:pt idx="89">
                  <c:v>8.154362491898743</c:v>
                </c:pt>
                <c:pt idx="90">
                  <c:v>8.2684562775010502</c:v>
                </c:pt>
                <c:pt idx="91">
                  <c:v>8.3825503025877453</c:v>
                </c:pt>
                <c:pt idx="92">
                  <c:v>8.4966443584593687</c:v>
                </c:pt>
                <c:pt idx="93">
                  <c:v>8.6107382864916655</c:v>
                </c:pt>
                <c:pt idx="94">
                  <c:v>8.7248322294421463</c:v>
                </c:pt>
                <c:pt idx="95">
                  <c:v>8.8389261868996218</c:v>
                </c:pt>
                <c:pt idx="96">
                  <c:v>8.953020133764392</c:v>
                </c:pt>
                <c:pt idx="97">
                  <c:v>9.0671140228459421</c:v>
                </c:pt>
                <c:pt idx="98">
                  <c:v>9.1812079673540552</c:v>
                </c:pt>
                <c:pt idx="99">
                  <c:v>9.2953020444876131</c:v>
                </c:pt>
                <c:pt idx="100">
                  <c:v>9.4093959221293328</c:v>
                </c:pt>
                <c:pt idx="101">
                  <c:v>9.5234899753014339</c:v>
                </c:pt>
                <c:pt idx="102">
                  <c:v>9.6375838831553171</c:v>
                </c:pt>
                <c:pt idx="103">
                  <c:v>9.751677871157538</c:v>
                </c:pt>
                <c:pt idx="104">
                  <c:v>9.865771788590715</c:v>
                </c:pt>
                <c:pt idx="105">
                  <c:v>9.9798657853096113</c:v>
                </c:pt>
                <c:pt idx="106">
                  <c:v>10.093959666827665</c:v>
                </c:pt>
                <c:pt idx="107">
                  <c:v>10.208053650856748</c:v>
                </c:pt>
                <c:pt idx="108">
                  <c:v>10.322147733652422</c:v>
                </c:pt>
                <c:pt idx="109">
                  <c:v>10.436241544658708</c:v>
                </c:pt>
                <c:pt idx="110">
                  <c:v>10.550335628892309</c:v>
                </c:pt>
                <c:pt idx="111">
                  <c:v>10.664429570541918</c:v>
                </c:pt>
                <c:pt idx="112">
                  <c:v>10.778523498323372</c:v>
                </c:pt>
                <c:pt idx="113">
                  <c:v>10.892617445655681</c:v>
                </c:pt>
                <c:pt idx="114">
                  <c:v>11.00671157384695</c:v>
                </c:pt>
                <c:pt idx="115">
                  <c:v>11.120805493185157</c:v>
                </c:pt>
                <c:pt idx="116">
                  <c:v>11.234899274367498</c:v>
                </c:pt>
                <c:pt idx="117">
                  <c:v>11.348993345681787</c:v>
                </c:pt>
                <c:pt idx="118">
                  <c:v>11.4630872301409</c:v>
                </c:pt>
                <c:pt idx="119">
                  <c:v>11.577181248701065</c:v>
                </c:pt>
                <c:pt idx="120">
                  <c:v>11.691275156658296</c:v>
                </c:pt>
                <c:pt idx="121">
                  <c:v>11.805369122577154</c:v>
                </c:pt>
                <c:pt idx="122">
                  <c:v>11.919463083331667</c:v>
                </c:pt>
                <c:pt idx="123">
                  <c:v>12.033557240311621</c:v>
                </c:pt>
                <c:pt idx="124">
                  <c:v>12.147650976777204</c:v>
                </c:pt>
                <c:pt idx="125">
                  <c:v>12.261744965450166</c:v>
                </c:pt>
                <c:pt idx="126">
                  <c:v>12.375838942105709</c:v>
                </c:pt>
                <c:pt idx="127">
                  <c:v>12.489932898867048</c:v>
                </c:pt>
                <c:pt idx="128">
                  <c:v>12.604026793692471</c:v>
                </c:pt>
                <c:pt idx="129">
                  <c:v>12.718120787616167</c:v>
                </c:pt>
                <c:pt idx="130">
                  <c:v>12.832214770208127</c:v>
                </c:pt>
                <c:pt idx="131">
                  <c:v>12.946308737432165</c:v>
                </c:pt>
                <c:pt idx="132">
                  <c:v>13.060402797555678</c:v>
                </c:pt>
                <c:pt idx="133">
                  <c:v>13.174496500565251</c:v>
                </c:pt>
                <c:pt idx="134">
                  <c:v>13.288590578344985</c:v>
                </c:pt>
                <c:pt idx="135">
                  <c:v>13.402684634761803</c:v>
                </c:pt>
                <c:pt idx="136">
                  <c:v>13.516778563586231</c:v>
                </c:pt>
                <c:pt idx="137">
                  <c:v>13.630872519472886</c:v>
                </c:pt>
                <c:pt idx="138">
                  <c:v>13.744966438777706</c:v>
                </c:pt>
                <c:pt idx="139">
                  <c:v>13.859060381599805</c:v>
                </c:pt>
                <c:pt idx="140">
                  <c:v>13.973154372474355</c:v>
                </c:pt>
                <c:pt idx="141">
                  <c:v>14.087248157292857</c:v>
                </c:pt>
                <c:pt idx="142">
                  <c:v>14.201342219472076</c:v>
                </c:pt>
                <c:pt idx="143">
                  <c:v>14.315436275583451</c:v>
                </c:pt>
                <c:pt idx="144">
                  <c:v>14.429530232573697</c:v>
                </c:pt>
                <c:pt idx="145">
                  <c:v>14.543624216850393</c:v>
                </c:pt>
                <c:pt idx="146">
                  <c:v>14.657718077264208</c:v>
                </c:pt>
                <c:pt idx="147">
                  <c:v>14.771812065480782</c:v>
                </c:pt>
                <c:pt idx="148">
                  <c:v>14.885906064722315</c:v>
                </c:pt>
                <c:pt idx="149">
                  <c:v>15</c:v>
                </c:pt>
              </c:numCache>
            </c:numRef>
          </c:xVal>
          <c:yVal>
            <c:numRef>
              <c:f>'Simulation spectrum H2O and KCl'!$DD$6:$DD$156</c:f>
              <c:numCache>
                <c:formatCode>0.00</c:formatCode>
                <c:ptCount val="151"/>
                <c:pt idx="0">
                  <c:v>7.2209370000000002</c:v>
                </c:pt>
                <c:pt idx="1">
                  <c:v>6.9011279999999999</c:v>
                </c:pt>
                <c:pt idx="2">
                  <c:v>6.603453</c:v>
                </c:pt>
                <c:pt idx="3">
                  <c:v>6.3263790000000002</c:v>
                </c:pt>
                <c:pt idx="4">
                  <c:v>6.0684820000000004</c:v>
                </c:pt>
                <c:pt idx="5">
                  <c:v>5.8284330000000004</c:v>
                </c:pt>
                <c:pt idx="6">
                  <c:v>5.604997</c:v>
                </c:pt>
                <c:pt idx="7">
                  <c:v>5.3970260000000003</c:v>
                </c:pt>
                <c:pt idx="8">
                  <c:v>5.2034469999999997</c:v>
                </c:pt>
                <c:pt idx="9">
                  <c:v>5.0232659999999996</c:v>
                </c:pt>
                <c:pt idx="10">
                  <c:v>4.8555550000000007</c:v>
                </c:pt>
                <c:pt idx="11">
                  <c:v>4.6994510000000007</c:v>
                </c:pt>
                <c:pt idx="12">
                  <c:v>4.5541510000000001</c:v>
                </c:pt>
                <c:pt idx="13">
                  <c:v>4.4189069999999999</c:v>
                </c:pt>
                <c:pt idx="14">
                  <c:v>4.2930229999999998</c:v>
                </c:pt>
                <c:pt idx="15">
                  <c:v>4.1758510000000006</c:v>
                </c:pt>
                <c:pt idx="16">
                  <c:v>4.0667879999999998</c:v>
                </c:pt>
                <c:pt idx="17">
                  <c:v>3.965274</c:v>
                </c:pt>
                <c:pt idx="18">
                  <c:v>3.8707850000000001</c:v>
                </c:pt>
                <c:pt idx="19">
                  <c:v>3.7828349999999995</c:v>
                </c:pt>
                <c:pt idx="20">
                  <c:v>3.7009730000000003</c:v>
                </c:pt>
                <c:pt idx="21">
                  <c:v>3.6247759999999998</c:v>
                </c:pt>
                <c:pt idx="22">
                  <c:v>3.553852</c:v>
                </c:pt>
                <c:pt idx="23">
                  <c:v>3.4878370000000003</c:v>
                </c:pt>
                <c:pt idx="24">
                  <c:v>3.42639</c:v>
                </c:pt>
                <c:pt idx="25">
                  <c:v>3.3691960000000001</c:v>
                </c:pt>
                <c:pt idx="26">
                  <c:v>3.3159610000000002</c:v>
                </c:pt>
                <c:pt idx="27">
                  <c:v>3.2664089999999999</c:v>
                </c:pt>
                <c:pt idx="28">
                  <c:v>3.2202869999999999</c:v>
                </c:pt>
                <c:pt idx="29">
                  <c:v>3.1773559999999996</c:v>
                </c:pt>
                <c:pt idx="30">
                  <c:v>3.137397</c:v>
                </c:pt>
                <c:pt idx="31">
                  <c:v>3.100203</c:v>
                </c:pt>
                <c:pt idx="32">
                  <c:v>3.065582</c:v>
                </c:pt>
                <c:pt idx="33">
                  <c:v>3.0333570000000001</c:v>
                </c:pt>
                <c:pt idx="34">
                  <c:v>3.0033620000000001</c:v>
                </c:pt>
                <c:pt idx="35">
                  <c:v>2.9754420000000001</c:v>
                </c:pt>
                <c:pt idx="36">
                  <c:v>2.9494539999999998</c:v>
                </c:pt>
                <c:pt idx="37">
                  <c:v>2.9252630000000002</c:v>
                </c:pt>
                <c:pt idx="38">
                  <c:v>2.902746</c:v>
                </c:pt>
                <c:pt idx="39">
                  <c:v>2.881786</c:v>
                </c:pt>
                <c:pt idx="40">
                  <c:v>2.8622739999999998</c:v>
                </c:pt>
                <c:pt idx="41">
                  <c:v>2.8441109999999998</c:v>
                </c:pt>
                <c:pt idx="42">
                  <c:v>2.8272029999999999</c:v>
                </c:pt>
                <c:pt idx="43">
                  <c:v>2.8114620000000001</c:v>
                </c:pt>
                <c:pt idx="44">
                  <c:v>2.7968060000000001</c:v>
                </c:pt>
                <c:pt idx="45">
                  <c:v>2.7831600000000001</c:v>
                </c:pt>
                <c:pt idx="46">
                  <c:v>2.7704529999999998</c:v>
                </c:pt>
                <c:pt idx="47">
                  <c:v>2.7586179999999998</c:v>
                </c:pt>
                <c:pt idx="48">
                  <c:v>2.747592</c:v>
                </c:pt>
                <c:pt idx="49">
                  <c:v>2.7373159999999999</c:v>
                </c:pt>
                <c:pt idx="50">
                  <c:v>2.7277329999999997</c:v>
                </c:pt>
                <c:pt idx="51">
                  <c:v>2.718788</c:v>
                </c:pt>
                <c:pt idx="52">
                  <c:v>2.7104240000000002</c:v>
                </c:pt>
                <c:pt idx="53">
                  <c:v>2.702585</c:v>
                </c:pt>
                <c:pt idx="54">
                  <c:v>2.6952039999999999</c:v>
                </c:pt>
                <c:pt idx="55">
                  <c:v>2.6882040000000003</c:v>
                </c:pt>
                <c:pt idx="56">
                  <c:v>2.6814810000000002</c:v>
                </c:pt>
                <c:pt idx="57">
                  <c:v>2.6748920000000003</c:v>
                </c:pt>
                <c:pt idx="58">
                  <c:v>2.6682190000000001</c:v>
                </c:pt>
                <c:pt idx="59">
                  <c:v>2.6611260000000003</c:v>
                </c:pt>
                <c:pt idx="60">
                  <c:v>2.653079</c:v>
                </c:pt>
                <c:pt idx="61">
                  <c:v>2.643221</c:v>
                </c:pt>
                <c:pt idx="62">
                  <c:v>2.6301920000000001</c:v>
                </c:pt>
                <c:pt idx="63">
                  <c:v>2.611885</c:v>
                </c:pt>
                <c:pt idx="64">
                  <c:v>2.5851890000000002</c:v>
                </c:pt>
                <c:pt idx="65">
                  <c:v>2.5459200000000002</c:v>
                </c:pt>
                <c:pt idx="66">
                  <c:v>2.4893700000000001</c:v>
                </c:pt>
                <c:pt idx="67">
                  <c:v>2.4121009999999998</c:v>
                </c:pt>
                <c:pt idx="68">
                  <c:v>2.315045</c:v>
                </c:pt>
                <c:pt idx="69">
                  <c:v>2.2060330000000001</c:v>
                </c:pt>
                <c:pt idx="70">
                  <c:v>2.0983700000000001</c:v>
                </c:pt>
                <c:pt idx="71">
                  <c:v>2.0048980000000003</c:v>
                </c:pt>
                <c:pt idx="72">
                  <c:v>1.9324479999999999</c:v>
                </c:pt>
                <c:pt idx="73">
                  <c:v>1.881057</c:v>
                </c:pt>
                <c:pt idx="74">
                  <c:v>1.8468140000000002</c:v>
                </c:pt>
                <c:pt idx="75">
                  <c:v>1.8248899999999999</c:v>
                </c:pt>
                <c:pt idx="76">
                  <c:v>1.8111620000000002</c:v>
                </c:pt>
                <c:pt idx="77">
                  <c:v>1.802637</c:v>
                </c:pt>
                <c:pt idx="78">
                  <c:v>1.7973270000000001</c:v>
                </c:pt>
                <c:pt idx="79">
                  <c:v>1.7939749999999999</c:v>
                </c:pt>
                <c:pt idx="80">
                  <c:v>1.791806</c:v>
                </c:pt>
                <c:pt idx="81">
                  <c:v>1.7903520000000002</c:v>
                </c:pt>
                <c:pt idx="82">
                  <c:v>1.7893340000000002</c:v>
                </c:pt>
                <c:pt idx="83">
                  <c:v>1.7885819999999999</c:v>
                </c:pt>
                <c:pt idx="84">
                  <c:v>1.7879990000000001</c:v>
                </c:pt>
                <c:pt idx="85">
                  <c:v>1.787523</c:v>
                </c:pt>
                <c:pt idx="86">
                  <c:v>1.787121</c:v>
                </c:pt>
                <c:pt idx="87">
                  <c:v>1.7867690000000001</c:v>
                </c:pt>
                <c:pt idx="88">
                  <c:v>1.7864549999999999</c:v>
                </c:pt>
                <c:pt idx="89">
                  <c:v>1.78617</c:v>
                </c:pt>
                <c:pt idx="90">
                  <c:v>1.7859100000000001</c:v>
                </c:pt>
                <c:pt idx="91">
                  <c:v>1.7856700000000001</c:v>
                </c:pt>
                <c:pt idx="92">
                  <c:v>1.7854480000000001</c:v>
                </c:pt>
                <c:pt idx="93">
                  <c:v>1.7852430000000001</c:v>
                </c:pt>
                <c:pt idx="94">
                  <c:v>1.7850520000000001</c:v>
                </c:pt>
                <c:pt idx="95">
                  <c:v>1.7848739999999998</c:v>
                </c:pt>
                <c:pt idx="96">
                  <c:v>1.7847090000000001</c:v>
                </c:pt>
                <c:pt idx="97">
                  <c:v>1.784556</c:v>
                </c:pt>
                <c:pt idx="98">
                  <c:v>1.784413</c:v>
                </c:pt>
                <c:pt idx="99">
                  <c:v>1.7842799999999999</c:v>
                </c:pt>
                <c:pt idx="100">
                  <c:v>1.7841560000000001</c:v>
                </c:pt>
                <c:pt idx="101">
                  <c:v>1.7840399999999998</c:v>
                </c:pt>
                <c:pt idx="102">
                  <c:v>1.783933</c:v>
                </c:pt>
                <c:pt idx="103">
                  <c:v>1.783833</c:v>
                </c:pt>
                <c:pt idx="104">
                  <c:v>1.7837400000000001</c:v>
                </c:pt>
                <c:pt idx="105">
                  <c:v>1.7836540000000001</c:v>
                </c:pt>
                <c:pt idx="106">
                  <c:v>1.7835729999999999</c:v>
                </c:pt>
                <c:pt idx="107">
                  <c:v>1.783498</c:v>
                </c:pt>
                <c:pt idx="108">
                  <c:v>1.783428</c:v>
                </c:pt>
                <c:pt idx="109">
                  <c:v>1.7833629999999998</c:v>
                </c:pt>
                <c:pt idx="110">
                  <c:v>1.7833030000000001</c:v>
                </c:pt>
                <c:pt idx="111">
                  <c:v>1.7832460000000001</c:v>
                </c:pt>
                <c:pt idx="112">
                  <c:v>1.7831940000000002</c:v>
                </c:pt>
                <c:pt idx="113">
                  <c:v>1.783145</c:v>
                </c:pt>
                <c:pt idx="114">
                  <c:v>1.7830999999999999</c:v>
                </c:pt>
                <c:pt idx="115">
                  <c:v>1.7830569999999999</c:v>
                </c:pt>
                <c:pt idx="116">
                  <c:v>1.783018</c:v>
                </c:pt>
                <c:pt idx="117">
                  <c:v>1.7829809999999999</c:v>
                </c:pt>
                <c:pt idx="118">
                  <c:v>1.7829470000000001</c:v>
                </c:pt>
                <c:pt idx="119">
                  <c:v>1.7829159999999999</c:v>
                </c:pt>
                <c:pt idx="120">
                  <c:v>1.782886</c:v>
                </c:pt>
                <c:pt idx="121">
                  <c:v>1.782859</c:v>
                </c:pt>
                <c:pt idx="122">
                  <c:v>1.7828329999999999</c:v>
                </c:pt>
                <c:pt idx="123">
                  <c:v>1.7828090000000001</c:v>
                </c:pt>
                <c:pt idx="124">
                  <c:v>1.7827869999999999</c:v>
                </c:pt>
                <c:pt idx="125">
                  <c:v>1.7827660000000001</c:v>
                </c:pt>
                <c:pt idx="126">
                  <c:v>1.7827469999999999</c:v>
                </c:pt>
                <c:pt idx="127">
                  <c:v>1.782729</c:v>
                </c:pt>
                <c:pt idx="128">
                  <c:v>1.782713</c:v>
                </c:pt>
                <c:pt idx="129">
                  <c:v>1.782697</c:v>
                </c:pt>
                <c:pt idx="130">
                  <c:v>1.782683</c:v>
                </c:pt>
                <c:pt idx="131">
                  <c:v>1.7826689999999998</c:v>
                </c:pt>
                <c:pt idx="132">
                  <c:v>1.7826570000000002</c:v>
                </c:pt>
                <c:pt idx="133">
                  <c:v>1.782645</c:v>
                </c:pt>
                <c:pt idx="134">
                  <c:v>1.7826339999999998</c:v>
                </c:pt>
                <c:pt idx="135">
                  <c:v>1.782624</c:v>
                </c:pt>
                <c:pt idx="136">
                  <c:v>1.7826150000000001</c:v>
                </c:pt>
                <c:pt idx="137">
                  <c:v>1.7826059999999999</c:v>
                </c:pt>
                <c:pt idx="138">
                  <c:v>1.7825979999999999</c:v>
                </c:pt>
                <c:pt idx="139">
                  <c:v>1.782591</c:v>
                </c:pt>
                <c:pt idx="140">
                  <c:v>1.782583</c:v>
                </c:pt>
                <c:pt idx="141">
                  <c:v>1.7825769999999999</c:v>
                </c:pt>
                <c:pt idx="142">
                  <c:v>1.7825709999999999</c:v>
                </c:pt>
                <c:pt idx="143">
                  <c:v>1.7825650000000002</c:v>
                </c:pt>
                <c:pt idx="144">
                  <c:v>1.7825599999999999</c:v>
                </c:pt>
                <c:pt idx="145">
                  <c:v>1.7825549999999999</c:v>
                </c:pt>
                <c:pt idx="146">
                  <c:v>1.7825499999999999</c:v>
                </c:pt>
                <c:pt idx="147">
                  <c:v>1.782546</c:v>
                </c:pt>
                <c:pt idx="148">
                  <c:v>1.7825419999999998</c:v>
                </c:pt>
                <c:pt idx="149">
                  <c:v>1.782538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9-3436-45C7-AF2B-3ED72D954499}"/>
            </c:ext>
          </c:extLst>
        </c:ser>
        <c:ser>
          <c:idx val="8"/>
          <c:order val="9"/>
          <c:tx>
            <c:strRef>
              <c:f>'Simulation spectrum H2O and KCl'!$DH$1</c:f>
              <c:strCache>
                <c:ptCount val="1"/>
                <c:pt idx="0">
                  <c:v>Simulate-Std. : Water (1:3)_5 g_22.3C</c:v>
                </c:pt>
              </c:strCache>
            </c:strRef>
          </c:tx>
          <c:spPr>
            <a:ln>
              <a:noFill/>
            </a:ln>
          </c:spPr>
          <c:marker>
            <c:symbol val="none"/>
          </c:marker>
          <c:xVal>
            <c:numRef>
              <c:f>'Simulation spectrum H2O and KCl'!$DK$6:$DK$156</c:f>
              <c:numCache>
                <c:formatCode>0.00</c:formatCode>
                <c:ptCount val="151"/>
                <c:pt idx="0">
                  <c:v>-2</c:v>
                </c:pt>
                <c:pt idx="1">
                  <c:v>-1.8859060070440588</c:v>
                </c:pt>
                <c:pt idx="2">
                  <c:v>-1.7718119636013454</c:v>
                </c:pt>
                <c:pt idx="3">
                  <c:v>-1.6577180928842186</c:v>
                </c:pt>
                <c:pt idx="4">
                  <c:v>-1.543624096653984</c:v>
                </c:pt>
                <c:pt idx="5">
                  <c:v>-1.4295301491565924</c:v>
                </c:pt>
                <c:pt idx="6">
                  <c:v>-1.3154362134564139</c:v>
                </c:pt>
                <c:pt idx="7">
                  <c:v>-1.2013423119986126</c:v>
                </c:pt>
                <c:pt idx="8">
                  <c:v>-1.0872483421910792</c:v>
                </c:pt>
                <c:pt idx="9">
                  <c:v>-0.97315430293903715</c:v>
                </c:pt>
                <c:pt idx="10">
                  <c:v>-0.85906039098395348</c:v>
                </c:pt>
                <c:pt idx="11">
                  <c:v>-0.74496642257287626</c:v>
                </c:pt>
                <c:pt idx="12">
                  <c:v>-0.6308724952402972</c:v>
                </c:pt>
                <c:pt idx="13">
                  <c:v>-0.51677854872293694</c:v>
                </c:pt>
                <c:pt idx="14">
                  <c:v>-0.40268454903129902</c:v>
                </c:pt>
                <c:pt idx="15">
                  <c:v>-0.28859056443909376</c:v>
                </c:pt>
                <c:pt idx="16">
                  <c:v>-0.17449663791611422</c:v>
                </c:pt>
                <c:pt idx="17">
                  <c:v>-6.0402681229221149E-2</c:v>
                </c:pt>
                <c:pt idx="18">
                  <c:v>5.3691403630306771E-2</c:v>
                </c:pt>
                <c:pt idx="19">
                  <c:v>0.16778535237842243</c:v>
                </c:pt>
                <c:pt idx="20">
                  <c:v>0.28187930338849443</c:v>
                </c:pt>
                <c:pt idx="21">
                  <c:v>0.39597307131436482</c:v>
                </c:pt>
                <c:pt idx="22">
                  <c:v>0.51006715752460996</c:v>
                </c:pt>
                <c:pt idx="23">
                  <c:v>0.62416107483581429</c:v>
                </c:pt>
                <c:pt idx="24">
                  <c:v>0.73825504549713794</c:v>
                </c:pt>
                <c:pt idx="25">
                  <c:v>0.85234901458268109</c:v>
                </c:pt>
                <c:pt idx="26">
                  <c:v>0.96644295819461212</c:v>
                </c:pt>
                <c:pt idx="27">
                  <c:v>1.0805370217012242</c:v>
                </c:pt>
                <c:pt idx="28">
                  <c:v>1.1946308781194539</c:v>
                </c:pt>
                <c:pt idx="29">
                  <c:v>1.3087248701324603</c:v>
                </c:pt>
                <c:pt idx="30">
                  <c:v>1.4228187442942002</c:v>
                </c:pt>
                <c:pt idx="31">
                  <c:v>1.536912803458204</c:v>
                </c:pt>
                <c:pt idx="32">
                  <c:v>1.6510066890911275</c:v>
                </c:pt>
                <c:pt idx="33">
                  <c:v>1.7651006956149347</c:v>
                </c:pt>
                <c:pt idx="34">
                  <c:v>1.8791946028627042</c:v>
                </c:pt>
                <c:pt idx="35">
                  <c:v>1.9932885893716563</c:v>
                </c:pt>
                <c:pt idx="36">
                  <c:v>2.1073826352344378</c:v>
                </c:pt>
                <c:pt idx="37">
                  <c:v>2.2214765735373763</c:v>
                </c:pt>
                <c:pt idx="38">
                  <c:v>2.335570421540937</c:v>
                </c:pt>
                <c:pt idx="39">
                  <c:v>2.4496644194299857</c:v>
                </c:pt>
                <c:pt idx="40">
                  <c:v>2.5637584231882125</c:v>
                </c:pt>
                <c:pt idx="41">
                  <c:v>2.6778523145221258</c:v>
                </c:pt>
                <c:pt idx="42">
                  <c:v>2.7919463093579671</c:v>
                </c:pt>
                <c:pt idx="43">
                  <c:v>2.9060402573508957</c:v>
                </c:pt>
                <c:pt idx="44">
                  <c:v>3.0201341303373628</c:v>
                </c:pt>
                <c:pt idx="45">
                  <c:v>3.1342281230216629</c:v>
                </c:pt>
                <c:pt idx="46">
                  <c:v>3.2483220340525572</c:v>
                </c:pt>
                <c:pt idx="47">
                  <c:v>3.3624161191363675</c:v>
                </c:pt>
                <c:pt idx="48">
                  <c:v>3.476510062042157</c:v>
                </c:pt>
                <c:pt idx="49">
                  <c:v>3.5906040107164876</c:v>
                </c:pt>
                <c:pt idx="50">
                  <c:v>3.7046980177678455</c:v>
                </c:pt>
                <c:pt idx="51">
                  <c:v>3.8187919554376735</c:v>
                </c:pt>
                <c:pt idx="52">
                  <c:v>3.9328858951476127</c:v>
                </c:pt>
                <c:pt idx="53">
                  <c:v>4.04697991440199</c:v>
                </c:pt>
                <c:pt idx="54">
                  <c:v>4.1610737804001738</c:v>
                </c:pt>
                <c:pt idx="55">
                  <c:v>4.2751677947627345</c:v>
                </c:pt>
                <c:pt idx="56">
                  <c:v>4.3892617958661946</c:v>
                </c:pt>
                <c:pt idx="57">
                  <c:v>4.5033557624467226</c:v>
                </c:pt>
                <c:pt idx="58">
                  <c:v>4.617449613935853</c:v>
                </c:pt>
                <c:pt idx="59">
                  <c:v>4.7315436413379883</c:v>
                </c:pt>
                <c:pt idx="60">
                  <c:v>4.8456375947949386</c:v>
                </c:pt>
                <c:pt idx="61">
                  <c:v>4.9597315627541798</c:v>
                </c:pt>
                <c:pt idx="62">
                  <c:v>5.0738253531874244</c:v>
                </c:pt>
                <c:pt idx="63">
                  <c:v>5.1879195809283933</c:v>
                </c:pt>
                <c:pt idx="64">
                  <c:v>5.3020134269557877</c:v>
                </c:pt>
                <c:pt idx="65">
                  <c:v>5.416107379122205</c:v>
                </c:pt>
                <c:pt idx="66">
                  <c:v>5.530201363635955</c:v>
                </c:pt>
                <c:pt idx="67">
                  <c:v>5.6442952781898663</c:v>
                </c:pt>
                <c:pt idx="68">
                  <c:v>5.7583892897963684</c:v>
                </c:pt>
                <c:pt idx="69">
                  <c:v>5.8724832404187977</c:v>
                </c:pt>
                <c:pt idx="70">
                  <c:v>5.9865771984113163</c:v>
                </c:pt>
                <c:pt idx="71">
                  <c:v>6.1006710005181741</c:v>
                </c:pt>
                <c:pt idx="72">
                  <c:v>6.2147651912537887</c:v>
                </c:pt>
                <c:pt idx="73">
                  <c:v>6.3288591015092761</c:v>
                </c:pt>
                <c:pt idx="74">
                  <c:v>6.4429530018744048</c:v>
                </c:pt>
                <c:pt idx="75">
                  <c:v>6.5570470391464442</c:v>
                </c:pt>
                <c:pt idx="76">
                  <c:v>6.6711408945045525</c:v>
                </c:pt>
                <c:pt idx="77">
                  <c:v>6.7852349206161566</c:v>
                </c:pt>
                <c:pt idx="78">
                  <c:v>6.8993288807814848</c:v>
                </c:pt>
                <c:pt idx="79">
                  <c:v>7.0134229163223223</c:v>
                </c:pt>
                <c:pt idx="80">
                  <c:v>7.1275168584783826</c:v>
                </c:pt>
                <c:pt idx="81">
                  <c:v>7.241610723537601</c:v>
                </c:pt>
                <c:pt idx="82">
                  <c:v>7.3557047049373585</c:v>
                </c:pt>
                <c:pt idx="83">
                  <c:v>7.4697986076108398</c:v>
                </c:pt>
                <c:pt idx="84">
                  <c:v>7.5838926369880353</c:v>
                </c:pt>
                <c:pt idx="85">
                  <c:v>7.6979866045302998</c:v>
                </c:pt>
                <c:pt idx="86">
                  <c:v>7.812080517178936</c:v>
                </c:pt>
                <c:pt idx="87">
                  <c:v>7.9261745109741</c:v>
                </c:pt>
                <c:pt idx="88">
                  <c:v>8.0402683824720764</c:v>
                </c:pt>
                <c:pt idx="89">
                  <c:v>8.154362491898743</c:v>
                </c:pt>
                <c:pt idx="90">
                  <c:v>8.2684562775010502</c:v>
                </c:pt>
                <c:pt idx="91">
                  <c:v>8.3825503025877453</c:v>
                </c:pt>
                <c:pt idx="92">
                  <c:v>8.4966443584593687</c:v>
                </c:pt>
                <c:pt idx="93">
                  <c:v>8.6107382864916655</c:v>
                </c:pt>
                <c:pt idx="94">
                  <c:v>8.7248322294421463</c:v>
                </c:pt>
                <c:pt idx="95">
                  <c:v>8.8389261868996218</c:v>
                </c:pt>
                <c:pt idx="96">
                  <c:v>8.953020133764392</c:v>
                </c:pt>
                <c:pt idx="97">
                  <c:v>9.0671140228459421</c:v>
                </c:pt>
                <c:pt idx="98">
                  <c:v>9.1812079673540552</c:v>
                </c:pt>
                <c:pt idx="99">
                  <c:v>9.2953020444876131</c:v>
                </c:pt>
                <c:pt idx="100">
                  <c:v>9.4093959221293328</c:v>
                </c:pt>
                <c:pt idx="101">
                  <c:v>9.5234899753014339</c:v>
                </c:pt>
                <c:pt idx="102">
                  <c:v>9.6375838831553171</c:v>
                </c:pt>
                <c:pt idx="103">
                  <c:v>9.751677871157538</c:v>
                </c:pt>
                <c:pt idx="104">
                  <c:v>9.865771788590715</c:v>
                </c:pt>
                <c:pt idx="105">
                  <c:v>9.9798657853096113</c:v>
                </c:pt>
                <c:pt idx="106">
                  <c:v>10.093959666827665</c:v>
                </c:pt>
                <c:pt idx="107">
                  <c:v>10.208053650856748</c:v>
                </c:pt>
                <c:pt idx="108">
                  <c:v>10.322147733652422</c:v>
                </c:pt>
                <c:pt idx="109">
                  <c:v>10.436241544658708</c:v>
                </c:pt>
                <c:pt idx="110">
                  <c:v>10.550335628892309</c:v>
                </c:pt>
                <c:pt idx="111">
                  <c:v>10.664429570541918</c:v>
                </c:pt>
                <c:pt idx="112">
                  <c:v>10.778523498323372</c:v>
                </c:pt>
                <c:pt idx="113">
                  <c:v>10.892617445655681</c:v>
                </c:pt>
                <c:pt idx="114">
                  <c:v>11.00671157384695</c:v>
                </c:pt>
                <c:pt idx="115">
                  <c:v>11.120805493185157</c:v>
                </c:pt>
                <c:pt idx="116">
                  <c:v>11.234899274367498</c:v>
                </c:pt>
                <c:pt idx="117">
                  <c:v>11.348993345681787</c:v>
                </c:pt>
                <c:pt idx="118">
                  <c:v>11.4630872301409</c:v>
                </c:pt>
                <c:pt idx="119">
                  <c:v>11.577181248701065</c:v>
                </c:pt>
                <c:pt idx="120">
                  <c:v>11.691275156658296</c:v>
                </c:pt>
                <c:pt idx="121">
                  <c:v>11.805369122577154</c:v>
                </c:pt>
                <c:pt idx="122">
                  <c:v>11.919463083331667</c:v>
                </c:pt>
                <c:pt idx="123">
                  <c:v>12.033557240311621</c:v>
                </c:pt>
                <c:pt idx="124">
                  <c:v>12.147650976777204</c:v>
                </c:pt>
                <c:pt idx="125">
                  <c:v>12.261744965450166</c:v>
                </c:pt>
                <c:pt idx="126">
                  <c:v>12.375838942105709</c:v>
                </c:pt>
                <c:pt idx="127">
                  <c:v>12.489932898867048</c:v>
                </c:pt>
                <c:pt idx="128">
                  <c:v>12.604026793692471</c:v>
                </c:pt>
                <c:pt idx="129">
                  <c:v>12.718120787616167</c:v>
                </c:pt>
                <c:pt idx="130">
                  <c:v>12.832214770208127</c:v>
                </c:pt>
                <c:pt idx="131">
                  <c:v>12.946308737432165</c:v>
                </c:pt>
                <c:pt idx="132">
                  <c:v>13.060402797555678</c:v>
                </c:pt>
                <c:pt idx="133">
                  <c:v>13.174496500565251</c:v>
                </c:pt>
                <c:pt idx="134">
                  <c:v>13.288590578344985</c:v>
                </c:pt>
                <c:pt idx="135">
                  <c:v>13.402684634761803</c:v>
                </c:pt>
                <c:pt idx="136">
                  <c:v>13.516778563586231</c:v>
                </c:pt>
                <c:pt idx="137">
                  <c:v>13.630872519472886</c:v>
                </c:pt>
                <c:pt idx="138">
                  <c:v>13.744966438777706</c:v>
                </c:pt>
                <c:pt idx="139">
                  <c:v>13.859060381599805</c:v>
                </c:pt>
                <c:pt idx="140">
                  <c:v>13.973154372474355</c:v>
                </c:pt>
                <c:pt idx="141">
                  <c:v>14.087248157292857</c:v>
                </c:pt>
                <c:pt idx="142">
                  <c:v>14.201342219472076</c:v>
                </c:pt>
                <c:pt idx="143">
                  <c:v>14.315436275583451</c:v>
                </c:pt>
                <c:pt idx="144">
                  <c:v>14.429530232573697</c:v>
                </c:pt>
                <c:pt idx="145">
                  <c:v>14.543624216850393</c:v>
                </c:pt>
                <c:pt idx="146">
                  <c:v>14.657718077264208</c:v>
                </c:pt>
                <c:pt idx="147">
                  <c:v>14.771812065480782</c:v>
                </c:pt>
                <c:pt idx="148">
                  <c:v>14.885906064722315</c:v>
                </c:pt>
                <c:pt idx="149">
                  <c:v>15</c:v>
                </c:pt>
              </c:numCache>
            </c:numRef>
          </c:xVal>
          <c:yVal>
            <c:numRef>
              <c:f>'Simulation spectrum H2O and KCl'!$DL$6:$DL$156</c:f>
              <c:numCache>
                <c:formatCode>0.00</c:formatCode>
                <c:ptCount val="151"/>
                <c:pt idx="0">
                  <c:v>8.3287389999999988</c:v>
                </c:pt>
                <c:pt idx="1">
                  <c:v>7.9333060000000009</c:v>
                </c:pt>
                <c:pt idx="2">
                  <c:v>7.5660129999999999</c:v>
                </c:pt>
                <c:pt idx="3">
                  <c:v>7.2248580000000002</c:v>
                </c:pt>
                <c:pt idx="4">
                  <c:v>6.9079800000000002</c:v>
                </c:pt>
                <c:pt idx="5">
                  <c:v>6.6136520000000001</c:v>
                </c:pt>
                <c:pt idx="6">
                  <c:v>6.3402690000000002</c:v>
                </c:pt>
                <c:pt idx="7">
                  <c:v>6.086341</c:v>
                </c:pt>
                <c:pt idx="8">
                  <c:v>5.8504829999999997</c:v>
                </c:pt>
                <c:pt idx="9">
                  <c:v>5.6314089999999997</c:v>
                </c:pt>
                <c:pt idx="10">
                  <c:v>5.4279250000000001</c:v>
                </c:pt>
                <c:pt idx="11">
                  <c:v>5.2389219999999996</c:v>
                </c:pt>
                <c:pt idx="12">
                  <c:v>5.0633679999999996</c:v>
                </c:pt>
                <c:pt idx="13">
                  <c:v>4.9003079999999999</c:v>
                </c:pt>
                <c:pt idx="14">
                  <c:v>4.7488509999999993</c:v>
                </c:pt>
                <c:pt idx="15">
                  <c:v>4.6081719999999997</c:v>
                </c:pt>
                <c:pt idx="16">
                  <c:v>4.4775039999999997</c:v>
                </c:pt>
                <c:pt idx="17">
                  <c:v>4.3561350000000001</c:v>
                </c:pt>
                <c:pt idx="18">
                  <c:v>4.2434030000000007</c:v>
                </c:pt>
                <c:pt idx="19">
                  <c:v>4.1386919999999998</c:v>
                </c:pt>
                <c:pt idx="20">
                  <c:v>4.0414329999999996</c:v>
                </c:pt>
                <c:pt idx="21">
                  <c:v>3.9510950000000005</c:v>
                </c:pt>
                <c:pt idx="22">
                  <c:v>3.8671860000000002</c:v>
                </c:pt>
                <c:pt idx="23">
                  <c:v>3.7892469999999996</c:v>
                </c:pt>
                <c:pt idx="24">
                  <c:v>3.7168540000000001</c:v>
                </c:pt>
                <c:pt idx="25">
                  <c:v>3.6496130000000004</c:v>
                </c:pt>
                <c:pt idx="26">
                  <c:v>3.5871559999999998</c:v>
                </c:pt>
                <c:pt idx="27">
                  <c:v>3.5291430000000004</c:v>
                </c:pt>
                <c:pt idx="28">
                  <c:v>3.475257</c:v>
                </c:pt>
                <c:pt idx="29">
                  <c:v>3.4252050000000001</c:v>
                </c:pt>
                <c:pt idx="30">
                  <c:v>3.3787129999999999</c:v>
                </c:pt>
                <c:pt idx="31">
                  <c:v>3.3355289999999997</c:v>
                </c:pt>
                <c:pt idx="32">
                  <c:v>3.2954159999999999</c:v>
                </c:pt>
                <c:pt idx="33">
                  <c:v>3.2581549999999999</c:v>
                </c:pt>
                <c:pt idx="34">
                  <c:v>3.223544</c:v>
                </c:pt>
                <c:pt idx="35">
                  <c:v>3.191392</c:v>
                </c:pt>
                <c:pt idx="36">
                  <c:v>3.1615250000000001</c:v>
                </c:pt>
                <c:pt idx="37">
                  <c:v>3.133778</c:v>
                </c:pt>
                <c:pt idx="38">
                  <c:v>3.1080009999999998</c:v>
                </c:pt>
                <c:pt idx="39">
                  <c:v>3.0840510000000001</c:v>
                </c:pt>
                <c:pt idx="40">
                  <c:v>3.0617969999999999</c:v>
                </c:pt>
                <c:pt idx="41">
                  <c:v>3.0411160000000002</c:v>
                </c:pt>
                <c:pt idx="42">
                  <c:v>3.0218940000000001</c:v>
                </c:pt>
                <c:pt idx="43">
                  <c:v>3.0040239999999998</c:v>
                </c:pt>
                <c:pt idx="44">
                  <c:v>2.9874049999999999</c:v>
                </c:pt>
                <c:pt idx="45">
                  <c:v>2.97194</c:v>
                </c:pt>
                <c:pt idx="46">
                  <c:v>2.9575390000000001</c:v>
                </c:pt>
                <c:pt idx="47">
                  <c:v>2.9441120000000001</c:v>
                </c:pt>
                <c:pt idx="48">
                  <c:v>2.9315670000000003</c:v>
                </c:pt>
                <c:pt idx="49">
                  <c:v>2.91981</c:v>
                </c:pt>
                <c:pt idx="50">
                  <c:v>2.9087329999999998</c:v>
                </c:pt>
                <c:pt idx="51">
                  <c:v>2.8982030000000001</c:v>
                </c:pt>
                <c:pt idx="52">
                  <c:v>2.8880469999999998</c:v>
                </c:pt>
                <c:pt idx="53">
                  <c:v>2.8780190000000001</c:v>
                </c:pt>
                <c:pt idx="54">
                  <c:v>2.8677479999999997</c:v>
                </c:pt>
                <c:pt idx="55">
                  <c:v>2.8566590000000001</c:v>
                </c:pt>
                <c:pt idx="56">
                  <c:v>2.8438380000000003</c:v>
                </c:pt>
                <c:pt idx="57">
                  <c:v>2.8278300000000001</c:v>
                </c:pt>
                <c:pt idx="58">
                  <c:v>2.8063379999999998</c:v>
                </c:pt>
                <c:pt idx="59">
                  <c:v>2.7758400000000001</c:v>
                </c:pt>
                <c:pt idx="60">
                  <c:v>2.731236</c:v>
                </c:pt>
                <c:pt idx="61">
                  <c:v>2.66587</c:v>
                </c:pt>
                <c:pt idx="62">
                  <c:v>2.572711</c:v>
                </c:pt>
                <c:pt idx="63">
                  <c:v>2.4475549999999999</c:v>
                </c:pt>
                <c:pt idx="64">
                  <c:v>2.2939020000000001</c:v>
                </c:pt>
                <c:pt idx="65">
                  <c:v>2.125934</c:v>
                </c:pt>
                <c:pt idx="66">
                  <c:v>1.9646529999999998</c:v>
                </c:pt>
                <c:pt idx="67">
                  <c:v>1.8282160000000001</c:v>
                </c:pt>
                <c:pt idx="68">
                  <c:v>1.724709</c:v>
                </c:pt>
                <c:pt idx="69">
                  <c:v>1.652495</c:v>
                </c:pt>
                <c:pt idx="70">
                  <c:v>1.6049800000000001</c:v>
                </c:pt>
                <c:pt idx="71">
                  <c:v>1.5748740000000001</c:v>
                </c:pt>
                <c:pt idx="72">
                  <c:v>1.5562100000000001</c:v>
                </c:pt>
                <c:pt idx="73">
                  <c:v>1.544754</c:v>
                </c:pt>
                <c:pt idx="74">
                  <c:v>1.5377270000000001</c:v>
                </c:pt>
                <c:pt idx="75">
                  <c:v>1.5333810000000001</c:v>
                </c:pt>
                <c:pt idx="76">
                  <c:v>1.530648</c:v>
                </c:pt>
                <c:pt idx="77">
                  <c:v>1.5288820000000001</c:v>
                </c:pt>
                <c:pt idx="78">
                  <c:v>1.5277000000000001</c:v>
                </c:pt>
                <c:pt idx="79">
                  <c:v>1.5268699999999999</c:v>
                </c:pt>
                <c:pt idx="80">
                  <c:v>1.5262580000000001</c:v>
                </c:pt>
                <c:pt idx="81">
                  <c:v>1.5257810000000001</c:v>
                </c:pt>
                <c:pt idx="82">
                  <c:v>1.5253919999999999</c:v>
                </c:pt>
                <c:pt idx="83">
                  <c:v>1.5250630000000001</c:v>
                </c:pt>
                <c:pt idx="84">
                  <c:v>1.524775</c:v>
                </c:pt>
                <c:pt idx="85">
                  <c:v>1.5245179999999998</c:v>
                </c:pt>
                <c:pt idx="86">
                  <c:v>1.5242849999999999</c:v>
                </c:pt>
                <c:pt idx="87">
                  <c:v>1.5240719999999999</c:v>
                </c:pt>
                <c:pt idx="88">
                  <c:v>1.523876</c:v>
                </c:pt>
                <c:pt idx="89">
                  <c:v>1.5236959999999999</c:v>
                </c:pt>
                <c:pt idx="90">
                  <c:v>1.5235289999999999</c:v>
                </c:pt>
                <c:pt idx="91">
                  <c:v>1.5233729999999999</c:v>
                </c:pt>
                <c:pt idx="92">
                  <c:v>1.5232299999999999</c:v>
                </c:pt>
                <c:pt idx="93">
                  <c:v>1.523096</c:v>
                </c:pt>
                <c:pt idx="94">
                  <c:v>1.522972</c:v>
                </c:pt>
                <c:pt idx="95">
                  <c:v>1.5228569999999999</c:v>
                </c:pt>
                <c:pt idx="96">
                  <c:v>1.52275</c:v>
                </c:pt>
                <c:pt idx="97">
                  <c:v>1.5226500000000001</c:v>
                </c:pt>
                <c:pt idx="98">
                  <c:v>1.5225580000000001</c:v>
                </c:pt>
                <c:pt idx="99">
                  <c:v>1.522472</c:v>
                </c:pt>
                <c:pt idx="100">
                  <c:v>1.5223930000000001</c:v>
                </c:pt>
                <c:pt idx="101">
                  <c:v>1.5223180000000001</c:v>
                </c:pt>
                <c:pt idx="102">
                  <c:v>1.5222499999999999</c:v>
                </c:pt>
                <c:pt idx="103">
                  <c:v>1.5221859999999998</c:v>
                </c:pt>
                <c:pt idx="104">
                  <c:v>1.5221260000000001</c:v>
                </c:pt>
                <c:pt idx="105">
                  <c:v>1.522071</c:v>
                </c:pt>
                <c:pt idx="106">
                  <c:v>1.5220199999999999</c:v>
                </c:pt>
                <c:pt idx="107">
                  <c:v>1.521973</c:v>
                </c:pt>
                <c:pt idx="108">
                  <c:v>1.5219279999999999</c:v>
                </c:pt>
                <c:pt idx="109">
                  <c:v>1.521887</c:v>
                </c:pt>
                <c:pt idx="110">
                  <c:v>1.521849</c:v>
                </c:pt>
                <c:pt idx="111">
                  <c:v>1.521814</c:v>
                </c:pt>
                <c:pt idx="112">
                  <c:v>1.5217810000000001</c:v>
                </c:pt>
                <c:pt idx="113">
                  <c:v>1.5217500000000002</c:v>
                </c:pt>
                <c:pt idx="114">
                  <c:v>1.521722</c:v>
                </c:pt>
                <c:pt idx="115">
                  <c:v>1.5216959999999999</c:v>
                </c:pt>
                <c:pt idx="116">
                  <c:v>1.521671</c:v>
                </c:pt>
                <c:pt idx="117">
                  <c:v>1.5216479999999999</c:v>
                </c:pt>
                <c:pt idx="118">
                  <c:v>1.5216269999999998</c:v>
                </c:pt>
                <c:pt idx="119">
                  <c:v>1.5216080000000001</c:v>
                </c:pt>
                <c:pt idx="120">
                  <c:v>1.5215890000000001</c:v>
                </c:pt>
                <c:pt idx="121">
                  <c:v>1.5215730000000001</c:v>
                </c:pt>
                <c:pt idx="122">
                  <c:v>1.5215569999999998</c:v>
                </c:pt>
                <c:pt idx="123">
                  <c:v>1.521542</c:v>
                </c:pt>
                <c:pt idx="124">
                  <c:v>1.5215289999999999</c:v>
                </c:pt>
                <c:pt idx="125">
                  <c:v>1.5215160000000001</c:v>
                </c:pt>
                <c:pt idx="126">
                  <c:v>1.521504</c:v>
                </c:pt>
                <c:pt idx="127">
                  <c:v>1.521493</c:v>
                </c:pt>
                <c:pt idx="128">
                  <c:v>1.5214829999999999</c:v>
                </c:pt>
                <c:pt idx="129">
                  <c:v>1.521474</c:v>
                </c:pt>
                <c:pt idx="130">
                  <c:v>1.5214649999999998</c:v>
                </c:pt>
                <c:pt idx="131">
                  <c:v>1.5214569999999998</c:v>
                </c:pt>
                <c:pt idx="132">
                  <c:v>1.52145</c:v>
                </c:pt>
                <c:pt idx="133">
                  <c:v>1.5214429999999999</c:v>
                </c:pt>
                <c:pt idx="134">
                  <c:v>1.521436</c:v>
                </c:pt>
                <c:pt idx="135">
                  <c:v>1.5214299999999998</c:v>
                </c:pt>
                <c:pt idx="136">
                  <c:v>1.521425</c:v>
                </c:pt>
                <c:pt idx="137">
                  <c:v>1.5214190000000001</c:v>
                </c:pt>
                <c:pt idx="138">
                  <c:v>1.521415</c:v>
                </c:pt>
                <c:pt idx="139">
                  <c:v>1.5214100000000002</c:v>
                </c:pt>
                <c:pt idx="140">
                  <c:v>1.521406</c:v>
                </c:pt>
                <c:pt idx="141">
                  <c:v>1.5214019999999999</c:v>
                </c:pt>
                <c:pt idx="142">
                  <c:v>1.521398</c:v>
                </c:pt>
                <c:pt idx="143">
                  <c:v>1.5213949999999998</c:v>
                </c:pt>
                <c:pt idx="144">
                  <c:v>1.5213920000000001</c:v>
                </c:pt>
                <c:pt idx="145">
                  <c:v>1.5213890000000001</c:v>
                </c:pt>
                <c:pt idx="146">
                  <c:v>1.5213859999999999</c:v>
                </c:pt>
                <c:pt idx="147">
                  <c:v>1.5213840000000001</c:v>
                </c:pt>
                <c:pt idx="148">
                  <c:v>1.521382</c:v>
                </c:pt>
                <c:pt idx="149">
                  <c:v>1.52138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A-3436-45C7-AF2B-3ED72D954499}"/>
            </c:ext>
          </c:extLst>
        </c:ser>
        <c:ser>
          <c:idx val="10"/>
          <c:order val="10"/>
          <c:tx>
            <c:strRef>
              <c:f>'Simulation spectrum H2O and KCl'!$BJ$2:$BO$2</c:f>
              <c:strCache>
                <c:ptCount val="1"/>
                <c:pt idx="0">
                  <c:v>Fitting-Time 0.23 h (20.3 C) Liquid</c:v>
                </c:pt>
              </c:strCache>
            </c:strRef>
          </c:tx>
          <c:spPr>
            <a:ln w="12700">
              <a:noFill/>
            </a:ln>
          </c:spPr>
          <c:marker>
            <c:symbol val="none"/>
          </c:marker>
          <c:xVal>
            <c:numRef>
              <c:f>'Simulation spectrum H2O and KCl'!$BM$7:$BM$57</c:f>
              <c:numCache>
                <c:formatCode>0.00</c:formatCode>
                <c:ptCount val="5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  <c:pt idx="44">
                  <c:v>5.4259741609193757</c:v>
                </c:pt>
                <c:pt idx="45">
                  <c:v>5.5228744023138034</c:v>
                </c:pt>
                <c:pt idx="46">
                  <c:v>5.6020599913279625</c:v>
                </c:pt>
                <c:pt idx="47">
                  <c:v>5.7569630370485534</c:v>
                </c:pt>
                <c:pt idx="48">
                  <c:v>5.8239109124113</c:v>
                </c:pt>
                <c:pt idx="49">
                  <c:v>5.9030899869919438</c:v>
                </c:pt>
                <c:pt idx="50">
                  <c:v>6</c:v>
                </c:pt>
              </c:numCache>
            </c:numRef>
          </c:xVal>
          <c:yVal>
            <c:numRef>
              <c:f>'Simulation spectrum H2O and KCl'!$BN$7:$BN$57</c:f>
              <c:numCache>
                <c:formatCode>0.00</c:formatCode>
                <c:ptCount val="51"/>
                <c:pt idx="0">
                  <c:v>2.4119679999999999</c:v>
                </c:pt>
                <c:pt idx="1">
                  <c:v>2.4119679999999999</c:v>
                </c:pt>
                <c:pt idx="2">
                  <c:v>2.4119670000000002</c:v>
                </c:pt>
                <c:pt idx="3">
                  <c:v>2.4119670000000002</c:v>
                </c:pt>
                <c:pt idx="4">
                  <c:v>2.4119660000000001</c:v>
                </c:pt>
                <c:pt idx="5">
                  <c:v>2.4119640000000002</c:v>
                </c:pt>
                <c:pt idx="6">
                  <c:v>2.4119609999999998</c:v>
                </c:pt>
                <c:pt idx="7">
                  <c:v>2.4119570000000001</c:v>
                </c:pt>
                <c:pt idx="8">
                  <c:v>2.41195</c:v>
                </c:pt>
                <c:pt idx="9">
                  <c:v>2.4119390000000003</c:v>
                </c:pt>
                <c:pt idx="10">
                  <c:v>2.4119220000000001</c:v>
                </c:pt>
                <c:pt idx="11">
                  <c:v>2.4118950000000003</c:v>
                </c:pt>
                <c:pt idx="12">
                  <c:v>2.4118520000000001</c:v>
                </c:pt>
                <c:pt idx="13">
                  <c:v>2.4117839999999999</c:v>
                </c:pt>
                <c:pt idx="14">
                  <c:v>2.4116750000000002</c:v>
                </c:pt>
                <c:pt idx="15">
                  <c:v>2.4115039999999999</c:v>
                </c:pt>
                <c:pt idx="16">
                  <c:v>2.411232</c:v>
                </c:pt>
                <c:pt idx="17">
                  <c:v>2.4108020000000003</c:v>
                </c:pt>
                <c:pt idx="18">
                  <c:v>2.4101210000000002</c:v>
                </c:pt>
                <c:pt idx="19">
                  <c:v>2.409043</c:v>
                </c:pt>
                <c:pt idx="20">
                  <c:v>2.4073380000000002</c:v>
                </c:pt>
                <c:pt idx="21">
                  <c:v>2.4046440000000002</c:v>
                </c:pt>
                <c:pt idx="22">
                  <c:v>2.4003890000000001</c:v>
                </c:pt>
                <c:pt idx="23">
                  <c:v>2.3937040000000001</c:v>
                </c:pt>
                <c:pt idx="24">
                  <c:v>2.3832490000000002</c:v>
                </c:pt>
                <c:pt idx="25">
                  <c:v>2.3669579999999999</c:v>
                </c:pt>
                <c:pt idx="26">
                  <c:v>2.3419599999999998</c:v>
                </c:pt>
                <c:pt idx="27">
                  <c:v>2.3043309999999999</c:v>
                </c:pt>
                <c:pt idx="28">
                  <c:v>2.2484039999999998</c:v>
                </c:pt>
                <c:pt idx="29">
                  <c:v>2.1696610000000001</c:v>
                </c:pt>
                <c:pt idx="30">
                  <c:v>2.0642310000000004</c:v>
                </c:pt>
                <c:pt idx="31">
                  <c:v>1.9300820000000001</c:v>
                </c:pt>
                <c:pt idx="32">
                  <c:v>1.778073</c:v>
                </c:pt>
                <c:pt idx="33">
                  <c:v>1.6191609999999999</c:v>
                </c:pt>
                <c:pt idx="34">
                  <c:v>1.471525</c:v>
                </c:pt>
                <c:pt idx="35">
                  <c:v>1.3444990000000001</c:v>
                </c:pt>
                <c:pt idx="36">
                  <c:v>1.2461180000000001</c:v>
                </c:pt>
                <c:pt idx="37">
                  <c:v>1.1730750000000001</c:v>
                </c:pt>
                <c:pt idx="38">
                  <c:v>1.124315</c:v>
                </c:pt>
                <c:pt idx="39">
                  <c:v>1.090692</c:v>
                </c:pt>
                <c:pt idx="40">
                  <c:v>1.06921</c:v>
                </c:pt>
                <c:pt idx="41">
                  <c:v>1.0535300000000001</c:v>
                </c:pt>
                <c:pt idx="42">
                  <c:v>1.045137</c:v>
                </c:pt>
                <c:pt idx="43">
                  <c:v>1.039458</c:v>
                </c:pt>
                <c:pt idx="44">
                  <c:v>1.0350079999999999</c:v>
                </c:pt>
                <c:pt idx="45">
                  <c:v>1.0329390000000001</c:v>
                </c:pt>
                <c:pt idx="46">
                  <c:v>1.0318129999999999</c:v>
                </c:pt>
                <c:pt idx="47">
                  <c:v>1.0305040000000001</c:v>
                </c:pt>
                <c:pt idx="48">
                  <c:v>1.0301709999999999</c:v>
                </c:pt>
                <c:pt idx="49">
                  <c:v>1.0298880000000001</c:v>
                </c:pt>
                <c:pt idx="50">
                  <c:v>1.029657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B-3436-45C7-AF2B-3ED72D954499}"/>
            </c:ext>
          </c:extLst>
        </c:ser>
        <c:ser>
          <c:idx val="11"/>
          <c:order val="11"/>
          <c:tx>
            <c:strRef>
              <c:f>'Simulation spectrum H2O and KCl'!$BP$2:$BU$2</c:f>
              <c:strCache>
                <c:ptCount val="1"/>
                <c:pt idx="0">
                  <c:v>Fitting-Time 5.03 h (-20 C) Frozen</c:v>
                </c:pt>
              </c:strCache>
            </c:strRef>
          </c:tx>
          <c:spPr>
            <a:ln w="12700">
              <a:noFill/>
            </a:ln>
          </c:spPr>
          <c:marker>
            <c:symbol val="none"/>
          </c:marker>
          <c:xVal>
            <c:numRef>
              <c:f>'Simulation spectrum H2O and KCl'!$BS$7:$BS$57</c:f>
              <c:numCache>
                <c:formatCode>0.00</c:formatCode>
                <c:ptCount val="5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  <c:pt idx="44">
                  <c:v>5.4259741609193757</c:v>
                </c:pt>
                <c:pt idx="45">
                  <c:v>5.5228744023138034</c:v>
                </c:pt>
                <c:pt idx="46">
                  <c:v>5.6020599913279625</c:v>
                </c:pt>
                <c:pt idx="47">
                  <c:v>5.7569630370485534</c:v>
                </c:pt>
                <c:pt idx="48">
                  <c:v>5.8239109124113</c:v>
                </c:pt>
                <c:pt idx="49">
                  <c:v>5.9030899869919438</c:v>
                </c:pt>
                <c:pt idx="50">
                  <c:v>6</c:v>
                </c:pt>
              </c:numCache>
            </c:numRef>
          </c:xVal>
          <c:yVal>
            <c:numRef>
              <c:f>'Simulation spectrum H2O and KCl'!$BT$7:$BT$57</c:f>
              <c:numCache>
                <c:formatCode>0.00</c:formatCode>
                <c:ptCount val="51"/>
                <c:pt idx="0">
                  <c:v>1.2389160000000001</c:v>
                </c:pt>
                <c:pt idx="1">
                  <c:v>1.238904</c:v>
                </c:pt>
                <c:pt idx="2">
                  <c:v>1.238885</c:v>
                </c:pt>
                <c:pt idx="3">
                  <c:v>1.238856</c:v>
                </c:pt>
                <c:pt idx="4">
                  <c:v>1.238809</c:v>
                </c:pt>
                <c:pt idx="5">
                  <c:v>1.2387349999999999</c:v>
                </c:pt>
                <c:pt idx="6">
                  <c:v>1.2386180000000002</c:v>
                </c:pt>
                <c:pt idx="7">
                  <c:v>1.238432</c:v>
                </c:pt>
                <c:pt idx="8">
                  <c:v>1.2381380000000002</c:v>
                </c:pt>
                <c:pt idx="9">
                  <c:v>1.2376710000000002</c:v>
                </c:pt>
                <c:pt idx="10">
                  <c:v>1.2369330000000001</c:v>
                </c:pt>
                <c:pt idx="11">
                  <c:v>1.235765</c:v>
                </c:pt>
                <c:pt idx="12">
                  <c:v>1.2339190000000002</c:v>
                </c:pt>
                <c:pt idx="13">
                  <c:v>1.231004</c:v>
                </c:pt>
                <c:pt idx="14">
                  <c:v>1.2264160000000002</c:v>
                </c:pt>
                <c:pt idx="15">
                  <c:v>1.219217</c:v>
                </c:pt>
                <c:pt idx="16">
                  <c:v>1.2079870000000001</c:v>
                </c:pt>
                <c:pt idx="17">
                  <c:v>1.190642</c:v>
                </c:pt>
                <c:pt idx="18">
                  <c:v>1.1642000000000001</c:v>
                </c:pt>
                <c:pt idx="19">
                  <c:v>1.1247670000000001</c:v>
                </c:pt>
                <c:pt idx="20">
                  <c:v>1.0678590000000001</c:v>
                </c:pt>
                <c:pt idx="21">
                  <c:v>0.98925580000000002</c:v>
                </c:pt>
                <c:pt idx="22">
                  <c:v>0.88724259999999999</c:v>
                </c:pt>
                <c:pt idx="23">
                  <c:v>0.7652911</c:v>
                </c:pt>
                <c:pt idx="24">
                  <c:v>0.63273679999999999</c:v>
                </c:pt>
                <c:pt idx="25">
                  <c:v>0.50242290000000001</c:v>
                </c:pt>
                <c:pt idx="26">
                  <c:v>0.38716260000000002</c:v>
                </c:pt>
                <c:pt idx="27">
                  <c:v>0.29408240000000002</c:v>
                </c:pt>
                <c:pt idx="28">
                  <c:v>0.2234942</c:v>
                </c:pt>
                <c:pt idx="29">
                  <c:v>0.1737205</c:v>
                </c:pt>
                <c:pt idx="30">
                  <c:v>0.13978989999999999</c:v>
                </c:pt>
                <c:pt idx="31">
                  <c:v>0.11692379999999999</c:v>
                </c:pt>
                <c:pt idx="32">
                  <c:v>0.1022242</c:v>
                </c:pt>
                <c:pt idx="33">
                  <c:v>9.268187E-2</c:v>
                </c:pt>
                <c:pt idx="34">
                  <c:v>8.6624369999999992E-2</c:v>
                </c:pt>
                <c:pt idx="35">
                  <c:v>8.2719870000000001E-2</c:v>
                </c:pt>
                <c:pt idx="36">
                  <c:v>8.0267080000000005E-2</c:v>
                </c:pt>
                <c:pt idx="37">
                  <c:v>7.8692520000000002E-2</c:v>
                </c:pt>
                <c:pt idx="38">
                  <c:v>7.7738769999999999E-2</c:v>
                </c:pt>
                <c:pt idx="39">
                  <c:v>7.7121260000000011E-2</c:v>
                </c:pt>
                <c:pt idx="40">
                  <c:v>7.6742609999999989E-2</c:v>
                </c:pt>
                <c:pt idx="41">
                  <c:v>7.6473630000000001E-2</c:v>
                </c:pt>
                <c:pt idx="42">
                  <c:v>7.6332129999999998E-2</c:v>
                </c:pt>
                <c:pt idx="43">
                  <c:v>7.623735999999999E-2</c:v>
                </c:pt>
                <c:pt idx="44">
                  <c:v>7.6163640000000005E-2</c:v>
                </c:pt>
                <c:pt idx="45">
                  <c:v>7.6129520000000006E-2</c:v>
                </c:pt>
                <c:pt idx="46">
                  <c:v>7.6110980000000009E-2</c:v>
                </c:pt>
                <c:pt idx="47">
                  <c:v>7.6089489999999996E-2</c:v>
                </c:pt>
                <c:pt idx="48">
                  <c:v>7.6084010000000007E-2</c:v>
                </c:pt>
                <c:pt idx="49">
                  <c:v>7.6079380000000002E-2</c:v>
                </c:pt>
                <c:pt idx="50">
                  <c:v>7.6075589999999998E-2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C-3436-45C7-AF2B-3ED72D954499}"/>
            </c:ext>
          </c:extLst>
        </c:ser>
        <c:ser>
          <c:idx val="12"/>
          <c:order val="12"/>
          <c:tx>
            <c:strRef>
              <c:f>'Simulation spectrum H2O and KCl'!$BV$2:$CA$2</c:f>
              <c:strCache>
                <c:ptCount val="1"/>
                <c:pt idx="0">
                  <c:v>Fitting-Time 8.5 h (-40 C) Frozen</c:v>
                </c:pt>
              </c:strCache>
            </c:strRef>
          </c:tx>
          <c:spPr>
            <a:ln w="12700">
              <a:noFill/>
            </a:ln>
          </c:spPr>
          <c:marker>
            <c:symbol val="none"/>
          </c:marker>
          <c:xVal>
            <c:numRef>
              <c:f>'Simulation spectrum H2O and KCl'!$BY$7:$BY$57</c:f>
              <c:numCache>
                <c:formatCode>0.00</c:formatCode>
                <c:ptCount val="5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  <c:pt idx="44">
                  <c:v>5.4259741609193757</c:v>
                </c:pt>
                <c:pt idx="45">
                  <c:v>5.5228744023138034</c:v>
                </c:pt>
                <c:pt idx="46">
                  <c:v>5.6020599913279625</c:v>
                </c:pt>
                <c:pt idx="47">
                  <c:v>5.7569630370485534</c:v>
                </c:pt>
                <c:pt idx="48">
                  <c:v>5.8239109124113</c:v>
                </c:pt>
                <c:pt idx="49">
                  <c:v>5.9030899869919438</c:v>
                </c:pt>
                <c:pt idx="50">
                  <c:v>6</c:v>
                </c:pt>
              </c:numCache>
            </c:numRef>
          </c:xVal>
          <c:yVal>
            <c:numRef>
              <c:f>'Simulation spectrum H2O and KCl'!$BZ$7:$BZ$57</c:f>
              <c:numCache>
                <c:formatCode>0.00</c:formatCode>
                <c:ptCount val="51"/>
                <c:pt idx="0">
                  <c:v>1.253519</c:v>
                </c:pt>
                <c:pt idx="1">
                  <c:v>1.2519549999999999</c:v>
                </c:pt>
                <c:pt idx="2">
                  <c:v>1.2498929999999999</c:v>
                </c:pt>
                <c:pt idx="3">
                  <c:v>1.2471480000000001</c:v>
                </c:pt>
                <c:pt idx="4">
                  <c:v>1.2434639999999999</c:v>
                </c:pt>
                <c:pt idx="5">
                  <c:v>1.2384770000000001</c:v>
                </c:pt>
                <c:pt idx="6">
                  <c:v>1.231673</c:v>
                </c:pt>
                <c:pt idx="7">
                  <c:v>1.2223349999999999</c:v>
                </c:pt>
                <c:pt idx="8">
                  <c:v>1.209468</c:v>
                </c:pt>
                <c:pt idx="9">
                  <c:v>1.1917230000000001</c:v>
                </c:pt>
                <c:pt idx="10">
                  <c:v>1.1673310000000001</c:v>
                </c:pt>
                <c:pt idx="11">
                  <c:v>1.1341030000000001</c:v>
                </c:pt>
                <c:pt idx="12">
                  <c:v>1.0895380000000001</c:v>
                </c:pt>
                <c:pt idx="13">
                  <c:v>1.0312399999999999</c:v>
                </c:pt>
                <c:pt idx="14">
                  <c:v>0.9576091000000001</c:v>
                </c:pt>
                <c:pt idx="15">
                  <c:v>0.86880390000000007</c:v>
                </c:pt>
                <c:pt idx="16">
                  <c:v>0.76763520000000007</c:v>
                </c:pt>
                <c:pt idx="17">
                  <c:v>0.65980800000000006</c:v>
                </c:pt>
                <c:pt idx="18">
                  <c:v>0.55261470000000001</c:v>
                </c:pt>
                <c:pt idx="19">
                  <c:v>0.45333870000000004</c:v>
                </c:pt>
                <c:pt idx="20">
                  <c:v>0.36720959999999997</c:v>
                </c:pt>
                <c:pt idx="21">
                  <c:v>0.29638490000000001</c:v>
                </c:pt>
                <c:pt idx="22">
                  <c:v>0.24067629999999998</c:v>
                </c:pt>
                <c:pt idx="23">
                  <c:v>0.19836019999999999</c:v>
                </c:pt>
                <c:pt idx="24">
                  <c:v>0.16693050000000001</c:v>
                </c:pt>
                <c:pt idx="25">
                  <c:v>0.14386160000000001</c:v>
                </c:pt>
                <c:pt idx="26">
                  <c:v>0.12713150000000001</c:v>
                </c:pt>
                <c:pt idx="27">
                  <c:v>0.11503190000000001</c:v>
                </c:pt>
                <c:pt idx="28">
                  <c:v>0.1061732</c:v>
                </c:pt>
                <c:pt idx="29">
                  <c:v>9.9766389999999996E-2</c:v>
                </c:pt>
                <c:pt idx="30">
                  <c:v>9.5074560000000002E-2</c:v>
                </c:pt>
                <c:pt idx="31">
                  <c:v>9.1554140000000006E-2</c:v>
                </c:pt>
                <c:pt idx="32">
                  <c:v>8.8964500000000002E-2</c:v>
                </c:pt>
                <c:pt idx="33">
                  <c:v>8.7001250000000002E-2</c:v>
                </c:pt>
                <c:pt idx="34">
                  <c:v>8.5521349999999996E-2</c:v>
                </c:pt>
                <c:pt idx="35">
                  <c:v>8.4372870000000003E-2</c:v>
                </c:pt>
                <c:pt idx="36">
                  <c:v>8.3493739999999997E-2</c:v>
                </c:pt>
                <c:pt idx="37">
                  <c:v>8.2798860000000002E-2</c:v>
                </c:pt>
                <c:pt idx="38">
                  <c:v>8.2277340000000004E-2</c:v>
                </c:pt>
                <c:pt idx="39">
                  <c:v>8.18575E-2</c:v>
                </c:pt>
                <c:pt idx="40">
                  <c:v>8.1535980000000008E-2</c:v>
                </c:pt>
                <c:pt idx="41">
                  <c:v>8.1246720000000008E-2</c:v>
                </c:pt>
                <c:pt idx="42">
                  <c:v>8.1053189999999997E-2</c:v>
                </c:pt>
                <c:pt idx="43">
                  <c:v>8.0890970000000006E-2</c:v>
                </c:pt>
                <c:pt idx="44">
                  <c:v>8.0727149999999998E-2</c:v>
                </c:pt>
                <c:pt idx="45">
                  <c:v>8.0627660000000004E-2</c:v>
                </c:pt>
                <c:pt idx="46">
                  <c:v>8.0560560000000003E-2</c:v>
                </c:pt>
                <c:pt idx="47">
                  <c:v>8.0458290000000002E-2</c:v>
                </c:pt>
                <c:pt idx="48">
                  <c:v>8.0423590000000003E-2</c:v>
                </c:pt>
                <c:pt idx="49">
                  <c:v>8.0388490000000007E-2</c:v>
                </c:pt>
                <c:pt idx="50">
                  <c:v>8.0352859999999998E-2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D-3436-45C7-AF2B-3ED72D954499}"/>
            </c:ext>
          </c:extLst>
        </c:ser>
        <c:ser>
          <c:idx val="13"/>
          <c:order val="13"/>
          <c:tx>
            <c:strRef>
              <c:f>'Simulation spectrum H2O and KCl'!$DA$1</c:f>
              <c:strCache>
                <c:ptCount val="1"/>
                <c:pt idx="0">
                  <c:v>Simulate-Std. : Water (1:0)_ 5 g_17C(10 Hz -1 MHz)</c:v>
                </c:pt>
              </c:strCache>
            </c:strRef>
          </c:tx>
          <c:spPr>
            <a:ln w="12700">
              <a:noFill/>
            </a:ln>
          </c:spPr>
          <c:marker>
            <c:symbol val="none"/>
          </c:marker>
          <c:xVal>
            <c:numRef>
              <c:f>'Simulation spectrum H2O and KCl'!$DC$32:$DC$76</c:f>
              <c:numCache>
                <c:formatCode>0.00</c:formatCode>
                <c:ptCount val="45"/>
                <c:pt idx="0">
                  <c:v>0.96644295819461212</c:v>
                </c:pt>
                <c:pt idx="1">
                  <c:v>1.0805370217012242</c:v>
                </c:pt>
                <c:pt idx="2">
                  <c:v>1.1946308781194539</c:v>
                </c:pt>
                <c:pt idx="3">
                  <c:v>1.3087248701324603</c:v>
                </c:pt>
                <c:pt idx="4">
                  <c:v>1.4228187442942002</c:v>
                </c:pt>
                <c:pt idx="5">
                  <c:v>1.536912803458204</c:v>
                </c:pt>
                <c:pt idx="6">
                  <c:v>1.6510066890911275</c:v>
                </c:pt>
                <c:pt idx="7">
                  <c:v>1.7651006956149347</c:v>
                </c:pt>
                <c:pt idx="8">
                  <c:v>1.8791946028627042</c:v>
                </c:pt>
                <c:pt idx="9">
                  <c:v>1.9932885893716563</c:v>
                </c:pt>
                <c:pt idx="10">
                  <c:v>2.1073826352344378</c:v>
                </c:pt>
                <c:pt idx="11">
                  <c:v>2.2214765735373763</c:v>
                </c:pt>
                <c:pt idx="12">
                  <c:v>2.335570421540937</c:v>
                </c:pt>
                <c:pt idx="13">
                  <c:v>2.4496644194299857</c:v>
                </c:pt>
                <c:pt idx="14">
                  <c:v>2.5637584231882125</c:v>
                </c:pt>
                <c:pt idx="15">
                  <c:v>2.6778523145221258</c:v>
                </c:pt>
                <c:pt idx="16">
                  <c:v>2.7919463093579671</c:v>
                </c:pt>
                <c:pt idx="17">
                  <c:v>2.9060402573508957</c:v>
                </c:pt>
                <c:pt idx="18">
                  <c:v>3.0201341303373628</c:v>
                </c:pt>
                <c:pt idx="19">
                  <c:v>3.1342281230216629</c:v>
                </c:pt>
                <c:pt idx="20">
                  <c:v>3.2483220340525572</c:v>
                </c:pt>
                <c:pt idx="21">
                  <c:v>3.3624161191363675</c:v>
                </c:pt>
                <c:pt idx="22">
                  <c:v>3.476510062042157</c:v>
                </c:pt>
                <c:pt idx="23">
                  <c:v>3.5906040107164876</c:v>
                </c:pt>
                <c:pt idx="24">
                  <c:v>3.7046980177678455</c:v>
                </c:pt>
                <c:pt idx="25">
                  <c:v>3.8187919554376735</c:v>
                </c:pt>
                <c:pt idx="26">
                  <c:v>3.9328858951476127</c:v>
                </c:pt>
                <c:pt idx="27">
                  <c:v>4.04697991440199</c:v>
                </c:pt>
                <c:pt idx="28">
                  <c:v>4.1610737804001738</c:v>
                </c:pt>
                <c:pt idx="29">
                  <c:v>4.2751677947627345</c:v>
                </c:pt>
                <c:pt idx="30">
                  <c:v>4.3892617958661946</c:v>
                </c:pt>
                <c:pt idx="31">
                  <c:v>4.5033557624467226</c:v>
                </c:pt>
                <c:pt idx="32">
                  <c:v>4.617449613935853</c:v>
                </c:pt>
                <c:pt idx="33">
                  <c:v>4.7315436413379883</c:v>
                </c:pt>
                <c:pt idx="34">
                  <c:v>4.8456375947949386</c:v>
                </c:pt>
                <c:pt idx="35">
                  <c:v>4.9597315627541798</c:v>
                </c:pt>
                <c:pt idx="36">
                  <c:v>5.0738253531874244</c:v>
                </c:pt>
                <c:pt idx="37">
                  <c:v>5.1879195809283933</c:v>
                </c:pt>
                <c:pt idx="38">
                  <c:v>5.3020134269557877</c:v>
                </c:pt>
                <c:pt idx="39">
                  <c:v>5.416107379122205</c:v>
                </c:pt>
                <c:pt idx="40">
                  <c:v>5.530201363635955</c:v>
                </c:pt>
                <c:pt idx="41">
                  <c:v>5.6442952781898663</c:v>
                </c:pt>
                <c:pt idx="42">
                  <c:v>5.7583892897963684</c:v>
                </c:pt>
                <c:pt idx="43">
                  <c:v>5.8724832404187977</c:v>
                </c:pt>
                <c:pt idx="44">
                  <c:v>5.9865771984113163</c:v>
                </c:pt>
              </c:numCache>
            </c:numRef>
          </c:xVal>
          <c:yVal>
            <c:numRef>
              <c:f>'Simulation spectrum H2O and KCl'!$DD$32:$DD$76</c:f>
              <c:numCache>
                <c:formatCode>0.00</c:formatCode>
                <c:ptCount val="45"/>
                <c:pt idx="0">
                  <c:v>3.3159610000000002</c:v>
                </c:pt>
                <c:pt idx="1">
                  <c:v>3.2664089999999999</c:v>
                </c:pt>
                <c:pt idx="2">
                  <c:v>3.2202869999999999</c:v>
                </c:pt>
                <c:pt idx="3">
                  <c:v>3.1773559999999996</c:v>
                </c:pt>
                <c:pt idx="4">
                  <c:v>3.137397</c:v>
                </c:pt>
                <c:pt idx="5">
                  <c:v>3.100203</c:v>
                </c:pt>
                <c:pt idx="6">
                  <c:v>3.065582</c:v>
                </c:pt>
                <c:pt idx="7">
                  <c:v>3.0333570000000001</c:v>
                </c:pt>
                <c:pt idx="8">
                  <c:v>3.0033620000000001</c:v>
                </c:pt>
                <c:pt idx="9">
                  <c:v>2.9754420000000001</c:v>
                </c:pt>
                <c:pt idx="10">
                  <c:v>2.9494539999999998</c:v>
                </c:pt>
                <c:pt idx="11">
                  <c:v>2.9252630000000002</c:v>
                </c:pt>
                <c:pt idx="12">
                  <c:v>2.902746</c:v>
                </c:pt>
                <c:pt idx="13">
                  <c:v>2.881786</c:v>
                </c:pt>
                <c:pt idx="14">
                  <c:v>2.8622739999999998</c:v>
                </c:pt>
                <c:pt idx="15">
                  <c:v>2.8441109999999998</c:v>
                </c:pt>
                <c:pt idx="16">
                  <c:v>2.8272029999999999</c:v>
                </c:pt>
                <c:pt idx="17">
                  <c:v>2.8114620000000001</c:v>
                </c:pt>
                <c:pt idx="18">
                  <c:v>2.7968060000000001</c:v>
                </c:pt>
                <c:pt idx="19">
                  <c:v>2.7831600000000001</c:v>
                </c:pt>
                <c:pt idx="20">
                  <c:v>2.7704529999999998</c:v>
                </c:pt>
                <c:pt idx="21">
                  <c:v>2.7586179999999998</c:v>
                </c:pt>
                <c:pt idx="22">
                  <c:v>2.747592</c:v>
                </c:pt>
                <c:pt idx="23">
                  <c:v>2.7373159999999999</c:v>
                </c:pt>
                <c:pt idx="24">
                  <c:v>2.7277329999999997</c:v>
                </c:pt>
                <c:pt idx="25">
                  <c:v>2.718788</c:v>
                </c:pt>
                <c:pt idx="26">
                  <c:v>2.7104240000000002</c:v>
                </c:pt>
                <c:pt idx="27">
                  <c:v>2.702585</c:v>
                </c:pt>
                <c:pt idx="28">
                  <c:v>2.6952039999999999</c:v>
                </c:pt>
                <c:pt idx="29">
                  <c:v>2.6882040000000003</c:v>
                </c:pt>
                <c:pt idx="30">
                  <c:v>2.6814810000000002</c:v>
                </c:pt>
                <c:pt idx="31">
                  <c:v>2.6748920000000003</c:v>
                </c:pt>
                <c:pt idx="32">
                  <c:v>2.6682190000000001</c:v>
                </c:pt>
                <c:pt idx="33">
                  <c:v>2.6611260000000003</c:v>
                </c:pt>
                <c:pt idx="34">
                  <c:v>2.653079</c:v>
                </c:pt>
                <c:pt idx="35">
                  <c:v>2.643221</c:v>
                </c:pt>
                <c:pt idx="36">
                  <c:v>2.6301920000000001</c:v>
                </c:pt>
                <c:pt idx="37">
                  <c:v>2.611885</c:v>
                </c:pt>
                <c:pt idx="38">
                  <c:v>2.5851890000000002</c:v>
                </c:pt>
                <c:pt idx="39">
                  <c:v>2.5459200000000002</c:v>
                </c:pt>
                <c:pt idx="40">
                  <c:v>2.4893700000000001</c:v>
                </c:pt>
                <c:pt idx="41">
                  <c:v>2.4121009999999998</c:v>
                </c:pt>
                <c:pt idx="42">
                  <c:v>2.315045</c:v>
                </c:pt>
                <c:pt idx="43">
                  <c:v>2.2060330000000001</c:v>
                </c:pt>
                <c:pt idx="44">
                  <c:v>2.0983700000000001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E-3436-45C7-AF2B-3ED72D954499}"/>
            </c:ext>
          </c:extLst>
        </c:ser>
        <c:ser>
          <c:idx val="14"/>
          <c:order val="14"/>
          <c:tx>
            <c:strRef>
              <c:f>'Simulation spectrum H2O and KCl'!$DB$1</c:f>
              <c:strCache>
                <c:ptCount val="1"/>
                <c:pt idx="0">
                  <c:v>Simulate-Std. : Water (1:0)_ 5 g_17C (1 MHz -1 PHz)</c:v>
                </c:pt>
              </c:strCache>
            </c:strRef>
          </c:tx>
          <c:spPr>
            <a:ln w="15875">
              <a:noFill/>
              <a:prstDash val="sysDot"/>
            </a:ln>
          </c:spPr>
          <c:marker>
            <c:symbol val="none"/>
          </c:marker>
          <c:xVal>
            <c:numRef>
              <c:f>'Simulation spectrum H2O and KCl'!$DC$74:$DC$155</c:f>
              <c:numCache>
                <c:formatCode>0.00</c:formatCode>
                <c:ptCount val="82"/>
                <c:pt idx="0">
                  <c:v>5.7583892897963684</c:v>
                </c:pt>
                <c:pt idx="1">
                  <c:v>5.8724832404187977</c:v>
                </c:pt>
                <c:pt idx="2">
                  <c:v>5.9865771984113163</c:v>
                </c:pt>
                <c:pt idx="3">
                  <c:v>6.1006710005181741</c:v>
                </c:pt>
                <c:pt idx="4">
                  <c:v>6.2147651912537887</c:v>
                </c:pt>
                <c:pt idx="5">
                  <c:v>6.3288591015092761</c:v>
                </c:pt>
                <c:pt idx="6">
                  <c:v>6.4429530018744048</c:v>
                </c:pt>
                <c:pt idx="7">
                  <c:v>6.5570470391464442</c:v>
                </c:pt>
                <c:pt idx="8">
                  <c:v>6.6711408945045525</c:v>
                </c:pt>
                <c:pt idx="9">
                  <c:v>6.7852349206161566</c:v>
                </c:pt>
                <c:pt idx="10">
                  <c:v>6.8993288807814848</c:v>
                </c:pt>
                <c:pt idx="11">
                  <c:v>7.0134229163223223</c:v>
                </c:pt>
                <c:pt idx="12">
                  <c:v>7.1275168584783826</c:v>
                </c:pt>
                <c:pt idx="13">
                  <c:v>7.241610723537601</c:v>
                </c:pt>
                <c:pt idx="14">
                  <c:v>7.3557047049373585</c:v>
                </c:pt>
                <c:pt idx="15">
                  <c:v>7.4697986076108398</c:v>
                </c:pt>
                <c:pt idx="16">
                  <c:v>7.5838926369880353</c:v>
                </c:pt>
                <c:pt idx="17">
                  <c:v>7.6979866045302998</c:v>
                </c:pt>
                <c:pt idx="18">
                  <c:v>7.812080517178936</c:v>
                </c:pt>
                <c:pt idx="19">
                  <c:v>7.9261745109741</c:v>
                </c:pt>
                <c:pt idx="20">
                  <c:v>8.0402683824720764</c:v>
                </c:pt>
                <c:pt idx="21">
                  <c:v>8.154362491898743</c:v>
                </c:pt>
                <c:pt idx="22">
                  <c:v>8.2684562775010502</c:v>
                </c:pt>
                <c:pt idx="23">
                  <c:v>8.3825503025877453</c:v>
                </c:pt>
                <c:pt idx="24">
                  <c:v>8.4966443584593687</c:v>
                </c:pt>
                <c:pt idx="25">
                  <c:v>8.6107382864916655</c:v>
                </c:pt>
                <c:pt idx="26">
                  <c:v>8.7248322294421463</c:v>
                </c:pt>
                <c:pt idx="27">
                  <c:v>8.8389261868996218</c:v>
                </c:pt>
                <c:pt idx="28">
                  <c:v>8.953020133764392</c:v>
                </c:pt>
                <c:pt idx="29">
                  <c:v>9.0671140228459421</c:v>
                </c:pt>
                <c:pt idx="30">
                  <c:v>9.1812079673540552</c:v>
                </c:pt>
                <c:pt idx="31">
                  <c:v>9.2953020444876131</c:v>
                </c:pt>
                <c:pt idx="32">
                  <c:v>9.4093959221293328</c:v>
                </c:pt>
                <c:pt idx="33">
                  <c:v>9.5234899753014339</c:v>
                </c:pt>
                <c:pt idx="34">
                  <c:v>9.6375838831553171</c:v>
                </c:pt>
                <c:pt idx="35">
                  <c:v>9.751677871157538</c:v>
                </c:pt>
                <c:pt idx="36">
                  <c:v>9.865771788590715</c:v>
                </c:pt>
                <c:pt idx="37">
                  <c:v>9.9798657853096113</c:v>
                </c:pt>
                <c:pt idx="38">
                  <c:v>10.093959666827665</c:v>
                </c:pt>
                <c:pt idx="39">
                  <c:v>10.208053650856748</c:v>
                </c:pt>
                <c:pt idx="40">
                  <c:v>10.322147733652422</c:v>
                </c:pt>
                <c:pt idx="41">
                  <c:v>10.436241544658708</c:v>
                </c:pt>
                <c:pt idx="42">
                  <c:v>10.550335628892309</c:v>
                </c:pt>
                <c:pt idx="43">
                  <c:v>10.664429570541918</c:v>
                </c:pt>
                <c:pt idx="44">
                  <c:v>10.778523498323372</c:v>
                </c:pt>
                <c:pt idx="45">
                  <c:v>10.892617445655681</c:v>
                </c:pt>
                <c:pt idx="46">
                  <c:v>11.00671157384695</c:v>
                </c:pt>
                <c:pt idx="47">
                  <c:v>11.120805493185157</c:v>
                </c:pt>
                <c:pt idx="48">
                  <c:v>11.234899274367498</c:v>
                </c:pt>
                <c:pt idx="49">
                  <c:v>11.348993345681787</c:v>
                </c:pt>
                <c:pt idx="50">
                  <c:v>11.4630872301409</c:v>
                </c:pt>
                <c:pt idx="51">
                  <c:v>11.577181248701065</c:v>
                </c:pt>
                <c:pt idx="52">
                  <c:v>11.691275156658296</c:v>
                </c:pt>
                <c:pt idx="53">
                  <c:v>11.805369122577154</c:v>
                </c:pt>
                <c:pt idx="54">
                  <c:v>11.919463083331667</c:v>
                </c:pt>
                <c:pt idx="55">
                  <c:v>12.033557240311621</c:v>
                </c:pt>
                <c:pt idx="56">
                  <c:v>12.147650976777204</c:v>
                </c:pt>
                <c:pt idx="57">
                  <c:v>12.261744965450166</c:v>
                </c:pt>
                <c:pt idx="58">
                  <c:v>12.375838942105709</c:v>
                </c:pt>
                <c:pt idx="59">
                  <c:v>12.489932898867048</c:v>
                </c:pt>
                <c:pt idx="60">
                  <c:v>12.604026793692471</c:v>
                </c:pt>
                <c:pt idx="61">
                  <c:v>12.718120787616167</c:v>
                </c:pt>
                <c:pt idx="62">
                  <c:v>12.832214770208127</c:v>
                </c:pt>
                <c:pt idx="63">
                  <c:v>12.946308737432165</c:v>
                </c:pt>
                <c:pt idx="64">
                  <c:v>13.060402797555678</c:v>
                </c:pt>
                <c:pt idx="65">
                  <c:v>13.174496500565251</c:v>
                </c:pt>
                <c:pt idx="66">
                  <c:v>13.288590578344985</c:v>
                </c:pt>
                <c:pt idx="67">
                  <c:v>13.402684634761803</c:v>
                </c:pt>
                <c:pt idx="68">
                  <c:v>13.516778563586231</c:v>
                </c:pt>
                <c:pt idx="69">
                  <c:v>13.630872519472886</c:v>
                </c:pt>
                <c:pt idx="70">
                  <c:v>13.744966438777706</c:v>
                </c:pt>
                <c:pt idx="71">
                  <c:v>13.859060381599805</c:v>
                </c:pt>
                <c:pt idx="72">
                  <c:v>13.973154372474355</c:v>
                </c:pt>
                <c:pt idx="73">
                  <c:v>14.087248157292857</c:v>
                </c:pt>
                <c:pt idx="74">
                  <c:v>14.201342219472076</c:v>
                </c:pt>
                <c:pt idx="75">
                  <c:v>14.315436275583451</c:v>
                </c:pt>
                <c:pt idx="76">
                  <c:v>14.429530232573697</c:v>
                </c:pt>
                <c:pt idx="77">
                  <c:v>14.543624216850393</c:v>
                </c:pt>
                <c:pt idx="78">
                  <c:v>14.657718077264208</c:v>
                </c:pt>
                <c:pt idx="79">
                  <c:v>14.771812065480782</c:v>
                </c:pt>
                <c:pt idx="80">
                  <c:v>14.885906064722315</c:v>
                </c:pt>
                <c:pt idx="81">
                  <c:v>15</c:v>
                </c:pt>
              </c:numCache>
            </c:numRef>
          </c:xVal>
          <c:yVal>
            <c:numRef>
              <c:f>'Simulation spectrum H2O and KCl'!$DD$74:$DD$155</c:f>
              <c:numCache>
                <c:formatCode>0.00</c:formatCode>
                <c:ptCount val="82"/>
                <c:pt idx="0">
                  <c:v>2.315045</c:v>
                </c:pt>
                <c:pt idx="1">
                  <c:v>2.2060330000000001</c:v>
                </c:pt>
                <c:pt idx="2">
                  <c:v>2.0983700000000001</c:v>
                </c:pt>
                <c:pt idx="3">
                  <c:v>2.0048980000000003</c:v>
                </c:pt>
                <c:pt idx="4">
                  <c:v>1.9324479999999999</c:v>
                </c:pt>
                <c:pt idx="5">
                  <c:v>1.881057</c:v>
                </c:pt>
                <c:pt idx="6">
                  <c:v>1.8468140000000002</c:v>
                </c:pt>
                <c:pt idx="7">
                  <c:v>1.8248899999999999</c:v>
                </c:pt>
                <c:pt idx="8">
                  <c:v>1.8111620000000002</c:v>
                </c:pt>
                <c:pt idx="9">
                  <c:v>1.802637</c:v>
                </c:pt>
                <c:pt idx="10">
                  <c:v>1.7973270000000001</c:v>
                </c:pt>
                <c:pt idx="11">
                  <c:v>1.7939749999999999</c:v>
                </c:pt>
                <c:pt idx="12">
                  <c:v>1.791806</c:v>
                </c:pt>
                <c:pt idx="13">
                  <c:v>1.7903520000000002</c:v>
                </c:pt>
                <c:pt idx="14">
                  <c:v>1.7893340000000002</c:v>
                </c:pt>
                <c:pt idx="15">
                  <c:v>1.7885819999999999</c:v>
                </c:pt>
                <c:pt idx="16">
                  <c:v>1.7879990000000001</c:v>
                </c:pt>
                <c:pt idx="17">
                  <c:v>1.787523</c:v>
                </c:pt>
                <c:pt idx="18">
                  <c:v>1.787121</c:v>
                </c:pt>
                <c:pt idx="19">
                  <c:v>1.7867690000000001</c:v>
                </c:pt>
                <c:pt idx="20">
                  <c:v>1.7864549999999999</c:v>
                </c:pt>
                <c:pt idx="21">
                  <c:v>1.78617</c:v>
                </c:pt>
                <c:pt idx="22">
                  <c:v>1.7859100000000001</c:v>
                </c:pt>
                <c:pt idx="23">
                  <c:v>1.7856700000000001</c:v>
                </c:pt>
                <c:pt idx="24">
                  <c:v>1.7854480000000001</c:v>
                </c:pt>
                <c:pt idx="25">
                  <c:v>1.7852430000000001</c:v>
                </c:pt>
                <c:pt idx="26">
                  <c:v>1.7850520000000001</c:v>
                </c:pt>
                <c:pt idx="27">
                  <c:v>1.7848739999999998</c:v>
                </c:pt>
                <c:pt idx="28">
                  <c:v>1.7847090000000001</c:v>
                </c:pt>
                <c:pt idx="29">
                  <c:v>1.784556</c:v>
                </c:pt>
                <c:pt idx="30">
                  <c:v>1.784413</c:v>
                </c:pt>
                <c:pt idx="31">
                  <c:v>1.7842799999999999</c:v>
                </c:pt>
                <c:pt idx="32">
                  <c:v>1.7841560000000001</c:v>
                </c:pt>
                <c:pt idx="33">
                  <c:v>1.7840399999999998</c:v>
                </c:pt>
                <c:pt idx="34">
                  <c:v>1.783933</c:v>
                </c:pt>
                <c:pt idx="35">
                  <c:v>1.783833</c:v>
                </c:pt>
                <c:pt idx="36">
                  <c:v>1.7837400000000001</c:v>
                </c:pt>
                <c:pt idx="37">
                  <c:v>1.7836540000000001</c:v>
                </c:pt>
                <c:pt idx="38">
                  <c:v>1.7835729999999999</c:v>
                </c:pt>
                <c:pt idx="39">
                  <c:v>1.783498</c:v>
                </c:pt>
                <c:pt idx="40">
                  <c:v>1.783428</c:v>
                </c:pt>
                <c:pt idx="41">
                  <c:v>1.7833629999999998</c:v>
                </c:pt>
                <c:pt idx="42">
                  <c:v>1.7833030000000001</c:v>
                </c:pt>
                <c:pt idx="43">
                  <c:v>1.7832460000000001</c:v>
                </c:pt>
                <c:pt idx="44">
                  <c:v>1.7831940000000002</c:v>
                </c:pt>
                <c:pt idx="45">
                  <c:v>1.783145</c:v>
                </c:pt>
                <c:pt idx="46">
                  <c:v>1.7830999999999999</c:v>
                </c:pt>
                <c:pt idx="47">
                  <c:v>1.7830569999999999</c:v>
                </c:pt>
                <c:pt idx="48">
                  <c:v>1.783018</c:v>
                </c:pt>
                <c:pt idx="49">
                  <c:v>1.7829809999999999</c:v>
                </c:pt>
                <c:pt idx="50">
                  <c:v>1.7829470000000001</c:v>
                </c:pt>
                <c:pt idx="51">
                  <c:v>1.7829159999999999</c:v>
                </c:pt>
                <c:pt idx="52">
                  <c:v>1.782886</c:v>
                </c:pt>
                <c:pt idx="53">
                  <c:v>1.782859</c:v>
                </c:pt>
                <c:pt idx="54">
                  <c:v>1.7828329999999999</c:v>
                </c:pt>
                <c:pt idx="55">
                  <c:v>1.7828090000000001</c:v>
                </c:pt>
                <c:pt idx="56">
                  <c:v>1.7827869999999999</c:v>
                </c:pt>
                <c:pt idx="57">
                  <c:v>1.7827660000000001</c:v>
                </c:pt>
                <c:pt idx="58">
                  <c:v>1.7827469999999999</c:v>
                </c:pt>
                <c:pt idx="59">
                  <c:v>1.782729</c:v>
                </c:pt>
                <c:pt idx="60">
                  <c:v>1.782713</c:v>
                </c:pt>
                <c:pt idx="61">
                  <c:v>1.782697</c:v>
                </c:pt>
                <c:pt idx="62">
                  <c:v>1.782683</c:v>
                </c:pt>
                <c:pt idx="63">
                  <c:v>1.7826689999999998</c:v>
                </c:pt>
                <c:pt idx="64">
                  <c:v>1.7826570000000002</c:v>
                </c:pt>
                <c:pt idx="65">
                  <c:v>1.782645</c:v>
                </c:pt>
                <c:pt idx="66">
                  <c:v>1.7826339999999998</c:v>
                </c:pt>
                <c:pt idx="67">
                  <c:v>1.782624</c:v>
                </c:pt>
                <c:pt idx="68">
                  <c:v>1.7826150000000001</c:v>
                </c:pt>
                <c:pt idx="69">
                  <c:v>1.7826059999999999</c:v>
                </c:pt>
                <c:pt idx="70">
                  <c:v>1.7825979999999999</c:v>
                </c:pt>
                <c:pt idx="71">
                  <c:v>1.782591</c:v>
                </c:pt>
                <c:pt idx="72">
                  <c:v>1.782583</c:v>
                </c:pt>
                <c:pt idx="73">
                  <c:v>1.7825769999999999</c:v>
                </c:pt>
                <c:pt idx="74">
                  <c:v>1.7825709999999999</c:v>
                </c:pt>
                <c:pt idx="75">
                  <c:v>1.7825650000000002</c:v>
                </c:pt>
                <c:pt idx="76">
                  <c:v>1.7825599999999999</c:v>
                </c:pt>
                <c:pt idx="77">
                  <c:v>1.7825549999999999</c:v>
                </c:pt>
                <c:pt idx="78">
                  <c:v>1.7825499999999999</c:v>
                </c:pt>
                <c:pt idx="79">
                  <c:v>1.782546</c:v>
                </c:pt>
                <c:pt idx="80">
                  <c:v>1.7825419999999998</c:v>
                </c:pt>
                <c:pt idx="81">
                  <c:v>1.782538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F-3436-45C7-AF2B-3ED72D954499}"/>
            </c:ext>
          </c:extLst>
        </c:ser>
        <c:ser>
          <c:idx val="15"/>
          <c:order val="15"/>
          <c:tx>
            <c:strRef>
              <c:f>'Simulation spectrum H2O and KCl'!$DI$1</c:f>
              <c:strCache>
                <c:ptCount val="1"/>
                <c:pt idx="0">
                  <c:v>Simulate-Std. : Water (1:3)_5 g_22.3C (10 Hz -1 MHz)</c:v>
                </c:pt>
              </c:strCache>
            </c:strRef>
          </c:tx>
          <c:spPr>
            <a:ln w="19050">
              <a:noFill/>
            </a:ln>
          </c:spPr>
          <c:marker>
            <c:symbol val="none"/>
          </c:marker>
          <c:xVal>
            <c:numRef>
              <c:f>'Simulation spectrum H2O and KCl'!$DK$32:$DK$76</c:f>
              <c:numCache>
                <c:formatCode>0.00</c:formatCode>
                <c:ptCount val="45"/>
                <c:pt idx="0">
                  <c:v>0.96644295819461212</c:v>
                </c:pt>
                <c:pt idx="1">
                  <c:v>1.0805370217012242</c:v>
                </c:pt>
                <c:pt idx="2">
                  <c:v>1.1946308781194539</c:v>
                </c:pt>
                <c:pt idx="3">
                  <c:v>1.3087248701324603</c:v>
                </c:pt>
                <c:pt idx="4">
                  <c:v>1.4228187442942002</c:v>
                </c:pt>
                <c:pt idx="5">
                  <c:v>1.536912803458204</c:v>
                </c:pt>
                <c:pt idx="6">
                  <c:v>1.6510066890911275</c:v>
                </c:pt>
                <c:pt idx="7">
                  <c:v>1.7651006956149347</c:v>
                </c:pt>
                <c:pt idx="8">
                  <c:v>1.8791946028627042</c:v>
                </c:pt>
                <c:pt idx="9">
                  <c:v>1.9932885893716563</c:v>
                </c:pt>
                <c:pt idx="10">
                  <c:v>2.1073826352344378</c:v>
                </c:pt>
                <c:pt idx="11">
                  <c:v>2.2214765735373763</c:v>
                </c:pt>
                <c:pt idx="12">
                  <c:v>2.335570421540937</c:v>
                </c:pt>
                <c:pt idx="13">
                  <c:v>2.4496644194299857</c:v>
                </c:pt>
                <c:pt idx="14">
                  <c:v>2.5637584231882125</c:v>
                </c:pt>
                <c:pt idx="15">
                  <c:v>2.6778523145221258</c:v>
                </c:pt>
                <c:pt idx="16">
                  <c:v>2.7919463093579671</c:v>
                </c:pt>
                <c:pt idx="17">
                  <c:v>2.9060402573508957</c:v>
                </c:pt>
                <c:pt idx="18">
                  <c:v>3.0201341303373628</c:v>
                </c:pt>
                <c:pt idx="19">
                  <c:v>3.1342281230216629</c:v>
                </c:pt>
                <c:pt idx="20">
                  <c:v>3.2483220340525572</c:v>
                </c:pt>
                <c:pt idx="21">
                  <c:v>3.3624161191363675</c:v>
                </c:pt>
                <c:pt idx="22">
                  <c:v>3.476510062042157</c:v>
                </c:pt>
                <c:pt idx="23">
                  <c:v>3.5906040107164876</c:v>
                </c:pt>
                <c:pt idx="24">
                  <c:v>3.7046980177678455</c:v>
                </c:pt>
                <c:pt idx="25">
                  <c:v>3.8187919554376735</c:v>
                </c:pt>
                <c:pt idx="26">
                  <c:v>3.9328858951476127</c:v>
                </c:pt>
                <c:pt idx="27">
                  <c:v>4.04697991440199</c:v>
                </c:pt>
                <c:pt idx="28">
                  <c:v>4.1610737804001738</c:v>
                </c:pt>
                <c:pt idx="29">
                  <c:v>4.2751677947627345</c:v>
                </c:pt>
                <c:pt idx="30">
                  <c:v>4.3892617958661946</c:v>
                </c:pt>
                <c:pt idx="31">
                  <c:v>4.5033557624467226</c:v>
                </c:pt>
                <c:pt idx="32">
                  <c:v>4.617449613935853</c:v>
                </c:pt>
                <c:pt idx="33">
                  <c:v>4.7315436413379883</c:v>
                </c:pt>
                <c:pt idx="34">
                  <c:v>4.8456375947949386</c:v>
                </c:pt>
                <c:pt idx="35">
                  <c:v>4.9597315627541798</c:v>
                </c:pt>
                <c:pt idx="36">
                  <c:v>5.0738253531874244</c:v>
                </c:pt>
                <c:pt idx="37">
                  <c:v>5.1879195809283933</c:v>
                </c:pt>
                <c:pt idx="38">
                  <c:v>5.3020134269557877</c:v>
                </c:pt>
                <c:pt idx="39">
                  <c:v>5.416107379122205</c:v>
                </c:pt>
                <c:pt idx="40">
                  <c:v>5.530201363635955</c:v>
                </c:pt>
                <c:pt idx="41">
                  <c:v>5.6442952781898663</c:v>
                </c:pt>
                <c:pt idx="42">
                  <c:v>5.7583892897963684</c:v>
                </c:pt>
                <c:pt idx="43">
                  <c:v>5.8724832404187977</c:v>
                </c:pt>
                <c:pt idx="44">
                  <c:v>5.9865771984113163</c:v>
                </c:pt>
              </c:numCache>
            </c:numRef>
          </c:xVal>
          <c:yVal>
            <c:numRef>
              <c:f>'Simulation spectrum H2O and KCl'!$DL$32:$DL$76</c:f>
              <c:numCache>
                <c:formatCode>0.00</c:formatCode>
                <c:ptCount val="45"/>
                <c:pt idx="0">
                  <c:v>3.5871559999999998</c:v>
                </c:pt>
                <c:pt idx="1">
                  <c:v>3.5291430000000004</c:v>
                </c:pt>
                <c:pt idx="2">
                  <c:v>3.475257</c:v>
                </c:pt>
                <c:pt idx="3">
                  <c:v>3.4252050000000001</c:v>
                </c:pt>
                <c:pt idx="4">
                  <c:v>3.3787129999999999</c:v>
                </c:pt>
                <c:pt idx="5">
                  <c:v>3.3355289999999997</c:v>
                </c:pt>
                <c:pt idx="6">
                  <c:v>3.2954159999999999</c:v>
                </c:pt>
                <c:pt idx="7">
                  <c:v>3.2581549999999999</c:v>
                </c:pt>
                <c:pt idx="8">
                  <c:v>3.223544</c:v>
                </c:pt>
                <c:pt idx="9">
                  <c:v>3.191392</c:v>
                </c:pt>
                <c:pt idx="10">
                  <c:v>3.1615250000000001</c:v>
                </c:pt>
                <c:pt idx="11">
                  <c:v>3.133778</c:v>
                </c:pt>
                <c:pt idx="12">
                  <c:v>3.1080009999999998</c:v>
                </c:pt>
                <c:pt idx="13">
                  <c:v>3.0840510000000001</c:v>
                </c:pt>
                <c:pt idx="14">
                  <c:v>3.0617969999999999</c:v>
                </c:pt>
                <c:pt idx="15">
                  <c:v>3.0411160000000002</c:v>
                </c:pt>
                <c:pt idx="16">
                  <c:v>3.0218940000000001</c:v>
                </c:pt>
                <c:pt idx="17">
                  <c:v>3.0040239999999998</c:v>
                </c:pt>
                <c:pt idx="18">
                  <c:v>2.9874049999999999</c:v>
                </c:pt>
                <c:pt idx="19">
                  <c:v>2.97194</c:v>
                </c:pt>
                <c:pt idx="20">
                  <c:v>2.9575390000000001</c:v>
                </c:pt>
                <c:pt idx="21">
                  <c:v>2.9441120000000001</c:v>
                </c:pt>
                <c:pt idx="22">
                  <c:v>2.9315670000000003</c:v>
                </c:pt>
                <c:pt idx="23">
                  <c:v>2.91981</c:v>
                </c:pt>
                <c:pt idx="24">
                  <c:v>2.9087329999999998</c:v>
                </c:pt>
                <c:pt idx="25">
                  <c:v>2.8982030000000001</c:v>
                </c:pt>
                <c:pt idx="26">
                  <c:v>2.8880469999999998</c:v>
                </c:pt>
                <c:pt idx="27">
                  <c:v>2.8780190000000001</c:v>
                </c:pt>
                <c:pt idx="28">
                  <c:v>2.8677479999999997</c:v>
                </c:pt>
                <c:pt idx="29">
                  <c:v>2.8566590000000001</c:v>
                </c:pt>
                <c:pt idx="30">
                  <c:v>2.8438380000000003</c:v>
                </c:pt>
                <c:pt idx="31">
                  <c:v>2.8278300000000001</c:v>
                </c:pt>
                <c:pt idx="32">
                  <c:v>2.8063379999999998</c:v>
                </c:pt>
                <c:pt idx="33">
                  <c:v>2.7758400000000001</c:v>
                </c:pt>
                <c:pt idx="34">
                  <c:v>2.731236</c:v>
                </c:pt>
                <c:pt idx="35">
                  <c:v>2.66587</c:v>
                </c:pt>
                <c:pt idx="36">
                  <c:v>2.572711</c:v>
                </c:pt>
                <c:pt idx="37">
                  <c:v>2.4475549999999999</c:v>
                </c:pt>
                <c:pt idx="38">
                  <c:v>2.2939020000000001</c:v>
                </c:pt>
                <c:pt idx="39">
                  <c:v>2.125934</c:v>
                </c:pt>
                <c:pt idx="40">
                  <c:v>1.9646529999999998</c:v>
                </c:pt>
                <c:pt idx="41">
                  <c:v>1.8282160000000001</c:v>
                </c:pt>
                <c:pt idx="42">
                  <c:v>1.724709</c:v>
                </c:pt>
                <c:pt idx="43">
                  <c:v>1.652495</c:v>
                </c:pt>
                <c:pt idx="44">
                  <c:v>1.6049800000000001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0-3436-45C7-AF2B-3ED72D954499}"/>
            </c:ext>
          </c:extLst>
        </c:ser>
        <c:ser>
          <c:idx val="16"/>
          <c:order val="16"/>
          <c:tx>
            <c:strRef>
              <c:f>'Simulation spectrum H2O and KCl'!$DJ$1</c:f>
              <c:strCache>
                <c:ptCount val="1"/>
                <c:pt idx="0">
                  <c:v>Simulate-Std. : Water (1:3)_5 g_22.3C (1 MHz -1 PHz)</c:v>
                </c:pt>
              </c:strCache>
            </c:strRef>
          </c:tx>
          <c:spPr>
            <a:ln w="15875">
              <a:noFill/>
              <a:prstDash val="sysDot"/>
            </a:ln>
          </c:spPr>
          <c:marker>
            <c:symbol val="none"/>
          </c:marker>
          <c:xVal>
            <c:numRef>
              <c:f>'Simulation spectrum H2O and KCl'!$DK$75:$DK$155</c:f>
              <c:numCache>
                <c:formatCode>0.00</c:formatCode>
                <c:ptCount val="81"/>
                <c:pt idx="0">
                  <c:v>5.8724832404187977</c:v>
                </c:pt>
                <c:pt idx="1">
                  <c:v>5.9865771984113163</c:v>
                </c:pt>
                <c:pt idx="2">
                  <c:v>6.1006710005181741</c:v>
                </c:pt>
                <c:pt idx="3">
                  <c:v>6.2147651912537887</c:v>
                </c:pt>
                <c:pt idx="4">
                  <c:v>6.3288591015092761</c:v>
                </c:pt>
                <c:pt idx="5">
                  <c:v>6.4429530018744048</c:v>
                </c:pt>
                <c:pt idx="6">
                  <c:v>6.5570470391464442</c:v>
                </c:pt>
                <c:pt idx="7">
                  <c:v>6.6711408945045525</c:v>
                </c:pt>
                <c:pt idx="8">
                  <c:v>6.7852349206161566</c:v>
                </c:pt>
                <c:pt idx="9">
                  <c:v>6.8993288807814848</c:v>
                </c:pt>
                <c:pt idx="10">
                  <c:v>7.0134229163223223</c:v>
                </c:pt>
                <c:pt idx="11">
                  <c:v>7.1275168584783826</c:v>
                </c:pt>
                <c:pt idx="12">
                  <c:v>7.241610723537601</c:v>
                </c:pt>
                <c:pt idx="13">
                  <c:v>7.3557047049373585</c:v>
                </c:pt>
                <c:pt idx="14">
                  <c:v>7.4697986076108398</c:v>
                </c:pt>
                <c:pt idx="15">
                  <c:v>7.5838926369880353</c:v>
                </c:pt>
                <c:pt idx="16">
                  <c:v>7.6979866045302998</c:v>
                </c:pt>
                <c:pt idx="17">
                  <c:v>7.812080517178936</c:v>
                </c:pt>
                <c:pt idx="18">
                  <c:v>7.9261745109741</c:v>
                </c:pt>
                <c:pt idx="19">
                  <c:v>8.0402683824720764</c:v>
                </c:pt>
                <c:pt idx="20">
                  <c:v>8.154362491898743</c:v>
                </c:pt>
                <c:pt idx="21">
                  <c:v>8.2684562775010502</c:v>
                </c:pt>
                <c:pt idx="22">
                  <c:v>8.3825503025877453</c:v>
                </c:pt>
                <c:pt idx="23">
                  <c:v>8.4966443584593687</c:v>
                </c:pt>
                <c:pt idx="24">
                  <c:v>8.6107382864916655</c:v>
                </c:pt>
                <c:pt idx="25">
                  <c:v>8.7248322294421463</c:v>
                </c:pt>
                <c:pt idx="26">
                  <c:v>8.8389261868996218</c:v>
                </c:pt>
                <c:pt idx="27">
                  <c:v>8.953020133764392</c:v>
                </c:pt>
                <c:pt idx="28">
                  <c:v>9.0671140228459421</c:v>
                </c:pt>
                <c:pt idx="29">
                  <c:v>9.1812079673540552</c:v>
                </c:pt>
                <c:pt idx="30">
                  <c:v>9.2953020444876131</c:v>
                </c:pt>
                <c:pt idx="31">
                  <c:v>9.4093959221293328</c:v>
                </c:pt>
                <c:pt idx="32">
                  <c:v>9.5234899753014339</c:v>
                </c:pt>
                <c:pt idx="33">
                  <c:v>9.6375838831553171</c:v>
                </c:pt>
                <c:pt idx="34">
                  <c:v>9.751677871157538</c:v>
                </c:pt>
                <c:pt idx="35">
                  <c:v>9.865771788590715</c:v>
                </c:pt>
                <c:pt idx="36">
                  <c:v>9.9798657853096113</c:v>
                </c:pt>
                <c:pt idx="37">
                  <c:v>10.093959666827665</c:v>
                </c:pt>
                <c:pt idx="38">
                  <c:v>10.208053650856748</c:v>
                </c:pt>
                <c:pt idx="39">
                  <c:v>10.322147733652422</c:v>
                </c:pt>
                <c:pt idx="40">
                  <c:v>10.436241544658708</c:v>
                </c:pt>
                <c:pt idx="41">
                  <c:v>10.550335628892309</c:v>
                </c:pt>
                <c:pt idx="42">
                  <c:v>10.664429570541918</c:v>
                </c:pt>
                <c:pt idx="43">
                  <c:v>10.778523498323372</c:v>
                </c:pt>
                <c:pt idx="44">
                  <c:v>10.892617445655681</c:v>
                </c:pt>
                <c:pt idx="45">
                  <c:v>11.00671157384695</c:v>
                </c:pt>
                <c:pt idx="46">
                  <c:v>11.120805493185157</c:v>
                </c:pt>
                <c:pt idx="47">
                  <c:v>11.234899274367498</c:v>
                </c:pt>
                <c:pt idx="48">
                  <c:v>11.348993345681787</c:v>
                </c:pt>
                <c:pt idx="49">
                  <c:v>11.4630872301409</c:v>
                </c:pt>
                <c:pt idx="50">
                  <c:v>11.577181248701065</c:v>
                </c:pt>
                <c:pt idx="51">
                  <c:v>11.691275156658296</c:v>
                </c:pt>
                <c:pt idx="52">
                  <c:v>11.805369122577154</c:v>
                </c:pt>
                <c:pt idx="53">
                  <c:v>11.919463083331667</c:v>
                </c:pt>
                <c:pt idx="54">
                  <c:v>12.033557240311621</c:v>
                </c:pt>
                <c:pt idx="55">
                  <c:v>12.147650976777204</c:v>
                </c:pt>
                <c:pt idx="56">
                  <c:v>12.261744965450166</c:v>
                </c:pt>
                <c:pt idx="57">
                  <c:v>12.375838942105709</c:v>
                </c:pt>
                <c:pt idx="58">
                  <c:v>12.489932898867048</c:v>
                </c:pt>
                <c:pt idx="59">
                  <c:v>12.604026793692471</c:v>
                </c:pt>
                <c:pt idx="60">
                  <c:v>12.718120787616167</c:v>
                </c:pt>
                <c:pt idx="61">
                  <c:v>12.832214770208127</c:v>
                </c:pt>
                <c:pt idx="62">
                  <c:v>12.946308737432165</c:v>
                </c:pt>
                <c:pt idx="63">
                  <c:v>13.060402797555678</c:v>
                </c:pt>
                <c:pt idx="64">
                  <c:v>13.174496500565251</c:v>
                </c:pt>
                <c:pt idx="65">
                  <c:v>13.288590578344985</c:v>
                </c:pt>
                <c:pt idx="66">
                  <c:v>13.402684634761803</c:v>
                </c:pt>
                <c:pt idx="67">
                  <c:v>13.516778563586231</c:v>
                </c:pt>
                <c:pt idx="68">
                  <c:v>13.630872519472886</c:v>
                </c:pt>
                <c:pt idx="69">
                  <c:v>13.744966438777706</c:v>
                </c:pt>
                <c:pt idx="70">
                  <c:v>13.859060381599805</c:v>
                </c:pt>
                <c:pt idx="71">
                  <c:v>13.973154372474355</c:v>
                </c:pt>
                <c:pt idx="72">
                  <c:v>14.087248157292857</c:v>
                </c:pt>
                <c:pt idx="73">
                  <c:v>14.201342219472076</c:v>
                </c:pt>
                <c:pt idx="74">
                  <c:v>14.315436275583451</c:v>
                </c:pt>
                <c:pt idx="75">
                  <c:v>14.429530232573697</c:v>
                </c:pt>
                <c:pt idx="76">
                  <c:v>14.543624216850393</c:v>
                </c:pt>
                <c:pt idx="77">
                  <c:v>14.657718077264208</c:v>
                </c:pt>
                <c:pt idx="78">
                  <c:v>14.771812065480782</c:v>
                </c:pt>
                <c:pt idx="79">
                  <c:v>14.885906064722315</c:v>
                </c:pt>
                <c:pt idx="80">
                  <c:v>15</c:v>
                </c:pt>
              </c:numCache>
            </c:numRef>
          </c:xVal>
          <c:yVal>
            <c:numRef>
              <c:f>'Simulation spectrum H2O and KCl'!$DL$75:$DL$155</c:f>
              <c:numCache>
                <c:formatCode>0.00</c:formatCode>
                <c:ptCount val="81"/>
                <c:pt idx="0">
                  <c:v>1.652495</c:v>
                </c:pt>
                <c:pt idx="1">
                  <c:v>1.6049800000000001</c:v>
                </c:pt>
                <c:pt idx="2">
                  <c:v>1.5748740000000001</c:v>
                </c:pt>
                <c:pt idx="3">
                  <c:v>1.5562100000000001</c:v>
                </c:pt>
                <c:pt idx="4">
                  <c:v>1.544754</c:v>
                </c:pt>
                <c:pt idx="5">
                  <c:v>1.5377270000000001</c:v>
                </c:pt>
                <c:pt idx="6">
                  <c:v>1.5333810000000001</c:v>
                </c:pt>
                <c:pt idx="7">
                  <c:v>1.530648</c:v>
                </c:pt>
                <c:pt idx="8">
                  <c:v>1.5288820000000001</c:v>
                </c:pt>
                <c:pt idx="9">
                  <c:v>1.5277000000000001</c:v>
                </c:pt>
                <c:pt idx="10">
                  <c:v>1.5268699999999999</c:v>
                </c:pt>
                <c:pt idx="11">
                  <c:v>1.5262580000000001</c:v>
                </c:pt>
                <c:pt idx="12">
                  <c:v>1.5257810000000001</c:v>
                </c:pt>
                <c:pt idx="13">
                  <c:v>1.5253919999999999</c:v>
                </c:pt>
                <c:pt idx="14">
                  <c:v>1.5250630000000001</c:v>
                </c:pt>
                <c:pt idx="15">
                  <c:v>1.524775</c:v>
                </c:pt>
                <c:pt idx="16">
                  <c:v>1.5245179999999998</c:v>
                </c:pt>
                <c:pt idx="17">
                  <c:v>1.5242849999999999</c:v>
                </c:pt>
                <c:pt idx="18">
                  <c:v>1.5240719999999999</c:v>
                </c:pt>
                <c:pt idx="19">
                  <c:v>1.523876</c:v>
                </c:pt>
                <c:pt idx="20">
                  <c:v>1.5236959999999999</c:v>
                </c:pt>
                <c:pt idx="21">
                  <c:v>1.5235289999999999</c:v>
                </c:pt>
                <c:pt idx="22">
                  <c:v>1.5233729999999999</c:v>
                </c:pt>
                <c:pt idx="23">
                  <c:v>1.5232299999999999</c:v>
                </c:pt>
                <c:pt idx="24">
                  <c:v>1.523096</c:v>
                </c:pt>
                <c:pt idx="25">
                  <c:v>1.522972</c:v>
                </c:pt>
                <c:pt idx="26">
                  <c:v>1.5228569999999999</c:v>
                </c:pt>
                <c:pt idx="27">
                  <c:v>1.52275</c:v>
                </c:pt>
                <c:pt idx="28">
                  <c:v>1.5226500000000001</c:v>
                </c:pt>
                <c:pt idx="29">
                  <c:v>1.5225580000000001</c:v>
                </c:pt>
                <c:pt idx="30">
                  <c:v>1.522472</c:v>
                </c:pt>
                <c:pt idx="31">
                  <c:v>1.5223930000000001</c:v>
                </c:pt>
                <c:pt idx="32">
                  <c:v>1.5223180000000001</c:v>
                </c:pt>
                <c:pt idx="33">
                  <c:v>1.5222499999999999</c:v>
                </c:pt>
                <c:pt idx="34">
                  <c:v>1.5221859999999998</c:v>
                </c:pt>
                <c:pt idx="35">
                  <c:v>1.5221260000000001</c:v>
                </c:pt>
                <c:pt idx="36">
                  <c:v>1.522071</c:v>
                </c:pt>
                <c:pt idx="37">
                  <c:v>1.5220199999999999</c:v>
                </c:pt>
                <c:pt idx="38">
                  <c:v>1.521973</c:v>
                </c:pt>
                <c:pt idx="39">
                  <c:v>1.5219279999999999</c:v>
                </c:pt>
                <c:pt idx="40">
                  <c:v>1.521887</c:v>
                </c:pt>
                <c:pt idx="41">
                  <c:v>1.521849</c:v>
                </c:pt>
                <c:pt idx="42">
                  <c:v>1.521814</c:v>
                </c:pt>
                <c:pt idx="43">
                  <c:v>1.5217810000000001</c:v>
                </c:pt>
                <c:pt idx="44">
                  <c:v>1.5217500000000002</c:v>
                </c:pt>
                <c:pt idx="45">
                  <c:v>1.521722</c:v>
                </c:pt>
                <c:pt idx="46">
                  <c:v>1.5216959999999999</c:v>
                </c:pt>
                <c:pt idx="47">
                  <c:v>1.521671</c:v>
                </c:pt>
                <c:pt idx="48">
                  <c:v>1.5216479999999999</c:v>
                </c:pt>
                <c:pt idx="49">
                  <c:v>1.5216269999999998</c:v>
                </c:pt>
                <c:pt idx="50">
                  <c:v>1.5216080000000001</c:v>
                </c:pt>
                <c:pt idx="51">
                  <c:v>1.5215890000000001</c:v>
                </c:pt>
                <c:pt idx="52">
                  <c:v>1.5215730000000001</c:v>
                </c:pt>
                <c:pt idx="53">
                  <c:v>1.5215569999999998</c:v>
                </c:pt>
                <c:pt idx="54">
                  <c:v>1.521542</c:v>
                </c:pt>
                <c:pt idx="55">
                  <c:v>1.5215289999999999</c:v>
                </c:pt>
                <c:pt idx="56">
                  <c:v>1.5215160000000001</c:v>
                </c:pt>
                <c:pt idx="57">
                  <c:v>1.521504</c:v>
                </c:pt>
                <c:pt idx="58">
                  <c:v>1.521493</c:v>
                </c:pt>
                <c:pt idx="59">
                  <c:v>1.5214829999999999</c:v>
                </c:pt>
                <c:pt idx="60">
                  <c:v>1.521474</c:v>
                </c:pt>
                <c:pt idx="61">
                  <c:v>1.5214649999999998</c:v>
                </c:pt>
                <c:pt idx="62">
                  <c:v>1.5214569999999998</c:v>
                </c:pt>
                <c:pt idx="63">
                  <c:v>1.52145</c:v>
                </c:pt>
                <c:pt idx="64">
                  <c:v>1.5214429999999999</c:v>
                </c:pt>
                <c:pt idx="65">
                  <c:v>1.521436</c:v>
                </c:pt>
                <c:pt idx="66">
                  <c:v>1.5214299999999998</c:v>
                </c:pt>
                <c:pt idx="67">
                  <c:v>1.521425</c:v>
                </c:pt>
                <c:pt idx="68">
                  <c:v>1.5214190000000001</c:v>
                </c:pt>
                <c:pt idx="69">
                  <c:v>1.521415</c:v>
                </c:pt>
                <c:pt idx="70">
                  <c:v>1.5214100000000002</c:v>
                </c:pt>
                <c:pt idx="71">
                  <c:v>1.521406</c:v>
                </c:pt>
                <c:pt idx="72">
                  <c:v>1.5214019999999999</c:v>
                </c:pt>
                <c:pt idx="73">
                  <c:v>1.521398</c:v>
                </c:pt>
                <c:pt idx="74">
                  <c:v>1.5213949999999998</c:v>
                </c:pt>
                <c:pt idx="75">
                  <c:v>1.5213920000000001</c:v>
                </c:pt>
                <c:pt idx="76">
                  <c:v>1.5213890000000001</c:v>
                </c:pt>
                <c:pt idx="77">
                  <c:v>1.5213859999999999</c:v>
                </c:pt>
                <c:pt idx="78">
                  <c:v>1.5213840000000001</c:v>
                </c:pt>
                <c:pt idx="79">
                  <c:v>1.521382</c:v>
                </c:pt>
                <c:pt idx="80">
                  <c:v>1.52138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1-3436-45C7-AF2B-3ED72D954499}"/>
            </c:ext>
          </c:extLst>
        </c:ser>
        <c:ser>
          <c:idx val="17"/>
          <c:order val="17"/>
          <c:tx>
            <c:v>Trendline for 20.3 C at LF</c:v>
          </c:tx>
          <c:spPr>
            <a:ln w="19050">
              <a:solidFill>
                <a:srgbClr val="002060"/>
              </a:solidFill>
              <a:prstDash val="sysDot"/>
            </a:ln>
          </c:spPr>
          <c:marker>
            <c:symbol val="none"/>
          </c:marker>
          <c:xVal>
            <c:numRef>
              <c:f>'Simulation spectrum H2O and KCl'!$L$67:$L$131</c:f>
              <c:numCache>
                <c:formatCode>0.00</c:formatCode>
                <c:ptCount val="65"/>
                <c:pt idx="0">
                  <c:v>7.4</c:v>
                </c:pt>
                <c:pt idx="1">
                  <c:v>7.3</c:v>
                </c:pt>
                <c:pt idx="2">
                  <c:v>7.2</c:v>
                </c:pt>
                <c:pt idx="3">
                  <c:v>7.1</c:v>
                </c:pt>
                <c:pt idx="4">
                  <c:v>7</c:v>
                </c:pt>
                <c:pt idx="5">
                  <c:v>6.9</c:v>
                </c:pt>
                <c:pt idx="6">
                  <c:v>6.8</c:v>
                </c:pt>
                <c:pt idx="7">
                  <c:v>6.7</c:v>
                </c:pt>
                <c:pt idx="8">
                  <c:v>6.6</c:v>
                </c:pt>
                <c:pt idx="9">
                  <c:v>6.5</c:v>
                </c:pt>
                <c:pt idx="10">
                  <c:v>6.4</c:v>
                </c:pt>
                <c:pt idx="11">
                  <c:v>6.3</c:v>
                </c:pt>
                <c:pt idx="12">
                  <c:v>6.2</c:v>
                </c:pt>
                <c:pt idx="13">
                  <c:v>6.1</c:v>
                </c:pt>
                <c:pt idx="14">
                  <c:v>6</c:v>
                </c:pt>
                <c:pt idx="15">
                  <c:v>5.9030899869919438</c:v>
                </c:pt>
                <c:pt idx="16">
                  <c:v>5.8239109124113</c:v>
                </c:pt>
                <c:pt idx="17">
                  <c:v>5.7569630370485534</c:v>
                </c:pt>
                <c:pt idx="18">
                  <c:v>5.6020599913279625</c:v>
                </c:pt>
                <c:pt idx="19">
                  <c:v>5.5228744023138034</c:v>
                </c:pt>
                <c:pt idx="20">
                  <c:v>5.4259741609193757</c:v>
                </c:pt>
                <c:pt idx="21">
                  <c:v>5.3010299956639813</c:v>
                </c:pt>
                <c:pt idx="22">
                  <c:v>5.204119982655925</c:v>
                </c:pt>
                <c:pt idx="23">
                  <c:v>5.1106906972737542</c:v>
                </c:pt>
                <c:pt idx="24">
                  <c:v>5</c:v>
                </c:pt>
                <c:pt idx="25">
                  <c:v>4.9030899869919438</c:v>
                </c:pt>
                <c:pt idx="26">
                  <c:v>4.8027190075796815</c:v>
                </c:pt>
                <c:pt idx="27">
                  <c:v>4.7044336600521994</c:v>
                </c:pt>
                <c:pt idx="28">
                  <c:v>4.6020599913279625</c:v>
                </c:pt>
                <c:pt idx="29">
                  <c:v>4.5016890119157003</c:v>
                </c:pt>
                <c:pt idx="30">
                  <c:v>4.4006588497649739</c:v>
                </c:pt>
                <c:pt idx="31">
                  <c:v>4.3010299956639813</c:v>
                </c:pt>
                <c:pt idx="32">
                  <c:v>4.200659016251719</c:v>
                </c:pt>
                <c:pt idx="33">
                  <c:v>4.1009905230699646</c:v>
                </c:pt>
                <c:pt idx="34">
                  <c:v>4</c:v>
                </c:pt>
                <c:pt idx="35">
                  <c:v>3.90049275542937</c:v>
                </c:pt>
                <c:pt idx="36">
                  <c:v>3.800655228145212</c:v>
                </c:pt>
                <c:pt idx="37">
                  <c:v>3.7000543856282389</c:v>
                </c:pt>
                <c:pt idx="38">
                  <c:v>3.6003302305807652</c:v>
                </c:pt>
                <c:pt idx="39">
                  <c:v>3.5003188237463867</c:v>
                </c:pt>
                <c:pt idx="40">
                  <c:v>3.4001233554370809</c:v>
                </c:pt>
                <c:pt idx="41">
                  <c:v>3.3001605369513523</c:v>
                </c:pt>
                <c:pt idx="42">
                  <c:v>3.2001388538573807</c:v>
                </c:pt>
                <c:pt idx="43">
                  <c:v>3.1000257301078626</c:v>
                </c:pt>
                <c:pt idx="44">
                  <c:v>3</c:v>
                </c:pt>
                <c:pt idx="45">
                  <c:v>2.9000611027354806</c:v>
                </c:pt>
                <c:pt idx="46">
                  <c:v>2.8000362418279794</c:v>
                </c:pt>
                <c:pt idx="47">
                  <c:v>2.7000023971422538</c:v>
                </c:pt>
                <c:pt idx="48">
                  <c:v>2.6000249038929866</c:v>
                </c:pt>
                <c:pt idx="49">
                  <c:v>2.5000030680516931</c:v>
                </c:pt>
                <c:pt idx="50">
                  <c:v>2.4000023459279558</c:v>
                </c:pt>
                <c:pt idx="51">
                  <c:v>2.3000082025538129</c:v>
                </c:pt>
                <c:pt idx="52">
                  <c:v>2.2000018654066018</c:v>
                </c:pt>
                <c:pt idx="53">
                  <c:v>2.0999912335446846</c:v>
                </c:pt>
                <c:pt idx="54">
                  <c:v>2</c:v>
                </c:pt>
                <c:pt idx="55">
                  <c:v>1.9000009651534695</c:v>
                </c:pt>
                <c:pt idx="56">
                  <c:v>1.8000018278179688</c:v>
                </c:pt>
                <c:pt idx="57">
                  <c:v>1.700002397142254</c:v>
                </c:pt>
                <c:pt idx="58">
                  <c:v>1.6000030866277404</c:v>
                </c:pt>
                <c:pt idx="59">
                  <c:v>1.5000030680516931</c:v>
                </c:pt>
                <c:pt idx="60">
                  <c:v>1.400002345927956</c:v>
                </c:pt>
                <c:pt idx="61">
                  <c:v>1.3000082025538131</c:v>
                </c:pt>
                <c:pt idx="62">
                  <c:v>1.2000018654066018</c:v>
                </c:pt>
                <c:pt idx="63">
                  <c:v>1.0999912335446844</c:v>
                </c:pt>
                <c:pt idx="64">
                  <c:v>1</c:v>
                </c:pt>
              </c:numCache>
            </c:numRef>
          </c:xVal>
          <c:yVal>
            <c:numRef>
              <c:f>'Simulation spectrum H2O and KCl'!$P$67:$P$131</c:f>
              <c:numCache>
                <c:formatCode>General</c:formatCode>
                <c:ptCount val="65"/>
                <c:pt idx="0">
                  <c:v>1.0162</c:v>
                </c:pt>
                <c:pt idx="1">
                  <c:v>1.0162</c:v>
                </c:pt>
                <c:pt idx="2">
                  <c:v>1.0162</c:v>
                </c:pt>
                <c:pt idx="3">
                  <c:v>1.0162</c:v>
                </c:pt>
                <c:pt idx="4">
                  <c:v>1.0162</c:v>
                </c:pt>
                <c:pt idx="5">
                  <c:v>1.0162</c:v>
                </c:pt>
                <c:pt idx="6">
                  <c:v>1.0162</c:v>
                </c:pt>
                <c:pt idx="7">
                  <c:v>1.0162</c:v>
                </c:pt>
                <c:pt idx="8">
                  <c:v>1.0162</c:v>
                </c:pt>
                <c:pt idx="9">
                  <c:v>1.0162</c:v>
                </c:pt>
                <c:pt idx="10">
                  <c:v>1.0162</c:v>
                </c:pt>
                <c:pt idx="11">
                  <c:v>1.0162</c:v>
                </c:pt>
                <c:pt idx="12">
                  <c:v>1.0162</c:v>
                </c:pt>
                <c:pt idx="13">
                  <c:v>1.0162</c:v>
                </c:pt>
                <c:pt idx="14">
                  <c:v>1.0162</c:v>
                </c:pt>
                <c:pt idx="15">
                  <c:v>1.0162</c:v>
                </c:pt>
                <c:pt idx="16">
                  <c:v>1.0162</c:v>
                </c:pt>
                <c:pt idx="17">
                  <c:v>1.0162</c:v>
                </c:pt>
                <c:pt idx="18">
                  <c:v>1.0162</c:v>
                </c:pt>
                <c:pt idx="19">
                  <c:v>1.0162</c:v>
                </c:pt>
                <c:pt idx="20">
                  <c:v>1.0162</c:v>
                </c:pt>
                <c:pt idx="21">
                  <c:v>1.0162</c:v>
                </c:pt>
                <c:pt idx="22">
                  <c:v>1.0162</c:v>
                </c:pt>
                <c:pt idx="23">
                  <c:v>1.0162</c:v>
                </c:pt>
                <c:pt idx="24">
                  <c:v>1.0162</c:v>
                </c:pt>
                <c:pt idx="25">
                  <c:v>1.0162</c:v>
                </c:pt>
                <c:pt idx="26">
                  <c:v>1.0162</c:v>
                </c:pt>
                <c:pt idx="27">
                  <c:v>1.0162</c:v>
                </c:pt>
                <c:pt idx="28">
                  <c:v>1.0162</c:v>
                </c:pt>
                <c:pt idx="29">
                  <c:v>1.0162</c:v>
                </c:pt>
                <c:pt idx="30">
                  <c:v>1.0162</c:v>
                </c:pt>
                <c:pt idx="31">
                  <c:v>1.0162</c:v>
                </c:pt>
                <c:pt idx="32">
                  <c:v>1.0162</c:v>
                </c:pt>
                <c:pt idx="33">
                  <c:v>1.0162</c:v>
                </c:pt>
                <c:pt idx="34">
                  <c:v>1.0162</c:v>
                </c:pt>
                <c:pt idx="35">
                  <c:v>1.0162</c:v>
                </c:pt>
                <c:pt idx="36">
                  <c:v>1.0162</c:v>
                </c:pt>
                <c:pt idx="37">
                  <c:v>1.0162</c:v>
                </c:pt>
                <c:pt idx="38">
                  <c:v>1.0162</c:v>
                </c:pt>
                <c:pt idx="39">
                  <c:v>1.0162</c:v>
                </c:pt>
                <c:pt idx="40">
                  <c:v>1.0162</c:v>
                </c:pt>
                <c:pt idx="41">
                  <c:v>1.0162</c:v>
                </c:pt>
                <c:pt idx="42">
                  <c:v>1.0162</c:v>
                </c:pt>
                <c:pt idx="43">
                  <c:v>1.0162</c:v>
                </c:pt>
                <c:pt idx="44">
                  <c:v>1.0162</c:v>
                </c:pt>
                <c:pt idx="45">
                  <c:v>1.0162</c:v>
                </c:pt>
                <c:pt idx="46">
                  <c:v>1.0162</c:v>
                </c:pt>
                <c:pt idx="47">
                  <c:v>1.0162</c:v>
                </c:pt>
                <c:pt idx="48">
                  <c:v>1.0162</c:v>
                </c:pt>
                <c:pt idx="49">
                  <c:v>1.0162</c:v>
                </c:pt>
                <c:pt idx="50">
                  <c:v>1.0162</c:v>
                </c:pt>
                <c:pt idx="51">
                  <c:v>1.0162</c:v>
                </c:pt>
                <c:pt idx="52">
                  <c:v>1.0162</c:v>
                </c:pt>
                <c:pt idx="53">
                  <c:v>1.0162</c:v>
                </c:pt>
                <c:pt idx="54">
                  <c:v>1.0162</c:v>
                </c:pt>
                <c:pt idx="55">
                  <c:v>1.0162</c:v>
                </c:pt>
                <c:pt idx="56">
                  <c:v>1.0162</c:v>
                </c:pt>
                <c:pt idx="57">
                  <c:v>1.0162</c:v>
                </c:pt>
                <c:pt idx="58">
                  <c:v>1.0162</c:v>
                </c:pt>
                <c:pt idx="59">
                  <c:v>1.0162</c:v>
                </c:pt>
                <c:pt idx="60">
                  <c:v>1.0162</c:v>
                </c:pt>
                <c:pt idx="61">
                  <c:v>1.0162</c:v>
                </c:pt>
                <c:pt idx="62">
                  <c:v>1.0162</c:v>
                </c:pt>
                <c:pt idx="63">
                  <c:v>1.0162</c:v>
                </c:pt>
                <c:pt idx="64">
                  <c:v>1.0162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2-3436-45C7-AF2B-3ED72D9544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70632064"/>
        <c:axId val="270633984"/>
      </c:scatterChart>
      <c:valAx>
        <c:axId val="270632064"/>
        <c:scaling>
          <c:orientation val="minMax"/>
          <c:max val="12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defRPr>
                </a:pPr>
                <a:r>
                  <a:rPr lang="en-GB" sz="160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Log Frequency</a:t>
                </a:r>
              </a:p>
            </c:rich>
          </c:tx>
          <c:layout>
            <c:manualLayout>
              <c:xMode val="edge"/>
              <c:yMode val="edge"/>
              <c:x val="0.44947094907407409"/>
              <c:y val="0.92350277777777778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70633984"/>
        <c:crosses val="autoZero"/>
        <c:crossBetween val="midCat"/>
        <c:majorUnit val="1"/>
      </c:valAx>
      <c:valAx>
        <c:axId val="270633984"/>
        <c:scaling>
          <c:orientation val="minMax"/>
          <c:max val="4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defRPr>
                </a:pPr>
                <a:r>
                  <a:rPr lang="en-GB" sz="160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C′ </a:t>
                </a:r>
                <a:r>
                  <a:rPr lang="en-GB" sz="1600" baseline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/ </a:t>
                </a:r>
                <a:r>
                  <a:rPr lang="en-GB" sz="160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pF</a:t>
                </a:r>
              </a:p>
            </c:rich>
          </c:tx>
          <c:layout>
            <c:manualLayout>
              <c:xMode val="edge"/>
              <c:yMode val="edge"/>
              <c:x val="2.9620071684587812E-3"/>
              <c:y val="0.328521759259259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70632064"/>
        <c:crosses val="autoZero"/>
        <c:crossBetween val="midCat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155471163449703"/>
          <c:y val="7.1527430555555549E-2"/>
          <c:w val="0.82215815390332847"/>
          <c:h val="0.70334237489679974"/>
        </c:manualLayout>
      </c:layout>
      <c:scatterChart>
        <c:scatterStyle val="smoothMarker"/>
        <c:varyColors val="0"/>
        <c:ser>
          <c:idx val="0"/>
          <c:order val="0"/>
          <c:tx>
            <c:v>Time 0.23 h, 20.3 celcius</c:v>
          </c:tx>
          <c:spPr>
            <a:ln w="12700">
              <a:noFill/>
            </a:ln>
          </c:spPr>
          <c:marker>
            <c:symbol val="circle"/>
            <c:size val="3"/>
            <c:spPr>
              <a:solidFill>
                <a:schemeClr val="bg2">
                  <a:lumMod val="60000"/>
                  <a:lumOff val="40000"/>
                </a:schemeClr>
              </a:solidFill>
              <a:ln>
                <a:noFill/>
              </a:ln>
            </c:spPr>
          </c:marker>
          <c:xVal>
            <c:numRef>
              <c:f>'Simulation spectrum H2O and KCl'!$L$81:$L$131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'Simulation spectrum H2O and KCl'!$O$81:$O$131</c:f>
              <c:numCache>
                <c:formatCode>General</c:formatCode>
                <c:ptCount val="51"/>
                <c:pt idx="0">
                  <c:v>2.1873678624146135E-2</c:v>
                </c:pt>
                <c:pt idx="1">
                  <c:v>2.7746202154578251E-2</c:v>
                </c:pt>
                <c:pt idx="2">
                  <c:v>3.5469076198582652E-2</c:v>
                </c:pt>
                <c:pt idx="3">
                  <c:v>4.5628647554301939E-2</c:v>
                </c:pt>
                <c:pt idx="4">
                  <c:v>5.8992373999999993E-2</c:v>
                </c:pt>
                <c:pt idx="5">
                  <c:v>6.9416143999999999E-2</c:v>
                </c:pt>
                <c:pt idx="6">
                  <c:v>8.7011554000000005E-2</c:v>
                </c:pt>
                <c:pt idx="7">
                  <c:v>0.116718</c:v>
                </c:pt>
                <c:pt idx="8">
                  <c:v>0.14701959999999997</c:v>
                </c:pt>
                <c:pt idx="9">
                  <c:v>0.18166848000000002</c:v>
                </c:pt>
                <c:pt idx="10">
                  <c:v>0.23092034</c:v>
                </c:pt>
                <c:pt idx="11">
                  <c:v>0.28348068000000004</c:v>
                </c:pt>
                <c:pt idx="12">
                  <c:v>0.3471013</c:v>
                </c:pt>
                <c:pt idx="13">
                  <c:v>0.41787101999999998</c:v>
                </c:pt>
                <c:pt idx="14">
                  <c:v>0.49638959999999999</c:v>
                </c:pt>
                <c:pt idx="15">
                  <c:v>0.57052071999999998</c:v>
                </c:pt>
                <c:pt idx="16">
                  <c:v>0.63149632</c:v>
                </c:pt>
                <c:pt idx="17">
                  <c:v>0.66609423999999995</c:v>
                </c:pt>
                <c:pt idx="18">
                  <c:v>0.66868437999999997</c:v>
                </c:pt>
                <c:pt idx="19">
                  <c:v>0.64015363999999997</c:v>
                </c:pt>
                <c:pt idx="20">
                  <c:v>0.58782555999999997</c:v>
                </c:pt>
                <c:pt idx="21">
                  <c:v>0.52385115999999998</c:v>
                </c:pt>
                <c:pt idx="22">
                  <c:v>0.45806474000000003</c:v>
                </c:pt>
                <c:pt idx="23">
                  <c:v>0.39620223999999998</c:v>
                </c:pt>
                <c:pt idx="24">
                  <c:v>0.34060193999999999</c:v>
                </c:pt>
                <c:pt idx="25">
                  <c:v>0.29360212000000002</c:v>
                </c:pt>
                <c:pt idx="26">
                  <c:v>0.25428158000000001</c:v>
                </c:pt>
                <c:pt idx="27">
                  <c:v>0.22268932</c:v>
                </c:pt>
                <c:pt idx="28">
                  <c:v>0.19621952000000001</c:v>
                </c:pt>
                <c:pt idx="29">
                  <c:v>0.17596879999999998</c:v>
                </c:pt>
                <c:pt idx="30">
                  <c:v>0.15803969999999998</c:v>
                </c:pt>
                <c:pt idx="31">
                  <c:v>0.14279285999999999</c:v>
                </c:pt>
                <c:pt idx="32">
                  <c:v>0.13020868000000002</c:v>
                </c:pt>
                <c:pt idx="33">
                  <c:v>0.1205253</c:v>
                </c:pt>
                <c:pt idx="34">
                  <c:v>0.11142208000000001</c:v>
                </c:pt>
                <c:pt idx="35">
                  <c:v>0.10593016</c:v>
                </c:pt>
                <c:pt idx="36">
                  <c:v>9.925146E-2</c:v>
                </c:pt>
                <c:pt idx="37">
                  <c:v>0.1011213</c:v>
                </c:pt>
                <c:pt idx="38">
                  <c:v>9.6409361999999998E-2</c:v>
                </c:pt>
                <c:pt idx="39">
                  <c:v>9.9903160000000005E-2</c:v>
                </c:pt>
                <c:pt idx="40">
                  <c:v>9.9378859999999999E-2</c:v>
                </c:pt>
                <c:pt idx="41">
                  <c:v>0.11049206</c:v>
                </c:pt>
                <c:pt idx="42">
                  <c:v>0.12226774</c:v>
                </c:pt>
                <c:pt idx="43">
                  <c:v>0.13167280000000001</c:v>
                </c:pt>
                <c:pt idx="44">
                  <c:v>0.14829262000000001</c:v>
                </c:pt>
                <c:pt idx="45">
                  <c:v>0.16414706000000001</c:v>
                </c:pt>
                <c:pt idx="46">
                  <c:v>0.18117946000000001</c:v>
                </c:pt>
                <c:pt idx="47">
                  <c:v>0.20570885999999999</c:v>
                </c:pt>
                <c:pt idx="48">
                  <c:v>0.22767850000000001</c:v>
                </c:pt>
                <c:pt idx="49">
                  <c:v>0.25156894000000002</c:v>
                </c:pt>
                <c:pt idx="50">
                  <c:v>0.27442548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9A60-4706-99F0-FE8121FD90CF}"/>
            </c:ext>
          </c:extLst>
        </c:ser>
        <c:ser>
          <c:idx val="6"/>
          <c:order val="1"/>
          <c:tx>
            <c:v>Time 5.03 h, -20 celcius</c:v>
          </c:tx>
          <c:spPr>
            <a:ln w="12700">
              <a:noFill/>
            </a:ln>
          </c:spPr>
          <c:marker>
            <c:symbol val="circle"/>
            <c:size val="3"/>
            <c:spPr>
              <a:solidFill>
                <a:schemeClr val="bg2">
                  <a:lumMod val="60000"/>
                  <a:lumOff val="40000"/>
                </a:schemeClr>
              </a:solidFill>
              <a:ln>
                <a:noFill/>
              </a:ln>
            </c:spPr>
          </c:marker>
          <c:xVal>
            <c:numRef>
              <c:f>'Simulation spectrum H2O and KCl'!$AP$81:$AP$131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'Simulation spectrum H2O and KCl'!$AS$81:$AS$131</c:f>
              <c:numCache>
                <c:formatCode>General</c:formatCode>
                <c:ptCount val="51"/>
                <c:pt idx="0">
                  <c:v>4.6902899999999997E-3</c:v>
                </c:pt>
                <c:pt idx="1">
                  <c:v>6.0276000000000001E-3</c:v>
                </c:pt>
                <c:pt idx="2">
                  <c:v>4.89574E-3</c:v>
                </c:pt>
                <c:pt idx="3">
                  <c:v>5.2688600000000002E-3</c:v>
                </c:pt>
                <c:pt idx="4">
                  <c:v>8.0706000000000007E-3</c:v>
                </c:pt>
                <c:pt idx="5">
                  <c:v>7.0994999999999999E-3</c:v>
                </c:pt>
                <c:pt idx="6">
                  <c:v>8.5620999999999996E-3</c:v>
                </c:pt>
                <c:pt idx="7">
                  <c:v>1.1385299999999999E-2</c:v>
                </c:pt>
                <c:pt idx="8">
                  <c:v>1.4441300000000001E-2</c:v>
                </c:pt>
                <c:pt idx="9">
                  <c:v>1.7939199999999999E-2</c:v>
                </c:pt>
                <c:pt idx="10">
                  <c:v>2.3067799999999999E-2</c:v>
                </c:pt>
                <c:pt idx="11">
                  <c:v>2.8753899999999999E-2</c:v>
                </c:pt>
                <c:pt idx="12">
                  <c:v>3.6271299999999999E-2</c:v>
                </c:pt>
                <c:pt idx="13">
                  <c:v>4.56137E-2</c:v>
                </c:pt>
                <c:pt idx="14">
                  <c:v>5.80689E-2</c:v>
                </c:pt>
                <c:pt idx="15">
                  <c:v>7.3874099999999998E-2</c:v>
                </c:pt>
                <c:pt idx="16">
                  <c:v>9.4576400000000005E-2</c:v>
                </c:pt>
                <c:pt idx="17">
                  <c:v>0.12110600000000001</c:v>
                </c:pt>
                <c:pt idx="18">
                  <c:v>0.15587599999999999</c:v>
                </c:pt>
                <c:pt idx="19">
                  <c:v>0.20027400000000001</c:v>
                </c:pt>
                <c:pt idx="20">
                  <c:v>0.256604</c:v>
                </c:pt>
                <c:pt idx="21">
                  <c:v>0.32289299999999999</c:v>
                </c:pt>
                <c:pt idx="22">
                  <c:v>0.39693400000000001</c:v>
                </c:pt>
                <c:pt idx="23">
                  <c:v>0.471495</c:v>
                </c:pt>
                <c:pt idx="24">
                  <c:v>0.53464299999999998</c:v>
                </c:pt>
                <c:pt idx="25">
                  <c:v>0.57591700000000001</c:v>
                </c:pt>
                <c:pt idx="26">
                  <c:v>0.58748900000000004</c:v>
                </c:pt>
                <c:pt idx="27">
                  <c:v>0.56901299999999999</c:v>
                </c:pt>
                <c:pt idx="28">
                  <c:v>0.52696399999999999</c:v>
                </c:pt>
                <c:pt idx="29">
                  <c:v>0.47093699999999999</c:v>
                </c:pt>
                <c:pt idx="30">
                  <c:v>0.40965600000000002</c:v>
                </c:pt>
                <c:pt idx="31">
                  <c:v>0.35017900000000002</c:v>
                </c:pt>
                <c:pt idx="32">
                  <c:v>0.29633100000000001</c:v>
                </c:pt>
                <c:pt idx="33">
                  <c:v>0.24993000000000001</c:v>
                </c:pt>
                <c:pt idx="34">
                  <c:v>0.21217</c:v>
                </c:pt>
                <c:pt idx="35">
                  <c:v>0.182722</c:v>
                </c:pt>
                <c:pt idx="36">
                  <c:v>0.161885</c:v>
                </c:pt>
                <c:pt idx="37">
                  <c:v>0.144925</c:v>
                </c:pt>
                <c:pt idx="38">
                  <c:v>0.13366400000000001</c:v>
                </c:pt>
                <c:pt idx="39">
                  <c:v>0.128555</c:v>
                </c:pt>
                <c:pt idx="40">
                  <c:v>0.12751999999999999</c:v>
                </c:pt>
                <c:pt idx="41">
                  <c:v>0.12987599999999999</c:v>
                </c:pt>
                <c:pt idx="42">
                  <c:v>0.138128</c:v>
                </c:pt>
                <c:pt idx="43">
                  <c:v>0.14440600000000001</c:v>
                </c:pt>
                <c:pt idx="44">
                  <c:v>0.165774</c:v>
                </c:pt>
                <c:pt idx="45">
                  <c:v>0.18416199999999999</c:v>
                </c:pt>
                <c:pt idx="46">
                  <c:v>0.203792</c:v>
                </c:pt>
                <c:pt idx="47">
                  <c:v>0.22753899999999999</c:v>
                </c:pt>
                <c:pt idx="48">
                  <c:v>0.25210500000000002</c:v>
                </c:pt>
                <c:pt idx="49">
                  <c:v>0.27626299999999998</c:v>
                </c:pt>
                <c:pt idx="50">
                  <c:v>0.297684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9A60-4706-99F0-FE8121FD90CF}"/>
            </c:ext>
          </c:extLst>
        </c:ser>
        <c:ser>
          <c:idx val="9"/>
          <c:order val="2"/>
          <c:tx>
            <c:v>Time 8.5 h, -40 celcius</c:v>
          </c:tx>
          <c:spPr>
            <a:ln w="12700">
              <a:noFill/>
            </a:ln>
          </c:spPr>
          <c:marker>
            <c:symbol val="circle"/>
            <c:size val="3"/>
            <c:spPr>
              <a:solidFill>
                <a:srgbClr val="0000CC"/>
              </a:solidFill>
              <a:ln>
                <a:noFill/>
              </a:ln>
            </c:spPr>
          </c:marker>
          <c:xVal>
            <c:numRef>
              <c:f>'Simulation spectrum H2O and KCl'!$BE$80:$BE$131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'Simulation spectrum H2O and KCl'!$BH$80:$BH$131</c:f>
              <c:numCache>
                <c:formatCode>General</c:formatCode>
                <c:ptCount val="52"/>
                <c:pt idx="0">
                  <c:v>3.7256699999999999E-3</c:v>
                </c:pt>
                <c:pt idx="1">
                  <c:v>3.7256699999999999E-3</c:v>
                </c:pt>
                <c:pt idx="2">
                  <c:v>2.2099099999999998E-3</c:v>
                </c:pt>
                <c:pt idx="3">
                  <c:v>5.5148999999999997E-3</c:v>
                </c:pt>
                <c:pt idx="4">
                  <c:v>2.7351799999999998E-3</c:v>
                </c:pt>
                <c:pt idx="5">
                  <c:v>4.6060500000000004E-3</c:v>
                </c:pt>
                <c:pt idx="6">
                  <c:v>2.8107399999999999E-3</c:v>
                </c:pt>
                <c:pt idx="7">
                  <c:v>3.1094999999999999E-3</c:v>
                </c:pt>
                <c:pt idx="8">
                  <c:v>4.0130599999999997E-3</c:v>
                </c:pt>
                <c:pt idx="9">
                  <c:v>5.0573900000000001E-3</c:v>
                </c:pt>
                <c:pt idx="10">
                  <c:v>6.1923400000000002E-3</c:v>
                </c:pt>
                <c:pt idx="11">
                  <c:v>7.8610099999999999E-3</c:v>
                </c:pt>
                <c:pt idx="12">
                  <c:v>9.6387199999999999E-3</c:v>
                </c:pt>
                <c:pt idx="13">
                  <c:v>1.19597E-2</c:v>
                </c:pt>
                <c:pt idx="14">
                  <c:v>1.4763200000000001E-2</c:v>
                </c:pt>
                <c:pt idx="15">
                  <c:v>1.83941E-2</c:v>
                </c:pt>
                <c:pt idx="16">
                  <c:v>2.2849100000000001E-2</c:v>
                </c:pt>
                <c:pt idx="17">
                  <c:v>2.8487800000000001E-2</c:v>
                </c:pt>
                <c:pt idx="18">
                  <c:v>3.53739E-2</c:v>
                </c:pt>
                <c:pt idx="19">
                  <c:v>4.3956299999999997E-2</c:v>
                </c:pt>
                <c:pt idx="20">
                  <c:v>5.4452800000000003E-2</c:v>
                </c:pt>
                <c:pt idx="21">
                  <c:v>6.7484600000000006E-2</c:v>
                </c:pt>
                <c:pt idx="22">
                  <c:v>8.3211499999999994E-2</c:v>
                </c:pt>
                <c:pt idx="23">
                  <c:v>0.102479</c:v>
                </c:pt>
                <c:pt idx="24">
                  <c:v>0.12627099999999999</c:v>
                </c:pt>
                <c:pt idx="25">
                  <c:v>0.15517900000000001</c:v>
                </c:pt>
                <c:pt idx="26">
                  <c:v>0.190585</c:v>
                </c:pt>
                <c:pt idx="27">
                  <c:v>0.23316300000000001</c:v>
                </c:pt>
                <c:pt idx="28">
                  <c:v>0.28257399999999999</c:v>
                </c:pt>
                <c:pt idx="29">
                  <c:v>0.33712399999999998</c:v>
                </c:pt>
                <c:pt idx="30">
                  <c:v>0.39303199999999999</c:v>
                </c:pt>
                <c:pt idx="31">
                  <c:v>0.44436700000000001</c:v>
                </c:pt>
                <c:pt idx="32">
                  <c:v>0.48479299999999997</c:v>
                </c:pt>
                <c:pt idx="33">
                  <c:v>0.50869900000000001</c:v>
                </c:pt>
                <c:pt idx="34">
                  <c:v>0.51347100000000001</c:v>
                </c:pt>
                <c:pt idx="35">
                  <c:v>0.50010500000000002</c:v>
                </c:pt>
                <c:pt idx="36">
                  <c:v>0.47159499999999999</c:v>
                </c:pt>
                <c:pt idx="37">
                  <c:v>0.43276199999999998</c:v>
                </c:pt>
                <c:pt idx="38">
                  <c:v>0.38638299999999998</c:v>
                </c:pt>
                <c:pt idx="39">
                  <c:v>0.337897</c:v>
                </c:pt>
                <c:pt idx="40">
                  <c:v>0.291989</c:v>
                </c:pt>
                <c:pt idx="41">
                  <c:v>0.247169</c:v>
                </c:pt>
                <c:pt idx="42">
                  <c:v>0.210225</c:v>
                </c:pt>
                <c:pt idx="43">
                  <c:v>0.17522499999999999</c:v>
                </c:pt>
                <c:pt idx="44">
                  <c:v>0.14920600000000001</c:v>
                </c:pt>
                <c:pt idx="45">
                  <c:v>0.12645300000000001</c:v>
                </c:pt>
                <c:pt idx="46">
                  <c:v>0.107642</c:v>
                </c:pt>
                <c:pt idx="47">
                  <c:v>9.4061500000000006E-2</c:v>
                </c:pt>
                <c:pt idx="48">
                  <c:v>8.5294400000000006E-2</c:v>
                </c:pt>
                <c:pt idx="49">
                  <c:v>7.7831600000000001E-2</c:v>
                </c:pt>
                <c:pt idx="50">
                  <c:v>7.6165999999999998E-2</c:v>
                </c:pt>
                <c:pt idx="51">
                  <c:v>7.4373999999999996E-2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9A60-4706-99F0-FE8121FD90CF}"/>
            </c:ext>
          </c:extLst>
        </c:ser>
        <c:ser>
          <c:idx val="1"/>
          <c:order val="3"/>
          <c:tx>
            <c:v>Trendline for 20.3 C</c:v>
          </c:tx>
          <c:spPr>
            <a:ln w="19050">
              <a:solidFill>
                <a:schemeClr val="bg2"/>
              </a:solidFill>
              <a:prstDash val="sysDot"/>
            </a:ln>
          </c:spPr>
          <c:marker>
            <c:symbol val="none"/>
          </c:marker>
          <c:xVal>
            <c:numRef>
              <c:f>'Simulation spectrum H2O and KCl'!$L$6:$L$80</c:f>
              <c:numCache>
                <c:formatCode>0.00</c:formatCode>
                <c:ptCount val="75"/>
                <c:pt idx="0">
                  <c:v>13.5</c:v>
                </c:pt>
                <c:pt idx="1">
                  <c:v>13.4</c:v>
                </c:pt>
                <c:pt idx="2">
                  <c:v>13.3</c:v>
                </c:pt>
                <c:pt idx="3">
                  <c:v>13.2</c:v>
                </c:pt>
                <c:pt idx="4">
                  <c:v>13.1</c:v>
                </c:pt>
                <c:pt idx="5">
                  <c:v>13</c:v>
                </c:pt>
                <c:pt idx="6">
                  <c:v>12.9</c:v>
                </c:pt>
                <c:pt idx="7">
                  <c:v>12.8</c:v>
                </c:pt>
                <c:pt idx="8">
                  <c:v>12.7</c:v>
                </c:pt>
                <c:pt idx="9">
                  <c:v>12.6</c:v>
                </c:pt>
                <c:pt idx="10">
                  <c:v>12.5</c:v>
                </c:pt>
                <c:pt idx="11">
                  <c:v>12.4</c:v>
                </c:pt>
                <c:pt idx="12">
                  <c:v>12.3</c:v>
                </c:pt>
                <c:pt idx="13">
                  <c:v>12.2</c:v>
                </c:pt>
                <c:pt idx="14">
                  <c:v>12.1</c:v>
                </c:pt>
                <c:pt idx="15">
                  <c:v>12</c:v>
                </c:pt>
                <c:pt idx="16">
                  <c:v>11.9</c:v>
                </c:pt>
                <c:pt idx="17">
                  <c:v>11.8</c:v>
                </c:pt>
                <c:pt idx="18">
                  <c:v>11.7</c:v>
                </c:pt>
                <c:pt idx="19">
                  <c:v>11.6</c:v>
                </c:pt>
                <c:pt idx="20">
                  <c:v>11.5</c:v>
                </c:pt>
                <c:pt idx="21">
                  <c:v>11.4</c:v>
                </c:pt>
                <c:pt idx="22">
                  <c:v>11.3</c:v>
                </c:pt>
                <c:pt idx="23">
                  <c:v>11.2</c:v>
                </c:pt>
                <c:pt idx="24">
                  <c:v>11.1</c:v>
                </c:pt>
                <c:pt idx="25">
                  <c:v>11</c:v>
                </c:pt>
                <c:pt idx="26">
                  <c:v>10.9</c:v>
                </c:pt>
                <c:pt idx="27">
                  <c:v>10.8</c:v>
                </c:pt>
                <c:pt idx="28">
                  <c:v>10.7</c:v>
                </c:pt>
                <c:pt idx="29">
                  <c:v>10.6</c:v>
                </c:pt>
                <c:pt idx="30">
                  <c:v>10.5</c:v>
                </c:pt>
                <c:pt idx="31">
                  <c:v>10.4</c:v>
                </c:pt>
                <c:pt idx="32">
                  <c:v>10.3</c:v>
                </c:pt>
                <c:pt idx="33">
                  <c:v>10.199999999999999</c:v>
                </c:pt>
                <c:pt idx="34">
                  <c:v>10.1</c:v>
                </c:pt>
                <c:pt idx="35">
                  <c:v>10</c:v>
                </c:pt>
                <c:pt idx="36">
                  <c:v>9.9000000000000092</c:v>
                </c:pt>
                <c:pt idx="37">
                  <c:v>9.8000000000000096</c:v>
                </c:pt>
                <c:pt idx="38">
                  <c:v>9.7000000000000099</c:v>
                </c:pt>
                <c:pt idx="39">
                  <c:v>9.6000000000000103</c:v>
                </c:pt>
                <c:pt idx="40">
                  <c:v>9.5000000000000107</c:v>
                </c:pt>
                <c:pt idx="41">
                  <c:v>9.4000000000000092</c:v>
                </c:pt>
                <c:pt idx="42">
                  <c:v>9.3000000000000096</c:v>
                </c:pt>
                <c:pt idx="43">
                  <c:v>9.2000000000000099</c:v>
                </c:pt>
                <c:pt idx="44">
                  <c:v>9.1000000000000103</c:v>
                </c:pt>
                <c:pt idx="45">
                  <c:v>9.0000000000000107</c:v>
                </c:pt>
                <c:pt idx="46">
                  <c:v>8.9000000000000092</c:v>
                </c:pt>
                <c:pt idx="47">
                  <c:v>8.8000000000000096</c:v>
                </c:pt>
                <c:pt idx="48">
                  <c:v>8.6999999999999993</c:v>
                </c:pt>
                <c:pt idx="49">
                  <c:v>8.6</c:v>
                </c:pt>
                <c:pt idx="50">
                  <c:v>8.5</c:v>
                </c:pt>
                <c:pt idx="51">
                  <c:v>8.4</c:v>
                </c:pt>
                <c:pt idx="52">
                  <c:v>8.3000000000000007</c:v>
                </c:pt>
                <c:pt idx="53">
                  <c:v>8.1999999999999993</c:v>
                </c:pt>
                <c:pt idx="54">
                  <c:v>8.1</c:v>
                </c:pt>
                <c:pt idx="55">
                  <c:v>8</c:v>
                </c:pt>
                <c:pt idx="56">
                  <c:v>7.9</c:v>
                </c:pt>
                <c:pt idx="57">
                  <c:v>7.8</c:v>
                </c:pt>
                <c:pt idx="58">
                  <c:v>7.7</c:v>
                </c:pt>
                <c:pt idx="59">
                  <c:v>7.6</c:v>
                </c:pt>
                <c:pt idx="60">
                  <c:v>7.5</c:v>
                </c:pt>
                <c:pt idx="61">
                  <c:v>7.4</c:v>
                </c:pt>
                <c:pt idx="62">
                  <c:v>7.3</c:v>
                </c:pt>
                <c:pt idx="63">
                  <c:v>7.2</c:v>
                </c:pt>
                <c:pt idx="64">
                  <c:v>7.1</c:v>
                </c:pt>
                <c:pt idx="65">
                  <c:v>7</c:v>
                </c:pt>
                <c:pt idx="66">
                  <c:v>6.9</c:v>
                </c:pt>
                <c:pt idx="67">
                  <c:v>6.8</c:v>
                </c:pt>
                <c:pt idx="68">
                  <c:v>6.7</c:v>
                </c:pt>
                <c:pt idx="69">
                  <c:v>6.6</c:v>
                </c:pt>
                <c:pt idx="70">
                  <c:v>6.5</c:v>
                </c:pt>
                <c:pt idx="71">
                  <c:v>6.4</c:v>
                </c:pt>
                <c:pt idx="72">
                  <c:v>6.3</c:v>
                </c:pt>
                <c:pt idx="73">
                  <c:v>6.2</c:v>
                </c:pt>
                <c:pt idx="74">
                  <c:v>6.1</c:v>
                </c:pt>
              </c:numCache>
            </c:numRef>
          </c:xVal>
          <c:yVal>
            <c:numRef>
              <c:f>'Simulation spectrum H2O and KCl'!$O$6:$O$80</c:f>
              <c:numCache>
                <c:formatCode>General</c:formatCode>
                <c:ptCount val="75"/>
                <c:pt idx="0">
                  <c:v>3.6511565999999998E-3</c:v>
                </c:pt>
                <c:pt idx="1">
                  <c:v>2.1657117999999997E-3</c:v>
                </c:pt>
                <c:pt idx="2">
                  <c:v>5.4046019999999997E-3</c:v>
                </c:pt>
                <c:pt idx="3">
                  <c:v>2.6804763999999999E-3</c:v>
                </c:pt>
                <c:pt idx="4">
                  <c:v>4.5139290000000007E-3</c:v>
                </c:pt>
                <c:pt idx="5">
                  <c:v>2.7545251999999999E-3</c:v>
                </c:pt>
                <c:pt idx="6">
                  <c:v>3.0473099999999997E-3</c:v>
                </c:pt>
                <c:pt idx="7">
                  <c:v>3.9327987999999998E-3</c:v>
                </c:pt>
                <c:pt idx="8">
                  <c:v>4.9562421999999997E-3</c:v>
                </c:pt>
                <c:pt idx="9">
                  <c:v>6.0684932000000004E-3</c:v>
                </c:pt>
                <c:pt idx="10">
                  <c:v>7.7037897999999994E-3</c:v>
                </c:pt>
                <c:pt idx="11">
                  <c:v>9.4459456000000001E-3</c:v>
                </c:pt>
                <c:pt idx="12">
                  <c:v>1.1720506E-2</c:v>
                </c:pt>
                <c:pt idx="13">
                  <c:v>1.4467936000000001E-2</c:v>
                </c:pt>
                <c:pt idx="14">
                  <c:v>1.8026218E-2</c:v>
                </c:pt>
                <c:pt idx="15">
                  <c:v>2.2392117999999999E-2</c:v>
                </c:pt>
                <c:pt idx="16">
                  <c:v>2.7918043999999999E-2</c:v>
                </c:pt>
                <c:pt idx="17">
                  <c:v>3.4666422000000002E-2</c:v>
                </c:pt>
                <c:pt idx="18">
                  <c:v>4.3077173999999996E-2</c:v>
                </c:pt>
                <c:pt idx="19">
                  <c:v>5.3363744000000005E-2</c:v>
                </c:pt>
                <c:pt idx="20">
                  <c:v>6.6134908000000006E-2</c:v>
                </c:pt>
                <c:pt idx="21">
                  <c:v>8.1547269999999991E-2</c:v>
                </c:pt>
                <c:pt idx="22">
                  <c:v>0.10042942000000001</c:v>
                </c:pt>
                <c:pt idx="23">
                  <c:v>0.12374557999999999</c:v>
                </c:pt>
                <c:pt idx="24">
                  <c:v>0.15207542000000002</c:v>
                </c:pt>
                <c:pt idx="25">
                  <c:v>0.1867733</c:v>
                </c:pt>
                <c:pt idx="26">
                  <c:v>0.22849974000000001</c:v>
                </c:pt>
                <c:pt idx="27">
                  <c:v>0.27692252000000001</c:v>
                </c:pt>
                <c:pt idx="28">
                  <c:v>0.33113905999999999</c:v>
                </c:pt>
                <c:pt idx="29">
                  <c:v>0.37865533999999995</c:v>
                </c:pt>
                <c:pt idx="30">
                  <c:v>0.42410675999999997</c:v>
                </c:pt>
                <c:pt idx="31">
                  <c:v>0.46216309999999999</c:v>
                </c:pt>
                <c:pt idx="32">
                  <c:v>0.49010290000000001</c:v>
                </c:pt>
                <c:pt idx="33">
                  <c:v>0.50320158000000004</c:v>
                </c:pt>
                <c:pt idx="34">
                  <c:v>0.49852501999999999</c:v>
                </c:pt>
                <c:pt idx="35">
                  <c:v>0.47509713999999997</c:v>
                </c:pt>
                <c:pt idx="36">
                  <c:v>0.43547965999999999</c:v>
                </c:pt>
                <c:pt idx="37">
                  <c:v>0.38517135999999996</c:v>
                </c:pt>
                <c:pt idx="38">
                  <c:v>0.33038151999999998</c:v>
                </c:pt>
                <c:pt idx="39">
                  <c:v>0.27692252000000001</c:v>
                </c:pt>
                <c:pt idx="40">
                  <c:v>0.22849974000000001</c:v>
                </c:pt>
                <c:pt idx="41">
                  <c:v>0.1867733</c:v>
                </c:pt>
                <c:pt idx="42">
                  <c:v>0.15207542000000002</c:v>
                </c:pt>
                <c:pt idx="43">
                  <c:v>0.12374557999999999</c:v>
                </c:pt>
                <c:pt idx="44">
                  <c:v>0.10042942000000001</c:v>
                </c:pt>
                <c:pt idx="45">
                  <c:v>8.1547269999999991E-2</c:v>
                </c:pt>
                <c:pt idx="46">
                  <c:v>6.6134908000000006E-2</c:v>
                </c:pt>
                <c:pt idx="47">
                  <c:v>5.3363744000000005E-2</c:v>
                </c:pt>
                <c:pt idx="48">
                  <c:v>4.3077173999999996E-2</c:v>
                </c:pt>
                <c:pt idx="49">
                  <c:v>3.4666422000000002E-2</c:v>
                </c:pt>
                <c:pt idx="50">
                  <c:v>2.7918043999999999E-2</c:v>
                </c:pt>
                <c:pt idx="51">
                  <c:v>2.2392117999999999E-2</c:v>
                </c:pt>
                <c:pt idx="52">
                  <c:v>1.8026218E-2</c:v>
                </c:pt>
                <c:pt idx="53">
                  <c:v>1.4467936000000001E-2</c:v>
                </c:pt>
                <c:pt idx="54">
                  <c:v>1.1720506E-2</c:v>
                </c:pt>
                <c:pt idx="55">
                  <c:v>9.4459456000000001E-3</c:v>
                </c:pt>
                <c:pt idx="56">
                  <c:v>7.7037897999999994E-3</c:v>
                </c:pt>
                <c:pt idx="57">
                  <c:v>6.0684932000000004E-3</c:v>
                </c:pt>
                <c:pt idx="58">
                  <c:v>4.9562421999999997E-3</c:v>
                </c:pt>
                <c:pt idx="59">
                  <c:v>3.9327987999999998E-3</c:v>
                </c:pt>
                <c:pt idx="60">
                  <c:v>3.0473099999999997E-3</c:v>
                </c:pt>
                <c:pt idx="61">
                  <c:v>2.7545251999999999E-3</c:v>
                </c:pt>
                <c:pt idx="62">
                  <c:v>4.5139290000000007E-3</c:v>
                </c:pt>
                <c:pt idx="63">
                  <c:v>2.6804763999999999E-3</c:v>
                </c:pt>
                <c:pt idx="64">
                  <c:v>5.4046019999999997E-3</c:v>
                </c:pt>
                <c:pt idx="65">
                  <c:v>2.1657117999999997E-3</c:v>
                </c:pt>
                <c:pt idx="66">
                  <c:v>3.6511565999999998E-3</c:v>
                </c:pt>
                <c:pt idx="67">
                  <c:v>5.0943500191777324E-3</c:v>
                </c:pt>
                <c:pt idx="68">
                  <c:v>5.8004564529255259E-3</c:v>
                </c:pt>
                <c:pt idx="69">
                  <c:v>6.7086525553253003E-3</c:v>
                </c:pt>
                <c:pt idx="70">
                  <c:v>7.8836100388620257E-3</c:v>
                </c:pt>
                <c:pt idx="71">
                  <c:v>9.4087154172998698E-3</c:v>
                </c:pt>
                <c:pt idx="72">
                  <c:v>1.1397917682298463E-2</c:v>
                </c:pt>
                <c:pt idx="73">
                  <c:v>1.3997614876122496E-2</c:v>
                </c:pt>
                <c:pt idx="74">
                  <c:v>1.7404010560570008E-2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9A60-4706-99F0-FE8121FD90CF}"/>
            </c:ext>
          </c:extLst>
        </c:ser>
        <c:ser>
          <c:idx val="2"/>
          <c:order val="4"/>
          <c:tx>
            <c:v>Trendline for -20 C</c:v>
          </c:tx>
          <c:spPr>
            <a:ln w="19050">
              <a:solidFill>
                <a:srgbClr val="9900FF"/>
              </a:solidFill>
              <a:prstDash val="sysDot"/>
            </a:ln>
          </c:spPr>
          <c:marker>
            <c:symbol val="none"/>
          </c:marker>
          <c:xVal>
            <c:numRef>
              <c:f>'Simulation spectrum H2O and KCl'!$AP$8:$AP$80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10.199999999999999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8.6999999999999993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8.1999999999999993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'Simulation spectrum H2O and KCl'!$AS$8:$AS$80</c:f>
              <c:numCache>
                <c:formatCode>General</c:formatCode>
                <c:ptCount val="73"/>
                <c:pt idx="0">
                  <c:v>4.6902899999999997E-3</c:v>
                </c:pt>
                <c:pt idx="1">
                  <c:v>4.6902899999999997E-3</c:v>
                </c:pt>
                <c:pt idx="2">
                  <c:v>4.6902899999999997E-3</c:v>
                </c:pt>
                <c:pt idx="3">
                  <c:v>4.6902899999999997E-3</c:v>
                </c:pt>
                <c:pt idx="4">
                  <c:v>4.6902899999999997E-3</c:v>
                </c:pt>
                <c:pt idx="5">
                  <c:v>4.6902899999999997E-3</c:v>
                </c:pt>
                <c:pt idx="6">
                  <c:v>4.6902899999999997E-3</c:v>
                </c:pt>
                <c:pt idx="7">
                  <c:v>4.6902899999999997E-3</c:v>
                </c:pt>
                <c:pt idx="8">
                  <c:v>4.6902899999999997E-3</c:v>
                </c:pt>
                <c:pt idx="9">
                  <c:v>4.6902899999999997E-3</c:v>
                </c:pt>
                <c:pt idx="10">
                  <c:v>4.6902899999999997E-3</c:v>
                </c:pt>
                <c:pt idx="11">
                  <c:v>4.6902899999999997E-3</c:v>
                </c:pt>
                <c:pt idx="12">
                  <c:v>4.6902899999999997E-3</c:v>
                </c:pt>
                <c:pt idx="13">
                  <c:v>4.6902899999999997E-3</c:v>
                </c:pt>
                <c:pt idx="14">
                  <c:v>4.6902899999999997E-3</c:v>
                </c:pt>
                <c:pt idx="15">
                  <c:v>4.6902899999999997E-3</c:v>
                </c:pt>
                <c:pt idx="16">
                  <c:v>4.6902899999999997E-3</c:v>
                </c:pt>
                <c:pt idx="17">
                  <c:v>4.6902899999999997E-3</c:v>
                </c:pt>
                <c:pt idx="18">
                  <c:v>4.6902899999999997E-3</c:v>
                </c:pt>
                <c:pt idx="19">
                  <c:v>4.6902899999999997E-3</c:v>
                </c:pt>
                <c:pt idx="20">
                  <c:v>4.6902899999999997E-3</c:v>
                </c:pt>
                <c:pt idx="21">
                  <c:v>4.6902899999999997E-3</c:v>
                </c:pt>
                <c:pt idx="22">
                  <c:v>4.6902899999999997E-3</c:v>
                </c:pt>
                <c:pt idx="23">
                  <c:v>4.6902899999999997E-3</c:v>
                </c:pt>
                <c:pt idx="24">
                  <c:v>4.6902899999999997E-3</c:v>
                </c:pt>
                <c:pt idx="25">
                  <c:v>4.6902899999999997E-3</c:v>
                </c:pt>
                <c:pt idx="26">
                  <c:v>4.6902899999999997E-3</c:v>
                </c:pt>
                <c:pt idx="27">
                  <c:v>4.6902899999999997E-3</c:v>
                </c:pt>
                <c:pt idx="28">
                  <c:v>4.6902899999999997E-3</c:v>
                </c:pt>
                <c:pt idx="29">
                  <c:v>4.6902899999999997E-3</c:v>
                </c:pt>
                <c:pt idx="30">
                  <c:v>4.6902899999999997E-3</c:v>
                </c:pt>
                <c:pt idx="31">
                  <c:v>4.6902899999999997E-3</c:v>
                </c:pt>
                <c:pt idx="32">
                  <c:v>4.6902899999999997E-3</c:v>
                </c:pt>
                <c:pt idx="33">
                  <c:v>4.6902899999999997E-3</c:v>
                </c:pt>
                <c:pt idx="34">
                  <c:v>4.6902899999999997E-3</c:v>
                </c:pt>
                <c:pt idx="35">
                  <c:v>4.6902899999999997E-3</c:v>
                </c:pt>
                <c:pt idx="36">
                  <c:v>4.6902899999999997E-3</c:v>
                </c:pt>
                <c:pt idx="37">
                  <c:v>4.6902899999999997E-3</c:v>
                </c:pt>
                <c:pt idx="38">
                  <c:v>4.6902899999999997E-3</c:v>
                </c:pt>
                <c:pt idx="39">
                  <c:v>4.6902899999999997E-3</c:v>
                </c:pt>
                <c:pt idx="40">
                  <c:v>4.6902899999999997E-3</c:v>
                </c:pt>
                <c:pt idx="41">
                  <c:v>4.6902899999999997E-3</c:v>
                </c:pt>
                <c:pt idx="42">
                  <c:v>4.6902899999999997E-3</c:v>
                </c:pt>
                <c:pt idx="43">
                  <c:v>4.6902899999999997E-3</c:v>
                </c:pt>
                <c:pt idx="44">
                  <c:v>4.6902899999999997E-3</c:v>
                </c:pt>
                <c:pt idx="45">
                  <c:v>4.6902899999999997E-3</c:v>
                </c:pt>
                <c:pt idx="46">
                  <c:v>4.6902899999999997E-3</c:v>
                </c:pt>
                <c:pt idx="47">
                  <c:v>4.6902899999999997E-3</c:v>
                </c:pt>
                <c:pt idx="48">
                  <c:v>4.6902899999999997E-3</c:v>
                </c:pt>
                <c:pt idx="49">
                  <c:v>4.6902899999999997E-3</c:v>
                </c:pt>
                <c:pt idx="50">
                  <c:v>4.6902899999999997E-3</c:v>
                </c:pt>
                <c:pt idx="51">
                  <c:v>4.6902899999999997E-3</c:v>
                </c:pt>
                <c:pt idx="52">
                  <c:v>4.6902899999999997E-3</c:v>
                </c:pt>
                <c:pt idx="53">
                  <c:v>4.6902899999999997E-3</c:v>
                </c:pt>
                <c:pt idx="54">
                  <c:v>4.6902899999999997E-3</c:v>
                </c:pt>
                <c:pt idx="55">
                  <c:v>4.6902899999999997E-3</c:v>
                </c:pt>
                <c:pt idx="56">
                  <c:v>4.6902899999999997E-3</c:v>
                </c:pt>
                <c:pt idx="57">
                  <c:v>4.6902899999999997E-3</c:v>
                </c:pt>
                <c:pt idx="58">
                  <c:v>4.6902899999999997E-3</c:v>
                </c:pt>
                <c:pt idx="59">
                  <c:v>4.6902899999999997E-3</c:v>
                </c:pt>
                <c:pt idx="60">
                  <c:v>4.6902899999999997E-3</c:v>
                </c:pt>
                <c:pt idx="61">
                  <c:v>4.6902899999999997E-3</c:v>
                </c:pt>
                <c:pt idx="62">
                  <c:v>4.6902899999999997E-3</c:v>
                </c:pt>
                <c:pt idx="63">
                  <c:v>4.6902899999999997E-3</c:v>
                </c:pt>
                <c:pt idx="64">
                  <c:v>4.6902899999999997E-3</c:v>
                </c:pt>
                <c:pt idx="65">
                  <c:v>4.6902899999999997E-3</c:v>
                </c:pt>
                <c:pt idx="66">
                  <c:v>4.6902899999999997E-3</c:v>
                </c:pt>
                <c:pt idx="67">
                  <c:v>4.6902899999999997E-3</c:v>
                </c:pt>
                <c:pt idx="68">
                  <c:v>4.6902899999999997E-3</c:v>
                </c:pt>
                <c:pt idx="69">
                  <c:v>4.6902899999999997E-3</c:v>
                </c:pt>
                <c:pt idx="70">
                  <c:v>4.6902899999999997E-3</c:v>
                </c:pt>
                <c:pt idx="71">
                  <c:v>4.6902899999999997E-3</c:v>
                </c:pt>
                <c:pt idx="72">
                  <c:v>4.6902899999999997E-3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9A60-4706-99F0-FE8121FD90CF}"/>
            </c:ext>
          </c:extLst>
        </c:ser>
        <c:ser>
          <c:idx val="3"/>
          <c:order val="5"/>
          <c:tx>
            <c:v>Trendline for -40 C</c:v>
          </c:tx>
          <c:spPr>
            <a:ln w="19050">
              <a:solidFill>
                <a:srgbClr val="0000CC"/>
              </a:solidFill>
              <a:prstDash val="sysDot"/>
            </a:ln>
          </c:spPr>
          <c:marker>
            <c:symbol val="none"/>
          </c:marker>
          <c:xVal>
            <c:numRef>
              <c:f>'Simulation spectrum H2O and KCl'!$BE$8:$BE$80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10.199999999999999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8.6999999999999993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8.1999999999999993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'Simulation spectrum H2O and KCl'!$BH$8:$BH$80</c:f>
              <c:numCache>
                <c:formatCode>General</c:formatCode>
                <c:ptCount val="73"/>
                <c:pt idx="0">
                  <c:v>3.7256699999999999E-3</c:v>
                </c:pt>
                <c:pt idx="1">
                  <c:v>3.7256699999999999E-3</c:v>
                </c:pt>
                <c:pt idx="2">
                  <c:v>3.7256699999999999E-3</c:v>
                </c:pt>
                <c:pt idx="3">
                  <c:v>3.7256699999999999E-3</c:v>
                </c:pt>
                <c:pt idx="4">
                  <c:v>3.7256699999999999E-3</c:v>
                </c:pt>
                <c:pt idx="5">
                  <c:v>3.7256699999999999E-3</c:v>
                </c:pt>
                <c:pt idx="6">
                  <c:v>3.7256699999999999E-3</c:v>
                </c:pt>
                <c:pt idx="7">
                  <c:v>3.7256699999999999E-3</c:v>
                </c:pt>
                <c:pt idx="8">
                  <c:v>3.7256699999999999E-3</c:v>
                </c:pt>
                <c:pt idx="9">
                  <c:v>3.7256699999999999E-3</c:v>
                </c:pt>
                <c:pt idx="10">
                  <c:v>3.7256699999999999E-3</c:v>
                </c:pt>
                <c:pt idx="11">
                  <c:v>3.7256699999999999E-3</c:v>
                </c:pt>
                <c:pt idx="12">
                  <c:v>3.7256699999999999E-3</c:v>
                </c:pt>
                <c:pt idx="13">
                  <c:v>3.7256699999999999E-3</c:v>
                </c:pt>
                <c:pt idx="14">
                  <c:v>3.7256699999999999E-3</c:v>
                </c:pt>
                <c:pt idx="15">
                  <c:v>3.7256699999999999E-3</c:v>
                </c:pt>
                <c:pt idx="16">
                  <c:v>3.7256699999999999E-3</c:v>
                </c:pt>
                <c:pt idx="17">
                  <c:v>3.7256699999999999E-3</c:v>
                </c:pt>
                <c:pt idx="18">
                  <c:v>3.7256699999999999E-3</c:v>
                </c:pt>
                <c:pt idx="19">
                  <c:v>3.7256699999999999E-3</c:v>
                </c:pt>
                <c:pt idx="20">
                  <c:v>3.7256699999999999E-3</c:v>
                </c:pt>
                <c:pt idx="21">
                  <c:v>3.7256699999999999E-3</c:v>
                </c:pt>
                <c:pt idx="22">
                  <c:v>3.7256699999999999E-3</c:v>
                </c:pt>
                <c:pt idx="23">
                  <c:v>3.7256699999999999E-3</c:v>
                </c:pt>
                <c:pt idx="24">
                  <c:v>3.7256699999999999E-3</c:v>
                </c:pt>
                <c:pt idx="25">
                  <c:v>3.7256699999999999E-3</c:v>
                </c:pt>
                <c:pt idx="26">
                  <c:v>3.7256699999999999E-3</c:v>
                </c:pt>
                <c:pt idx="27">
                  <c:v>3.7256699999999999E-3</c:v>
                </c:pt>
                <c:pt idx="28">
                  <c:v>3.7256699999999999E-3</c:v>
                </c:pt>
                <c:pt idx="29">
                  <c:v>3.7256699999999999E-3</c:v>
                </c:pt>
                <c:pt idx="30">
                  <c:v>3.7256699999999999E-3</c:v>
                </c:pt>
                <c:pt idx="31">
                  <c:v>3.7256699999999999E-3</c:v>
                </c:pt>
                <c:pt idx="32">
                  <c:v>3.7256699999999999E-3</c:v>
                </c:pt>
                <c:pt idx="33">
                  <c:v>3.7256699999999999E-3</c:v>
                </c:pt>
                <c:pt idx="34">
                  <c:v>3.7256699999999999E-3</c:v>
                </c:pt>
                <c:pt idx="35">
                  <c:v>3.7256699999999999E-3</c:v>
                </c:pt>
                <c:pt idx="36">
                  <c:v>3.7256699999999999E-3</c:v>
                </c:pt>
                <c:pt idx="37">
                  <c:v>3.7256699999999999E-3</c:v>
                </c:pt>
                <c:pt idx="38">
                  <c:v>3.7256699999999999E-3</c:v>
                </c:pt>
                <c:pt idx="39">
                  <c:v>3.7256699999999999E-3</c:v>
                </c:pt>
                <c:pt idx="40">
                  <c:v>3.7256699999999999E-3</c:v>
                </c:pt>
                <c:pt idx="41">
                  <c:v>3.7256699999999999E-3</c:v>
                </c:pt>
                <c:pt idx="42">
                  <c:v>3.7256699999999999E-3</c:v>
                </c:pt>
                <c:pt idx="43">
                  <c:v>3.7256699999999999E-3</c:v>
                </c:pt>
                <c:pt idx="44">
                  <c:v>3.7256699999999999E-3</c:v>
                </c:pt>
                <c:pt idx="45">
                  <c:v>3.7256699999999999E-3</c:v>
                </c:pt>
                <c:pt idx="46">
                  <c:v>3.7256699999999999E-3</c:v>
                </c:pt>
                <c:pt idx="47">
                  <c:v>3.7256699999999999E-3</c:v>
                </c:pt>
                <c:pt idx="48">
                  <c:v>3.7256699999999999E-3</c:v>
                </c:pt>
                <c:pt idx="49">
                  <c:v>3.7256699999999999E-3</c:v>
                </c:pt>
                <c:pt idx="50">
                  <c:v>3.7256699999999999E-3</c:v>
                </c:pt>
                <c:pt idx="51">
                  <c:v>3.7256699999999999E-3</c:v>
                </c:pt>
                <c:pt idx="52">
                  <c:v>3.7256699999999999E-3</c:v>
                </c:pt>
                <c:pt idx="53">
                  <c:v>3.7256699999999999E-3</c:v>
                </c:pt>
                <c:pt idx="54">
                  <c:v>3.7256699999999999E-3</c:v>
                </c:pt>
                <c:pt idx="55">
                  <c:v>3.7256699999999999E-3</c:v>
                </c:pt>
                <c:pt idx="56">
                  <c:v>3.7256699999999999E-3</c:v>
                </c:pt>
                <c:pt idx="57">
                  <c:v>3.7256699999999999E-3</c:v>
                </c:pt>
                <c:pt idx="58">
                  <c:v>3.7256699999999999E-3</c:v>
                </c:pt>
                <c:pt idx="59">
                  <c:v>3.7256699999999999E-3</c:v>
                </c:pt>
                <c:pt idx="60">
                  <c:v>3.7256699999999999E-3</c:v>
                </c:pt>
                <c:pt idx="61">
                  <c:v>3.7256699999999999E-3</c:v>
                </c:pt>
                <c:pt idx="62">
                  <c:v>3.7256699999999999E-3</c:v>
                </c:pt>
                <c:pt idx="63">
                  <c:v>3.7256699999999999E-3</c:v>
                </c:pt>
                <c:pt idx="64">
                  <c:v>3.7256699999999999E-3</c:v>
                </c:pt>
                <c:pt idx="65">
                  <c:v>3.7256699999999999E-3</c:v>
                </c:pt>
                <c:pt idx="66">
                  <c:v>3.7256699999999999E-3</c:v>
                </c:pt>
                <c:pt idx="67">
                  <c:v>3.7256699999999999E-3</c:v>
                </c:pt>
                <c:pt idx="68">
                  <c:v>3.7256699999999999E-3</c:v>
                </c:pt>
                <c:pt idx="69">
                  <c:v>3.7256699999999999E-3</c:v>
                </c:pt>
                <c:pt idx="70">
                  <c:v>3.7256699999999999E-3</c:v>
                </c:pt>
                <c:pt idx="71">
                  <c:v>3.7256699999999999E-3</c:v>
                </c:pt>
                <c:pt idx="72">
                  <c:v>3.7256699999999999E-3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9A60-4706-99F0-FE8121FD90CF}"/>
            </c:ext>
          </c:extLst>
        </c:ser>
        <c:ser>
          <c:idx val="4"/>
          <c:order val="6"/>
          <c:tx>
            <c:strRef>
              <c:f>'Simulation spectrum H2O and KCl'!$CD$4:$CH$4</c:f>
              <c:strCache>
                <c:ptCount val="1"/>
                <c:pt idx="0">
                  <c:v>Std. : Water (1:0)_ 5 g_17C</c:v>
                </c:pt>
              </c:strCache>
            </c:strRef>
          </c:tx>
          <c:spPr>
            <a:ln>
              <a:noFill/>
            </a:ln>
          </c:spPr>
          <c:marker>
            <c:symbol val="circle"/>
            <c:size val="3"/>
            <c:spPr>
              <a:solidFill>
                <a:schemeClr val="bg2">
                  <a:lumMod val="60000"/>
                  <a:lumOff val="40000"/>
                </a:schemeClr>
              </a:solidFill>
              <a:ln>
                <a:noFill/>
              </a:ln>
            </c:spPr>
          </c:marker>
          <c:xVal>
            <c:numRef>
              <c:f>'Simulation spectrum H2O and KCl'!$CG$9:$CG$56</c:f>
              <c:numCache>
                <c:formatCode>General</c:formatCode>
                <c:ptCount val="48"/>
                <c:pt idx="0">
                  <c:v>5.7569630370485534</c:v>
                </c:pt>
                <c:pt idx="1">
                  <c:v>5.6020599913279625</c:v>
                </c:pt>
                <c:pt idx="2">
                  <c:v>5.5228744023138034</c:v>
                </c:pt>
                <c:pt idx="3">
                  <c:v>5.4259741609193757</c:v>
                </c:pt>
                <c:pt idx="4">
                  <c:v>5.3010299956639813</c:v>
                </c:pt>
                <c:pt idx="5">
                  <c:v>5.204119982655925</c:v>
                </c:pt>
                <c:pt idx="6">
                  <c:v>5.1106906972737542</c:v>
                </c:pt>
                <c:pt idx="7">
                  <c:v>5</c:v>
                </c:pt>
                <c:pt idx="8">
                  <c:v>4.9030899869919438</c:v>
                </c:pt>
                <c:pt idx="9">
                  <c:v>4.8027190075796815</c:v>
                </c:pt>
                <c:pt idx="10">
                  <c:v>4.7044336600521994</c:v>
                </c:pt>
                <c:pt idx="11">
                  <c:v>4.6020599913279625</c:v>
                </c:pt>
                <c:pt idx="12">
                  <c:v>4.5016890119157003</c:v>
                </c:pt>
                <c:pt idx="13">
                  <c:v>4.4006588497649739</c:v>
                </c:pt>
                <c:pt idx="14">
                  <c:v>4.3010299956639813</c:v>
                </c:pt>
                <c:pt idx="15">
                  <c:v>4.200659016251719</c:v>
                </c:pt>
                <c:pt idx="16">
                  <c:v>4.1009905230699646</c:v>
                </c:pt>
                <c:pt idx="17">
                  <c:v>4</c:v>
                </c:pt>
                <c:pt idx="18">
                  <c:v>3.90049275542937</c:v>
                </c:pt>
                <c:pt idx="19">
                  <c:v>3.800655228145212</c:v>
                </c:pt>
                <c:pt idx="20">
                  <c:v>3.7000543856282389</c:v>
                </c:pt>
                <c:pt idx="21">
                  <c:v>3.6003302305807652</c:v>
                </c:pt>
                <c:pt idx="22">
                  <c:v>3.5003188237463867</c:v>
                </c:pt>
                <c:pt idx="23">
                  <c:v>3.4001233554370809</c:v>
                </c:pt>
                <c:pt idx="24">
                  <c:v>3.3001605369513523</c:v>
                </c:pt>
                <c:pt idx="25">
                  <c:v>3.2001388538573807</c:v>
                </c:pt>
                <c:pt idx="26">
                  <c:v>3.1000257301078626</c:v>
                </c:pt>
                <c:pt idx="27">
                  <c:v>3</c:v>
                </c:pt>
                <c:pt idx="28">
                  <c:v>2.9000611027354806</c:v>
                </c:pt>
                <c:pt idx="29">
                  <c:v>2.8000362418279794</c:v>
                </c:pt>
                <c:pt idx="30">
                  <c:v>2.7000023971422538</c:v>
                </c:pt>
                <c:pt idx="31">
                  <c:v>2.6000249038929866</c:v>
                </c:pt>
                <c:pt idx="32">
                  <c:v>2.5000030680516931</c:v>
                </c:pt>
                <c:pt idx="33">
                  <c:v>2.4000023459279558</c:v>
                </c:pt>
                <c:pt idx="34">
                  <c:v>2.3000082025538129</c:v>
                </c:pt>
                <c:pt idx="35">
                  <c:v>2.2000018654066018</c:v>
                </c:pt>
                <c:pt idx="36">
                  <c:v>2.0999912335446846</c:v>
                </c:pt>
                <c:pt idx="37">
                  <c:v>2</c:v>
                </c:pt>
                <c:pt idx="38">
                  <c:v>1.9000009651534695</c:v>
                </c:pt>
                <c:pt idx="39">
                  <c:v>1.8000018278179688</c:v>
                </c:pt>
                <c:pt idx="40">
                  <c:v>1.700002397142254</c:v>
                </c:pt>
                <c:pt idx="41">
                  <c:v>1.6000030866277404</c:v>
                </c:pt>
                <c:pt idx="42">
                  <c:v>1.5000030680516931</c:v>
                </c:pt>
                <c:pt idx="43">
                  <c:v>1.400002345927956</c:v>
                </c:pt>
                <c:pt idx="44">
                  <c:v>1.3000082025538131</c:v>
                </c:pt>
                <c:pt idx="45">
                  <c:v>1.2000018654066018</c:v>
                </c:pt>
                <c:pt idx="46">
                  <c:v>1.0999912335446844</c:v>
                </c:pt>
                <c:pt idx="47">
                  <c:v>1</c:v>
                </c:pt>
              </c:numCache>
            </c:numRef>
          </c:xVal>
          <c:yVal>
            <c:numRef>
              <c:f>'Simulation spectrum H2O and KCl'!$CH$9:$CH$56</c:f>
              <c:numCache>
                <c:formatCode>General</c:formatCode>
                <c:ptCount val="48"/>
                <c:pt idx="0">
                  <c:v>0.40744599999999997</c:v>
                </c:pt>
                <c:pt idx="1">
                  <c:v>0.37757800000000002</c:v>
                </c:pt>
                <c:pt idx="2">
                  <c:v>0.33166800000000002</c:v>
                </c:pt>
                <c:pt idx="3">
                  <c:v>0.27796500000000002</c:v>
                </c:pt>
                <c:pt idx="4">
                  <c:v>0.22442699999999999</c:v>
                </c:pt>
                <c:pt idx="5">
                  <c:v>0.19416700000000001</c:v>
                </c:pt>
                <c:pt idx="6">
                  <c:v>0.161691</c:v>
                </c:pt>
                <c:pt idx="7">
                  <c:v>0.138487</c:v>
                </c:pt>
                <c:pt idx="8">
                  <c:v>0.121431</c:v>
                </c:pt>
                <c:pt idx="9">
                  <c:v>0.10696700000000001</c:v>
                </c:pt>
                <c:pt idx="10">
                  <c:v>9.6404699999999996E-2</c:v>
                </c:pt>
                <c:pt idx="11">
                  <c:v>8.7033600000000003E-2</c:v>
                </c:pt>
                <c:pt idx="12">
                  <c:v>8.18715E-2</c:v>
                </c:pt>
                <c:pt idx="13">
                  <c:v>7.8655900000000001E-2</c:v>
                </c:pt>
                <c:pt idx="14">
                  <c:v>7.6272400000000004E-2</c:v>
                </c:pt>
                <c:pt idx="15">
                  <c:v>7.5225799999999995E-2</c:v>
                </c:pt>
                <c:pt idx="16">
                  <c:v>7.4480199999999996E-2</c:v>
                </c:pt>
                <c:pt idx="17">
                  <c:v>7.3601E-2</c:v>
                </c:pt>
                <c:pt idx="18">
                  <c:v>7.3296399999999998E-2</c:v>
                </c:pt>
                <c:pt idx="19">
                  <c:v>7.37009E-2</c:v>
                </c:pt>
                <c:pt idx="20">
                  <c:v>7.4653999999999998E-2</c:v>
                </c:pt>
                <c:pt idx="21">
                  <c:v>7.54827E-2</c:v>
                </c:pt>
                <c:pt idx="22">
                  <c:v>7.5353199999999995E-2</c:v>
                </c:pt>
                <c:pt idx="23">
                  <c:v>7.6310299999999998E-2</c:v>
                </c:pt>
                <c:pt idx="24">
                  <c:v>7.6899800000000004E-2</c:v>
                </c:pt>
                <c:pt idx="25">
                  <c:v>7.7719200000000002E-2</c:v>
                </c:pt>
                <c:pt idx="26">
                  <c:v>7.9173099999999996E-2</c:v>
                </c:pt>
                <c:pt idx="27">
                  <c:v>8.1297300000000003E-2</c:v>
                </c:pt>
                <c:pt idx="28">
                  <c:v>8.4848000000000007E-2</c:v>
                </c:pt>
                <c:pt idx="29">
                  <c:v>9.0883400000000003E-2</c:v>
                </c:pt>
                <c:pt idx="30">
                  <c:v>9.8448999999999995E-2</c:v>
                </c:pt>
                <c:pt idx="31">
                  <c:v>0.10714799999999999</c:v>
                </c:pt>
                <c:pt idx="32">
                  <c:v>0.118924</c:v>
                </c:pt>
                <c:pt idx="33">
                  <c:v>0.130574</c:v>
                </c:pt>
                <c:pt idx="34">
                  <c:v>0.14130899999999999</c:v>
                </c:pt>
                <c:pt idx="35">
                  <c:v>0.15223999999999999</c:v>
                </c:pt>
                <c:pt idx="36">
                  <c:v>0.160997</c:v>
                </c:pt>
                <c:pt idx="37">
                  <c:v>0.17180100000000001</c:v>
                </c:pt>
                <c:pt idx="38">
                  <c:v>0.18314900000000001</c:v>
                </c:pt>
                <c:pt idx="39">
                  <c:v>0.19372600000000001</c:v>
                </c:pt>
                <c:pt idx="40">
                  <c:v>0.20788699999999999</c:v>
                </c:pt>
                <c:pt idx="41">
                  <c:v>0.222663</c:v>
                </c:pt>
                <c:pt idx="42">
                  <c:v>0.23802699999999999</c:v>
                </c:pt>
                <c:pt idx="43">
                  <c:v>0.25542999999999999</c:v>
                </c:pt>
                <c:pt idx="44">
                  <c:v>0.27429700000000001</c:v>
                </c:pt>
                <c:pt idx="45">
                  <c:v>0.29629</c:v>
                </c:pt>
                <c:pt idx="46">
                  <c:v>0.32038800000000001</c:v>
                </c:pt>
                <c:pt idx="47">
                  <c:v>0.34658800000000001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9A60-4706-99F0-FE8121FD90CF}"/>
            </c:ext>
          </c:extLst>
        </c:ser>
        <c:ser>
          <c:idx val="5"/>
          <c:order val="7"/>
          <c:tx>
            <c:strRef>
              <c:f>'Simulation spectrum H2O and KCl'!$CS$4:$CW$4</c:f>
              <c:strCache>
                <c:ptCount val="1"/>
                <c:pt idx="0">
                  <c:v>Std. : Water (1:3)_5 g_22.3C</c:v>
                </c:pt>
              </c:strCache>
            </c:strRef>
          </c:tx>
          <c:spPr>
            <a:ln>
              <a:noFill/>
            </a:ln>
          </c:spPr>
          <c:marker>
            <c:symbol val="none"/>
          </c:marker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7-9A60-4706-99F0-FE8121FD90CF}"/>
              </c:ext>
            </c:extLst>
          </c:dPt>
          <c:xVal>
            <c:numRef>
              <c:f>'Simulation spectrum H2O and KCl'!$CV$7:$CV$56</c:f>
              <c:numCache>
                <c:formatCode>General</c:formatCode>
                <c:ptCount val="50"/>
                <c:pt idx="0">
                  <c:v>5.9030899869919438</c:v>
                </c:pt>
                <c:pt idx="1">
                  <c:v>5.8239109124113</c:v>
                </c:pt>
                <c:pt idx="2">
                  <c:v>5.7569630370485534</c:v>
                </c:pt>
                <c:pt idx="3">
                  <c:v>5.6020599913279625</c:v>
                </c:pt>
                <c:pt idx="4">
                  <c:v>5.5228744023138034</c:v>
                </c:pt>
                <c:pt idx="5">
                  <c:v>5.4259741609193757</c:v>
                </c:pt>
                <c:pt idx="6">
                  <c:v>5.3010299956639813</c:v>
                </c:pt>
                <c:pt idx="7">
                  <c:v>5.204119982655925</c:v>
                </c:pt>
                <c:pt idx="8">
                  <c:v>5.1106906972737542</c:v>
                </c:pt>
                <c:pt idx="9">
                  <c:v>5</c:v>
                </c:pt>
                <c:pt idx="10">
                  <c:v>4.9030899869919438</c:v>
                </c:pt>
                <c:pt idx="11">
                  <c:v>4.8027190075796815</c:v>
                </c:pt>
                <c:pt idx="12">
                  <c:v>4.7044336600521994</c:v>
                </c:pt>
                <c:pt idx="13">
                  <c:v>4.6020599913279625</c:v>
                </c:pt>
                <c:pt idx="14">
                  <c:v>4.5016890119157003</c:v>
                </c:pt>
                <c:pt idx="15">
                  <c:v>4.4006588497649739</c:v>
                </c:pt>
                <c:pt idx="16">
                  <c:v>4.3010299956639813</c:v>
                </c:pt>
                <c:pt idx="17">
                  <c:v>4.200659016251719</c:v>
                </c:pt>
                <c:pt idx="18">
                  <c:v>4.1009905230699646</c:v>
                </c:pt>
                <c:pt idx="19">
                  <c:v>4</c:v>
                </c:pt>
                <c:pt idx="20">
                  <c:v>3.90049275542937</c:v>
                </c:pt>
                <c:pt idx="21">
                  <c:v>3.800655228145212</c:v>
                </c:pt>
                <c:pt idx="22">
                  <c:v>3.7000543856282389</c:v>
                </c:pt>
                <c:pt idx="23">
                  <c:v>3.6003302305807652</c:v>
                </c:pt>
                <c:pt idx="24">
                  <c:v>3.5003188237463867</c:v>
                </c:pt>
                <c:pt idx="25">
                  <c:v>3.4001233554370809</c:v>
                </c:pt>
                <c:pt idx="26">
                  <c:v>3.3001605369513523</c:v>
                </c:pt>
                <c:pt idx="27">
                  <c:v>3.2001388538573807</c:v>
                </c:pt>
                <c:pt idx="28">
                  <c:v>3.1000257301078626</c:v>
                </c:pt>
                <c:pt idx="29">
                  <c:v>3</c:v>
                </c:pt>
                <c:pt idx="30">
                  <c:v>2.9000611027354806</c:v>
                </c:pt>
                <c:pt idx="31">
                  <c:v>2.8000362418279794</c:v>
                </c:pt>
                <c:pt idx="32">
                  <c:v>2.7000023971422538</c:v>
                </c:pt>
                <c:pt idx="33">
                  <c:v>2.6000249038929866</c:v>
                </c:pt>
                <c:pt idx="34">
                  <c:v>2.5000030680516931</c:v>
                </c:pt>
                <c:pt idx="35">
                  <c:v>2.4000023459279558</c:v>
                </c:pt>
                <c:pt idx="36">
                  <c:v>2.3000082025538129</c:v>
                </c:pt>
                <c:pt idx="37">
                  <c:v>2.2000018654066018</c:v>
                </c:pt>
                <c:pt idx="38">
                  <c:v>2.0999912335446846</c:v>
                </c:pt>
                <c:pt idx="39">
                  <c:v>2</c:v>
                </c:pt>
                <c:pt idx="40">
                  <c:v>1.9000009651534695</c:v>
                </c:pt>
                <c:pt idx="41">
                  <c:v>1.8000018278179688</c:v>
                </c:pt>
                <c:pt idx="42">
                  <c:v>1.700002397142254</c:v>
                </c:pt>
                <c:pt idx="43">
                  <c:v>1.6000030866277404</c:v>
                </c:pt>
                <c:pt idx="44">
                  <c:v>1.5000030680516931</c:v>
                </c:pt>
                <c:pt idx="45">
                  <c:v>1.400002345927956</c:v>
                </c:pt>
                <c:pt idx="46">
                  <c:v>1.3000082025538131</c:v>
                </c:pt>
                <c:pt idx="47">
                  <c:v>1.2000018654066018</c:v>
                </c:pt>
                <c:pt idx="48">
                  <c:v>1.0999912335446844</c:v>
                </c:pt>
                <c:pt idx="49">
                  <c:v>1</c:v>
                </c:pt>
              </c:numCache>
            </c:numRef>
          </c:xVal>
          <c:yVal>
            <c:numRef>
              <c:f>'Simulation spectrum H2O and KCl'!$CW$7:$CW$56</c:f>
              <c:numCache>
                <c:formatCode>General</c:formatCode>
                <c:ptCount val="50"/>
                <c:pt idx="0">
                  <c:v>0.35021799999999997</c:v>
                </c:pt>
                <c:pt idx="1">
                  <c:v>0.373782</c:v>
                </c:pt>
                <c:pt idx="2">
                  <c:v>0.41173199999999999</c:v>
                </c:pt>
                <c:pt idx="3">
                  <c:v>0.55327800000000005</c:v>
                </c:pt>
                <c:pt idx="4">
                  <c:v>0.59493700000000005</c:v>
                </c:pt>
                <c:pt idx="5">
                  <c:v>0.61621199999999998</c:v>
                </c:pt>
                <c:pt idx="6">
                  <c:v>0.60525700000000004</c:v>
                </c:pt>
                <c:pt idx="7">
                  <c:v>0.57333500000000004</c:v>
                </c:pt>
                <c:pt idx="8">
                  <c:v>0.52448899999999998</c:v>
                </c:pt>
                <c:pt idx="9">
                  <c:v>0.45124300000000001</c:v>
                </c:pt>
                <c:pt idx="10">
                  <c:v>0.39270300000000002</c:v>
                </c:pt>
                <c:pt idx="11">
                  <c:v>0.33463399999999999</c:v>
                </c:pt>
                <c:pt idx="12">
                  <c:v>0.28521299999999999</c:v>
                </c:pt>
                <c:pt idx="13">
                  <c:v>0.24069299999999999</c:v>
                </c:pt>
                <c:pt idx="14">
                  <c:v>0.206704</c:v>
                </c:pt>
                <c:pt idx="15">
                  <c:v>0.17971000000000001</c:v>
                </c:pt>
                <c:pt idx="16">
                  <c:v>0.15895400000000001</c:v>
                </c:pt>
                <c:pt idx="17">
                  <c:v>0.143538</c:v>
                </c:pt>
                <c:pt idx="18">
                  <c:v>0.13098199999999999</c:v>
                </c:pt>
                <c:pt idx="19">
                  <c:v>0.120902</c:v>
                </c:pt>
                <c:pt idx="20">
                  <c:v>0.113733</c:v>
                </c:pt>
                <c:pt idx="21">
                  <c:v>0.10864600000000001</c:v>
                </c:pt>
                <c:pt idx="22">
                  <c:v>0.105083</c:v>
                </c:pt>
                <c:pt idx="23">
                  <c:v>0.102629</c:v>
                </c:pt>
                <c:pt idx="24">
                  <c:v>0.100255</c:v>
                </c:pt>
                <c:pt idx="25">
                  <c:v>9.9387799999999998E-2</c:v>
                </c:pt>
                <c:pt idx="26">
                  <c:v>9.9009E-2</c:v>
                </c:pt>
                <c:pt idx="27">
                  <c:v>9.9429600000000007E-2</c:v>
                </c:pt>
                <c:pt idx="28">
                  <c:v>0.10029399999999999</c:v>
                </c:pt>
                <c:pt idx="29">
                  <c:v>0.10248699999999999</c:v>
                </c:pt>
                <c:pt idx="30">
                  <c:v>0.106526</c:v>
                </c:pt>
                <c:pt idx="31">
                  <c:v>0.11104600000000001</c:v>
                </c:pt>
                <c:pt idx="32">
                  <c:v>0.118159</c:v>
                </c:pt>
                <c:pt idx="33">
                  <c:v>0.12566099999999999</c:v>
                </c:pt>
                <c:pt idx="34">
                  <c:v>0.13766400000000001</c:v>
                </c:pt>
                <c:pt idx="35">
                  <c:v>0.14943899999999999</c:v>
                </c:pt>
                <c:pt idx="36">
                  <c:v>0.16022600000000001</c:v>
                </c:pt>
                <c:pt idx="37">
                  <c:v>0.17158100000000001</c:v>
                </c:pt>
                <c:pt idx="38">
                  <c:v>0.182312</c:v>
                </c:pt>
                <c:pt idx="39">
                  <c:v>0.19464600000000001</c:v>
                </c:pt>
                <c:pt idx="40">
                  <c:v>0.20802699999999999</c:v>
                </c:pt>
                <c:pt idx="41">
                  <c:v>0.22161500000000001</c:v>
                </c:pt>
                <c:pt idx="42">
                  <c:v>0.23411799999999999</c:v>
                </c:pt>
                <c:pt idx="43">
                  <c:v>0.25639499999999998</c:v>
                </c:pt>
                <c:pt idx="44">
                  <c:v>0.27567599999999998</c:v>
                </c:pt>
                <c:pt idx="45">
                  <c:v>0.29801299999999997</c:v>
                </c:pt>
                <c:pt idx="46">
                  <c:v>0.32242399999999999</c:v>
                </c:pt>
                <c:pt idx="47">
                  <c:v>0.35086499999999998</c:v>
                </c:pt>
                <c:pt idx="48">
                  <c:v>0.38221300000000002</c:v>
                </c:pt>
                <c:pt idx="49">
                  <c:v>0.41669099999999998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8-9A60-4706-99F0-FE8121FD90CF}"/>
            </c:ext>
          </c:extLst>
        </c:ser>
        <c:ser>
          <c:idx val="7"/>
          <c:order val="8"/>
          <c:tx>
            <c:strRef>
              <c:f>'Simulation spectrum H2O and KCl'!$CZ$1</c:f>
              <c:strCache>
                <c:ptCount val="1"/>
                <c:pt idx="0">
                  <c:v>Simulate-Std. : Water (1:0)_ 5 g_17C</c:v>
                </c:pt>
              </c:strCache>
            </c:strRef>
          </c:tx>
          <c:spPr>
            <a:ln>
              <a:noFill/>
            </a:ln>
          </c:spPr>
          <c:marker>
            <c:symbol val="none"/>
          </c:marker>
          <c:xVal>
            <c:numRef>
              <c:f>'Simulation spectrum H2O and KCl'!$DC$6:$DC$156</c:f>
              <c:numCache>
                <c:formatCode>0.00</c:formatCode>
                <c:ptCount val="151"/>
                <c:pt idx="0">
                  <c:v>-2</c:v>
                </c:pt>
                <c:pt idx="1">
                  <c:v>-1.8859060070440588</c:v>
                </c:pt>
                <c:pt idx="2">
                  <c:v>-1.7718119636013454</c:v>
                </c:pt>
                <c:pt idx="3">
                  <c:v>-1.6577180928842186</c:v>
                </c:pt>
                <c:pt idx="4">
                  <c:v>-1.543624096653984</c:v>
                </c:pt>
                <c:pt idx="5">
                  <c:v>-1.4295301491565924</c:v>
                </c:pt>
                <c:pt idx="6">
                  <c:v>-1.3154362134564139</c:v>
                </c:pt>
                <c:pt idx="7">
                  <c:v>-1.2013423119986126</c:v>
                </c:pt>
                <c:pt idx="8">
                  <c:v>-1.0872483421910792</c:v>
                </c:pt>
                <c:pt idx="9">
                  <c:v>-0.97315430293903715</c:v>
                </c:pt>
                <c:pt idx="10">
                  <c:v>-0.85906039098395348</c:v>
                </c:pt>
                <c:pt idx="11">
                  <c:v>-0.74496642257287626</c:v>
                </c:pt>
                <c:pt idx="12">
                  <c:v>-0.6308724952402972</c:v>
                </c:pt>
                <c:pt idx="13">
                  <c:v>-0.51677854872293694</c:v>
                </c:pt>
                <c:pt idx="14">
                  <c:v>-0.40268454903129902</c:v>
                </c:pt>
                <c:pt idx="15">
                  <c:v>-0.28859056443909376</c:v>
                </c:pt>
                <c:pt idx="16">
                  <c:v>-0.17449663791611422</c:v>
                </c:pt>
                <c:pt idx="17">
                  <c:v>-6.0402681229221149E-2</c:v>
                </c:pt>
                <c:pt idx="18">
                  <c:v>5.3691403630306771E-2</c:v>
                </c:pt>
                <c:pt idx="19">
                  <c:v>0.16778535237842243</c:v>
                </c:pt>
                <c:pt idx="20">
                  <c:v>0.28187930338849443</c:v>
                </c:pt>
                <c:pt idx="21">
                  <c:v>0.39597307131436482</c:v>
                </c:pt>
                <c:pt idx="22">
                  <c:v>0.51006715752460996</c:v>
                </c:pt>
                <c:pt idx="23">
                  <c:v>0.62416107483581429</c:v>
                </c:pt>
                <c:pt idx="24">
                  <c:v>0.73825504549713794</c:v>
                </c:pt>
                <c:pt idx="25">
                  <c:v>0.85234901458268109</c:v>
                </c:pt>
                <c:pt idx="26">
                  <c:v>0.96644295819461212</c:v>
                </c:pt>
                <c:pt idx="27">
                  <c:v>1.0805370217012242</c:v>
                </c:pt>
                <c:pt idx="28">
                  <c:v>1.1946308781194539</c:v>
                </c:pt>
                <c:pt idx="29">
                  <c:v>1.3087248701324603</c:v>
                </c:pt>
                <c:pt idx="30">
                  <c:v>1.4228187442942002</c:v>
                </c:pt>
                <c:pt idx="31">
                  <c:v>1.536912803458204</c:v>
                </c:pt>
                <c:pt idx="32">
                  <c:v>1.6510066890911275</c:v>
                </c:pt>
                <c:pt idx="33">
                  <c:v>1.7651006956149347</c:v>
                </c:pt>
                <c:pt idx="34">
                  <c:v>1.8791946028627042</c:v>
                </c:pt>
                <c:pt idx="35">
                  <c:v>1.9932885893716563</c:v>
                </c:pt>
                <c:pt idx="36">
                  <c:v>2.1073826352344378</c:v>
                </c:pt>
                <c:pt idx="37">
                  <c:v>2.2214765735373763</c:v>
                </c:pt>
                <c:pt idx="38">
                  <c:v>2.335570421540937</c:v>
                </c:pt>
                <c:pt idx="39">
                  <c:v>2.4496644194299857</c:v>
                </c:pt>
                <c:pt idx="40">
                  <c:v>2.5637584231882125</c:v>
                </c:pt>
                <c:pt idx="41">
                  <c:v>2.6778523145221258</c:v>
                </c:pt>
                <c:pt idx="42">
                  <c:v>2.7919463093579671</c:v>
                </c:pt>
                <c:pt idx="43">
                  <c:v>2.9060402573508957</c:v>
                </c:pt>
                <c:pt idx="44">
                  <c:v>3.0201341303373628</c:v>
                </c:pt>
                <c:pt idx="45">
                  <c:v>3.1342281230216629</c:v>
                </c:pt>
                <c:pt idx="46">
                  <c:v>3.2483220340525572</c:v>
                </c:pt>
                <c:pt idx="47">
                  <c:v>3.3624161191363675</c:v>
                </c:pt>
                <c:pt idx="48">
                  <c:v>3.476510062042157</c:v>
                </c:pt>
                <c:pt idx="49">
                  <c:v>3.5906040107164876</c:v>
                </c:pt>
                <c:pt idx="50">
                  <c:v>3.7046980177678455</c:v>
                </c:pt>
                <c:pt idx="51">
                  <c:v>3.8187919554376735</c:v>
                </c:pt>
                <c:pt idx="52">
                  <c:v>3.9328858951476127</c:v>
                </c:pt>
                <c:pt idx="53">
                  <c:v>4.04697991440199</c:v>
                </c:pt>
                <c:pt idx="54">
                  <c:v>4.1610737804001738</c:v>
                </c:pt>
                <c:pt idx="55">
                  <c:v>4.2751677947627345</c:v>
                </c:pt>
                <c:pt idx="56">
                  <c:v>4.3892617958661946</c:v>
                </c:pt>
                <c:pt idx="57">
                  <c:v>4.5033557624467226</c:v>
                </c:pt>
                <c:pt idx="58">
                  <c:v>4.617449613935853</c:v>
                </c:pt>
                <c:pt idx="59">
                  <c:v>4.7315436413379883</c:v>
                </c:pt>
                <c:pt idx="60">
                  <c:v>4.8456375947949386</c:v>
                </c:pt>
                <c:pt idx="61">
                  <c:v>4.9597315627541798</c:v>
                </c:pt>
                <c:pt idx="62">
                  <c:v>5.0738253531874244</c:v>
                </c:pt>
                <c:pt idx="63">
                  <c:v>5.1879195809283933</c:v>
                </c:pt>
                <c:pt idx="64">
                  <c:v>5.3020134269557877</c:v>
                </c:pt>
                <c:pt idx="65">
                  <c:v>5.416107379122205</c:v>
                </c:pt>
                <c:pt idx="66">
                  <c:v>5.530201363635955</c:v>
                </c:pt>
                <c:pt idx="67">
                  <c:v>5.6442952781898663</c:v>
                </c:pt>
                <c:pt idx="68">
                  <c:v>5.7583892897963684</c:v>
                </c:pt>
                <c:pt idx="69">
                  <c:v>5.8724832404187977</c:v>
                </c:pt>
                <c:pt idx="70">
                  <c:v>5.9865771984113163</c:v>
                </c:pt>
                <c:pt idx="71">
                  <c:v>6.1006710005181741</c:v>
                </c:pt>
                <c:pt idx="72">
                  <c:v>6.2147651912537887</c:v>
                </c:pt>
                <c:pt idx="73">
                  <c:v>6.3288591015092761</c:v>
                </c:pt>
                <c:pt idx="74">
                  <c:v>6.4429530018744048</c:v>
                </c:pt>
                <c:pt idx="75">
                  <c:v>6.5570470391464442</c:v>
                </c:pt>
                <c:pt idx="76">
                  <c:v>6.6711408945045525</c:v>
                </c:pt>
                <c:pt idx="77">
                  <c:v>6.7852349206161566</c:v>
                </c:pt>
                <c:pt idx="78">
                  <c:v>6.8993288807814848</c:v>
                </c:pt>
                <c:pt idx="79">
                  <c:v>7.0134229163223223</c:v>
                </c:pt>
                <c:pt idx="80">
                  <c:v>7.1275168584783826</c:v>
                </c:pt>
                <c:pt idx="81">
                  <c:v>7.241610723537601</c:v>
                </c:pt>
                <c:pt idx="82">
                  <c:v>7.3557047049373585</c:v>
                </c:pt>
                <c:pt idx="83">
                  <c:v>7.4697986076108398</c:v>
                </c:pt>
                <c:pt idx="84">
                  <c:v>7.5838926369880353</c:v>
                </c:pt>
                <c:pt idx="85">
                  <c:v>7.6979866045302998</c:v>
                </c:pt>
                <c:pt idx="86">
                  <c:v>7.812080517178936</c:v>
                </c:pt>
                <c:pt idx="87">
                  <c:v>7.9261745109741</c:v>
                </c:pt>
                <c:pt idx="88">
                  <c:v>8.0402683824720764</c:v>
                </c:pt>
                <c:pt idx="89">
                  <c:v>8.154362491898743</c:v>
                </c:pt>
                <c:pt idx="90">
                  <c:v>8.2684562775010502</c:v>
                </c:pt>
                <c:pt idx="91">
                  <c:v>8.3825503025877453</c:v>
                </c:pt>
                <c:pt idx="92">
                  <c:v>8.4966443584593687</c:v>
                </c:pt>
                <c:pt idx="93">
                  <c:v>8.6107382864916655</c:v>
                </c:pt>
                <c:pt idx="94">
                  <c:v>8.7248322294421463</c:v>
                </c:pt>
                <c:pt idx="95">
                  <c:v>8.8389261868996218</c:v>
                </c:pt>
                <c:pt idx="96">
                  <c:v>8.953020133764392</c:v>
                </c:pt>
                <c:pt idx="97">
                  <c:v>9.0671140228459421</c:v>
                </c:pt>
                <c:pt idx="98">
                  <c:v>9.1812079673540552</c:v>
                </c:pt>
                <c:pt idx="99">
                  <c:v>9.2953020444876131</c:v>
                </c:pt>
                <c:pt idx="100">
                  <c:v>9.4093959221293328</c:v>
                </c:pt>
                <c:pt idx="101">
                  <c:v>9.5234899753014339</c:v>
                </c:pt>
                <c:pt idx="102">
                  <c:v>9.6375838831553171</c:v>
                </c:pt>
                <c:pt idx="103">
                  <c:v>9.751677871157538</c:v>
                </c:pt>
                <c:pt idx="104">
                  <c:v>9.865771788590715</c:v>
                </c:pt>
                <c:pt idx="105">
                  <c:v>9.9798657853096113</c:v>
                </c:pt>
                <c:pt idx="106">
                  <c:v>10.093959666827665</c:v>
                </c:pt>
                <c:pt idx="107">
                  <c:v>10.208053650856748</c:v>
                </c:pt>
                <c:pt idx="108">
                  <c:v>10.322147733652422</c:v>
                </c:pt>
                <c:pt idx="109">
                  <c:v>10.436241544658708</c:v>
                </c:pt>
                <c:pt idx="110">
                  <c:v>10.550335628892309</c:v>
                </c:pt>
                <c:pt idx="111">
                  <c:v>10.664429570541918</c:v>
                </c:pt>
                <c:pt idx="112">
                  <c:v>10.778523498323372</c:v>
                </c:pt>
                <c:pt idx="113">
                  <c:v>10.892617445655681</c:v>
                </c:pt>
                <c:pt idx="114">
                  <c:v>11.00671157384695</c:v>
                </c:pt>
                <c:pt idx="115">
                  <c:v>11.120805493185157</c:v>
                </c:pt>
                <c:pt idx="116">
                  <c:v>11.234899274367498</c:v>
                </c:pt>
                <c:pt idx="117">
                  <c:v>11.348993345681787</c:v>
                </c:pt>
                <c:pt idx="118">
                  <c:v>11.4630872301409</c:v>
                </c:pt>
                <c:pt idx="119">
                  <c:v>11.577181248701065</c:v>
                </c:pt>
                <c:pt idx="120">
                  <c:v>11.691275156658296</c:v>
                </c:pt>
                <c:pt idx="121">
                  <c:v>11.805369122577154</c:v>
                </c:pt>
                <c:pt idx="122">
                  <c:v>11.919463083331667</c:v>
                </c:pt>
                <c:pt idx="123">
                  <c:v>12.033557240311621</c:v>
                </c:pt>
                <c:pt idx="124">
                  <c:v>12.147650976777204</c:v>
                </c:pt>
                <c:pt idx="125">
                  <c:v>12.261744965450166</c:v>
                </c:pt>
                <c:pt idx="126">
                  <c:v>12.375838942105709</c:v>
                </c:pt>
                <c:pt idx="127">
                  <c:v>12.489932898867048</c:v>
                </c:pt>
                <c:pt idx="128">
                  <c:v>12.604026793692471</c:v>
                </c:pt>
                <c:pt idx="129">
                  <c:v>12.718120787616167</c:v>
                </c:pt>
                <c:pt idx="130">
                  <c:v>12.832214770208127</c:v>
                </c:pt>
                <c:pt idx="131">
                  <c:v>12.946308737432165</c:v>
                </c:pt>
                <c:pt idx="132">
                  <c:v>13.060402797555678</c:v>
                </c:pt>
                <c:pt idx="133">
                  <c:v>13.174496500565251</c:v>
                </c:pt>
                <c:pt idx="134">
                  <c:v>13.288590578344985</c:v>
                </c:pt>
                <c:pt idx="135">
                  <c:v>13.402684634761803</c:v>
                </c:pt>
                <c:pt idx="136">
                  <c:v>13.516778563586231</c:v>
                </c:pt>
                <c:pt idx="137">
                  <c:v>13.630872519472886</c:v>
                </c:pt>
                <c:pt idx="138">
                  <c:v>13.744966438777706</c:v>
                </c:pt>
                <c:pt idx="139">
                  <c:v>13.859060381599805</c:v>
                </c:pt>
                <c:pt idx="140">
                  <c:v>13.973154372474355</c:v>
                </c:pt>
                <c:pt idx="141">
                  <c:v>14.087248157292857</c:v>
                </c:pt>
                <c:pt idx="142">
                  <c:v>14.201342219472076</c:v>
                </c:pt>
                <c:pt idx="143">
                  <c:v>14.315436275583451</c:v>
                </c:pt>
                <c:pt idx="144">
                  <c:v>14.429530232573697</c:v>
                </c:pt>
                <c:pt idx="145">
                  <c:v>14.543624216850393</c:v>
                </c:pt>
                <c:pt idx="146">
                  <c:v>14.657718077264208</c:v>
                </c:pt>
                <c:pt idx="147">
                  <c:v>14.771812065480782</c:v>
                </c:pt>
                <c:pt idx="148">
                  <c:v>14.885906064722315</c:v>
                </c:pt>
                <c:pt idx="149">
                  <c:v>15</c:v>
                </c:pt>
              </c:numCache>
            </c:numRef>
          </c:xVal>
          <c:yVal>
            <c:numRef>
              <c:f>'Simulation spectrum H2O and KCl'!$DE$6:$DE$156</c:f>
              <c:numCache>
                <c:formatCode>0.00</c:formatCode>
                <c:ptCount val="151"/>
                <c:pt idx="0">
                  <c:v>2.1127039999999999</c:v>
                </c:pt>
                <c:pt idx="1">
                  <c:v>1.9664869999999999</c:v>
                </c:pt>
                <c:pt idx="2">
                  <c:v>1.830389</c:v>
                </c:pt>
                <c:pt idx="3">
                  <c:v>1.7037100000000001</c:v>
                </c:pt>
                <c:pt idx="4">
                  <c:v>1.585799</c:v>
                </c:pt>
                <c:pt idx="5">
                  <c:v>1.476048</c:v>
                </c:pt>
                <c:pt idx="6">
                  <c:v>1.373893</c:v>
                </c:pt>
                <c:pt idx="7">
                  <c:v>1.2788079999999999</c:v>
                </c:pt>
                <c:pt idx="8">
                  <c:v>1.1903030000000001</c:v>
                </c:pt>
                <c:pt idx="9">
                  <c:v>1.1079240000000001</c:v>
                </c:pt>
                <c:pt idx="10">
                  <c:v>1.0312459999999999</c:v>
                </c:pt>
                <c:pt idx="11">
                  <c:v>0.95987520000000004</c:v>
                </c:pt>
                <c:pt idx="12">
                  <c:v>0.8934437999999999</c:v>
                </c:pt>
                <c:pt idx="13">
                  <c:v>0.83161000000000007</c:v>
                </c:pt>
                <c:pt idx="14">
                  <c:v>0.77405570000000001</c:v>
                </c:pt>
                <c:pt idx="15">
                  <c:v>0.72048469999999998</c:v>
                </c:pt>
                <c:pt idx="16">
                  <c:v>0.67062140000000003</c:v>
                </c:pt>
                <c:pt idx="17">
                  <c:v>0.62420909999999996</c:v>
                </c:pt>
                <c:pt idx="18">
                  <c:v>0.5810092</c:v>
                </c:pt>
                <c:pt idx="19">
                  <c:v>0.54079920000000004</c:v>
                </c:pt>
                <c:pt idx="20">
                  <c:v>0.50337229999999999</c:v>
                </c:pt>
                <c:pt idx="21">
                  <c:v>0.46853590000000001</c:v>
                </c:pt>
                <c:pt idx="22">
                  <c:v>0.43611090000000002</c:v>
                </c:pt>
                <c:pt idx="23">
                  <c:v>0.40593039999999997</c:v>
                </c:pt>
                <c:pt idx="24">
                  <c:v>0.37783919999999999</c:v>
                </c:pt>
                <c:pt idx="25">
                  <c:v>0.35169289999999997</c:v>
                </c:pt>
                <c:pt idx="26">
                  <c:v>0.32735700000000001</c:v>
                </c:pt>
                <c:pt idx="27">
                  <c:v>0.30470650000000005</c:v>
                </c:pt>
                <c:pt idx="28">
                  <c:v>0.28362519999999997</c:v>
                </c:pt>
                <c:pt idx="29">
                  <c:v>0.26400470000000004</c:v>
                </c:pt>
                <c:pt idx="30">
                  <c:v>0.24574460000000001</c:v>
                </c:pt>
                <c:pt idx="31">
                  <c:v>0.22875140000000002</c:v>
                </c:pt>
                <c:pt idx="32">
                  <c:v>0.21293819999999999</c:v>
                </c:pt>
                <c:pt idx="33">
                  <c:v>0.1982246</c:v>
                </c:pt>
                <c:pt idx="34">
                  <c:v>0.1845358</c:v>
                </c:pt>
                <c:pt idx="35">
                  <c:v>0.17180289999999998</c:v>
                </c:pt>
                <c:pt idx="36">
                  <c:v>0.15996199999999999</c:v>
                </c:pt>
                <c:pt idx="37">
                  <c:v>0.1489547</c:v>
                </c:pt>
                <c:pt idx="38">
                  <c:v>0.13872719999999999</c:v>
                </c:pt>
                <c:pt idx="39">
                  <c:v>0.1292307</c:v>
                </c:pt>
                <c:pt idx="40">
                  <c:v>0.12042140000000001</c:v>
                </c:pt>
                <c:pt idx="41">
                  <c:v>0.1122604</c:v>
                </c:pt>
                <c:pt idx="42">
                  <c:v>0.10471409999999999</c:v>
                </c:pt>
                <c:pt idx="43">
                  <c:v>9.7754540000000001E-2</c:v>
                </c:pt>
                <c:pt idx="44">
                  <c:v>9.135981E-2</c:v>
                </c:pt>
                <c:pt idx="45">
                  <c:v>8.5515220000000003E-2</c:v>
                </c:pt>
                <c:pt idx="46">
                  <c:v>8.0214210000000008E-2</c:v>
                </c:pt>
                <c:pt idx="47">
                  <c:v>7.5459969999999987E-2</c:v>
                </c:pt>
                <c:pt idx="48">
                  <c:v>7.126753999999999E-2</c:v>
                </c:pt>
                <c:pt idx="49">
                  <c:v>6.7666519999999994E-2</c:v>
                </c:pt>
                <c:pt idx="50">
                  <c:v>6.4704730000000002E-2</c:v>
                </c:pt>
                <c:pt idx="51">
                  <c:v>6.2452909999999993E-2</c:v>
                </c:pt>
                <c:pt idx="52">
                  <c:v>6.1010870000000002E-2</c:v>
                </c:pt>
                <c:pt idx="53">
                  <c:v>6.0515489999999998E-2</c:v>
                </c:pt>
                <c:pt idx="54">
                  <c:v>6.1150919999999998E-2</c:v>
                </c:pt>
                <c:pt idx="55">
                  <c:v>6.3161620000000002E-2</c:v>
                </c:pt>
                <c:pt idx="56">
                  <c:v>6.6868700000000003E-2</c:v>
                </c:pt>
                <c:pt idx="57">
                  <c:v>7.2689759999999992E-2</c:v>
                </c:pt>
                <c:pt idx="58">
                  <c:v>8.1161650000000002E-2</c:v>
                </c:pt>
                <c:pt idx="59">
                  <c:v>9.2963840000000006E-2</c:v>
                </c:pt>
                <c:pt idx="60">
                  <c:v>0.10893509999999999</c:v>
                </c:pt>
                <c:pt idx="61">
                  <c:v>0.13006700000000002</c:v>
                </c:pt>
                <c:pt idx="62">
                  <c:v>0.15743850000000001</c:v>
                </c:pt>
                <c:pt idx="63">
                  <c:v>0.1920222</c:v>
                </c:pt>
                <c:pt idx="64">
                  <c:v>0.23424600000000001</c:v>
                </c:pt>
                <c:pt idx="65">
                  <c:v>0.28317350000000002</c:v>
                </c:pt>
                <c:pt idx="66">
                  <c:v>0.33529930000000002</c:v>
                </c:pt>
                <c:pt idx="67">
                  <c:v>0.38348679999999996</c:v>
                </c:pt>
                <c:pt idx="68">
                  <c:v>0.41749579999999997</c:v>
                </c:pt>
                <c:pt idx="69">
                  <c:v>0.4276141</c:v>
                </c:pt>
                <c:pt idx="70">
                  <c:v>0.41014780000000001</c:v>
                </c:pt>
                <c:pt idx="71">
                  <c:v>0.3699559</c:v>
                </c:pt>
                <c:pt idx="72">
                  <c:v>0.31725310000000001</c:v>
                </c:pt>
                <c:pt idx="73">
                  <c:v>0.26208809999999999</c:v>
                </c:pt>
                <c:pt idx="74">
                  <c:v>0.21110129999999999</c:v>
                </c:pt>
                <c:pt idx="75">
                  <c:v>0.167325</c:v>
                </c:pt>
                <c:pt idx="76">
                  <c:v>0.1313627</c:v>
                </c:pt>
                <c:pt idx="77">
                  <c:v>0.10258669999999999</c:v>
                </c:pt>
                <c:pt idx="78">
                  <c:v>7.9915059999999996E-2</c:v>
                </c:pt>
                <c:pt idx="79">
                  <c:v>6.2212540000000004E-2</c:v>
                </c:pt>
                <c:pt idx="80">
                  <c:v>4.8459469999999998E-2</c:v>
                </c:pt>
                <c:pt idx="81">
                  <c:v>3.7802950000000002E-2</c:v>
                </c:pt>
                <c:pt idx="82">
                  <c:v>2.9555410000000001E-2</c:v>
                </c:pt>
                <c:pt idx="83">
                  <c:v>2.3173639999999999E-2</c:v>
                </c:pt>
                <c:pt idx="84">
                  <c:v>1.8233449999999998E-2</c:v>
                </c:pt>
                <c:pt idx="85">
                  <c:v>1.4405680000000001E-2</c:v>
                </c:pt>
                <c:pt idx="86">
                  <c:v>1.1435909999999999E-2</c:v>
                </c:pt>
                <c:pt idx="87">
                  <c:v>9.1278820000000004E-3</c:v>
                </c:pt>
                <c:pt idx="88">
                  <c:v>7.3303780000000002E-3</c:v>
                </c:pt>
                <c:pt idx="89">
                  <c:v>5.9269560000000006E-3</c:v>
                </c:pt>
                <c:pt idx="90">
                  <c:v>4.8279619999999999E-3</c:v>
                </c:pt>
                <c:pt idx="91">
                  <c:v>3.9643710000000004E-3</c:v>
                </c:pt>
                <c:pt idx="92">
                  <c:v>3.2830239999999998E-3</c:v>
                </c:pt>
                <c:pt idx="93">
                  <c:v>2.7429730000000001E-3</c:v>
                </c:pt>
                <c:pt idx="94">
                  <c:v>2.3126599999999998E-3</c:v>
                </c:pt>
                <c:pt idx="95">
                  <c:v>1.9677499999999999E-3</c:v>
                </c:pt>
                <c:pt idx="96">
                  <c:v>1.6894659999999999E-3</c:v>
                </c:pt>
                <c:pt idx="97">
                  <c:v>1.4633059999999999E-3</c:v>
                </c:pt>
                <c:pt idx="98">
                  <c:v>1.2780619999999999E-3</c:v>
                </c:pt>
                <c:pt idx="99">
                  <c:v>1.1250589999999999E-3</c:v>
                </c:pt>
                <c:pt idx="100">
                  <c:v>9.9757380000000014E-4</c:v>
                </c:pt>
                <c:pt idx="101">
                  <c:v>8.903877000000001E-4</c:v>
                </c:pt>
                <c:pt idx="102">
                  <c:v>7.994419E-4</c:v>
                </c:pt>
                <c:pt idx="103">
                  <c:v>7.2157229999999996E-4</c:v>
                </c:pt>
                <c:pt idx="104">
                  <c:v>6.5430540000000002E-4</c:v>
                </c:pt>
                <c:pt idx="105">
                  <c:v>5.9570179999999997E-4</c:v>
                </c:pt>
                <c:pt idx="106">
                  <c:v>5.4423519999999997E-4</c:v>
                </c:pt>
                <c:pt idx="107">
                  <c:v>4.9869900000000002E-4</c:v>
                </c:pt>
                <c:pt idx="108">
                  <c:v>4.5813499999999998E-4</c:v>
                </c:pt>
                <c:pt idx="109">
                  <c:v>4.2177810000000002E-4</c:v>
                </c:pt>
                <c:pt idx="110">
                  <c:v>3.8901340000000004E-4</c:v>
                </c:pt>
                <c:pt idx="111">
                  <c:v>3.5934340000000001E-4</c:v>
                </c:pt>
                <c:pt idx="112">
                  <c:v>3.3236260000000004E-4</c:v>
                </c:pt>
                <c:pt idx="113">
                  <c:v>3.0773789999999997E-4</c:v>
                </c:pt>
                <c:pt idx="114">
                  <c:v>2.8519299999999999E-4</c:v>
                </c:pt>
                <c:pt idx="115">
                  <c:v>2.644972E-4</c:v>
                </c:pt>
                <c:pt idx="116">
                  <c:v>2.4545559999999999E-4</c:v>
                </c:pt>
                <c:pt idx="117">
                  <c:v>2.2790250000000002E-4</c:v>
                </c:pt>
                <c:pt idx="118">
                  <c:v>2.1169519999999999E-4</c:v>
                </c:pt>
                <c:pt idx="119">
                  <c:v>1.9671040000000001E-4</c:v>
                </c:pt>
                <c:pt idx="120">
                  <c:v>1.8284010000000001E-4</c:v>
                </c:pt>
                <c:pt idx="121">
                  <c:v>1.6998919999999999E-4</c:v>
                </c:pt>
                <c:pt idx="122">
                  <c:v>1.580734E-4</c:v>
                </c:pt>
                <c:pt idx="123">
                  <c:v>1.4701739999999999E-4</c:v>
                </c:pt>
                <c:pt idx="124">
                  <c:v>1.367536E-4</c:v>
                </c:pt>
                <c:pt idx="125">
                  <c:v>1.2722069999999999E-4</c:v>
                </c:pt>
                <c:pt idx="126">
                  <c:v>1.1836360000000001E-4</c:v>
                </c:pt>
                <c:pt idx="127">
                  <c:v>1.101317E-4</c:v>
                </c:pt>
                <c:pt idx="128">
                  <c:v>1.0247879999999999E-4</c:v>
                </c:pt>
                <c:pt idx="129">
                  <c:v>9.5362819999999989E-5</c:v>
                </c:pt>
                <c:pt idx="130">
                  <c:v>8.8744829999999993E-5</c:v>
                </c:pt>
                <c:pt idx="131">
                  <c:v>8.2589099999999998E-5</c:v>
                </c:pt>
                <c:pt idx="132">
                  <c:v>7.6862650000000002E-5</c:v>
                </c:pt>
                <c:pt idx="133">
                  <c:v>7.1535009999999999E-5</c:v>
                </c:pt>
                <c:pt idx="134">
                  <c:v>6.6577990000000011E-5</c:v>
                </c:pt>
                <c:pt idx="135">
                  <c:v>6.1965509999999989E-5</c:v>
                </c:pt>
                <c:pt idx="136">
                  <c:v>5.7673370000000007E-5</c:v>
                </c:pt>
                <c:pt idx="137">
                  <c:v>5.3679140000000002E-5</c:v>
                </c:pt>
                <c:pt idx="138">
                  <c:v>4.9962E-5</c:v>
                </c:pt>
                <c:pt idx="139">
                  <c:v>4.6502619999999999E-5</c:v>
                </c:pt>
                <c:pt idx="140">
                  <c:v>4.3283040000000002E-5</c:v>
                </c:pt>
                <c:pt idx="141">
                  <c:v>4.028658E-5</c:v>
                </c:pt>
                <c:pt idx="142">
                  <c:v>3.749772E-5</c:v>
                </c:pt>
                <c:pt idx="143">
                  <c:v>3.4902040000000002E-5</c:v>
                </c:pt>
                <c:pt idx="144">
                  <c:v>3.2486129999999996E-5</c:v>
                </c:pt>
                <c:pt idx="145">
                  <c:v>3.0237530000000002E-5</c:v>
                </c:pt>
                <c:pt idx="146">
                  <c:v>2.8144610000000002E-5</c:v>
                </c:pt>
                <c:pt idx="147">
                  <c:v>2.619661E-5</c:v>
                </c:pt>
                <c:pt idx="148">
                  <c:v>2.4383460000000002E-5</c:v>
                </c:pt>
                <c:pt idx="149">
                  <c:v>2.2695829999999999E-5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9-9A60-4706-99F0-FE8121FD90CF}"/>
            </c:ext>
          </c:extLst>
        </c:ser>
        <c:ser>
          <c:idx val="8"/>
          <c:order val="9"/>
          <c:tx>
            <c:strRef>
              <c:f>'Simulation spectrum H2O and KCl'!$DH$1</c:f>
              <c:strCache>
                <c:ptCount val="1"/>
                <c:pt idx="0">
                  <c:v>Simulate-Std. : Water (1:3)_5 g_22.3C</c:v>
                </c:pt>
              </c:strCache>
            </c:strRef>
          </c:tx>
          <c:spPr>
            <a:ln>
              <a:noFill/>
            </a:ln>
          </c:spPr>
          <c:marker>
            <c:symbol val="none"/>
          </c:marker>
          <c:xVal>
            <c:numRef>
              <c:f>'Simulation spectrum H2O and KCl'!$DK$6:$DK$156</c:f>
              <c:numCache>
                <c:formatCode>0.00</c:formatCode>
                <c:ptCount val="151"/>
                <c:pt idx="0">
                  <c:v>-2</c:v>
                </c:pt>
                <c:pt idx="1">
                  <c:v>-1.8859060070440588</c:v>
                </c:pt>
                <c:pt idx="2">
                  <c:v>-1.7718119636013454</c:v>
                </c:pt>
                <c:pt idx="3">
                  <c:v>-1.6577180928842186</c:v>
                </c:pt>
                <c:pt idx="4">
                  <c:v>-1.543624096653984</c:v>
                </c:pt>
                <c:pt idx="5">
                  <c:v>-1.4295301491565924</c:v>
                </c:pt>
                <c:pt idx="6">
                  <c:v>-1.3154362134564139</c:v>
                </c:pt>
                <c:pt idx="7">
                  <c:v>-1.2013423119986126</c:v>
                </c:pt>
                <c:pt idx="8">
                  <c:v>-1.0872483421910792</c:v>
                </c:pt>
                <c:pt idx="9">
                  <c:v>-0.97315430293903715</c:v>
                </c:pt>
                <c:pt idx="10">
                  <c:v>-0.85906039098395348</c:v>
                </c:pt>
                <c:pt idx="11">
                  <c:v>-0.74496642257287626</c:v>
                </c:pt>
                <c:pt idx="12">
                  <c:v>-0.6308724952402972</c:v>
                </c:pt>
                <c:pt idx="13">
                  <c:v>-0.51677854872293694</c:v>
                </c:pt>
                <c:pt idx="14">
                  <c:v>-0.40268454903129902</c:v>
                </c:pt>
                <c:pt idx="15">
                  <c:v>-0.28859056443909376</c:v>
                </c:pt>
                <c:pt idx="16">
                  <c:v>-0.17449663791611422</c:v>
                </c:pt>
                <c:pt idx="17">
                  <c:v>-6.0402681229221149E-2</c:v>
                </c:pt>
                <c:pt idx="18">
                  <c:v>5.3691403630306771E-2</c:v>
                </c:pt>
                <c:pt idx="19">
                  <c:v>0.16778535237842243</c:v>
                </c:pt>
                <c:pt idx="20">
                  <c:v>0.28187930338849443</c:v>
                </c:pt>
                <c:pt idx="21">
                  <c:v>0.39597307131436482</c:v>
                </c:pt>
                <c:pt idx="22">
                  <c:v>0.51006715752460996</c:v>
                </c:pt>
                <c:pt idx="23">
                  <c:v>0.62416107483581429</c:v>
                </c:pt>
                <c:pt idx="24">
                  <c:v>0.73825504549713794</c:v>
                </c:pt>
                <c:pt idx="25">
                  <c:v>0.85234901458268109</c:v>
                </c:pt>
                <c:pt idx="26">
                  <c:v>0.96644295819461212</c:v>
                </c:pt>
                <c:pt idx="27">
                  <c:v>1.0805370217012242</c:v>
                </c:pt>
                <c:pt idx="28">
                  <c:v>1.1946308781194539</c:v>
                </c:pt>
                <c:pt idx="29">
                  <c:v>1.3087248701324603</c:v>
                </c:pt>
                <c:pt idx="30">
                  <c:v>1.4228187442942002</c:v>
                </c:pt>
                <c:pt idx="31">
                  <c:v>1.536912803458204</c:v>
                </c:pt>
                <c:pt idx="32">
                  <c:v>1.6510066890911275</c:v>
                </c:pt>
                <c:pt idx="33">
                  <c:v>1.7651006956149347</c:v>
                </c:pt>
                <c:pt idx="34">
                  <c:v>1.8791946028627042</c:v>
                </c:pt>
                <c:pt idx="35">
                  <c:v>1.9932885893716563</c:v>
                </c:pt>
                <c:pt idx="36">
                  <c:v>2.1073826352344378</c:v>
                </c:pt>
                <c:pt idx="37">
                  <c:v>2.2214765735373763</c:v>
                </c:pt>
                <c:pt idx="38">
                  <c:v>2.335570421540937</c:v>
                </c:pt>
                <c:pt idx="39">
                  <c:v>2.4496644194299857</c:v>
                </c:pt>
                <c:pt idx="40">
                  <c:v>2.5637584231882125</c:v>
                </c:pt>
                <c:pt idx="41">
                  <c:v>2.6778523145221258</c:v>
                </c:pt>
                <c:pt idx="42">
                  <c:v>2.7919463093579671</c:v>
                </c:pt>
                <c:pt idx="43">
                  <c:v>2.9060402573508957</c:v>
                </c:pt>
                <c:pt idx="44">
                  <c:v>3.0201341303373628</c:v>
                </c:pt>
                <c:pt idx="45">
                  <c:v>3.1342281230216629</c:v>
                </c:pt>
                <c:pt idx="46">
                  <c:v>3.2483220340525572</c:v>
                </c:pt>
                <c:pt idx="47">
                  <c:v>3.3624161191363675</c:v>
                </c:pt>
                <c:pt idx="48">
                  <c:v>3.476510062042157</c:v>
                </c:pt>
                <c:pt idx="49">
                  <c:v>3.5906040107164876</c:v>
                </c:pt>
                <c:pt idx="50">
                  <c:v>3.7046980177678455</c:v>
                </c:pt>
                <c:pt idx="51">
                  <c:v>3.8187919554376735</c:v>
                </c:pt>
                <c:pt idx="52">
                  <c:v>3.9328858951476127</c:v>
                </c:pt>
                <c:pt idx="53">
                  <c:v>4.04697991440199</c:v>
                </c:pt>
                <c:pt idx="54">
                  <c:v>4.1610737804001738</c:v>
                </c:pt>
                <c:pt idx="55">
                  <c:v>4.2751677947627345</c:v>
                </c:pt>
                <c:pt idx="56">
                  <c:v>4.3892617958661946</c:v>
                </c:pt>
                <c:pt idx="57">
                  <c:v>4.5033557624467226</c:v>
                </c:pt>
                <c:pt idx="58">
                  <c:v>4.617449613935853</c:v>
                </c:pt>
                <c:pt idx="59">
                  <c:v>4.7315436413379883</c:v>
                </c:pt>
                <c:pt idx="60">
                  <c:v>4.8456375947949386</c:v>
                </c:pt>
                <c:pt idx="61">
                  <c:v>4.9597315627541798</c:v>
                </c:pt>
                <c:pt idx="62">
                  <c:v>5.0738253531874244</c:v>
                </c:pt>
                <c:pt idx="63">
                  <c:v>5.1879195809283933</c:v>
                </c:pt>
                <c:pt idx="64">
                  <c:v>5.3020134269557877</c:v>
                </c:pt>
                <c:pt idx="65">
                  <c:v>5.416107379122205</c:v>
                </c:pt>
                <c:pt idx="66">
                  <c:v>5.530201363635955</c:v>
                </c:pt>
                <c:pt idx="67">
                  <c:v>5.6442952781898663</c:v>
                </c:pt>
                <c:pt idx="68">
                  <c:v>5.7583892897963684</c:v>
                </c:pt>
                <c:pt idx="69">
                  <c:v>5.8724832404187977</c:v>
                </c:pt>
                <c:pt idx="70">
                  <c:v>5.9865771984113163</c:v>
                </c:pt>
                <c:pt idx="71">
                  <c:v>6.1006710005181741</c:v>
                </c:pt>
                <c:pt idx="72">
                  <c:v>6.2147651912537887</c:v>
                </c:pt>
                <c:pt idx="73">
                  <c:v>6.3288591015092761</c:v>
                </c:pt>
                <c:pt idx="74">
                  <c:v>6.4429530018744048</c:v>
                </c:pt>
                <c:pt idx="75">
                  <c:v>6.5570470391464442</c:v>
                </c:pt>
                <c:pt idx="76">
                  <c:v>6.6711408945045525</c:v>
                </c:pt>
                <c:pt idx="77">
                  <c:v>6.7852349206161566</c:v>
                </c:pt>
                <c:pt idx="78">
                  <c:v>6.8993288807814848</c:v>
                </c:pt>
                <c:pt idx="79">
                  <c:v>7.0134229163223223</c:v>
                </c:pt>
                <c:pt idx="80">
                  <c:v>7.1275168584783826</c:v>
                </c:pt>
                <c:pt idx="81">
                  <c:v>7.241610723537601</c:v>
                </c:pt>
                <c:pt idx="82">
                  <c:v>7.3557047049373585</c:v>
                </c:pt>
                <c:pt idx="83">
                  <c:v>7.4697986076108398</c:v>
                </c:pt>
                <c:pt idx="84">
                  <c:v>7.5838926369880353</c:v>
                </c:pt>
                <c:pt idx="85">
                  <c:v>7.6979866045302998</c:v>
                </c:pt>
                <c:pt idx="86">
                  <c:v>7.812080517178936</c:v>
                </c:pt>
                <c:pt idx="87">
                  <c:v>7.9261745109741</c:v>
                </c:pt>
                <c:pt idx="88">
                  <c:v>8.0402683824720764</c:v>
                </c:pt>
                <c:pt idx="89">
                  <c:v>8.154362491898743</c:v>
                </c:pt>
                <c:pt idx="90">
                  <c:v>8.2684562775010502</c:v>
                </c:pt>
                <c:pt idx="91">
                  <c:v>8.3825503025877453</c:v>
                </c:pt>
                <c:pt idx="92">
                  <c:v>8.4966443584593687</c:v>
                </c:pt>
                <c:pt idx="93">
                  <c:v>8.6107382864916655</c:v>
                </c:pt>
                <c:pt idx="94">
                  <c:v>8.7248322294421463</c:v>
                </c:pt>
                <c:pt idx="95">
                  <c:v>8.8389261868996218</c:v>
                </c:pt>
                <c:pt idx="96">
                  <c:v>8.953020133764392</c:v>
                </c:pt>
                <c:pt idx="97">
                  <c:v>9.0671140228459421</c:v>
                </c:pt>
                <c:pt idx="98">
                  <c:v>9.1812079673540552</c:v>
                </c:pt>
                <c:pt idx="99">
                  <c:v>9.2953020444876131</c:v>
                </c:pt>
                <c:pt idx="100">
                  <c:v>9.4093959221293328</c:v>
                </c:pt>
                <c:pt idx="101">
                  <c:v>9.5234899753014339</c:v>
                </c:pt>
                <c:pt idx="102">
                  <c:v>9.6375838831553171</c:v>
                </c:pt>
                <c:pt idx="103">
                  <c:v>9.751677871157538</c:v>
                </c:pt>
                <c:pt idx="104">
                  <c:v>9.865771788590715</c:v>
                </c:pt>
                <c:pt idx="105">
                  <c:v>9.9798657853096113</c:v>
                </c:pt>
                <c:pt idx="106">
                  <c:v>10.093959666827665</c:v>
                </c:pt>
                <c:pt idx="107">
                  <c:v>10.208053650856748</c:v>
                </c:pt>
                <c:pt idx="108">
                  <c:v>10.322147733652422</c:v>
                </c:pt>
                <c:pt idx="109">
                  <c:v>10.436241544658708</c:v>
                </c:pt>
                <c:pt idx="110">
                  <c:v>10.550335628892309</c:v>
                </c:pt>
                <c:pt idx="111">
                  <c:v>10.664429570541918</c:v>
                </c:pt>
                <c:pt idx="112">
                  <c:v>10.778523498323372</c:v>
                </c:pt>
                <c:pt idx="113">
                  <c:v>10.892617445655681</c:v>
                </c:pt>
                <c:pt idx="114">
                  <c:v>11.00671157384695</c:v>
                </c:pt>
                <c:pt idx="115">
                  <c:v>11.120805493185157</c:v>
                </c:pt>
                <c:pt idx="116">
                  <c:v>11.234899274367498</c:v>
                </c:pt>
                <c:pt idx="117">
                  <c:v>11.348993345681787</c:v>
                </c:pt>
                <c:pt idx="118">
                  <c:v>11.4630872301409</c:v>
                </c:pt>
                <c:pt idx="119">
                  <c:v>11.577181248701065</c:v>
                </c:pt>
                <c:pt idx="120">
                  <c:v>11.691275156658296</c:v>
                </c:pt>
                <c:pt idx="121">
                  <c:v>11.805369122577154</c:v>
                </c:pt>
                <c:pt idx="122">
                  <c:v>11.919463083331667</c:v>
                </c:pt>
                <c:pt idx="123">
                  <c:v>12.033557240311621</c:v>
                </c:pt>
                <c:pt idx="124">
                  <c:v>12.147650976777204</c:v>
                </c:pt>
                <c:pt idx="125">
                  <c:v>12.261744965450166</c:v>
                </c:pt>
                <c:pt idx="126">
                  <c:v>12.375838942105709</c:v>
                </c:pt>
                <c:pt idx="127">
                  <c:v>12.489932898867048</c:v>
                </c:pt>
                <c:pt idx="128">
                  <c:v>12.604026793692471</c:v>
                </c:pt>
                <c:pt idx="129">
                  <c:v>12.718120787616167</c:v>
                </c:pt>
                <c:pt idx="130">
                  <c:v>12.832214770208127</c:v>
                </c:pt>
                <c:pt idx="131">
                  <c:v>12.946308737432165</c:v>
                </c:pt>
                <c:pt idx="132">
                  <c:v>13.060402797555678</c:v>
                </c:pt>
                <c:pt idx="133">
                  <c:v>13.174496500565251</c:v>
                </c:pt>
                <c:pt idx="134">
                  <c:v>13.288590578344985</c:v>
                </c:pt>
                <c:pt idx="135">
                  <c:v>13.402684634761803</c:v>
                </c:pt>
                <c:pt idx="136">
                  <c:v>13.516778563586231</c:v>
                </c:pt>
                <c:pt idx="137">
                  <c:v>13.630872519472886</c:v>
                </c:pt>
                <c:pt idx="138">
                  <c:v>13.744966438777706</c:v>
                </c:pt>
                <c:pt idx="139">
                  <c:v>13.859060381599805</c:v>
                </c:pt>
                <c:pt idx="140">
                  <c:v>13.973154372474355</c:v>
                </c:pt>
                <c:pt idx="141">
                  <c:v>14.087248157292857</c:v>
                </c:pt>
                <c:pt idx="142">
                  <c:v>14.201342219472076</c:v>
                </c:pt>
                <c:pt idx="143">
                  <c:v>14.315436275583451</c:v>
                </c:pt>
                <c:pt idx="144">
                  <c:v>14.429530232573697</c:v>
                </c:pt>
                <c:pt idx="145">
                  <c:v>14.543624216850393</c:v>
                </c:pt>
                <c:pt idx="146">
                  <c:v>14.657718077264208</c:v>
                </c:pt>
                <c:pt idx="147">
                  <c:v>14.771812065480782</c:v>
                </c:pt>
                <c:pt idx="148">
                  <c:v>14.885906064722315</c:v>
                </c:pt>
                <c:pt idx="149">
                  <c:v>15</c:v>
                </c:pt>
              </c:numCache>
            </c:numRef>
          </c:xVal>
          <c:yVal>
            <c:numRef>
              <c:f>'Simulation spectrum H2O and KCl'!$DM$6:$DM$156</c:f>
              <c:numCache>
                <c:formatCode>0.00</c:formatCode>
                <c:ptCount val="151"/>
                <c:pt idx="0">
                  <c:v>2.6254729999999999</c:v>
                </c:pt>
                <c:pt idx="1">
                  <c:v>2.4386369999999999</c:v>
                </c:pt>
                <c:pt idx="2">
                  <c:v>2.2650969999999999</c:v>
                </c:pt>
                <c:pt idx="3">
                  <c:v>2.1039060000000003</c:v>
                </c:pt>
                <c:pt idx="4">
                  <c:v>1.9541870000000001</c:v>
                </c:pt>
                <c:pt idx="5">
                  <c:v>1.815121</c:v>
                </c:pt>
                <c:pt idx="6">
                  <c:v>1.685953</c:v>
                </c:pt>
                <c:pt idx="7">
                  <c:v>1.565976</c:v>
                </c:pt>
                <c:pt idx="8">
                  <c:v>1.454537</c:v>
                </c:pt>
                <c:pt idx="9">
                  <c:v>1.351029</c:v>
                </c:pt>
                <c:pt idx="10">
                  <c:v>1.2548859999999999</c:v>
                </c:pt>
                <c:pt idx="11">
                  <c:v>1.165586</c:v>
                </c:pt>
                <c:pt idx="12">
                  <c:v>1.0826399999999998</c:v>
                </c:pt>
                <c:pt idx="13">
                  <c:v>1.005598</c:v>
                </c:pt>
                <c:pt idx="14">
                  <c:v>0.93403780000000003</c:v>
                </c:pt>
                <c:pt idx="15">
                  <c:v>0.86757079999999998</c:v>
                </c:pt>
                <c:pt idx="16">
                  <c:v>0.8058341</c:v>
                </c:pt>
                <c:pt idx="17">
                  <c:v>0.74849129999999997</c:v>
                </c:pt>
                <c:pt idx="18">
                  <c:v>0.69522989999999996</c:v>
                </c:pt>
                <c:pt idx="19">
                  <c:v>0.64575949999999993</c:v>
                </c:pt>
                <c:pt idx="20">
                  <c:v>0.59981050000000002</c:v>
                </c:pt>
                <c:pt idx="21">
                  <c:v>0.55713270000000004</c:v>
                </c:pt>
                <c:pt idx="22">
                  <c:v>0.51749369999999995</c:v>
                </c:pt>
                <c:pt idx="23">
                  <c:v>0.48067749999999998</c:v>
                </c:pt>
                <c:pt idx="24">
                  <c:v>0.44648389999999999</c:v>
                </c:pt>
                <c:pt idx="25">
                  <c:v>0.41472699999999996</c:v>
                </c:pt>
                <c:pt idx="26">
                  <c:v>0.38523430000000003</c:v>
                </c:pt>
                <c:pt idx="27">
                  <c:v>0.35784579999999999</c:v>
                </c:pt>
                <c:pt idx="28">
                  <c:v>0.33241329999999997</c:v>
                </c:pt>
                <c:pt idx="29">
                  <c:v>0.30879959999999995</c:v>
                </c:pt>
                <c:pt idx="30">
                  <c:v>0.28687760000000001</c:v>
                </c:pt>
                <c:pt idx="31">
                  <c:v>0.26653009999999999</c:v>
                </c:pt>
                <c:pt idx="32">
                  <c:v>0.24764920000000001</c:v>
                </c:pt>
                <c:pt idx="33">
                  <c:v>0.23013580000000003</c:v>
                </c:pt>
                <c:pt idx="34">
                  <c:v>0.21389930000000001</c:v>
                </c:pt>
                <c:pt idx="35">
                  <c:v>0.19885749999999999</c:v>
                </c:pt>
                <c:pt idx="36">
                  <c:v>0.18493670000000001</c:v>
                </c:pt>
                <c:pt idx="37">
                  <c:v>0.17207149999999999</c:v>
                </c:pt>
                <c:pt idx="38">
                  <c:v>0.1602055</c:v>
                </c:pt>
                <c:pt idx="39">
                  <c:v>0.1492917</c:v>
                </c:pt>
                <c:pt idx="40">
                  <c:v>0.13929350000000001</c:v>
                </c:pt>
                <c:pt idx="41">
                  <c:v>0.13018600000000002</c:v>
                </c:pt>
                <c:pt idx="42">
                  <c:v>0.1219577</c:v>
                </c:pt>
                <c:pt idx="43">
                  <c:v>0.11461329999999999</c:v>
                </c:pt>
                <c:pt idx="44">
                  <c:v>0.108177</c:v>
                </c:pt>
                <c:pt idx="45">
                  <c:v>0.1026966</c:v>
                </c:pt>
                <c:pt idx="46">
                  <c:v>9.8249690000000001E-2</c:v>
                </c:pt>
                <c:pt idx="47">
                  <c:v>9.4951149999999998E-2</c:v>
                </c:pt>
                <c:pt idx="48">
                  <c:v>9.2963030000000002E-2</c:v>
                </c:pt>
                <c:pt idx="49">
                  <c:v>9.250738E-2</c:v>
                </c:pt>
                <c:pt idx="50">
                  <c:v>9.3882649999999998E-2</c:v>
                </c:pt>
                <c:pt idx="51">
                  <c:v>9.7484550000000003E-2</c:v>
                </c:pt>
                <c:pt idx="52">
                  <c:v>0.10383189999999999</c:v>
                </c:pt>
                <c:pt idx="53">
                  <c:v>0.11359760000000001</c:v>
                </c:pt>
                <c:pt idx="54">
                  <c:v>0.1276439</c:v>
                </c:pt>
                <c:pt idx="55">
                  <c:v>0.1470562</c:v>
                </c:pt>
                <c:pt idx="56">
                  <c:v>0.17316239999999999</c:v>
                </c:pt>
                <c:pt idx="57">
                  <c:v>0.20750830000000001</c:v>
                </c:pt>
                <c:pt idx="58">
                  <c:v>0.25172490000000003</c:v>
                </c:pt>
                <c:pt idx="59">
                  <c:v>0.30716769999999999</c:v>
                </c:pt>
                <c:pt idx="60">
                  <c:v>0.37414069999999999</c:v>
                </c:pt>
                <c:pt idx="61">
                  <c:v>0.45051070000000004</c:v>
                </c:pt>
                <c:pt idx="62">
                  <c:v>0.52982079999999998</c:v>
                </c:pt>
                <c:pt idx="63">
                  <c:v>0.59997770000000006</c:v>
                </c:pt>
                <c:pt idx="64">
                  <c:v>0.64493999999999996</c:v>
                </c:pt>
                <c:pt idx="65">
                  <c:v>0.65121250000000008</c:v>
                </c:pt>
                <c:pt idx="66">
                  <c:v>0.61591050000000003</c:v>
                </c:pt>
                <c:pt idx="67">
                  <c:v>0.54881649999999993</c:v>
                </c:pt>
                <c:pt idx="68">
                  <c:v>0.46611759999999997</c:v>
                </c:pt>
                <c:pt idx="69">
                  <c:v>0.3823027</c:v>
                </c:pt>
                <c:pt idx="70">
                  <c:v>0.30628440000000001</c:v>
                </c:pt>
                <c:pt idx="71">
                  <c:v>0.24175820000000001</c:v>
                </c:pt>
                <c:pt idx="72">
                  <c:v>0.18912289999999998</c:v>
                </c:pt>
                <c:pt idx="73">
                  <c:v>0.14719489999999999</c:v>
                </c:pt>
                <c:pt idx="74">
                  <c:v>0.1142619</c:v>
                </c:pt>
                <c:pt idx="75">
                  <c:v>8.8605179999999992E-2</c:v>
                </c:pt>
                <c:pt idx="76">
                  <c:v>6.871025E-2</c:v>
                </c:pt>
                <c:pt idx="77">
                  <c:v>5.3322370000000001E-2</c:v>
                </c:pt>
                <c:pt idx="78">
                  <c:v>4.1435309999999996E-2</c:v>
                </c:pt>
                <c:pt idx="79">
                  <c:v>3.2256550000000002E-2</c:v>
                </c:pt>
                <c:pt idx="80">
                  <c:v>2.5168259999999998E-2</c:v>
                </c:pt>
                <c:pt idx="81">
                  <c:v>1.969162E-2</c:v>
                </c:pt>
                <c:pt idx="82">
                  <c:v>1.5456810000000001E-2</c:v>
                </c:pt>
                <c:pt idx="83">
                  <c:v>1.2178720000000001E-2</c:v>
                </c:pt>
                <c:pt idx="84">
                  <c:v>9.6377870000000001E-3</c:v>
                </c:pt>
                <c:pt idx="85">
                  <c:v>7.665018E-3</c:v>
                </c:pt>
                <c:pt idx="86">
                  <c:v>6.1303720000000003E-3</c:v>
                </c:pt>
                <c:pt idx="87">
                  <c:v>4.9337840000000001E-3</c:v>
                </c:pt>
                <c:pt idx="88">
                  <c:v>3.9982450000000001E-3</c:v>
                </c:pt>
                <c:pt idx="89">
                  <c:v>3.2644800000000002E-3</c:v>
                </c:pt>
                <c:pt idx="90">
                  <c:v>2.6868489999999998E-3</c:v>
                </c:pt>
                <c:pt idx="91">
                  <c:v>2.2301999999999999E-3</c:v>
                </c:pt>
                <c:pt idx="92">
                  <c:v>1.867446E-3</c:v>
                </c:pt>
                <c:pt idx="93">
                  <c:v>1.5777009999999999E-3</c:v>
                </c:pt>
                <c:pt idx="94">
                  <c:v>1.344853E-3</c:v>
                </c:pt>
                <c:pt idx="95">
                  <c:v>1.156462E-3</c:v>
                </c:pt>
                <c:pt idx="96">
                  <c:v>1.0029139999999999E-3</c:v>
                </c:pt>
                <c:pt idx="97">
                  <c:v>8.7677250000000001E-4</c:v>
                </c:pt>
                <c:pt idx="98">
                  <c:v>7.7227510000000004E-4</c:v>
                </c:pt>
                <c:pt idx="99">
                  <c:v>6.8495220000000002E-4</c:v>
                </c:pt>
                <c:pt idx="100">
                  <c:v>6.113294E-4</c:v>
                </c:pt>
                <c:pt idx="101">
                  <c:v>5.4870060000000004E-4</c:v>
                </c:pt>
                <c:pt idx="102">
                  <c:v>4.9495250000000006E-4</c:v>
                </c:pt>
                <c:pt idx="103">
                  <c:v>4.4843009999999997E-4</c:v>
                </c:pt>
                <c:pt idx="104">
                  <c:v>4.078326E-4</c:v>
                </c:pt>
                <c:pt idx="105">
                  <c:v>3.7213380000000002E-4</c:v>
                </c:pt>
                <c:pt idx="106">
                  <c:v>3.405204E-4</c:v>
                </c:pt>
                <c:pt idx="107">
                  <c:v>3.1234410000000002E-4</c:v>
                </c:pt>
                <c:pt idx="108">
                  <c:v>2.8708580000000002E-4</c:v>
                </c:pt>
                <c:pt idx="109">
                  <c:v>2.6432660000000005E-4</c:v>
                </c:pt>
                <c:pt idx="110">
                  <c:v>2.4372639999999996E-4</c:v>
                </c:pt>
                <c:pt idx="111">
                  <c:v>2.2500669999999997E-4</c:v>
                </c:pt>
                <c:pt idx="112">
                  <c:v>2.079378E-4</c:v>
                </c:pt>
                <c:pt idx="113">
                  <c:v>1.9232839999999999E-4</c:v>
                </c:pt>
                <c:pt idx="114">
                  <c:v>1.7801810000000001E-4</c:v>
                </c:pt>
                <c:pt idx="115">
                  <c:v>1.6487070000000001E-4</c:v>
                </c:pt>
                <c:pt idx="116">
                  <c:v>1.527701E-4</c:v>
                </c:pt>
                <c:pt idx="117">
                  <c:v>1.4161600000000001E-4</c:v>
                </c:pt>
                <c:pt idx="118">
                  <c:v>1.3132119999999999E-4</c:v>
                </c:pt>
                <c:pt idx="119">
                  <c:v>1.2180949999999999E-4</c:v>
                </c:pt>
                <c:pt idx="120">
                  <c:v>1.1301339999999998E-4</c:v>
                </c:pt>
                <c:pt idx="121">
                  <c:v>1.0487300000000001E-4</c:v>
                </c:pt>
                <c:pt idx="122">
                  <c:v>9.7334680000000007E-5</c:v>
                </c:pt>
                <c:pt idx="123">
                  <c:v>9.035038E-5</c:v>
                </c:pt>
                <c:pt idx="124">
                  <c:v>8.3876559999999993E-5</c:v>
                </c:pt>
                <c:pt idx="125">
                  <c:v>7.7873769999999991E-5</c:v>
                </c:pt>
                <c:pt idx="126">
                  <c:v>7.2306090000000001E-5</c:v>
                </c:pt>
                <c:pt idx="127">
                  <c:v>6.7140700000000006E-5</c:v>
                </c:pt>
                <c:pt idx="128">
                  <c:v>6.2347570000000004E-5</c:v>
                </c:pt>
                <c:pt idx="129">
                  <c:v>5.7899110000000003E-5</c:v>
                </c:pt>
                <c:pt idx="130">
                  <c:v>5.3769949999999998E-5</c:v>
                </c:pt>
                <c:pt idx="131">
                  <c:v>4.9936740000000002E-5</c:v>
                </c:pt>
                <c:pt idx="132">
                  <c:v>4.6377919999999997E-5</c:v>
                </c:pt>
                <c:pt idx="133">
                  <c:v>4.307359E-5</c:v>
                </c:pt>
                <c:pt idx="134">
                  <c:v>4.0005349999999998E-5</c:v>
                </c:pt>
                <c:pt idx="135">
                  <c:v>3.715617E-5</c:v>
                </c:pt>
                <c:pt idx="136">
                  <c:v>3.4510300000000001E-5</c:v>
                </c:pt>
                <c:pt idx="137">
                  <c:v>3.2053140000000003E-5</c:v>
                </c:pt>
                <c:pt idx="138">
                  <c:v>2.9771149999999997E-5</c:v>
                </c:pt>
                <c:pt idx="139">
                  <c:v>2.7651799999999998E-5</c:v>
                </c:pt>
                <c:pt idx="140">
                  <c:v>2.568346E-5</c:v>
                </c:pt>
                <c:pt idx="141">
                  <c:v>2.3855330000000001E-5</c:v>
                </c:pt>
                <c:pt idx="142">
                  <c:v>2.2157399999999999E-5</c:v>
                </c:pt>
                <c:pt idx="143">
                  <c:v>2.058039E-5</c:v>
                </c:pt>
                <c:pt idx="144">
                  <c:v>1.9115650000000001E-5</c:v>
                </c:pt>
                <c:pt idx="145">
                  <c:v>1.7755199999999999E-5</c:v>
                </c:pt>
                <c:pt idx="146">
                  <c:v>1.64916E-5</c:v>
                </c:pt>
                <c:pt idx="147">
                  <c:v>1.5317940000000001E-5</c:v>
                </c:pt>
                <c:pt idx="148">
                  <c:v>1.4227830000000002E-5</c:v>
                </c:pt>
                <c:pt idx="149">
                  <c:v>1.3215299999999999E-5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A-9A60-4706-99F0-FE8121FD90CF}"/>
            </c:ext>
          </c:extLst>
        </c:ser>
        <c:ser>
          <c:idx val="10"/>
          <c:order val="10"/>
          <c:tx>
            <c:strRef>
              <c:f>'Simulation spectrum H2O and KCl'!$BJ$2:$BO$2</c:f>
              <c:strCache>
                <c:ptCount val="1"/>
                <c:pt idx="0">
                  <c:v>Fitting-Time 0.23 h (20.3 C) Liquid</c:v>
                </c:pt>
              </c:strCache>
            </c:strRef>
          </c:tx>
          <c:spPr>
            <a:ln w="12700">
              <a:solidFill>
                <a:schemeClr val="bg2">
                  <a:lumMod val="60000"/>
                  <a:lumOff val="40000"/>
                </a:schemeClr>
              </a:solidFill>
            </a:ln>
          </c:spPr>
          <c:marker>
            <c:symbol val="none"/>
          </c:marker>
          <c:xVal>
            <c:numRef>
              <c:f>'Simulation spectrum H2O and KCl'!$BM$7:$BM$57</c:f>
              <c:numCache>
                <c:formatCode>0.00</c:formatCode>
                <c:ptCount val="5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  <c:pt idx="44">
                  <c:v>5.4259741609193757</c:v>
                </c:pt>
                <c:pt idx="45">
                  <c:v>5.5228744023138034</c:v>
                </c:pt>
                <c:pt idx="46">
                  <c:v>5.6020599913279625</c:v>
                </c:pt>
                <c:pt idx="47">
                  <c:v>5.7569630370485534</c:v>
                </c:pt>
                <c:pt idx="48">
                  <c:v>5.8239109124113</c:v>
                </c:pt>
                <c:pt idx="49">
                  <c:v>5.9030899869919438</c:v>
                </c:pt>
                <c:pt idx="50">
                  <c:v>6</c:v>
                </c:pt>
              </c:numCache>
            </c:numRef>
          </c:xVal>
          <c:yVal>
            <c:numRef>
              <c:f>'Simulation spectrum H2O and KCl'!$BO$7:$BO$57</c:f>
              <c:numCache>
                <c:formatCode>0.00000</c:formatCode>
                <c:ptCount val="51"/>
                <c:pt idx="0">
                  <c:v>8.0148190000000003E-4</c:v>
                </c:pt>
                <c:pt idx="1">
                  <c:v>1.008985E-3</c:v>
                </c:pt>
                <c:pt idx="2">
                  <c:v>1.270268E-3</c:v>
                </c:pt>
                <c:pt idx="3">
                  <c:v>1.5991950000000001E-3</c:v>
                </c:pt>
                <c:pt idx="4">
                  <c:v>2.013239E-3</c:v>
                </c:pt>
                <c:pt idx="5">
                  <c:v>2.5345190000000003E-3</c:v>
                </c:pt>
                <c:pt idx="6">
                  <c:v>3.190764E-3</c:v>
                </c:pt>
                <c:pt idx="7">
                  <c:v>4.0169150000000002E-3</c:v>
                </c:pt>
                <c:pt idx="8">
                  <c:v>5.0569640000000006E-3</c:v>
                </c:pt>
                <c:pt idx="9">
                  <c:v>6.3662789999999999E-3</c:v>
                </c:pt>
                <c:pt idx="10">
                  <c:v>8.0145529999999989E-3</c:v>
                </c:pt>
                <c:pt idx="11">
                  <c:v>1.0089320000000001E-2</c:v>
                </c:pt>
                <c:pt idx="12">
                  <c:v>1.270162E-2</c:v>
                </c:pt>
                <c:pt idx="13">
                  <c:v>1.5989840000000002E-2</c:v>
                </c:pt>
                <c:pt idx="14">
                  <c:v>2.0128159999999999E-2</c:v>
                </c:pt>
                <c:pt idx="15">
                  <c:v>2.533676E-2</c:v>
                </c:pt>
                <c:pt idx="16">
                  <c:v>3.1892429999999999E-2</c:v>
                </c:pt>
                <c:pt idx="17">
                  <c:v>4.0135610000000002E-2</c:v>
                </c:pt>
                <c:pt idx="18">
                  <c:v>5.0506760000000005E-2</c:v>
                </c:pt>
                <c:pt idx="19">
                  <c:v>6.3538220000000006E-2</c:v>
                </c:pt>
                <c:pt idx="20">
                  <c:v>7.9879840000000008E-2</c:v>
                </c:pt>
                <c:pt idx="21">
                  <c:v>0.10037210000000001</c:v>
                </c:pt>
                <c:pt idx="22">
                  <c:v>0.1260029</c:v>
                </c:pt>
                <c:pt idx="23">
                  <c:v>0.1578628</c:v>
                </c:pt>
                <c:pt idx="24">
                  <c:v>0.19719760000000003</c:v>
                </c:pt>
                <c:pt idx="25">
                  <c:v>0.2453806</c:v>
                </c:pt>
                <c:pt idx="26">
                  <c:v>0.30315120000000001</c:v>
                </c:pt>
                <c:pt idx="27">
                  <c:v>0.3704693</c:v>
                </c:pt>
                <c:pt idx="28">
                  <c:v>0.44655430000000002</c:v>
                </c:pt>
                <c:pt idx="29">
                  <c:v>0.52567189999999997</c:v>
                </c:pt>
                <c:pt idx="30">
                  <c:v>0.59991950000000005</c:v>
                </c:pt>
                <c:pt idx="31">
                  <c:v>0.65886339999999999</c:v>
                </c:pt>
                <c:pt idx="32">
                  <c:v>0.6889691</c:v>
                </c:pt>
                <c:pt idx="33">
                  <c:v>0.6838784</c:v>
                </c:pt>
                <c:pt idx="34">
                  <c:v>0.6449336</c:v>
                </c:pt>
                <c:pt idx="35">
                  <c:v>0.58010660000000003</c:v>
                </c:pt>
                <c:pt idx="36">
                  <c:v>0.5028334000000001</c:v>
                </c:pt>
                <c:pt idx="37">
                  <c:v>0.42212550000000004</c:v>
                </c:pt>
                <c:pt idx="38">
                  <c:v>0.34988170000000002</c:v>
                </c:pt>
                <c:pt idx="39">
                  <c:v>0.28493460000000004</c:v>
                </c:pt>
                <c:pt idx="40">
                  <c:v>0.23165369999999999</c:v>
                </c:pt>
                <c:pt idx="41">
                  <c:v>0.18163119999999999</c:v>
                </c:pt>
                <c:pt idx="42">
                  <c:v>0.14737929999999999</c:v>
                </c:pt>
                <c:pt idx="43">
                  <c:v>0.11839330000000001</c:v>
                </c:pt>
                <c:pt idx="44">
                  <c:v>8.9081720000000003E-2</c:v>
                </c:pt>
                <c:pt idx="45">
                  <c:v>7.1374060000000003E-2</c:v>
                </c:pt>
                <c:pt idx="46">
                  <c:v>5.9526379999999997E-2</c:v>
                </c:pt>
                <c:pt idx="47">
                  <c:v>4.1707859999999999E-2</c:v>
                </c:pt>
                <c:pt idx="48">
                  <c:v>3.5758140000000001E-2</c:v>
                </c:pt>
                <c:pt idx="49">
                  <c:v>2.9804700000000003E-2</c:v>
                </c:pt>
                <c:pt idx="50">
                  <c:v>2.3847749999999997E-2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B-9A60-4706-99F0-FE8121FD90CF}"/>
            </c:ext>
          </c:extLst>
        </c:ser>
        <c:ser>
          <c:idx val="11"/>
          <c:order val="11"/>
          <c:tx>
            <c:strRef>
              <c:f>'Simulation spectrum H2O and KCl'!$BP$2:$BU$2</c:f>
              <c:strCache>
                <c:ptCount val="1"/>
                <c:pt idx="0">
                  <c:v>Fitting-Time 5.03 h (-20 C) Frozen</c:v>
                </c:pt>
              </c:strCache>
            </c:strRef>
          </c:tx>
          <c:spPr>
            <a:ln w="12700">
              <a:solidFill>
                <a:schemeClr val="bg2">
                  <a:lumMod val="60000"/>
                  <a:lumOff val="40000"/>
                </a:schemeClr>
              </a:solidFill>
            </a:ln>
          </c:spPr>
          <c:marker>
            <c:symbol val="none"/>
          </c:marker>
          <c:xVal>
            <c:numRef>
              <c:f>'Simulation spectrum H2O and KCl'!$BS$7:$BS$57</c:f>
              <c:numCache>
                <c:formatCode>0.00</c:formatCode>
                <c:ptCount val="5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  <c:pt idx="44">
                  <c:v>5.4259741609193757</c:v>
                </c:pt>
                <c:pt idx="45">
                  <c:v>5.5228744023138034</c:v>
                </c:pt>
                <c:pt idx="46">
                  <c:v>5.6020599913279625</c:v>
                </c:pt>
                <c:pt idx="47">
                  <c:v>5.7569630370485534</c:v>
                </c:pt>
                <c:pt idx="48">
                  <c:v>5.8239109124113</c:v>
                </c:pt>
                <c:pt idx="49">
                  <c:v>5.9030899869919438</c:v>
                </c:pt>
                <c:pt idx="50">
                  <c:v>6</c:v>
                </c:pt>
              </c:numCache>
            </c:numRef>
          </c:xVal>
          <c:yVal>
            <c:numRef>
              <c:f>'Simulation spectrum H2O and KCl'!$BU$7:$BU$57</c:f>
              <c:numCache>
                <c:formatCode>0.00000</c:formatCode>
                <c:ptCount val="51"/>
                <c:pt idx="0">
                  <c:v>4.8295710000000004E-3</c:v>
                </c:pt>
                <c:pt idx="1">
                  <c:v>6.0798850000000002E-3</c:v>
                </c:pt>
                <c:pt idx="2">
                  <c:v>7.6541869999999998E-3</c:v>
                </c:pt>
                <c:pt idx="3">
                  <c:v>9.6359470000000006E-3</c:v>
                </c:pt>
                <c:pt idx="4">
                  <c:v>1.213029E-2</c:v>
                </c:pt>
                <c:pt idx="5">
                  <c:v>1.527018E-2</c:v>
                </c:pt>
                <c:pt idx="6">
                  <c:v>1.9222079999999999E-2</c:v>
                </c:pt>
                <c:pt idx="7">
                  <c:v>2.419526E-2</c:v>
                </c:pt>
                <c:pt idx="8">
                  <c:v>3.045227E-2</c:v>
                </c:pt>
                <c:pt idx="9">
                  <c:v>3.8321680000000004E-2</c:v>
                </c:pt>
                <c:pt idx="10">
                  <c:v>4.8213370000000005E-2</c:v>
                </c:pt>
                <c:pt idx="11">
                  <c:v>6.0634750000000008E-2</c:v>
                </c:pt>
                <c:pt idx="12">
                  <c:v>7.6214959999999998E-2</c:v>
                </c:pt>
                <c:pt idx="13">
                  <c:v>9.570882E-2</c:v>
                </c:pt>
                <c:pt idx="14">
                  <c:v>0.1200099</c:v>
                </c:pt>
                <c:pt idx="15">
                  <c:v>0.1501383</c:v>
                </c:pt>
                <c:pt idx="16">
                  <c:v>0.18716560000000002</c:v>
                </c:pt>
                <c:pt idx="17">
                  <c:v>0.23200490000000001</c:v>
                </c:pt>
                <c:pt idx="18">
                  <c:v>0.28516989999999998</c:v>
                </c:pt>
                <c:pt idx="19">
                  <c:v>0.34601729999999997</c:v>
                </c:pt>
                <c:pt idx="20">
                  <c:v>0.41191319999999998</c:v>
                </c:pt>
                <c:pt idx="21">
                  <c:v>0.47749799999999998</c:v>
                </c:pt>
                <c:pt idx="22">
                  <c:v>0.53411989999999998</c:v>
                </c:pt>
                <c:pt idx="23">
                  <c:v>0.57135480000000005</c:v>
                </c:pt>
                <c:pt idx="24">
                  <c:v>0.58090570000000008</c:v>
                </c:pt>
                <c:pt idx="25">
                  <c:v>0.56037060000000005</c:v>
                </c:pt>
                <c:pt idx="26">
                  <c:v>0.51476330000000003</c:v>
                </c:pt>
                <c:pt idx="27">
                  <c:v>0.45386209999999999</c:v>
                </c:pt>
                <c:pt idx="28">
                  <c:v>0.38691320000000001</c:v>
                </c:pt>
                <c:pt idx="29">
                  <c:v>0.32252140000000001</c:v>
                </c:pt>
                <c:pt idx="30">
                  <c:v>0.2646483</c:v>
                </c:pt>
                <c:pt idx="31">
                  <c:v>0.21410209999999999</c:v>
                </c:pt>
                <c:pt idx="32">
                  <c:v>0.17242690000000002</c:v>
                </c:pt>
                <c:pt idx="33">
                  <c:v>0.13799539999999999</c:v>
                </c:pt>
                <c:pt idx="34">
                  <c:v>0.1102871</c:v>
                </c:pt>
                <c:pt idx="35">
                  <c:v>8.7692770000000003E-2</c:v>
                </c:pt>
                <c:pt idx="36">
                  <c:v>6.9745009999999996E-2</c:v>
                </c:pt>
                <c:pt idx="37">
                  <c:v>5.5173340000000001E-2</c:v>
                </c:pt>
                <c:pt idx="38">
                  <c:v>4.4035280000000003E-2</c:v>
                </c:pt>
                <c:pt idx="39">
                  <c:v>3.496718E-2</c:v>
                </c:pt>
                <c:pt idx="40">
                  <c:v>2.7982860000000002E-2</c:v>
                </c:pt>
                <c:pt idx="41">
                  <c:v>2.1692120000000002E-2</c:v>
                </c:pt>
                <c:pt idx="42">
                  <c:v>1.7495469999999999E-2</c:v>
                </c:pt>
                <c:pt idx="43">
                  <c:v>1.3997510000000001E-2</c:v>
                </c:pt>
                <c:pt idx="44">
                  <c:v>1.0498670000000002E-2</c:v>
                </c:pt>
                <c:pt idx="45">
                  <c:v>8.3993720000000004E-3</c:v>
                </c:pt>
                <c:pt idx="46">
                  <c:v>6.9995180000000006E-3</c:v>
                </c:pt>
                <c:pt idx="47">
                  <c:v>4.899741E-3</c:v>
                </c:pt>
                <c:pt idx="48">
                  <c:v>4.199787E-3</c:v>
                </c:pt>
                <c:pt idx="49">
                  <c:v>3.4998540000000002E-3</c:v>
                </c:pt>
                <c:pt idx="50">
                  <c:v>2.7998930000000003E-3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C-9A60-4706-99F0-FE8121FD90CF}"/>
            </c:ext>
          </c:extLst>
        </c:ser>
        <c:ser>
          <c:idx val="12"/>
          <c:order val="12"/>
          <c:tx>
            <c:strRef>
              <c:f>'Simulation spectrum H2O and KCl'!$BV$2:$CA$2</c:f>
              <c:strCache>
                <c:ptCount val="1"/>
                <c:pt idx="0">
                  <c:v>Fitting-Time 8.5 h (-40 C) Frozen</c:v>
                </c:pt>
              </c:strCache>
            </c:strRef>
          </c:tx>
          <c:spPr>
            <a:ln w="12700">
              <a:solidFill>
                <a:srgbClr val="0000CC"/>
              </a:solidFill>
            </a:ln>
          </c:spPr>
          <c:marker>
            <c:symbol val="none"/>
          </c:marker>
          <c:xVal>
            <c:numRef>
              <c:f>'Simulation spectrum H2O and KCl'!$BY$7:$BY$57</c:f>
              <c:numCache>
                <c:formatCode>0.00</c:formatCode>
                <c:ptCount val="5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  <c:pt idx="44">
                  <c:v>5.4259741609193757</c:v>
                </c:pt>
                <c:pt idx="45">
                  <c:v>5.5228744023138034</c:v>
                </c:pt>
                <c:pt idx="46">
                  <c:v>5.6020599913279625</c:v>
                </c:pt>
                <c:pt idx="47">
                  <c:v>5.7569630370485534</c:v>
                </c:pt>
                <c:pt idx="48">
                  <c:v>5.8239109124113</c:v>
                </c:pt>
                <c:pt idx="49">
                  <c:v>5.9030899869919438</c:v>
                </c:pt>
                <c:pt idx="50">
                  <c:v>6</c:v>
                </c:pt>
              </c:numCache>
            </c:numRef>
          </c:xVal>
          <c:yVal>
            <c:numRef>
              <c:f>'Simulation spectrum H2O and KCl'!$CA$7:$CA$57</c:f>
              <c:numCache>
                <c:formatCode>0.00000</c:formatCode>
                <c:ptCount val="51"/>
                <c:pt idx="0">
                  <c:v>3.3203290000000003E-2</c:v>
                </c:pt>
                <c:pt idx="1">
                  <c:v>4.0870329999999996E-2</c:v>
                </c:pt>
                <c:pt idx="2">
                  <c:v>5.0277530000000001E-2</c:v>
                </c:pt>
                <c:pt idx="3">
                  <c:v>6.1796900000000002E-2</c:v>
                </c:pt>
                <c:pt idx="4">
                  <c:v>7.5867390000000007E-2</c:v>
                </c:pt>
                <c:pt idx="5">
                  <c:v>9.3000250000000007E-2</c:v>
                </c:pt>
                <c:pt idx="6">
                  <c:v>0.11376480000000001</c:v>
                </c:pt>
                <c:pt idx="7">
                  <c:v>0.13876919999999998</c:v>
                </c:pt>
                <c:pt idx="8">
                  <c:v>0.1686069</c:v>
                </c:pt>
                <c:pt idx="9">
                  <c:v>0.2037552</c:v>
                </c:pt>
                <c:pt idx="10">
                  <c:v>0.2444035</c:v>
                </c:pt>
                <c:pt idx="11">
                  <c:v>0.29018369999999999</c:v>
                </c:pt>
                <c:pt idx="12">
                  <c:v>0.33983360000000001</c:v>
                </c:pt>
                <c:pt idx="13">
                  <c:v>0.3907738</c:v>
                </c:pt>
                <c:pt idx="14">
                  <c:v>0.43891660000000005</c:v>
                </c:pt>
                <c:pt idx="15">
                  <c:v>0.47891240000000002</c:v>
                </c:pt>
                <c:pt idx="16">
                  <c:v>0.50510409999999994</c:v>
                </c:pt>
                <c:pt idx="17">
                  <c:v>0.51314590000000004</c:v>
                </c:pt>
                <c:pt idx="18">
                  <c:v>0.50160660000000001</c:v>
                </c:pt>
                <c:pt idx="19">
                  <c:v>0.47252460000000002</c:v>
                </c:pt>
                <c:pt idx="20">
                  <c:v>0.4306488</c:v>
                </c:pt>
                <c:pt idx="21">
                  <c:v>0.38161760000000006</c:v>
                </c:pt>
                <c:pt idx="22">
                  <c:v>0.33059930000000004</c:v>
                </c:pt>
                <c:pt idx="23">
                  <c:v>0.28149870000000005</c:v>
                </c:pt>
                <c:pt idx="24">
                  <c:v>0.23660350000000002</c:v>
                </c:pt>
                <c:pt idx="25">
                  <c:v>0.196877</c:v>
                </c:pt>
                <c:pt idx="26">
                  <c:v>0.16272739999999999</c:v>
                </c:pt>
                <c:pt idx="27">
                  <c:v>0.1338934</c:v>
                </c:pt>
                <c:pt idx="28">
                  <c:v>0.10957080000000001</c:v>
                </c:pt>
                <c:pt idx="29">
                  <c:v>8.9561790000000002E-2</c:v>
                </c:pt>
                <c:pt idx="30">
                  <c:v>7.3112780000000002E-2</c:v>
                </c:pt>
                <c:pt idx="31">
                  <c:v>5.9417339999999999E-2</c:v>
                </c:pt>
                <c:pt idx="32">
                  <c:v>4.8366560000000003E-2</c:v>
                </c:pt>
                <c:pt idx="33">
                  <c:v>3.9282239999999996E-2</c:v>
                </c:pt>
                <c:pt idx="34">
                  <c:v>3.1933890000000006E-2</c:v>
                </c:pt>
                <c:pt idx="35">
                  <c:v>2.587248E-2</c:v>
                </c:pt>
                <c:pt idx="36">
                  <c:v>2.0982839999999999E-2</c:v>
                </c:pt>
                <c:pt idx="37">
                  <c:v>1.6941480000000002E-2</c:v>
                </c:pt>
                <c:pt idx="38">
                  <c:v>1.379295E-2</c:v>
                </c:pt>
                <c:pt idx="39">
                  <c:v>1.1178799999999999E-2</c:v>
                </c:pt>
                <c:pt idx="40">
                  <c:v>9.1248319999999994E-3</c:v>
                </c:pt>
                <c:pt idx="41">
                  <c:v>7.2354310000000005E-3</c:v>
                </c:pt>
                <c:pt idx="42">
                  <c:v>5.9481550000000001E-3</c:v>
                </c:pt>
                <c:pt idx="43">
                  <c:v>4.8540440000000001E-3</c:v>
                </c:pt>
                <c:pt idx="44">
                  <c:v>3.7347049999999996E-3</c:v>
                </c:pt>
                <c:pt idx="45">
                  <c:v>3.0474930000000001E-3</c:v>
                </c:pt>
                <c:pt idx="46">
                  <c:v>2.5808570000000002E-3</c:v>
                </c:pt>
                <c:pt idx="47">
                  <c:v>1.8644330000000002E-3</c:v>
                </c:pt>
                <c:pt idx="48">
                  <c:v>1.6199700000000001E-3</c:v>
                </c:pt>
                <c:pt idx="49">
                  <c:v>1.371864E-3</c:v>
                </c:pt>
                <c:pt idx="50">
                  <c:v>1.1192909999999999E-3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D-9A60-4706-99F0-FE8121FD90CF}"/>
            </c:ext>
          </c:extLst>
        </c:ser>
        <c:ser>
          <c:idx val="13"/>
          <c:order val="13"/>
          <c:tx>
            <c:strRef>
              <c:f>'Simulation spectrum H2O and KCl'!$DA$1</c:f>
              <c:strCache>
                <c:ptCount val="1"/>
                <c:pt idx="0">
                  <c:v>Simulate-Std. : Water (1:0)_ 5 g_17C(10 Hz -1 MHz)</c:v>
                </c:pt>
              </c:strCache>
            </c:strRef>
          </c:tx>
          <c:spPr>
            <a:ln w="19050">
              <a:noFill/>
            </a:ln>
          </c:spPr>
          <c:marker>
            <c:symbol val="none"/>
          </c:marker>
          <c:xVal>
            <c:numRef>
              <c:f>'Simulation spectrum H2O and KCl'!$DC$32:$DC$76</c:f>
              <c:numCache>
                <c:formatCode>0.00</c:formatCode>
                <c:ptCount val="45"/>
                <c:pt idx="0">
                  <c:v>0.96644295819461212</c:v>
                </c:pt>
                <c:pt idx="1">
                  <c:v>1.0805370217012242</c:v>
                </c:pt>
                <c:pt idx="2">
                  <c:v>1.1946308781194539</c:v>
                </c:pt>
                <c:pt idx="3">
                  <c:v>1.3087248701324603</c:v>
                </c:pt>
                <c:pt idx="4">
                  <c:v>1.4228187442942002</c:v>
                </c:pt>
                <c:pt idx="5">
                  <c:v>1.536912803458204</c:v>
                </c:pt>
                <c:pt idx="6">
                  <c:v>1.6510066890911275</c:v>
                </c:pt>
                <c:pt idx="7">
                  <c:v>1.7651006956149347</c:v>
                </c:pt>
                <c:pt idx="8">
                  <c:v>1.8791946028627042</c:v>
                </c:pt>
                <c:pt idx="9">
                  <c:v>1.9932885893716563</c:v>
                </c:pt>
                <c:pt idx="10">
                  <c:v>2.1073826352344378</c:v>
                </c:pt>
                <c:pt idx="11">
                  <c:v>2.2214765735373763</c:v>
                </c:pt>
                <c:pt idx="12">
                  <c:v>2.335570421540937</c:v>
                </c:pt>
                <c:pt idx="13">
                  <c:v>2.4496644194299857</c:v>
                </c:pt>
                <c:pt idx="14">
                  <c:v>2.5637584231882125</c:v>
                </c:pt>
                <c:pt idx="15">
                  <c:v>2.6778523145221258</c:v>
                </c:pt>
                <c:pt idx="16">
                  <c:v>2.7919463093579671</c:v>
                </c:pt>
                <c:pt idx="17">
                  <c:v>2.9060402573508957</c:v>
                </c:pt>
                <c:pt idx="18">
                  <c:v>3.0201341303373628</c:v>
                </c:pt>
                <c:pt idx="19">
                  <c:v>3.1342281230216629</c:v>
                </c:pt>
                <c:pt idx="20">
                  <c:v>3.2483220340525572</c:v>
                </c:pt>
                <c:pt idx="21">
                  <c:v>3.3624161191363675</c:v>
                </c:pt>
                <c:pt idx="22">
                  <c:v>3.476510062042157</c:v>
                </c:pt>
                <c:pt idx="23">
                  <c:v>3.5906040107164876</c:v>
                </c:pt>
                <c:pt idx="24">
                  <c:v>3.7046980177678455</c:v>
                </c:pt>
                <c:pt idx="25">
                  <c:v>3.8187919554376735</c:v>
                </c:pt>
                <c:pt idx="26">
                  <c:v>3.9328858951476127</c:v>
                </c:pt>
                <c:pt idx="27">
                  <c:v>4.04697991440199</c:v>
                </c:pt>
                <c:pt idx="28">
                  <c:v>4.1610737804001738</c:v>
                </c:pt>
                <c:pt idx="29">
                  <c:v>4.2751677947627345</c:v>
                </c:pt>
                <c:pt idx="30">
                  <c:v>4.3892617958661946</c:v>
                </c:pt>
                <c:pt idx="31">
                  <c:v>4.5033557624467226</c:v>
                </c:pt>
                <c:pt idx="32">
                  <c:v>4.617449613935853</c:v>
                </c:pt>
                <c:pt idx="33">
                  <c:v>4.7315436413379883</c:v>
                </c:pt>
                <c:pt idx="34">
                  <c:v>4.8456375947949386</c:v>
                </c:pt>
                <c:pt idx="35">
                  <c:v>4.9597315627541798</c:v>
                </c:pt>
                <c:pt idx="36">
                  <c:v>5.0738253531874244</c:v>
                </c:pt>
                <c:pt idx="37">
                  <c:v>5.1879195809283933</c:v>
                </c:pt>
                <c:pt idx="38">
                  <c:v>5.3020134269557877</c:v>
                </c:pt>
                <c:pt idx="39">
                  <c:v>5.416107379122205</c:v>
                </c:pt>
                <c:pt idx="40">
                  <c:v>5.530201363635955</c:v>
                </c:pt>
                <c:pt idx="41">
                  <c:v>5.6442952781898663</c:v>
                </c:pt>
                <c:pt idx="42">
                  <c:v>5.7583892897963684</c:v>
                </c:pt>
                <c:pt idx="43">
                  <c:v>5.8724832404187977</c:v>
                </c:pt>
                <c:pt idx="44">
                  <c:v>5.9865771984113163</c:v>
                </c:pt>
              </c:numCache>
            </c:numRef>
          </c:xVal>
          <c:yVal>
            <c:numRef>
              <c:f>'Simulation spectrum H2O and KCl'!$DE$32:$DE$76</c:f>
              <c:numCache>
                <c:formatCode>0.00</c:formatCode>
                <c:ptCount val="45"/>
                <c:pt idx="0">
                  <c:v>0.32735700000000001</c:v>
                </c:pt>
                <c:pt idx="1">
                  <c:v>0.30470650000000005</c:v>
                </c:pt>
                <c:pt idx="2">
                  <c:v>0.28362519999999997</c:v>
                </c:pt>
                <c:pt idx="3">
                  <c:v>0.26400470000000004</c:v>
                </c:pt>
                <c:pt idx="4">
                  <c:v>0.24574460000000001</c:v>
                </c:pt>
                <c:pt idx="5">
                  <c:v>0.22875140000000002</c:v>
                </c:pt>
                <c:pt idx="6">
                  <c:v>0.21293819999999999</c:v>
                </c:pt>
                <c:pt idx="7">
                  <c:v>0.1982246</c:v>
                </c:pt>
                <c:pt idx="8">
                  <c:v>0.1845358</c:v>
                </c:pt>
                <c:pt idx="9">
                  <c:v>0.17180289999999998</c:v>
                </c:pt>
                <c:pt idx="10">
                  <c:v>0.15996199999999999</c:v>
                </c:pt>
                <c:pt idx="11">
                  <c:v>0.1489547</c:v>
                </c:pt>
                <c:pt idx="12">
                  <c:v>0.13872719999999999</c:v>
                </c:pt>
                <c:pt idx="13">
                  <c:v>0.1292307</c:v>
                </c:pt>
                <c:pt idx="14">
                  <c:v>0.12042140000000001</c:v>
                </c:pt>
                <c:pt idx="15">
                  <c:v>0.1122604</c:v>
                </c:pt>
                <c:pt idx="16">
                  <c:v>0.10471409999999999</c:v>
                </c:pt>
                <c:pt idx="17">
                  <c:v>9.7754540000000001E-2</c:v>
                </c:pt>
                <c:pt idx="18">
                  <c:v>9.135981E-2</c:v>
                </c:pt>
                <c:pt idx="19">
                  <c:v>8.5515220000000003E-2</c:v>
                </c:pt>
                <c:pt idx="20">
                  <c:v>8.0214210000000008E-2</c:v>
                </c:pt>
                <c:pt idx="21">
                  <c:v>7.5459969999999987E-2</c:v>
                </c:pt>
                <c:pt idx="22">
                  <c:v>7.126753999999999E-2</c:v>
                </c:pt>
                <c:pt idx="23">
                  <c:v>6.7666519999999994E-2</c:v>
                </c:pt>
                <c:pt idx="24">
                  <c:v>6.4704730000000002E-2</c:v>
                </c:pt>
                <c:pt idx="25">
                  <c:v>6.2452909999999993E-2</c:v>
                </c:pt>
                <c:pt idx="26">
                  <c:v>6.1010870000000002E-2</c:v>
                </c:pt>
                <c:pt idx="27">
                  <c:v>6.0515489999999998E-2</c:v>
                </c:pt>
                <c:pt idx="28">
                  <c:v>6.1150919999999998E-2</c:v>
                </c:pt>
                <c:pt idx="29">
                  <c:v>6.3161620000000002E-2</c:v>
                </c:pt>
                <c:pt idx="30">
                  <c:v>6.6868700000000003E-2</c:v>
                </c:pt>
                <c:pt idx="31">
                  <c:v>7.2689759999999992E-2</c:v>
                </c:pt>
                <c:pt idx="32">
                  <c:v>8.1161650000000002E-2</c:v>
                </c:pt>
                <c:pt idx="33">
                  <c:v>9.2963840000000006E-2</c:v>
                </c:pt>
                <c:pt idx="34">
                  <c:v>0.10893509999999999</c:v>
                </c:pt>
                <c:pt idx="35">
                  <c:v>0.13006700000000002</c:v>
                </c:pt>
                <c:pt idx="36">
                  <c:v>0.15743850000000001</c:v>
                </c:pt>
                <c:pt idx="37">
                  <c:v>0.1920222</c:v>
                </c:pt>
                <c:pt idx="38">
                  <c:v>0.23424600000000001</c:v>
                </c:pt>
                <c:pt idx="39">
                  <c:v>0.28317350000000002</c:v>
                </c:pt>
                <c:pt idx="40">
                  <c:v>0.33529930000000002</c:v>
                </c:pt>
                <c:pt idx="41">
                  <c:v>0.38348679999999996</c:v>
                </c:pt>
                <c:pt idx="42">
                  <c:v>0.41749579999999997</c:v>
                </c:pt>
                <c:pt idx="43">
                  <c:v>0.4276141</c:v>
                </c:pt>
                <c:pt idx="44">
                  <c:v>0.41014780000000001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E-9A60-4706-99F0-FE8121FD90CF}"/>
            </c:ext>
          </c:extLst>
        </c:ser>
        <c:ser>
          <c:idx val="14"/>
          <c:order val="14"/>
          <c:tx>
            <c:strRef>
              <c:f>'Simulation spectrum H2O and KCl'!$DB$1</c:f>
              <c:strCache>
                <c:ptCount val="1"/>
                <c:pt idx="0">
                  <c:v>Simulate-Std. : Water (1:0)_ 5 g_17C (1 MHz -1 PHz)</c:v>
                </c:pt>
              </c:strCache>
            </c:strRef>
          </c:tx>
          <c:spPr>
            <a:ln w="19050">
              <a:solidFill>
                <a:schemeClr val="bg2"/>
              </a:solidFill>
              <a:prstDash val="sysDot"/>
            </a:ln>
          </c:spPr>
          <c:marker>
            <c:symbol val="none"/>
          </c:marker>
          <c:xVal>
            <c:numRef>
              <c:f>'Simulation spectrum H2O and KCl'!$DC$74:$DC$155</c:f>
              <c:numCache>
                <c:formatCode>0.00</c:formatCode>
                <c:ptCount val="82"/>
                <c:pt idx="0">
                  <c:v>5.7583892897963684</c:v>
                </c:pt>
                <c:pt idx="1">
                  <c:v>5.8724832404187977</c:v>
                </c:pt>
                <c:pt idx="2">
                  <c:v>5.9865771984113163</c:v>
                </c:pt>
                <c:pt idx="3">
                  <c:v>6.1006710005181741</c:v>
                </c:pt>
                <c:pt idx="4">
                  <c:v>6.2147651912537887</c:v>
                </c:pt>
                <c:pt idx="5">
                  <c:v>6.3288591015092761</c:v>
                </c:pt>
                <c:pt idx="6">
                  <c:v>6.4429530018744048</c:v>
                </c:pt>
                <c:pt idx="7">
                  <c:v>6.5570470391464442</c:v>
                </c:pt>
                <c:pt idx="8">
                  <c:v>6.6711408945045525</c:v>
                </c:pt>
                <c:pt idx="9">
                  <c:v>6.7852349206161566</c:v>
                </c:pt>
                <c:pt idx="10">
                  <c:v>6.8993288807814848</c:v>
                </c:pt>
                <c:pt idx="11">
                  <c:v>7.0134229163223223</c:v>
                </c:pt>
                <c:pt idx="12">
                  <c:v>7.1275168584783826</c:v>
                </c:pt>
                <c:pt idx="13">
                  <c:v>7.241610723537601</c:v>
                </c:pt>
                <c:pt idx="14">
                  <c:v>7.3557047049373585</c:v>
                </c:pt>
                <c:pt idx="15">
                  <c:v>7.4697986076108398</c:v>
                </c:pt>
                <c:pt idx="16">
                  <c:v>7.5838926369880353</c:v>
                </c:pt>
                <c:pt idx="17">
                  <c:v>7.6979866045302998</c:v>
                </c:pt>
                <c:pt idx="18">
                  <c:v>7.812080517178936</c:v>
                </c:pt>
                <c:pt idx="19">
                  <c:v>7.9261745109741</c:v>
                </c:pt>
                <c:pt idx="20">
                  <c:v>8.0402683824720764</c:v>
                </c:pt>
                <c:pt idx="21">
                  <c:v>8.154362491898743</c:v>
                </c:pt>
                <c:pt idx="22">
                  <c:v>8.2684562775010502</c:v>
                </c:pt>
                <c:pt idx="23">
                  <c:v>8.3825503025877453</c:v>
                </c:pt>
                <c:pt idx="24">
                  <c:v>8.4966443584593687</c:v>
                </c:pt>
                <c:pt idx="25">
                  <c:v>8.6107382864916655</c:v>
                </c:pt>
                <c:pt idx="26">
                  <c:v>8.7248322294421463</c:v>
                </c:pt>
                <c:pt idx="27">
                  <c:v>8.8389261868996218</c:v>
                </c:pt>
                <c:pt idx="28">
                  <c:v>8.953020133764392</c:v>
                </c:pt>
                <c:pt idx="29">
                  <c:v>9.0671140228459421</c:v>
                </c:pt>
                <c:pt idx="30">
                  <c:v>9.1812079673540552</c:v>
                </c:pt>
                <c:pt idx="31">
                  <c:v>9.2953020444876131</c:v>
                </c:pt>
                <c:pt idx="32">
                  <c:v>9.4093959221293328</c:v>
                </c:pt>
                <c:pt idx="33">
                  <c:v>9.5234899753014339</c:v>
                </c:pt>
                <c:pt idx="34">
                  <c:v>9.6375838831553171</c:v>
                </c:pt>
                <c:pt idx="35">
                  <c:v>9.751677871157538</c:v>
                </c:pt>
                <c:pt idx="36">
                  <c:v>9.865771788590715</c:v>
                </c:pt>
                <c:pt idx="37">
                  <c:v>9.9798657853096113</c:v>
                </c:pt>
                <c:pt idx="38">
                  <c:v>10.093959666827665</c:v>
                </c:pt>
                <c:pt idx="39">
                  <c:v>10.208053650856748</c:v>
                </c:pt>
                <c:pt idx="40">
                  <c:v>10.322147733652422</c:v>
                </c:pt>
                <c:pt idx="41">
                  <c:v>10.436241544658708</c:v>
                </c:pt>
                <c:pt idx="42">
                  <c:v>10.550335628892309</c:v>
                </c:pt>
                <c:pt idx="43">
                  <c:v>10.664429570541918</c:v>
                </c:pt>
                <c:pt idx="44">
                  <c:v>10.778523498323372</c:v>
                </c:pt>
                <c:pt idx="45">
                  <c:v>10.892617445655681</c:v>
                </c:pt>
                <c:pt idx="46">
                  <c:v>11.00671157384695</c:v>
                </c:pt>
                <c:pt idx="47">
                  <c:v>11.120805493185157</c:v>
                </c:pt>
                <c:pt idx="48">
                  <c:v>11.234899274367498</c:v>
                </c:pt>
                <c:pt idx="49">
                  <c:v>11.348993345681787</c:v>
                </c:pt>
                <c:pt idx="50">
                  <c:v>11.4630872301409</c:v>
                </c:pt>
                <c:pt idx="51">
                  <c:v>11.577181248701065</c:v>
                </c:pt>
                <c:pt idx="52">
                  <c:v>11.691275156658296</c:v>
                </c:pt>
                <c:pt idx="53">
                  <c:v>11.805369122577154</c:v>
                </c:pt>
                <c:pt idx="54">
                  <c:v>11.919463083331667</c:v>
                </c:pt>
                <c:pt idx="55">
                  <c:v>12.033557240311621</c:v>
                </c:pt>
                <c:pt idx="56">
                  <c:v>12.147650976777204</c:v>
                </c:pt>
                <c:pt idx="57">
                  <c:v>12.261744965450166</c:v>
                </c:pt>
                <c:pt idx="58">
                  <c:v>12.375838942105709</c:v>
                </c:pt>
                <c:pt idx="59">
                  <c:v>12.489932898867048</c:v>
                </c:pt>
                <c:pt idx="60">
                  <c:v>12.604026793692471</c:v>
                </c:pt>
                <c:pt idx="61">
                  <c:v>12.718120787616167</c:v>
                </c:pt>
                <c:pt idx="62">
                  <c:v>12.832214770208127</c:v>
                </c:pt>
                <c:pt idx="63">
                  <c:v>12.946308737432165</c:v>
                </c:pt>
                <c:pt idx="64">
                  <c:v>13.060402797555678</c:v>
                </c:pt>
                <c:pt idx="65">
                  <c:v>13.174496500565251</c:v>
                </c:pt>
                <c:pt idx="66">
                  <c:v>13.288590578344985</c:v>
                </c:pt>
                <c:pt idx="67">
                  <c:v>13.402684634761803</c:v>
                </c:pt>
                <c:pt idx="68">
                  <c:v>13.516778563586231</c:v>
                </c:pt>
                <c:pt idx="69">
                  <c:v>13.630872519472886</c:v>
                </c:pt>
                <c:pt idx="70">
                  <c:v>13.744966438777706</c:v>
                </c:pt>
                <c:pt idx="71">
                  <c:v>13.859060381599805</c:v>
                </c:pt>
                <c:pt idx="72">
                  <c:v>13.973154372474355</c:v>
                </c:pt>
                <c:pt idx="73">
                  <c:v>14.087248157292857</c:v>
                </c:pt>
                <c:pt idx="74">
                  <c:v>14.201342219472076</c:v>
                </c:pt>
                <c:pt idx="75">
                  <c:v>14.315436275583451</c:v>
                </c:pt>
                <c:pt idx="76">
                  <c:v>14.429530232573697</c:v>
                </c:pt>
                <c:pt idx="77">
                  <c:v>14.543624216850393</c:v>
                </c:pt>
                <c:pt idx="78">
                  <c:v>14.657718077264208</c:v>
                </c:pt>
                <c:pt idx="79">
                  <c:v>14.771812065480782</c:v>
                </c:pt>
                <c:pt idx="80">
                  <c:v>14.885906064722315</c:v>
                </c:pt>
                <c:pt idx="81">
                  <c:v>15</c:v>
                </c:pt>
              </c:numCache>
            </c:numRef>
          </c:xVal>
          <c:yVal>
            <c:numRef>
              <c:f>'Simulation spectrum H2O and KCl'!$DE$74:$DE$155</c:f>
              <c:numCache>
                <c:formatCode>0.00</c:formatCode>
                <c:ptCount val="82"/>
                <c:pt idx="0">
                  <c:v>0.41749579999999997</c:v>
                </c:pt>
                <c:pt idx="1">
                  <c:v>0.4276141</c:v>
                </c:pt>
                <c:pt idx="2">
                  <c:v>0.41014780000000001</c:v>
                </c:pt>
                <c:pt idx="3">
                  <c:v>0.3699559</c:v>
                </c:pt>
                <c:pt idx="4">
                  <c:v>0.31725310000000001</c:v>
                </c:pt>
                <c:pt idx="5">
                  <c:v>0.26208809999999999</c:v>
                </c:pt>
                <c:pt idx="6">
                  <c:v>0.21110129999999999</c:v>
                </c:pt>
                <c:pt idx="7">
                  <c:v>0.167325</c:v>
                </c:pt>
                <c:pt idx="8">
                  <c:v>0.1313627</c:v>
                </c:pt>
                <c:pt idx="9">
                  <c:v>0.10258669999999999</c:v>
                </c:pt>
                <c:pt idx="10">
                  <c:v>7.9915059999999996E-2</c:v>
                </c:pt>
                <c:pt idx="11">
                  <c:v>6.2212540000000004E-2</c:v>
                </c:pt>
                <c:pt idx="12">
                  <c:v>4.8459469999999998E-2</c:v>
                </c:pt>
                <c:pt idx="13">
                  <c:v>3.7802950000000002E-2</c:v>
                </c:pt>
                <c:pt idx="14">
                  <c:v>2.9555410000000001E-2</c:v>
                </c:pt>
                <c:pt idx="15">
                  <c:v>2.3173639999999999E-2</c:v>
                </c:pt>
                <c:pt idx="16">
                  <c:v>1.8233449999999998E-2</c:v>
                </c:pt>
                <c:pt idx="17">
                  <c:v>1.4405680000000001E-2</c:v>
                </c:pt>
                <c:pt idx="18">
                  <c:v>1.1435909999999999E-2</c:v>
                </c:pt>
                <c:pt idx="19">
                  <c:v>9.1278820000000004E-3</c:v>
                </c:pt>
                <c:pt idx="20">
                  <c:v>7.3303780000000002E-3</c:v>
                </c:pt>
                <c:pt idx="21">
                  <c:v>5.9269560000000006E-3</c:v>
                </c:pt>
                <c:pt idx="22">
                  <c:v>4.8279619999999999E-3</c:v>
                </c:pt>
                <c:pt idx="23">
                  <c:v>3.9643710000000004E-3</c:v>
                </c:pt>
                <c:pt idx="24">
                  <c:v>3.2830239999999998E-3</c:v>
                </c:pt>
                <c:pt idx="25">
                  <c:v>2.7429730000000001E-3</c:v>
                </c:pt>
                <c:pt idx="26">
                  <c:v>2.3126599999999998E-3</c:v>
                </c:pt>
                <c:pt idx="27">
                  <c:v>1.9677499999999999E-3</c:v>
                </c:pt>
                <c:pt idx="28">
                  <c:v>1.6894659999999999E-3</c:v>
                </c:pt>
                <c:pt idx="29">
                  <c:v>1.4633059999999999E-3</c:v>
                </c:pt>
                <c:pt idx="30">
                  <c:v>1.2780619999999999E-3</c:v>
                </c:pt>
                <c:pt idx="31">
                  <c:v>1.1250589999999999E-3</c:v>
                </c:pt>
                <c:pt idx="32">
                  <c:v>9.9757380000000014E-4</c:v>
                </c:pt>
                <c:pt idx="33">
                  <c:v>8.903877000000001E-4</c:v>
                </c:pt>
                <c:pt idx="34">
                  <c:v>7.994419E-4</c:v>
                </c:pt>
                <c:pt idx="35">
                  <c:v>7.2157229999999996E-4</c:v>
                </c:pt>
                <c:pt idx="36">
                  <c:v>6.5430540000000002E-4</c:v>
                </c:pt>
                <c:pt idx="37">
                  <c:v>5.9570179999999997E-4</c:v>
                </c:pt>
                <c:pt idx="38">
                  <c:v>5.4423519999999997E-4</c:v>
                </c:pt>
                <c:pt idx="39">
                  <c:v>4.9869900000000002E-4</c:v>
                </c:pt>
                <c:pt idx="40">
                  <c:v>4.5813499999999998E-4</c:v>
                </c:pt>
                <c:pt idx="41">
                  <c:v>4.2177810000000002E-4</c:v>
                </c:pt>
                <c:pt idx="42">
                  <c:v>3.8901340000000004E-4</c:v>
                </c:pt>
                <c:pt idx="43">
                  <c:v>3.5934340000000001E-4</c:v>
                </c:pt>
                <c:pt idx="44">
                  <c:v>3.3236260000000004E-4</c:v>
                </c:pt>
                <c:pt idx="45">
                  <c:v>3.0773789999999997E-4</c:v>
                </c:pt>
                <c:pt idx="46">
                  <c:v>2.8519299999999999E-4</c:v>
                </c:pt>
                <c:pt idx="47">
                  <c:v>2.644972E-4</c:v>
                </c:pt>
                <c:pt idx="48">
                  <c:v>2.4545559999999999E-4</c:v>
                </c:pt>
                <c:pt idx="49">
                  <c:v>2.2790250000000002E-4</c:v>
                </c:pt>
                <c:pt idx="50">
                  <c:v>2.1169519999999999E-4</c:v>
                </c:pt>
                <c:pt idx="51">
                  <c:v>1.9671040000000001E-4</c:v>
                </c:pt>
                <c:pt idx="52">
                  <c:v>1.8284010000000001E-4</c:v>
                </c:pt>
                <c:pt idx="53">
                  <c:v>1.6998919999999999E-4</c:v>
                </c:pt>
                <c:pt idx="54">
                  <c:v>1.580734E-4</c:v>
                </c:pt>
                <c:pt idx="55">
                  <c:v>1.4701739999999999E-4</c:v>
                </c:pt>
                <c:pt idx="56">
                  <c:v>1.367536E-4</c:v>
                </c:pt>
                <c:pt idx="57">
                  <c:v>1.2722069999999999E-4</c:v>
                </c:pt>
                <c:pt idx="58">
                  <c:v>1.1836360000000001E-4</c:v>
                </c:pt>
                <c:pt idx="59">
                  <c:v>1.101317E-4</c:v>
                </c:pt>
                <c:pt idx="60">
                  <c:v>1.0247879999999999E-4</c:v>
                </c:pt>
                <c:pt idx="61">
                  <c:v>9.5362819999999989E-5</c:v>
                </c:pt>
                <c:pt idx="62">
                  <c:v>8.8744829999999993E-5</c:v>
                </c:pt>
                <c:pt idx="63">
                  <c:v>8.2589099999999998E-5</c:v>
                </c:pt>
                <c:pt idx="64">
                  <c:v>7.6862650000000002E-5</c:v>
                </c:pt>
                <c:pt idx="65">
                  <c:v>7.1535009999999999E-5</c:v>
                </c:pt>
                <c:pt idx="66">
                  <c:v>6.6577990000000011E-5</c:v>
                </c:pt>
                <c:pt idx="67">
                  <c:v>6.1965509999999989E-5</c:v>
                </c:pt>
                <c:pt idx="68">
                  <c:v>5.7673370000000007E-5</c:v>
                </c:pt>
                <c:pt idx="69">
                  <c:v>5.3679140000000002E-5</c:v>
                </c:pt>
                <c:pt idx="70">
                  <c:v>4.9962E-5</c:v>
                </c:pt>
                <c:pt idx="71">
                  <c:v>4.6502619999999999E-5</c:v>
                </c:pt>
                <c:pt idx="72">
                  <c:v>4.3283040000000002E-5</c:v>
                </c:pt>
                <c:pt idx="73">
                  <c:v>4.028658E-5</c:v>
                </c:pt>
                <c:pt idx="74">
                  <c:v>3.749772E-5</c:v>
                </c:pt>
                <c:pt idx="75">
                  <c:v>3.4902040000000002E-5</c:v>
                </c:pt>
                <c:pt idx="76">
                  <c:v>3.2486129999999996E-5</c:v>
                </c:pt>
                <c:pt idx="77">
                  <c:v>3.0237530000000002E-5</c:v>
                </c:pt>
                <c:pt idx="78">
                  <c:v>2.8144610000000002E-5</c:v>
                </c:pt>
                <c:pt idx="79">
                  <c:v>2.619661E-5</c:v>
                </c:pt>
                <c:pt idx="80">
                  <c:v>2.4383460000000002E-5</c:v>
                </c:pt>
                <c:pt idx="81">
                  <c:v>2.2695829999999999E-5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F-9A60-4706-99F0-FE8121FD90CF}"/>
            </c:ext>
          </c:extLst>
        </c:ser>
        <c:ser>
          <c:idx val="15"/>
          <c:order val="15"/>
          <c:tx>
            <c:strRef>
              <c:f>'Simulation spectrum H2O and KCl'!$DI$1</c:f>
              <c:strCache>
                <c:ptCount val="1"/>
                <c:pt idx="0">
                  <c:v>Simulate-Std. : Water (1:3)_5 g_22.3C (10 Hz -1 MHz)</c:v>
                </c:pt>
              </c:strCache>
            </c:strRef>
          </c:tx>
          <c:spPr>
            <a:ln w="19050">
              <a:noFill/>
            </a:ln>
          </c:spPr>
          <c:marker>
            <c:symbol val="none"/>
          </c:marker>
          <c:xVal>
            <c:numRef>
              <c:f>'Simulation spectrum H2O and KCl'!$DK$32:$DK$76</c:f>
              <c:numCache>
                <c:formatCode>0.00</c:formatCode>
                <c:ptCount val="45"/>
                <c:pt idx="0">
                  <c:v>0.96644295819461212</c:v>
                </c:pt>
                <c:pt idx="1">
                  <c:v>1.0805370217012242</c:v>
                </c:pt>
                <c:pt idx="2">
                  <c:v>1.1946308781194539</c:v>
                </c:pt>
                <c:pt idx="3">
                  <c:v>1.3087248701324603</c:v>
                </c:pt>
                <c:pt idx="4">
                  <c:v>1.4228187442942002</c:v>
                </c:pt>
                <c:pt idx="5">
                  <c:v>1.536912803458204</c:v>
                </c:pt>
                <c:pt idx="6">
                  <c:v>1.6510066890911275</c:v>
                </c:pt>
                <c:pt idx="7">
                  <c:v>1.7651006956149347</c:v>
                </c:pt>
                <c:pt idx="8">
                  <c:v>1.8791946028627042</c:v>
                </c:pt>
                <c:pt idx="9">
                  <c:v>1.9932885893716563</c:v>
                </c:pt>
                <c:pt idx="10">
                  <c:v>2.1073826352344378</c:v>
                </c:pt>
                <c:pt idx="11">
                  <c:v>2.2214765735373763</c:v>
                </c:pt>
                <c:pt idx="12">
                  <c:v>2.335570421540937</c:v>
                </c:pt>
                <c:pt idx="13">
                  <c:v>2.4496644194299857</c:v>
                </c:pt>
                <c:pt idx="14">
                  <c:v>2.5637584231882125</c:v>
                </c:pt>
                <c:pt idx="15">
                  <c:v>2.6778523145221258</c:v>
                </c:pt>
                <c:pt idx="16">
                  <c:v>2.7919463093579671</c:v>
                </c:pt>
                <c:pt idx="17">
                  <c:v>2.9060402573508957</c:v>
                </c:pt>
                <c:pt idx="18">
                  <c:v>3.0201341303373628</c:v>
                </c:pt>
                <c:pt idx="19">
                  <c:v>3.1342281230216629</c:v>
                </c:pt>
                <c:pt idx="20">
                  <c:v>3.2483220340525572</c:v>
                </c:pt>
                <c:pt idx="21">
                  <c:v>3.3624161191363675</c:v>
                </c:pt>
                <c:pt idx="22">
                  <c:v>3.476510062042157</c:v>
                </c:pt>
                <c:pt idx="23">
                  <c:v>3.5906040107164876</c:v>
                </c:pt>
                <c:pt idx="24">
                  <c:v>3.7046980177678455</c:v>
                </c:pt>
                <c:pt idx="25">
                  <c:v>3.8187919554376735</c:v>
                </c:pt>
                <c:pt idx="26">
                  <c:v>3.9328858951476127</c:v>
                </c:pt>
                <c:pt idx="27">
                  <c:v>4.04697991440199</c:v>
                </c:pt>
                <c:pt idx="28">
                  <c:v>4.1610737804001738</c:v>
                </c:pt>
                <c:pt idx="29">
                  <c:v>4.2751677947627345</c:v>
                </c:pt>
                <c:pt idx="30">
                  <c:v>4.3892617958661946</c:v>
                </c:pt>
                <c:pt idx="31">
                  <c:v>4.5033557624467226</c:v>
                </c:pt>
                <c:pt idx="32">
                  <c:v>4.617449613935853</c:v>
                </c:pt>
                <c:pt idx="33">
                  <c:v>4.7315436413379883</c:v>
                </c:pt>
                <c:pt idx="34">
                  <c:v>4.8456375947949386</c:v>
                </c:pt>
                <c:pt idx="35">
                  <c:v>4.9597315627541798</c:v>
                </c:pt>
                <c:pt idx="36">
                  <c:v>5.0738253531874244</c:v>
                </c:pt>
                <c:pt idx="37">
                  <c:v>5.1879195809283933</c:v>
                </c:pt>
                <c:pt idx="38">
                  <c:v>5.3020134269557877</c:v>
                </c:pt>
                <c:pt idx="39">
                  <c:v>5.416107379122205</c:v>
                </c:pt>
                <c:pt idx="40">
                  <c:v>5.530201363635955</c:v>
                </c:pt>
                <c:pt idx="41">
                  <c:v>5.6442952781898663</c:v>
                </c:pt>
                <c:pt idx="42">
                  <c:v>5.7583892897963684</c:v>
                </c:pt>
                <c:pt idx="43">
                  <c:v>5.8724832404187977</c:v>
                </c:pt>
                <c:pt idx="44">
                  <c:v>5.9865771984113163</c:v>
                </c:pt>
              </c:numCache>
            </c:numRef>
          </c:xVal>
          <c:yVal>
            <c:numRef>
              <c:f>'Simulation spectrum H2O and KCl'!$DM$32:$DM$76</c:f>
              <c:numCache>
                <c:formatCode>0.00</c:formatCode>
                <c:ptCount val="45"/>
                <c:pt idx="0">
                  <c:v>0.38523430000000003</c:v>
                </c:pt>
                <c:pt idx="1">
                  <c:v>0.35784579999999999</c:v>
                </c:pt>
                <c:pt idx="2">
                  <c:v>0.33241329999999997</c:v>
                </c:pt>
                <c:pt idx="3">
                  <c:v>0.30879959999999995</c:v>
                </c:pt>
                <c:pt idx="4">
                  <c:v>0.28687760000000001</c:v>
                </c:pt>
                <c:pt idx="5">
                  <c:v>0.26653009999999999</c:v>
                </c:pt>
                <c:pt idx="6">
                  <c:v>0.24764920000000001</c:v>
                </c:pt>
                <c:pt idx="7">
                  <c:v>0.23013580000000003</c:v>
                </c:pt>
                <c:pt idx="8">
                  <c:v>0.21389930000000001</c:v>
                </c:pt>
                <c:pt idx="9">
                  <c:v>0.19885749999999999</c:v>
                </c:pt>
                <c:pt idx="10">
                  <c:v>0.18493670000000001</c:v>
                </c:pt>
                <c:pt idx="11">
                  <c:v>0.17207149999999999</c:v>
                </c:pt>
                <c:pt idx="12">
                  <c:v>0.1602055</c:v>
                </c:pt>
                <c:pt idx="13">
                  <c:v>0.1492917</c:v>
                </c:pt>
                <c:pt idx="14">
                  <c:v>0.13929350000000001</c:v>
                </c:pt>
                <c:pt idx="15">
                  <c:v>0.13018600000000002</c:v>
                </c:pt>
                <c:pt idx="16">
                  <c:v>0.1219577</c:v>
                </c:pt>
                <c:pt idx="17">
                  <c:v>0.11461329999999999</c:v>
                </c:pt>
                <c:pt idx="18">
                  <c:v>0.108177</c:v>
                </c:pt>
                <c:pt idx="19">
                  <c:v>0.1026966</c:v>
                </c:pt>
                <c:pt idx="20">
                  <c:v>9.8249690000000001E-2</c:v>
                </c:pt>
                <c:pt idx="21">
                  <c:v>9.4951149999999998E-2</c:v>
                </c:pt>
                <c:pt idx="22">
                  <c:v>9.2963030000000002E-2</c:v>
                </c:pt>
                <c:pt idx="23">
                  <c:v>9.250738E-2</c:v>
                </c:pt>
                <c:pt idx="24">
                  <c:v>9.3882649999999998E-2</c:v>
                </c:pt>
                <c:pt idx="25">
                  <c:v>9.7484550000000003E-2</c:v>
                </c:pt>
                <c:pt idx="26">
                  <c:v>0.10383189999999999</c:v>
                </c:pt>
                <c:pt idx="27">
                  <c:v>0.11359760000000001</c:v>
                </c:pt>
                <c:pt idx="28">
                  <c:v>0.1276439</c:v>
                </c:pt>
                <c:pt idx="29">
                  <c:v>0.1470562</c:v>
                </c:pt>
                <c:pt idx="30">
                  <c:v>0.17316239999999999</c:v>
                </c:pt>
                <c:pt idx="31">
                  <c:v>0.20750830000000001</c:v>
                </c:pt>
                <c:pt idx="32">
                  <c:v>0.25172490000000003</c:v>
                </c:pt>
                <c:pt idx="33">
                  <c:v>0.30716769999999999</c:v>
                </c:pt>
                <c:pt idx="34">
                  <c:v>0.37414069999999999</c:v>
                </c:pt>
                <c:pt idx="35">
                  <c:v>0.45051070000000004</c:v>
                </c:pt>
                <c:pt idx="36">
                  <c:v>0.52982079999999998</c:v>
                </c:pt>
                <c:pt idx="37">
                  <c:v>0.59997770000000006</c:v>
                </c:pt>
                <c:pt idx="38">
                  <c:v>0.64493999999999996</c:v>
                </c:pt>
                <c:pt idx="39">
                  <c:v>0.65121250000000008</c:v>
                </c:pt>
                <c:pt idx="40">
                  <c:v>0.61591050000000003</c:v>
                </c:pt>
                <c:pt idx="41">
                  <c:v>0.54881649999999993</c:v>
                </c:pt>
                <c:pt idx="42">
                  <c:v>0.46611759999999997</c:v>
                </c:pt>
                <c:pt idx="43">
                  <c:v>0.3823027</c:v>
                </c:pt>
                <c:pt idx="44">
                  <c:v>0.30628440000000001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0-9A60-4706-99F0-FE8121FD90CF}"/>
            </c:ext>
          </c:extLst>
        </c:ser>
        <c:ser>
          <c:idx val="16"/>
          <c:order val="16"/>
          <c:tx>
            <c:strRef>
              <c:f>'Simulation spectrum H2O and KCl'!$DJ$1</c:f>
              <c:strCache>
                <c:ptCount val="1"/>
                <c:pt idx="0">
                  <c:v>Simulate-Std. : Water (1:3)_5 g_22.3C (1 MHz -1 PHz)</c:v>
                </c:pt>
              </c:strCache>
            </c:strRef>
          </c:tx>
          <c:spPr>
            <a:ln w="19050">
              <a:noFill/>
              <a:prstDash val="sysDot"/>
            </a:ln>
          </c:spPr>
          <c:marker>
            <c:symbol val="none"/>
          </c:marker>
          <c:xVal>
            <c:numRef>
              <c:f>'Simulation spectrum H2O and KCl'!$DK$75:$DK$155</c:f>
              <c:numCache>
                <c:formatCode>0.00</c:formatCode>
                <c:ptCount val="81"/>
                <c:pt idx="0">
                  <c:v>5.8724832404187977</c:v>
                </c:pt>
                <c:pt idx="1">
                  <c:v>5.9865771984113163</c:v>
                </c:pt>
                <c:pt idx="2">
                  <c:v>6.1006710005181741</c:v>
                </c:pt>
                <c:pt idx="3">
                  <c:v>6.2147651912537887</c:v>
                </c:pt>
                <c:pt idx="4">
                  <c:v>6.3288591015092761</c:v>
                </c:pt>
                <c:pt idx="5">
                  <c:v>6.4429530018744048</c:v>
                </c:pt>
                <c:pt idx="6">
                  <c:v>6.5570470391464442</c:v>
                </c:pt>
                <c:pt idx="7">
                  <c:v>6.6711408945045525</c:v>
                </c:pt>
                <c:pt idx="8">
                  <c:v>6.7852349206161566</c:v>
                </c:pt>
                <c:pt idx="9">
                  <c:v>6.8993288807814848</c:v>
                </c:pt>
                <c:pt idx="10">
                  <c:v>7.0134229163223223</c:v>
                </c:pt>
                <c:pt idx="11">
                  <c:v>7.1275168584783826</c:v>
                </c:pt>
                <c:pt idx="12">
                  <c:v>7.241610723537601</c:v>
                </c:pt>
                <c:pt idx="13">
                  <c:v>7.3557047049373585</c:v>
                </c:pt>
                <c:pt idx="14">
                  <c:v>7.4697986076108398</c:v>
                </c:pt>
                <c:pt idx="15">
                  <c:v>7.5838926369880353</c:v>
                </c:pt>
                <c:pt idx="16">
                  <c:v>7.6979866045302998</c:v>
                </c:pt>
                <c:pt idx="17">
                  <c:v>7.812080517178936</c:v>
                </c:pt>
                <c:pt idx="18">
                  <c:v>7.9261745109741</c:v>
                </c:pt>
                <c:pt idx="19">
                  <c:v>8.0402683824720764</c:v>
                </c:pt>
                <c:pt idx="20">
                  <c:v>8.154362491898743</c:v>
                </c:pt>
                <c:pt idx="21">
                  <c:v>8.2684562775010502</c:v>
                </c:pt>
                <c:pt idx="22">
                  <c:v>8.3825503025877453</c:v>
                </c:pt>
                <c:pt idx="23">
                  <c:v>8.4966443584593687</c:v>
                </c:pt>
                <c:pt idx="24">
                  <c:v>8.6107382864916655</c:v>
                </c:pt>
                <c:pt idx="25">
                  <c:v>8.7248322294421463</c:v>
                </c:pt>
                <c:pt idx="26">
                  <c:v>8.8389261868996218</c:v>
                </c:pt>
                <c:pt idx="27">
                  <c:v>8.953020133764392</c:v>
                </c:pt>
                <c:pt idx="28">
                  <c:v>9.0671140228459421</c:v>
                </c:pt>
                <c:pt idx="29">
                  <c:v>9.1812079673540552</c:v>
                </c:pt>
                <c:pt idx="30">
                  <c:v>9.2953020444876131</c:v>
                </c:pt>
                <c:pt idx="31">
                  <c:v>9.4093959221293328</c:v>
                </c:pt>
                <c:pt idx="32">
                  <c:v>9.5234899753014339</c:v>
                </c:pt>
                <c:pt idx="33">
                  <c:v>9.6375838831553171</c:v>
                </c:pt>
                <c:pt idx="34">
                  <c:v>9.751677871157538</c:v>
                </c:pt>
                <c:pt idx="35">
                  <c:v>9.865771788590715</c:v>
                </c:pt>
                <c:pt idx="36">
                  <c:v>9.9798657853096113</c:v>
                </c:pt>
                <c:pt idx="37">
                  <c:v>10.093959666827665</c:v>
                </c:pt>
                <c:pt idx="38">
                  <c:v>10.208053650856748</c:v>
                </c:pt>
                <c:pt idx="39">
                  <c:v>10.322147733652422</c:v>
                </c:pt>
                <c:pt idx="40">
                  <c:v>10.436241544658708</c:v>
                </c:pt>
                <c:pt idx="41">
                  <c:v>10.550335628892309</c:v>
                </c:pt>
                <c:pt idx="42">
                  <c:v>10.664429570541918</c:v>
                </c:pt>
                <c:pt idx="43">
                  <c:v>10.778523498323372</c:v>
                </c:pt>
                <c:pt idx="44">
                  <c:v>10.892617445655681</c:v>
                </c:pt>
                <c:pt idx="45">
                  <c:v>11.00671157384695</c:v>
                </c:pt>
                <c:pt idx="46">
                  <c:v>11.120805493185157</c:v>
                </c:pt>
                <c:pt idx="47">
                  <c:v>11.234899274367498</c:v>
                </c:pt>
                <c:pt idx="48">
                  <c:v>11.348993345681787</c:v>
                </c:pt>
                <c:pt idx="49">
                  <c:v>11.4630872301409</c:v>
                </c:pt>
                <c:pt idx="50">
                  <c:v>11.577181248701065</c:v>
                </c:pt>
                <c:pt idx="51">
                  <c:v>11.691275156658296</c:v>
                </c:pt>
                <c:pt idx="52">
                  <c:v>11.805369122577154</c:v>
                </c:pt>
                <c:pt idx="53">
                  <c:v>11.919463083331667</c:v>
                </c:pt>
                <c:pt idx="54">
                  <c:v>12.033557240311621</c:v>
                </c:pt>
                <c:pt idx="55">
                  <c:v>12.147650976777204</c:v>
                </c:pt>
                <c:pt idx="56">
                  <c:v>12.261744965450166</c:v>
                </c:pt>
                <c:pt idx="57">
                  <c:v>12.375838942105709</c:v>
                </c:pt>
                <c:pt idx="58">
                  <c:v>12.489932898867048</c:v>
                </c:pt>
                <c:pt idx="59">
                  <c:v>12.604026793692471</c:v>
                </c:pt>
                <c:pt idx="60">
                  <c:v>12.718120787616167</c:v>
                </c:pt>
                <c:pt idx="61">
                  <c:v>12.832214770208127</c:v>
                </c:pt>
                <c:pt idx="62">
                  <c:v>12.946308737432165</c:v>
                </c:pt>
                <c:pt idx="63">
                  <c:v>13.060402797555678</c:v>
                </c:pt>
                <c:pt idx="64">
                  <c:v>13.174496500565251</c:v>
                </c:pt>
                <c:pt idx="65">
                  <c:v>13.288590578344985</c:v>
                </c:pt>
                <c:pt idx="66">
                  <c:v>13.402684634761803</c:v>
                </c:pt>
                <c:pt idx="67">
                  <c:v>13.516778563586231</c:v>
                </c:pt>
                <c:pt idx="68">
                  <c:v>13.630872519472886</c:v>
                </c:pt>
                <c:pt idx="69">
                  <c:v>13.744966438777706</c:v>
                </c:pt>
                <c:pt idx="70">
                  <c:v>13.859060381599805</c:v>
                </c:pt>
                <c:pt idx="71">
                  <c:v>13.973154372474355</c:v>
                </c:pt>
                <c:pt idx="72">
                  <c:v>14.087248157292857</c:v>
                </c:pt>
                <c:pt idx="73">
                  <c:v>14.201342219472076</c:v>
                </c:pt>
                <c:pt idx="74">
                  <c:v>14.315436275583451</c:v>
                </c:pt>
                <c:pt idx="75">
                  <c:v>14.429530232573697</c:v>
                </c:pt>
                <c:pt idx="76">
                  <c:v>14.543624216850393</c:v>
                </c:pt>
                <c:pt idx="77">
                  <c:v>14.657718077264208</c:v>
                </c:pt>
                <c:pt idx="78">
                  <c:v>14.771812065480782</c:v>
                </c:pt>
                <c:pt idx="79">
                  <c:v>14.885906064722315</c:v>
                </c:pt>
                <c:pt idx="80">
                  <c:v>15</c:v>
                </c:pt>
              </c:numCache>
            </c:numRef>
          </c:xVal>
          <c:yVal>
            <c:numRef>
              <c:f>'Simulation spectrum H2O and KCl'!$DM$75:$DM$155</c:f>
              <c:numCache>
                <c:formatCode>0.00</c:formatCode>
                <c:ptCount val="81"/>
                <c:pt idx="0">
                  <c:v>0.3823027</c:v>
                </c:pt>
                <c:pt idx="1">
                  <c:v>0.30628440000000001</c:v>
                </c:pt>
                <c:pt idx="2">
                  <c:v>0.24175820000000001</c:v>
                </c:pt>
                <c:pt idx="3">
                  <c:v>0.18912289999999998</c:v>
                </c:pt>
                <c:pt idx="4">
                  <c:v>0.14719489999999999</c:v>
                </c:pt>
                <c:pt idx="5">
                  <c:v>0.1142619</c:v>
                </c:pt>
                <c:pt idx="6">
                  <c:v>8.8605179999999992E-2</c:v>
                </c:pt>
                <c:pt idx="7">
                  <c:v>6.871025E-2</c:v>
                </c:pt>
                <c:pt idx="8">
                  <c:v>5.3322370000000001E-2</c:v>
                </c:pt>
                <c:pt idx="9">
                  <c:v>4.1435309999999996E-2</c:v>
                </c:pt>
                <c:pt idx="10">
                  <c:v>3.2256550000000002E-2</c:v>
                </c:pt>
                <c:pt idx="11">
                  <c:v>2.5168259999999998E-2</c:v>
                </c:pt>
                <c:pt idx="12">
                  <c:v>1.969162E-2</c:v>
                </c:pt>
                <c:pt idx="13">
                  <c:v>1.5456810000000001E-2</c:v>
                </c:pt>
                <c:pt idx="14">
                  <c:v>1.2178720000000001E-2</c:v>
                </c:pt>
                <c:pt idx="15">
                  <c:v>9.6377870000000001E-3</c:v>
                </c:pt>
                <c:pt idx="16">
                  <c:v>7.665018E-3</c:v>
                </c:pt>
                <c:pt idx="17">
                  <c:v>6.1303720000000003E-3</c:v>
                </c:pt>
                <c:pt idx="18">
                  <c:v>4.9337840000000001E-3</c:v>
                </c:pt>
                <c:pt idx="19">
                  <c:v>3.9982450000000001E-3</c:v>
                </c:pt>
                <c:pt idx="20">
                  <c:v>3.2644800000000002E-3</c:v>
                </c:pt>
                <c:pt idx="21">
                  <c:v>2.6868489999999998E-3</c:v>
                </c:pt>
                <c:pt idx="22">
                  <c:v>2.2301999999999999E-3</c:v>
                </c:pt>
                <c:pt idx="23">
                  <c:v>1.867446E-3</c:v>
                </c:pt>
                <c:pt idx="24">
                  <c:v>1.5777009999999999E-3</c:v>
                </c:pt>
                <c:pt idx="25">
                  <c:v>1.344853E-3</c:v>
                </c:pt>
                <c:pt idx="26">
                  <c:v>1.156462E-3</c:v>
                </c:pt>
                <c:pt idx="27">
                  <c:v>1.0029139999999999E-3</c:v>
                </c:pt>
                <c:pt idx="28">
                  <c:v>8.7677250000000001E-4</c:v>
                </c:pt>
                <c:pt idx="29">
                  <c:v>7.7227510000000004E-4</c:v>
                </c:pt>
                <c:pt idx="30">
                  <c:v>6.8495220000000002E-4</c:v>
                </c:pt>
                <c:pt idx="31">
                  <c:v>6.113294E-4</c:v>
                </c:pt>
                <c:pt idx="32">
                  <c:v>5.4870060000000004E-4</c:v>
                </c:pt>
                <c:pt idx="33">
                  <c:v>4.9495250000000006E-4</c:v>
                </c:pt>
                <c:pt idx="34">
                  <c:v>4.4843009999999997E-4</c:v>
                </c:pt>
                <c:pt idx="35">
                  <c:v>4.078326E-4</c:v>
                </c:pt>
                <c:pt idx="36">
                  <c:v>3.7213380000000002E-4</c:v>
                </c:pt>
                <c:pt idx="37">
                  <c:v>3.405204E-4</c:v>
                </c:pt>
                <c:pt idx="38">
                  <c:v>3.1234410000000002E-4</c:v>
                </c:pt>
                <c:pt idx="39">
                  <c:v>2.8708580000000002E-4</c:v>
                </c:pt>
                <c:pt idx="40">
                  <c:v>2.6432660000000005E-4</c:v>
                </c:pt>
                <c:pt idx="41">
                  <c:v>2.4372639999999996E-4</c:v>
                </c:pt>
                <c:pt idx="42">
                  <c:v>2.2500669999999997E-4</c:v>
                </c:pt>
                <c:pt idx="43">
                  <c:v>2.079378E-4</c:v>
                </c:pt>
                <c:pt idx="44">
                  <c:v>1.9232839999999999E-4</c:v>
                </c:pt>
                <c:pt idx="45">
                  <c:v>1.7801810000000001E-4</c:v>
                </c:pt>
                <c:pt idx="46">
                  <c:v>1.6487070000000001E-4</c:v>
                </c:pt>
                <c:pt idx="47">
                  <c:v>1.527701E-4</c:v>
                </c:pt>
                <c:pt idx="48">
                  <c:v>1.4161600000000001E-4</c:v>
                </c:pt>
                <c:pt idx="49">
                  <c:v>1.3132119999999999E-4</c:v>
                </c:pt>
                <c:pt idx="50">
                  <c:v>1.2180949999999999E-4</c:v>
                </c:pt>
                <c:pt idx="51">
                  <c:v>1.1301339999999998E-4</c:v>
                </c:pt>
                <c:pt idx="52">
                  <c:v>1.0487300000000001E-4</c:v>
                </c:pt>
                <c:pt idx="53">
                  <c:v>9.7334680000000007E-5</c:v>
                </c:pt>
                <c:pt idx="54">
                  <c:v>9.035038E-5</c:v>
                </c:pt>
                <c:pt idx="55">
                  <c:v>8.3876559999999993E-5</c:v>
                </c:pt>
                <c:pt idx="56">
                  <c:v>7.7873769999999991E-5</c:v>
                </c:pt>
                <c:pt idx="57">
                  <c:v>7.2306090000000001E-5</c:v>
                </c:pt>
                <c:pt idx="58">
                  <c:v>6.7140700000000006E-5</c:v>
                </c:pt>
                <c:pt idx="59">
                  <c:v>6.2347570000000004E-5</c:v>
                </c:pt>
                <c:pt idx="60">
                  <c:v>5.7899110000000003E-5</c:v>
                </c:pt>
                <c:pt idx="61">
                  <c:v>5.3769949999999998E-5</c:v>
                </c:pt>
                <c:pt idx="62">
                  <c:v>4.9936740000000002E-5</c:v>
                </c:pt>
                <c:pt idx="63">
                  <c:v>4.6377919999999997E-5</c:v>
                </c:pt>
                <c:pt idx="64">
                  <c:v>4.307359E-5</c:v>
                </c:pt>
                <c:pt idx="65">
                  <c:v>4.0005349999999998E-5</c:v>
                </c:pt>
                <c:pt idx="66">
                  <c:v>3.715617E-5</c:v>
                </c:pt>
                <c:pt idx="67">
                  <c:v>3.4510300000000001E-5</c:v>
                </c:pt>
                <c:pt idx="68">
                  <c:v>3.2053140000000003E-5</c:v>
                </c:pt>
                <c:pt idx="69">
                  <c:v>2.9771149999999997E-5</c:v>
                </c:pt>
                <c:pt idx="70">
                  <c:v>2.7651799999999998E-5</c:v>
                </c:pt>
                <c:pt idx="71">
                  <c:v>2.568346E-5</c:v>
                </c:pt>
                <c:pt idx="72">
                  <c:v>2.3855330000000001E-5</c:v>
                </c:pt>
                <c:pt idx="73">
                  <c:v>2.2157399999999999E-5</c:v>
                </c:pt>
                <c:pt idx="74">
                  <c:v>2.058039E-5</c:v>
                </c:pt>
                <c:pt idx="75">
                  <c:v>1.9115650000000001E-5</c:v>
                </c:pt>
                <c:pt idx="76">
                  <c:v>1.7755199999999999E-5</c:v>
                </c:pt>
                <c:pt idx="77">
                  <c:v>1.64916E-5</c:v>
                </c:pt>
                <c:pt idx="78">
                  <c:v>1.5317940000000001E-5</c:v>
                </c:pt>
                <c:pt idx="79">
                  <c:v>1.4227830000000002E-5</c:v>
                </c:pt>
                <c:pt idx="80">
                  <c:v>1.3215299999999999E-5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1-9A60-4706-99F0-FE8121FD90CF}"/>
            </c:ext>
          </c:extLst>
        </c:ser>
        <c:ser>
          <c:idx val="17"/>
          <c:order val="17"/>
          <c:tx>
            <c:v>Trendline for 20.3 C at LF</c:v>
          </c:tx>
          <c:spPr>
            <a:ln w="19050">
              <a:noFill/>
              <a:prstDash val="sysDot"/>
            </a:ln>
          </c:spPr>
          <c:marker>
            <c:symbol val="none"/>
          </c:marker>
          <c:xVal>
            <c:numRef>
              <c:f>'Simulation spectrum H2O and KCl'!$L$67:$L$131</c:f>
              <c:numCache>
                <c:formatCode>0.00</c:formatCode>
                <c:ptCount val="65"/>
                <c:pt idx="0">
                  <c:v>7.4</c:v>
                </c:pt>
                <c:pt idx="1">
                  <c:v>7.3</c:v>
                </c:pt>
                <c:pt idx="2">
                  <c:v>7.2</c:v>
                </c:pt>
                <c:pt idx="3">
                  <c:v>7.1</c:v>
                </c:pt>
                <c:pt idx="4">
                  <c:v>7</c:v>
                </c:pt>
                <c:pt idx="5">
                  <c:v>6.9</c:v>
                </c:pt>
                <c:pt idx="6">
                  <c:v>6.8</c:v>
                </c:pt>
                <c:pt idx="7">
                  <c:v>6.7</c:v>
                </c:pt>
                <c:pt idx="8">
                  <c:v>6.6</c:v>
                </c:pt>
                <c:pt idx="9">
                  <c:v>6.5</c:v>
                </c:pt>
                <c:pt idx="10">
                  <c:v>6.4</c:v>
                </c:pt>
                <c:pt idx="11">
                  <c:v>6.3</c:v>
                </c:pt>
                <c:pt idx="12">
                  <c:v>6.2</c:v>
                </c:pt>
                <c:pt idx="13">
                  <c:v>6.1</c:v>
                </c:pt>
                <c:pt idx="14">
                  <c:v>6</c:v>
                </c:pt>
                <c:pt idx="15">
                  <c:v>5.9030899869919438</c:v>
                </c:pt>
                <c:pt idx="16">
                  <c:v>5.8239109124113</c:v>
                </c:pt>
                <c:pt idx="17">
                  <c:v>5.7569630370485534</c:v>
                </c:pt>
                <c:pt idx="18">
                  <c:v>5.6020599913279625</c:v>
                </c:pt>
                <c:pt idx="19">
                  <c:v>5.5228744023138034</c:v>
                </c:pt>
                <c:pt idx="20">
                  <c:v>5.4259741609193757</c:v>
                </c:pt>
                <c:pt idx="21">
                  <c:v>5.3010299956639813</c:v>
                </c:pt>
                <c:pt idx="22">
                  <c:v>5.204119982655925</c:v>
                </c:pt>
                <c:pt idx="23">
                  <c:v>5.1106906972737542</c:v>
                </c:pt>
                <c:pt idx="24">
                  <c:v>5</c:v>
                </c:pt>
                <c:pt idx="25">
                  <c:v>4.9030899869919438</c:v>
                </c:pt>
                <c:pt idx="26">
                  <c:v>4.8027190075796815</c:v>
                </c:pt>
                <c:pt idx="27">
                  <c:v>4.7044336600521994</c:v>
                </c:pt>
                <c:pt idx="28">
                  <c:v>4.6020599913279625</c:v>
                </c:pt>
                <c:pt idx="29">
                  <c:v>4.5016890119157003</c:v>
                </c:pt>
                <c:pt idx="30">
                  <c:v>4.4006588497649739</c:v>
                </c:pt>
                <c:pt idx="31">
                  <c:v>4.3010299956639813</c:v>
                </c:pt>
                <c:pt idx="32">
                  <c:v>4.200659016251719</c:v>
                </c:pt>
                <c:pt idx="33">
                  <c:v>4.1009905230699646</c:v>
                </c:pt>
                <c:pt idx="34">
                  <c:v>4</c:v>
                </c:pt>
                <c:pt idx="35">
                  <c:v>3.90049275542937</c:v>
                </c:pt>
                <c:pt idx="36">
                  <c:v>3.800655228145212</c:v>
                </c:pt>
                <c:pt idx="37">
                  <c:v>3.7000543856282389</c:v>
                </c:pt>
                <c:pt idx="38">
                  <c:v>3.6003302305807652</c:v>
                </c:pt>
                <c:pt idx="39">
                  <c:v>3.5003188237463867</c:v>
                </c:pt>
                <c:pt idx="40">
                  <c:v>3.4001233554370809</c:v>
                </c:pt>
                <c:pt idx="41">
                  <c:v>3.3001605369513523</c:v>
                </c:pt>
                <c:pt idx="42">
                  <c:v>3.2001388538573807</c:v>
                </c:pt>
                <c:pt idx="43">
                  <c:v>3.1000257301078626</c:v>
                </c:pt>
                <c:pt idx="44">
                  <c:v>3</c:v>
                </c:pt>
                <c:pt idx="45">
                  <c:v>2.9000611027354806</c:v>
                </c:pt>
                <c:pt idx="46">
                  <c:v>2.8000362418279794</c:v>
                </c:pt>
                <c:pt idx="47">
                  <c:v>2.7000023971422538</c:v>
                </c:pt>
                <c:pt idx="48">
                  <c:v>2.6000249038929866</c:v>
                </c:pt>
                <c:pt idx="49">
                  <c:v>2.5000030680516931</c:v>
                </c:pt>
                <c:pt idx="50">
                  <c:v>2.4000023459279558</c:v>
                </c:pt>
                <c:pt idx="51">
                  <c:v>2.3000082025538129</c:v>
                </c:pt>
                <c:pt idx="52">
                  <c:v>2.2000018654066018</c:v>
                </c:pt>
                <c:pt idx="53">
                  <c:v>2.0999912335446846</c:v>
                </c:pt>
                <c:pt idx="54">
                  <c:v>2</c:v>
                </c:pt>
                <c:pt idx="55">
                  <c:v>1.9000009651534695</c:v>
                </c:pt>
                <c:pt idx="56">
                  <c:v>1.8000018278179688</c:v>
                </c:pt>
                <c:pt idx="57">
                  <c:v>1.700002397142254</c:v>
                </c:pt>
                <c:pt idx="58">
                  <c:v>1.6000030866277404</c:v>
                </c:pt>
                <c:pt idx="59">
                  <c:v>1.5000030680516931</c:v>
                </c:pt>
                <c:pt idx="60">
                  <c:v>1.400002345927956</c:v>
                </c:pt>
                <c:pt idx="61">
                  <c:v>1.3000082025538131</c:v>
                </c:pt>
                <c:pt idx="62">
                  <c:v>1.2000018654066018</c:v>
                </c:pt>
                <c:pt idx="63">
                  <c:v>1.0999912335446844</c:v>
                </c:pt>
                <c:pt idx="64">
                  <c:v>1</c:v>
                </c:pt>
              </c:numCache>
            </c:numRef>
          </c:xVal>
          <c:yVal>
            <c:numRef>
              <c:f>'Simulation spectrum H2O and KCl'!$Q$67:$Q$131</c:f>
              <c:numCache>
                <c:formatCode>0.0000</c:formatCode>
                <c:ptCount val="65"/>
                <c:pt idx="0">
                  <c:v>2.7545251999999999E-3</c:v>
                </c:pt>
                <c:pt idx="1">
                  <c:v>2.7545251999999999E-3</c:v>
                </c:pt>
                <c:pt idx="2">
                  <c:v>2.7545251999999999E-3</c:v>
                </c:pt>
                <c:pt idx="3">
                  <c:v>2.7545251999999999E-3</c:v>
                </c:pt>
                <c:pt idx="4">
                  <c:v>2.7545251999999999E-3</c:v>
                </c:pt>
                <c:pt idx="5">
                  <c:v>2.7545251999999999E-3</c:v>
                </c:pt>
                <c:pt idx="6">
                  <c:v>2.7545251999999999E-3</c:v>
                </c:pt>
                <c:pt idx="7">
                  <c:v>2.7545251999999999E-3</c:v>
                </c:pt>
                <c:pt idx="8">
                  <c:v>2.7545251999999999E-3</c:v>
                </c:pt>
                <c:pt idx="9">
                  <c:v>2.7545251999999999E-3</c:v>
                </c:pt>
                <c:pt idx="10">
                  <c:v>2.7545251999999999E-3</c:v>
                </c:pt>
                <c:pt idx="11">
                  <c:v>2.7545251999999999E-3</c:v>
                </c:pt>
                <c:pt idx="12">
                  <c:v>2.7545251999999999E-3</c:v>
                </c:pt>
                <c:pt idx="13">
                  <c:v>2.7545251999999999E-3</c:v>
                </c:pt>
                <c:pt idx="14">
                  <c:v>2.7545251999999999E-3</c:v>
                </c:pt>
                <c:pt idx="15">
                  <c:v>2.7545251999999999E-3</c:v>
                </c:pt>
                <c:pt idx="16">
                  <c:v>2.7545251999999999E-3</c:v>
                </c:pt>
                <c:pt idx="17">
                  <c:v>2.7545251999999999E-3</c:v>
                </c:pt>
                <c:pt idx="18">
                  <c:v>2.7545251999999999E-3</c:v>
                </c:pt>
                <c:pt idx="19">
                  <c:v>2.7545251999999999E-3</c:v>
                </c:pt>
                <c:pt idx="20">
                  <c:v>2.7545251999999999E-3</c:v>
                </c:pt>
                <c:pt idx="21">
                  <c:v>2.7545251999999999E-3</c:v>
                </c:pt>
                <c:pt idx="22">
                  <c:v>2.7545251999999999E-3</c:v>
                </c:pt>
                <c:pt idx="23">
                  <c:v>2.7545251999999999E-3</c:v>
                </c:pt>
                <c:pt idx="24">
                  <c:v>2.7545251999999999E-3</c:v>
                </c:pt>
                <c:pt idx="25">
                  <c:v>2.7545251999999999E-3</c:v>
                </c:pt>
                <c:pt idx="26">
                  <c:v>2.7545251999999999E-3</c:v>
                </c:pt>
                <c:pt idx="27">
                  <c:v>2.7545251999999999E-3</c:v>
                </c:pt>
                <c:pt idx="28">
                  <c:v>2.7545251999999999E-3</c:v>
                </c:pt>
                <c:pt idx="29">
                  <c:v>2.7545251999999999E-3</c:v>
                </c:pt>
                <c:pt idx="30">
                  <c:v>2.7545251999999999E-3</c:v>
                </c:pt>
                <c:pt idx="31">
                  <c:v>2.7545251999999999E-3</c:v>
                </c:pt>
                <c:pt idx="32">
                  <c:v>2.7545251999999999E-3</c:v>
                </c:pt>
                <c:pt idx="33">
                  <c:v>2.7545251999999999E-3</c:v>
                </c:pt>
                <c:pt idx="34">
                  <c:v>2.7545251999999999E-3</c:v>
                </c:pt>
                <c:pt idx="35">
                  <c:v>2.7545251999999999E-3</c:v>
                </c:pt>
                <c:pt idx="36">
                  <c:v>2.7545251999999999E-3</c:v>
                </c:pt>
                <c:pt idx="37">
                  <c:v>2.7545251999999999E-3</c:v>
                </c:pt>
                <c:pt idx="38">
                  <c:v>2.7545251999999999E-3</c:v>
                </c:pt>
                <c:pt idx="39">
                  <c:v>2.7545251999999999E-3</c:v>
                </c:pt>
                <c:pt idx="40">
                  <c:v>2.7545251999999999E-3</c:v>
                </c:pt>
                <c:pt idx="41">
                  <c:v>2.7545251999999999E-3</c:v>
                </c:pt>
                <c:pt idx="42">
                  <c:v>2.7545251999999999E-3</c:v>
                </c:pt>
                <c:pt idx="43">
                  <c:v>2.7545251999999999E-3</c:v>
                </c:pt>
                <c:pt idx="44">
                  <c:v>2.7545251999999999E-3</c:v>
                </c:pt>
                <c:pt idx="45">
                  <c:v>2.7545251999999999E-3</c:v>
                </c:pt>
                <c:pt idx="46">
                  <c:v>2.7545251999999999E-3</c:v>
                </c:pt>
                <c:pt idx="47">
                  <c:v>2.7545251999999999E-3</c:v>
                </c:pt>
                <c:pt idx="48">
                  <c:v>2.7545251999999999E-3</c:v>
                </c:pt>
                <c:pt idx="49">
                  <c:v>2.7545251999999999E-3</c:v>
                </c:pt>
                <c:pt idx="50">
                  <c:v>2.7545251999999999E-3</c:v>
                </c:pt>
                <c:pt idx="51">
                  <c:v>2.7545251999999999E-3</c:v>
                </c:pt>
                <c:pt idx="52">
                  <c:v>2.7545251999999999E-3</c:v>
                </c:pt>
                <c:pt idx="53">
                  <c:v>2.7545251999999999E-3</c:v>
                </c:pt>
                <c:pt idx="54">
                  <c:v>2.7545251999999999E-3</c:v>
                </c:pt>
                <c:pt idx="55">
                  <c:v>2.7545251999999999E-3</c:v>
                </c:pt>
                <c:pt idx="56">
                  <c:v>2.7545251999999999E-3</c:v>
                </c:pt>
                <c:pt idx="57">
                  <c:v>2.7545251999999999E-3</c:v>
                </c:pt>
                <c:pt idx="58">
                  <c:v>2.7545251999999999E-3</c:v>
                </c:pt>
                <c:pt idx="59">
                  <c:v>2.7545251999999999E-3</c:v>
                </c:pt>
                <c:pt idx="60">
                  <c:v>2.7545251999999999E-3</c:v>
                </c:pt>
                <c:pt idx="61">
                  <c:v>2.7545251999999999E-3</c:v>
                </c:pt>
                <c:pt idx="62">
                  <c:v>2.7545251999999999E-3</c:v>
                </c:pt>
                <c:pt idx="63">
                  <c:v>2.7545251999999999E-3</c:v>
                </c:pt>
                <c:pt idx="64">
                  <c:v>2.7545251999999999E-3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2-9A60-4706-99F0-FE8121FD90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70632064"/>
        <c:axId val="270633984"/>
      </c:scatterChart>
      <c:valAx>
        <c:axId val="270632064"/>
        <c:scaling>
          <c:orientation val="minMax"/>
          <c:max val="12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defRPr>
                </a:pPr>
                <a:r>
                  <a:rPr lang="en-GB" sz="160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Log Frequency</a:t>
                </a:r>
              </a:p>
            </c:rich>
          </c:tx>
          <c:layout>
            <c:manualLayout>
              <c:xMode val="edge"/>
              <c:yMode val="edge"/>
              <c:x val="0.44873599537037034"/>
              <c:y val="0.92350277777777778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70633984"/>
        <c:crosses val="autoZero"/>
        <c:crossBetween val="midCat"/>
        <c:majorUnit val="1"/>
      </c:valAx>
      <c:valAx>
        <c:axId val="270633984"/>
        <c:scaling>
          <c:orientation val="minMax"/>
          <c:max val="0.8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defRPr>
                </a:pPr>
                <a:r>
                  <a:rPr lang="en-GB" sz="1600" b="0" i="0" u="none" strike="noStrike" baseline="0">
                    <a:effectLst/>
                    <a:latin typeface="+mn-lt"/>
                    <a:cs typeface="Arial" panose="020B0604020202020204" pitchFamily="34" charset="0"/>
                  </a:rPr>
                  <a:t>-C″ </a:t>
                </a:r>
                <a:r>
                  <a:rPr lang="en-GB" sz="1600" baseline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/ </a:t>
                </a:r>
                <a:r>
                  <a:rPr lang="en-GB" sz="160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pF</a:t>
                </a:r>
              </a:p>
            </c:rich>
          </c:tx>
          <c:layout>
            <c:manualLayout>
              <c:xMode val="edge"/>
              <c:yMode val="edge"/>
              <c:x val="2.9620071684587812E-3"/>
              <c:y val="0.328521759259259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70632064"/>
        <c:crosses val="autoZero"/>
        <c:crossBetween val="midCat"/>
        <c:majorUnit val="0.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155471163449703"/>
          <c:y val="6.7117708333333345E-2"/>
          <c:w val="0.82362804760024477"/>
          <c:h val="0.7038229486279004"/>
        </c:manualLayout>
      </c:layout>
      <c:scatterChart>
        <c:scatterStyle val="smoothMarker"/>
        <c:varyColors val="0"/>
        <c:ser>
          <c:idx val="0"/>
          <c:order val="0"/>
          <c:tx>
            <c:v>Time 0.23 h, 20.3 celcius</c:v>
          </c:tx>
          <c:spPr>
            <a:ln w="12700" cap="rnd">
              <a:noFill/>
              <a:round/>
            </a:ln>
            <a:effectLst/>
          </c:spPr>
          <c:marker>
            <c:symbol val="circle"/>
            <c:size val="3"/>
            <c:spPr>
              <a:solidFill>
                <a:srgbClr val="002060"/>
              </a:solidFill>
              <a:ln>
                <a:noFill/>
              </a:ln>
            </c:spPr>
          </c:marker>
          <c:xVal>
            <c:numRef>
              <c:f>'Simulation spectrum H2O and KCl'!$L$81:$L$131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5.8239109124112991</c:v>
                </c:pt>
                <c:pt idx="3">
                  <c:v>5.7569630370485525</c:v>
                </c:pt>
                <c:pt idx="4">
                  <c:v>5.6020599913279625</c:v>
                </c:pt>
                <c:pt idx="5">
                  <c:v>5.5228744023138026</c:v>
                </c:pt>
                <c:pt idx="6">
                  <c:v>5.4259741609193757</c:v>
                </c:pt>
                <c:pt idx="7">
                  <c:v>5.3010299956639821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4.7044336600521985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4.3010299956639821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3.9004927554293705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3.5003188237463871</c:v>
                </c:pt>
                <c:pt idx="26">
                  <c:v>3.4001233554370813</c:v>
                </c:pt>
                <c:pt idx="27">
                  <c:v>3.3001605369513531</c:v>
                </c:pt>
                <c:pt idx="28">
                  <c:v>3.2001388538573816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2.8000362418279803</c:v>
                </c:pt>
                <c:pt idx="33">
                  <c:v>2.7000023971422542</c:v>
                </c:pt>
                <c:pt idx="34">
                  <c:v>2.600024903892987</c:v>
                </c:pt>
                <c:pt idx="35">
                  <c:v>2.5000030680516936</c:v>
                </c:pt>
                <c:pt idx="36">
                  <c:v>2.4000023459279562</c:v>
                </c:pt>
                <c:pt idx="37">
                  <c:v>2.3000082025538129</c:v>
                </c:pt>
                <c:pt idx="38">
                  <c:v>2.2000018654066023</c:v>
                </c:pt>
                <c:pt idx="39">
                  <c:v>2.0999912335446842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1.6000030866277406</c:v>
                </c:pt>
                <c:pt idx="45">
                  <c:v>1.5000030680516931</c:v>
                </c:pt>
                <c:pt idx="46">
                  <c:v>1.4000023459279558</c:v>
                </c:pt>
                <c:pt idx="47">
                  <c:v>1.3000082025538131</c:v>
                </c:pt>
                <c:pt idx="48">
                  <c:v>1.200001865406602</c:v>
                </c:pt>
                <c:pt idx="49">
                  <c:v>1.099991233544684</c:v>
                </c:pt>
                <c:pt idx="50">
                  <c:v>1</c:v>
                </c:pt>
              </c:numCache>
            </c:numRef>
          </c:xVal>
          <c:yVal>
            <c:numRef>
              <c:f>'Simulation spectrum H2O and KCl'!$N$81:$N$131</c:f>
              <c:numCache>
                <c:formatCode>General</c:formatCode>
                <c:ptCount val="51"/>
                <c:pt idx="0">
                  <c:v>1.0162</c:v>
                </c:pt>
                <c:pt idx="1">
                  <c:v>1.0162</c:v>
                </c:pt>
                <c:pt idx="2">
                  <c:v>1.0162</c:v>
                </c:pt>
                <c:pt idx="3">
                  <c:v>1.0161500000000001</c:v>
                </c:pt>
                <c:pt idx="4">
                  <c:v>1.0176199999999997</c:v>
                </c:pt>
                <c:pt idx="5">
                  <c:v>1.0240499999999999</c:v>
                </c:pt>
                <c:pt idx="6">
                  <c:v>1.0292999999999999</c:v>
                </c:pt>
                <c:pt idx="7">
                  <c:v>1.0371299999999999</c:v>
                </c:pt>
                <c:pt idx="8">
                  <c:v>1.0464899999999999</c:v>
                </c:pt>
                <c:pt idx="9">
                  <c:v>1.05745</c:v>
                </c:pt>
                <c:pt idx="10">
                  <c:v>1.0741700000000001</c:v>
                </c:pt>
                <c:pt idx="11">
                  <c:v>1.09711</c:v>
                </c:pt>
                <c:pt idx="12">
                  <c:v>1.13097</c:v>
                </c:pt>
                <c:pt idx="13">
                  <c:v>1.17997</c:v>
                </c:pt>
                <c:pt idx="14">
                  <c:v>1.2537899999999997</c:v>
                </c:pt>
                <c:pt idx="15">
                  <c:v>1.3531599999999999</c:v>
                </c:pt>
                <c:pt idx="16">
                  <c:v>1.48031</c:v>
                </c:pt>
                <c:pt idx="17">
                  <c:v>1.62812</c:v>
                </c:pt>
                <c:pt idx="18">
                  <c:v>1.7827299999999999</c:v>
                </c:pt>
                <c:pt idx="19">
                  <c:v>1.9288299999999998</c:v>
                </c:pt>
                <c:pt idx="20">
                  <c:v>2.0567399999999996</c:v>
                </c:pt>
                <c:pt idx="21">
                  <c:v>2.1587200000000002</c:v>
                </c:pt>
                <c:pt idx="22">
                  <c:v>2.2373500000000002</c:v>
                </c:pt>
                <c:pt idx="23">
                  <c:v>2.29705</c:v>
                </c:pt>
                <c:pt idx="24">
                  <c:v>2.3414199999999994</c:v>
                </c:pt>
                <c:pt idx="25">
                  <c:v>2.3756499999999989</c:v>
                </c:pt>
                <c:pt idx="26">
                  <c:v>2.4037500000000001</c:v>
                </c:pt>
                <c:pt idx="27">
                  <c:v>2.4271799999999999</c:v>
                </c:pt>
                <c:pt idx="28">
                  <c:v>2.4476300000000002</c:v>
                </c:pt>
                <c:pt idx="29">
                  <c:v>2.4661999999999997</c:v>
                </c:pt>
                <c:pt idx="30">
                  <c:v>2.4851899999999998</c:v>
                </c:pt>
                <c:pt idx="31">
                  <c:v>2.50027</c:v>
                </c:pt>
                <c:pt idx="32">
                  <c:v>2.51518</c:v>
                </c:pt>
                <c:pt idx="33">
                  <c:v>2.5286200000000001</c:v>
                </c:pt>
                <c:pt idx="34">
                  <c:v>2.5419200000000002</c:v>
                </c:pt>
                <c:pt idx="35">
                  <c:v>2.5531100000000002</c:v>
                </c:pt>
                <c:pt idx="36">
                  <c:v>2.56148</c:v>
                </c:pt>
                <c:pt idx="37">
                  <c:v>2.5717099999999995</c:v>
                </c:pt>
                <c:pt idx="38">
                  <c:v>2.5802299999999998</c:v>
                </c:pt>
                <c:pt idx="39">
                  <c:v>2.5890200000000001</c:v>
                </c:pt>
                <c:pt idx="40">
                  <c:v>2.5992199999999994</c:v>
                </c:pt>
                <c:pt idx="41">
                  <c:v>2.6061000000000001</c:v>
                </c:pt>
                <c:pt idx="42">
                  <c:v>2.6200800000000002</c:v>
                </c:pt>
                <c:pt idx="43">
                  <c:v>2.6250100000000001</c:v>
                </c:pt>
                <c:pt idx="44">
                  <c:v>2.6478299999999999</c:v>
                </c:pt>
                <c:pt idx="45">
                  <c:v>2.6644800000000002</c:v>
                </c:pt>
                <c:pt idx="46">
                  <c:v>2.6860499999999994</c:v>
                </c:pt>
                <c:pt idx="47">
                  <c:v>2.7080199999999999</c:v>
                </c:pt>
                <c:pt idx="48">
                  <c:v>2.7358799999999994</c:v>
                </c:pt>
                <c:pt idx="49">
                  <c:v>2.7645400000000002</c:v>
                </c:pt>
                <c:pt idx="50">
                  <c:v>2.7969399999999998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3436-45C7-AF2B-3ED72D954499}"/>
            </c:ext>
          </c:extLst>
        </c:ser>
        <c:ser>
          <c:idx val="6"/>
          <c:order val="1"/>
          <c:tx>
            <c:v>Time 5.03 h, -20 celcius</c:v>
          </c:tx>
          <c:spPr>
            <a:ln w="12700" cap="rnd">
              <a:noFill/>
              <a:round/>
            </a:ln>
            <a:effectLst/>
          </c:spPr>
          <c:marker>
            <c:symbol val="circle"/>
            <c:size val="3"/>
            <c:spPr>
              <a:solidFill>
                <a:srgbClr val="9900FF"/>
              </a:solidFill>
              <a:ln>
                <a:noFill/>
              </a:ln>
            </c:spPr>
          </c:marker>
          <c:xVal>
            <c:numRef>
              <c:f>'Simulation spectrum H2O and KCl'!$AP$81:$AP$131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5.8239109124112991</c:v>
                </c:pt>
                <c:pt idx="3">
                  <c:v>5.7569630370485525</c:v>
                </c:pt>
                <c:pt idx="4">
                  <c:v>5.6020599913279625</c:v>
                </c:pt>
                <c:pt idx="5">
                  <c:v>5.5228744023138026</c:v>
                </c:pt>
                <c:pt idx="6">
                  <c:v>5.4259741609193757</c:v>
                </c:pt>
                <c:pt idx="7">
                  <c:v>5.3010299956639821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4.7044336600521985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4.3010299956639821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3.9004927554293705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3.5003188237463871</c:v>
                </c:pt>
                <c:pt idx="26">
                  <c:v>3.4001233554370813</c:v>
                </c:pt>
                <c:pt idx="27">
                  <c:v>3.3001605369513531</c:v>
                </c:pt>
                <c:pt idx="28">
                  <c:v>3.2001388538573816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2.8000362418279803</c:v>
                </c:pt>
                <c:pt idx="33">
                  <c:v>2.7000023971422542</c:v>
                </c:pt>
                <c:pt idx="34">
                  <c:v>2.600024903892987</c:v>
                </c:pt>
                <c:pt idx="35">
                  <c:v>2.5000030680516936</c:v>
                </c:pt>
                <c:pt idx="36">
                  <c:v>2.4000023459279562</c:v>
                </c:pt>
                <c:pt idx="37">
                  <c:v>2.3000082025538129</c:v>
                </c:pt>
                <c:pt idx="38">
                  <c:v>2.2000018654066023</c:v>
                </c:pt>
                <c:pt idx="39">
                  <c:v>2.0999912335446842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1.6000030866277406</c:v>
                </c:pt>
                <c:pt idx="45">
                  <c:v>1.5000030680516931</c:v>
                </c:pt>
                <c:pt idx="46">
                  <c:v>1.4000023459279558</c:v>
                </c:pt>
                <c:pt idx="47">
                  <c:v>1.3000082025538131</c:v>
                </c:pt>
                <c:pt idx="48">
                  <c:v>1.200001865406602</c:v>
                </c:pt>
                <c:pt idx="49">
                  <c:v>1.099991233544684</c:v>
                </c:pt>
                <c:pt idx="50">
                  <c:v>1</c:v>
                </c:pt>
              </c:numCache>
            </c:numRef>
          </c:xVal>
          <c:yVal>
            <c:numRef>
              <c:f>'Simulation spectrum H2O and KCl'!$AR$81:$AR$131</c:f>
              <c:numCache>
                <c:formatCode>General</c:formatCode>
                <c:ptCount val="51"/>
                <c:pt idx="0">
                  <c:v>8.4287100000000004E-2</c:v>
                </c:pt>
                <c:pt idx="1">
                  <c:v>8.4287100000000004E-2</c:v>
                </c:pt>
                <c:pt idx="2">
                  <c:v>8.4287100000000004E-2</c:v>
                </c:pt>
                <c:pt idx="3">
                  <c:v>8.4287100000000004E-2</c:v>
                </c:pt>
                <c:pt idx="4">
                  <c:v>8.3002900000000018E-2</c:v>
                </c:pt>
                <c:pt idx="5">
                  <c:v>8.4127100000000038E-2</c:v>
                </c:pt>
                <c:pt idx="6">
                  <c:v>8.4468800000000024E-2</c:v>
                </c:pt>
                <c:pt idx="7">
                  <c:v>8.5542600000000024E-2</c:v>
                </c:pt>
                <c:pt idx="8">
                  <c:v>8.6743100000000004E-2</c:v>
                </c:pt>
                <c:pt idx="9">
                  <c:v>8.7572500000000025E-2</c:v>
                </c:pt>
                <c:pt idx="10">
                  <c:v>8.804720000000002E-2</c:v>
                </c:pt>
                <c:pt idx="11">
                  <c:v>8.8434900000000038E-2</c:v>
                </c:pt>
                <c:pt idx="12">
                  <c:v>8.856120000000002E-2</c:v>
                </c:pt>
                <c:pt idx="13">
                  <c:v>8.8505000000000042E-2</c:v>
                </c:pt>
                <c:pt idx="14">
                  <c:v>8.8289000000000006E-2</c:v>
                </c:pt>
                <c:pt idx="15">
                  <c:v>8.8109700000000041E-2</c:v>
                </c:pt>
                <c:pt idx="16">
                  <c:v>8.8220200000000054E-2</c:v>
                </c:pt>
                <c:pt idx="17">
                  <c:v>8.9350000000000041E-2</c:v>
                </c:pt>
                <c:pt idx="18">
                  <c:v>9.2855200000000054E-2</c:v>
                </c:pt>
                <c:pt idx="19">
                  <c:v>0.10126400000000003</c:v>
                </c:pt>
                <c:pt idx="20">
                  <c:v>0.11874800000000003</c:v>
                </c:pt>
                <c:pt idx="21">
                  <c:v>0.15045000000000003</c:v>
                </c:pt>
                <c:pt idx="22">
                  <c:v>0.20250199999999999</c:v>
                </c:pt>
                <c:pt idx="23">
                  <c:v>0.28087900000000016</c:v>
                </c:pt>
                <c:pt idx="24">
                  <c:v>0.38519300000000001</c:v>
                </c:pt>
                <c:pt idx="25">
                  <c:v>0.51084900000000011</c:v>
                </c:pt>
                <c:pt idx="26">
                  <c:v>0.64628099999999999</c:v>
                </c:pt>
                <c:pt idx="27">
                  <c:v>0.77734999999999999</c:v>
                </c:pt>
                <c:pt idx="28">
                  <c:v>0.89303200000000005</c:v>
                </c:pt>
                <c:pt idx="29">
                  <c:v>0.98846499999999993</c:v>
                </c:pt>
                <c:pt idx="30">
                  <c:v>1.0619299999999998</c:v>
                </c:pt>
                <c:pt idx="31">
                  <c:v>1.1159399999999997</c:v>
                </c:pt>
                <c:pt idx="32">
                  <c:v>1.1550499999999999</c:v>
                </c:pt>
                <c:pt idx="33">
                  <c:v>1.1829799999999999</c:v>
                </c:pt>
                <c:pt idx="34">
                  <c:v>1.2030199999999998</c:v>
                </c:pt>
                <c:pt idx="35">
                  <c:v>1.2166599999999999</c:v>
                </c:pt>
                <c:pt idx="36">
                  <c:v>1.22665</c:v>
                </c:pt>
                <c:pt idx="37">
                  <c:v>1.2373199999999998</c:v>
                </c:pt>
                <c:pt idx="38">
                  <c:v>1.2443500000000001</c:v>
                </c:pt>
                <c:pt idx="39">
                  <c:v>1.25207</c:v>
                </c:pt>
                <c:pt idx="40">
                  <c:v>1.2603</c:v>
                </c:pt>
                <c:pt idx="41">
                  <c:v>1.27024</c:v>
                </c:pt>
                <c:pt idx="42">
                  <c:v>1.2796399999999999</c:v>
                </c:pt>
                <c:pt idx="43">
                  <c:v>1.2943800000000001</c:v>
                </c:pt>
                <c:pt idx="44">
                  <c:v>1.3089</c:v>
                </c:pt>
                <c:pt idx="45">
                  <c:v>1.32846</c:v>
                </c:pt>
                <c:pt idx="46">
                  <c:v>1.35307</c:v>
                </c:pt>
                <c:pt idx="47">
                  <c:v>1.38121</c:v>
                </c:pt>
                <c:pt idx="48">
                  <c:v>1.4142599999999999</c:v>
                </c:pt>
                <c:pt idx="49">
                  <c:v>1.4538499999999999</c:v>
                </c:pt>
                <c:pt idx="50">
                  <c:v>1.49901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3436-45C7-AF2B-3ED72D954499}"/>
            </c:ext>
          </c:extLst>
        </c:ser>
        <c:ser>
          <c:idx val="9"/>
          <c:order val="2"/>
          <c:tx>
            <c:v>Time 8.5 h, -40 celcius</c:v>
          </c:tx>
          <c:spPr>
            <a:ln w="12700" cap="rnd">
              <a:noFill/>
              <a:prstDash val="solid"/>
              <a:round/>
            </a:ln>
            <a:effectLst/>
          </c:spPr>
          <c:marker>
            <c:symbol val="circle"/>
            <c:size val="3"/>
            <c:spPr>
              <a:solidFill>
                <a:srgbClr val="0000CC"/>
              </a:solidFill>
              <a:ln>
                <a:noFill/>
              </a:ln>
            </c:spPr>
          </c:marker>
          <c:xVal>
            <c:numRef>
              <c:f>'Simulation spectrum H2O and KCl'!$BE$80:$BE$131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5.8239109124112991</c:v>
                </c:pt>
                <c:pt idx="4">
                  <c:v>5.7569630370485525</c:v>
                </c:pt>
                <c:pt idx="5">
                  <c:v>5.6020599913279625</c:v>
                </c:pt>
                <c:pt idx="6">
                  <c:v>5.5228744023138026</c:v>
                </c:pt>
                <c:pt idx="7">
                  <c:v>5.4259741609193757</c:v>
                </c:pt>
                <c:pt idx="8">
                  <c:v>5.3010299956639821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4.7044336600521985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4.3010299956639821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3.9004927554293705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3.5003188237463871</c:v>
                </c:pt>
                <c:pt idx="27">
                  <c:v>3.4001233554370813</c:v>
                </c:pt>
                <c:pt idx="28">
                  <c:v>3.3001605369513531</c:v>
                </c:pt>
                <c:pt idx="29">
                  <c:v>3.2001388538573816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2.8000362418279803</c:v>
                </c:pt>
                <c:pt idx="34">
                  <c:v>2.7000023971422542</c:v>
                </c:pt>
                <c:pt idx="35">
                  <c:v>2.600024903892987</c:v>
                </c:pt>
                <c:pt idx="36">
                  <c:v>2.5000030680516936</c:v>
                </c:pt>
                <c:pt idx="37">
                  <c:v>2.4000023459279562</c:v>
                </c:pt>
                <c:pt idx="38">
                  <c:v>2.3000082025538129</c:v>
                </c:pt>
                <c:pt idx="39">
                  <c:v>2.2000018654066023</c:v>
                </c:pt>
                <c:pt idx="40">
                  <c:v>2.0999912335446842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1.6000030866277406</c:v>
                </c:pt>
                <c:pt idx="46">
                  <c:v>1.5000030680516931</c:v>
                </c:pt>
                <c:pt idx="47">
                  <c:v>1.4000023459279558</c:v>
                </c:pt>
                <c:pt idx="48">
                  <c:v>1.3000082025538131</c:v>
                </c:pt>
                <c:pt idx="49">
                  <c:v>1.200001865406602</c:v>
                </c:pt>
                <c:pt idx="50">
                  <c:v>1.099991233544684</c:v>
                </c:pt>
                <c:pt idx="51">
                  <c:v>1</c:v>
                </c:pt>
              </c:numCache>
            </c:numRef>
          </c:xVal>
          <c:yVal>
            <c:numRef>
              <c:f>'Simulation spectrum H2O and KCl'!$BG$80:$BG$131</c:f>
              <c:numCache>
                <c:formatCode>General</c:formatCode>
                <c:ptCount val="52"/>
                <c:pt idx="0">
                  <c:v>8.369460000000005E-2</c:v>
                </c:pt>
                <c:pt idx="1">
                  <c:v>8.369460000000005E-2</c:v>
                </c:pt>
                <c:pt idx="2">
                  <c:v>8.369460000000005E-2</c:v>
                </c:pt>
                <c:pt idx="3">
                  <c:v>8.369460000000005E-2</c:v>
                </c:pt>
                <c:pt idx="4">
                  <c:v>8.369460000000005E-2</c:v>
                </c:pt>
                <c:pt idx="5">
                  <c:v>8.324040000000002E-2</c:v>
                </c:pt>
                <c:pt idx="6">
                  <c:v>8.362200000000003E-2</c:v>
                </c:pt>
                <c:pt idx="7">
                  <c:v>8.3847200000000024E-2</c:v>
                </c:pt>
                <c:pt idx="8">
                  <c:v>8.4834100000000051E-2</c:v>
                </c:pt>
                <c:pt idx="9">
                  <c:v>8.6128500000000038E-2</c:v>
                </c:pt>
                <c:pt idx="10">
                  <c:v>8.6714400000000039E-2</c:v>
                </c:pt>
                <c:pt idx="11">
                  <c:v>8.7380900000000011E-2</c:v>
                </c:pt>
                <c:pt idx="12">
                  <c:v>8.7885700000000011E-2</c:v>
                </c:pt>
                <c:pt idx="13">
                  <c:v>8.8558400000000065E-2</c:v>
                </c:pt>
                <c:pt idx="14">
                  <c:v>8.9009400000000016E-2</c:v>
                </c:pt>
                <c:pt idx="15">
                  <c:v>8.9429100000000025E-2</c:v>
                </c:pt>
                <c:pt idx="16">
                  <c:v>8.9951700000000037E-2</c:v>
                </c:pt>
                <c:pt idx="17">
                  <c:v>9.057560000000002E-2</c:v>
                </c:pt>
                <c:pt idx="18">
                  <c:v>9.1519900000000015E-2</c:v>
                </c:pt>
                <c:pt idx="19">
                  <c:v>9.2833400000000024E-2</c:v>
                </c:pt>
                <c:pt idx="20">
                  <c:v>9.4684700000000038E-2</c:v>
                </c:pt>
                <c:pt idx="21">
                  <c:v>9.7292900000000002E-2</c:v>
                </c:pt>
                <c:pt idx="22">
                  <c:v>0.10082600000000001</c:v>
                </c:pt>
                <c:pt idx="23">
                  <c:v>0.10561500000000001</c:v>
                </c:pt>
                <c:pt idx="24">
                  <c:v>0.11225800000000001</c:v>
                </c:pt>
                <c:pt idx="25">
                  <c:v>0.12153400000000002</c:v>
                </c:pt>
                <c:pt idx="26">
                  <c:v>0.13501700000000003</c:v>
                </c:pt>
                <c:pt idx="27">
                  <c:v>0.15512000000000001</c:v>
                </c:pt>
                <c:pt idx="28">
                  <c:v>0.18501900000000002</c:v>
                </c:pt>
                <c:pt idx="29">
                  <c:v>0.22831900000000002</c:v>
                </c:pt>
                <c:pt idx="30">
                  <c:v>0.28818900000000008</c:v>
                </c:pt>
                <c:pt idx="31">
                  <c:v>0.36571400000000004</c:v>
                </c:pt>
                <c:pt idx="32">
                  <c:v>0.45911800000000008</c:v>
                </c:pt>
                <c:pt idx="33">
                  <c:v>0.56374800000000014</c:v>
                </c:pt>
                <c:pt idx="34">
                  <c:v>0.67242299999999999</c:v>
                </c:pt>
                <c:pt idx="35">
                  <c:v>0.77797700000000003</c:v>
                </c:pt>
                <c:pt idx="36">
                  <c:v>0.87404300000000013</c:v>
                </c:pt>
                <c:pt idx="37">
                  <c:v>0.95701899999999984</c:v>
                </c:pt>
                <c:pt idx="38">
                  <c:v>1.0284</c:v>
                </c:pt>
                <c:pt idx="39">
                  <c:v>1.0845400000000001</c:v>
                </c:pt>
                <c:pt idx="40">
                  <c:v>1.12679</c:v>
                </c:pt>
                <c:pt idx="41">
                  <c:v>1.1613899999999999</c:v>
                </c:pt>
                <c:pt idx="42">
                  <c:v>1.1873499999999999</c:v>
                </c:pt>
                <c:pt idx="43">
                  <c:v>1.2051799999999997</c:v>
                </c:pt>
                <c:pt idx="44">
                  <c:v>1.2167399999999997</c:v>
                </c:pt>
                <c:pt idx="45">
                  <c:v>1.22871</c:v>
                </c:pt>
                <c:pt idx="46">
                  <c:v>1.2359099999999998</c:v>
                </c:pt>
                <c:pt idx="47">
                  <c:v>1.2394499999999997</c:v>
                </c:pt>
                <c:pt idx="48">
                  <c:v>1.2467899999999998</c:v>
                </c:pt>
                <c:pt idx="49">
                  <c:v>1.2511899999999998</c:v>
                </c:pt>
                <c:pt idx="50">
                  <c:v>1.2552399999999997</c:v>
                </c:pt>
                <c:pt idx="51">
                  <c:v>1.2596799999999997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3436-45C7-AF2B-3ED72D954499}"/>
            </c:ext>
          </c:extLst>
        </c:ser>
        <c:ser>
          <c:idx val="1"/>
          <c:order val="3"/>
          <c:tx>
            <c:v>Trendline for 20.3 C</c:v>
          </c:tx>
          <c:spPr>
            <a:ln w="19050">
              <a:solidFill>
                <a:srgbClr val="002060"/>
              </a:solidFill>
              <a:prstDash val="sysDot"/>
            </a:ln>
          </c:spPr>
          <c:marker>
            <c:symbol val="none"/>
          </c:marker>
          <c:xVal>
            <c:numRef>
              <c:f>'Simulation spectrum H2O and KCl'!$L$6:$L$80</c:f>
              <c:numCache>
                <c:formatCode>0.00</c:formatCode>
                <c:ptCount val="75"/>
                <c:pt idx="0">
                  <c:v>13.5</c:v>
                </c:pt>
                <c:pt idx="1">
                  <c:v>13.4</c:v>
                </c:pt>
                <c:pt idx="2">
                  <c:v>13.3</c:v>
                </c:pt>
                <c:pt idx="3">
                  <c:v>13.2</c:v>
                </c:pt>
                <c:pt idx="4">
                  <c:v>13.1</c:v>
                </c:pt>
                <c:pt idx="5">
                  <c:v>13</c:v>
                </c:pt>
                <c:pt idx="6">
                  <c:v>12.9</c:v>
                </c:pt>
                <c:pt idx="7">
                  <c:v>12.8</c:v>
                </c:pt>
                <c:pt idx="8">
                  <c:v>12.7</c:v>
                </c:pt>
                <c:pt idx="9">
                  <c:v>12.6</c:v>
                </c:pt>
                <c:pt idx="10">
                  <c:v>12.5</c:v>
                </c:pt>
                <c:pt idx="11">
                  <c:v>12.4</c:v>
                </c:pt>
                <c:pt idx="12">
                  <c:v>12.3</c:v>
                </c:pt>
                <c:pt idx="13">
                  <c:v>12.2</c:v>
                </c:pt>
                <c:pt idx="14">
                  <c:v>12.1</c:v>
                </c:pt>
                <c:pt idx="15">
                  <c:v>12</c:v>
                </c:pt>
                <c:pt idx="16">
                  <c:v>11.9</c:v>
                </c:pt>
                <c:pt idx="17">
                  <c:v>11.8</c:v>
                </c:pt>
                <c:pt idx="18">
                  <c:v>11.7</c:v>
                </c:pt>
                <c:pt idx="19">
                  <c:v>11.6</c:v>
                </c:pt>
                <c:pt idx="20">
                  <c:v>11.5</c:v>
                </c:pt>
                <c:pt idx="21">
                  <c:v>11.4</c:v>
                </c:pt>
                <c:pt idx="22">
                  <c:v>11.3</c:v>
                </c:pt>
                <c:pt idx="23">
                  <c:v>11.2</c:v>
                </c:pt>
                <c:pt idx="24">
                  <c:v>11.1</c:v>
                </c:pt>
                <c:pt idx="25">
                  <c:v>11</c:v>
                </c:pt>
                <c:pt idx="26">
                  <c:v>10.9</c:v>
                </c:pt>
                <c:pt idx="27">
                  <c:v>10.8</c:v>
                </c:pt>
                <c:pt idx="28">
                  <c:v>10.7</c:v>
                </c:pt>
                <c:pt idx="29">
                  <c:v>10.6</c:v>
                </c:pt>
                <c:pt idx="30">
                  <c:v>10.5</c:v>
                </c:pt>
                <c:pt idx="31">
                  <c:v>10.4</c:v>
                </c:pt>
                <c:pt idx="32">
                  <c:v>10.3</c:v>
                </c:pt>
                <c:pt idx="33">
                  <c:v>10.200000000000001</c:v>
                </c:pt>
                <c:pt idx="34">
                  <c:v>10.1</c:v>
                </c:pt>
                <c:pt idx="35">
                  <c:v>10</c:v>
                </c:pt>
                <c:pt idx="36">
                  <c:v>9.9000000000000092</c:v>
                </c:pt>
                <c:pt idx="37">
                  <c:v>9.8000000000000096</c:v>
                </c:pt>
                <c:pt idx="38">
                  <c:v>9.7000000000000099</c:v>
                </c:pt>
                <c:pt idx="39">
                  <c:v>9.6000000000000103</c:v>
                </c:pt>
                <c:pt idx="40">
                  <c:v>9.5000000000000107</c:v>
                </c:pt>
                <c:pt idx="41">
                  <c:v>9.4000000000000092</c:v>
                </c:pt>
                <c:pt idx="42">
                  <c:v>9.3000000000000096</c:v>
                </c:pt>
                <c:pt idx="43">
                  <c:v>9.2000000000000099</c:v>
                </c:pt>
                <c:pt idx="44">
                  <c:v>9.1000000000000103</c:v>
                </c:pt>
                <c:pt idx="45">
                  <c:v>9.0000000000000107</c:v>
                </c:pt>
                <c:pt idx="46">
                  <c:v>8.9000000000000092</c:v>
                </c:pt>
                <c:pt idx="47">
                  <c:v>8.8000000000000096</c:v>
                </c:pt>
                <c:pt idx="48">
                  <c:v>8.7000000000000011</c:v>
                </c:pt>
                <c:pt idx="49">
                  <c:v>8.6</c:v>
                </c:pt>
                <c:pt idx="50">
                  <c:v>8.5</c:v>
                </c:pt>
                <c:pt idx="51">
                  <c:v>8.4</c:v>
                </c:pt>
                <c:pt idx="52">
                  <c:v>8.3000000000000007</c:v>
                </c:pt>
                <c:pt idx="53">
                  <c:v>8.2000000000000011</c:v>
                </c:pt>
                <c:pt idx="54">
                  <c:v>8.1</c:v>
                </c:pt>
                <c:pt idx="55">
                  <c:v>8</c:v>
                </c:pt>
                <c:pt idx="56">
                  <c:v>7.9</c:v>
                </c:pt>
                <c:pt idx="57">
                  <c:v>7.8</c:v>
                </c:pt>
                <c:pt idx="58">
                  <c:v>7.7</c:v>
                </c:pt>
                <c:pt idx="59">
                  <c:v>7.6</c:v>
                </c:pt>
                <c:pt idx="60">
                  <c:v>7.5</c:v>
                </c:pt>
                <c:pt idx="61">
                  <c:v>7.4</c:v>
                </c:pt>
                <c:pt idx="62">
                  <c:v>7.3</c:v>
                </c:pt>
                <c:pt idx="63">
                  <c:v>7.2</c:v>
                </c:pt>
                <c:pt idx="64">
                  <c:v>7.1</c:v>
                </c:pt>
                <c:pt idx="65">
                  <c:v>7</c:v>
                </c:pt>
                <c:pt idx="66">
                  <c:v>6.9</c:v>
                </c:pt>
                <c:pt idx="67">
                  <c:v>6.8</c:v>
                </c:pt>
                <c:pt idx="68">
                  <c:v>6.7</c:v>
                </c:pt>
                <c:pt idx="69">
                  <c:v>6.6</c:v>
                </c:pt>
                <c:pt idx="70">
                  <c:v>6.5</c:v>
                </c:pt>
                <c:pt idx="71">
                  <c:v>6.4</c:v>
                </c:pt>
                <c:pt idx="72">
                  <c:v>6.3</c:v>
                </c:pt>
                <c:pt idx="73">
                  <c:v>6.2</c:v>
                </c:pt>
                <c:pt idx="74">
                  <c:v>6.1</c:v>
                </c:pt>
              </c:numCache>
            </c:numRef>
          </c:xVal>
          <c:yVal>
            <c:numRef>
              <c:f>'Simulation spectrum H2O and KCl'!$N$6:$N$80</c:f>
              <c:numCache>
                <c:formatCode>General</c:formatCode>
                <c:ptCount val="75"/>
                <c:pt idx="0">
                  <c:v>6.7640610821796024E-2</c:v>
                </c:pt>
                <c:pt idx="1">
                  <c:v>6.7640610821796024E-2</c:v>
                </c:pt>
                <c:pt idx="2">
                  <c:v>6.7640610821796024E-2</c:v>
                </c:pt>
                <c:pt idx="3">
                  <c:v>6.7640610821796024E-2</c:v>
                </c:pt>
                <c:pt idx="4">
                  <c:v>6.7640610821796024E-2</c:v>
                </c:pt>
                <c:pt idx="5">
                  <c:v>6.7640610821796024E-2</c:v>
                </c:pt>
                <c:pt idx="6">
                  <c:v>6.7640610821796024E-2</c:v>
                </c:pt>
                <c:pt idx="7">
                  <c:v>6.8436755699860283E-2</c:v>
                </c:pt>
                <c:pt idx="8">
                  <c:v>6.94809647688302E-2</c:v>
                </c:pt>
                <c:pt idx="9">
                  <c:v>6.9953617807697224E-2</c:v>
                </c:pt>
                <c:pt idx="10">
                  <c:v>7.0491291899530087E-2</c:v>
                </c:pt>
                <c:pt idx="11">
                  <c:v>7.0898520529023276E-2</c:v>
                </c:pt>
                <c:pt idx="12">
                  <c:v>7.1441196240315002E-2</c:v>
                </c:pt>
                <c:pt idx="13">
                  <c:v>7.1805023720309932E-2</c:v>
                </c:pt>
                <c:pt idx="14">
                  <c:v>7.2143601089165524E-2</c:v>
                </c:pt>
                <c:pt idx="15">
                  <c:v>7.256518920678269E-2</c:v>
                </c:pt>
                <c:pt idx="16">
                  <c:v>7.3068497332655941E-2</c:v>
                </c:pt>
                <c:pt idx="17">
                  <c:v>7.3830276244760601E-2</c:v>
                </c:pt>
                <c:pt idx="18">
                  <c:v>7.4889893528515203E-2</c:v>
                </c:pt>
                <c:pt idx="19">
                  <c:v>7.6383360964689465E-2</c:v>
                </c:pt>
                <c:pt idx="20">
                  <c:v>7.8487429331258768E-2</c:v>
                </c:pt>
                <c:pt idx="21">
                  <c:v>8.1337626381303207E-2</c:v>
                </c:pt>
                <c:pt idx="22">
                  <c:v>8.5200974056903356E-2</c:v>
                </c:pt>
                <c:pt idx="23">
                  <c:v>9.0559967293280877E-2</c:v>
                </c:pt>
                <c:pt idx="24">
                  <c:v>9.8043035374063281E-2</c:v>
                </c:pt>
                <c:pt idx="25">
                  <c:v>0.10891994427156106</c:v>
                </c:pt>
                <c:pt idx="26">
                  <c:v>0.12513729201066939</c:v>
                </c:pt>
                <c:pt idx="27">
                  <c:v>0.14925719849485586</c:v>
                </c:pt>
                <c:pt idx="28">
                  <c:v>0.18418786342563193</c:v>
                </c:pt>
                <c:pt idx="29">
                  <c:v>0.23248575971675348</c:v>
                </c:pt>
                <c:pt idx="30">
                  <c:v>0.29502617077352988</c:v>
                </c:pt>
                <c:pt idx="31">
                  <c:v>0.37037637463482809</c:v>
                </c:pt>
                <c:pt idx="32">
                  <c:v>0.45478273656801727</c:v>
                </c:pt>
                <c:pt idx="33">
                  <c:v>0.5424522518417374</c:v>
                </c:pt>
                <c:pt idx="34">
                  <c:v>0.62760401641686814</c:v>
                </c:pt>
                <c:pt idx="35">
                  <c:v>0.70510168979423349</c:v>
                </c:pt>
                <c:pt idx="36">
                  <c:v>0.7720394924107713</c:v>
                </c:pt>
                <c:pt idx="37">
                  <c:v>0.82962345992633069</c:v>
                </c:pt>
                <c:pt idx="38">
                  <c:v>0.87491231741394671</c:v>
                </c:pt>
                <c:pt idx="39">
                  <c:v>0.90899593388797162</c:v>
                </c:pt>
                <c:pt idx="40">
                  <c:v>0.93690819731995434</c:v>
                </c:pt>
                <c:pt idx="41">
                  <c:v>0.957850462022101</c:v>
                </c:pt>
                <c:pt idx="42">
                  <c:v>0.97223415153054749</c:v>
                </c:pt>
                <c:pt idx="43">
                  <c:v>0.98155975168296705</c:v>
                </c:pt>
                <c:pt idx="44">
                  <c:v>0.99121610408992744</c:v>
                </c:pt>
                <c:pt idx="45">
                  <c:v>0.99702443636479143</c:v>
                </c:pt>
                <c:pt idx="46">
                  <c:v>0.99988019973326547</c:v>
                </c:pt>
                <c:pt idx="47">
                  <c:v>1.0058014718023625</c:v>
                </c:pt>
                <c:pt idx="48">
                  <c:v>1.009351008192557</c:v>
                </c:pt>
                <c:pt idx="49">
                  <c:v>1.0126181950971676</c:v>
                </c:pt>
                <c:pt idx="50">
                  <c:v>1.0162</c:v>
                </c:pt>
                <c:pt idx="51">
                  <c:v>1.0162</c:v>
                </c:pt>
                <c:pt idx="52">
                  <c:v>1.0162</c:v>
                </c:pt>
                <c:pt idx="53">
                  <c:v>1.0162</c:v>
                </c:pt>
                <c:pt idx="54">
                  <c:v>1.0162</c:v>
                </c:pt>
                <c:pt idx="55">
                  <c:v>1.0162</c:v>
                </c:pt>
                <c:pt idx="56">
                  <c:v>1.0162</c:v>
                </c:pt>
                <c:pt idx="57">
                  <c:v>1.0162</c:v>
                </c:pt>
                <c:pt idx="58">
                  <c:v>1.0162</c:v>
                </c:pt>
                <c:pt idx="59">
                  <c:v>1.0162</c:v>
                </c:pt>
                <c:pt idx="60">
                  <c:v>1.0162</c:v>
                </c:pt>
                <c:pt idx="61">
                  <c:v>1.0162</c:v>
                </c:pt>
                <c:pt idx="62">
                  <c:v>1.0162</c:v>
                </c:pt>
                <c:pt idx="63">
                  <c:v>1.0162</c:v>
                </c:pt>
                <c:pt idx="64">
                  <c:v>1.0162</c:v>
                </c:pt>
                <c:pt idx="65">
                  <c:v>1.0162</c:v>
                </c:pt>
                <c:pt idx="66">
                  <c:v>1.0162</c:v>
                </c:pt>
                <c:pt idx="67">
                  <c:v>1.0162</c:v>
                </c:pt>
                <c:pt idx="68">
                  <c:v>1.0162</c:v>
                </c:pt>
                <c:pt idx="69">
                  <c:v>1.0162</c:v>
                </c:pt>
                <c:pt idx="70">
                  <c:v>1.0162</c:v>
                </c:pt>
                <c:pt idx="71">
                  <c:v>1.0162</c:v>
                </c:pt>
                <c:pt idx="72">
                  <c:v>1.0162</c:v>
                </c:pt>
                <c:pt idx="73">
                  <c:v>1.0162</c:v>
                </c:pt>
                <c:pt idx="74">
                  <c:v>1.0162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3436-45C7-AF2B-3ED72D954499}"/>
            </c:ext>
          </c:extLst>
        </c:ser>
        <c:ser>
          <c:idx val="2"/>
          <c:order val="4"/>
          <c:tx>
            <c:v>Trendline for -20 C</c:v>
          </c:tx>
          <c:spPr>
            <a:ln w="19050">
              <a:solidFill>
                <a:srgbClr val="9900FF"/>
              </a:solidFill>
              <a:prstDash val="sysDot"/>
            </a:ln>
          </c:spPr>
          <c:marker>
            <c:symbol val="none"/>
          </c:marker>
          <c:xVal>
            <c:numRef>
              <c:f>'Simulation spectrum H2O and KCl'!$AP$8:$AP$80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10.200000000000001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8.7000000000000011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8.2000000000000011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'Simulation spectrum H2O and KCl'!$AR$8:$AR$80</c:f>
              <c:numCache>
                <c:formatCode>General</c:formatCode>
                <c:ptCount val="73"/>
                <c:pt idx="0">
                  <c:v>8.4287100000000004E-2</c:v>
                </c:pt>
                <c:pt idx="1">
                  <c:v>8.4287100000000004E-2</c:v>
                </c:pt>
                <c:pt idx="2">
                  <c:v>8.4287100000000004E-2</c:v>
                </c:pt>
                <c:pt idx="3">
                  <c:v>8.4287100000000004E-2</c:v>
                </c:pt>
                <c:pt idx="4">
                  <c:v>8.4287100000000004E-2</c:v>
                </c:pt>
                <c:pt idx="5">
                  <c:v>8.4287100000000004E-2</c:v>
                </c:pt>
                <c:pt idx="6">
                  <c:v>8.4287100000000004E-2</c:v>
                </c:pt>
                <c:pt idx="7">
                  <c:v>8.4287100000000004E-2</c:v>
                </c:pt>
                <c:pt idx="8">
                  <c:v>8.4287100000000004E-2</c:v>
                </c:pt>
                <c:pt idx="9">
                  <c:v>8.4287100000000004E-2</c:v>
                </c:pt>
                <c:pt idx="10">
                  <c:v>8.4287100000000004E-2</c:v>
                </c:pt>
                <c:pt idx="11">
                  <c:v>8.4287100000000004E-2</c:v>
                </c:pt>
                <c:pt idx="12">
                  <c:v>8.4287100000000004E-2</c:v>
                </c:pt>
                <c:pt idx="13">
                  <c:v>8.4287100000000004E-2</c:v>
                </c:pt>
                <c:pt idx="14">
                  <c:v>8.4287100000000004E-2</c:v>
                </c:pt>
                <c:pt idx="15">
                  <c:v>8.4287100000000004E-2</c:v>
                </c:pt>
                <c:pt idx="16">
                  <c:v>8.4287100000000004E-2</c:v>
                </c:pt>
                <c:pt idx="17">
                  <c:v>8.4287100000000004E-2</c:v>
                </c:pt>
                <c:pt idx="18">
                  <c:v>8.4287100000000004E-2</c:v>
                </c:pt>
                <c:pt idx="19">
                  <c:v>8.4287100000000004E-2</c:v>
                </c:pt>
                <c:pt idx="20">
                  <c:v>8.4287100000000004E-2</c:v>
                </c:pt>
                <c:pt idx="21">
                  <c:v>8.4287100000000004E-2</c:v>
                </c:pt>
                <c:pt idx="22">
                  <c:v>8.4287100000000004E-2</c:v>
                </c:pt>
                <c:pt idx="23">
                  <c:v>8.4287100000000004E-2</c:v>
                </c:pt>
                <c:pt idx="24">
                  <c:v>8.4287100000000004E-2</c:v>
                </c:pt>
                <c:pt idx="25">
                  <c:v>8.4287100000000004E-2</c:v>
                </c:pt>
                <c:pt idx="26">
                  <c:v>8.4287100000000004E-2</c:v>
                </c:pt>
                <c:pt idx="27">
                  <c:v>8.4287100000000004E-2</c:v>
                </c:pt>
                <c:pt idx="28">
                  <c:v>8.4287100000000004E-2</c:v>
                </c:pt>
                <c:pt idx="29">
                  <c:v>8.4287100000000004E-2</c:v>
                </c:pt>
                <c:pt idx="30">
                  <c:v>8.4287100000000004E-2</c:v>
                </c:pt>
                <c:pt idx="31">
                  <c:v>8.4287100000000004E-2</c:v>
                </c:pt>
                <c:pt idx="32">
                  <c:v>8.4287100000000004E-2</c:v>
                </c:pt>
                <c:pt idx="33">
                  <c:v>8.4287100000000004E-2</c:v>
                </c:pt>
                <c:pt idx="34">
                  <c:v>8.4287100000000004E-2</c:v>
                </c:pt>
                <c:pt idx="35">
                  <c:v>8.4287100000000004E-2</c:v>
                </c:pt>
                <c:pt idx="36">
                  <c:v>8.4287100000000004E-2</c:v>
                </c:pt>
                <c:pt idx="37">
                  <c:v>8.4287100000000004E-2</c:v>
                </c:pt>
                <c:pt idx="38">
                  <c:v>8.4287100000000004E-2</c:v>
                </c:pt>
                <c:pt idx="39">
                  <c:v>8.4287100000000004E-2</c:v>
                </c:pt>
                <c:pt idx="40">
                  <c:v>8.4287100000000004E-2</c:v>
                </c:pt>
                <c:pt idx="41">
                  <c:v>8.4287100000000004E-2</c:v>
                </c:pt>
                <c:pt idx="42">
                  <c:v>8.4287100000000004E-2</c:v>
                </c:pt>
                <c:pt idx="43">
                  <c:v>8.4287100000000004E-2</c:v>
                </c:pt>
                <c:pt idx="44">
                  <c:v>8.4287100000000004E-2</c:v>
                </c:pt>
                <c:pt idx="45">
                  <c:v>8.4287100000000004E-2</c:v>
                </c:pt>
                <c:pt idx="46">
                  <c:v>8.4287100000000004E-2</c:v>
                </c:pt>
                <c:pt idx="47">
                  <c:v>8.4287100000000004E-2</c:v>
                </c:pt>
                <c:pt idx="48">
                  <c:v>8.4287100000000004E-2</c:v>
                </c:pt>
                <c:pt idx="49">
                  <c:v>8.4287100000000004E-2</c:v>
                </c:pt>
                <c:pt idx="50">
                  <c:v>8.4287100000000004E-2</c:v>
                </c:pt>
                <c:pt idx="51">
                  <c:v>8.4287100000000004E-2</c:v>
                </c:pt>
                <c:pt idx="52">
                  <c:v>8.4287100000000004E-2</c:v>
                </c:pt>
                <c:pt idx="53">
                  <c:v>8.4287100000000004E-2</c:v>
                </c:pt>
                <c:pt idx="54">
                  <c:v>8.4287100000000004E-2</c:v>
                </c:pt>
                <c:pt idx="55">
                  <c:v>8.4287100000000004E-2</c:v>
                </c:pt>
                <c:pt idx="56">
                  <c:v>8.4287100000000004E-2</c:v>
                </c:pt>
                <c:pt idx="57">
                  <c:v>8.4287100000000004E-2</c:v>
                </c:pt>
                <c:pt idx="58">
                  <c:v>8.4287100000000004E-2</c:v>
                </c:pt>
                <c:pt idx="59">
                  <c:v>8.4287100000000004E-2</c:v>
                </c:pt>
                <c:pt idx="60">
                  <c:v>8.4287100000000004E-2</c:v>
                </c:pt>
                <c:pt idx="61">
                  <c:v>8.4287100000000004E-2</c:v>
                </c:pt>
                <c:pt idx="62">
                  <c:v>8.4287100000000004E-2</c:v>
                </c:pt>
                <c:pt idx="63">
                  <c:v>8.4287100000000004E-2</c:v>
                </c:pt>
                <c:pt idx="64">
                  <c:v>8.4287100000000004E-2</c:v>
                </c:pt>
                <c:pt idx="65">
                  <c:v>8.4287100000000004E-2</c:v>
                </c:pt>
                <c:pt idx="66">
                  <c:v>8.4287100000000004E-2</c:v>
                </c:pt>
                <c:pt idx="67">
                  <c:v>8.4287100000000004E-2</c:v>
                </c:pt>
                <c:pt idx="68">
                  <c:v>8.4287100000000004E-2</c:v>
                </c:pt>
                <c:pt idx="69">
                  <c:v>8.4287100000000004E-2</c:v>
                </c:pt>
                <c:pt idx="70">
                  <c:v>8.4287100000000004E-2</c:v>
                </c:pt>
                <c:pt idx="71">
                  <c:v>8.4287100000000004E-2</c:v>
                </c:pt>
                <c:pt idx="72">
                  <c:v>8.4287100000000004E-2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3436-45C7-AF2B-3ED72D954499}"/>
            </c:ext>
          </c:extLst>
        </c:ser>
        <c:ser>
          <c:idx val="3"/>
          <c:order val="5"/>
          <c:tx>
            <c:v>Trendline for -40 C</c:v>
          </c:tx>
          <c:spPr>
            <a:ln w="19050">
              <a:solidFill>
                <a:srgbClr val="0000CC"/>
              </a:solidFill>
              <a:prstDash val="sysDot"/>
            </a:ln>
          </c:spPr>
          <c:marker>
            <c:symbol val="none"/>
          </c:marker>
          <c:xVal>
            <c:numRef>
              <c:f>'Simulation spectrum H2O and KCl'!$BE$8:$BE$80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10.200000000000001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8.7000000000000011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8.2000000000000011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'Simulation spectrum H2O and KCl'!$BG$8:$BG$80</c:f>
              <c:numCache>
                <c:formatCode>General</c:formatCode>
                <c:ptCount val="73"/>
                <c:pt idx="0">
                  <c:v>8.369460000000005E-2</c:v>
                </c:pt>
                <c:pt idx="1">
                  <c:v>8.369460000000005E-2</c:v>
                </c:pt>
                <c:pt idx="2">
                  <c:v>8.369460000000005E-2</c:v>
                </c:pt>
                <c:pt idx="3">
                  <c:v>8.369460000000005E-2</c:v>
                </c:pt>
                <c:pt idx="4">
                  <c:v>8.369460000000005E-2</c:v>
                </c:pt>
                <c:pt idx="5">
                  <c:v>8.369460000000005E-2</c:v>
                </c:pt>
                <c:pt idx="6">
                  <c:v>8.369460000000005E-2</c:v>
                </c:pt>
                <c:pt idx="7">
                  <c:v>8.369460000000005E-2</c:v>
                </c:pt>
                <c:pt idx="8">
                  <c:v>8.369460000000005E-2</c:v>
                </c:pt>
                <c:pt idx="9">
                  <c:v>8.369460000000005E-2</c:v>
                </c:pt>
                <c:pt idx="10">
                  <c:v>8.369460000000005E-2</c:v>
                </c:pt>
                <c:pt idx="11">
                  <c:v>8.369460000000005E-2</c:v>
                </c:pt>
                <c:pt idx="12">
                  <c:v>8.369460000000005E-2</c:v>
                </c:pt>
                <c:pt idx="13">
                  <c:v>8.369460000000005E-2</c:v>
                </c:pt>
                <c:pt idx="14">
                  <c:v>8.369460000000005E-2</c:v>
                </c:pt>
                <c:pt idx="15">
                  <c:v>8.369460000000005E-2</c:v>
                </c:pt>
                <c:pt idx="16">
                  <c:v>8.369460000000005E-2</c:v>
                </c:pt>
                <c:pt idx="17">
                  <c:v>8.369460000000005E-2</c:v>
                </c:pt>
                <c:pt idx="18">
                  <c:v>8.369460000000005E-2</c:v>
                </c:pt>
                <c:pt idx="19">
                  <c:v>8.369460000000005E-2</c:v>
                </c:pt>
                <c:pt idx="20">
                  <c:v>8.369460000000005E-2</c:v>
                </c:pt>
                <c:pt idx="21">
                  <c:v>8.369460000000005E-2</c:v>
                </c:pt>
                <c:pt idx="22">
                  <c:v>8.369460000000005E-2</c:v>
                </c:pt>
                <c:pt idx="23">
                  <c:v>8.369460000000005E-2</c:v>
                </c:pt>
                <c:pt idx="24">
                  <c:v>8.369460000000005E-2</c:v>
                </c:pt>
                <c:pt idx="25">
                  <c:v>8.369460000000005E-2</c:v>
                </c:pt>
                <c:pt idx="26">
                  <c:v>8.369460000000005E-2</c:v>
                </c:pt>
                <c:pt idx="27">
                  <c:v>8.369460000000005E-2</c:v>
                </c:pt>
                <c:pt idx="28">
                  <c:v>8.369460000000005E-2</c:v>
                </c:pt>
                <c:pt idx="29">
                  <c:v>8.369460000000005E-2</c:v>
                </c:pt>
                <c:pt idx="30">
                  <c:v>8.369460000000005E-2</c:v>
                </c:pt>
                <c:pt idx="31">
                  <c:v>8.369460000000005E-2</c:v>
                </c:pt>
                <c:pt idx="32">
                  <c:v>8.369460000000005E-2</c:v>
                </c:pt>
                <c:pt idx="33">
                  <c:v>8.369460000000005E-2</c:v>
                </c:pt>
                <c:pt idx="34">
                  <c:v>8.369460000000005E-2</c:v>
                </c:pt>
                <c:pt idx="35">
                  <c:v>8.369460000000005E-2</c:v>
                </c:pt>
                <c:pt idx="36">
                  <c:v>8.369460000000005E-2</c:v>
                </c:pt>
                <c:pt idx="37">
                  <c:v>8.369460000000005E-2</c:v>
                </c:pt>
                <c:pt idx="38">
                  <c:v>8.369460000000005E-2</c:v>
                </c:pt>
                <c:pt idx="39">
                  <c:v>8.369460000000005E-2</c:v>
                </c:pt>
                <c:pt idx="40">
                  <c:v>8.369460000000005E-2</c:v>
                </c:pt>
                <c:pt idx="41">
                  <c:v>8.369460000000005E-2</c:v>
                </c:pt>
                <c:pt idx="42">
                  <c:v>8.369460000000005E-2</c:v>
                </c:pt>
                <c:pt idx="43">
                  <c:v>8.369460000000005E-2</c:v>
                </c:pt>
                <c:pt idx="44">
                  <c:v>8.369460000000005E-2</c:v>
                </c:pt>
                <c:pt idx="45">
                  <c:v>8.369460000000005E-2</c:v>
                </c:pt>
                <c:pt idx="46">
                  <c:v>8.369460000000005E-2</c:v>
                </c:pt>
                <c:pt idx="47">
                  <c:v>8.369460000000005E-2</c:v>
                </c:pt>
                <c:pt idx="48">
                  <c:v>8.369460000000005E-2</c:v>
                </c:pt>
                <c:pt idx="49">
                  <c:v>8.369460000000005E-2</c:v>
                </c:pt>
                <c:pt idx="50">
                  <c:v>8.369460000000005E-2</c:v>
                </c:pt>
                <c:pt idx="51">
                  <c:v>8.369460000000005E-2</c:v>
                </c:pt>
                <c:pt idx="52">
                  <c:v>8.369460000000005E-2</c:v>
                </c:pt>
                <c:pt idx="53">
                  <c:v>8.369460000000005E-2</c:v>
                </c:pt>
                <c:pt idx="54">
                  <c:v>8.369460000000005E-2</c:v>
                </c:pt>
                <c:pt idx="55">
                  <c:v>8.369460000000005E-2</c:v>
                </c:pt>
                <c:pt idx="56">
                  <c:v>8.369460000000005E-2</c:v>
                </c:pt>
                <c:pt idx="57">
                  <c:v>8.369460000000005E-2</c:v>
                </c:pt>
                <c:pt idx="58">
                  <c:v>8.369460000000005E-2</c:v>
                </c:pt>
                <c:pt idx="59">
                  <c:v>8.369460000000005E-2</c:v>
                </c:pt>
                <c:pt idx="60">
                  <c:v>8.369460000000005E-2</c:v>
                </c:pt>
                <c:pt idx="61">
                  <c:v>8.369460000000005E-2</c:v>
                </c:pt>
                <c:pt idx="62">
                  <c:v>8.369460000000005E-2</c:v>
                </c:pt>
                <c:pt idx="63">
                  <c:v>8.369460000000005E-2</c:v>
                </c:pt>
                <c:pt idx="64">
                  <c:v>8.369460000000005E-2</c:v>
                </c:pt>
                <c:pt idx="65">
                  <c:v>8.369460000000005E-2</c:v>
                </c:pt>
                <c:pt idx="66">
                  <c:v>8.369460000000005E-2</c:v>
                </c:pt>
                <c:pt idx="67">
                  <c:v>8.369460000000005E-2</c:v>
                </c:pt>
                <c:pt idx="68">
                  <c:v>8.369460000000005E-2</c:v>
                </c:pt>
                <c:pt idx="69">
                  <c:v>8.369460000000005E-2</c:v>
                </c:pt>
                <c:pt idx="70">
                  <c:v>8.369460000000005E-2</c:v>
                </c:pt>
                <c:pt idx="71">
                  <c:v>8.369460000000005E-2</c:v>
                </c:pt>
                <c:pt idx="72">
                  <c:v>8.369460000000005E-2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3436-45C7-AF2B-3ED72D954499}"/>
            </c:ext>
          </c:extLst>
        </c:ser>
        <c:ser>
          <c:idx val="4"/>
          <c:order val="6"/>
          <c:tx>
            <c:strRef>
              <c:f>'Simulation spectrum H2O and KCl'!$CD$4:$CH$4</c:f>
              <c:strCache>
                <c:ptCount val="1"/>
                <c:pt idx="0">
                  <c:v>Std. : Water (1:0)_ 5 g_17C</c:v>
                </c:pt>
              </c:strCache>
            </c:strRef>
          </c:tx>
          <c:spPr>
            <a:ln>
              <a:noFill/>
            </a:ln>
          </c:spPr>
          <c:marker>
            <c:symbol val="circle"/>
            <c:size val="3"/>
            <c:spPr>
              <a:solidFill>
                <a:srgbClr val="FF3300"/>
              </a:solidFill>
              <a:ln>
                <a:noFill/>
              </a:ln>
            </c:spPr>
          </c:marker>
          <c:xVal>
            <c:numRef>
              <c:f>'Simulation spectrum H2O and KCl'!$CG$9:$CG$56</c:f>
              <c:numCache>
                <c:formatCode>General</c:formatCode>
                <c:ptCount val="48"/>
                <c:pt idx="0">
                  <c:v>5.7569630370485525</c:v>
                </c:pt>
                <c:pt idx="1">
                  <c:v>5.6020599913279625</c:v>
                </c:pt>
                <c:pt idx="2">
                  <c:v>5.5228744023138026</c:v>
                </c:pt>
                <c:pt idx="3">
                  <c:v>5.4259741609193757</c:v>
                </c:pt>
                <c:pt idx="4">
                  <c:v>5.3010299956639821</c:v>
                </c:pt>
                <c:pt idx="5">
                  <c:v>5.204119982655925</c:v>
                </c:pt>
                <c:pt idx="6">
                  <c:v>5.1106906972737542</c:v>
                </c:pt>
                <c:pt idx="7">
                  <c:v>5</c:v>
                </c:pt>
                <c:pt idx="8">
                  <c:v>4.9030899869919438</c:v>
                </c:pt>
                <c:pt idx="9">
                  <c:v>4.8027190075796815</c:v>
                </c:pt>
                <c:pt idx="10">
                  <c:v>4.7044336600521985</c:v>
                </c:pt>
                <c:pt idx="11">
                  <c:v>4.6020599913279625</c:v>
                </c:pt>
                <c:pt idx="12">
                  <c:v>4.5016890119157003</c:v>
                </c:pt>
                <c:pt idx="13">
                  <c:v>4.4006588497649739</c:v>
                </c:pt>
                <c:pt idx="14">
                  <c:v>4.3010299956639821</c:v>
                </c:pt>
                <c:pt idx="15">
                  <c:v>4.200659016251719</c:v>
                </c:pt>
                <c:pt idx="16">
                  <c:v>4.1009905230699646</c:v>
                </c:pt>
                <c:pt idx="17">
                  <c:v>4</c:v>
                </c:pt>
                <c:pt idx="18">
                  <c:v>3.9004927554293705</c:v>
                </c:pt>
                <c:pt idx="19">
                  <c:v>3.800655228145212</c:v>
                </c:pt>
                <c:pt idx="20">
                  <c:v>3.7000543856282389</c:v>
                </c:pt>
                <c:pt idx="21">
                  <c:v>3.6003302305807652</c:v>
                </c:pt>
                <c:pt idx="22">
                  <c:v>3.5003188237463871</c:v>
                </c:pt>
                <c:pt idx="23">
                  <c:v>3.4001233554370813</c:v>
                </c:pt>
                <c:pt idx="24">
                  <c:v>3.3001605369513531</c:v>
                </c:pt>
                <c:pt idx="25">
                  <c:v>3.2001388538573816</c:v>
                </c:pt>
                <c:pt idx="26">
                  <c:v>3.1000257301078626</c:v>
                </c:pt>
                <c:pt idx="27">
                  <c:v>3</c:v>
                </c:pt>
                <c:pt idx="28">
                  <c:v>2.9000611027354806</c:v>
                </c:pt>
                <c:pt idx="29">
                  <c:v>2.8000362418279803</c:v>
                </c:pt>
                <c:pt idx="30">
                  <c:v>2.7000023971422542</c:v>
                </c:pt>
                <c:pt idx="31">
                  <c:v>2.600024903892987</c:v>
                </c:pt>
                <c:pt idx="32">
                  <c:v>2.5000030680516936</c:v>
                </c:pt>
                <c:pt idx="33">
                  <c:v>2.4000023459279562</c:v>
                </c:pt>
                <c:pt idx="34">
                  <c:v>2.3000082025538129</c:v>
                </c:pt>
                <c:pt idx="35">
                  <c:v>2.2000018654066023</c:v>
                </c:pt>
                <c:pt idx="36">
                  <c:v>2.0999912335446842</c:v>
                </c:pt>
                <c:pt idx="37">
                  <c:v>2</c:v>
                </c:pt>
                <c:pt idx="38">
                  <c:v>1.9000009651534695</c:v>
                </c:pt>
                <c:pt idx="39">
                  <c:v>1.8000018278179688</c:v>
                </c:pt>
                <c:pt idx="40">
                  <c:v>1.700002397142254</c:v>
                </c:pt>
                <c:pt idx="41">
                  <c:v>1.6000030866277406</c:v>
                </c:pt>
                <c:pt idx="42">
                  <c:v>1.5000030680516931</c:v>
                </c:pt>
                <c:pt idx="43">
                  <c:v>1.4000023459279558</c:v>
                </c:pt>
                <c:pt idx="44">
                  <c:v>1.3000082025538131</c:v>
                </c:pt>
                <c:pt idx="45">
                  <c:v>1.200001865406602</c:v>
                </c:pt>
                <c:pt idx="46">
                  <c:v>1.099991233544684</c:v>
                </c:pt>
                <c:pt idx="47">
                  <c:v>1</c:v>
                </c:pt>
              </c:numCache>
            </c:numRef>
          </c:xVal>
          <c:yVal>
            <c:numRef>
              <c:f>'Simulation spectrum H2O and KCl'!$CE$9:$CE$56</c:f>
              <c:numCache>
                <c:formatCode>General</c:formatCode>
                <c:ptCount val="48"/>
                <c:pt idx="0">
                  <c:v>2.3303499999999997</c:v>
                </c:pt>
                <c:pt idx="1">
                  <c:v>2.43872</c:v>
                </c:pt>
                <c:pt idx="2">
                  <c:v>2.4946499999999996</c:v>
                </c:pt>
                <c:pt idx="3">
                  <c:v>2.5334099999999995</c:v>
                </c:pt>
                <c:pt idx="4">
                  <c:v>2.57335</c:v>
                </c:pt>
                <c:pt idx="5">
                  <c:v>2.5949599999999995</c:v>
                </c:pt>
                <c:pt idx="6">
                  <c:v>2.61009</c:v>
                </c:pt>
                <c:pt idx="7">
                  <c:v>2.6237200000000005</c:v>
                </c:pt>
                <c:pt idx="8">
                  <c:v>2.6362899999999994</c:v>
                </c:pt>
                <c:pt idx="9">
                  <c:v>2.6457700000000002</c:v>
                </c:pt>
                <c:pt idx="10">
                  <c:v>2.6525399999999997</c:v>
                </c:pt>
                <c:pt idx="11">
                  <c:v>2.6604999999999999</c:v>
                </c:pt>
                <c:pt idx="12">
                  <c:v>2.6675000000000004</c:v>
                </c:pt>
                <c:pt idx="13">
                  <c:v>2.67537</c:v>
                </c:pt>
                <c:pt idx="14">
                  <c:v>2.6841400000000002</c:v>
                </c:pt>
                <c:pt idx="15">
                  <c:v>2.6935500000000001</c:v>
                </c:pt>
                <c:pt idx="16">
                  <c:v>2.7027899999999998</c:v>
                </c:pt>
                <c:pt idx="17">
                  <c:v>2.7121200000000001</c:v>
                </c:pt>
                <c:pt idx="18">
                  <c:v>2.72207</c:v>
                </c:pt>
                <c:pt idx="19">
                  <c:v>2.73197</c:v>
                </c:pt>
                <c:pt idx="20">
                  <c:v>2.7415799999999999</c:v>
                </c:pt>
                <c:pt idx="21">
                  <c:v>2.7519200000000001</c:v>
                </c:pt>
                <c:pt idx="22">
                  <c:v>2.76274</c:v>
                </c:pt>
                <c:pt idx="23">
                  <c:v>2.7730199999999998</c:v>
                </c:pt>
                <c:pt idx="24">
                  <c:v>2.7841800000000005</c:v>
                </c:pt>
                <c:pt idx="25">
                  <c:v>2.7948900000000001</c:v>
                </c:pt>
                <c:pt idx="26">
                  <c:v>2.8042599999999998</c:v>
                </c:pt>
                <c:pt idx="27">
                  <c:v>2.8147499999999996</c:v>
                </c:pt>
                <c:pt idx="28">
                  <c:v>2.82457</c:v>
                </c:pt>
                <c:pt idx="29">
                  <c:v>2.8354099999999995</c:v>
                </c:pt>
                <c:pt idx="30">
                  <c:v>2.8466399999999994</c:v>
                </c:pt>
                <c:pt idx="31">
                  <c:v>2.8598299999999997</c:v>
                </c:pt>
                <c:pt idx="32">
                  <c:v>2.8739399999999997</c:v>
                </c:pt>
                <c:pt idx="33">
                  <c:v>2.8898899999999994</c:v>
                </c:pt>
                <c:pt idx="34">
                  <c:v>2.9079700000000002</c:v>
                </c:pt>
                <c:pt idx="35">
                  <c:v>2.9284699999999995</c:v>
                </c:pt>
                <c:pt idx="36">
                  <c:v>2.9492499999999997</c:v>
                </c:pt>
                <c:pt idx="37">
                  <c:v>2.9720399999999993</c:v>
                </c:pt>
                <c:pt idx="38">
                  <c:v>2.99708</c:v>
                </c:pt>
                <c:pt idx="39">
                  <c:v>3.0212300000000001</c:v>
                </c:pt>
                <c:pt idx="40">
                  <c:v>3.0504099999999994</c:v>
                </c:pt>
                <c:pt idx="41">
                  <c:v>3.0759699999999994</c:v>
                </c:pt>
                <c:pt idx="42">
                  <c:v>3.1068599999999997</c:v>
                </c:pt>
                <c:pt idx="43">
                  <c:v>3.1381100000000002</c:v>
                </c:pt>
                <c:pt idx="44">
                  <c:v>3.1713900000000002</c:v>
                </c:pt>
                <c:pt idx="45">
                  <c:v>3.2072300000000005</c:v>
                </c:pt>
                <c:pt idx="46">
                  <c:v>3.24586</c:v>
                </c:pt>
                <c:pt idx="47">
                  <c:v>3.2863699999999998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3436-45C7-AF2B-3ED72D954499}"/>
            </c:ext>
          </c:extLst>
        </c:ser>
        <c:ser>
          <c:idx val="5"/>
          <c:order val="7"/>
          <c:tx>
            <c:strRef>
              <c:f>'Simulation spectrum H2O and KCl'!$CS$4:$CW$4</c:f>
              <c:strCache>
                <c:ptCount val="1"/>
                <c:pt idx="0">
                  <c:v>Std. : Water (1:3)_5 g_22.3C</c:v>
                </c:pt>
              </c:strCache>
            </c:strRef>
          </c:tx>
          <c:spPr>
            <a:ln>
              <a:noFill/>
            </a:ln>
          </c:spPr>
          <c:marker>
            <c:symbol val="none"/>
          </c:marker>
          <c:xVal>
            <c:numRef>
              <c:f>'Simulation spectrum H2O and KCl'!$CV$7:$CV$56</c:f>
              <c:numCache>
                <c:formatCode>General</c:formatCode>
                <c:ptCount val="50"/>
                <c:pt idx="0">
                  <c:v>5.9030899869919438</c:v>
                </c:pt>
                <c:pt idx="1">
                  <c:v>5.8239109124112991</c:v>
                </c:pt>
                <c:pt idx="2">
                  <c:v>5.7569630370485525</c:v>
                </c:pt>
                <c:pt idx="3">
                  <c:v>5.6020599913279625</c:v>
                </c:pt>
                <c:pt idx="4">
                  <c:v>5.5228744023138026</c:v>
                </c:pt>
                <c:pt idx="5">
                  <c:v>5.4259741609193757</c:v>
                </c:pt>
                <c:pt idx="6">
                  <c:v>5.3010299956639821</c:v>
                </c:pt>
                <c:pt idx="7">
                  <c:v>5.204119982655925</c:v>
                </c:pt>
                <c:pt idx="8">
                  <c:v>5.1106906972737542</c:v>
                </c:pt>
                <c:pt idx="9">
                  <c:v>5</c:v>
                </c:pt>
                <c:pt idx="10">
                  <c:v>4.9030899869919438</c:v>
                </c:pt>
                <c:pt idx="11">
                  <c:v>4.8027190075796815</c:v>
                </c:pt>
                <c:pt idx="12">
                  <c:v>4.7044336600521985</c:v>
                </c:pt>
                <c:pt idx="13">
                  <c:v>4.6020599913279625</c:v>
                </c:pt>
                <c:pt idx="14">
                  <c:v>4.5016890119157003</c:v>
                </c:pt>
                <c:pt idx="15">
                  <c:v>4.4006588497649739</c:v>
                </c:pt>
                <c:pt idx="16">
                  <c:v>4.3010299956639821</c:v>
                </c:pt>
                <c:pt idx="17">
                  <c:v>4.200659016251719</c:v>
                </c:pt>
                <c:pt idx="18">
                  <c:v>4.1009905230699646</c:v>
                </c:pt>
                <c:pt idx="19">
                  <c:v>4</c:v>
                </c:pt>
                <c:pt idx="20">
                  <c:v>3.9004927554293705</c:v>
                </c:pt>
                <c:pt idx="21">
                  <c:v>3.800655228145212</c:v>
                </c:pt>
                <c:pt idx="22">
                  <c:v>3.7000543856282389</c:v>
                </c:pt>
                <c:pt idx="23">
                  <c:v>3.6003302305807652</c:v>
                </c:pt>
                <c:pt idx="24">
                  <c:v>3.5003188237463871</c:v>
                </c:pt>
                <c:pt idx="25">
                  <c:v>3.4001233554370813</c:v>
                </c:pt>
                <c:pt idx="26">
                  <c:v>3.3001605369513531</c:v>
                </c:pt>
                <c:pt idx="27">
                  <c:v>3.2001388538573816</c:v>
                </c:pt>
                <c:pt idx="28">
                  <c:v>3.1000257301078626</c:v>
                </c:pt>
                <c:pt idx="29">
                  <c:v>3</c:v>
                </c:pt>
                <c:pt idx="30">
                  <c:v>2.9000611027354806</c:v>
                </c:pt>
                <c:pt idx="31">
                  <c:v>2.8000362418279803</c:v>
                </c:pt>
                <c:pt idx="32">
                  <c:v>2.7000023971422542</c:v>
                </c:pt>
                <c:pt idx="33">
                  <c:v>2.600024903892987</c:v>
                </c:pt>
                <c:pt idx="34">
                  <c:v>2.5000030680516936</c:v>
                </c:pt>
                <c:pt idx="35">
                  <c:v>2.4000023459279562</c:v>
                </c:pt>
                <c:pt idx="36">
                  <c:v>2.3000082025538129</c:v>
                </c:pt>
                <c:pt idx="37">
                  <c:v>2.2000018654066023</c:v>
                </c:pt>
                <c:pt idx="38">
                  <c:v>2.0999912335446842</c:v>
                </c:pt>
                <c:pt idx="39">
                  <c:v>2</c:v>
                </c:pt>
                <c:pt idx="40">
                  <c:v>1.9000009651534695</c:v>
                </c:pt>
                <c:pt idx="41">
                  <c:v>1.8000018278179688</c:v>
                </c:pt>
                <c:pt idx="42">
                  <c:v>1.700002397142254</c:v>
                </c:pt>
                <c:pt idx="43">
                  <c:v>1.6000030866277406</c:v>
                </c:pt>
                <c:pt idx="44">
                  <c:v>1.5000030680516931</c:v>
                </c:pt>
                <c:pt idx="45">
                  <c:v>1.4000023459279558</c:v>
                </c:pt>
                <c:pt idx="46">
                  <c:v>1.3000082025538131</c:v>
                </c:pt>
                <c:pt idx="47">
                  <c:v>1.200001865406602</c:v>
                </c:pt>
                <c:pt idx="48">
                  <c:v>1.099991233544684</c:v>
                </c:pt>
                <c:pt idx="49">
                  <c:v>1</c:v>
                </c:pt>
              </c:numCache>
            </c:numRef>
          </c:xVal>
          <c:yVal>
            <c:numRef>
              <c:f>'Simulation spectrum H2O and KCl'!$CT$7:$CT$56</c:f>
              <c:numCache>
                <c:formatCode>General</c:formatCode>
                <c:ptCount val="50"/>
                <c:pt idx="0">
                  <c:v>1.4670599999999998</c:v>
                </c:pt>
                <c:pt idx="1">
                  <c:v>1.68553</c:v>
                </c:pt>
                <c:pt idx="2">
                  <c:v>1.7440400000000003</c:v>
                </c:pt>
                <c:pt idx="3">
                  <c:v>1.8824399999999999</c:v>
                </c:pt>
                <c:pt idx="4">
                  <c:v>1.9928599999999999</c:v>
                </c:pt>
                <c:pt idx="5">
                  <c:v>2.1291500000000001</c:v>
                </c:pt>
                <c:pt idx="6">
                  <c:v>2.3084599999999997</c:v>
                </c:pt>
                <c:pt idx="7">
                  <c:v>2.4362799999999996</c:v>
                </c:pt>
                <c:pt idx="8">
                  <c:v>2.5380499999999997</c:v>
                </c:pt>
                <c:pt idx="9">
                  <c:v>2.63096</c:v>
                </c:pt>
                <c:pt idx="10">
                  <c:v>2.6959200000000001</c:v>
                </c:pt>
                <c:pt idx="11">
                  <c:v>2.7425700000000002</c:v>
                </c:pt>
                <c:pt idx="12">
                  <c:v>2.7766499999999996</c:v>
                </c:pt>
                <c:pt idx="13">
                  <c:v>2.80375</c:v>
                </c:pt>
                <c:pt idx="14">
                  <c:v>2.8218799999999997</c:v>
                </c:pt>
                <c:pt idx="15">
                  <c:v>2.8372499999999996</c:v>
                </c:pt>
                <c:pt idx="16">
                  <c:v>2.8511499999999996</c:v>
                </c:pt>
                <c:pt idx="17">
                  <c:v>2.8645800000000001</c:v>
                </c:pt>
                <c:pt idx="18">
                  <c:v>2.8760499999999993</c:v>
                </c:pt>
                <c:pt idx="19">
                  <c:v>2.88754</c:v>
                </c:pt>
                <c:pt idx="20">
                  <c:v>2.8996799999999996</c:v>
                </c:pt>
                <c:pt idx="21">
                  <c:v>2.9118399999999993</c:v>
                </c:pt>
                <c:pt idx="22">
                  <c:v>2.9235099999999998</c:v>
                </c:pt>
                <c:pt idx="23">
                  <c:v>2.9354799999999996</c:v>
                </c:pt>
                <c:pt idx="24">
                  <c:v>2.9478</c:v>
                </c:pt>
                <c:pt idx="25">
                  <c:v>2.9605999999999999</c:v>
                </c:pt>
                <c:pt idx="26">
                  <c:v>2.9733900000000002</c:v>
                </c:pt>
                <c:pt idx="27">
                  <c:v>2.9866099999999998</c:v>
                </c:pt>
                <c:pt idx="28">
                  <c:v>2.9990799999999997</c:v>
                </c:pt>
                <c:pt idx="29">
                  <c:v>3.0123099999999994</c:v>
                </c:pt>
                <c:pt idx="30">
                  <c:v>3.0249000000000001</c:v>
                </c:pt>
                <c:pt idx="31">
                  <c:v>3.0390299999999995</c:v>
                </c:pt>
                <c:pt idx="32">
                  <c:v>3.05308</c:v>
                </c:pt>
                <c:pt idx="33">
                  <c:v>3.0684800000000001</c:v>
                </c:pt>
                <c:pt idx="34">
                  <c:v>3.0845600000000002</c:v>
                </c:pt>
                <c:pt idx="35">
                  <c:v>3.1035900000000005</c:v>
                </c:pt>
                <c:pt idx="36">
                  <c:v>3.1222499999999997</c:v>
                </c:pt>
                <c:pt idx="37">
                  <c:v>3.1442199999999998</c:v>
                </c:pt>
                <c:pt idx="38">
                  <c:v>3.1673600000000004</c:v>
                </c:pt>
                <c:pt idx="39">
                  <c:v>3.1919300000000002</c:v>
                </c:pt>
                <c:pt idx="40">
                  <c:v>3.2198799999999994</c:v>
                </c:pt>
                <c:pt idx="41">
                  <c:v>3.2460599999999995</c:v>
                </c:pt>
                <c:pt idx="42">
                  <c:v>3.2796699999999994</c:v>
                </c:pt>
                <c:pt idx="43">
                  <c:v>3.3073100000000002</c:v>
                </c:pt>
                <c:pt idx="44">
                  <c:v>3.34259</c:v>
                </c:pt>
                <c:pt idx="45">
                  <c:v>3.3775499999999994</c:v>
                </c:pt>
                <c:pt idx="46">
                  <c:v>3.4158499999999989</c:v>
                </c:pt>
                <c:pt idx="47">
                  <c:v>3.4569499999999995</c:v>
                </c:pt>
                <c:pt idx="48">
                  <c:v>3.5017499999999995</c:v>
                </c:pt>
                <c:pt idx="49">
                  <c:v>3.54887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8-3436-45C7-AF2B-3ED72D954499}"/>
            </c:ext>
          </c:extLst>
        </c:ser>
        <c:ser>
          <c:idx val="7"/>
          <c:order val="8"/>
          <c:tx>
            <c:strRef>
              <c:f>'Simulation spectrum H2O and KCl'!$CZ$1</c:f>
              <c:strCache>
                <c:ptCount val="1"/>
                <c:pt idx="0">
                  <c:v>Simulate-Std. : Water (1:0)_ 5 g_17C</c:v>
                </c:pt>
              </c:strCache>
            </c:strRef>
          </c:tx>
          <c:spPr>
            <a:ln>
              <a:noFill/>
            </a:ln>
          </c:spPr>
          <c:marker>
            <c:symbol val="none"/>
          </c:marker>
          <c:xVal>
            <c:numRef>
              <c:f>'Simulation spectrum H2O and KCl'!$DC$6:$DC$156</c:f>
              <c:numCache>
                <c:formatCode>0.00</c:formatCode>
                <c:ptCount val="151"/>
                <c:pt idx="0">
                  <c:v>-2</c:v>
                </c:pt>
                <c:pt idx="1">
                  <c:v>-1.8859060070440585</c:v>
                </c:pt>
                <c:pt idx="2">
                  <c:v>-1.7718119636013459</c:v>
                </c:pt>
                <c:pt idx="3">
                  <c:v>-1.6577180928842186</c:v>
                </c:pt>
                <c:pt idx="4">
                  <c:v>-1.5436240966539836</c:v>
                </c:pt>
                <c:pt idx="5">
                  <c:v>-1.4295301491565924</c:v>
                </c:pt>
                <c:pt idx="6">
                  <c:v>-1.3154362134564137</c:v>
                </c:pt>
                <c:pt idx="7">
                  <c:v>-1.2013423119986126</c:v>
                </c:pt>
                <c:pt idx="8">
                  <c:v>-1.0872483421910792</c:v>
                </c:pt>
                <c:pt idx="9">
                  <c:v>-0.97315430293903704</c:v>
                </c:pt>
                <c:pt idx="10">
                  <c:v>-0.85906039098395348</c:v>
                </c:pt>
                <c:pt idx="11">
                  <c:v>-0.74496642257287649</c:v>
                </c:pt>
                <c:pt idx="12">
                  <c:v>-0.63087249524029732</c:v>
                </c:pt>
                <c:pt idx="13">
                  <c:v>-0.51677854872293671</c:v>
                </c:pt>
                <c:pt idx="14">
                  <c:v>-0.40268454903129902</c:v>
                </c:pt>
                <c:pt idx="15">
                  <c:v>-0.28859056443909381</c:v>
                </c:pt>
                <c:pt idx="16">
                  <c:v>-0.17449663791611425</c:v>
                </c:pt>
                <c:pt idx="17">
                  <c:v>-6.0402681229221183E-2</c:v>
                </c:pt>
                <c:pt idx="18">
                  <c:v>5.3691403630306785E-2</c:v>
                </c:pt>
                <c:pt idx="19">
                  <c:v>0.16778535237842249</c:v>
                </c:pt>
                <c:pt idx="20">
                  <c:v>0.28187930338849454</c:v>
                </c:pt>
                <c:pt idx="21">
                  <c:v>0.39597307131436493</c:v>
                </c:pt>
                <c:pt idx="22">
                  <c:v>0.51006715752460996</c:v>
                </c:pt>
                <c:pt idx="23">
                  <c:v>0.6241610748358144</c:v>
                </c:pt>
                <c:pt idx="24">
                  <c:v>0.73825504549713794</c:v>
                </c:pt>
                <c:pt idx="25">
                  <c:v>0.85234901458268131</c:v>
                </c:pt>
                <c:pt idx="26">
                  <c:v>0.96644295819461212</c:v>
                </c:pt>
                <c:pt idx="27">
                  <c:v>1.0805370217012247</c:v>
                </c:pt>
                <c:pt idx="28">
                  <c:v>1.1946308781194539</c:v>
                </c:pt>
                <c:pt idx="29">
                  <c:v>1.3087248701324599</c:v>
                </c:pt>
                <c:pt idx="30">
                  <c:v>1.4228187442942002</c:v>
                </c:pt>
                <c:pt idx="31">
                  <c:v>1.5369128034582042</c:v>
                </c:pt>
                <c:pt idx="32">
                  <c:v>1.6510066890911275</c:v>
                </c:pt>
                <c:pt idx="33">
                  <c:v>1.7651006956149344</c:v>
                </c:pt>
                <c:pt idx="34">
                  <c:v>1.879194602862704</c:v>
                </c:pt>
                <c:pt idx="35">
                  <c:v>1.9932885893716563</c:v>
                </c:pt>
                <c:pt idx="36">
                  <c:v>2.1073826352344383</c:v>
                </c:pt>
                <c:pt idx="37">
                  <c:v>2.2214765735373772</c:v>
                </c:pt>
                <c:pt idx="38">
                  <c:v>2.335570421540937</c:v>
                </c:pt>
                <c:pt idx="39">
                  <c:v>2.4496644194299853</c:v>
                </c:pt>
                <c:pt idx="40">
                  <c:v>2.563758423188212</c:v>
                </c:pt>
                <c:pt idx="41">
                  <c:v>2.6778523145221254</c:v>
                </c:pt>
                <c:pt idx="42">
                  <c:v>2.7919463093579671</c:v>
                </c:pt>
                <c:pt idx="43">
                  <c:v>2.9060402573508957</c:v>
                </c:pt>
                <c:pt idx="44">
                  <c:v>3.0201341303373637</c:v>
                </c:pt>
                <c:pt idx="45">
                  <c:v>3.1342281230216624</c:v>
                </c:pt>
                <c:pt idx="46">
                  <c:v>3.2483220340525576</c:v>
                </c:pt>
                <c:pt idx="47">
                  <c:v>3.3624161191363671</c:v>
                </c:pt>
                <c:pt idx="48">
                  <c:v>3.4765100620421574</c:v>
                </c:pt>
                <c:pt idx="49">
                  <c:v>3.5906040107164876</c:v>
                </c:pt>
                <c:pt idx="50">
                  <c:v>3.7046980177678455</c:v>
                </c:pt>
                <c:pt idx="51">
                  <c:v>3.8187919554376739</c:v>
                </c:pt>
                <c:pt idx="52">
                  <c:v>3.9328858951476127</c:v>
                </c:pt>
                <c:pt idx="53">
                  <c:v>4.04697991440199</c:v>
                </c:pt>
                <c:pt idx="54">
                  <c:v>4.1610737804001747</c:v>
                </c:pt>
                <c:pt idx="55">
                  <c:v>4.2751677947627371</c:v>
                </c:pt>
                <c:pt idx="56">
                  <c:v>4.3892617958661972</c:v>
                </c:pt>
                <c:pt idx="57">
                  <c:v>4.5033557624467226</c:v>
                </c:pt>
                <c:pt idx="58">
                  <c:v>4.6174496139358521</c:v>
                </c:pt>
                <c:pt idx="59">
                  <c:v>4.7315436413379883</c:v>
                </c:pt>
                <c:pt idx="60">
                  <c:v>4.8456375947949395</c:v>
                </c:pt>
                <c:pt idx="61">
                  <c:v>4.9597315627541807</c:v>
                </c:pt>
                <c:pt idx="62">
                  <c:v>5.0738253531874244</c:v>
                </c:pt>
                <c:pt idx="63">
                  <c:v>5.1879195809283916</c:v>
                </c:pt>
                <c:pt idx="64">
                  <c:v>5.3020134269557868</c:v>
                </c:pt>
                <c:pt idx="65">
                  <c:v>5.416107379122205</c:v>
                </c:pt>
                <c:pt idx="66">
                  <c:v>5.530201363635955</c:v>
                </c:pt>
                <c:pt idx="67">
                  <c:v>5.6442952781898654</c:v>
                </c:pt>
                <c:pt idx="68">
                  <c:v>5.7583892897963684</c:v>
                </c:pt>
                <c:pt idx="69">
                  <c:v>5.8724832404187968</c:v>
                </c:pt>
                <c:pt idx="70">
                  <c:v>5.9865771984113172</c:v>
                </c:pt>
                <c:pt idx="71">
                  <c:v>6.100671000518175</c:v>
                </c:pt>
                <c:pt idx="72">
                  <c:v>6.2147651912537896</c:v>
                </c:pt>
                <c:pt idx="73">
                  <c:v>6.3288591015092761</c:v>
                </c:pt>
                <c:pt idx="74">
                  <c:v>6.4429530018744057</c:v>
                </c:pt>
                <c:pt idx="75">
                  <c:v>6.5570470391464433</c:v>
                </c:pt>
                <c:pt idx="76">
                  <c:v>6.6711408945045534</c:v>
                </c:pt>
                <c:pt idx="77">
                  <c:v>6.7852349206161566</c:v>
                </c:pt>
                <c:pt idx="78">
                  <c:v>6.8993288807814857</c:v>
                </c:pt>
                <c:pt idx="79">
                  <c:v>7.0134229163223223</c:v>
                </c:pt>
                <c:pt idx="80">
                  <c:v>7.1275168584783799</c:v>
                </c:pt>
                <c:pt idx="81">
                  <c:v>7.2416107235376019</c:v>
                </c:pt>
                <c:pt idx="82">
                  <c:v>7.3557047049373585</c:v>
                </c:pt>
                <c:pt idx="83">
                  <c:v>7.4697986076108407</c:v>
                </c:pt>
                <c:pt idx="84">
                  <c:v>7.5838926369880353</c:v>
                </c:pt>
                <c:pt idx="85">
                  <c:v>7.697986604530298</c:v>
                </c:pt>
                <c:pt idx="86">
                  <c:v>7.8120805171789343</c:v>
                </c:pt>
                <c:pt idx="87">
                  <c:v>7.9261745109741</c:v>
                </c:pt>
                <c:pt idx="88">
                  <c:v>8.0402683824720711</c:v>
                </c:pt>
                <c:pt idx="89">
                  <c:v>8.154362491898743</c:v>
                </c:pt>
                <c:pt idx="90">
                  <c:v>8.2684562775010519</c:v>
                </c:pt>
                <c:pt idx="91">
                  <c:v>8.3825503025877488</c:v>
                </c:pt>
                <c:pt idx="92">
                  <c:v>8.4966443584593723</c:v>
                </c:pt>
                <c:pt idx="93">
                  <c:v>8.6107382864916655</c:v>
                </c:pt>
                <c:pt idx="94">
                  <c:v>8.7248322294421463</c:v>
                </c:pt>
                <c:pt idx="95">
                  <c:v>8.8389261868996201</c:v>
                </c:pt>
                <c:pt idx="96">
                  <c:v>8.9530201337643938</c:v>
                </c:pt>
                <c:pt idx="97">
                  <c:v>9.0671140228459439</c:v>
                </c:pt>
                <c:pt idx="98">
                  <c:v>9.1812079673540534</c:v>
                </c:pt>
                <c:pt idx="99">
                  <c:v>9.2953020444876149</c:v>
                </c:pt>
                <c:pt idx="100">
                  <c:v>9.4093959221293328</c:v>
                </c:pt>
                <c:pt idx="101">
                  <c:v>9.5234899753014375</c:v>
                </c:pt>
                <c:pt idx="102">
                  <c:v>9.6375838831553171</c:v>
                </c:pt>
                <c:pt idx="103">
                  <c:v>9.751677871157538</c:v>
                </c:pt>
                <c:pt idx="104">
                  <c:v>9.865771788590715</c:v>
                </c:pt>
                <c:pt idx="105">
                  <c:v>9.9798657853096131</c:v>
                </c:pt>
                <c:pt idx="106">
                  <c:v>10.093959666827667</c:v>
                </c:pt>
                <c:pt idx="107">
                  <c:v>10.208053650856748</c:v>
                </c:pt>
                <c:pt idx="108">
                  <c:v>10.322147733652422</c:v>
                </c:pt>
                <c:pt idx="109">
                  <c:v>10.436241544658708</c:v>
                </c:pt>
                <c:pt idx="110">
                  <c:v>10.550335628892309</c:v>
                </c:pt>
                <c:pt idx="111">
                  <c:v>10.664429570541921</c:v>
                </c:pt>
                <c:pt idx="112">
                  <c:v>10.77852349832337</c:v>
                </c:pt>
                <c:pt idx="113">
                  <c:v>10.892617445655683</c:v>
                </c:pt>
                <c:pt idx="114">
                  <c:v>11.006711573846951</c:v>
                </c:pt>
                <c:pt idx="115">
                  <c:v>11.120805493185156</c:v>
                </c:pt>
                <c:pt idx="116">
                  <c:v>11.2348992743675</c:v>
                </c:pt>
                <c:pt idx="117">
                  <c:v>11.348993345681786</c:v>
                </c:pt>
                <c:pt idx="118">
                  <c:v>11.463087230140903</c:v>
                </c:pt>
                <c:pt idx="119">
                  <c:v>11.577181248701066</c:v>
                </c:pt>
                <c:pt idx="120">
                  <c:v>11.691275156658294</c:v>
                </c:pt>
                <c:pt idx="121">
                  <c:v>11.805369122577153</c:v>
                </c:pt>
                <c:pt idx="122">
                  <c:v>11.919463083331667</c:v>
                </c:pt>
                <c:pt idx="123">
                  <c:v>12.033557240311621</c:v>
                </c:pt>
                <c:pt idx="124">
                  <c:v>12.147650976777204</c:v>
                </c:pt>
                <c:pt idx="125">
                  <c:v>12.261744965450164</c:v>
                </c:pt>
                <c:pt idx="126">
                  <c:v>12.375838942105711</c:v>
                </c:pt>
                <c:pt idx="127">
                  <c:v>12.489932898867053</c:v>
                </c:pt>
                <c:pt idx="128">
                  <c:v>12.604026793692469</c:v>
                </c:pt>
                <c:pt idx="129">
                  <c:v>12.718120787616163</c:v>
                </c:pt>
                <c:pt idx="130">
                  <c:v>12.832214770208127</c:v>
                </c:pt>
                <c:pt idx="131">
                  <c:v>12.946308737432163</c:v>
                </c:pt>
                <c:pt idx="132">
                  <c:v>13.06040279755568</c:v>
                </c:pt>
                <c:pt idx="133">
                  <c:v>13.174496500565255</c:v>
                </c:pt>
                <c:pt idx="134">
                  <c:v>13.288590578344987</c:v>
                </c:pt>
                <c:pt idx="135">
                  <c:v>13.402684634761806</c:v>
                </c:pt>
                <c:pt idx="136">
                  <c:v>13.516778563586232</c:v>
                </c:pt>
                <c:pt idx="137">
                  <c:v>13.630872519472884</c:v>
                </c:pt>
                <c:pt idx="138">
                  <c:v>13.744966438777704</c:v>
                </c:pt>
                <c:pt idx="139">
                  <c:v>13.859060381599805</c:v>
                </c:pt>
                <c:pt idx="140">
                  <c:v>13.973154372474356</c:v>
                </c:pt>
                <c:pt idx="141">
                  <c:v>14.087248157292855</c:v>
                </c:pt>
                <c:pt idx="142">
                  <c:v>14.201342219472075</c:v>
                </c:pt>
                <c:pt idx="143">
                  <c:v>14.315436275583457</c:v>
                </c:pt>
                <c:pt idx="144">
                  <c:v>14.4295302325737</c:v>
                </c:pt>
                <c:pt idx="145">
                  <c:v>14.543624216850395</c:v>
                </c:pt>
                <c:pt idx="146">
                  <c:v>14.65771807726421</c:v>
                </c:pt>
                <c:pt idx="147">
                  <c:v>14.771812065480781</c:v>
                </c:pt>
                <c:pt idx="148">
                  <c:v>14.885906064722318</c:v>
                </c:pt>
                <c:pt idx="149">
                  <c:v>15</c:v>
                </c:pt>
              </c:numCache>
            </c:numRef>
          </c:xVal>
          <c:yVal>
            <c:numRef>
              <c:f>'Simulation spectrum H2O and KCl'!$DD$6:$DD$156</c:f>
              <c:numCache>
                <c:formatCode>0.00</c:formatCode>
                <c:ptCount val="151"/>
                <c:pt idx="0">
                  <c:v>7.2209369999999993</c:v>
                </c:pt>
                <c:pt idx="1">
                  <c:v>6.9011279999999999</c:v>
                </c:pt>
                <c:pt idx="2">
                  <c:v>6.603453</c:v>
                </c:pt>
                <c:pt idx="3">
                  <c:v>6.3263790000000002</c:v>
                </c:pt>
                <c:pt idx="4">
                  <c:v>6.0684819999999995</c:v>
                </c:pt>
                <c:pt idx="5">
                  <c:v>5.8284329999999995</c:v>
                </c:pt>
                <c:pt idx="6">
                  <c:v>5.6049969999999991</c:v>
                </c:pt>
                <c:pt idx="7">
                  <c:v>5.3970259999999994</c:v>
                </c:pt>
                <c:pt idx="8">
                  <c:v>5.2034469999999997</c:v>
                </c:pt>
                <c:pt idx="9">
                  <c:v>5.0232659999999996</c:v>
                </c:pt>
                <c:pt idx="10">
                  <c:v>4.8555549999999998</c:v>
                </c:pt>
                <c:pt idx="11">
                  <c:v>4.6994510000000007</c:v>
                </c:pt>
                <c:pt idx="12">
                  <c:v>4.5541509999999992</c:v>
                </c:pt>
                <c:pt idx="13">
                  <c:v>4.418906999999999</c:v>
                </c:pt>
                <c:pt idx="14">
                  <c:v>4.2930229999999998</c:v>
                </c:pt>
                <c:pt idx="15">
                  <c:v>4.1758510000000006</c:v>
                </c:pt>
                <c:pt idx="16">
                  <c:v>4.066787999999999</c:v>
                </c:pt>
                <c:pt idx="17">
                  <c:v>3.965274</c:v>
                </c:pt>
                <c:pt idx="18">
                  <c:v>3.8707849999999997</c:v>
                </c:pt>
                <c:pt idx="19">
                  <c:v>3.7828349999999995</c:v>
                </c:pt>
                <c:pt idx="20">
                  <c:v>3.7009730000000007</c:v>
                </c:pt>
                <c:pt idx="21">
                  <c:v>3.6247759999999998</c:v>
                </c:pt>
                <c:pt idx="22">
                  <c:v>3.5538519999999996</c:v>
                </c:pt>
                <c:pt idx="23">
                  <c:v>3.4878370000000007</c:v>
                </c:pt>
                <c:pt idx="24">
                  <c:v>3.42639</c:v>
                </c:pt>
                <c:pt idx="25">
                  <c:v>3.3691960000000001</c:v>
                </c:pt>
                <c:pt idx="26">
                  <c:v>3.3159609999999997</c:v>
                </c:pt>
                <c:pt idx="27">
                  <c:v>3.2664089999999995</c:v>
                </c:pt>
                <c:pt idx="28">
                  <c:v>3.2202869999999999</c:v>
                </c:pt>
                <c:pt idx="29">
                  <c:v>3.1773559999999992</c:v>
                </c:pt>
                <c:pt idx="30">
                  <c:v>3.1373970000000004</c:v>
                </c:pt>
                <c:pt idx="31">
                  <c:v>3.100203</c:v>
                </c:pt>
                <c:pt idx="32">
                  <c:v>3.065582</c:v>
                </c:pt>
                <c:pt idx="33">
                  <c:v>3.0333570000000001</c:v>
                </c:pt>
                <c:pt idx="34">
                  <c:v>3.0033620000000001</c:v>
                </c:pt>
                <c:pt idx="35">
                  <c:v>2.9754419999999993</c:v>
                </c:pt>
                <c:pt idx="36">
                  <c:v>2.9494539999999994</c:v>
                </c:pt>
                <c:pt idx="37">
                  <c:v>2.9252629999999997</c:v>
                </c:pt>
                <c:pt idx="38">
                  <c:v>2.9027459999999996</c:v>
                </c:pt>
                <c:pt idx="39">
                  <c:v>2.881786</c:v>
                </c:pt>
                <c:pt idx="40">
                  <c:v>2.8622739999999993</c:v>
                </c:pt>
                <c:pt idx="41">
                  <c:v>2.8441109999999998</c:v>
                </c:pt>
                <c:pt idx="42">
                  <c:v>2.8272029999999995</c:v>
                </c:pt>
                <c:pt idx="43">
                  <c:v>2.8114619999999992</c:v>
                </c:pt>
                <c:pt idx="44">
                  <c:v>2.7968059999999997</c:v>
                </c:pt>
                <c:pt idx="45">
                  <c:v>2.7831600000000005</c:v>
                </c:pt>
                <c:pt idx="46">
                  <c:v>2.7704529999999994</c:v>
                </c:pt>
                <c:pt idx="47">
                  <c:v>2.7586179999999998</c:v>
                </c:pt>
                <c:pt idx="48">
                  <c:v>2.7475920000000005</c:v>
                </c:pt>
                <c:pt idx="49">
                  <c:v>2.7373159999999999</c:v>
                </c:pt>
                <c:pt idx="50">
                  <c:v>2.7277330000000002</c:v>
                </c:pt>
                <c:pt idx="51">
                  <c:v>2.718788</c:v>
                </c:pt>
                <c:pt idx="52">
                  <c:v>2.7104240000000002</c:v>
                </c:pt>
                <c:pt idx="53">
                  <c:v>2.702585</c:v>
                </c:pt>
                <c:pt idx="54">
                  <c:v>2.6952039999999995</c:v>
                </c:pt>
                <c:pt idx="55">
                  <c:v>2.6882040000000007</c:v>
                </c:pt>
                <c:pt idx="56">
                  <c:v>2.6814810000000002</c:v>
                </c:pt>
                <c:pt idx="57">
                  <c:v>2.6748920000000003</c:v>
                </c:pt>
                <c:pt idx="58">
                  <c:v>2.6682190000000001</c:v>
                </c:pt>
                <c:pt idx="59">
                  <c:v>2.6611260000000008</c:v>
                </c:pt>
                <c:pt idx="60">
                  <c:v>2.653079</c:v>
                </c:pt>
                <c:pt idx="61">
                  <c:v>2.6432210000000005</c:v>
                </c:pt>
                <c:pt idx="62">
                  <c:v>2.6301920000000001</c:v>
                </c:pt>
                <c:pt idx="63">
                  <c:v>2.6118849999999996</c:v>
                </c:pt>
                <c:pt idx="64">
                  <c:v>2.5851890000000002</c:v>
                </c:pt>
                <c:pt idx="65">
                  <c:v>2.5459200000000002</c:v>
                </c:pt>
                <c:pt idx="66">
                  <c:v>2.4893700000000001</c:v>
                </c:pt>
                <c:pt idx="67">
                  <c:v>2.4121009999999994</c:v>
                </c:pt>
                <c:pt idx="68">
                  <c:v>2.3150449999999991</c:v>
                </c:pt>
                <c:pt idx="69">
                  <c:v>2.2060330000000001</c:v>
                </c:pt>
                <c:pt idx="70">
                  <c:v>2.0983700000000001</c:v>
                </c:pt>
                <c:pt idx="71">
                  <c:v>2.0048980000000003</c:v>
                </c:pt>
                <c:pt idx="72">
                  <c:v>1.9324479999999999</c:v>
                </c:pt>
                <c:pt idx="73">
                  <c:v>1.8810570000000002</c:v>
                </c:pt>
                <c:pt idx="74">
                  <c:v>1.8468140000000002</c:v>
                </c:pt>
                <c:pt idx="75">
                  <c:v>1.8248899999999999</c:v>
                </c:pt>
                <c:pt idx="76">
                  <c:v>1.8111620000000002</c:v>
                </c:pt>
                <c:pt idx="77">
                  <c:v>1.802637</c:v>
                </c:pt>
                <c:pt idx="78">
                  <c:v>1.7973270000000001</c:v>
                </c:pt>
                <c:pt idx="79">
                  <c:v>1.7939749999999999</c:v>
                </c:pt>
                <c:pt idx="80">
                  <c:v>1.791806</c:v>
                </c:pt>
                <c:pt idx="81">
                  <c:v>1.7903520000000006</c:v>
                </c:pt>
                <c:pt idx="82">
                  <c:v>1.7893340000000002</c:v>
                </c:pt>
                <c:pt idx="83">
                  <c:v>1.7885820000000001</c:v>
                </c:pt>
                <c:pt idx="84">
                  <c:v>1.7879989999999999</c:v>
                </c:pt>
                <c:pt idx="85">
                  <c:v>1.787523</c:v>
                </c:pt>
                <c:pt idx="86">
                  <c:v>1.787121</c:v>
                </c:pt>
                <c:pt idx="87">
                  <c:v>1.7867690000000001</c:v>
                </c:pt>
                <c:pt idx="88">
                  <c:v>1.7864550000000001</c:v>
                </c:pt>
                <c:pt idx="89">
                  <c:v>1.7861700000000003</c:v>
                </c:pt>
                <c:pt idx="90">
                  <c:v>1.7859100000000001</c:v>
                </c:pt>
                <c:pt idx="91">
                  <c:v>1.7856700000000001</c:v>
                </c:pt>
                <c:pt idx="92">
                  <c:v>1.7854480000000001</c:v>
                </c:pt>
                <c:pt idx="93">
                  <c:v>1.7852430000000001</c:v>
                </c:pt>
                <c:pt idx="94">
                  <c:v>1.7850520000000003</c:v>
                </c:pt>
                <c:pt idx="95">
                  <c:v>1.7848740000000001</c:v>
                </c:pt>
                <c:pt idx="96">
                  <c:v>1.7847090000000001</c:v>
                </c:pt>
                <c:pt idx="97">
                  <c:v>1.7845560000000003</c:v>
                </c:pt>
                <c:pt idx="98">
                  <c:v>1.7844130000000002</c:v>
                </c:pt>
                <c:pt idx="99">
                  <c:v>1.7842800000000001</c:v>
                </c:pt>
                <c:pt idx="100">
                  <c:v>1.7841560000000003</c:v>
                </c:pt>
                <c:pt idx="101">
                  <c:v>1.7840400000000001</c:v>
                </c:pt>
                <c:pt idx="102">
                  <c:v>1.783933</c:v>
                </c:pt>
                <c:pt idx="103">
                  <c:v>1.783833</c:v>
                </c:pt>
                <c:pt idx="104">
                  <c:v>1.7837400000000001</c:v>
                </c:pt>
                <c:pt idx="105">
                  <c:v>1.7836540000000001</c:v>
                </c:pt>
                <c:pt idx="106">
                  <c:v>1.7835730000000001</c:v>
                </c:pt>
                <c:pt idx="107">
                  <c:v>1.783498</c:v>
                </c:pt>
                <c:pt idx="108">
                  <c:v>1.783428</c:v>
                </c:pt>
                <c:pt idx="109">
                  <c:v>1.783363</c:v>
                </c:pt>
                <c:pt idx="110">
                  <c:v>1.7833030000000001</c:v>
                </c:pt>
                <c:pt idx="111">
                  <c:v>1.7832460000000001</c:v>
                </c:pt>
                <c:pt idx="112">
                  <c:v>1.7831940000000002</c:v>
                </c:pt>
                <c:pt idx="113">
                  <c:v>1.7831450000000002</c:v>
                </c:pt>
                <c:pt idx="114">
                  <c:v>1.7830999999999999</c:v>
                </c:pt>
                <c:pt idx="115">
                  <c:v>1.7830570000000001</c:v>
                </c:pt>
                <c:pt idx="116">
                  <c:v>1.7830180000000002</c:v>
                </c:pt>
                <c:pt idx="117">
                  <c:v>1.7829810000000001</c:v>
                </c:pt>
                <c:pt idx="118">
                  <c:v>1.7829470000000003</c:v>
                </c:pt>
                <c:pt idx="119">
                  <c:v>1.7829160000000002</c:v>
                </c:pt>
                <c:pt idx="120">
                  <c:v>1.7828860000000002</c:v>
                </c:pt>
                <c:pt idx="121">
                  <c:v>1.7828590000000002</c:v>
                </c:pt>
                <c:pt idx="122">
                  <c:v>1.7828330000000001</c:v>
                </c:pt>
                <c:pt idx="123">
                  <c:v>1.7828090000000001</c:v>
                </c:pt>
                <c:pt idx="124">
                  <c:v>1.7827870000000001</c:v>
                </c:pt>
                <c:pt idx="125">
                  <c:v>1.7827660000000001</c:v>
                </c:pt>
                <c:pt idx="126">
                  <c:v>1.7827470000000001</c:v>
                </c:pt>
                <c:pt idx="127">
                  <c:v>1.782729</c:v>
                </c:pt>
                <c:pt idx="128">
                  <c:v>1.7827130000000002</c:v>
                </c:pt>
                <c:pt idx="129">
                  <c:v>1.7826970000000002</c:v>
                </c:pt>
                <c:pt idx="130">
                  <c:v>1.7826830000000002</c:v>
                </c:pt>
                <c:pt idx="131">
                  <c:v>1.7826690000000001</c:v>
                </c:pt>
                <c:pt idx="132">
                  <c:v>1.7826570000000006</c:v>
                </c:pt>
                <c:pt idx="133">
                  <c:v>1.7826450000000003</c:v>
                </c:pt>
                <c:pt idx="134">
                  <c:v>1.7826340000000001</c:v>
                </c:pt>
                <c:pt idx="135">
                  <c:v>1.782624</c:v>
                </c:pt>
                <c:pt idx="136">
                  <c:v>1.7826150000000003</c:v>
                </c:pt>
                <c:pt idx="137">
                  <c:v>1.7826060000000001</c:v>
                </c:pt>
                <c:pt idx="138">
                  <c:v>1.7825980000000001</c:v>
                </c:pt>
                <c:pt idx="139">
                  <c:v>1.782591</c:v>
                </c:pt>
                <c:pt idx="140">
                  <c:v>1.7825830000000003</c:v>
                </c:pt>
                <c:pt idx="141">
                  <c:v>1.7825770000000001</c:v>
                </c:pt>
                <c:pt idx="142">
                  <c:v>1.7825710000000001</c:v>
                </c:pt>
                <c:pt idx="143">
                  <c:v>1.7825650000000004</c:v>
                </c:pt>
                <c:pt idx="144">
                  <c:v>1.7825600000000001</c:v>
                </c:pt>
                <c:pt idx="145">
                  <c:v>1.7825550000000001</c:v>
                </c:pt>
                <c:pt idx="146">
                  <c:v>1.7825500000000001</c:v>
                </c:pt>
                <c:pt idx="147">
                  <c:v>1.7825460000000002</c:v>
                </c:pt>
                <c:pt idx="148">
                  <c:v>1.7825420000000001</c:v>
                </c:pt>
                <c:pt idx="149">
                  <c:v>1.7825380000000002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9-3436-45C7-AF2B-3ED72D954499}"/>
            </c:ext>
          </c:extLst>
        </c:ser>
        <c:ser>
          <c:idx val="8"/>
          <c:order val="9"/>
          <c:tx>
            <c:strRef>
              <c:f>'Simulation spectrum H2O and KCl'!$DH$1</c:f>
              <c:strCache>
                <c:ptCount val="1"/>
                <c:pt idx="0">
                  <c:v>Simulate-Std. : Water (1:3)_5 g_22.3C</c:v>
                </c:pt>
              </c:strCache>
            </c:strRef>
          </c:tx>
          <c:spPr>
            <a:ln>
              <a:noFill/>
            </a:ln>
          </c:spPr>
          <c:marker>
            <c:symbol val="none"/>
          </c:marker>
          <c:xVal>
            <c:numRef>
              <c:f>'Simulation spectrum H2O and KCl'!$DK$6:$DK$156</c:f>
              <c:numCache>
                <c:formatCode>0.00</c:formatCode>
                <c:ptCount val="151"/>
                <c:pt idx="0">
                  <c:v>-2</c:v>
                </c:pt>
                <c:pt idx="1">
                  <c:v>-1.8859060070440585</c:v>
                </c:pt>
                <c:pt idx="2">
                  <c:v>-1.7718119636013459</c:v>
                </c:pt>
                <c:pt idx="3">
                  <c:v>-1.6577180928842186</c:v>
                </c:pt>
                <c:pt idx="4">
                  <c:v>-1.5436240966539836</c:v>
                </c:pt>
                <c:pt idx="5">
                  <c:v>-1.4295301491565924</c:v>
                </c:pt>
                <c:pt idx="6">
                  <c:v>-1.3154362134564137</c:v>
                </c:pt>
                <c:pt idx="7">
                  <c:v>-1.2013423119986126</c:v>
                </c:pt>
                <c:pt idx="8">
                  <c:v>-1.0872483421910792</c:v>
                </c:pt>
                <c:pt idx="9">
                  <c:v>-0.97315430293903704</c:v>
                </c:pt>
                <c:pt idx="10">
                  <c:v>-0.85906039098395348</c:v>
                </c:pt>
                <c:pt idx="11">
                  <c:v>-0.74496642257287649</c:v>
                </c:pt>
                <c:pt idx="12">
                  <c:v>-0.63087249524029732</c:v>
                </c:pt>
                <c:pt idx="13">
                  <c:v>-0.51677854872293671</c:v>
                </c:pt>
                <c:pt idx="14">
                  <c:v>-0.40268454903129902</c:v>
                </c:pt>
                <c:pt idx="15">
                  <c:v>-0.28859056443909381</c:v>
                </c:pt>
                <c:pt idx="16">
                  <c:v>-0.17449663791611425</c:v>
                </c:pt>
                <c:pt idx="17">
                  <c:v>-6.0402681229221183E-2</c:v>
                </c:pt>
                <c:pt idx="18">
                  <c:v>5.3691403630306785E-2</c:v>
                </c:pt>
                <c:pt idx="19">
                  <c:v>0.16778535237842249</c:v>
                </c:pt>
                <c:pt idx="20">
                  <c:v>0.28187930338849454</c:v>
                </c:pt>
                <c:pt idx="21">
                  <c:v>0.39597307131436493</c:v>
                </c:pt>
                <c:pt idx="22">
                  <c:v>0.51006715752460996</c:v>
                </c:pt>
                <c:pt idx="23">
                  <c:v>0.6241610748358144</c:v>
                </c:pt>
                <c:pt idx="24">
                  <c:v>0.73825504549713794</c:v>
                </c:pt>
                <c:pt idx="25">
                  <c:v>0.85234901458268131</c:v>
                </c:pt>
                <c:pt idx="26">
                  <c:v>0.96644295819461212</c:v>
                </c:pt>
                <c:pt idx="27">
                  <c:v>1.0805370217012247</c:v>
                </c:pt>
                <c:pt idx="28">
                  <c:v>1.1946308781194539</c:v>
                </c:pt>
                <c:pt idx="29">
                  <c:v>1.3087248701324599</c:v>
                </c:pt>
                <c:pt idx="30">
                  <c:v>1.4228187442942002</c:v>
                </c:pt>
                <c:pt idx="31">
                  <c:v>1.5369128034582042</c:v>
                </c:pt>
                <c:pt idx="32">
                  <c:v>1.6510066890911275</c:v>
                </c:pt>
                <c:pt idx="33">
                  <c:v>1.7651006956149344</c:v>
                </c:pt>
                <c:pt idx="34">
                  <c:v>1.879194602862704</c:v>
                </c:pt>
                <c:pt idx="35">
                  <c:v>1.9932885893716563</c:v>
                </c:pt>
                <c:pt idx="36">
                  <c:v>2.1073826352344383</c:v>
                </c:pt>
                <c:pt idx="37">
                  <c:v>2.2214765735373772</c:v>
                </c:pt>
                <c:pt idx="38">
                  <c:v>2.335570421540937</c:v>
                </c:pt>
                <c:pt idx="39">
                  <c:v>2.4496644194299853</c:v>
                </c:pt>
                <c:pt idx="40">
                  <c:v>2.563758423188212</c:v>
                </c:pt>
                <c:pt idx="41">
                  <c:v>2.6778523145221254</c:v>
                </c:pt>
                <c:pt idx="42">
                  <c:v>2.7919463093579671</c:v>
                </c:pt>
                <c:pt idx="43">
                  <c:v>2.9060402573508957</c:v>
                </c:pt>
                <c:pt idx="44">
                  <c:v>3.0201341303373637</c:v>
                </c:pt>
                <c:pt idx="45">
                  <c:v>3.1342281230216624</c:v>
                </c:pt>
                <c:pt idx="46">
                  <c:v>3.2483220340525576</c:v>
                </c:pt>
                <c:pt idx="47">
                  <c:v>3.3624161191363671</c:v>
                </c:pt>
                <c:pt idx="48">
                  <c:v>3.4765100620421574</c:v>
                </c:pt>
                <c:pt idx="49">
                  <c:v>3.5906040107164876</c:v>
                </c:pt>
                <c:pt idx="50">
                  <c:v>3.7046980177678455</c:v>
                </c:pt>
                <c:pt idx="51">
                  <c:v>3.8187919554376739</c:v>
                </c:pt>
                <c:pt idx="52">
                  <c:v>3.9328858951476127</c:v>
                </c:pt>
                <c:pt idx="53">
                  <c:v>4.04697991440199</c:v>
                </c:pt>
                <c:pt idx="54">
                  <c:v>4.1610737804001747</c:v>
                </c:pt>
                <c:pt idx="55">
                  <c:v>4.2751677947627371</c:v>
                </c:pt>
                <c:pt idx="56">
                  <c:v>4.3892617958661972</c:v>
                </c:pt>
                <c:pt idx="57">
                  <c:v>4.5033557624467226</c:v>
                </c:pt>
                <c:pt idx="58">
                  <c:v>4.6174496139358521</c:v>
                </c:pt>
                <c:pt idx="59">
                  <c:v>4.7315436413379883</c:v>
                </c:pt>
                <c:pt idx="60">
                  <c:v>4.8456375947949395</c:v>
                </c:pt>
                <c:pt idx="61">
                  <c:v>4.9597315627541807</c:v>
                </c:pt>
                <c:pt idx="62">
                  <c:v>5.0738253531874244</c:v>
                </c:pt>
                <c:pt idx="63">
                  <c:v>5.1879195809283916</c:v>
                </c:pt>
                <c:pt idx="64">
                  <c:v>5.3020134269557868</c:v>
                </c:pt>
                <c:pt idx="65">
                  <c:v>5.416107379122205</c:v>
                </c:pt>
                <c:pt idx="66">
                  <c:v>5.530201363635955</c:v>
                </c:pt>
                <c:pt idx="67">
                  <c:v>5.6442952781898654</c:v>
                </c:pt>
                <c:pt idx="68">
                  <c:v>5.7583892897963684</c:v>
                </c:pt>
                <c:pt idx="69">
                  <c:v>5.8724832404187968</c:v>
                </c:pt>
                <c:pt idx="70">
                  <c:v>5.9865771984113172</c:v>
                </c:pt>
                <c:pt idx="71">
                  <c:v>6.100671000518175</c:v>
                </c:pt>
                <c:pt idx="72">
                  <c:v>6.2147651912537896</c:v>
                </c:pt>
                <c:pt idx="73">
                  <c:v>6.3288591015092761</c:v>
                </c:pt>
                <c:pt idx="74">
                  <c:v>6.4429530018744057</c:v>
                </c:pt>
                <c:pt idx="75">
                  <c:v>6.5570470391464433</c:v>
                </c:pt>
                <c:pt idx="76">
                  <c:v>6.6711408945045534</c:v>
                </c:pt>
                <c:pt idx="77">
                  <c:v>6.7852349206161566</c:v>
                </c:pt>
                <c:pt idx="78">
                  <c:v>6.8993288807814857</c:v>
                </c:pt>
                <c:pt idx="79">
                  <c:v>7.0134229163223223</c:v>
                </c:pt>
                <c:pt idx="80">
                  <c:v>7.1275168584783799</c:v>
                </c:pt>
                <c:pt idx="81">
                  <c:v>7.2416107235376019</c:v>
                </c:pt>
                <c:pt idx="82">
                  <c:v>7.3557047049373585</c:v>
                </c:pt>
                <c:pt idx="83">
                  <c:v>7.4697986076108407</c:v>
                </c:pt>
                <c:pt idx="84">
                  <c:v>7.5838926369880353</c:v>
                </c:pt>
                <c:pt idx="85">
                  <c:v>7.697986604530298</c:v>
                </c:pt>
                <c:pt idx="86">
                  <c:v>7.8120805171789343</c:v>
                </c:pt>
                <c:pt idx="87">
                  <c:v>7.9261745109741</c:v>
                </c:pt>
                <c:pt idx="88">
                  <c:v>8.0402683824720711</c:v>
                </c:pt>
                <c:pt idx="89">
                  <c:v>8.154362491898743</c:v>
                </c:pt>
                <c:pt idx="90">
                  <c:v>8.2684562775010519</c:v>
                </c:pt>
                <c:pt idx="91">
                  <c:v>8.3825503025877488</c:v>
                </c:pt>
                <c:pt idx="92">
                  <c:v>8.4966443584593723</c:v>
                </c:pt>
                <c:pt idx="93">
                  <c:v>8.6107382864916655</c:v>
                </c:pt>
                <c:pt idx="94">
                  <c:v>8.7248322294421463</c:v>
                </c:pt>
                <c:pt idx="95">
                  <c:v>8.8389261868996201</c:v>
                </c:pt>
                <c:pt idx="96">
                  <c:v>8.9530201337643938</c:v>
                </c:pt>
                <c:pt idx="97">
                  <c:v>9.0671140228459439</c:v>
                </c:pt>
                <c:pt idx="98">
                  <c:v>9.1812079673540534</c:v>
                </c:pt>
                <c:pt idx="99">
                  <c:v>9.2953020444876149</c:v>
                </c:pt>
                <c:pt idx="100">
                  <c:v>9.4093959221293328</c:v>
                </c:pt>
                <c:pt idx="101">
                  <c:v>9.5234899753014375</c:v>
                </c:pt>
                <c:pt idx="102">
                  <c:v>9.6375838831553171</c:v>
                </c:pt>
                <c:pt idx="103">
                  <c:v>9.751677871157538</c:v>
                </c:pt>
                <c:pt idx="104">
                  <c:v>9.865771788590715</c:v>
                </c:pt>
                <c:pt idx="105">
                  <c:v>9.9798657853096131</c:v>
                </c:pt>
                <c:pt idx="106">
                  <c:v>10.093959666827667</c:v>
                </c:pt>
                <c:pt idx="107">
                  <c:v>10.208053650856748</c:v>
                </c:pt>
                <c:pt idx="108">
                  <c:v>10.322147733652422</c:v>
                </c:pt>
                <c:pt idx="109">
                  <c:v>10.436241544658708</c:v>
                </c:pt>
                <c:pt idx="110">
                  <c:v>10.550335628892309</c:v>
                </c:pt>
                <c:pt idx="111">
                  <c:v>10.664429570541921</c:v>
                </c:pt>
                <c:pt idx="112">
                  <c:v>10.77852349832337</c:v>
                </c:pt>
                <c:pt idx="113">
                  <c:v>10.892617445655683</c:v>
                </c:pt>
                <c:pt idx="114">
                  <c:v>11.006711573846951</c:v>
                </c:pt>
                <c:pt idx="115">
                  <c:v>11.120805493185156</c:v>
                </c:pt>
                <c:pt idx="116">
                  <c:v>11.2348992743675</c:v>
                </c:pt>
                <c:pt idx="117">
                  <c:v>11.348993345681786</c:v>
                </c:pt>
                <c:pt idx="118">
                  <c:v>11.463087230140903</c:v>
                </c:pt>
                <c:pt idx="119">
                  <c:v>11.577181248701066</c:v>
                </c:pt>
                <c:pt idx="120">
                  <c:v>11.691275156658294</c:v>
                </c:pt>
                <c:pt idx="121">
                  <c:v>11.805369122577153</c:v>
                </c:pt>
                <c:pt idx="122">
                  <c:v>11.919463083331667</c:v>
                </c:pt>
                <c:pt idx="123">
                  <c:v>12.033557240311621</c:v>
                </c:pt>
                <c:pt idx="124">
                  <c:v>12.147650976777204</c:v>
                </c:pt>
                <c:pt idx="125">
                  <c:v>12.261744965450164</c:v>
                </c:pt>
                <c:pt idx="126">
                  <c:v>12.375838942105711</c:v>
                </c:pt>
                <c:pt idx="127">
                  <c:v>12.489932898867053</c:v>
                </c:pt>
                <c:pt idx="128">
                  <c:v>12.604026793692469</c:v>
                </c:pt>
                <c:pt idx="129">
                  <c:v>12.718120787616163</c:v>
                </c:pt>
                <c:pt idx="130">
                  <c:v>12.832214770208127</c:v>
                </c:pt>
                <c:pt idx="131">
                  <c:v>12.946308737432163</c:v>
                </c:pt>
                <c:pt idx="132">
                  <c:v>13.06040279755568</c:v>
                </c:pt>
                <c:pt idx="133">
                  <c:v>13.174496500565255</c:v>
                </c:pt>
                <c:pt idx="134">
                  <c:v>13.288590578344987</c:v>
                </c:pt>
                <c:pt idx="135">
                  <c:v>13.402684634761806</c:v>
                </c:pt>
                <c:pt idx="136">
                  <c:v>13.516778563586232</c:v>
                </c:pt>
                <c:pt idx="137">
                  <c:v>13.630872519472884</c:v>
                </c:pt>
                <c:pt idx="138">
                  <c:v>13.744966438777704</c:v>
                </c:pt>
                <c:pt idx="139">
                  <c:v>13.859060381599805</c:v>
                </c:pt>
                <c:pt idx="140">
                  <c:v>13.973154372474356</c:v>
                </c:pt>
                <c:pt idx="141">
                  <c:v>14.087248157292855</c:v>
                </c:pt>
                <c:pt idx="142">
                  <c:v>14.201342219472075</c:v>
                </c:pt>
                <c:pt idx="143">
                  <c:v>14.315436275583457</c:v>
                </c:pt>
                <c:pt idx="144">
                  <c:v>14.4295302325737</c:v>
                </c:pt>
                <c:pt idx="145">
                  <c:v>14.543624216850395</c:v>
                </c:pt>
                <c:pt idx="146">
                  <c:v>14.65771807726421</c:v>
                </c:pt>
                <c:pt idx="147">
                  <c:v>14.771812065480781</c:v>
                </c:pt>
                <c:pt idx="148">
                  <c:v>14.885906064722318</c:v>
                </c:pt>
                <c:pt idx="149">
                  <c:v>15</c:v>
                </c:pt>
              </c:numCache>
            </c:numRef>
          </c:xVal>
          <c:yVal>
            <c:numRef>
              <c:f>'Simulation spectrum H2O and KCl'!$DL$6:$DL$156</c:f>
              <c:numCache>
                <c:formatCode>0.00</c:formatCode>
                <c:ptCount val="151"/>
                <c:pt idx="0">
                  <c:v>8.3287390000000006</c:v>
                </c:pt>
                <c:pt idx="1">
                  <c:v>7.9333060000000017</c:v>
                </c:pt>
                <c:pt idx="2">
                  <c:v>7.566012999999999</c:v>
                </c:pt>
                <c:pt idx="3">
                  <c:v>7.2248579999999993</c:v>
                </c:pt>
                <c:pt idx="4">
                  <c:v>6.9079799999999993</c:v>
                </c:pt>
                <c:pt idx="5">
                  <c:v>6.6136520000000001</c:v>
                </c:pt>
                <c:pt idx="6">
                  <c:v>6.340269000000001</c:v>
                </c:pt>
                <c:pt idx="7">
                  <c:v>6.0863410000000009</c:v>
                </c:pt>
                <c:pt idx="8">
                  <c:v>5.8504829999999988</c:v>
                </c:pt>
                <c:pt idx="9">
                  <c:v>5.6314089999999997</c:v>
                </c:pt>
                <c:pt idx="10">
                  <c:v>5.4279249999999992</c:v>
                </c:pt>
                <c:pt idx="11">
                  <c:v>5.2389219999999996</c:v>
                </c:pt>
                <c:pt idx="12">
                  <c:v>5.0633679999999996</c:v>
                </c:pt>
                <c:pt idx="13">
                  <c:v>4.9003079999999999</c:v>
                </c:pt>
                <c:pt idx="14">
                  <c:v>4.7488509999999984</c:v>
                </c:pt>
                <c:pt idx="15">
                  <c:v>4.6081719999999988</c:v>
                </c:pt>
                <c:pt idx="16">
                  <c:v>4.4775039999999997</c:v>
                </c:pt>
                <c:pt idx="17">
                  <c:v>4.3561349999999992</c:v>
                </c:pt>
                <c:pt idx="18">
                  <c:v>4.2434030000000016</c:v>
                </c:pt>
                <c:pt idx="19">
                  <c:v>4.1386919999999998</c:v>
                </c:pt>
                <c:pt idx="20">
                  <c:v>4.0414329999999996</c:v>
                </c:pt>
                <c:pt idx="21">
                  <c:v>3.951095</c:v>
                </c:pt>
                <c:pt idx="22">
                  <c:v>3.8671860000000002</c:v>
                </c:pt>
                <c:pt idx="23">
                  <c:v>3.7892469999999991</c:v>
                </c:pt>
                <c:pt idx="24">
                  <c:v>3.7168539999999997</c:v>
                </c:pt>
                <c:pt idx="25">
                  <c:v>3.6496130000000004</c:v>
                </c:pt>
                <c:pt idx="26">
                  <c:v>3.5871559999999998</c:v>
                </c:pt>
                <c:pt idx="27">
                  <c:v>3.5291430000000004</c:v>
                </c:pt>
                <c:pt idx="28">
                  <c:v>3.4752569999999996</c:v>
                </c:pt>
                <c:pt idx="29">
                  <c:v>3.4252049999999996</c:v>
                </c:pt>
                <c:pt idx="30">
                  <c:v>3.3787129999999994</c:v>
                </c:pt>
                <c:pt idx="31">
                  <c:v>3.3355289999999993</c:v>
                </c:pt>
                <c:pt idx="32">
                  <c:v>3.2954159999999995</c:v>
                </c:pt>
                <c:pt idx="33">
                  <c:v>3.2581549999999999</c:v>
                </c:pt>
                <c:pt idx="34">
                  <c:v>3.2235440000000004</c:v>
                </c:pt>
                <c:pt idx="35">
                  <c:v>3.191392</c:v>
                </c:pt>
                <c:pt idx="36">
                  <c:v>3.1615250000000001</c:v>
                </c:pt>
                <c:pt idx="37">
                  <c:v>3.133778</c:v>
                </c:pt>
                <c:pt idx="38">
                  <c:v>3.1080009999999998</c:v>
                </c:pt>
                <c:pt idx="39">
                  <c:v>3.0840510000000001</c:v>
                </c:pt>
                <c:pt idx="40">
                  <c:v>3.0617969999999999</c:v>
                </c:pt>
                <c:pt idx="41">
                  <c:v>3.0411160000000002</c:v>
                </c:pt>
                <c:pt idx="42">
                  <c:v>3.0218940000000001</c:v>
                </c:pt>
                <c:pt idx="43">
                  <c:v>3.0040239999999998</c:v>
                </c:pt>
                <c:pt idx="44">
                  <c:v>2.9874049999999999</c:v>
                </c:pt>
                <c:pt idx="45">
                  <c:v>2.9719399999999996</c:v>
                </c:pt>
                <c:pt idx="46">
                  <c:v>2.9575390000000001</c:v>
                </c:pt>
                <c:pt idx="47">
                  <c:v>2.9441120000000001</c:v>
                </c:pt>
                <c:pt idx="48">
                  <c:v>2.9315670000000003</c:v>
                </c:pt>
                <c:pt idx="49">
                  <c:v>2.9198099999999996</c:v>
                </c:pt>
                <c:pt idx="50">
                  <c:v>2.9087329999999998</c:v>
                </c:pt>
                <c:pt idx="51">
                  <c:v>2.8982029999999996</c:v>
                </c:pt>
                <c:pt idx="52">
                  <c:v>2.8880469999999994</c:v>
                </c:pt>
                <c:pt idx="53">
                  <c:v>2.8780189999999997</c:v>
                </c:pt>
                <c:pt idx="54">
                  <c:v>2.8677479999999997</c:v>
                </c:pt>
                <c:pt idx="55">
                  <c:v>2.8566589999999992</c:v>
                </c:pt>
                <c:pt idx="56">
                  <c:v>2.8438380000000003</c:v>
                </c:pt>
                <c:pt idx="57">
                  <c:v>2.8278300000000001</c:v>
                </c:pt>
                <c:pt idx="58">
                  <c:v>2.8063379999999998</c:v>
                </c:pt>
                <c:pt idx="59">
                  <c:v>2.7758399999999996</c:v>
                </c:pt>
                <c:pt idx="60">
                  <c:v>2.731236</c:v>
                </c:pt>
                <c:pt idx="61">
                  <c:v>2.66587</c:v>
                </c:pt>
                <c:pt idx="62">
                  <c:v>2.572711</c:v>
                </c:pt>
                <c:pt idx="63">
                  <c:v>2.4475549999999999</c:v>
                </c:pt>
                <c:pt idx="64">
                  <c:v>2.2939020000000001</c:v>
                </c:pt>
                <c:pt idx="65">
                  <c:v>2.1259340000000004</c:v>
                </c:pt>
                <c:pt idx="66">
                  <c:v>1.964653</c:v>
                </c:pt>
                <c:pt idx="67">
                  <c:v>1.8282160000000001</c:v>
                </c:pt>
                <c:pt idx="68">
                  <c:v>1.724709</c:v>
                </c:pt>
                <c:pt idx="69">
                  <c:v>1.652495</c:v>
                </c:pt>
                <c:pt idx="70">
                  <c:v>1.6049800000000001</c:v>
                </c:pt>
                <c:pt idx="71">
                  <c:v>1.5748739999999999</c:v>
                </c:pt>
                <c:pt idx="72">
                  <c:v>1.5562100000000001</c:v>
                </c:pt>
                <c:pt idx="73">
                  <c:v>1.544754</c:v>
                </c:pt>
                <c:pt idx="74">
                  <c:v>1.5377269999999998</c:v>
                </c:pt>
                <c:pt idx="75">
                  <c:v>1.5333809999999999</c:v>
                </c:pt>
                <c:pt idx="76">
                  <c:v>1.530648</c:v>
                </c:pt>
                <c:pt idx="77">
                  <c:v>1.5288820000000001</c:v>
                </c:pt>
                <c:pt idx="78">
                  <c:v>1.5276999999999998</c:v>
                </c:pt>
                <c:pt idx="79">
                  <c:v>1.5268699999999997</c:v>
                </c:pt>
                <c:pt idx="80">
                  <c:v>1.5262580000000001</c:v>
                </c:pt>
                <c:pt idx="81">
                  <c:v>1.5257809999999998</c:v>
                </c:pt>
                <c:pt idx="82">
                  <c:v>1.5253919999999996</c:v>
                </c:pt>
                <c:pt idx="83">
                  <c:v>1.5250629999999998</c:v>
                </c:pt>
                <c:pt idx="84">
                  <c:v>1.524775</c:v>
                </c:pt>
                <c:pt idx="85">
                  <c:v>1.524518</c:v>
                </c:pt>
                <c:pt idx="86">
                  <c:v>1.5242849999999999</c:v>
                </c:pt>
                <c:pt idx="87">
                  <c:v>1.5240719999999999</c:v>
                </c:pt>
                <c:pt idx="88">
                  <c:v>1.5238759999999998</c:v>
                </c:pt>
                <c:pt idx="89">
                  <c:v>1.5236959999999997</c:v>
                </c:pt>
                <c:pt idx="90">
                  <c:v>1.5235289999999997</c:v>
                </c:pt>
                <c:pt idx="91">
                  <c:v>1.5233729999999999</c:v>
                </c:pt>
                <c:pt idx="92">
                  <c:v>1.5232299999999996</c:v>
                </c:pt>
                <c:pt idx="93">
                  <c:v>1.5230959999999998</c:v>
                </c:pt>
                <c:pt idx="94">
                  <c:v>1.522972</c:v>
                </c:pt>
                <c:pt idx="95">
                  <c:v>1.5228569999999999</c:v>
                </c:pt>
                <c:pt idx="96">
                  <c:v>1.52275</c:v>
                </c:pt>
                <c:pt idx="97">
                  <c:v>1.5226500000000001</c:v>
                </c:pt>
                <c:pt idx="98">
                  <c:v>1.5225580000000001</c:v>
                </c:pt>
                <c:pt idx="99">
                  <c:v>1.522472</c:v>
                </c:pt>
                <c:pt idx="100">
                  <c:v>1.5223929999999999</c:v>
                </c:pt>
                <c:pt idx="101">
                  <c:v>1.5223180000000001</c:v>
                </c:pt>
                <c:pt idx="102">
                  <c:v>1.5222499999999999</c:v>
                </c:pt>
                <c:pt idx="103">
                  <c:v>1.522186</c:v>
                </c:pt>
                <c:pt idx="104">
                  <c:v>1.5221259999999999</c:v>
                </c:pt>
                <c:pt idx="105">
                  <c:v>1.522071</c:v>
                </c:pt>
                <c:pt idx="106">
                  <c:v>1.5220199999999999</c:v>
                </c:pt>
                <c:pt idx="107">
                  <c:v>1.5219729999999998</c:v>
                </c:pt>
                <c:pt idx="108">
                  <c:v>1.5219279999999997</c:v>
                </c:pt>
                <c:pt idx="109">
                  <c:v>1.521887</c:v>
                </c:pt>
                <c:pt idx="110">
                  <c:v>1.5218489999999998</c:v>
                </c:pt>
                <c:pt idx="111">
                  <c:v>1.5218139999999998</c:v>
                </c:pt>
                <c:pt idx="112">
                  <c:v>1.5217809999999998</c:v>
                </c:pt>
                <c:pt idx="113">
                  <c:v>1.5217500000000002</c:v>
                </c:pt>
                <c:pt idx="114">
                  <c:v>1.5217219999999998</c:v>
                </c:pt>
                <c:pt idx="115">
                  <c:v>1.5216959999999997</c:v>
                </c:pt>
                <c:pt idx="116">
                  <c:v>1.5216709999999998</c:v>
                </c:pt>
                <c:pt idx="117">
                  <c:v>1.5216479999999999</c:v>
                </c:pt>
                <c:pt idx="118">
                  <c:v>1.5216269999999996</c:v>
                </c:pt>
                <c:pt idx="119">
                  <c:v>1.5216079999999998</c:v>
                </c:pt>
                <c:pt idx="120">
                  <c:v>1.5215889999999999</c:v>
                </c:pt>
                <c:pt idx="121">
                  <c:v>1.5215729999999998</c:v>
                </c:pt>
                <c:pt idx="122">
                  <c:v>1.5215569999999998</c:v>
                </c:pt>
                <c:pt idx="123">
                  <c:v>1.521542</c:v>
                </c:pt>
                <c:pt idx="124">
                  <c:v>1.5215289999999997</c:v>
                </c:pt>
                <c:pt idx="125">
                  <c:v>1.5215159999999999</c:v>
                </c:pt>
                <c:pt idx="126">
                  <c:v>1.5215039999999997</c:v>
                </c:pt>
                <c:pt idx="127">
                  <c:v>1.5214929999999998</c:v>
                </c:pt>
                <c:pt idx="128">
                  <c:v>1.5214829999999999</c:v>
                </c:pt>
                <c:pt idx="129">
                  <c:v>1.5214739999999998</c:v>
                </c:pt>
                <c:pt idx="130">
                  <c:v>1.5214649999999996</c:v>
                </c:pt>
                <c:pt idx="131">
                  <c:v>1.5214569999999998</c:v>
                </c:pt>
                <c:pt idx="132">
                  <c:v>1.52145</c:v>
                </c:pt>
                <c:pt idx="133">
                  <c:v>1.5214429999999999</c:v>
                </c:pt>
                <c:pt idx="134">
                  <c:v>1.5214359999999998</c:v>
                </c:pt>
                <c:pt idx="135">
                  <c:v>1.5214299999999996</c:v>
                </c:pt>
                <c:pt idx="136">
                  <c:v>1.5214249999999998</c:v>
                </c:pt>
                <c:pt idx="137">
                  <c:v>1.5214189999999999</c:v>
                </c:pt>
                <c:pt idx="138">
                  <c:v>1.521415</c:v>
                </c:pt>
                <c:pt idx="139">
                  <c:v>1.5214100000000002</c:v>
                </c:pt>
                <c:pt idx="140">
                  <c:v>1.5214059999999998</c:v>
                </c:pt>
                <c:pt idx="141">
                  <c:v>1.5214019999999997</c:v>
                </c:pt>
                <c:pt idx="142">
                  <c:v>1.5213979999999998</c:v>
                </c:pt>
                <c:pt idx="143">
                  <c:v>1.5213949999999996</c:v>
                </c:pt>
                <c:pt idx="144">
                  <c:v>1.5213919999999999</c:v>
                </c:pt>
                <c:pt idx="145">
                  <c:v>1.5213889999999999</c:v>
                </c:pt>
                <c:pt idx="146">
                  <c:v>1.5213859999999999</c:v>
                </c:pt>
                <c:pt idx="147">
                  <c:v>1.5213839999999998</c:v>
                </c:pt>
                <c:pt idx="148">
                  <c:v>1.521382</c:v>
                </c:pt>
                <c:pt idx="149">
                  <c:v>1.52138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A-3436-45C7-AF2B-3ED72D954499}"/>
            </c:ext>
          </c:extLst>
        </c:ser>
        <c:ser>
          <c:idx val="10"/>
          <c:order val="10"/>
          <c:tx>
            <c:strRef>
              <c:f>'Simulation spectrum H2O and KCl'!$BJ$2:$BO$2</c:f>
              <c:strCache>
                <c:ptCount val="1"/>
                <c:pt idx="0">
                  <c:v>Fitting-Time 0.23 h (20.3 C) Liquid</c:v>
                </c:pt>
              </c:strCache>
            </c:strRef>
          </c:tx>
          <c:spPr>
            <a:ln w="12700">
              <a:solidFill>
                <a:srgbClr val="002060"/>
              </a:solidFill>
            </a:ln>
          </c:spPr>
          <c:marker>
            <c:symbol val="none"/>
          </c:marker>
          <c:xVal>
            <c:numRef>
              <c:f>'Simulation spectrum H2O and KCl'!$BM$7:$BM$57</c:f>
              <c:numCache>
                <c:formatCode>0.00</c:formatCode>
                <c:ptCount val="51"/>
                <c:pt idx="0">
                  <c:v>1</c:v>
                </c:pt>
                <c:pt idx="1">
                  <c:v>1.099991233544684</c:v>
                </c:pt>
                <c:pt idx="2">
                  <c:v>1.200001865406602</c:v>
                </c:pt>
                <c:pt idx="3">
                  <c:v>1.3000082025538131</c:v>
                </c:pt>
                <c:pt idx="4">
                  <c:v>1.4000023459279558</c:v>
                </c:pt>
                <c:pt idx="5">
                  <c:v>1.5000030680516931</c:v>
                </c:pt>
                <c:pt idx="6">
                  <c:v>1.6000030866277406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2.0999912335446842</c:v>
                </c:pt>
                <c:pt idx="12">
                  <c:v>2.2000018654066023</c:v>
                </c:pt>
                <c:pt idx="13">
                  <c:v>2.3000082025538129</c:v>
                </c:pt>
                <c:pt idx="14">
                  <c:v>2.4000023459279562</c:v>
                </c:pt>
                <c:pt idx="15">
                  <c:v>2.5000030680516936</c:v>
                </c:pt>
                <c:pt idx="16">
                  <c:v>2.600024903892987</c:v>
                </c:pt>
                <c:pt idx="17">
                  <c:v>2.7000023971422542</c:v>
                </c:pt>
                <c:pt idx="18">
                  <c:v>2.8000362418279803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3.2001388538573816</c:v>
                </c:pt>
                <c:pt idx="23">
                  <c:v>3.3001605369513531</c:v>
                </c:pt>
                <c:pt idx="24">
                  <c:v>3.4001233554370813</c:v>
                </c:pt>
                <c:pt idx="25">
                  <c:v>3.5003188237463871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3.9004927554293705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4.3010299956639821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4.7044336600521985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5.3010299956639821</c:v>
                </c:pt>
                <c:pt idx="44">
                  <c:v>5.4259741609193757</c:v>
                </c:pt>
                <c:pt idx="45">
                  <c:v>5.5228744023138026</c:v>
                </c:pt>
                <c:pt idx="46">
                  <c:v>5.6020599913279625</c:v>
                </c:pt>
                <c:pt idx="47">
                  <c:v>5.7569630370485525</c:v>
                </c:pt>
                <c:pt idx="48">
                  <c:v>5.8239109124112991</c:v>
                </c:pt>
                <c:pt idx="49">
                  <c:v>5.9030899869919438</c:v>
                </c:pt>
                <c:pt idx="50">
                  <c:v>6</c:v>
                </c:pt>
              </c:numCache>
            </c:numRef>
          </c:xVal>
          <c:yVal>
            <c:numRef>
              <c:f>'Simulation spectrum H2O and KCl'!$BN$7:$BN$57</c:f>
              <c:numCache>
                <c:formatCode>0.00</c:formatCode>
                <c:ptCount val="51"/>
                <c:pt idx="0">
                  <c:v>2.4119679999999994</c:v>
                </c:pt>
                <c:pt idx="1">
                  <c:v>2.4119679999999994</c:v>
                </c:pt>
                <c:pt idx="2">
                  <c:v>2.4119669999999998</c:v>
                </c:pt>
                <c:pt idx="3">
                  <c:v>2.4119669999999998</c:v>
                </c:pt>
                <c:pt idx="4">
                  <c:v>2.4119659999999996</c:v>
                </c:pt>
                <c:pt idx="5">
                  <c:v>2.4119639999999998</c:v>
                </c:pt>
                <c:pt idx="6">
                  <c:v>2.4119609999999994</c:v>
                </c:pt>
                <c:pt idx="7">
                  <c:v>2.4119569999999997</c:v>
                </c:pt>
                <c:pt idx="8">
                  <c:v>2.4119499999999996</c:v>
                </c:pt>
                <c:pt idx="9">
                  <c:v>2.4119390000000003</c:v>
                </c:pt>
                <c:pt idx="10">
                  <c:v>2.4119219999999997</c:v>
                </c:pt>
                <c:pt idx="11">
                  <c:v>2.4118949999999999</c:v>
                </c:pt>
                <c:pt idx="12">
                  <c:v>2.4118519999999992</c:v>
                </c:pt>
                <c:pt idx="13">
                  <c:v>2.4117839999999995</c:v>
                </c:pt>
                <c:pt idx="14">
                  <c:v>2.4116749999999993</c:v>
                </c:pt>
                <c:pt idx="15">
                  <c:v>2.4115039999999994</c:v>
                </c:pt>
                <c:pt idx="16">
                  <c:v>2.4112319999999996</c:v>
                </c:pt>
                <c:pt idx="17">
                  <c:v>2.4108019999999999</c:v>
                </c:pt>
                <c:pt idx="18">
                  <c:v>2.4101210000000002</c:v>
                </c:pt>
                <c:pt idx="19">
                  <c:v>2.4090429999999996</c:v>
                </c:pt>
                <c:pt idx="20">
                  <c:v>2.4073380000000002</c:v>
                </c:pt>
                <c:pt idx="21">
                  <c:v>2.4046439999999998</c:v>
                </c:pt>
                <c:pt idx="22">
                  <c:v>2.4003890000000001</c:v>
                </c:pt>
                <c:pt idx="23">
                  <c:v>2.3937040000000001</c:v>
                </c:pt>
                <c:pt idx="24">
                  <c:v>2.3832489999999997</c:v>
                </c:pt>
                <c:pt idx="25">
                  <c:v>2.3669579999999995</c:v>
                </c:pt>
                <c:pt idx="26">
                  <c:v>2.3419599999999994</c:v>
                </c:pt>
                <c:pt idx="27">
                  <c:v>2.3043309999999999</c:v>
                </c:pt>
                <c:pt idx="28">
                  <c:v>2.2484039999999998</c:v>
                </c:pt>
                <c:pt idx="29">
                  <c:v>2.1696610000000001</c:v>
                </c:pt>
                <c:pt idx="30">
                  <c:v>2.0642310000000008</c:v>
                </c:pt>
                <c:pt idx="31">
                  <c:v>1.9300820000000001</c:v>
                </c:pt>
                <c:pt idx="32">
                  <c:v>1.7780730000000002</c:v>
                </c:pt>
                <c:pt idx="33">
                  <c:v>1.6191609999999999</c:v>
                </c:pt>
                <c:pt idx="34">
                  <c:v>1.4715249999999997</c:v>
                </c:pt>
                <c:pt idx="35">
                  <c:v>1.3444989999999999</c:v>
                </c:pt>
                <c:pt idx="36">
                  <c:v>1.2461180000000001</c:v>
                </c:pt>
                <c:pt idx="37">
                  <c:v>1.1730750000000001</c:v>
                </c:pt>
                <c:pt idx="38">
                  <c:v>1.1243150000000002</c:v>
                </c:pt>
                <c:pt idx="39">
                  <c:v>1.090692</c:v>
                </c:pt>
                <c:pt idx="40">
                  <c:v>1.06921</c:v>
                </c:pt>
                <c:pt idx="41">
                  <c:v>1.0535299999999999</c:v>
                </c:pt>
                <c:pt idx="42">
                  <c:v>1.045137</c:v>
                </c:pt>
                <c:pt idx="43">
                  <c:v>1.039458</c:v>
                </c:pt>
                <c:pt idx="44">
                  <c:v>1.0350079999999999</c:v>
                </c:pt>
                <c:pt idx="45">
                  <c:v>1.0329389999999998</c:v>
                </c:pt>
                <c:pt idx="46">
                  <c:v>1.0318129999999999</c:v>
                </c:pt>
                <c:pt idx="47">
                  <c:v>1.0305039999999999</c:v>
                </c:pt>
                <c:pt idx="48">
                  <c:v>1.0301709999999999</c:v>
                </c:pt>
                <c:pt idx="49">
                  <c:v>1.0298879999999999</c:v>
                </c:pt>
                <c:pt idx="50">
                  <c:v>1.029657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B-3436-45C7-AF2B-3ED72D954499}"/>
            </c:ext>
          </c:extLst>
        </c:ser>
        <c:ser>
          <c:idx val="11"/>
          <c:order val="11"/>
          <c:tx>
            <c:strRef>
              <c:f>'Simulation spectrum H2O and KCl'!$BP$2:$BU$2</c:f>
              <c:strCache>
                <c:ptCount val="1"/>
                <c:pt idx="0">
                  <c:v>Fitting-Time 5.03 h (-20 C) Frozen</c:v>
                </c:pt>
              </c:strCache>
            </c:strRef>
          </c:tx>
          <c:spPr>
            <a:ln w="12700">
              <a:solidFill>
                <a:srgbClr val="9900FF"/>
              </a:solidFill>
            </a:ln>
          </c:spPr>
          <c:marker>
            <c:symbol val="none"/>
          </c:marker>
          <c:xVal>
            <c:numRef>
              <c:f>'Simulation spectrum H2O and KCl'!$BS$7:$BS$57</c:f>
              <c:numCache>
                <c:formatCode>0.00</c:formatCode>
                <c:ptCount val="51"/>
                <c:pt idx="0">
                  <c:v>1</c:v>
                </c:pt>
                <c:pt idx="1">
                  <c:v>1.099991233544684</c:v>
                </c:pt>
                <c:pt idx="2">
                  <c:v>1.200001865406602</c:v>
                </c:pt>
                <c:pt idx="3">
                  <c:v>1.3000082025538131</c:v>
                </c:pt>
                <c:pt idx="4">
                  <c:v>1.4000023459279558</c:v>
                </c:pt>
                <c:pt idx="5">
                  <c:v>1.5000030680516931</c:v>
                </c:pt>
                <c:pt idx="6">
                  <c:v>1.6000030866277406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2.0999912335446842</c:v>
                </c:pt>
                <c:pt idx="12">
                  <c:v>2.2000018654066023</c:v>
                </c:pt>
                <c:pt idx="13">
                  <c:v>2.3000082025538129</c:v>
                </c:pt>
                <c:pt idx="14">
                  <c:v>2.4000023459279562</c:v>
                </c:pt>
                <c:pt idx="15">
                  <c:v>2.5000030680516936</c:v>
                </c:pt>
                <c:pt idx="16">
                  <c:v>2.600024903892987</c:v>
                </c:pt>
                <c:pt idx="17">
                  <c:v>2.7000023971422542</c:v>
                </c:pt>
                <c:pt idx="18">
                  <c:v>2.8000362418279803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3.2001388538573816</c:v>
                </c:pt>
                <c:pt idx="23">
                  <c:v>3.3001605369513531</c:v>
                </c:pt>
                <c:pt idx="24">
                  <c:v>3.4001233554370813</c:v>
                </c:pt>
                <c:pt idx="25">
                  <c:v>3.5003188237463871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3.9004927554293705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4.3010299956639821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4.7044336600521985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5.3010299956639821</c:v>
                </c:pt>
                <c:pt idx="44">
                  <c:v>5.4259741609193757</c:v>
                </c:pt>
                <c:pt idx="45">
                  <c:v>5.5228744023138026</c:v>
                </c:pt>
                <c:pt idx="46">
                  <c:v>5.6020599913279625</c:v>
                </c:pt>
                <c:pt idx="47">
                  <c:v>5.7569630370485525</c:v>
                </c:pt>
                <c:pt idx="48">
                  <c:v>5.8239109124112991</c:v>
                </c:pt>
                <c:pt idx="49">
                  <c:v>5.9030899869919438</c:v>
                </c:pt>
                <c:pt idx="50">
                  <c:v>6</c:v>
                </c:pt>
              </c:numCache>
            </c:numRef>
          </c:xVal>
          <c:yVal>
            <c:numRef>
              <c:f>'Simulation spectrum H2O and KCl'!$BT$7:$BT$57</c:f>
              <c:numCache>
                <c:formatCode>0.00</c:formatCode>
                <c:ptCount val="51"/>
                <c:pt idx="0">
                  <c:v>1.2389159999999999</c:v>
                </c:pt>
                <c:pt idx="1">
                  <c:v>1.2389039999999998</c:v>
                </c:pt>
                <c:pt idx="2">
                  <c:v>1.238885</c:v>
                </c:pt>
                <c:pt idx="3">
                  <c:v>1.238856</c:v>
                </c:pt>
                <c:pt idx="4">
                  <c:v>1.2388089999999998</c:v>
                </c:pt>
                <c:pt idx="5">
                  <c:v>1.2387349999999997</c:v>
                </c:pt>
                <c:pt idx="6">
                  <c:v>1.2386180000000002</c:v>
                </c:pt>
                <c:pt idx="7">
                  <c:v>1.238432</c:v>
                </c:pt>
                <c:pt idx="8">
                  <c:v>1.2381380000000002</c:v>
                </c:pt>
                <c:pt idx="9">
                  <c:v>1.237671</c:v>
                </c:pt>
                <c:pt idx="10">
                  <c:v>1.2369329999999998</c:v>
                </c:pt>
                <c:pt idx="11">
                  <c:v>1.2357649999999998</c:v>
                </c:pt>
                <c:pt idx="12">
                  <c:v>1.233919</c:v>
                </c:pt>
                <c:pt idx="13">
                  <c:v>1.2310039999999998</c:v>
                </c:pt>
                <c:pt idx="14">
                  <c:v>1.2264160000000002</c:v>
                </c:pt>
                <c:pt idx="15">
                  <c:v>1.219217</c:v>
                </c:pt>
                <c:pt idx="16">
                  <c:v>1.2079869999999999</c:v>
                </c:pt>
                <c:pt idx="17">
                  <c:v>1.1906420000000002</c:v>
                </c:pt>
                <c:pt idx="18">
                  <c:v>1.1642000000000001</c:v>
                </c:pt>
                <c:pt idx="19">
                  <c:v>1.1247670000000001</c:v>
                </c:pt>
                <c:pt idx="20">
                  <c:v>1.0678589999999999</c:v>
                </c:pt>
                <c:pt idx="21">
                  <c:v>0.98925580000000002</c:v>
                </c:pt>
                <c:pt idx="22">
                  <c:v>0.88724259999999999</c:v>
                </c:pt>
                <c:pt idx="23">
                  <c:v>0.76529110000000011</c:v>
                </c:pt>
                <c:pt idx="24">
                  <c:v>0.63273679999999999</c:v>
                </c:pt>
                <c:pt idx="25">
                  <c:v>0.50242289999999989</c:v>
                </c:pt>
                <c:pt idx="26">
                  <c:v>0.38716260000000008</c:v>
                </c:pt>
                <c:pt idx="27">
                  <c:v>0.29408240000000008</c:v>
                </c:pt>
                <c:pt idx="28">
                  <c:v>0.22349420000000006</c:v>
                </c:pt>
                <c:pt idx="29">
                  <c:v>0.1737205</c:v>
                </c:pt>
                <c:pt idx="30">
                  <c:v>0.13978989999999999</c:v>
                </c:pt>
                <c:pt idx="31">
                  <c:v>0.11692380000000001</c:v>
                </c:pt>
                <c:pt idx="32">
                  <c:v>0.10222420000000003</c:v>
                </c:pt>
                <c:pt idx="33">
                  <c:v>9.2681870000000013E-2</c:v>
                </c:pt>
                <c:pt idx="34">
                  <c:v>8.6624370000000062E-2</c:v>
                </c:pt>
                <c:pt idx="35">
                  <c:v>8.2719870000000015E-2</c:v>
                </c:pt>
                <c:pt idx="36">
                  <c:v>8.0267080000000005E-2</c:v>
                </c:pt>
                <c:pt idx="37">
                  <c:v>7.8692520000000016E-2</c:v>
                </c:pt>
                <c:pt idx="38">
                  <c:v>7.7738770000000013E-2</c:v>
                </c:pt>
                <c:pt idx="39">
                  <c:v>7.7121260000000025E-2</c:v>
                </c:pt>
                <c:pt idx="40">
                  <c:v>7.6742610000000003E-2</c:v>
                </c:pt>
                <c:pt idx="41">
                  <c:v>7.6473630000000015E-2</c:v>
                </c:pt>
                <c:pt idx="42">
                  <c:v>7.6332130000000012E-2</c:v>
                </c:pt>
                <c:pt idx="43">
                  <c:v>7.623735999999999E-2</c:v>
                </c:pt>
                <c:pt idx="44">
                  <c:v>7.6163640000000019E-2</c:v>
                </c:pt>
                <c:pt idx="45">
                  <c:v>7.612952000000002E-2</c:v>
                </c:pt>
                <c:pt idx="46">
                  <c:v>7.6110980000000023E-2</c:v>
                </c:pt>
                <c:pt idx="47">
                  <c:v>7.608949000000001E-2</c:v>
                </c:pt>
                <c:pt idx="48">
                  <c:v>7.6084010000000021E-2</c:v>
                </c:pt>
                <c:pt idx="49">
                  <c:v>7.6079380000000002E-2</c:v>
                </c:pt>
                <c:pt idx="50">
                  <c:v>7.6075589999999998E-2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C-3436-45C7-AF2B-3ED72D954499}"/>
            </c:ext>
          </c:extLst>
        </c:ser>
        <c:ser>
          <c:idx val="12"/>
          <c:order val="12"/>
          <c:tx>
            <c:strRef>
              <c:f>'Simulation spectrum H2O and KCl'!$BV$2:$CA$2</c:f>
              <c:strCache>
                <c:ptCount val="1"/>
                <c:pt idx="0">
                  <c:v>Fitting-Time 8.5 h (-40 C) Frozen</c:v>
                </c:pt>
              </c:strCache>
            </c:strRef>
          </c:tx>
          <c:spPr>
            <a:ln w="12700">
              <a:solidFill>
                <a:srgbClr val="0000CC"/>
              </a:solidFill>
            </a:ln>
          </c:spPr>
          <c:marker>
            <c:symbol val="none"/>
          </c:marker>
          <c:xVal>
            <c:numRef>
              <c:f>'Simulation spectrum H2O and KCl'!$BY$7:$BY$57</c:f>
              <c:numCache>
                <c:formatCode>0.00</c:formatCode>
                <c:ptCount val="51"/>
                <c:pt idx="0">
                  <c:v>1</c:v>
                </c:pt>
                <c:pt idx="1">
                  <c:v>1.099991233544684</c:v>
                </c:pt>
                <c:pt idx="2">
                  <c:v>1.200001865406602</c:v>
                </c:pt>
                <c:pt idx="3">
                  <c:v>1.3000082025538131</c:v>
                </c:pt>
                <c:pt idx="4">
                  <c:v>1.4000023459279558</c:v>
                </c:pt>
                <c:pt idx="5">
                  <c:v>1.5000030680516931</c:v>
                </c:pt>
                <c:pt idx="6">
                  <c:v>1.6000030866277406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2.0999912335446842</c:v>
                </c:pt>
                <c:pt idx="12">
                  <c:v>2.2000018654066023</c:v>
                </c:pt>
                <c:pt idx="13">
                  <c:v>2.3000082025538129</c:v>
                </c:pt>
                <c:pt idx="14">
                  <c:v>2.4000023459279562</c:v>
                </c:pt>
                <c:pt idx="15">
                  <c:v>2.5000030680516936</c:v>
                </c:pt>
                <c:pt idx="16">
                  <c:v>2.600024903892987</c:v>
                </c:pt>
                <c:pt idx="17">
                  <c:v>2.7000023971422542</c:v>
                </c:pt>
                <c:pt idx="18">
                  <c:v>2.8000362418279803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3.2001388538573816</c:v>
                </c:pt>
                <c:pt idx="23">
                  <c:v>3.3001605369513531</c:v>
                </c:pt>
                <c:pt idx="24">
                  <c:v>3.4001233554370813</c:v>
                </c:pt>
                <c:pt idx="25">
                  <c:v>3.5003188237463871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3.9004927554293705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4.3010299956639821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4.7044336600521985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5.3010299956639821</c:v>
                </c:pt>
                <c:pt idx="44">
                  <c:v>5.4259741609193757</c:v>
                </c:pt>
                <c:pt idx="45">
                  <c:v>5.5228744023138026</c:v>
                </c:pt>
                <c:pt idx="46">
                  <c:v>5.6020599913279625</c:v>
                </c:pt>
                <c:pt idx="47">
                  <c:v>5.7569630370485525</c:v>
                </c:pt>
                <c:pt idx="48">
                  <c:v>5.8239109124112991</c:v>
                </c:pt>
                <c:pt idx="49">
                  <c:v>5.9030899869919438</c:v>
                </c:pt>
                <c:pt idx="50">
                  <c:v>6</c:v>
                </c:pt>
              </c:numCache>
            </c:numRef>
          </c:xVal>
          <c:yVal>
            <c:numRef>
              <c:f>'Simulation spectrum H2O and KCl'!$BZ$7:$BZ$57</c:f>
              <c:numCache>
                <c:formatCode>0.00</c:formatCode>
                <c:ptCount val="51"/>
                <c:pt idx="0">
                  <c:v>1.2535189999999998</c:v>
                </c:pt>
                <c:pt idx="1">
                  <c:v>1.2519549999999997</c:v>
                </c:pt>
                <c:pt idx="2">
                  <c:v>1.2498929999999997</c:v>
                </c:pt>
                <c:pt idx="3">
                  <c:v>1.2471479999999999</c:v>
                </c:pt>
                <c:pt idx="4">
                  <c:v>1.2434639999999997</c:v>
                </c:pt>
                <c:pt idx="5">
                  <c:v>1.2384770000000001</c:v>
                </c:pt>
                <c:pt idx="6">
                  <c:v>1.2316729999999998</c:v>
                </c:pt>
                <c:pt idx="7">
                  <c:v>1.2223349999999997</c:v>
                </c:pt>
                <c:pt idx="8">
                  <c:v>1.2094679999999998</c:v>
                </c:pt>
                <c:pt idx="9">
                  <c:v>1.1917229999999999</c:v>
                </c:pt>
                <c:pt idx="10">
                  <c:v>1.1673309999999999</c:v>
                </c:pt>
                <c:pt idx="11">
                  <c:v>1.1341030000000001</c:v>
                </c:pt>
                <c:pt idx="12">
                  <c:v>1.0895379999999999</c:v>
                </c:pt>
                <c:pt idx="13">
                  <c:v>1.0312399999999997</c:v>
                </c:pt>
                <c:pt idx="14">
                  <c:v>0.95760910000000021</c:v>
                </c:pt>
                <c:pt idx="15">
                  <c:v>0.86880390000000018</c:v>
                </c:pt>
                <c:pt idx="16">
                  <c:v>0.7676352000000003</c:v>
                </c:pt>
                <c:pt idx="17">
                  <c:v>0.65980800000000028</c:v>
                </c:pt>
                <c:pt idx="18">
                  <c:v>0.55261470000000001</c:v>
                </c:pt>
                <c:pt idx="19">
                  <c:v>0.45333870000000009</c:v>
                </c:pt>
                <c:pt idx="20">
                  <c:v>0.36720960000000002</c:v>
                </c:pt>
                <c:pt idx="21">
                  <c:v>0.29638490000000012</c:v>
                </c:pt>
                <c:pt idx="22">
                  <c:v>0.24067629999999998</c:v>
                </c:pt>
                <c:pt idx="23">
                  <c:v>0.19836020000000001</c:v>
                </c:pt>
                <c:pt idx="24">
                  <c:v>0.16693050000000004</c:v>
                </c:pt>
                <c:pt idx="25">
                  <c:v>0.14386160000000001</c:v>
                </c:pt>
                <c:pt idx="26">
                  <c:v>0.12713149999999998</c:v>
                </c:pt>
                <c:pt idx="27">
                  <c:v>0.11503190000000003</c:v>
                </c:pt>
                <c:pt idx="28">
                  <c:v>0.10617320000000002</c:v>
                </c:pt>
                <c:pt idx="29">
                  <c:v>9.9766390000000038E-2</c:v>
                </c:pt>
                <c:pt idx="30">
                  <c:v>9.507456000000003E-2</c:v>
                </c:pt>
                <c:pt idx="31">
                  <c:v>9.1554140000000034E-2</c:v>
                </c:pt>
                <c:pt idx="32">
                  <c:v>8.896450000000003E-2</c:v>
                </c:pt>
                <c:pt idx="33">
                  <c:v>8.7001250000000002E-2</c:v>
                </c:pt>
                <c:pt idx="34">
                  <c:v>8.5521350000000051E-2</c:v>
                </c:pt>
                <c:pt idx="35">
                  <c:v>8.4372870000000016E-2</c:v>
                </c:pt>
                <c:pt idx="36">
                  <c:v>8.3493740000000011E-2</c:v>
                </c:pt>
                <c:pt idx="37">
                  <c:v>8.279886000000003E-2</c:v>
                </c:pt>
                <c:pt idx="38">
                  <c:v>8.2277340000000018E-2</c:v>
                </c:pt>
                <c:pt idx="39">
                  <c:v>8.1857500000000027E-2</c:v>
                </c:pt>
                <c:pt idx="40">
                  <c:v>8.1535980000000022E-2</c:v>
                </c:pt>
                <c:pt idx="41">
                  <c:v>8.1246719999999994E-2</c:v>
                </c:pt>
                <c:pt idx="42">
                  <c:v>8.1053190000000011E-2</c:v>
                </c:pt>
                <c:pt idx="43">
                  <c:v>8.089097000000002E-2</c:v>
                </c:pt>
                <c:pt idx="44">
                  <c:v>8.0727150000000039E-2</c:v>
                </c:pt>
                <c:pt idx="45">
                  <c:v>8.0627660000000032E-2</c:v>
                </c:pt>
                <c:pt idx="46">
                  <c:v>8.0560560000000031E-2</c:v>
                </c:pt>
                <c:pt idx="47">
                  <c:v>8.0458290000000016E-2</c:v>
                </c:pt>
                <c:pt idx="48">
                  <c:v>8.0423590000000003E-2</c:v>
                </c:pt>
                <c:pt idx="49">
                  <c:v>8.0388490000000007E-2</c:v>
                </c:pt>
                <c:pt idx="50">
                  <c:v>8.0352860000000026E-2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D-3436-45C7-AF2B-3ED72D954499}"/>
            </c:ext>
          </c:extLst>
        </c:ser>
        <c:ser>
          <c:idx val="13"/>
          <c:order val="13"/>
          <c:tx>
            <c:strRef>
              <c:f>'Simulation spectrum H2O and KCl'!$DA$1</c:f>
              <c:strCache>
                <c:ptCount val="1"/>
                <c:pt idx="0">
                  <c:v>Simulate-Std. : Water (1:0)_ 5 g_17C(10 Hz -1 MHz)</c:v>
                </c:pt>
              </c:strCache>
            </c:strRef>
          </c:tx>
          <c:spPr>
            <a:ln w="12700">
              <a:noFill/>
            </a:ln>
          </c:spPr>
          <c:marker>
            <c:symbol val="none"/>
          </c:marker>
          <c:xVal>
            <c:numRef>
              <c:f>'Simulation spectrum H2O and KCl'!$DC$32:$DC$76</c:f>
              <c:numCache>
                <c:formatCode>0.00</c:formatCode>
                <c:ptCount val="45"/>
                <c:pt idx="0">
                  <c:v>0.96644295819461212</c:v>
                </c:pt>
                <c:pt idx="1">
                  <c:v>1.0805370217012247</c:v>
                </c:pt>
                <c:pt idx="2">
                  <c:v>1.1946308781194539</c:v>
                </c:pt>
                <c:pt idx="3">
                  <c:v>1.3087248701324599</c:v>
                </c:pt>
                <c:pt idx="4">
                  <c:v>1.4228187442942002</c:v>
                </c:pt>
                <c:pt idx="5">
                  <c:v>1.5369128034582042</c:v>
                </c:pt>
                <c:pt idx="6">
                  <c:v>1.6510066890911275</c:v>
                </c:pt>
                <c:pt idx="7">
                  <c:v>1.7651006956149344</c:v>
                </c:pt>
                <c:pt idx="8">
                  <c:v>1.879194602862704</c:v>
                </c:pt>
                <c:pt idx="9">
                  <c:v>1.9932885893716563</c:v>
                </c:pt>
                <c:pt idx="10">
                  <c:v>2.1073826352344383</c:v>
                </c:pt>
                <c:pt idx="11">
                  <c:v>2.2214765735373772</c:v>
                </c:pt>
                <c:pt idx="12">
                  <c:v>2.335570421540937</c:v>
                </c:pt>
                <c:pt idx="13">
                  <c:v>2.4496644194299853</c:v>
                </c:pt>
                <c:pt idx="14">
                  <c:v>2.563758423188212</c:v>
                </c:pt>
                <c:pt idx="15">
                  <c:v>2.6778523145221254</c:v>
                </c:pt>
                <c:pt idx="16">
                  <c:v>2.7919463093579671</c:v>
                </c:pt>
                <c:pt idx="17">
                  <c:v>2.9060402573508957</c:v>
                </c:pt>
                <c:pt idx="18">
                  <c:v>3.0201341303373637</c:v>
                </c:pt>
                <c:pt idx="19">
                  <c:v>3.1342281230216624</c:v>
                </c:pt>
                <c:pt idx="20">
                  <c:v>3.2483220340525576</c:v>
                </c:pt>
                <c:pt idx="21">
                  <c:v>3.3624161191363671</c:v>
                </c:pt>
                <c:pt idx="22">
                  <c:v>3.4765100620421574</c:v>
                </c:pt>
                <c:pt idx="23">
                  <c:v>3.5906040107164876</c:v>
                </c:pt>
                <c:pt idx="24">
                  <c:v>3.7046980177678455</c:v>
                </c:pt>
                <c:pt idx="25">
                  <c:v>3.8187919554376739</c:v>
                </c:pt>
                <c:pt idx="26">
                  <c:v>3.9328858951476127</c:v>
                </c:pt>
                <c:pt idx="27">
                  <c:v>4.04697991440199</c:v>
                </c:pt>
                <c:pt idx="28">
                  <c:v>4.1610737804001747</c:v>
                </c:pt>
                <c:pt idx="29">
                  <c:v>4.2751677947627371</c:v>
                </c:pt>
                <c:pt idx="30">
                  <c:v>4.3892617958661972</c:v>
                </c:pt>
                <c:pt idx="31">
                  <c:v>4.5033557624467226</c:v>
                </c:pt>
                <c:pt idx="32">
                  <c:v>4.6174496139358521</c:v>
                </c:pt>
                <c:pt idx="33">
                  <c:v>4.7315436413379883</c:v>
                </c:pt>
                <c:pt idx="34">
                  <c:v>4.8456375947949395</c:v>
                </c:pt>
                <c:pt idx="35">
                  <c:v>4.9597315627541807</c:v>
                </c:pt>
                <c:pt idx="36">
                  <c:v>5.0738253531874244</c:v>
                </c:pt>
                <c:pt idx="37">
                  <c:v>5.1879195809283916</c:v>
                </c:pt>
                <c:pt idx="38">
                  <c:v>5.3020134269557868</c:v>
                </c:pt>
                <c:pt idx="39">
                  <c:v>5.416107379122205</c:v>
                </c:pt>
                <c:pt idx="40">
                  <c:v>5.530201363635955</c:v>
                </c:pt>
                <c:pt idx="41">
                  <c:v>5.6442952781898654</c:v>
                </c:pt>
                <c:pt idx="42">
                  <c:v>5.7583892897963684</c:v>
                </c:pt>
                <c:pt idx="43">
                  <c:v>5.8724832404187968</c:v>
                </c:pt>
                <c:pt idx="44">
                  <c:v>5.9865771984113172</c:v>
                </c:pt>
              </c:numCache>
            </c:numRef>
          </c:xVal>
          <c:yVal>
            <c:numRef>
              <c:f>'Simulation spectrum H2O and KCl'!$DD$32:$DD$76</c:f>
              <c:numCache>
                <c:formatCode>0.00</c:formatCode>
                <c:ptCount val="45"/>
                <c:pt idx="0">
                  <c:v>3.3159609999999997</c:v>
                </c:pt>
                <c:pt idx="1">
                  <c:v>3.2664089999999995</c:v>
                </c:pt>
                <c:pt idx="2">
                  <c:v>3.2202869999999999</c:v>
                </c:pt>
                <c:pt idx="3">
                  <c:v>3.1773559999999992</c:v>
                </c:pt>
                <c:pt idx="4">
                  <c:v>3.1373970000000004</c:v>
                </c:pt>
                <c:pt idx="5">
                  <c:v>3.100203</c:v>
                </c:pt>
                <c:pt idx="6">
                  <c:v>3.065582</c:v>
                </c:pt>
                <c:pt idx="7">
                  <c:v>3.0333570000000001</c:v>
                </c:pt>
                <c:pt idx="8">
                  <c:v>3.0033620000000001</c:v>
                </c:pt>
                <c:pt idx="9">
                  <c:v>2.9754419999999993</c:v>
                </c:pt>
                <c:pt idx="10">
                  <c:v>2.9494539999999994</c:v>
                </c:pt>
                <c:pt idx="11">
                  <c:v>2.9252629999999997</c:v>
                </c:pt>
                <c:pt idx="12">
                  <c:v>2.9027459999999996</c:v>
                </c:pt>
                <c:pt idx="13">
                  <c:v>2.881786</c:v>
                </c:pt>
                <c:pt idx="14">
                  <c:v>2.8622739999999993</c:v>
                </c:pt>
                <c:pt idx="15">
                  <c:v>2.8441109999999998</c:v>
                </c:pt>
                <c:pt idx="16">
                  <c:v>2.8272029999999995</c:v>
                </c:pt>
                <c:pt idx="17">
                  <c:v>2.8114619999999992</c:v>
                </c:pt>
                <c:pt idx="18">
                  <c:v>2.7968059999999997</c:v>
                </c:pt>
                <c:pt idx="19">
                  <c:v>2.7831600000000005</c:v>
                </c:pt>
                <c:pt idx="20">
                  <c:v>2.7704529999999994</c:v>
                </c:pt>
                <c:pt idx="21">
                  <c:v>2.7586179999999998</c:v>
                </c:pt>
                <c:pt idx="22">
                  <c:v>2.7475920000000005</c:v>
                </c:pt>
                <c:pt idx="23">
                  <c:v>2.7373159999999999</c:v>
                </c:pt>
                <c:pt idx="24">
                  <c:v>2.7277330000000002</c:v>
                </c:pt>
                <c:pt idx="25">
                  <c:v>2.718788</c:v>
                </c:pt>
                <c:pt idx="26">
                  <c:v>2.7104240000000002</c:v>
                </c:pt>
                <c:pt idx="27">
                  <c:v>2.702585</c:v>
                </c:pt>
                <c:pt idx="28">
                  <c:v>2.6952039999999995</c:v>
                </c:pt>
                <c:pt idx="29">
                  <c:v>2.6882040000000007</c:v>
                </c:pt>
                <c:pt idx="30">
                  <c:v>2.6814810000000002</c:v>
                </c:pt>
                <c:pt idx="31">
                  <c:v>2.6748920000000003</c:v>
                </c:pt>
                <c:pt idx="32">
                  <c:v>2.6682190000000001</c:v>
                </c:pt>
                <c:pt idx="33">
                  <c:v>2.6611260000000008</c:v>
                </c:pt>
                <c:pt idx="34">
                  <c:v>2.653079</c:v>
                </c:pt>
                <c:pt idx="35">
                  <c:v>2.6432210000000005</c:v>
                </c:pt>
                <c:pt idx="36">
                  <c:v>2.6301920000000001</c:v>
                </c:pt>
                <c:pt idx="37">
                  <c:v>2.6118849999999996</c:v>
                </c:pt>
                <c:pt idx="38">
                  <c:v>2.5851890000000002</c:v>
                </c:pt>
                <c:pt idx="39">
                  <c:v>2.5459200000000002</c:v>
                </c:pt>
                <c:pt idx="40">
                  <c:v>2.4893700000000001</c:v>
                </c:pt>
                <c:pt idx="41">
                  <c:v>2.4121009999999994</c:v>
                </c:pt>
                <c:pt idx="42">
                  <c:v>2.3150449999999991</c:v>
                </c:pt>
                <c:pt idx="43">
                  <c:v>2.2060330000000001</c:v>
                </c:pt>
                <c:pt idx="44">
                  <c:v>2.0983700000000001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E-3436-45C7-AF2B-3ED72D954499}"/>
            </c:ext>
          </c:extLst>
        </c:ser>
        <c:ser>
          <c:idx val="14"/>
          <c:order val="14"/>
          <c:tx>
            <c:strRef>
              <c:f>'Simulation spectrum H2O and KCl'!$DB$1</c:f>
              <c:strCache>
                <c:ptCount val="1"/>
                <c:pt idx="0">
                  <c:v>Simulate-Std. : Water (1:0)_ 5 g_17C (1 MHz -1 PHz)</c:v>
                </c:pt>
              </c:strCache>
            </c:strRef>
          </c:tx>
          <c:spPr>
            <a:ln w="19050">
              <a:solidFill>
                <a:srgbClr val="FF3300"/>
              </a:solidFill>
              <a:prstDash val="sysDot"/>
            </a:ln>
          </c:spPr>
          <c:marker>
            <c:symbol val="none"/>
          </c:marker>
          <c:xVal>
            <c:numRef>
              <c:f>'Simulation spectrum H2O and KCl'!$DC$74:$DC$155</c:f>
              <c:numCache>
                <c:formatCode>0.00</c:formatCode>
                <c:ptCount val="82"/>
                <c:pt idx="0">
                  <c:v>5.7583892897963684</c:v>
                </c:pt>
                <c:pt idx="1">
                  <c:v>5.8724832404187968</c:v>
                </c:pt>
                <c:pt idx="2">
                  <c:v>5.9865771984113172</c:v>
                </c:pt>
                <c:pt idx="3">
                  <c:v>6.100671000518175</c:v>
                </c:pt>
                <c:pt idx="4">
                  <c:v>6.2147651912537896</c:v>
                </c:pt>
                <c:pt idx="5">
                  <c:v>6.3288591015092761</c:v>
                </c:pt>
                <c:pt idx="6">
                  <c:v>6.4429530018744057</c:v>
                </c:pt>
                <c:pt idx="7">
                  <c:v>6.5570470391464433</c:v>
                </c:pt>
                <c:pt idx="8">
                  <c:v>6.6711408945045534</c:v>
                </c:pt>
                <c:pt idx="9">
                  <c:v>6.7852349206161566</c:v>
                </c:pt>
                <c:pt idx="10">
                  <c:v>6.8993288807814857</c:v>
                </c:pt>
                <c:pt idx="11">
                  <c:v>7.0134229163223223</c:v>
                </c:pt>
                <c:pt idx="12">
                  <c:v>7.1275168584783799</c:v>
                </c:pt>
                <c:pt idx="13">
                  <c:v>7.2416107235376019</c:v>
                </c:pt>
                <c:pt idx="14">
                  <c:v>7.3557047049373585</c:v>
                </c:pt>
                <c:pt idx="15">
                  <c:v>7.4697986076108407</c:v>
                </c:pt>
                <c:pt idx="16">
                  <c:v>7.5838926369880353</c:v>
                </c:pt>
                <c:pt idx="17">
                  <c:v>7.697986604530298</c:v>
                </c:pt>
                <c:pt idx="18">
                  <c:v>7.8120805171789343</c:v>
                </c:pt>
                <c:pt idx="19">
                  <c:v>7.9261745109741</c:v>
                </c:pt>
                <c:pt idx="20">
                  <c:v>8.0402683824720711</c:v>
                </c:pt>
                <c:pt idx="21">
                  <c:v>8.154362491898743</c:v>
                </c:pt>
                <c:pt idx="22">
                  <c:v>8.2684562775010519</c:v>
                </c:pt>
                <c:pt idx="23">
                  <c:v>8.3825503025877488</c:v>
                </c:pt>
                <c:pt idx="24">
                  <c:v>8.4966443584593723</c:v>
                </c:pt>
                <c:pt idx="25">
                  <c:v>8.6107382864916655</c:v>
                </c:pt>
                <c:pt idx="26">
                  <c:v>8.7248322294421463</c:v>
                </c:pt>
                <c:pt idx="27">
                  <c:v>8.8389261868996201</c:v>
                </c:pt>
                <c:pt idx="28">
                  <c:v>8.9530201337643938</c:v>
                </c:pt>
                <c:pt idx="29">
                  <c:v>9.0671140228459439</c:v>
                </c:pt>
                <c:pt idx="30">
                  <c:v>9.1812079673540534</c:v>
                </c:pt>
                <c:pt idx="31">
                  <c:v>9.2953020444876149</c:v>
                </c:pt>
                <c:pt idx="32">
                  <c:v>9.4093959221293328</c:v>
                </c:pt>
                <c:pt idx="33">
                  <c:v>9.5234899753014375</c:v>
                </c:pt>
                <c:pt idx="34">
                  <c:v>9.6375838831553171</c:v>
                </c:pt>
                <c:pt idx="35">
                  <c:v>9.751677871157538</c:v>
                </c:pt>
                <c:pt idx="36">
                  <c:v>9.865771788590715</c:v>
                </c:pt>
                <c:pt idx="37">
                  <c:v>9.9798657853096131</c:v>
                </c:pt>
                <c:pt idx="38">
                  <c:v>10.093959666827667</c:v>
                </c:pt>
                <c:pt idx="39">
                  <c:v>10.208053650856748</c:v>
                </c:pt>
                <c:pt idx="40">
                  <c:v>10.322147733652422</c:v>
                </c:pt>
                <c:pt idx="41">
                  <c:v>10.436241544658708</c:v>
                </c:pt>
                <c:pt idx="42">
                  <c:v>10.550335628892309</c:v>
                </c:pt>
                <c:pt idx="43">
                  <c:v>10.664429570541921</c:v>
                </c:pt>
                <c:pt idx="44">
                  <c:v>10.77852349832337</c:v>
                </c:pt>
                <c:pt idx="45">
                  <c:v>10.892617445655683</c:v>
                </c:pt>
                <c:pt idx="46">
                  <c:v>11.006711573846951</c:v>
                </c:pt>
                <c:pt idx="47">
                  <c:v>11.120805493185156</c:v>
                </c:pt>
                <c:pt idx="48">
                  <c:v>11.2348992743675</c:v>
                </c:pt>
                <c:pt idx="49">
                  <c:v>11.348993345681786</c:v>
                </c:pt>
                <c:pt idx="50">
                  <c:v>11.463087230140903</c:v>
                </c:pt>
                <c:pt idx="51">
                  <c:v>11.577181248701066</c:v>
                </c:pt>
                <c:pt idx="52">
                  <c:v>11.691275156658294</c:v>
                </c:pt>
                <c:pt idx="53">
                  <c:v>11.805369122577153</c:v>
                </c:pt>
                <c:pt idx="54">
                  <c:v>11.919463083331667</c:v>
                </c:pt>
                <c:pt idx="55">
                  <c:v>12.033557240311621</c:v>
                </c:pt>
                <c:pt idx="56">
                  <c:v>12.147650976777204</c:v>
                </c:pt>
                <c:pt idx="57">
                  <c:v>12.261744965450164</c:v>
                </c:pt>
                <c:pt idx="58">
                  <c:v>12.375838942105711</c:v>
                </c:pt>
                <c:pt idx="59">
                  <c:v>12.489932898867053</c:v>
                </c:pt>
                <c:pt idx="60">
                  <c:v>12.604026793692469</c:v>
                </c:pt>
                <c:pt idx="61">
                  <c:v>12.718120787616163</c:v>
                </c:pt>
                <c:pt idx="62">
                  <c:v>12.832214770208127</c:v>
                </c:pt>
                <c:pt idx="63">
                  <c:v>12.946308737432163</c:v>
                </c:pt>
                <c:pt idx="64">
                  <c:v>13.06040279755568</c:v>
                </c:pt>
                <c:pt idx="65">
                  <c:v>13.174496500565255</c:v>
                </c:pt>
                <c:pt idx="66">
                  <c:v>13.288590578344987</c:v>
                </c:pt>
                <c:pt idx="67">
                  <c:v>13.402684634761806</c:v>
                </c:pt>
                <c:pt idx="68">
                  <c:v>13.516778563586232</c:v>
                </c:pt>
                <c:pt idx="69">
                  <c:v>13.630872519472884</c:v>
                </c:pt>
                <c:pt idx="70">
                  <c:v>13.744966438777704</c:v>
                </c:pt>
                <c:pt idx="71">
                  <c:v>13.859060381599805</c:v>
                </c:pt>
                <c:pt idx="72">
                  <c:v>13.973154372474356</c:v>
                </c:pt>
                <c:pt idx="73">
                  <c:v>14.087248157292855</c:v>
                </c:pt>
                <c:pt idx="74">
                  <c:v>14.201342219472075</c:v>
                </c:pt>
                <c:pt idx="75">
                  <c:v>14.315436275583457</c:v>
                </c:pt>
                <c:pt idx="76">
                  <c:v>14.4295302325737</c:v>
                </c:pt>
                <c:pt idx="77">
                  <c:v>14.543624216850395</c:v>
                </c:pt>
                <c:pt idx="78">
                  <c:v>14.65771807726421</c:v>
                </c:pt>
                <c:pt idx="79">
                  <c:v>14.771812065480781</c:v>
                </c:pt>
                <c:pt idx="80">
                  <c:v>14.885906064722318</c:v>
                </c:pt>
                <c:pt idx="81">
                  <c:v>15</c:v>
                </c:pt>
              </c:numCache>
            </c:numRef>
          </c:xVal>
          <c:yVal>
            <c:numRef>
              <c:f>'Simulation spectrum H2O and KCl'!$DD$74:$DD$155</c:f>
              <c:numCache>
                <c:formatCode>0.00</c:formatCode>
                <c:ptCount val="82"/>
                <c:pt idx="0">
                  <c:v>2.3150449999999991</c:v>
                </c:pt>
                <c:pt idx="1">
                  <c:v>2.2060330000000001</c:v>
                </c:pt>
                <c:pt idx="2">
                  <c:v>2.0983700000000001</c:v>
                </c:pt>
                <c:pt idx="3">
                  <c:v>2.0048980000000003</c:v>
                </c:pt>
                <c:pt idx="4">
                  <c:v>1.9324479999999999</c:v>
                </c:pt>
                <c:pt idx="5">
                  <c:v>1.8810570000000002</c:v>
                </c:pt>
                <c:pt idx="6">
                  <c:v>1.8468140000000002</c:v>
                </c:pt>
                <c:pt idx="7">
                  <c:v>1.8248899999999999</c:v>
                </c:pt>
                <c:pt idx="8">
                  <c:v>1.8111620000000002</c:v>
                </c:pt>
                <c:pt idx="9">
                  <c:v>1.802637</c:v>
                </c:pt>
                <c:pt idx="10">
                  <c:v>1.7973270000000001</c:v>
                </c:pt>
                <c:pt idx="11">
                  <c:v>1.7939749999999999</c:v>
                </c:pt>
                <c:pt idx="12">
                  <c:v>1.791806</c:v>
                </c:pt>
                <c:pt idx="13">
                  <c:v>1.7903520000000006</c:v>
                </c:pt>
                <c:pt idx="14">
                  <c:v>1.7893340000000002</c:v>
                </c:pt>
                <c:pt idx="15">
                  <c:v>1.7885820000000001</c:v>
                </c:pt>
                <c:pt idx="16">
                  <c:v>1.7879989999999999</c:v>
                </c:pt>
                <c:pt idx="17">
                  <c:v>1.787523</c:v>
                </c:pt>
                <c:pt idx="18">
                  <c:v>1.787121</c:v>
                </c:pt>
                <c:pt idx="19">
                  <c:v>1.7867690000000001</c:v>
                </c:pt>
                <c:pt idx="20">
                  <c:v>1.7864550000000001</c:v>
                </c:pt>
                <c:pt idx="21">
                  <c:v>1.7861700000000003</c:v>
                </c:pt>
                <c:pt idx="22">
                  <c:v>1.7859100000000001</c:v>
                </c:pt>
                <c:pt idx="23">
                  <c:v>1.7856700000000001</c:v>
                </c:pt>
                <c:pt idx="24">
                  <c:v>1.7854480000000001</c:v>
                </c:pt>
                <c:pt idx="25">
                  <c:v>1.7852430000000001</c:v>
                </c:pt>
                <c:pt idx="26">
                  <c:v>1.7850520000000003</c:v>
                </c:pt>
                <c:pt idx="27">
                  <c:v>1.7848740000000001</c:v>
                </c:pt>
                <c:pt idx="28">
                  <c:v>1.7847090000000001</c:v>
                </c:pt>
                <c:pt idx="29">
                  <c:v>1.7845560000000003</c:v>
                </c:pt>
                <c:pt idx="30">
                  <c:v>1.7844130000000002</c:v>
                </c:pt>
                <c:pt idx="31">
                  <c:v>1.7842800000000001</c:v>
                </c:pt>
                <c:pt idx="32">
                  <c:v>1.7841560000000003</c:v>
                </c:pt>
                <c:pt idx="33">
                  <c:v>1.7840400000000001</c:v>
                </c:pt>
                <c:pt idx="34">
                  <c:v>1.783933</c:v>
                </c:pt>
                <c:pt idx="35">
                  <c:v>1.783833</c:v>
                </c:pt>
                <c:pt idx="36">
                  <c:v>1.7837400000000001</c:v>
                </c:pt>
                <c:pt idx="37">
                  <c:v>1.7836540000000001</c:v>
                </c:pt>
                <c:pt idx="38">
                  <c:v>1.7835730000000001</c:v>
                </c:pt>
                <c:pt idx="39">
                  <c:v>1.783498</c:v>
                </c:pt>
                <c:pt idx="40">
                  <c:v>1.783428</c:v>
                </c:pt>
                <c:pt idx="41">
                  <c:v>1.783363</c:v>
                </c:pt>
                <c:pt idx="42">
                  <c:v>1.7833030000000001</c:v>
                </c:pt>
                <c:pt idx="43">
                  <c:v>1.7832460000000001</c:v>
                </c:pt>
                <c:pt idx="44">
                  <c:v>1.7831940000000002</c:v>
                </c:pt>
                <c:pt idx="45">
                  <c:v>1.7831450000000002</c:v>
                </c:pt>
                <c:pt idx="46">
                  <c:v>1.7830999999999999</c:v>
                </c:pt>
                <c:pt idx="47">
                  <c:v>1.7830570000000001</c:v>
                </c:pt>
                <c:pt idx="48">
                  <c:v>1.7830180000000002</c:v>
                </c:pt>
                <c:pt idx="49">
                  <c:v>1.7829810000000001</c:v>
                </c:pt>
                <c:pt idx="50">
                  <c:v>1.7829470000000003</c:v>
                </c:pt>
                <c:pt idx="51">
                  <c:v>1.7829160000000002</c:v>
                </c:pt>
                <c:pt idx="52">
                  <c:v>1.7828860000000002</c:v>
                </c:pt>
                <c:pt idx="53">
                  <c:v>1.7828590000000002</c:v>
                </c:pt>
                <c:pt idx="54">
                  <c:v>1.7828330000000001</c:v>
                </c:pt>
                <c:pt idx="55">
                  <c:v>1.7828090000000001</c:v>
                </c:pt>
                <c:pt idx="56">
                  <c:v>1.7827870000000001</c:v>
                </c:pt>
                <c:pt idx="57">
                  <c:v>1.7827660000000001</c:v>
                </c:pt>
                <c:pt idx="58">
                  <c:v>1.7827470000000001</c:v>
                </c:pt>
                <c:pt idx="59">
                  <c:v>1.782729</c:v>
                </c:pt>
                <c:pt idx="60">
                  <c:v>1.7827130000000002</c:v>
                </c:pt>
                <c:pt idx="61">
                  <c:v>1.7826970000000002</c:v>
                </c:pt>
                <c:pt idx="62">
                  <c:v>1.7826830000000002</c:v>
                </c:pt>
                <c:pt idx="63">
                  <c:v>1.7826690000000001</c:v>
                </c:pt>
                <c:pt idx="64">
                  <c:v>1.7826570000000006</c:v>
                </c:pt>
                <c:pt idx="65">
                  <c:v>1.7826450000000003</c:v>
                </c:pt>
                <c:pt idx="66">
                  <c:v>1.7826340000000001</c:v>
                </c:pt>
                <c:pt idx="67">
                  <c:v>1.782624</c:v>
                </c:pt>
                <c:pt idx="68">
                  <c:v>1.7826150000000003</c:v>
                </c:pt>
                <c:pt idx="69">
                  <c:v>1.7826060000000001</c:v>
                </c:pt>
                <c:pt idx="70">
                  <c:v>1.7825980000000001</c:v>
                </c:pt>
                <c:pt idx="71">
                  <c:v>1.782591</c:v>
                </c:pt>
                <c:pt idx="72">
                  <c:v>1.7825830000000003</c:v>
                </c:pt>
                <c:pt idx="73">
                  <c:v>1.7825770000000001</c:v>
                </c:pt>
                <c:pt idx="74">
                  <c:v>1.7825710000000001</c:v>
                </c:pt>
                <c:pt idx="75">
                  <c:v>1.7825650000000004</c:v>
                </c:pt>
                <c:pt idx="76">
                  <c:v>1.7825600000000001</c:v>
                </c:pt>
                <c:pt idx="77">
                  <c:v>1.7825550000000001</c:v>
                </c:pt>
                <c:pt idx="78">
                  <c:v>1.7825500000000001</c:v>
                </c:pt>
                <c:pt idx="79">
                  <c:v>1.7825460000000002</c:v>
                </c:pt>
                <c:pt idx="80">
                  <c:v>1.7825420000000001</c:v>
                </c:pt>
                <c:pt idx="81">
                  <c:v>1.7825380000000002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F-3436-45C7-AF2B-3ED72D954499}"/>
            </c:ext>
          </c:extLst>
        </c:ser>
        <c:ser>
          <c:idx val="15"/>
          <c:order val="15"/>
          <c:tx>
            <c:strRef>
              <c:f>'Simulation spectrum H2O and KCl'!$DI$1</c:f>
              <c:strCache>
                <c:ptCount val="1"/>
                <c:pt idx="0">
                  <c:v>Simulate-Std. : Water (1:0)_ 5 g_17C (10 Hz -1 MHz)</c:v>
                </c:pt>
              </c:strCache>
            </c:strRef>
          </c:tx>
          <c:spPr>
            <a:ln w="19050">
              <a:noFill/>
            </a:ln>
          </c:spPr>
          <c:marker>
            <c:symbol val="none"/>
          </c:marker>
          <c:xVal>
            <c:numRef>
              <c:f>'Simulation spectrum H2O and KCl'!$DK$32:$DK$76</c:f>
              <c:numCache>
                <c:formatCode>0.00</c:formatCode>
                <c:ptCount val="45"/>
                <c:pt idx="0">
                  <c:v>0.96644295819461212</c:v>
                </c:pt>
                <c:pt idx="1">
                  <c:v>1.0805370217012247</c:v>
                </c:pt>
                <c:pt idx="2">
                  <c:v>1.1946308781194539</c:v>
                </c:pt>
                <c:pt idx="3">
                  <c:v>1.3087248701324599</c:v>
                </c:pt>
                <c:pt idx="4">
                  <c:v>1.4228187442942002</c:v>
                </c:pt>
                <c:pt idx="5">
                  <c:v>1.5369128034582042</c:v>
                </c:pt>
                <c:pt idx="6">
                  <c:v>1.6510066890911275</c:v>
                </c:pt>
                <c:pt idx="7">
                  <c:v>1.7651006956149344</c:v>
                </c:pt>
                <c:pt idx="8">
                  <c:v>1.879194602862704</c:v>
                </c:pt>
                <c:pt idx="9">
                  <c:v>1.9932885893716563</c:v>
                </c:pt>
                <c:pt idx="10">
                  <c:v>2.1073826352344383</c:v>
                </c:pt>
                <c:pt idx="11">
                  <c:v>2.2214765735373772</c:v>
                </c:pt>
                <c:pt idx="12">
                  <c:v>2.335570421540937</c:v>
                </c:pt>
                <c:pt idx="13">
                  <c:v>2.4496644194299853</c:v>
                </c:pt>
                <c:pt idx="14">
                  <c:v>2.563758423188212</c:v>
                </c:pt>
                <c:pt idx="15">
                  <c:v>2.6778523145221254</c:v>
                </c:pt>
                <c:pt idx="16">
                  <c:v>2.7919463093579671</c:v>
                </c:pt>
                <c:pt idx="17">
                  <c:v>2.9060402573508957</c:v>
                </c:pt>
                <c:pt idx="18">
                  <c:v>3.0201341303373637</c:v>
                </c:pt>
                <c:pt idx="19">
                  <c:v>3.1342281230216624</c:v>
                </c:pt>
                <c:pt idx="20">
                  <c:v>3.2483220340525576</c:v>
                </c:pt>
                <c:pt idx="21">
                  <c:v>3.3624161191363671</c:v>
                </c:pt>
                <c:pt idx="22">
                  <c:v>3.4765100620421574</c:v>
                </c:pt>
                <c:pt idx="23">
                  <c:v>3.5906040107164876</c:v>
                </c:pt>
                <c:pt idx="24">
                  <c:v>3.7046980177678455</c:v>
                </c:pt>
                <c:pt idx="25">
                  <c:v>3.8187919554376739</c:v>
                </c:pt>
                <c:pt idx="26">
                  <c:v>3.9328858951476127</c:v>
                </c:pt>
                <c:pt idx="27">
                  <c:v>4.04697991440199</c:v>
                </c:pt>
                <c:pt idx="28">
                  <c:v>4.1610737804001747</c:v>
                </c:pt>
                <c:pt idx="29">
                  <c:v>4.2751677947627371</c:v>
                </c:pt>
                <c:pt idx="30">
                  <c:v>4.3892617958661972</c:v>
                </c:pt>
                <c:pt idx="31">
                  <c:v>4.5033557624467226</c:v>
                </c:pt>
                <c:pt idx="32">
                  <c:v>4.6174496139358521</c:v>
                </c:pt>
                <c:pt idx="33">
                  <c:v>4.7315436413379883</c:v>
                </c:pt>
                <c:pt idx="34">
                  <c:v>4.8456375947949395</c:v>
                </c:pt>
                <c:pt idx="35">
                  <c:v>4.9597315627541807</c:v>
                </c:pt>
                <c:pt idx="36">
                  <c:v>5.0738253531874244</c:v>
                </c:pt>
                <c:pt idx="37">
                  <c:v>5.1879195809283916</c:v>
                </c:pt>
                <c:pt idx="38">
                  <c:v>5.3020134269557868</c:v>
                </c:pt>
                <c:pt idx="39">
                  <c:v>5.416107379122205</c:v>
                </c:pt>
                <c:pt idx="40">
                  <c:v>5.530201363635955</c:v>
                </c:pt>
                <c:pt idx="41">
                  <c:v>5.6442952781898654</c:v>
                </c:pt>
                <c:pt idx="42">
                  <c:v>5.7583892897963684</c:v>
                </c:pt>
                <c:pt idx="43">
                  <c:v>5.8724832404187968</c:v>
                </c:pt>
                <c:pt idx="44">
                  <c:v>5.9865771984113172</c:v>
                </c:pt>
              </c:numCache>
            </c:numRef>
          </c:xVal>
          <c:yVal>
            <c:numRef>
              <c:f>'Simulation spectrum H2O and KCl'!$DL$32:$DL$76</c:f>
              <c:numCache>
                <c:formatCode>0.00</c:formatCode>
                <c:ptCount val="45"/>
                <c:pt idx="0">
                  <c:v>3.5871559999999998</c:v>
                </c:pt>
                <c:pt idx="1">
                  <c:v>3.5291430000000004</c:v>
                </c:pt>
                <c:pt idx="2">
                  <c:v>3.4752569999999996</c:v>
                </c:pt>
                <c:pt idx="3">
                  <c:v>3.4252049999999996</c:v>
                </c:pt>
                <c:pt idx="4">
                  <c:v>3.3787129999999994</c:v>
                </c:pt>
                <c:pt idx="5">
                  <c:v>3.3355289999999993</c:v>
                </c:pt>
                <c:pt idx="6">
                  <c:v>3.2954159999999995</c:v>
                </c:pt>
                <c:pt idx="7">
                  <c:v>3.2581549999999999</c:v>
                </c:pt>
                <c:pt idx="8">
                  <c:v>3.2235440000000004</c:v>
                </c:pt>
                <c:pt idx="9">
                  <c:v>3.191392</c:v>
                </c:pt>
                <c:pt idx="10">
                  <c:v>3.1615250000000001</c:v>
                </c:pt>
                <c:pt idx="11">
                  <c:v>3.133778</c:v>
                </c:pt>
                <c:pt idx="12">
                  <c:v>3.1080009999999998</c:v>
                </c:pt>
                <c:pt idx="13">
                  <c:v>3.0840510000000001</c:v>
                </c:pt>
                <c:pt idx="14">
                  <c:v>3.0617969999999999</c:v>
                </c:pt>
                <c:pt idx="15">
                  <c:v>3.0411160000000002</c:v>
                </c:pt>
                <c:pt idx="16">
                  <c:v>3.0218940000000001</c:v>
                </c:pt>
                <c:pt idx="17">
                  <c:v>3.0040239999999998</c:v>
                </c:pt>
                <c:pt idx="18">
                  <c:v>2.9874049999999999</c:v>
                </c:pt>
                <c:pt idx="19">
                  <c:v>2.9719399999999996</c:v>
                </c:pt>
                <c:pt idx="20">
                  <c:v>2.9575390000000001</c:v>
                </c:pt>
                <c:pt idx="21">
                  <c:v>2.9441120000000001</c:v>
                </c:pt>
                <c:pt idx="22">
                  <c:v>2.9315670000000003</c:v>
                </c:pt>
                <c:pt idx="23">
                  <c:v>2.9198099999999996</c:v>
                </c:pt>
                <c:pt idx="24">
                  <c:v>2.9087329999999998</c:v>
                </c:pt>
                <c:pt idx="25">
                  <c:v>2.8982029999999996</c:v>
                </c:pt>
                <c:pt idx="26">
                  <c:v>2.8880469999999994</c:v>
                </c:pt>
                <c:pt idx="27">
                  <c:v>2.8780189999999997</c:v>
                </c:pt>
                <c:pt idx="28">
                  <c:v>2.8677479999999997</c:v>
                </c:pt>
                <c:pt idx="29">
                  <c:v>2.8566589999999992</c:v>
                </c:pt>
                <c:pt idx="30">
                  <c:v>2.8438380000000003</c:v>
                </c:pt>
                <c:pt idx="31">
                  <c:v>2.8278300000000001</c:v>
                </c:pt>
                <c:pt idx="32">
                  <c:v>2.8063379999999998</c:v>
                </c:pt>
                <c:pt idx="33">
                  <c:v>2.7758399999999996</c:v>
                </c:pt>
                <c:pt idx="34">
                  <c:v>2.731236</c:v>
                </c:pt>
                <c:pt idx="35">
                  <c:v>2.66587</c:v>
                </c:pt>
                <c:pt idx="36">
                  <c:v>2.572711</c:v>
                </c:pt>
                <c:pt idx="37">
                  <c:v>2.4475549999999999</c:v>
                </c:pt>
                <c:pt idx="38">
                  <c:v>2.2939020000000001</c:v>
                </c:pt>
                <c:pt idx="39">
                  <c:v>2.1259340000000004</c:v>
                </c:pt>
                <c:pt idx="40">
                  <c:v>1.964653</c:v>
                </c:pt>
                <c:pt idx="41">
                  <c:v>1.8282160000000001</c:v>
                </c:pt>
                <c:pt idx="42">
                  <c:v>1.724709</c:v>
                </c:pt>
                <c:pt idx="43">
                  <c:v>1.652495</c:v>
                </c:pt>
                <c:pt idx="44">
                  <c:v>1.6049800000000001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0-3436-45C7-AF2B-3ED72D954499}"/>
            </c:ext>
          </c:extLst>
        </c:ser>
        <c:ser>
          <c:idx val="16"/>
          <c:order val="16"/>
          <c:tx>
            <c:strRef>
              <c:f>'Simulation spectrum H2O and KCl'!$DJ$1</c:f>
              <c:strCache>
                <c:ptCount val="1"/>
                <c:pt idx="0">
                  <c:v>Simulate-Std. : Water (1:0)_ 5 g_17C (1 MHz -1 PHz)</c:v>
                </c:pt>
              </c:strCache>
            </c:strRef>
          </c:tx>
          <c:spPr>
            <a:ln w="19050">
              <a:noFill/>
              <a:prstDash val="sysDot"/>
            </a:ln>
          </c:spPr>
          <c:marker>
            <c:symbol val="none"/>
          </c:marker>
          <c:xVal>
            <c:numRef>
              <c:f>'Simulation spectrum H2O and KCl'!$DK$75:$DK$155</c:f>
              <c:numCache>
                <c:formatCode>0.00</c:formatCode>
                <c:ptCount val="81"/>
                <c:pt idx="0">
                  <c:v>5.8724832404187968</c:v>
                </c:pt>
                <c:pt idx="1">
                  <c:v>5.9865771984113172</c:v>
                </c:pt>
                <c:pt idx="2">
                  <c:v>6.100671000518175</c:v>
                </c:pt>
                <c:pt idx="3">
                  <c:v>6.2147651912537896</c:v>
                </c:pt>
                <c:pt idx="4">
                  <c:v>6.3288591015092761</c:v>
                </c:pt>
                <c:pt idx="5">
                  <c:v>6.4429530018744057</c:v>
                </c:pt>
                <c:pt idx="6">
                  <c:v>6.5570470391464433</c:v>
                </c:pt>
                <c:pt idx="7">
                  <c:v>6.6711408945045534</c:v>
                </c:pt>
                <c:pt idx="8">
                  <c:v>6.7852349206161566</c:v>
                </c:pt>
                <c:pt idx="9">
                  <c:v>6.8993288807814857</c:v>
                </c:pt>
                <c:pt idx="10">
                  <c:v>7.0134229163223223</c:v>
                </c:pt>
                <c:pt idx="11">
                  <c:v>7.1275168584783799</c:v>
                </c:pt>
                <c:pt idx="12">
                  <c:v>7.2416107235376019</c:v>
                </c:pt>
                <c:pt idx="13">
                  <c:v>7.3557047049373585</c:v>
                </c:pt>
                <c:pt idx="14">
                  <c:v>7.4697986076108407</c:v>
                </c:pt>
                <c:pt idx="15">
                  <c:v>7.5838926369880353</c:v>
                </c:pt>
                <c:pt idx="16">
                  <c:v>7.697986604530298</c:v>
                </c:pt>
                <c:pt idx="17">
                  <c:v>7.8120805171789343</c:v>
                </c:pt>
                <c:pt idx="18">
                  <c:v>7.9261745109741</c:v>
                </c:pt>
                <c:pt idx="19">
                  <c:v>8.0402683824720711</c:v>
                </c:pt>
                <c:pt idx="20">
                  <c:v>8.154362491898743</c:v>
                </c:pt>
                <c:pt idx="21">
                  <c:v>8.2684562775010519</c:v>
                </c:pt>
                <c:pt idx="22">
                  <c:v>8.3825503025877488</c:v>
                </c:pt>
                <c:pt idx="23">
                  <c:v>8.4966443584593723</c:v>
                </c:pt>
                <c:pt idx="24">
                  <c:v>8.6107382864916655</c:v>
                </c:pt>
                <c:pt idx="25">
                  <c:v>8.7248322294421463</c:v>
                </c:pt>
                <c:pt idx="26">
                  <c:v>8.8389261868996201</c:v>
                </c:pt>
                <c:pt idx="27">
                  <c:v>8.9530201337643938</c:v>
                </c:pt>
                <c:pt idx="28">
                  <c:v>9.0671140228459439</c:v>
                </c:pt>
                <c:pt idx="29">
                  <c:v>9.1812079673540534</c:v>
                </c:pt>
                <c:pt idx="30">
                  <c:v>9.2953020444876149</c:v>
                </c:pt>
                <c:pt idx="31">
                  <c:v>9.4093959221293328</c:v>
                </c:pt>
                <c:pt idx="32">
                  <c:v>9.5234899753014375</c:v>
                </c:pt>
                <c:pt idx="33">
                  <c:v>9.6375838831553171</c:v>
                </c:pt>
                <c:pt idx="34">
                  <c:v>9.751677871157538</c:v>
                </c:pt>
                <c:pt idx="35">
                  <c:v>9.865771788590715</c:v>
                </c:pt>
                <c:pt idx="36">
                  <c:v>9.9798657853096131</c:v>
                </c:pt>
                <c:pt idx="37">
                  <c:v>10.093959666827667</c:v>
                </c:pt>
                <c:pt idx="38">
                  <c:v>10.208053650856748</c:v>
                </c:pt>
                <c:pt idx="39">
                  <c:v>10.322147733652422</c:v>
                </c:pt>
                <c:pt idx="40">
                  <c:v>10.436241544658708</c:v>
                </c:pt>
                <c:pt idx="41">
                  <c:v>10.550335628892309</c:v>
                </c:pt>
                <c:pt idx="42">
                  <c:v>10.664429570541921</c:v>
                </c:pt>
                <c:pt idx="43">
                  <c:v>10.77852349832337</c:v>
                </c:pt>
                <c:pt idx="44">
                  <c:v>10.892617445655683</c:v>
                </c:pt>
                <c:pt idx="45">
                  <c:v>11.006711573846951</c:v>
                </c:pt>
                <c:pt idx="46">
                  <c:v>11.120805493185156</c:v>
                </c:pt>
                <c:pt idx="47">
                  <c:v>11.2348992743675</c:v>
                </c:pt>
                <c:pt idx="48">
                  <c:v>11.348993345681786</c:v>
                </c:pt>
                <c:pt idx="49">
                  <c:v>11.463087230140903</c:v>
                </c:pt>
                <c:pt idx="50">
                  <c:v>11.577181248701066</c:v>
                </c:pt>
                <c:pt idx="51">
                  <c:v>11.691275156658294</c:v>
                </c:pt>
                <c:pt idx="52">
                  <c:v>11.805369122577153</c:v>
                </c:pt>
                <c:pt idx="53">
                  <c:v>11.919463083331667</c:v>
                </c:pt>
                <c:pt idx="54">
                  <c:v>12.033557240311621</c:v>
                </c:pt>
                <c:pt idx="55">
                  <c:v>12.147650976777204</c:v>
                </c:pt>
                <c:pt idx="56">
                  <c:v>12.261744965450164</c:v>
                </c:pt>
                <c:pt idx="57">
                  <c:v>12.375838942105711</c:v>
                </c:pt>
                <c:pt idx="58">
                  <c:v>12.489932898867053</c:v>
                </c:pt>
                <c:pt idx="59">
                  <c:v>12.604026793692469</c:v>
                </c:pt>
                <c:pt idx="60">
                  <c:v>12.718120787616163</c:v>
                </c:pt>
                <c:pt idx="61">
                  <c:v>12.832214770208127</c:v>
                </c:pt>
                <c:pt idx="62">
                  <c:v>12.946308737432163</c:v>
                </c:pt>
                <c:pt idx="63">
                  <c:v>13.06040279755568</c:v>
                </c:pt>
                <c:pt idx="64">
                  <c:v>13.174496500565255</c:v>
                </c:pt>
                <c:pt idx="65">
                  <c:v>13.288590578344987</c:v>
                </c:pt>
                <c:pt idx="66">
                  <c:v>13.402684634761806</c:v>
                </c:pt>
                <c:pt idx="67">
                  <c:v>13.516778563586232</c:v>
                </c:pt>
                <c:pt idx="68">
                  <c:v>13.630872519472884</c:v>
                </c:pt>
                <c:pt idx="69">
                  <c:v>13.744966438777704</c:v>
                </c:pt>
                <c:pt idx="70">
                  <c:v>13.859060381599805</c:v>
                </c:pt>
                <c:pt idx="71">
                  <c:v>13.973154372474356</c:v>
                </c:pt>
                <c:pt idx="72">
                  <c:v>14.087248157292855</c:v>
                </c:pt>
                <c:pt idx="73">
                  <c:v>14.201342219472075</c:v>
                </c:pt>
                <c:pt idx="74">
                  <c:v>14.315436275583457</c:v>
                </c:pt>
                <c:pt idx="75">
                  <c:v>14.4295302325737</c:v>
                </c:pt>
                <c:pt idx="76">
                  <c:v>14.543624216850395</c:v>
                </c:pt>
                <c:pt idx="77">
                  <c:v>14.65771807726421</c:v>
                </c:pt>
                <c:pt idx="78">
                  <c:v>14.771812065480781</c:v>
                </c:pt>
                <c:pt idx="79">
                  <c:v>14.885906064722318</c:v>
                </c:pt>
                <c:pt idx="80">
                  <c:v>15</c:v>
                </c:pt>
              </c:numCache>
            </c:numRef>
          </c:xVal>
          <c:yVal>
            <c:numRef>
              <c:f>'Simulation spectrum H2O and KCl'!$DL$75:$DL$155</c:f>
              <c:numCache>
                <c:formatCode>0.00</c:formatCode>
                <c:ptCount val="81"/>
                <c:pt idx="0">
                  <c:v>1.652495</c:v>
                </c:pt>
                <c:pt idx="1">
                  <c:v>1.6049800000000001</c:v>
                </c:pt>
                <c:pt idx="2">
                  <c:v>1.5748739999999999</c:v>
                </c:pt>
                <c:pt idx="3">
                  <c:v>1.5562100000000001</c:v>
                </c:pt>
                <c:pt idx="4">
                  <c:v>1.544754</c:v>
                </c:pt>
                <c:pt idx="5">
                  <c:v>1.5377269999999998</c:v>
                </c:pt>
                <c:pt idx="6">
                  <c:v>1.5333809999999999</c:v>
                </c:pt>
                <c:pt idx="7">
                  <c:v>1.530648</c:v>
                </c:pt>
                <c:pt idx="8">
                  <c:v>1.5288820000000001</c:v>
                </c:pt>
                <c:pt idx="9">
                  <c:v>1.5276999999999998</c:v>
                </c:pt>
                <c:pt idx="10">
                  <c:v>1.5268699999999997</c:v>
                </c:pt>
                <c:pt idx="11">
                  <c:v>1.5262580000000001</c:v>
                </c:pt>
                <c:pt idx="12">
                  <c:v>1.5257809999999998</c:v>
                </c:pt>
                <c:pt idx="13">
                  <c:v>1.5253919999999996</c:v>
                </c:pt>
                <c:pt idx="14">
                  <c:v>1.5250629999999998</c:v>
                </c:pt>
                <c:pt idx="15">
                  <c:v>1.524775</c:v>
                </c:pt>
                <c:pt idx="16">
                  <c:v>1.524518</c:v>
                </c:pt>
                <c:pt idx="17">
                  <c:v>1.5242849999999999</c:v>
                </c:pt>
                <c:pt idx="18">
                  <c:v>1.5240719999999999</c:v>
                </c:pt>
                <c:pt idx="19">
                  <c:v>1.5238759999999998</c:v>
                </c:pt>
                <c:pt idx="20">
                  <c:v>1.5236959999999997</c:v>
                </c:pt>
                <c:pt idx="21">
                  <c:v>1.5235289999999997</c:v>
                </c:pt>
                <c:pt idx="22">
                  <c:v>1.5233729999999999</c:v>
                </c:pt>
                <c:pt idx="23">
                  <c:v>1.5232299999999996</c:v>
                </c:pt>
                <c:pt idx="24">
                  <c:v>1.5230959999999998</c:v>
                </c:pt>
                <c:pt idx="25">
                  <c:v>1.522972</c:v>
                </c:pt>
                <c:pt idx="26">
                  <c:v>1.5228569999999999</c:v>
                </c:pt>
                <c:pt idx="27">
                  <c:v>1.52275</c:v>
                </c:pt>
                <c:pt idx="28">
                  <c:v>1.5226500000000001</c:v>
                </c:pt>
                <c:pt idx="29">
                  <c:v>1.5225580000000001</c:v>
                </c:pt>
                <c:pt idx="30">
                  <c:v>1.522472</c:v>
                </c:pt>
                <c:pt idx="31">
                  <c:v>1.5223929999999999</c:v>
                </c:pt>
                <c:pt idx="32">
                  <c:v>1.5223180000000001</c:v>
                </c:pt>
                <c:pt idx="33">
                  <c:v>1.5222499999999999</c:v>
                </c:pt>
                <c:pt idx="34">
                  <c:v>1.522186</c:v>
                </c:pt>
                <c:pt idx="35">
                  <c:v>1.5221259999999999</c:v>
                </c:pt>
                <c:pt idx="36">
                  <c:v>1.522071</c:v>
                </c:pt>
                <c:pt idx="37">
                  <c:v>1.5220199999999999</c:v>
                </c:pt>
                <c:pt idx="38">
                  <c:v>1.5219729999999998</c:v>
                </c:pt>
                <c:pt idx="39">
                  <c:v>1.5219279999999997</c:v>
                </c:pt>
                <c:pt idx="40">
                  <c:v>1.521887</c:v>
                </c:pt>
                <c:pt idx="41">
                  <c:v>1.5218489999999998</c:v>
                </c:pt>
                <c:pt idx="42">
                  <c:v>1.5218139999999998</c:v>
                </c:pt>
                <c:pt idx="43">
                  <c:v>1.5217809999999998</c:v>
                </c:pt>
                <c:pt idx="44">
                  <c:v>1.5217500000000002</c:v>
                </c:pt>
                <c:pt idx="45">
                  <c:v>1.5217219999999998</c:v>
                </c:pt>
                <c:pt idx="46">
                  <c:v>1.5216959999999997</c:v>
                </c:pt>
                <c:pt idx="47">
                  <c:v>1.5216709999999998</c:v>
                </c:pt>
                <c:pt idx="48">
                  <c:v>1.5216479999999999</c:v>
                </c:pt>
                <c:pt idx="49">
                  <c:v>1.5216269999999996</c:v>
                </c:pt>
                <c:pt idx="50">
                  <c:v>1.5216079999999998</c:v>
                </c:pt>
                <c:pt idx="51">
                  <c:v>1.5215889999999999</c:v>
                </c:pt>
                <c:pt idx="52">
                  <c:v>1.5215729999999998</c:v>
                </c:pt>
                <c:pt idx="53">
                  <c:v>1.5215569999999998</c:v>
                </c:pt>
                <c:pt idx="54">
                  <c:v>1.521542</c:v>
                </c:pt>
                <c:pt idx="55">
                  <c:v>1.5215289999999997</c:v>
                </c:pt>
                <c:pt idx="56">
                  <c:v>1.5215159999999999</c:v>
                </c:pt>
                <c:pt idx="57">
                  <c:v>1.5215039999999997</c:v>
                </c:pt>
                <c:pt idx="58">
                  <c:v>1.5214929999999998</c:v>
                </c:pt>
                <c:pt idx="59">
                  <c:v>1.5214829999999999</c:v>
                </c:pt>
                <c:pt idx="60">
                  <c:v>1.5214739999999998</c:v>
                </c:pt>
                <c:pt idx="61">
                  <c:v>1.5214649999999996</c:v>
                </c:pt>
                <c:pt idx="62">
                  <c:v>1.5214569999999998</c:v>
                </c:pt>
                <c:pt idx="63">
                  <c:v>1.52145</c:v>
                </c:pt>
                <c:pt idx="64">
                  <c:v>1.5214429999999999</c:v>
                </c:pt>
                <c:pt idx="65">
                  <c:v>1.5214359999999998</c:v>
                </c:pt>
                <c:pt idx="66">
                  <c:v>1.5214299999999996</c:v>
                </c:pt>
                <c:pt idx="67">
                  <c:v>1.5214249999999998</c:v>
                </c:pt>
                <c:pt idx="68">
                  <c:v>1.5214189999999999</c:v>
                </c:pt>
                <c:pt idx="69">
                  <c:v>1.521415</c:v>
                </c:pt>
                <c:pt idx="70">
                  <c:v>1.5214100000000002</c:v>
                </c:pt>
                <c:pt idx="71">
                  <c:v>1.5214059999999998</c:v>
                </c:pt>
                <c:pt idx="72">
                  <c:v>1.5214019999999997</c:v>
                </c:pt>
                <c:pt idx="73">
                  <c:v>1.5213979999999998</c:v>
                </c:pt>
                <c:pt idx="74">
                  <c:v>1.5213949999999996</c:v>
                </c:pt>
                <c:pt idx="75">
                  <c:v>1.5213919999999999</c:v>
                </c:pt>
                <c:pt idx="76">
                  <c:v>1.5213889999999999</c:v>
                </c:pt>
                <c:pt idx="77">
                  <c:v>1.5213859999999999</c:v>
                </c:pt>
                <c:pt idx="78">
                  <c:v>1.5213839999999998</c:v>
                </c:pt>
                <c:pt idx="79">
                  <c:v>1.521382</c:v>
                </c:pt>
                <c:pt idx="80">
                  <c:v>1.52138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1-3436-45C7-AF2B-3ED72D954499}"/>
            </c:ext>
          </c:extLst>
        </c:ser>
        <c:ser>
          <c:idx val="17"/>
          <c:order val="17"/>
          <c:tx>
            <c:v>Trendline for 20.3 C at LF</c:v>
          </c:tx>
          <c:spPr>
            <a:ln w="19050">
              <a:noFill/>
              <a:prstDash val="sysDot"/>
            </a:ln>
          </c:spPr>
          <c:marker>
            <c:symbol val="none"/>
          </c:marker>
          <c:xVal>
            <c:numRef>
              <c:f>'Simulation spectrum H2O and KCl'!$L$67:$L$131</c:f>
              <c:numCache>
                <c:formatCode>0.00</c:formatCode>
                <c:ptCount val="65"/>
                <c:pt idx="0">
                  <c:v>7.4</c:v>
                </c:pt>
                <c:pt idx="1">
                  <c:v>7.3</c:v>
                </c:pt>
                <c:pt idx="2">
                  <c:v>7.2</c:v>
                </c:pt>
                <c:pt idx="3">
                  <c:v>7.1</c:v>
                </c:pt>
                <c:pt idx="4">
                  <c:v>7</c:v>
                </c:pt>
                <c:pt idx="5">
                  <c:v>6.9</c:v>
                </c:pt>
                <c:pt idx="6">
                  <c:v>6.8</c:v>
                </c:pt>
                <c:pt idx="7">
                  <c:v>6.7</c:v>
                </c:pt>
                <c:pt idx="8">
                  <c:v>6.6</c:v>
                </c:pt>
                <c:pt idx="9">
                  <c:v>6.5</c:v>
                </c:pt>
                <c:pt idx="10">
                  <c:v>6.4</c:v>
                </c:pt>
                <c:pt idx="11">
                  <c:v>6.3</c:v>
                </c:pt>
                <c:pt idx="12">
                  <c:v>6.2</c:v>
                </c:pt>
                <c:pt idx="13">
                  <c:v>6.1</c:v>
                </c:pt>
                <c:pt idx="14">
                  <c:v>6</c:v>
                </c:pt>
                <c:pt idx="15">
                  <c:v>5.9030899869919438</c:v>
                </c:pt>
                <c:pt idx="16">
                  <c:v>5.8239109124112991</c:v>
                </c:pt>
                <c:pt idx="17">
                  <c:v>5.7569630370485525</c:v>
                </c:pt>
                <c:pt idx="18">
                  <c:v>5.6020599913279625</c:v>
                </c:pt>
                <c:pt idx="19">
                  <c:v>5.5228744023138026</c:v>
                </c:pt>
                <c:pt idx="20">
                  <c:v>5.4259741609193757</c:v>
                </c:pt>
                <c:pt idx="21">
                  <c:v>5.3010299956639821</c:v>
                </c:pt>
                <c:pt idx="22">
                  <c:v>5.204119982655925</c:v>
                </c:pt>
                <c:pt idx="23">
                  <c:v>5.1106906972737542</c:v>
                </c:pt>
                <c:pt idx="24">
                  <c:v>5</c:v>
                </c:pt>
                <c:pt idx="25">
                  <c:v>4.9030899869919438</c:v>
                </c:pt>
                <c:pt idx="26">
                  <c:v>4.8027190075796815</c:v>
                </c:pt>
                <c:pt idx="27">
                  <c:v>4.7044336600521985</c:v>
                </c:pt>
                <c:pt idx="28">
                  <c:v>4.6020599913279625</c:v>
                </c:pt>
                <c:pt idx="29">
                  <c:v>4.5016890119157003</c:v>
                </c:pt>
                <c:pt idx="30">
                  <c:v>4.4006588497649739</c:v>
                </c:pt>
                <c:pt idx="31">
                  <c:v>4.3010299956639821</c:v>
                </c:pt>
                <c:pt idx="32">
                  <c:v>4.200659016251719</c:v>
                </c:pt>
                <c:pt idx="33">
                  <c:v>4.1009905230699646</c:v>
                </c:pt>
                <c:pt idx="34">
                  <c:v>4</c:v>
                </c:pt>
                <c:pt idx="35">
                  <c:v>3.9004927554293705</c:v>
                </c:pt>
                <c:pt idx="36">
                  <c:v>3.800655228145212</c:v>
                </c:pt>
                <c:pt idx="37">
                  <c:v>3.7000543856282389</c:v>
                </c:pt>
                <c:pt idx="38">
                  <c:v>3.6003302305807652</c:v>
                </c:pt>
                <c:pt idx="39">
                  <c:v>3.5003188237463871</c:v>
                </c:pt>
                <c:pt idx="40">
                  <c:v>3.4001233554370813</c:v>
                </c:pt>
                <c:pt idx="41">
                  <c:v>3.3001605369513531</c:v>
                </c:pt>
                <c:pt idx="42">
                  <c:v>3.2001388538573816</c:v>
                </c:pt>
                <c:pt idx="43">
                  <c:v>3.1000257301078626</c:v>
                </c:pt>
                <c:pt idx="44">
                  <c:v>3</c:v>
                </c:pt>
                <c:pt idx="45">
                  <c:v>2.9000611027354806</c:v>
                </c:pt>
                <c:pt idx="46">
                  <c:v>2.8000362418279803</c:v>
                </c:pt>
                <c:pt idx="47">
                  <c:v>2.7000023971422542</c:v>
                </c:pt>
                <c:pt idx="48">
                  <c:v>2.600024903892987</c:v>
                </c:pt>
                <c:pt idx="49">
                  <c:v>2.5000030680516936</c:v>
                </c:pt>
                <c:pt idx="50">
                  <c:v>2.4000023459279562</c:v>
                </c:pt>
                <c:pt idx="51">
                  <c:v>2.3000082025538129</c:v>
                </c:pt>
                <c:pt idx="52">
                  <c:v>2.2000018654066023</c:v>
                </c:pt>
                <c:pt idx="53">
                  <c:v>2.0999912335446842</c:v>
                </c:pt>
                <c:pt idx="54">
                  <c:v>2</c:v>
                </c:pt>
                <c:pt idx="55">
                  <c:v>1.9000009651534695</c:v>
                </c:pt>
                <c:pt idx="56">
                  <c:v>1.8000018278179688</c:v>
                </c:pt>
                <c:pt idx="57">
                  <c:v>1.700002397142254</c:v>
                </c:pt>
                <c:pt idx="58">
                  <c:v>1.6000030866277406</c:v>
                </c:pt>
                <c:pt idx="59">
                  <c:v>1.5000030680516931</c:v>
                </c:pt>
                <c:pt idx="60">
                  <c:v>1.4000023459279558</c:v>
                </c:pt>
                <c:pt idx="61">
                  <c:v>1.3000082025538131</c:v>
                </c:pt>
                <c:pt idx="62">
                  <c:v>1.200001865406602</c:v>
                </c:pt>
                <c:pt idx="63">
                  <c:v>1.099991233544684</c:v>
                </c:pt>
                <c:pt idx="64">
                  <c:v>1</c:v>
                </c:pt>
              </c:numCache>
            </c:numRef>
          </c:xVal>
          <c:yVal>
            <c:numRef>
              <c:f>'Simulation spectrum H2O and KCl'!$P$67:$P$131</c:f>
              <c:numCache>
                <c:formatCode>General</c:formatCode>
                <c:ptCount val="65"/>
                <c:pt idx="0">
                  <c:v>1.0162</c:v>
                </c:pt>
                <c:pt idx="1">
                  <c:v>1.0162</c:v>
                </c:pt>
                <c:pt idx="2">
                  <c:v>1.0162</c:v>
                </c:pt>
                <c:pt idx="3">
                  <c:v>1.0162</c:v>
                </c:pt>
                <c:pt idx="4">
                  <c:v>1.0162</c:v>
                </c:pt>
                <c:pt idx="5">
                  <c:v>1.0162</c:v>
                </c:pt>
                <c:pt idx="6">
                  <c:v>1.0162</c:v>
                </c:pt>
                <c:pt idx="7">
                  <c:v>1.0162</c:v>
                </c:pt>
                <c:pt idx="8">
                  <c:v>1.0162</c:v>
                </c:pt>
                <c:pt idx="9">
                  <c:v>1.0162</c:v>
                </c:pt>
                <c:pt idx="10">
                  <c:v>1.0162</c:v>
                </c:pt>
                <c:pt idx="11">
                  <c:v>1.0162</c:v>
                </c:pt>
                <c:pt idx="12">
                  <c:v>1.0162</c:v>
                </c:pt>
                <c:pt idx="13">
                  <c:v>1.0162</c:v>
                </c:pt>
                <c:pt idx="14">
                  <c:v>1.0162</c:v>
                </c:pt>
                <c:pt idx="15">
                  <c:v>1.0162</c:v>
                </c:pt>
                <c:pt idx="16">
                  <c:v>1.0162</c:v>
                </c:pt>
                <c:pt idx="17">
                  <c:v>1.0162</c:v>
                </c:pt>
                <c:pt idx="18">
                  <c:v>1.0162</c:v>
                </c:pt>
                <c:pt idx="19">
                  <c:v>1.0162</c:v>
                </c:pt>
                <c:pt idx="20">
                  <c:v>1.0162</c:v>
                </c:pt>
                <c:pt idx="21">
                  <c:v>1.0162</c:v>
                </c:pt>
                <c:pt idx="22">
                  <c:v>1.0162</c:v>
                </c:pt>
                <c:pt idx="23">
                  <c:v>1.0162</c:v>
                </c:pt>
                <c:pt idx="24">
                  <c:v>1.0162</c:v>
                </c:pt>
                <c:pt idx="25">
                  <c:v>1.0162</c:v>
                </c:pt>
                <c:pt idx="26">
                  <c:v>1.0162</c:v>
                </c:pt>
                <c:pt idx="27">
                  <c:v>1.0162</c:v>
                </c:pt>
                <c:pt idx="28">
                  <c:v>1.0162</c:v>
                </c:pt>
                <c:pt idx="29">
                  <c:v>1.0162</c:v>
                </c:pt>
                <c:pt idx="30">
                  <c:v>1.0162</c:v>
                </c:pt>
                <c:pt idx="31">
                  <c:v>1.0162</c:v>
                </c:pt>
                <c:pt idx="32">
                  <c:v>1.0162</c:v>
                </c:pt>
                <c:pt idx="33">
                  <c:v>1.0162</c:v>
                </c:pt>
                <c:pt idx="34">
                  <c:v>1.0162</c:v>
                </c:pt>
                <c:pt idx="35">
                  <c:v>1.0162</c:v>
                </c:pt>
                <c:pt idx="36">
                  <c:v>1.0162</c:v>
                </c:pt>
                <c:pt idx="37">
                  <c:v>1.0162</c:v>
                </c:pt>
                <c:pt idx="38">
                  <c:v>1.0162</c:v>
                </c:pt>
                <c:pt idx="39">
                  <c:v>1.0162</c:v>
                </c:pt>
                <c:pt idx="40">
                  <c:v>1.0162</c:v>
                </c:pt>
                <c:pt idx="41">
                  <c:v>1.0162</c:v>
                </c:pt>
                <c:pt idx="42">
                  <c:v>1.0162</c:v>
                </c:pt>
                <c:pt idx="43">
                  <c:v>1.0162</c:v>
                </c:pt>
                <c:pt idx="44">
                  <c:v>1.0162</c:v>
                </c:pt>
                <c:pt idx="45">
                  <c:v>1.0162</c:v>
                </c:pt>
                <c:pt idx="46">
                  <c:v>1.0162</c:v>
                </c:pt>
                <c:pt idx="47">
                  <c:v>1.0162</c:v>
                </c:pt>
                <c:pt idx="48">
                  <c:v>1.0162</c:v>
                </c:pt>
                <c:pt idx="49">
                  <c:v>1.0162</c:v>
                </c:pt>
                <c:pt idx="50">
                  <c:v>1.0162</c:v>
                </c:pt>
                <c:pt idx="51">
                  <c:v>1.0162</c:v>
                </c:pt>
                <c:pt idx="52">
                  <c:v>1.0162</c:v>
                </c:pt>
                <c:pt idx="53">
                  <c:v>1.0162</c:v>
                </c:pt>
                <c:pt idx="54">
                  <c:v>1.0162</c:v>
                </c:pt>
                <c:pt idx="55">
                  <c:v>1.0162</c:v>
                </c:pt>
                <c:pt idx="56">
                  <c:v>1.0162</c:v>
                </c:pt>
                <c:pt idx="57">
                  <c:v>1.0162</c:v>
                </c:pt>
                <c:pt idx="58">
                  <c:v>1.0162</c:v>
                </c:pt>
                <c:pt idx="59">
                  <c:v>1.0162</c:v>
                </c:pt>
                <c:pt idx="60">
                  <c:v>1.0162</c:v>
                </c:pt>
                <c:pt idx="61">
                  <c:v>1.0162</c:v>
                </c:pt>
                <c:pt idx="62">
                  <c:v>1.0162</c:v>
                </c:pt>
                <c:pt idx="63">
                  <c:v>1.0162</c:v>
                </c:pt>
                <c:pt idx="64">
                  <c:v>1.0162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2-3436-45C7-AF2B-3ED72D9544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6981632"/>
        <c:axId val="146983552"/>
      </c:scatterChart>
      <c:valAx>
        <c:axId val="146981632"/>
        <c:scaling>
          <c:orientation val="minMax"/>
          <c:max val="12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defRPr>
                </a:pPr>
                <a:r>
                  <a:rPr lang="en-GB" sz="160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Log Frequency</a:t>
                </a:r>
              </a:p>
            </c:rich>
          </c:tx>
          <c:layout>
            <c:manualLayout>
              <c:xMode val="edge"/>
              <c:yMode val="edge"/>
              <c:x val="0.44947094907407426"/>
              <c:y val="0.92350277777777767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46983552"/>
        <c:crosses val="autoZero"/>
        <c:crossBetween val="midCat"/>
        <c:majorUnit val="1"/>
      </c:valAx>
      <c:valAx>
        <c:axId val="146983552"/>
        <c:scaling>
          <c:orientation val="minMax"/>
          <c:max val="4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defRPr>
                </a:pPr>
                <a:r>
                  <a:rPr lang="en-GB" sz="160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C′ </a:t>
                </a:r>
                <a:r>
                  <a:rPr lang="en-GB" sz="1600" baseline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/ </a:t>
                </a:r>
                <a:r>
                  <a:rPr lang="en-GB" sz="160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pF</a:t>
                </a:r>
              </a:p>
            </c:rich>
          </c:tx>
          <c:layout>
            <c:manualLayout>
              <c:xMode val="edge"/>
              <c:yMode val="edge"/>
              <c:x val="2.9620071684587812E-3"/>
              <c:y val="0.32852175925925942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46981632"/>
        <c:crosses val="autoZero"/>
        <c:crossBetween val="midCat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155471163449703"/>
          <c:y val="7.1527430555555563E-2"/>
          <c:w val="0.82215815390332858"/>
          <c:h val="0.70334237489679963"/>
        </c:manualLayout>
      </c:layout>
      <c:scatterChart>
        <c:scatterStyle val="smoothMarker"/>
        <c:varyColors val="0"/>
        <c:ser>
          <c:idx val="0"/>
          <c:order val="0"/>
          <c:tx>
            <c:v>Time 0.23 h, 20.3 celcius</c:v>
          </c:tx>
          <c:spPr>
            <a:ln w="12700">
              <a:noFill/>
            </a:ln>
          </c:spPr>
          <c:marker>
            <c:symbol val="circle"/>
            <c:size val="3"/>
            <c:spPr>
              <a:solidFill>
                <a:srgbClr val="002060"/>
              </a:solidFill>
              <a:ln>
                <a:noFill/>
              </a:ln>
            </c:spPr>
          </c:marker>
          <c:xVal>
            <c:numRef>
              <c:f>'Simulation spectrum H2O and KCl'!$L$81:$L$131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5.8239109124112991</c:v>
                </c:pt>
                <c:pt idx="3">
                  <c:v>5.7569630370485525</c:v>
                </c:pt>
                <c:pt idx="4">
                  <c:v>5.6020599913279625</c:v>
                </c:pt>
                <c:pt idx="5">
                  <c:v>5.5228744023138026</c:v>
                </c:pt>
                <c:pt idx="6">
                  <c:v>5.4259741609193757</c:v>
                </c:pt>
                <c:pt idx="7">
                  <c:v>5.3010299956639821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4.7044336600521985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4.3010299956639821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3.9004927554293705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3.5003188237463871</c:v>
                </c:pt>
                <c:pt idx="26">
                  <c:v>3.4001233554370813</c:v>
                </c:pt>
                <c:pt idx="27">
                  <c:v>3.3001605369513531</c:v>
                </c:pt>
                <c:pt idx="28">
                  <c:v>3.2001388538573816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2.8000362418279803</c:v>
                </c:pt>
                <c:pt idx="33">
                  <c:v>2.7000023971422542</c:v>
                </c:pt>
                <c:pt idx="34">
                  <c:v>2.600024903892987</c:v>
                </c:pt>
                <c:pt idx="35">
                  <c:v>2.5000030680516936</c:v>
                </c:pt>
                <c:pt idx="36">
                  <c:v>2.4000023459279562</c:v>
                </c:pt>
                <c:pt idx="37">
                  <c:v>2.3000082025538129</c:v>
                </c:pt>
                <c:pt idx="38">
                  <c:v>2.2000018654066023</c:v>
                </c:pt>
                <c:pt idx="39">
                  <c:v>2.0999912335446842</c:v>
                </c:pt>
                <c:pt idx="40">
                  <c:v>2</c:v>
                </c:pt>
                <c:pt idx="41">
                  <c:v>1.9000009651534697</c:v>
                </c:pt>
                <c:pt idx="42">
                  <c:v>1.8000018278179688</c:v>
                </c:pt>
                <c:pt idx="43">
                  <c:v>1.7000023971422538</c:v>
                </c:pt>
                <c:pt idx="44">
                  <c:v>1.6000030866277406</c:v>
                </c:pt>
                <c:pt idx="45">
                  <c:v>1.5000030680516931</c:v>
                </c:pt>
                <c:pt idx="46">
                  <c:v>1.4000023459279558</c:v>
                </c:pt>
                <c:pt idx="47">
                  <c:v>1.3000082025538131</c:v>
                </c:pt>
                <c:pt idx="48">
                  <c:v>1.200001865406602</c:v>
                </c:pt>
                <c:pt idx="49">
                  <c:v>1.099991233544684</c:v>
                </c:pt>
                <c:pt idx="50">
                  <c:v>1</c:v>
                </c:pt>
              </c:numCache>
            </c:numRef>
          </c:xVal>
          <c:yVal>
            <c:numRef>
              <c:f>'Simulation spectrum H2O and KCl'!$O$81:$O$131</c:f>
              <c:numCache>
                <c:formatCode>General</c:formatCode>
                <c:ptCount val="51"/>
                <c:pt idx="0">
                  <c:v>2.1873678624146149E-2</c:v>
                </c:pt>
                <c:pt idx="1">
                  <c:v>2.7746202154578254E-2</c:v>
                </c:pt>
                <c:pt idx="2">
                  <c:v>3.5469076198582646E-2</c:v>
                </c:pt>
                <c:pt idx="3">
                  <c:v>4.5628647554301939E-2</c:v>
                </c:pt>
                <c:pt idx="4">
                  <c:v>5.8992373999999993E-2</c:v>
                </c:pt>
                <c:pt idx="5">
                  <c:v>6.9416143999999999E-2</c:v>
                </c:pt>
                <c:pt idx="6">
                  <c:v>8.7011553999999991E-2</c:v>
                </c:pt>
                <c:pt idx="7">
                  <c:v>0.116718</c:v>
                </c:pt>
                <c:pt idx="8">
                  <c:v>0.1470196</c:v>
                </c:pt>
                <c:pt idx="9">
                  <c:v>0.18166848000000008</c:v>
                </c:pt>
                <c:pt idx="10">
                  <c:v>0.23092034000000003</c:v>
                </c:pt>
                <c:pt idx="11">
                  <c:v>0.28348068000000015</c:v>
                </c:pt>
                <c:pt idx="12">
                  <c:v>0.3471013</c:v>
                </c:pt>
                <c:pt idx="13">
                  <c:v>0.41787102000000004</c:v>
                </c:pt>
                <c:pt idx="14">
                  <c:v>0.49638960000000015</c:v>
                </c:pt>
                <c:pt idx="15">
                  <c:v>0.57052071999999998</c:v>
                </c:pt>
                <c:pt idx="16">
                  <c:v>0.63149632</c:v>
                </c:pt>
                <c:pt idx="17">
                  <c:v>0.66609424000000006</c:v>
                </c:pt>
                <c:pt idx="18">
                  <c:v>0.66868438000000008</c:v>
                </c:pt>
                <c:pt idx="19">
                  <c:v>0.64015364000000008</c:v>
                </c:pt>
                <c:pt idx="20">
                  <c:v>0.58782555999999997</c:v>
                </c:pt>
                <c:pt idx="21">
                  <c:v>0.52385115999999998</c:v>
                </c:pt>
                <c:pt idx="22">
                  <c:v>0.45806474000000008</c:v>
                </c:pt>
                <c:pt idx="23">
                  <c:v>0.39620224000000004</c:v>
                </c:pt>
                <c:pt idx="24">
                  <c:v>0.34060194000000005</c:v>
                </c:pt>
                <c:pt idx="25">
                  <c:v>0.29360212000000002</c:v>
                </c:pt>
                <c:pt idx="26">
                  <c:v>0.25428158000000001</c:v>
                </c:pt>
                <c:pt idx="27">
                  <c:v>0.22268932</c:v>
                </c:pt>
                <c:pt idx="28">
                  <c:v>0.19621952000000001</c:v>
                </c:pt>
                <c:pt idx="29">
                  <c:v>0.17596880000000001</c:v>
                </c:pt>
                <c:pt idx="30">
                  <c:v>0.15803970000000001</c:v>
                </c:pt>
                <c:pt idx="31">
                  <c:v>0.14279285999999999</c:v>
                </c:pt>
                <c:pt idx="32">
                  <c:v>0.13020868000000005</c:v>
                </c:pt>
                <c:pt idx="33">
                  <c:v>0.12052530000000002</c:v>
                </c:pt>
                <c:pt idx="34">
                  <c:v>0.11142208000000002</c:v>
                </c:pt>
                <c:pt idx="35">
                  <c:v>0.10593016000000001</c:v>
                </c:pt>
                <c:pt idx="36">
                  <c:v>9.9251460000000027E-2</c:v>
                </c:pt>
                <c:pt idx="37">
                  <c:v>0.10112130000000001</c:v>
                </c:pt>
                <c:pt idx="38">
                  <c:v>9.6409362000000012E-2</c:v>
                </c:pt>
                <c:pt idx="39">
                  <c:v>9.9903160000000005E-2</c:v>
                </c:pt>
                <c:pt idx="40">
                  <c:v>9.9378860000000041E-2</c:v>
                </c:pt>
                <c:pt idx="41">
                  <c:v>0.11049206</c:v>
                </c:pt>
                <c:pt idx="42">
                  <c:v>0.12226774000000003</c:v>
                </c:pt>
                <c:pt idx="43">
                  <c:v>0.13167279999999998</c:v>
                </c:pt>
                <c:pt idx="44">
                  <c:v>0.14829262000000001</c:v>
                </c:pt>
                <c:pt idx="45">
                  <c:v>0.16414706000000001</c:v>
                </c:pt>
                <c:pt idx="46">
                  <c:v>0.18117946000000001</c:v>
                </c:pt>
                <c:pt idx="47">
                  <c:v>0.20570885999999999</c:v>
                </c:pt>
                <c:pt idx="48">
                  <c:v>0.22767849999999998</c:v>
                </c:pt>
                <c:pt idx="49">
                  <c:v>0.25156894000000002</c:v>
                </c:pt>
                <c:pt idx="50">
                  <c:v>0.27442548000000005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9A60-4706-99F0-FE8121FD90CF}"/>
            </c:ext>
          </c:extLst>
        </c:ser>
        <c:ser>
          <c:idx val="6"/>
          <c:order val="1"/>
          <c:tx>
            <c:v>Time 5.03 h, -20 celcius</c:v>
          </c:tx>
          <c:spPr>
            <a:ln w="12700">
              <a:noFill/>
            </a:ln>
          </c:spPr>
          <c:marker>
            <c:symbol val="circle"/>
            <c:size val="3"/>
            <c:spPr>
              <a:solidFill>
                <a:srgbClr val="9900FF"/>
              </a:solidFill>
              <a:ln>
                <a:noFill/>
              </a:ln>
            </c:spPr>
          </c:marker>
          <c:xVal>
            <c:numRef>
              <c:f>'Simulation spectrum H2O and KCl'!$AP$81:$AP$131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5.8239109124112991</c:v>
                </c:pt>
                <c:pt idx="3">
                  <c:v>5.7569630370485525</c:v>
                </c:pt>
                <c:pt idx="4">
                  <c:v>5.6020599913279625</c:v>
                </c:pt>
                <c:pt idx="5">
                  <c:v>5.5228744023138026</c:v>
                </c:pt>
                <c:pt idx="6">
                  <c:v>5.4259741609193757</c:v>
                </c:pt>
                <c:pt idx="7">
                  <c:v>5.3010299956639821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4.7044336600521985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4.3010299956639821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3.9004927554293705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3.5003188237463871</c:v>
                </c:pt>
                <c:pt idx="26">
                  <c:v>3.4001233554370813</c:v>
                </c:pt>
                <c:pt idx="27">
                  <c:v>3.3001605369513531</c:v>
                </c:pt>
                <c:pt idx="28">
                  <c:v>3.2001388538573816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2.8000362418279803</c:v>
                </c:pt>
                <c:pt idx="33">
                  <c:v>2.7000023971422542</c:v>
                </c:pt>
                <c:pt idx="34">
                  <c:v>2.600024903892987</c:v>
                </c:pt>
                <c:pt idx="35">
                  <c:v>2.5000030680516936</c:v>
                </c:pt>
                <c:pt idx="36">
                  <c:v>2.4000023459279562</c:v>
                </c:pt>
                <c:pt idx="37">
                  <c:v>2.3000082025538129</c:v>
                </c:pt>
                <c:pt idx="38">
                  <c:v>2.2000018654066023</c:v>
                </c:pt>
                <c:pt idx="39">
                  <c:v>2.0999912335446842</c:v>
                </c:pt>
                <c:pt idx="40">
                  <c:v>2</c:v>
                </c:pt>
                <c:pt idx="41">
                  <c:v>1.9000009651534697</c:v>
                </c:pt>
                <c:pt idx="42">
                  <c:v>1.8000018278179688</c:v>
                </c:pt>
                <c:pt idx="43">
                  <c:v>1.7000023971422538</c:v>
                </c:pt>
                <c:pt idx="44">
                  <c:v>1.6000030866277406</c:v>
                </c:pt>
                <c:pt idx="45">
                  <c:v>1.5000030680516931</c:v>
                </c:pt>
                <c:pt idx="46">
                  <c:v>1.4000023459279558</c:v>
                </c:pt>
                <c:pt idx="47">
                  <c:v>1.3000082025538131</c:v>
                </c:pt>
                <c:pt idx="48">
                  <c:v>1.200001865406602</c:v>
                </c:pt>
                <c:pt idx="49">
                  <c:v>1.099991233544684</c:v>
                </c:pt>
                <c:pt idx="50">
                  <c:v>1</c:v>
                </c:pt>
              </c:numCache>
            </c:numRef>
          </c:xVal>
          <c:yVal>
            <c:numRef>
              <c:f>'Simulation spectrum H2O and KCl'!$AS$81:$AS$131</c:f>
              <c:numCache>
                <c:formatCode>General</c:formatCode>
                <c:ptCount val="51"/>
                <c:pt idx="0">
                  <c:v>4.6902899999999997E-3</c:v>
                </c:pt>
                <c:pt idx="1">
                  <c:v>6.027600000000001E-3</c:v>
                </c:pt>
                <c:pt idx="2">
                  <c:v>4.8957400000000009E-3</c:v>
                </c:pt>
                <c:pt idx="3">
                  <c:v>5.2688600000000011E-3</c:v>
                </c:pt>
                <c:pt idx="4">
                  <c:v>8.0706000000000024E-3</c:v>
                </c:pt>
                <c:pt idx="5">
                  <c:v>7.0995000000000008E-3</c:v>
                </c:pt>
                <c:pt idx="6">
                  <c:v>8.5621000000000048E-3</c:v>
                </c:pt>
                <c:pt idx="7">
                  <c:v>1.1385299999999999E-2</c:v>
                </c:pt>
                <c:pt idx="8">
                  <c:v>1.4441300000000001E-2</c:v>
                </c:pt>
                <c:pt idx="9">
                  <c:v>1.7939199999999999E-2</c:v>
                </c:pt>
                <c:pt idx="10">
                  <c:v>2.3067799999999996E-2</c:v>
                </c:pt>
                <c:pt idx="11">
                  <c:v>2.8753899999999999E-2</c:v>
                </c:pt>
                <c:pt idx="12">
                  <c:v>3.6271300000000006E-2</c:v>
                </c:pt>
                <c:pt idx="13">
                  <c:v>4.5613700000000007E-2</c:v>
                </c:pt>
                <c:pt idx="14">
                  <c:v>5.8068900000000007E-2</c:v>
                </c:pt>
                <c:pt idx="15">
                  <c:v>7.3874099999999998E-2</c:v>
                </c:pt>
                <c:pt idx="16">
                  <c:v>9.4576400000000019E-2</c:v>
                </c:pt>
                <c:pt idx="17">
                  <c:v>0.12110600000000003</c:v>
                </c:pt>
                <c:pt idx="18">
                  <c:v>0.15587599999999999</c:v>
                </c:pt>
                <c:pt idx="19">
                  <c:v>0.20027400000000001</c:v>
                </c:pt>
                <c:pt idx="20">
                  <c:v>0.256604</c:v>
                </c:pt>
                <c:pt idx="21">
                  <c:v>0.32289300000000015</c:v>
                </c:pt>
                <c:pt idx="22">
                  <c:v>0.39693400000000006</c:v>
                </c:pt>
                <c:pt idx="23">
                  <c:v>0.471495</c:v>
                </c:pt>
                <c:pt idx="24">
                  <c:v>0.53464299999999998</c:v>
                </c:pt>
                <c:pt idx="25">
                  <c:v>0.57591700000000001</c:v>
                </c:pt>
                <c:pt idx="26">
                  <c:v>0.58748899999999993</c:v>
                </c:pt>
                <c:pt idx="27">
                  <c:v>0.56901299999999988</c:v>
                </c:pt>
                <c:pt idx="28">
                  <c:v>0.52696399999999988</c:v>
                </c:pt>
                <c:pt idx="29">
                  <c:v>0.47093700000000011</c:v>
                </c:pt>
                <c:pt idx="30">
                  <c:v>0.40965600000000002</c:v>
                </c:pt>
                <c:pt idx="31">
                  <c:v>0.35017900000000002</c:v>
                </c:pt>
                <c:pt idx="32">
                  <c:v>0.29633100000000001</c:v>
                </c:pt>
                <c:pt idx="33">
                  <c:v>0.24993000000000004</c:v>
                </c:pt>
                <c:pt idx="34">
                  <c:v>0.21217</c:v>
                </c:pt>
                <c:pt idx="35">
                  <c:v>0.18272200000000002</c:v>
                </c:pt>
                <c:pt idx="36">
                  <c:v>0.161885</c:v>
                </c:pt>
                <c:pt idx="37">
                  <c:v>0.14492500000000003</c:v>
                </c:pt>
                <c:pt idx="38">
                  <c:v>0.13366400000000001</c:v>
                </c:pt>
                <c:pt idx="39">
                  <c:v>0.128555</c:v>
                </c:pt>
                <c:pt idx="40">
                  <c:v>0.12751999999999999</c:v>
                </c:pt>
                <c:pt idx="41">
                  <c:v>0.12987599999999996</c:v>
                </c:pt>
                <c:pt idx="42">
                  <c:v>0.138128</c:v>
                </c:pt>
                <c:pt idx="43">
                  <c:v>0.14440600000000003</c:v>
                </c:pt>
                <c:pt idx="44">
                  <c:v>0.165774</c:v>
                </c:pt>
                <c:pt idx="45">
                  <c:v>0.18416199999999999</c:v>
                </c:pt>
                <c:pt idx="46">
                  <c:v>0.20379200000000003</c:v>
                </c:pt>
                <c:pt idx="47">
                  <c:v>0.22753899999999999</c:v>
                </c:pt>
                <c:pt idx="48">
                  <c:v>0.25210499999999997</c:v>
                </c:pt>
                <c:pt idx="49">
                  <c:v>0.27626300000000004</c:v>
                </c:pt>
                <c:pt idx="50">
                  <c:v>0.29768400000000006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9A60-4706-99F0-FE8121FD90CF}"/>
            </c:ext>
          </c:extLst>
        </c:ser>
        <c:ser>
          <c:idx val="9"/>
          <c:order val="2"/>
          <c:tx>
            <c:v>Time 8.5 h, -40 celcius</c:v>
          </c:tx>
          <c:spPr>
            <a:ln w="12700">
              <a:noFill/>
            </a:ln>
          </c:spPr>
          <c:marker>
            <c:symbol val="circle"/>
            <c:size val="3"/>
            <c:spPr>
              <a:solidFill>
                <a:srgbClr val="0000CC"/>
              </a:solidFill>
              <a:ln>
                <a:noFill/>
              </a:ln>
            </c:spPr>
          </c:marker>
          <c:xVal>
            <c:numRef>
              <c:f>'Simulation spectrum H2O and KCl'!$BE$80:$BE$131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5.8239109124112991</c:v>
                </c:pt>
                <c:pt idx="4">
                  <c:v>5.7569630370485525</c:v>
                </c:pt>
                <c:pt idx="5">
                  <c:v>5.6020599913279625</c:v>
                </c:pt>
                <c:pt idx="6">
                  <c:v>5.5228744023138026</c:v>
                </c:pt>
                <c:pt idx="7">
                  <c:v>5.4259741609193757</c:v>
                </c:pt>
                <c:pt idx="8">
                  <c:v>5.3010299956639821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4.7044336600521985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4.3010299956639821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3.9004927554293705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3.5003188237463871</c:v>
                </c:pt>
                <c:pt idx="27">
                  <c:v>3.4001233554370813</c:v>
                </c:pt>
                <c:pt idx="28">
                  <c:v>3.3001605369513531</c:v>
                </c:pt>
                <c:pt idx="29">
                  <c:v>3.2001388538573816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2.8000362418279803</c:v>
                </c:pt>
                <c:pt idx="34">
                  <c:v>2.7000023971422542</c:v>
                </c:pt>
                <c:pt idx="35">
                  <c:v>2.600024903892987</c:v>
                </c:pt>
                <c:pt idx="36">
                  <c:v>2.5000030680516936</c:v>
                </c:pt>
                <c:pt idx="37">
                  <c:v>2.4000023459279562</c:v>
                </c:pt>
                <c:pt idx="38">
                  <c:v>2.3000082025538129</c:v>
                </c:pt>
                <c:pt idx="39">
                  <c:v>2.2000018654066023</c:v>
                </c:pt>
                <c:pt idx="40">
                  <c:v>2.0999912335446842</c:v>
                </c:pt>
                <c:pt idx="41">
                  <c:v>2</c:v>
                </c:pt>
                <c:pt idx="42">
                  <c:v>1.9000009651534697</c:v>
                </c:pt>
                <c:pt idx="43">
                  <c:v>1.8000018278179688</c:v>
                </c:pt>
                <c:pt idx="44">
                  <c:v>1.7000023971422538</c:v>
                </c:pt>
                <c:pt idx="45">
                  <c:v>1.6000030866277406</c:v>
                </c:pt>
                <c:pt idx="46">
                  <c:v>1.5000030680516931</c:v>
                </c:pt>
                <c:pt idx="47">
                  <c:v>1.4000023459279558</c:v>
                </c:pt>
                <c:pt idx="48">
                  <c:v>1.3000082025538131</c:v>
                </c:pt>
                <c:pt idx="49">
                  <c:v>1.200001865406602</c:v>
                </c:pt>
                <c:pt idx="50">
                  <c:v>1.099991233544684</c:v>
                </c:pt>
                <c:pt idx="51">
                  <c:v>1</c:v>
                </c:pt>
              </c:numCache>
            </c:numRef>
          </c:xVal>
          <c:yVal>
            <c:numRef>
              <c:f>'Simulation spectrum H2O and KCl'!$BH$80:$BH$131</c:f>
              <c:numCache>
                <c:formatCode>General</c:formatCode>
                <c:ptCount val="52"/>
                <c:pt idx="0">
                  <c:v>3.7256700000000004E-3</c:v>
                </c:pt>
                <c:pt idx="1">
                  <c:v>3.7256700000000004E-3</c:v>
                </c:pt>
                <c:pt idx="2">
                  <c:v>2.2099100000000003E-3</c:v>
                </c:pt>
                <c:pt idx="3">
                  <c:v>5.5148999999999997E-3</c:v>
                </c:pt>
                <c:pt idx="4">
                  <c:v>2.7351800000000002E-3</c:v>
                </c:pt>
                <c:pt idx="5">
                  <c:v>4.6060500000000004E-3</c:v>
                </c:pt>
                <c:pt idx="6">
                  <c:v>2.8107399999999999E-3</c:v>
                </c:pt>
                <c:pt idx="7">
                  <c:v>3.1095000000000003E-3</c:v>
                </c:pt>
                <c:pt idx="8">
                  <c:v>4.0130599999999997E-3</c:v>
                </c:pt>
                <c:pt idx="9">
                  <c:v>5.057390000000001E-3</c:v>
                </c:pt>
                <c:pt idx="10">
                  <c:v>6.192340000000001E-3</c:v>
                </c:pt>
                <c:pt idx="11">
                  <c:v>7.8610099999999999E-3</c:v>
                </c:pt>
                <c:pt idx="12">
                  <c:v>9.6387200000000034E-3</c:v>
                </c:pt>
                <c:pt idx="13">
                  <c:v>1.1959700000000002E-2</c:v>
                </c:pt>
                <c:pt idx="14">
                  <c:v>1.4763200000000001E-2</c:v>
                </c:pt>
                <c:pt idx="15">
                  <c:v>1.8394100000000004E-2</c:v>
                </c:pt>
                <c:pt idx="16">
                  <c:v>2.2849100000000008E-2</c:v>
                </c:pt>
                <c:pt idx="17">
                  <c:v>2.8487800000000004E-2</c:v>
                </c:pt>
                <c:pt idx="18">
                  <c:v>3.5373900000000007E-2</c:v>
                </c:pt>
                <c:pt idx="19">
                  <c:v>4.3956300000000004E-2</c:v>
                </c:pt>
                <c:pt idx="20">
                  <c:v>5.445280000000001E-2</c:v>
                </c:pt>
                <c:pt idx="21">
                  <c:v>6.748460000000002E-2</c:v>
                </c:pt>
                <c:pt idx="22">
                  <c:v>8.3211500000000022E-2</c:v>
                </c:pt>
                <c:pt idx="23">
                  <c:v>0.102479</c:v>
                </c:pt>
                <c:pt idx="24">
                  <c:v>0.12627099999999997</c:v>
                </c:pt>
                <c:pt idx="25">
                  <c:v>0.15517900000000001</c:v>
                </c:pt>
                <c:pt idx="26">
                  <c:v>0.190585</c:v>
                </c:pt>
                <c:pt idx="27">
                  <c:v>0.23316300000000001</c:v>
                </c:pt>
                <c:pt idx="28">
                  <c:v>0.2825740000000001</c:v>
                </c:pt>
                <c:pt idx="29">
                  <c:v>0.33712400000000009</c:v>
                </c:pt>
                <c:pt idx="30">
                  <c:v>0.3930320000000001</c:v>
                </c:pt>
                <c:pt idx="31">
                  <c:v>0.44436700000000001</c:v>
                </c:pt>
                <c:pt idx="32">
                  <c:v>0.48479300000000003</c:v>
                </c:pt>
                <c:pt idx="33">
                  <c:v>0.50869900000000012</c:v>
                </c:pt>
                <c:pt idx="34">
                  <c:v>0.51347100000000001</c:v>
                </c:pt>
                <c:pt idx="35">
                  <c:v>0.50010500000000002</c:v>
                </c:pt>
                <c:pt idx="36">
                  <c:v>0.4715950000000001</c:v>
                </c:pt>
                <c:pt idx="37">
                  <c:v>0.43276200000000004</c:v>
                </c:pt>
                <c:pt idx="38">
                  <c:v>0.38638300000000014</c:v>
                </c:pt>
                <c:pt idx="39">
                  <c:v>0.33789700000000006</c:v>
                </c:pt>
                <c:pt idx="40">
                  <c:v>0.29198900000000005</c:v>
                </c:pt>
                <c:pt idx="41">
                  <c:v>0.24716900000000003</c:v>
                </c:pt>
                <c:pt idx="42">
                  <c:v>0.21022500000000002</c:v>
                </c:pt>
                <c:pt idx="43">
                  <c:v>0.17522499999999999</c:v>
                </c:pt>
                <c:pt idx="44">
                  <c:v>0.14920600000000003</c:v>
                </c:pt>
                <c:pt idx="45">
                  <c:v>0.12645300000000001</c:v>
                </c:pt>
                <c:pt idx="46">
                  <c:v>0.10764200000000002</c:v>
                </c:pt>
                <c:pt idx="47">
                  <c:v>9.4061500000000006E-2</c:v>
                </c:pt>
                <c:pt idx="48">
                  <c:v>8.529440000000002E-2</c:v>
                </c:pt>
                <c:pt idx="49">
                  <c:v>7.7831600000000015E-2</c:v>
                </c:pt>
                <c:pt idx="50">
                  <c:v>7.6165999999999998E-2</c:v>
                </c:pt>
                <c:pt idx="51">
                  <c:v>7.437400000000001E-2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9A60-4706-99F0-FE8121FD90CF}"/>
            </c:ext>
          </c:extLst>
        </c:ser>
        <c:ser>
          <c:idx val="1"/>
          <c:order val="3"/>
          <c:tx>
            <c:v>Trendline for 20.3 C</c:v>
          </c:tx>
          <c:spPr>
            <a:ln w="19050">
              <a:solidFill>
                <a:srgbClr val="002060"/>
              </a:solidFill>
              <a:prstDash val="sysDot"/>
            </a:ln>
          </c:spPr>
          <c:marker>
            <c:symbol val="none"/>
          </c:marker>
          <c:xVal>
            <c:numRef>
              <c:f>'Simulation spectrum H2O and KCl'!$L$6:$L$80</c:f>
              <c:numCache>
                <c:formatCode>0.00</c:formatCode>
                <c:ptCount val="75"/>
                <c:pt idx="0">
                  <c:v>13.5</c:v>
                </c:pt>
                <c:pt idx="1">
                  <c:v>13.4</c:v>
                </c:pt>
                <c:pt idx="2">
                  <c:v>13.3</c:v>
                </c:pt>
                <c:pt idx="3">
                  <c:v>13.2</c:v>
                </c:pt>
                <c:pt idx="4">
                  <c:v>13.1</c:v>
                </c:pt>
                <c:pt idx="5">
                  <c:v>13</c:v>
                </c:pt>
                <c:pt idx="6">
                  <c:v>12.9</c:v>
                </c:pt>
                <c:pt idx="7">
                  <c:v>12.8</c:v>
                </c:pt>
                <c:pt idx="8">
                  <c:v>12.7</c:v>
                </c:pt>
                <c:pt idx="9">
                  <c:v>12.6</c:v>
                </c:pt>
                <c:pt idx="10">
                  <c:v>12.5</c:v>
                </c:pt>
                <c:pt idx="11">
                  <c:v>12.4</c:v>
                </c:pt>
                <c:pt idx="12">
                  <c:v>12.3</c:v>
                </c:pt>
                <c:pt idx="13">
                  <c:v>12.2</c:v>
                </c:pt>
                <c:pt idx="14">
                  <c:v>12.1</c:v>
                </c:pt>
                <c:pt idx="15">
                  <c:v>12</c:v>
                </c:pt>
                <c:pt idx="16">
                  <c:v>11.9</c:v>
                </c:pt>
                <c:pt idx="17">
                  <c:v>11.8</c:v>
                </c:pt>
                <c:pt idx="18">
                  <c:v>11.7</c:v>
                </c:pt>
                <c:pt idx="19">
                  <c:v>11.6</c:v>
                </c:pt>
                <c:pt idx="20">
                  <c:v>11.5</c:v>
                </c:pt>
                <c:pt idx="21">
                  <c:v>11.4</c:v>
                </c:pt>
                <c:pt idx="22">
                  <c:v>11.3</c:v>
                </c:pt>
                <c:pt idx="23">
                  <c:v>11.2</c:v>
                </c:pt>
                <c:pt idx="24">
                  <c:v>11.1</c:v>
                </c:pt>
                <c:pt idx="25">
                  <c:v>11</c:v>
                </c:pt>
                <c:pt idx="26">
                  <c:v>10.9</c:v>
                </c:pt>
                <c:pt idx="27">
                  <c:v>10.8</c:v>
                </c:pt>
                <c:pt idx="28">
                  <c:v>10.7</c:v>
                </c:pt>
                <c:pt idx="29">
                  <c:v>10.6</c:v>
                </c:pt>
                <c:pt idx="30">
                  <c:v>10.5</c:v>
                </c:pt>
                <c:pt idx="31">
                  <c:v>10.4</c:v>
                </c:pt>
                <c:pt idx="32">
                  <c:v>10.3</c:v>
                </c:pt>
                <c:pt idx="33">
                  <c:v>10.200000000000001</c:v>
                </c:pt>
                <c:pt idx="34">
                  <c:v>10.1</c:v>
                </c:pt>
                <c:pt idx="35">
                  <c:v>10</c:v>
                </c:pt>
                <c:pt idx="36">
                  <c:v>9.9000000000000092</c:v>
                </c:pt>
                <c:pt idx="37">
                  <c:v>9.8000000000000096</c:v>
                </c:pt>
                <c:pt idx="38">
                  <c:v>9.7000000000000099</c:v>
                </c:pt>
                <c:pt idx="39">
                  <c:v>9.6000000000000103</c:v>
                </c:pt>
                <c:pt idx="40">
                  <c:v>9.5000000000000107</c:v>
                </c:pt>
                <c:pt idx="41">
                  <c:v>9.4000000000000092</c:v>
                </c:pt>
                <c:pt idx="42">
                  <c:v>9.3000000000000096</c:v>
                </c:pt>
                <c:pt idx="43">
                  <c:v>9.2000000000000099</c:v>
                </c:pt>
                <c:pt idx="44">
                  <c:v>9.1000000000000103</c:v>
                </c:pt>
                <c:pt idx="45">
                  <c:v>9.0000000000000107</c:v>
                </c:pt>
                <c:pt idx="46">
                  <c:v>8.9000000000000092</c:v>
                </c:pt>
                <c:pt idx="47">
                  <c:v>8.8000000000000096</c:v>
                </c:pt>
                <c:pt idx="48">
                  <c:v>8.7000000000000011</c:v>
                </c:pt>
                <c:pt idx="49">
                  <c:v>8.6</c:v>
                </c:pt>
                <c:pt idx="50">
                  <c:v>8.5</c:v>
                </c:pt>
                <c:pt idx="51">
                  <c:v>8.4</c:v>
                </c:pt>
                <c:pt idx="52">
                  <c:v>8.3000000000000007</c:v>
                </c:pt>
                <c:pt idx="53">
                  <c:v>8.2000000000000011</c:v>
                </c:pt>
                <c:pt idx="54">
                  <c:v>8.1</c:v>
                </c:pt>
                <c:pt idx="55">
                  <c:v>8</c:v>
                </c:pt>
                <c:pt idx="56">
                  <c:v>7.9</c:v>
                </c:pt>
                <c:pt idx="57">
                  <c:v>7.8</c:v>
                </c:pt>
                <c:pt idx="58">
                  <c:v>7.7</c:v>
                </c:pt>
                <c:pt idx="59">
                  <c:v>7.6</c:v>
                </c:pt>
                <c:pt idx="60">
                  <c:v>7.5</c:v>
                </c:pt>
                <c:pt idx="61">
                  <c:v>7.4</c:v>
                </c:pt>
                <c:pt idx="62">
                  <c:v>7.3</c:v>
                </c:pt>
                <c:pt idx="63">
                  <c:v>7.2</c:v>
                </c:pt>
                <c:pt idx="64">
                  <c:v>7.1</c:v>
                </c:pt>
                <c:pt idx="65">
                  <c:v>7</c:v>
                </c:pt>
                <c:pt idx="66">
                  <c:v>6.9</c:v>
                </c:pt>
                <c:pt idx="67">
                  <c:v>6.8</c:v>
                </c:pt>
                <c:pt idx="68">
                  <c:v>6.7</c:v>
                </c:pt>
                <c:pt idx="69">
                  <c:v>6.6</c:v>
                </c:pt>
                <c:pt idx="70">
                  <c:v>6.5</c:v>
                </c:pt>
                <c:pt idx="71">
                  <c:v>6.4</c:v>
                </c:pt>
                <c:pt idx="72">
                  <c:v>6.3</c:v>
                </c:pt>
                <c:pt idx="73">
                  <c:v>6.2</c:v>
                </c:pt>
                <c:pt idx="74">
                  <c:v>6.1</c:v>
                </c:pt>
              </c:numCache>
            </c:numRef>
          </c:xVal>
          <c:yVal>
            <c:numRef>
              <c:f>'Simulation spectrum H2O and KCl'!$O$6:$O$80</c:f>
              <c:numCache>
                <c:formatCode>General</c:formatCode>
                <c:ptCount val="75"/>
                <c:pt idx="0">
                  <c:v>3.6511566000000002E-3</c:v>
                </c:pt>
                <c:pt idx="1">
                  <c:v>2.1657118000000006E-3</c:v>
                </c:pt>
                <c:pt idx="2">
                  <c:v>5.4046020000000005E-3</c:v>
                </c:pt>
                <c:pt idx="3">
                  <c:v>2.6804764000000003E-3</c:v>
                </c:pt>
                <c:pt idx="4">
                  <c:v>4.5139290000000016E-3</c:v>
                </c:pt>
                <c:pt idx="5">
                  <c:v>2.7545252000000004E-3</c:v>
                </c:pt>
                <c:pt idx="6">
                  <c:v>3.0473100000000006E-3</c:v>
                </c:pt>
                <c:pt idx="7">
                  <c:v>3.9327988000000006E-3</c:v>
                </c:pt>
                <c:pt idx="8">
                  <c:v>4.9562422000000023E-3</c:v>
                </c:pt>
                <c:pt idx="9">
                  <c:v>6.0684932000000004E-3</c:v>
                </c:pt>
                <c:pt idx="10">
                  <c:v>7.7037898000000002E-3</c:v>
                </c:pt>
                <c:pt idx="11">
                  <c:v>9.4459456000000018E-3</c:v>
                </c:pt>
                <c:pt idx="12">
                  <c:v>1.1720506000000004E-2</c:v>
                </c:pt>
                <c:pt idx="13">
                  <c:v>1.4467935999999999E-2</c:v>
                </c:pt>
                <c:pt idx="14">
                  <c:v>1.8026218E-2</c:v>
                </c:pt>
                <c:pt idx="15">
                  <c:v>2.2392118000000003E-2</c:v>
                </c:pt>
                <c:pt idx="16">
                  <c:v>2.7918043999999999E-2</c:v>
                </c:pt>
                <c:pt idx="17">
                  <c:v>3.4666421999999995E-2</c:v>
                </c:pt>
                <c:pt idx="18">
                  <c:v>4.3077173999999989E-2</c:v>
                </c:pt>
                <c:pt idx="19">
                  <c:v>5.3363744000000018E-2</c:v>
                </c:pt>
                <c:pt idx="20">
                  <c:v>6.6134908000000006E-2</c:v>
                </c:pt>
                <c:pt idx="21">
                  <c:v>8.1547270000000019E-2</c:v>
                </c:pt>
                <c:pt idx="22">
                  <c:v>0.10042942000000002</c:v>
                </c:pt>
                <c:pt idx="23">
                  <c:v>0.12374558000000001</c:v>
                </c:pt>
                <c:pt idx="24">
                  <c:v>0.15207542000000004</c:v>
                </c:pt>
                <c:pt idx="25">
                  <c:v>0.18677330000000003</c:v>
                </c:pt>
                <c:pt idx="26">
                  <c:v>0.22849974000000003</c:v>
                </c:pt>
                <c:pt idx="27">
                  <c:v>0.27692252000000006</c:v>
                </c:pt>
                <c:pt idx="28">
                  <c:v>0.33113906000000004</c:v>
                </c:pt>
                <c:pt idx="29">
                  <c:v>0.37865534000000001</c:v>
                </c:pt>
                <c:pt idx="30">
                  <c:v>0.42410676000000003</c:v>
                </c:pt>
                <c:pt idx="31">
                  <c:v>0.46216310000000005</c:v>
                </c:pt>
                <c:pt idx="32">
                  <c:v>0.49010290000000006</c:v>
                </c:pt>
                <c:pt idx="33">
                  <c:v>0.50320157999999993</c:v>
                </c:pt>
                <c:pt idx="34">
                  <c:v>0.4985250200000001</c:v>
                </c:pt>
                <c:pt idx="35">
                  <c:v>0.47509713999999997</c:v>
                </c:pt>
                <c:pt idx="36">
                  <c:v>0.4354796600000001</c:v>
                </c:pt>
                <c:pt idx="37">
                  <c:v>0.38517136000000002</c:v>
                </c:pt>
                <c:pt idx="38">
                  <c:v>0.3303815200000001</c:v>
                </c:pt>
                <c:pt idx="39">
                  <c:v>0.27692252000000006</c:v>
                </c:pt>
                <c:pt idx="40">
                  <c:v>0.22849974000000003</c:v>
                </c:pt>
                <c:pt idx="41">
                  <c:v>0.18677330000000003</c:v>
                </c:pt>
                <c:pt idx="42">
                  <c:v>0.15207542000000004</c:v>
                </c:pt>
                <c:pt idx="43">
                  <c:v>0.12374558000000001</c:v>
                </c:pt>
                <c:pt idx="44">
                  <c:v>0.10042942000000002</c:v>
                </c:pt>
                <c:pt idx="45">
                  <c:v>8.1547270000000019E-2</c:v>
                </c:pt>
                <c:pt idx="46">
                  <c:v>6.6134908000000006E-2</c:v>
                </c:pt>
                <c:pt idx="47">
                  <c:v>5.3363744000000018E-2</c:v>
                </c:pt>
                <c:pt idx="48">
                  <c:v>4.3077173999999989E-2</c:v>
                </c:pt>
                <c:pt idx="49">
                  <c:v>3.4666421999999995E-2</c:v>
                </c:pt>
                <c:pt idx="50">
                  <c:v>2.7918043999999999E-2</c:v>
                </c:pt>
                <c:pt idx="51">
                  <c:v>2.2392118000000003E-2</c:v>
                </c:pt>
                <c:pt idx="52">
                  <c:v>1.8026218E-2</c:v>
                </c:pt>
                <c:pt idx="53">
                  <c:v>1.4467935999999999E-2</c:v>
                </c:pt>
                <c:pt idx="54">
                  <c:v>1.1720506000000004E-2</c:v>
                </c:pt>
                <c:pt idx="55">
                  <c:v>9.4459456000000018E-3</c:v>
                </c:pt>
                <c:pt idx="56">
                  <c:v>7.7037898000000002E-3</c:v>
                </c:pt>
                <c:pt idx="57">
                  <c:v>6.0684932000000004E-3</c:v>
                </c:pt>
                <c:pt idx="58">
                  <c:v>4.9562422000000023E-3</c:v>
                </c:pt>
                <c:pt idx="59">
                  <c:v>3.9327988000000006E-3</c:v>
                </c:pt>
                <c:pt idx="60">
                  <c:v>3.0473100000000006E-3</c:v>
                </c:pt>
                <c:pt idx="61">
                  <c:v>2.7545252000000004E-3</c:v>
                </c:pt>
                <c:pt idx="62">
                  <c:v>4.5139290000000016E-3</c:v>
                </c:pt>
                <c:pt idx="63">
                  <c:v>2.6804764000000003E-3</c:v>
                </c:pt>
                <c:pt idx="64">
                  <c:v>5.4046020000000005E-3</c:v>
                </c:pt>
                <c:pt idx="65">
                  <c:v>2.1657118000000006E-3</c:v>
                </c:pt>
                <c:pt idx="66">
                  <c:v>3.6511566000000002E-3</c:v>
                </c:pt>
                <c:pt idx="67">
                  <c:v>5.0943500191777315E-3</c:v>
                </c:pt>
                <c:pt idx="68">
                  <c:v>5.8004564529255268E-3</c:v>
                </c:pt>
                <c:pt idx="69">
                  <c:v>6.7086525553253012E-3</c:v>
                </c:pt>
                <c:pt idx="70">
                  <c:v>7.8836100388620274E-3</c:v>
                </c:pt>
                <c:pt idx="71">
                  <c:v>9.4087154172998698E-3</c:v>
                </c:pt>
                <c:pt idx="72">
                  <c:v>1.1397917682298461E-2</c:v>
                </c:pt>
                <c:pt idx="73">
                  <c:v>1.3997614876122496E-2</c:v>
                </c:pt>
                <c:pt idx="74">
                  <c:v>1.7404010560570008E-2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9A60-4706-99F0-FE8121FD90CF}"/>
            </c:ext>
          </c:extLst>
        </c:ser>
        <c:ser>
          <c:idx val="2"/>
          <c:order val="4"/>
          <c:tx>
            <c:v>Trendline for -20 C</c:v>
          </c:tx>
          <c:spPr>
            <a:ln w="19050">
              <a:solidFill>
                <a:srgbClr val="9900FF"/>
              </a:solidFill>
              <a:prstDash val="sysDot"/>
            </a:ln>
          </c:spPr>
          <c:marker>
            <c:symbol val="none"/>
          </c:marker>
          <c:xVal>
            <c:numRef>
              <c:f>'Simulation spectrum H2O and KCl'!$AP$8:$AP$80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10.200000000000001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8.7000000000000011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8.2000000000000011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'Simulation spectrum H2O and KCl'!$AS$8:$AS$80</c:f>
              <c:numCache>
                <c:formatCode>General</c:formatCode>
                <c:ptCount val="73"/>
                <c:pt idx="0">
                  <c:v>4.6902899999999997E-3</c:v>
                </c:pt>
                <c:pt idx="1">
                  <c:v>4.6902899999999997E-3</c:v>
                </c:pt>
                <c:pt idx="2">
                  <c:v>4.6902899999999997E-3</c:v>
                </c:pt>
                <c:pt idx="3">
                  <c:v>4.6902899999999997E-3</c:v>
                </c:pt>
                <c:pt idx="4">
                  <c:v>4.6902899999999997E-3</c:v>
                </c:pt>
                <c:pt idx="5">
                  <c:v>4.6902899999999997E-3</c:v>
                </c:pt>
                <c:pt idx="6">
                  <c:v>4.6902899999999997E-3</c:v>
                </c:pt>
                <c:pt idx="7">
                  <c:v>4.6902899999999997E-3</c:v>
                </c:pt>
                <c:pt idx="8">
                  <c:v>4.6902899999999997E-3</c:v>
                </c:pt>
                <c:pt idx="9">
                  <c:v>4.6902899999999997E-3</c:v>
                </c:pt>
                <c:pt idx="10">
                  <c:v>4.6902899999999997E-3</c:v>
                </c:pt>
                <c:pt idx="11">
                  <c:v>4.6902899999999997E-3</c:v>
                </c:pt>
                <c:pt idx="12">
                  <c:v>4.6902899999999997E-3</c:v>
                </c:pt>
                <c:pt idx="13">
                  <c:v>4.6902899999999997E-3</c:v>
                </c:pt>
                <c:pt idx="14">
                  <c:v>4.6902899999999997E-3</c:v>
                </c:pt>
                <c:pt idx="15">
                  <c:v>4.6902899999999997E-3</c:v>
                </c:pt>
                <c:pt idx="16">
                  <c:v>4.6902899999999997E-3</c:v>
                </c:pt>
                <c:pt idx="17">
                  <c:v>4.6902899999999997E-3</c:v>
                </c:pt>
                <c:pt idx="18">
                  <c:v>4.6902899999999997E-3</c:v>
                </c:pt>
                <c:pt idx="19">
                  <c:v>4.6902899999999997E-3</c:v>
                </c:pt>
                <c:pt idx="20">
                  <c:v>4.6902899999999997E-3</c:v>
                </c:pt>
                <c:pt idx="21">
                  <c:v>4.6902899999999997E-3</c:v>
                </c:pt>
                <c:pt idx="22">
                  <c:v>4.6902899999999997E-3</c:v>
                </c:pt>
                <c:pt idx="23">
                  <c:v>4.6902899999999997E-3</c:v>
                </c:pt>
                <c:pt idx="24">
                  <c:v>4.6902899999999997E-3</c:v>
                </c:pt>
                <c:pt idx="25">
                  <c:v>4.6902899999999997E-3</c:v>
                </c:pt>
                <c:pt idx="26">
                  <c:v>4.6902899999999997E-3</c:v>
                </c:pt>
                <c:pt idx="27">
                  <c:v>4.6902899999999997E-3</c:v>
                </c:pt>
                <c:pt idx="28">
                  <c:v>4.6902899999999997E-3</c:v>
                </c:pt>
                <c:pt idx="29">
                  <c:v>4.6902899999999997E-3</c:v>
                </c:pt>
                <c:pt idx="30">
                  <c:v>4.6902899999999997E-3</c:v>
                </c:pt>
                <c:pt idx="31">
                  <c:v>4.6902899999999997E-3</c:v>
                </c:pt>
                <c:pt idx="32">
                  <c:v>4.6902899999999997E-3</c:v>
                </c:pt>
                <c:pt idx="33">
                  <c:v>4.6902899999999997E-3</c:v>
                </c:pt>
                <c:pt idx="34">
                  <c:v>4.6902899999999997E-3</c:v>
                </c:pt>
                <c:pt idx="35">
                  <c:v>4.6902899999999997E-3</c:v>
                </c:pt>
                <c:pt idx="36">
                  <c:v>4.6902899999999997E-3</c:v>
                </c:pt>
                <c:pt idx="37">
                  <c:v>4.6902899999999997E-3</c:v>
                </c:pt>
                <c:pt idx="38">
                  <c:v>4.6902899999999997E-3</c:v>
                </c:pt>
                <c:pt idx="39">
                  <c:v>4.6902899999999997E-3</c:v>
                </c:pt>
                <c:pt idx="40">
                  <c:v>4.6902899999999997E-3</c:v>
                </c:pt>
                <c:pt idx="41">
                  <c:v>4.6902899999999997E-3</c:v>
                </c:pt>
                <c:pt idx="42">
                  <c:v>4.6902899999999997E-3</c:v>
                </c:pt>
                <c:pt idx="43">
                  <c:v>4.6902899999999997E-3</c:v>
                </c:pt>
                <c:pt idx="44">
                  <c:v>4.6902899999999997E-3</c:v>
                </c:pt>
                <c:pt idx="45">
                  <c:v>4.6902899999999997E-3</c:v>
                </c:pt>
                <c:pt idx="46">
                  <c:v>4.6902899999999997E-3</c:v>
                </c:pt>
                <c:pt idx="47">
                  <c:v>4.6902899999999997E-3</c:v>
                </c:pt>
                <c:pt idx="48">
                  <c:v>4.6902899999999997E-3</c:v>
                </c:pt>
                <c:pt idx="49">
                  <c:v>4.6902899999999997E-3</c:v>
                </c:pt>
                <c:pt idx="50">
                  <c:v>4.6902899999999997E-3</c:v>
                </c:pt>
                <c:pt idx="51">
                  <c:v>4.6902899999999997E-3</c:v>
                </c:pt>
                <c:pt idx="52">
                  <c:v>4.6902899999999997E-3</c:v>
                </c:pt>
                <c:pt idx="53">
                  <c:v>4.6902899999999997E-3</c:v>
                </c:pt>
                <c:pt idx="54">
                  <c:v>4.6902899999999997E-3</c:v>
                </c:pt>
                <c:pt idx="55">
                  <c:v>4.6902899999999997E-3</c:v>
                </c:pt>
                <c:pt idx="56">
                  <c:v>4.6902899999999997E-3</c:v>
                </c:pt>
                <c:pt idx="57">
                  <c:v>4.6902899999999997E-3</c:v>
                </c:pt>
                <c:pt idx="58">
                  <c:v>4.6902899999999997E-3</c:v>
                </c:pt>
                <c:pt idx="59">
                  <c:v>4.6902899999999997E-3</c:v>
                </c:pt>
                <c:pt idx="60">
                  <c:v>4.6902899999999997E-3</c:v>
                </c:pt>
                <c:pt idx="61">
                  <c:v>4.6902899999999997E-3</c:v>
                </c:pt>
                <c:pt idx="62">
                  <c:v>4.6902899999999997E-3</c:v>
                </c:pt>
                <c:pt idx="63">
                  <c:v>4.6902899999999997E-3</c:v>
                </c:pt>
                <c:pt idx="64">
                  <c:v>4.6902899999999997E-3</c:v>
                </c:pt>
                <c:pt idx="65">
                  <c:v>4.6902899999999997E-3</c:v>
                </c:pt>
                <c:pt idx="66">
                  <c:v>4.6902899999999997E-3</c:v>
                </c:pt>
                <c:pt idx="67">
                  <c:v>4.6902899999999997E-3</c:v>
                </c:pt>
                <c:pt idx="68">
                  <c:v>4.6902899999999997E-3</c:v>
                </c:pt>
                <c:pt idx="69">
                  <c:v>4.6902899999999997E-3</c:v>
                </c:pt>
                <c:pt idx="70">
                  <c:v>4.6902899999999997E-3</c:v>
                </c:pt>
                <c:pt idx="71">
                  <c:v>4.6902899999999997E-3</c:v>
                </c:pt>
                <c:pt idx="72">
                  <c:v>4.6902899999999997E-3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9A60-4706-99F0-FE8121FD90CF}"/>
            </c:ext>
          </c:extLst>
        </c:ser>
        <c:ser>
          <c:idx val="3"/>
          <c:order val="5"/>
          <c:tx>
            <c:v>Trendline for -40 C</c:v>
          </c:tx>
          <c:spPr>
            <a:ln w="19050">
              <a:solidFill>
                <a:srgbClr val="0000CC"/>
              </a:solidFill>
              <a:prstDash val="sysDot"/>
            </a:ln>
          </c:spPr>
          <c:marker>
            <c:symbol val="none"/>
          </c:marker>
          <c:xVal>
            <c:numRef>
              <c:f>'Simulation spectrum H2O and KCl'!$BE$8:$BE$80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10.200000000000001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8.7000000000000011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8.2000000000000011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'Simulation spectrum H2O and KCl'!$BH$8:$BH$80</c:f>
              <c:numCache>
                <c:formatCode>General</c:formatCode>
                <c:ptCount val="73"/>
                <c:pt idx="0">
                  <c:v>3.7256700000000004E-3</c:v>
                </c:pt>
                <c:pt idx="1">
                  <c:v>3.7256700000000004E-3</c:v>
                </c:pt>
                <c:pt idx="2">
                  <c:v>3.7256700000000004E-3</c:v>
                </c:pt>
                <c:pt idx="3">
                  <c:v>3.7256700000000004E-3</c:v>
                </c:pt>
                <c:pt idx="4">
                  <c:v>3.7256700000000004E-3</c:v>
                </c:pt>
                <c:pt idx="5">
                  <c:v>3.7256700000000004E-3</c:v>
                </c:pt>
                <c:pt idx="6">
                  <c:v>3.7256700000000004E-3</c:v>
                </c:pt>
                <c:pt idx="7">
                  <c:v>3.7256700000000004E-3</c:v>
                </c:pt>
                <c:pt idx="8">
                  <c:v>3.7256700000000004E-3</c:v>
                </c:pt>
                <c:pt idx="9">
                  <c:v>3.7256700000000004E-3</c:v>
                </c:pt>
                <c:pt idx="10">
                  <c:v>3.7256700000000004E-3</c:v>
                </c:pt>
                <c:pt idx="11">
                  <c:v>3.7256700000000004E-3</c:v>
                </c:pt>
                <c:pt idx="12">
                  <c:v>3.7256700000000004E-3</c:v>
                </c:pt>
                <c:pt idx="13">
                  <c:v>3.7256700000000004E-3</c:v>
                </c:pt>
                <c:pt idx="14">
                  <c:v>3.7256700000000004E-3</c:v>
                </c:pt>
                <c:pt idx="15">
                  <c:v>3.7256700000000004E-3</c:v>
                </c:pt>
                <c:pt idx="16">
                  <c:v>3.7256700000000004E-3</c:v>
                </c:pt>
                <c:pt idx="17">
                  <c:v>3.7256700000000004E-3</c:v>
                </c:pt>
                <c:pt idx="18">
                  <c:v>3.7256700000000004E-3</c:v>
                </c:pt>
                <c:pt idx="19">
                  <c:v>3.7256700000000004E-3</c:v>
                </c:pt>
                <c:pt idx="20">
                  <c:v>3.7256700000000004E-3</c:v>
                </c:pt>
                <c:pt idx="21">
                  <c:v>3.7256700000000004E-3</c:v>
                </c:pt>
                <c:pt idx="22">
                  <c:v>3.7256700000000004E-3</c:v>
                </c:pt>
                <c:pt idx="23">
                  <c:v>3.7256700000000004E-3</c:v>
                </c:pt>
                <c:pt idx="24">
                  <c:v>3.7256700000000004E-3</c:v>
                </c:pt>
                <c:pt idx="25">
                  <c:v>3.7256700000000004E-3</c:v>
                </c:pt>
                <c:pt idx="26">
                  <c:v>3.7256700000000004E-3</c:v>
                </c:pt>
                <c:pt idx="27">
                  <c:v>3.7256700000000004E-3</c:v>
                </c:pt>
                <c:pt idx="28">
                  <c:v>3.7256700000000004E-3</c:v>
                </c:pt>
                <c:pt idx="29">
                  <c:v>3.7256700000000004E-3</c:v>
                </c:pt>
                <c:pt idx="30">
                  <c:v>3.7256700000000004E-3</c:v>
                </c:pt>
                <c:pt idx="31">
                  <c:v>3.7256700000000004E-3</c:v>
                </c:pt>
                <c:pt idx="32">
                  <c:v>3.7256700000000004E-3</c:v>
                </c:pt>
                <c:pt idx="33">
                  <c:v>3.7256700000000004E-3</c:v>
                </c:pt>
                <c:pt idx="34">
                  <c:v>3.7256700000000004E-3</c:v>
                </c:pt>
                <c:pt idx="35">
                  <c:v>3.7256700000000004E-3</c:v>
                </c:pt>
                <c:pt idx="36">
                  <c:v>3.7256700000000004E-3</c:v>
                </c:pt>
                <c:pt idx="37">
                  <c:v>3.7256700000000004E-3</c:v>
                </c:pt>
                <c:pt idx="38">
                  <c:v>3.7256700000000004E-3</c:v>
                </c:pt>
                <c:pt idx="39">
                  <c:v>3.7256700000000004E-3</c:v>
                </c:pt>
                <c:pt idx="40">
                  <c:v>3.7256700000000004E-3</c:v>
                </c:pt>
                <c:pt idx="41">
                  <c:v>3.7256700000000004E-3</c:v>
                </c:pt>
                <c:pt idx="42">
                  <c:v>3.7256700000000004E-3</c:v>
                </c:pt>
                <c:pt idx="43">
                  <c:v>3.7256700000000004E-3</c:v>
                </c:pt>
                <c:pt idx="44">
                  <c:v>3.7256700000000004E-3</c:v>
                </c:pt>
                <c:pt idx="45">
                  <c:v>3.7256700000000004E-3</c:v>
                </c:pt>
                <c:pt idx="46">
                  <c:v>3.7256700000000004E-3</c:v>
                </c:pt>
                <c:pt idx="47">
                  <c:v>3.7256700000000004E-3</c:v>
                </c:pt>
                <c:pt idx="48">
                  <c:v>3.7256700000000004E-3</c:v>
                </c:pt>
                <c:pt idx="49">
                  <c:v>3.7256700000000004E-3</c:v>
                </c:pt>
                <c:pt idx="50">
                  <c:v>3.7256700000000004E-3</c:v>
                </c:pt>
                <c:pt idx="51">
                  <c:v>3.7256700000000004E-3</c:v>
                </c:pt>
                <c:pt idx="52">
                  <c:v>3.7256700000000004E-3</c:v>
                </c:pt>
                <c:pt idx="53">
                  <c:v>3.7256700000000004E-3</c:v>
                </c:pt>
                <c:pt idx="54">
                  <c:v>3.7256700000000004E-3</c:v>
                </c:pt>
                <c:pt idx="55">
                  <c:v>3.7256700000000004E-3</c:v>
                </c:pt>
                <c:pt idx="56">
                  <c:v>3.7256700000000004E-3</c:v>
                </c:pt>
                <c:pt idx="57">
                  <c:v>3.7256700000000004E-3</c:v>
                </c:pt>
                <c:pt idx="58">
                  <c:v>3.7256700000000004E-3</c:v>
                </c:pt>
                <c:pt idx="59">
                  <c:v>3.7256700000000004E-3</c:v>
                </c:pt>
                <c:pt idx="60">
                  <c:v>3.7256700000000004E-3</c:v>
                </c:pt>
                <c:pt idx="61">
                  <c:v>3.7256700000000004E-3</c:v>
                </c:pt>
                <c:pt idx="62">
                  <c:v>3.7256700000000004E-3</c:v>
                </c:pt>
                <c:pt idx="63">
                  <c:v>3.7256700000000004E-3</c:v>
                </c:pt>
                <c:pt idx="64">
                  <c:v>3.7256700000000004E-3</c:v>
                </c:pt>
                <c:pt idx="65">
                  <c:v>3.7256700000000004E-3</c:v>
                </c:pt>
                <c:pt idx="66">
                  <c:v>3.7256700000000004E-3</c:v>
                </c:pt>
                <c:pt idx="67">
                  <c:v>3.7256700000000004E-3</c:v>
                </c:pt>
                <c:pt idx="68">
                  <c:v>3.7256700000000004E-3</c:v>
                </c:pt>
                <c:pt idx="69">
                  <c:v>3.7256700000000004E-3</c:v>
                </c:pt>
                <c:pt idx="70">
                  <c:v>3.7256700000000004E-3</c:v>
                </c:pt>
                <c:pt idx="71">
                  <c:v>3.7256700000000004E-3</c:v>
                </c:pt>
                <c:pt idx="72">
                  <c:v>3.7256700000000004E-3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9A60-4706-99F0-FE8121FD90CF}"/>
            </c:ext>
          </c:extLst>
        </c:ser>
        <c:ser>
          <c:idx val="4"/>
          <c:order val="6"/>
          <c:tx>
            <c:strRef>
              <c:f>'Simulation spectrum H2O and KCl'!$CD$4:$CH$4</c:f>
              <c:strCache>
                <c:ptCount val="1"/>
                <c:pt idx="0">
                  <c:v>Std. : Water (1:0)_ 5 g_17C</c:v>
                </c:pt>
              </c:strCache>
            </c:strRef>
          </c:tx>
          <c:spPr>
            <a:ln>
              <a:noFill/>
            </a:ln>
          </c:spPr>
          <c:marker>
            <c:symbol val="circle"/>
            <c:size val="3"/>
            <c:spPr>
              <a:solidFill>
                <a:srgbClr val="FF3300"/>
              </a:solidFill>
              <a:ln>
                <a:noFill/>
              </a:ln>
            </c:spPr>
          </c:marker>
          <c:xVal>
            <c:numRef>
              <c:f>'Simulation spectrum H2O and KCl'!$CG$9:$CG$56</c:f>
              <c:numCache>
                <c:formatCode>General</c:formatCode>
                <c:ptCount val="48"/>
                <c:pt idx="0">
                  <c:v>5.7569630370485525</c:v>
                </c:pt>
                <c:pt idx="1">
                  <c:v>5.6020599913279625</c:v>
                </c:pt>
                <c:pt idx="2">
                  <c:v>5.5228744023138026</c:v>
                </c:pt>
                <c:pt idx="3">
                  <c:v>5.4259741609193757</c:v>
                </c:pt>
                <c:pt idx="4">
                  <c:v>5.3010299956639821</c:v>
                </c:pt>
                <c:pt idx="5">
                  <c:v>5.204119982655925</c:v>
                </c:pt>
                <c:pt idx="6">
                  <c:v>5.1106906972737542</c:v>
                </c:pt>
                <c:pt idx="7">
                  <c:v>5</c:v>
                </c:pt>
                <c:pt idx="8">
                  <c:v>4.9030899869919438</c:v>
                </c:pt>
                <c:pt idx="9">
                  <c:v>4.8027190075796815</c:v>
                </c:pt>
                <c:pt idx="10">
                  <c:v>4.7044336600521985</c:v>
                </c:pt>
                <c:pt idx="11">
                  <c:v>4.6020599913279625</c:v>
                </c:pt>
                <c:pt idx="12">
                  <c:v>4.5016890119157003</c:v>
                </c:pt>
                <c:pt idx="13">
                  <c:v>4.4006588497649739</c:v>
                </c:pt>
                <c:pt idx="14">
                  <c:v>4.3010299956639821</c:v>
                </c:pt>
                <c:pt idx="15">
                  <c:v>4.200659016251719</c:v>
                </c:pt>
                <c:pt idx="16">
                  <c:v>4.1009905230699646</c:v>
                </c:pt>
                <c:pt idx="17">
                  <c:v>4</c:v>
                </c:pt>
                <c:pt idx="18">
                  <c:v>3.9004927554293705</c:v>
                </c:pt>
                <c:pt idx="19">
                  <c:v>3.800655228145212</c:v>
                </c:pt>
                <c:pt idx="20">
                  <c:v>3.7000543856282389</c:v>
                </c:pt>
                <c:pt idx="21">
                  <c:v>3.6003302305807652</c:v>
                </c:pt>
                <c:pt idx="22">
                  <c:v>3.5003188237463871</c:v>
                </c:pt>
                <c:pt idx="23">
                  <c:v>3.4001233554370813</c:v>
                </c:pt>
                <c:pt idx="24">
                  <c:v>3.3001605369513531</c:v>
                </c:pt>
                <c:pt idx="25">
                  <c:v>3.2001388538573816</c:v>
                </c:pt>
                <c:pt idx="26">
                  <c:v>3.1000257301078626</c:v>
                </c:pt>
                <c:pt idx="27">
                  <c:v>3</c:v>
                </c:pt>
                <c:pt idx="28">
                  <c:v>2.9000611027354806</c:v>
                </c:pt>
                <c:pt idx="29">
                  <c:v>2.8000362418279803</c:v>
                </c:pt>
                <c:pt idx="30">
                  <c:v>2.7000023971422542</c:v>
                </c:pt>
                <c:pt idx="31">
                  <c:v>2.600024903892987</c:v>
                </c:pt>
                <c:pt idx="32">
                  <c:v>2.5000030680516936</c:v>
                </c:pt>
                <c:pt idx="33">
                  <c:v>2.4000023459279562</c:v>
                </c:pt>
                <c:pt idx="34">
                  <c:v>2.3000082025538129</c:v>
                </c:pt>
                <c:pt idx="35">
                  <c:v>2.2000018654066023</c:v>
                </c:pt>
                <c:pt idx="36">
                  <c:v>2.0999912335446842</c:v>
                </c:pt>
                <c:pt idx="37">
                  <c:v>2</c:v>
                </c:pt>
                <c:pt idx="38">
                  <c:v>1.9000009651534697</c:v>
                </c:pt>
                <c:pt idx="39">
                  <c:v>1.8000018278179688</c:v>
                </c:pt>
                <c:pt idx="40">
                  <c:v>1.7000023971422538</c:v>
                </c:pt>
                <c:pt idx="41">
                  <c:v>1.6000030866277406</c:v>
                </c:pt>
                <c:pt idx="42">
                  <c:v>1.5000030680516931</c:v>
                </c:pt>
                <c:pt idx="43">
                  <c:v>1.4000023459279558</c:v>
                </c:pt>
                <c:pt idx="44">
                  <c:v>1.3000082025538131</c:v>
                </c:pt>
                <c:pt idx="45">
                  <c:v>1.200001865406602</c:v>
                </c:pt>
                <c:pt idx="46">
                  <c:v>1.099991233544684</c:v>
                </c:pt>
                <c:pt idx="47">
                  <c:v>1</c:v>
                </c:pt>
              </c:numCache>
            </c:numRef>
          </c:xVal>
          <c:yVal>
            <c:numRef>
              <c:f>'Simulation spectrum H2O and KCl'!$CH$9:$CH$56</c:f>
              <c:numCache>
                <c:formatCode>General</c:formatCode>
                <c:ptCount val="48"/>
                <c:pt idx="0">
                  <c:v>0.40744600000000003</c:v>
                </c:pt>
                <c:pt idx="1">
                  <c:v>0.37757800000000008</c:v>
                </c:pt>
                <c:pt idx="2">
                  <c:v>0.33166800000000007</c:v>
                </c:pt>
                <c:pt idx="3">
                  <c:v>0.27796500000000002</c:v>
                </c:pt>
                <c:pt idx="4">
                  <c:v>0.22442699999999999</c:v>
                </c:pt>
                <c:pt idx="5">
                  <c:v>0.19416700000000001</c:v>
                </c:pt>
                <c:pt idx="6">
                  <c:v>0.161691</c:v>
                </c:pt>
                <c:pt idx="7">
                  <c:v>0.13848700000000003</c:v>
                </c:pt>
                <c:pt idx="8">
                  <c:v>0.12143100000000001</c:v>
                </c:pt>
                <c:pt idx="9">
                  <c:v>0.10696700000000002</c:v>
                </c:pt>
                <c:pt idx="10">
                  <c:v>9.640470000000001E-2</c:v>
                </c:pt>
                <c:pt idx="11">
                  <c:v>8.7033599999999989E-2</c:v>
                </c:pt>
                <c:pt idx="12">
                  <c:v>8.18715E-2</c:v>
                </c:pt>
                <c:pt idx="13">
                  <c:v>7.8655900000000001E-2</c:v>
                </c:pt>
                <c:pt idx="14">
                  <c:v>7.6272400000000004E-2</c:v>
                </c:pt>
                <c:pt idx="15">
                  <c:v>7.5225799999999995E-2</c:v>
                </c:pt>
                <c:pt idx="16">
                  <c:v>7.448020000000001E-2</c:v>
                </c:pt>
                <c:pt idx="17">
                  <c:v>7.3601E-2</c:v>
                </c:pt>
                <c:pt idx="18">
                  <c:v>7.3296399999999998E-2</c:v>
                </c:pt>
                <c:pt idx="19">
                  <c:v>7.3700900000000014E-2</c:v>
                </c:pt>
                <c:pt idx="20">
                  <c:v>7.4654000000000012E-2</c:v>
                </c:pt>
                <c:pt idx="21">
                  <c:v>7.5482700000000014E-2</c:v>
                </c:pt>
                <c:pt idx="22">
                  <c:v>7.5353200000000009E-2</c:v>
                </c:pt>
                <c:pt idx="23">
                  <c:v>7.6310300000000011E-2</c:v>
                </c:pt>
                <c:pt idx="24">
                  <c:v>7.6899800000000004E-2</c:v>
                </c:pt>
                <c:pt idx="25">
                  <c:v>7.7719200000000016E-2</c:v>
                </c:pt>
                <c:pt idx="26">
                  <c:v>7.917310000000001E-2</c:v>
                </c:pt>
                <c:pt idx="27">
                  <c:v>8.1297300000000017E-2</c:v>
                </c:pt>
                <c:pt idx="28">
                  <c:v>8.4848000000000007E-2</c:v>
                </c:pt>
                <c:pt idx="29">
                  <c:v>9.0883400000000003E-2</c:v>
                </c:pt>
                <c:pt idx="30">
                  <c:v>9.8449000000000023E-2</c:v>
                </c:pt>
                <c:pt idx="31">
                  <c:v>0.10714799999999998</c:v>
                </c:pt>
                <c:pt idx="32">
                  <c:v>0.11892400000000002</c:v>
                </c:pt>
                <c:pt idx="33">
                  <c:v>0.130574</c:v>
                </c:pt>
                <c:pt idx="34">
                  <c:v>0.14130899999999999</c:v>
                </c:pt>
                <c:pt idx="35">
                  <c:v>0.15224000000000001</c:v>
                </c:pt>
                <c:pt idx="36">
                  <c:v>0.16099700000000003</c:v>
                </c:pt>
                <c:pt idx="37">
                  <c:v>0.17180100000000001</c:v>
                </c:pt>
                <c:pt idx="38">
                  <c:v>0.18314900000000003</c:v>
                </c:pt>
                <c:pt idx="39">
                  <c:v>0.19372600000000001</c:v>
                </c:pt>
                <c:pt idx="40">
                  <c:v>0.20788699999999999</c:v>
                </c:pt>
                <c:pt idx="41">
                  <c:v>0.222663</c:v>
                </c:pt>
                <c:pt idx="42">
                  <c:v>0.23802699999999999</c:v>
                </c:pt>
                <c:pt idx="43">
                  <c:v>0.2554300000000001</c:v>
                </c:pt>
                <c:pt idx="44">
                  <c:v>0.27429699999999996</c:v>
                </c:pt>
                <c:pt idx="45">
                  <c:v>0.29629</c:v>
                </c:pt>
                <c:pt idx="46">
                  <c:v>0.32038800000000012</c:v>
                </c:pt>
                <c:pt idx="47">
                  <c:v>0.34658800000000006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9A60-4706-99F0-FE8121FD90CF}"/>
            </c:ext>
          </c:extLst>
        </c:ser>
        <c:ser>
          <c:idx val="5"/>
          <c:order val="7"/>
          <c:tx>
            <c:strRef>
              <c:f>'Simulation spectrum H2O and KCl'!$CS$4:$CW$4</c:f>
              <c:strCache>
                <c:ptCount val="1"/>
                <c:pt idx="0">
                  <c:v>Std. : Water (1:3)_5 g_22.3C</c:v>
                </c:pt>
              </c:strCache>
            </c:strRef>
          </c:tx>
          <c:spPr>
            <a:ln>
              <a:noFill/>
            </a:ln>
          </c:spPr>
          <c:marker>
            <c:symbol val="none"/>
          </c:marker>
          <c:xVal>
            <c:numRef>
              <c:f>'Simulation spectrum H2O and KCl'!$CV$7:$CV$56</c:f>
              <c:numCache>
                <c:formatCode>General</c:formatCode>
                <c:ptCount val="50"/>
                <c:pt idx="0">
                  <c:v>5.9030899869919438</c:v>
                </c:pt>
                <c:pt idx="1">
                  <c:v>5.8239109124112991</c:v>
                </c:pt>
                <c:pt idx="2">
                  <c:v>5.7569630370485525</c:v>
                </c:pt>
                <c:pt idx="3">
                  <c:v>5.6020599913279625</c:v>
                </c:pt>
                <c:pt idx="4">
                  <c:v>5.5228744023138026</c:v>
                </c:pt>
                <c:pt idx="5">
                  <c:v>5.4259741609193757</c:v>
                </c:pt>
                <c:pt idx="6">
                  <c:v>5.3010299956639821</c:v>
                </c:pt>
                <c:pt idx="7">
                  <c:v>5.204119982655925</c:v>
                </c:pt>
                <c:pt idx="8">
                  <c:v>5.1106906972737542</c:v>
                </c:pt>
                <c:pt idx="9">
                  <c:v>5</c:v>
                </c:pt>
                <c:pt idx="10">
                  <c:v>4.9030899869919438</c:v>
                </c:pt>
                <c:pt idx="11">
                  <c:v>4.8027190075796815</c:v>
                </c:pt>
                <c:pt idx="12">
                  <c:v>4.7044336600521985</c:v>
                </c:pt>
                <c:pt idx="13">
                  <c:v>4.6020599913279625</c:v>
                </c:pt>
                <c:pt idx="14">
                  <c:v>4.5016890119157003</c:v>
                </c:pt>
                <c:pt idx="15">
                  <c:v>4.4006588497649739</c:v>
                </c:pt>
                <c:pt idx="16">
                  <c:v>4.3010299956639821</c:v>
                </c:pt>
                <c:pt idx="17">
                  <c:v>4.200659016251719</c:v>
                </c:pt>
                <c:pt idx="18">
                  <c:v>4.1009905230699646</c:v>
                </c:pt>
                <c:pt idx="19">
                  <c:v>4</c:v>
                </c:pt>
                <c:pt idx="20">
                  <c:v>3.9004927554293705</c:v>
                </c:pt>
                <c:pt idx="21">
                  <c:v>3.800655228145212</c:v>
                </c:pt>
                <c:pt idx="22">
                  <c:v>3.7000543856282389</c:v>
                </c:pt>
                <c:pt idx="23">
                  <c:v>3.6003302305807652</c:v>
                </c:pt>
                <c:pt idx="24">
                  <c:v>3.5003188237463871</c:v>
                </c:pt>
                <c:pt idx="25">
                  <c:v>3.4001233554370813</c:v>
                </c:pt>
                <c:pt idx="26">
                  <c:v>3.3001605369513531</c:v>
                </c:pt>
                <c:pt idx="27">
                  <c:v>3.2001388538573816</c:v>
                </c:pt>
                <c:pt idx="28">
                  <c:v>3.1000257301078626</c:v>
                </c:pt>
                <c:pt idx="29">
                  <c:v>3</c:v>
                </c:pt>
                <c:pt idx="30">
                  <c:v>2.9000611027354806</c:v>
                </c:pt>
                <c:pt idx="31">
                  <c:v>2.8000362418279803</c:v>
                </c:pt>
                <c:pt idx="32">
                  <c:v>2.7000023971422542</c:v>
                </c:pt>
                <c:pt idx="33">
                  <c:v>2.600024903892987</c:v>
                </c:pt>
                <c:pt idx="34">
                  <c:v>2.5000030680516936</c:v>
                </c:pt>
                <c:pt idx="35">
                  <c:v>2.4000023459279562</c:v>
                </c:pt>
                <c:pt idx="36">
                  <c:v>2.3000082025538129</c:v>
                </c:pt>
                <c:pt idx="37">
                  <c:v>2.2000018654066023</c:v>
                </c:pt>
                <c:pt idx="38">
                  <c:v>2.0999912335446842</c:v>
                </c:pt>
                <c:pt idx="39">
                  <c:v>2</c:v>
                </c:pt>
                <c:pt idx="40">
                  <c:v>1.9000009651534697</c:v>
                </c:pt>
                <c:pt idx="41">
                  <c:v>1.8000018278179688</c:v>
                </c:pt>
                <c:pt idx="42">
                  <c:v>1.7000023971422538</c:v>
                </c:pt>
                <c:pt idx="43">
                  <c:v>1.6000030866277406</c:v>
                </c:pt>
                <c:pt idx="44">
                  <c:v>1.5000030680516931</c:v>
                </c:pt>
                <c:pt idx="45">
                  <c:v>1.4000023459279558</c:v>
                </c:pt>
                <c:pt idx="46">
                  <c:v>1.3000082025538131</c:v>
                </c:pt>
                <c:pt idx="47">
                  <c:v>1.200001865406602</c:v>
                </c:pt>
                <c:pt idx="48">
                  <c:v>1.099991233544684</c:v>
                </c:pt>
                <c:pt idx="49">
                  <c:v>1</c:v>
                </c:pt>
              </c:numCache>
            </c:numRef>
          </c:xVal>
          <c:yVal>
            <c:numRef>
              <c:f>'Simulation spectrum H2O and KCl'!$CW$7:$CW$56</c:f>
              <c:numCache>
                <c:formatCode>General</c:formatCode>
                <c:ptCount val="50"/>
                <c:pt idx="0">
                  <c:v>0.35021800000000003</c:v>
                </c:pt>
                <c:pt idx="1">
                  <c:v>0.37378200000000006</c:v>
                </c:pt>
                <c:pt idx="2">
                  <c:v>0.41173200000000004</c:v>
                </c:pt>
                <c:pt idx="3">
                  <c:v>0.55327800000000005</c:v>
                </c:pt>
                <c:pt idx="4">
                  <c:v>0.59493699999999994</c:v>
                </c:pt>
                <c:pt idx="5">
                  <c:v>0.61621199999999998</c:v>
                </c:pt>
                <c:pt idx="6">
                  <c:v>0.60525700000000004</c:v>
                </c:pt>
                <c:pt idx="7">
                  <c:v>0.57333500000000004</c:v>
                </c:pt>
                <c:pt idx="8">
                  <c:v>0.52448899999999987</c:v>
                </c:pt>
                <c:pt idx="9">
                  <c:v>0.45124299999999995</c:v>
                </c:pt>
                <c:pt idx="10">
                  <c:v>0.39270300000000002</c:v>
                </c:pt>
                <c:pt idx="11">
                  <c:v>0.3346340000000001</c:v>
                </c:pt>
                <c:pt idx="12">
                  <c:v>0.28521300000000011</c:v>
                </c:pt>
                <c:pt idx="13">
                  <c:v>0.24069299999999999</c:v>
                </c:pt>
                <c:pt idx="14">
                  <c:v>0.20670400000000003</c:v>
                </c:pt>
                <c:pt idx="15">
                  <c:v>0.17971000000000004</c:v>
                </c:pt>
                <c:pt idx="16">
                  <c:v>0.15895400000000004</c:v>
                </c:pt>
                <c:pt idx="17">
                  <c:v>0.14353800000000003</c:v>
                </c:pt>
                <c:pt idx="18">
                  <c:v>0.13098199999999999</c:v>
                </c:pt>
                <c:pt idx="19">
                  <c:v>0.12090200000000001</c:v>
                </c:pt>
                <c:pt idx="20">
                  <c:v>0.11373300000000001</c:v>
                </c:pt>
                <c:pt idx="21">
                  <c:v>0.10864600000000003</c:v>
                </c:pt>
                <c:pt idx="22">
                  <c:v>0.10508300000000001</c:v>
                </c:pt>
                <c:pt idx="23">
                  <c:v>0.10262900000000001</c:v>
                </c:pt>
                <c:pt idx="24">
                  <c:v>0.10025500000000001</c:v>
                </c:pt>
                <c:pt idx="25">
                  <c:v>9.9387800000000012E-2</c:v>
                </c:pt>
                <c:pt idx="26">
                  <c:v>9.9009000000000014E-2</c:v>
                </c:pt>
                <c:pt idx="27">
                  <c:v>9.9429600000000007E-2</c:v>
                </c:pt>
                <c:pt idx="28">
                  <c:v>0.10029399999999999</c:v>
                </c:pt>
                <c:pt idx="29">
                  <c:v>0.10248699999999998</c:v>
                </c:pt>
                <c:pt idx="30">
                  <c:v>0.10652600000000002</c:v>
                </c:pt>
                <c:pt idx="31">
                  <c:v>0.11104600000000002</c:v>
                </c:pt>
                <c:pt idx="32">
                  <c:v>0.118159</c:v>
                </c:pt>
                <c:pt idx="33">
                  <c:v>0.12566099999999997</c:v>
                </c:pt>
                <c:pt idx="34">
                  <c:v>0.13766400000000001</c:v>
                </c:pt>
                <c:pt idx="35">
                  <c:v>0.14943900000000002</c:v>
                </c:pt>
                <c:pt idx="36">
                  <c:v>0.16022600000000001</c:v>
                </c:pt>
                <c:pt idx="37">
                  <c:v>0.17158100000000001</c:v>
                </c:pt>
                <c:pt idx="38">
                  <c:v>0.18231200000000003</c:v>
                </c:pt>
                <c:pt idx="39">
                  <c:v>0.19464600000000001</c:v>
                </c:pt>
                <c:pt idx="40">
                  <c:v>0.20802699999999999</c:v>
                </c:pt>
                <c:pt idx="41">
                  <c:v>0.22161500000000001</c:v>
                </c:pt>
                <c:pt idx="42">
                  <c:v>0.23411799999999999</c:v>
                </c:pt>
                <c:pt idx="43">
                  <c:v>0.25639500000000004</c:v>
                </c:pt>
                <c:pt idx="44">
                  <c:v>0.27567600000000003</c:v>
                </c:pt>
                <c:pt idx="45">
                  <c:v>0.29801300000000008</c:v>
                </c:pt>
                <c:pt idx="46">
                  <c:v>0.32242400000000015</c:v>
                </c:pt>
                <c:pt idx="47">
                  <c:v>0.35086500000000009</c:v>
                </c:pt>
                <c:pt idx="48">
                  <c:v>0.38221300000000002</c:v>
                </c:pt>
                <c:pt idx="49">
                  <c:v>0.41669100000000003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8-9A60-4706-99F0-FE8121FD90CF}"/>
            </c:ext>
          </c:extLst>
        </c:ser>
        <c:ser>
          <c:idx val="7"/>
          <c:order val="8"/>
          <c:tx>
            <c:strRef>
              <c:f>'Simulation spectrum H2O and KCl'!$CZ$1</c:f>
              <c:strCache>
                <c:ptCount val="1"/>
                <c:pt idx="0">
                  <c:v>Simulate-Std. : Water (1:0)_ 5 g_17C</c:v>
                </c:pt>
              </c:strCache>
            </c:strRef>
          </c:tx>
          <c:spPr>
            <a:ln>
              <a:noFill/>
            </a:ln>
          </c:spPr>
          <c:marker>
            <c:symbol val="none"/>
          </c:marker>
          <c:xVal>
            <c:numRef>
              <c:f>'Simulation spectrum H2O and KCl'!$DC$6:$DC$156</c:f>
              <c:numCache>
                <c:formatCode>0.00</c:formatCode>
                <c:ptCount val="151"/>
                <c:pt idx="0">
                  <c:v>-2</c:v>
                </c:pt>
                <c:pt idx="1">
                  <c:v>-1.8859060070440585</c:v>
                </c:pt>
                <c:pt idx="2">
                  <c:v>-1.7718119636013456</c:v>
                </c:pt>
                <c:pt idx="3">
                  <c:v>-1.6577180928842186</c:v>
                </c:pt>
                <c:pt idx="4">
                  <c:v>-1.5436240966539836</c:v>
                </c:pt>
                <c:pt idx="5">
                  <c:v>-1.4295301491565924</c:v>
                </c:pt>
                <c:pt idx="6">
                  <c:v>-1.3154362134564137</c:v>
                </c:pt>
                <c:pt idx="7">
                  <c:v>-1.2013423119986126</c:v>
                </c:pt>
                <c:pt idx="8">
                  <c:v>-1.0872483421910792</c:v>
                </c:pt>
                <c:pt idx="9">
                  <c:v>-0.97315430293903715</c:v>
                </c:pt>
                <c:pt idx="10">
                  <c:v>-0.85906039098395348</c:v>
                </c:pt>
                <c:pt idx="11">
                  <c:v>-0.74496642257287649</c:v>
                </c:pt>
                <c:pt idx="12">
                  <c:v>-0.63087249524029732</c:v>
                </c:pt>
                <c:pt idx="13">
                  <c:v>-0.51677854872293671</c:v>
                </c:pt>
                <c:pt idx="14">
                  <c:v>-0.40268454903129902</c:v>
                </c:pt>
                <c:pt idx="15">
                  <c:v>-0.28859056443909381</c:v>
                </c:pt>
                <c:pt idx="16">
                  <c:v>-0.17449663791611425</c:v>
                </c:pt>
                <c:pt idx="17">
                  <c:v>-6.0402681229221176E-2</c:v>
                </c:pt>
                <c:pt idx="18">
                  <c:v>5.3691403630306778E-2</c:v>
                </c:pt>
                <c:pt idx="19">
                  <c:v>0.16778535237842246</c:v>
                </c:pt>
                <c:pt idx="20">
                  <c:v>0.28187930338849454</c:v>
                </c:pt>
                <c:pt idx="21">
                  <c:v>0.39597307131436493</c:v>
                </c:pt>
                <c:pt idx="22">
                  <c:v>0.51006715752460996</c:v>
                </c:pt>
                <c:pt idx="23">
                  <c:v>0.6241610748358144</c:v>
                </c:pt>
                <c:pt idx="24">
                  <c:v>0.73825504549713794</c:v>
                </c:pt>
                <c:pt idx="25">
                  <c:v>0.85234901458268131</c:v>
                </c:pt>
                <c:pt idx="26">
                  <c:v>0.96644295819461212</c:v>
                </c:pt>
                <c:pt idx="27">
                  <c:v>1.0805370217012247</c:v>
                </c:pt>
                <c:pt idx="28">
                  <c:v>1.1946308781194539</c:v>
                </c:pt>
                <c:pt idx="29">
                  <c:v>1.3087248701324599</c:v>
                </c:pt>
                <c:pt idx="30">
                  <c:v>1.4228187442942002</c:v>
                </c:pt>
                <c:pt idx="31">
                  <c:v>1.5369128034582042</c:v>
                </c:pt>
                <c:pt idx="32">
                  <c:v>1.6510066890911275</c:v>
                </c:pt>
                <c:pt idx="33">
                  <c:v>1.7651006956149342</c:v>
                </c:pt>
                <c:pt idx="34">
                  <c:v>1.879194602862704</c:v>
                </c:pt>
                <c:pt idx="35">
                  <c:v>1.9932885893716565</c:v>
                </c:pt>
                <c:pt idx="36">
                  <c:v>2.1073826352344383</c:v>
                </c:pt>
                <c:pt idx="37">
                  <c:v>2.2214765735373772</c:v>
                </c:pt>
                <c:pt idx="38">
                  <c:v>2.335570421540937</c:v>
                </c:pt>
                <c:pt idx="39">
                  <c:v>2.4496644194299853</c:v>
                </c:pt>
                <c:pt idx="40">
                  <c:v>2.563758423188212</c:v>
                </c:pt>
                <c:pt idx="41">
                  <c:v>2.6778523145221254</c:v>
                </c:pt>
                <c:pt idx="42">
                  <c:v>2.7919463093579671</c:v>
                </c:pt>
                <c:pt idx="43">
                  <c:v>2.9060402573508957</c:v>
                </c:pt>
                <c:pt idx="44">
                  <c:v>3.0201341303373637</c:v>
                </c:pt>
                <c:pt idx="45">
                  <c:v>3.1342281230216624</c:v>
                </c:pt>
                <c:pt idx="46">
                  <c:v>3.2483220340525576</c:v>
                </c:pt>
                <c:pt idx="47">
                  <c:v>3.3624161191363671</c:v>
                </c:pt>
                <c:pt idx="48">
                  <c:v>3.4765100620421574</c:v>
                </c:pt>
                <c:pt idx="49">
                  <c:v>3.5906040107164876</c:v>
                </c:pt>
                <c:pt idx="50">
                  <c:v>3.7046980177678455</c:v>
                </c:pt>
                <c:pt idx="51">
                  <c:v>3.8187919554376739</c:v>
                </c:pt>
                <c:pt idx="52">
                  <c:v>3.9328858951476127</c:v>
                </c:pt>
                <c:pt idx="53">
                  <c:v>4.04697991440199</c:v>
                </c:pt>
                <c:pt idx="54">
                  <c:v>4.1610737804001747</c:v>
                </c:pt>
                <c:pt idx="55">
                  <c:v>4.2751677947627371</c:v>
                </c:pt>
                <c:pt idx="56">
                  <c:v>4.3892617958661972</c:v>
                </c:pt>
                <c:pt idx="57">
                  <c:v>4.5033557624467226</c:v>
                </c:pt>
                <c:pt idx="58">
                  <c:v>4.6174496139358521</c:v>
                </c:pt>
                <c:pt idx="59">
                  <c:v>4.7315436413379883</c:v>
                </c:pt>
                <c:pt idx="60">
                  <c:v>4.8456375947949395</c:v>
                </c:pt>
                <c:pt idx="61">
                  <c:v>4.9597315627541807</c:v>
                </c:pt>
                <c:pt idx="62">
                  <c:v>5.0738253531874244</c:v>
                </c:pt>
                <c:pt idx="63">
                  <c:v>5.1879195809283916</c:v>
                </c:pt>
                <c:pt idx="64">
                  <c:v>5.3020134269557868</c:v>
                </c:pt>
                <c:pt idx="65">
                  <c:v>5.416107379122205</c:v>
                </c:pt>
                <c:pt idx="66">
                  <c:v>5.530201363635955</c:v>
                </c:pt>
                <c:pt idx="67">
                  <c:v>5.6442952781898654</c:v>
                </c:pt>
                <c:pt idx="68">
                  <c:v>5.7583892897963684</c:v>
                </c:pt>
                <c:pt idx="69">
                  <c:v>5.8724832404187968</c:v>
                </c:pt>
                <c:pt idx="70">
                  <c:v>5.9865771984113172</c:v>
                </c:pt>
                <c:pt idx="71">
                  <c:v>6.100671000518175</c:v>
                </c:pt>
                <c:pt idx="72">
                  <c:v>6.2147651912537896</c:v>
                </c:pt>
                <c:pt idx="73">
                  <c:v>6.3288591015092761</c:v>
                </c:pt>
                <c:pt idx="74">
                  <c:v>6.4429530018744057</c:v>
                </c:pt>
                <c:pt idx="75">
                  <c:v>6.5570470391464433</c:v>
                </c:pt>
                <c:pt idx="76">
                  <c:v>6.6711408945045534</c:v>
                </c:pt>
                <c:pt idx="77">
                  <c:v>6.7852349206161566</c:v>
                </c:pt>
                <c:pt idx="78">
                  <c:v>6.8993288807814857</c:v>
                </c:pt>
                <c:pt idx="79">
                  <c:v>7.0134229163223223</c:v>
                </c:pt>
                <c:pt idx="80">
                  <c:v>7.1275168584783799</c:v>
                </c:pt>
                <c:pt idx="81">
                  <c:v>7.2416107235376019</c:v>
                </c:pt>
                <c:pt idx="82">
                  <c:v>7.3557047049373585</c:v>
                </c:pt>
                <c:pt idx="83">
                  <c:v>7.4697986076108407</c:v>
                </c:pt>
                <c:pt idx="84">
                  <c:v>7.5838926369880353</c:v>
                </c:pt>
                <c:pt idx="85">
                  <c:v>7.697986604530298</c:v>
                </c:pt>
                <c:pt idx="86">
                  <c:v>7.8120805171789343</c:v>
                </c:pt>
                <c:pt idx="87">
                  <c:v>7.9261745109741</c:v>
                </c:pt>
                <c:pt idx="88">
                  <c:v>8.0402683824720711</c:v>
                </c:pt>
                <c:pt idx="89">
                  <c:v>8.154362491898743</c:v>
                </c:pt>
                <c:pt idx="90">
                  <c:v>8.2684562775010519</c:v>
                </c:pt>
                <c:pt idx="91">
                  <c:v>8.3825503025877488</c:v>
                </c:pt>
                <c:pt idx="92">
                  <c:v>8.4966443584593723</c:v>
                </c:pt>
                <c:pt idx="93">
                  <c:v>8.6107382864916655</c:v>
                </c:pt>
                <c:pt idx="94">
                  <c:v>8.7248322294421463</c:v>
                </c:pt>
                <c:pt idx="95">
                  <c:v>8.8389261868996201</c:v>
                </c:pt>
                <c:pt idx="96">
                  <c:v>8.9530201337643938</c:v>
                </c:pt>
                <c:pt idx="97">
                  <c:v>9.0671140228459439</c:v>
                </c:pt>
                <c:pt idx="98">
                  <c:v>9.1812079673540534</c:v>
                </c:pt>
                <c:pt idx="99">
                  <c:v>9.2953020444876149</c:v>
                </c:pt>
                <c:pt idx="100">
                  <c:v>9.4093959221293328</c:v>
                </c:pt>
                <c:pt idx="101">
                  <c:v>9.5234899753014375</c:v>
                </c:pt>
                <c:pt idx="102">
                  <c:v>9.6375838831553171</c:v>
                </c:pt>
                <c:pt idx="103">
                  <c:v>9.751677871157538</c:v>
                </c:pt>
                <c:pt idx="104">
                  <c:v>9.865771788590715</c:v>
                </c:pt>
                <c:pt idx="105">
                  <c:v>9.9798657853096131</c:v>
                </c:pt>
                <c:pt idx="106">
                  <c:v>10.093959666827667</c:v>
                </c:pt>
                <c:pt idx="107">
                  <c:v>10.208053650856748</c:v>
                </c:pt>
                <c:pt idx="108">
                  <c:v>10.322147733652422</c:v>
                </c:pt>
                <c:pt idx="109">
                  <c:v>10.436241544658708</c:v>
                </c:pt>
                <c:pt idx="110">
                  <c:v>10.550335628892309</c:v>
                </c:pt>
                <c:pt idx="111">
                  <c:v>10.664429570541921</c:v>
                </c:pt>
                <c:pt idx="112">
                  <c:v>10.77852349832337</c:v>
                </c:pt>
                <c:pt idx="113">
                  <c:v>10.892617445655683</c:v>
                </c:pt>
                <c:pt idx="114">
                  <c:v>11.006711573846951</c:v>
                </c:pt>
                <c:pt idx="115">
                  <c:v>11.120805493185156</c:v>
                </c:pt>
                <c:pt idx="116">
                  <c:v>11.2348992743675</c:v>
                </c:pt>
                <c:pt idx="117">
                  <c:v>11.348993345681786</c:v>
                </c:pt>
                <c:pt idx="118">
                  <c:v>11.463087230140903</c:v>
                </c:pt>
                <c:pt idx="119">
                  <c:v>11.577181248701066</c:v>
                </c:pt>
                <c:pt idx="120">
                  <c:v>11.691275156658294</c:v>
                </c:pt>
                <c:pt idx="121">
                  <c:v>11.805369122577153</c:v>
                </c:pt>
                <c:pt idx="122">
                  <c:v>11.919463083331667</c:v>
                </c:pt>
                <c:pt idx="123">
                  <c:v>12.033557240311621</c:v>
                </c:pt>
                <c:pt idx="124">
                  <c:v>12.147650976777204</c:v>
                </c:pt>
                <c:pt idx="125">
                  <c:v>12.261744965450164</c:v>
                </c:pt>
                <c:pt idx="126">
                  <c:v>12.375838942105711</c:v>
                </c:pt>
                <c:pt idx="127">
                  <c:v>12.489932898867053</c:v>
                </c:pt>
                <c:pt idx="128">
                  <c:v>12.604026793692469</c:v>
                </c:pt>
                <c:pt idx="129">
                  <c:v>12.718120787616163</c:v>
                </c:pt>
                <c:pt idx="130">
                  <c:v>12.832214770208127</c:v>
                </c:pt>
                <c:pt idx="131">
                  <c:v>12.946308737432163</c:v>
                </c:pt>
                <c:pt idx="132">
                  <c:v>13.06040279755568</c:v>
                </c:pt>
                <c:pt idx="133">
                  <c:v>13.174496500565255</c:v>
                </c:pt>
                <c:pt idx="134">
                  <c:v>13.288590578344987</c:v>
                </c:pt>
                <c:pt idx="135">
                  <c:v>13.402684634761806</c:v>
                </c:pt>
                <c:pt idx="136">
                  <c:v>13.516778563586232</c:v>
                </c:pt>
                <c:pt idx="137">
                  <c:v>13.630872519472884</c:v>
                </c:pt>
                <c:pt idx="138">
                  <c:v>13.744966438777704</c:v>
                </c:pt>
                <c:pt idx="139">
                  <c:v>13.859060381599805</c:v>
                </c:pt>
                <c:pt idx="140">
                  <c:v>13.973154372474356</c:v>
                </c:pt>
                <c:pt idx="141">
                  <c:v>14.087248157292855</c:v>
                </c:pt>
                <c:pt idx="142">
                  <c:v>14.201342219472075</c:v>
                </c:pt>
                <c:pt idx="143">
                  <c:v>14.315436275583457</c:v>
                </c:pt>
                <c:pt idx="144">
                  <c:v>14.4295302325737</c:v>
                </c:pt>
                <c:pt idx="145">
                  <c:v>14.543624216850395</c:v>
                </c:pt>
                <c:pt idx="146">
                  <c:v>14.65771807726421</c:v>
                </c:pt>
                <c:pt idx="147">
                  <c:v>14.771812065480781</c:v>
                </c:pt>
                <c:pt idx="148">
                  <c:v>14.885906064722318</c:v>
                </c:pt>
                <c:pt idx="149">
                  <c:v>15</c:v>
                </c:pt>
              </c:numCache>
            </c:numRef>
          </c:xVal>
          <c:yVal>
            <c:numRef>
              <c:f>'Simulation spectrum H2O and KCl'!$DE$6:$DE$156</c:f>
              <c:numCache>
                <c:formatCode>0.00</c:formatCode>
                <c:ptCount val="151"/>
                <c:pt idx="0">
                  <c:v>2.1127039999999995</c:v>
                </c:pt>
                <c:pt idx="1">
                  <c:v>1.9664870000000001</c:v>
                </c:pt>
                <c:pt idx="2">
                  <c:v>1.830389</c:v>
                </c:pt>
                <c:pt idx="3">
                  <c:v>1.7037099999999998</c:v>
                </c:pt>
                <c:pt idx="4">
                  <c:v>1.5857989999999997</c:v>
                </c:pt>
                <c:pt idx="5">
                  <c:v>1.476048</c:v>
                </c:pt>
                <c:pt idx="6">
                  <c:v>1.3738929999999998</c:v>
                </c:pt>
                <c:pt idx="7">
                  <c:v>1.2788079999999999</c:v>
                </c:pt>
                <c:pt idx="8">
                  <c:v>1.1903030000000001</c:v>
                </c:pt>
                <c:pt idx="9">
                  <c:v>1.1079239999999997</c:v>
                </c:pt>
                <c:pt idx="10">
                  <c:v>1.0312459999999999</c:v>
                </c:pt>
                <c:pt idx="11">
                  <c:v>0.95987520000000015</c:v>
                </c:pt>
                <c:pt idx="12">
                  <c:v>0.89344379999999979</c:v>
                </c:pt>
                <c:pt idx="13">
                  <c:v>0.83161000000000018</c:v>
                </c:pt>
                <c:pt idx="14">
                  <c:v>0.77405570000000012</c:v>
                </c:pt>
                <c:pt idx="15">
                  <c:v>0.72048469999999998</c:v>
                </c:pt>
                <c:pt idx="16">
                  <c:v>0.67062140000000026</c:v>
                </c:pt>
                <c:pt idx="17">
                  <c:v>0.62420910000000007</c:v>
                </c:pt>
                <c:pt idx="18">
                  <c:v>0.5810092</c:v>
                </c:pt>
                <c:pt idx="19">
                  <c:v>0.54079920000000015</c:v>
                </c:pt>
                <c:pt idx="20">
                  <c:v>0.50337229999999988</c:v>
                </c:pt>
                <c:pt idx="21">
                  <c:v>0.46853590000000001</c:v>
                </c:pt>
                <c:pt idx="22">
                  <c:v>0.43611090000000008</c:v>
                </c:pt>
                <c:pt idx="23">
                  <c:v>0.40593040000000002</c:v>
                </c:pt>
                <c:pt idx="24">
                  <c:v>0.3778392000000001</c:v>
                </c:pt>
                <c:pt idx="25">
                  <c:v>0.35169290000000003</c:v>
                </c:pt>
                <c:pt idx="26">
                  <c:v>0.32735700000000006</c:v>
                </c:pt>
                <c:pt idx="27">
                  <c:v>0.3047065000000001</c:v>
                </c:pt>
                <c:pt idx="28">
                  <c:v>0.28362520000000002</c:v>
                </c:pt>
                <c:pt idx="29">
                  <c:v>0.26400470000000009</c:v>
                </c:pt>
                <c:pt idx="30">
                  <c:v>0.24574460000000004</c:v>
                </c:pt>
                <c:pt idx="31">
                  <c:v>0.22875140000000005</c:v>
                </c:pt>
                <c:pt idx="32">
                  <c:v>0.21293820000000002</c:v>
                </c:pt>
                <c:pt idx="33">
                  <c:v>0.1982246</c:v>
                </c:pt>
                <c:pt idx="34">
                  <c:v>0.18453580000000003</c:v>
                </c:pt>
                <c:pt idx="35">
                  <c:v>0.17180289999999998</c:v>
                </c:pt>
                <c:pt idx="36">
                  <c:v>0.15996200000000002</c:v>
                </c:pt>
                <c:pt idx="37">
                  <c:v>0.14895470000000002</c:v>
                </c:pt>
                <c:pt idx="38">
                  <c:v>0.13872719999999999</c:v>
                </c:pt>
                <c:pt idx="39">
                  <c:v>0.1292307</c:v>
                </c:pt>
                <c:pt idx="40">
                  <c:v>0.12042140000000003</c:v>
                </c:pt>
                <c:pt idx="41">
                  <c:v>0.11226040000000001</c:v>
                </c:pt>
                <c:pt idx="42">
                  <c:v>0.10471409999999999</c:v>
                </c:pt>
                <c:pt idx="43">
                  <c:v>9.7754540000000029E-2</c:v>
                </c:pt>
                <c:pt idx="44">
                  <c:v>9.135981E-2</c:v>
                </c:pt>
                <c:pt idx="45">
                  <c:v>8.5515220000000017E-2</c:v>
                </c:pt>
                <c:pt idx="46">
                  <c:v>8.0214209999999994E-2</c:v>
                </c:pt>
                <c:pt idx="47">
                  <c:v>7.5459969999999987E-2</c:v>
                </c:pt>
                <c:pt idx="48">
                  <c:v>7.126753999999999E-2</c:v>
                </c:pt>
                <c:pt idx="49">
                  <c:v>6.7666519999999994E-2</c:v>
                </c:pt>
                <c:pt idx="50">
                  <c:v>6.4704730000000016E-2</c:v>
                </c:pt>
                <c:pt idx="51">
                  <c:v>6.245291E-2</c:v>
                </c:pt>
                <c:pt idx="52">
                  <c:v>6.1010870000000002E-2</c:v>
                </c:pt>
                <c:pt idx="53">
                  <c:v>6.0515490000000005E-2</c:v>
                </c:pt>
                <c:pt idx="54">
                  <c:v>6.1150919999999998E-2</c:v>
                </c:pt>
                <c:pt idx="55">
                  <c:v>6.3161620000000016E-2</c:v>
                </c:pt>
                <c:pt idx="56">
                  <c:v>6.6868700000000003E-2</c:v>
                </c:pt>
                <c:pt idx="57">
                  <c:v>7.2689759999999978E-2</c:v>
                </c:pt>
                <c:pt idx="58">
                  <c:v>8.1161650000000002E-2</c:v>
                </c:pt>
                <c:pt idx="59">
                  <c:v>9.2963840000000006E-2</c:v>
                </c:pt>
                <c:pt idx="60">
                  <c:v>0.10893509999999999</c:v>
                </c:pt>
                <c:pt idx="61">
                  <c:v>0.13006700000000004</c:v>
                </c:pt>
                <c:pt idx="62">
                  <c:v>0.15743850000000004</c:v>
                </c:pt>
                <c:pt idx="63">
                  <c:v>0.1920222</c:v>
                </c:pt>
                <c:pt idx="64">
                  <c:v>0.23424600000000004</c:v>
                </c:pt>
                <c:pt idx="65">
                  <c:v>0.28317350000000002</c:v>
                </c:pt>
                <c:pt idx="66">
                  <c:v>0.33529930000000002</c:v>
                </c:pt>
                <c:pt idx="67">
                  <c:v>0.38348680000000013</c:v>
                </c:pt>
                <c:pt idx="68">
                  <c:v>0.41749580000000003</c:v>
                </c:pt>
                <c:pt idx="69">
                  <c:v>0.42761410000000005</c:v>
                </c:pt>
                <c:pt idx="70">
                  <c:v>0.41014780000000001</c:v>
                </c:pt>
                <c:pt idx="71">
                  <c:v>0.36995590000000006</c:v>
                </c:pt>
                <c:pt idx="72">
                  <c:v>0.31725310000000001</c:v>
                </c:pt>
                <c:pt idx="73">
                  <c:v>0.2620881000000001</c:v>
                </c:pt>
                <c:pt idx="74">
                  <c:v>0.21110129999999999</c:v>
                </c:pt>
                <c:pt idx="75">
                  <c:v>0.167325</c:v>
                </c:pt>
                <c:pt idx="76">
                  <c:v>0.1313627</c:v>
                </c:pt>
                <c:pt idx="77">
                  <c:v>0.10258669999999999</c:v>
                </c:pt>
                <c:pt idx="78">
                  <c:v>7.9915059999999996E-2</c:v>
                </c:pt>
                <c:pt idx="79">
                  <c:v>6.2212540000000011E-2</c:v>
                </c:pt>
                <c:pt idx="80">
                  <c:v>4.8459469999999998E-2</c:v>
                </c:pt>
                <c:pt idx="81">
                  <c:v>3.7802950000000009E-2</c:v>
                </c:pt>
                <c:pt idx="82">
                  <c:v>2.9555410000000001E-2</c:v>
                </c:pt>
                <c:pt idx="83">
                  <c:v>2.3173639999999999E-2</c:v>
                </c:pt>
                <c:pt idx="84">
                  <c:v>1.8233449999999998E-2</c:v>
                </c:pt>
                <c:pt idx="85">
                  <c:v>1.4405680000000001E-2</c:v>
                </c:pt>
                <c:pt idx="86">
                  <c:v>1.1435909999999999E-2</c:v>
                </c:pt>
                <c:pt idx="87">
                  <c:v>9.1278820000000004E-3</c:v>
                </c:pt>
                <c:pt idx="88">
                  <c:v>7.330378000000002E-3</c:v>
                </c:pt>
                <c:pt idx="89">
                  <c:v>5.9269560000000015E-3</c:v>
                </c:pt>
                <c:pt idx="90">
                  <c:v>4.827961999999999E-3</c:v>
                </c:pt>
                <c:pt idx="91">
                  <c:v>3.9643710000000013E-3</c:v>
                </c:pt>
                <c:pt idx="92">
                  <c:v>3.2830240000000007E-3</c:v>
                </c:pt>
                <c:pt idx="93">
                  <c:v>2.7429730000000005E-3</c:v>
                </c:pt>
                <c:pt idx="94">
                  <c:v>2.3126599999999994E-3</c:v>
                </c:pt>
                <c:pt idx="95">
                  <c:v>1.9677500000000003E-3</c:v>
                </c:pt>
                <c:pt idx="96">
                  <c:v>1.6894660000000001E-3</c:v>
                </c:pt>
                <c:pt idx="97">
                  <c:v>1.4633059999999999E-3</c:v>
                </c:pt>
                <c:pt idx="98">
                  <c:v>1.2780619999999999E-3</c:v>
                </c:pt>
                <c:pt idx="99">
                  <c:v>1.1250590000000003E-3</c:v>
                </c:pt>
                <c:pt idx="100">
                  <c:v>9.9757380000000057E-4</c:v>
                </c:pt>
                <c:pt idx="101">
                  <c:v>8.9038770000000032E-4</c:v>
                </c:pt>
                <c:pt idx="102">
                  <c:v>7.9944190000000011E-4</c:v>
                </c:pt>
                <c:pt idx="103">
                  <c:v>7.2157230000000018E-4</c:v>
                </c:pt>
                <c:pt idx="104">
                  <c:v>6.5430540000000013E-4</c:v>
                </c:pt>
                <c:pt idx="105">
                  <c:v>5.9570179999999997E-4</c:v>
                </c:pt>
                <c:pt idx="106">
                  <c:v>5.4423520000000008E-4</c:v>
                </c:pt>
                <c:pt idx="107">
                  <c:v>4.9869900000000013E-4</c:v>
                </c:pt>
                <c:pt idx="108">
                  <c:v>4.5813500000000014E-4</c:v>
                </c:pt>
                <c:pt idx="109">
                  <c:v>4.2177810000000007E-4</c:v>
                </c:pt>
                <c:pt idx="110">
                  <c:v>3.8901340000000015E-4</c:v>
                </c:pt>
                <c:pt idx="111">
                  <c:v>3.5934340000000011E-4</c:v>
                </c:pt>
                <c:pt idx="112">
                  <c:v>3.323626000000001E-4</c:v>
                </c:pt>
                <c:pt idx="113">
                  <c:v>3.0773790000000002E-4</c:v>
                </c:pt>
                <c:pt idx="114">
                  <c:v>2.8519299999999999E-4</c:v>
                </c:pt>
                <c:pt idx="115">
                  <c:v>2.6449720000000005E-4</c:v>
                </c:pt>
                <c:pt idx="116">
                  <c:v>2.4545559999999999E-4</c:v>
                </c:pt>
                <c:pt idx="117">
                  <c:v>2.2790250000000005E-4</c:v>
                </c:pt>
                <c:pt idx="118">
                  <c:v>2.1169519999999999E-4</c:v>
                </c:pt>
                <c:pt idx="119">
                  <c:v>1.9671040000000003E-4</c:v>
                </c:pt>
                <c:pt idx="120">
                  <c:v>1.8284010000000004E-4</c:v>
                </c:pt>
                <c:pt idx="121">
                  <c:v>1.6998920000000002E-4</c:v>
                </c:pt>
                <c:pt idx="122">
                  <c:v>1.5807340000000003E-4</c:v>
                </c:pt>
                <c:pt idx="123">
                  <c:v>1.4701740000000002E-4</c:v>
                </c:pt>
                <c:pt idx="124">
                  <c:v>1.3675360000000003E-4</c:v>
                </c:pt>
                <c:pt idx="125">
                  <c:v>1.2722070000000001E-4</c:v>
                </c:pt>
                <c:pt idx="126">
                  <c:v>1.1836360000000002E-4</c:v>
                </c:pt>
                <c:pt idx="127">
                  <c:v>1.1013170000000003E-4</c:v>
                </c:pt>
                <c:pt idx="128">
                  <c:v>1.0247880000000003E-4</c:v>
                </c:pt>
                <c:pt idx="129">
                  <c:v>9.5362820000000043E-5</c:v>
                </c:pt>
                <c:pt idx="130">
                  <c:v>8.8744830000000061E-5</c:v>
                </c:pt>
                <c:pt idx="131">
                  <c:v>8.2589100000000026E-5</c:v>
                </c:pt>
                <c:pt idx="132">
                  <c:v>7.6862650000000029E-5</c:v>
                </c:pt>
                <c:pt idx="133">
                  <c:v>7.1535009999999999E-5</c:v>
                </c:pt>
                <c:pt idx="134">
                  <c:v>6.6577990000000025E-5</c:v>
                </c:pt>
                <c:pt idx="135">
                  <c:v>6.1965509999999989E-5</c:v>
                </c:pt>
                <c:pt idx="136">
                  <c:v>5.7673370000000021E-5</c:v>
                </c:pt>
                <c:pt idx="137">
                  <c:v>5.3679139999999995E-5</c:v>
                </c:pt>
                <c:pt idx="138">
                  <c:v>4.9962000000000021E-5</c:v>
                </c:pt>
                <c:pt idx="139">
                  <c:v>4.6502620000000013E-5</c:v>
                </c:pt>
                <c:pt idx="140">
                  <c:v>4.3283040000000002E-5</c:v>
                </c:pt>
                <c:pt idx="141">
                  <c:v>4.0286580000000014E-5</c:v>
                </c:pt>
                <c:pt idx="142">
                  <c:v>3.7497720000000013E-5</c:v>
                </c:pt>
                <c:pt idx="143">
                  <c:v>3.4902040000000008E-5</c:v>
                </c:pt>
                <c:pt idx="144">
                  <c:v>3.2486130000000003E-5</c:v>
                </c:pt>
                <c:pt idx="145">
                  <c:v>3.0237530000000009E-5</c:v>
                </c:pt>
                <c:pt idx="146">
                  <c:v>2.8144610000000006E-5</c:v>
                </c:pt>
                <c:pt idx="147">
                  <c:v>2.6196610000000007E-5</c:v>
                </c:pt>
                <c:pt idx="148">
                  <c:v>2.4383460000000005E-5</c:v>
                </c:pt>
                <c:pt idx="149">
                  <c:v>2.2695830000000006E-5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9-9A60-4706-99F0-FE8121FD90CF}"/>
            </c:ext>
          </c:extLst>
        </c:ser>
        <c:ser>
          <c:idx val="8"/>
          <c:order val="9"/>
          <c:tx>
            <c:strRef>
              <c:f>'Simulation spectrum H2O and KCl'!$DH$1</c:f>
              <c:strCache>
                <c:ptCount val="1"/>
                <c:pt idx="0">
                  <c:v>Simulate-Std. : Water (1:3)_5 g_22.3C</c:v>
                </c:pt>
              </c:strCache>
            </c:strRef>
          </c:tx>
          <c:spPr>
            <a:ln>
              <a:noFill/>
            </a:ln>
          </c:spPr>
          <c:marker>
            <c:symbol val="none"/>
          </c:marker>
          <c:xVal>
            <c:numRef>
              <c:f>'Simulation spectrum H2O and KCl'!$DK$6:$DK$156</c:f>
              <c:numCache>
                <c:formatCode>0.00</c:formatCode>
                <c:ptCount val="151"/>
                <c:pt idx="0">
                  <c:v>-2</c:v>
                </c:pt>
                <c:pt idx="1">
                  <c:v>-1.8859060070440585</c:v>
                </c:pt>
                <c:pt idx="2">
                  <c:v>-1.7718119636013456</c:v>
                </c:pt>
                <c:pt idx="3">
                  <c:v>-1.6577180928842186</c:v>
                </c:pt>
                <c:pt idx="4">
                  <c:v>-1.5436240966539836</c:v>
                </c:pt>
                <c:pt idx="5">
                  <c:v>-1.4295301491565924</c:v>
                </c:pt>
                <c:pt idx="6">
                  <c:v>-1.3154362134564137</c:v>
                </c:pt>
                <c:pt idx="7">
                  <c:v>-1.2013423119986126</c:v>
                </c:pt>
                <c:pt idx="8">
                  <c:v>-1.0872483421910792</c:v>
                </c:pt>
                <c:pt idx="9">
                  <c:v>-0.97315430293903715</c:v>
                </c:pt>
                <c:pt idx="10">
                  <c:v>-0.85906039098395348</c:v>
                </c:pt>
                <c:pt idx="11">
                  <c:v>-0.74496642257287649</c:v>
                </c:pt>
                <c:pt idx="12">
                  <c:v>-0.63087249524029732</c:v>
                </c:pt>
                <c:pt idx="13">
                  <c:v>-0.51677854872293671</c:v>
                </c:pt>
                <c:pt idx="14">
                  <c:v>-0.40268454903129902</c:v>
                </c:pt>
                <c:pt idx="15">
                  <c:v>-0.28859056443909381</c:v>
                </c:pt>
                <c:pt idx="16">
                  <c:v>-0.17449663791611425</c:v>
                </c:pt>
                <c:pt idx="17">
                  <c:v>-6.0402681229221176E-2</c:v>
                </c:pt>
                <c:pt idx="18">
                  <c:v>5.3691403630306778E-2</c:v>
                </c:pt>
                <c:pt idx="19">
                  <c:v>0.16778535237842246</c:v>
                </c:pt>
                <c:pt idx="20">
                  <c:v>0.28187930338849454</c:v>
                </c:pt>
                <c:pt idx="21">
                  <c:v>0.39597307131436493</c:v>
                </c:pt>
                <c:pt idx="22">
                  <c:v>0.51006715752460996</c:v>
                </c:pt>
                <c:pt idx="23">
                  <c:v>0.6241610748358144</c:v>
                </c:pt>
                <c:pt idx="24">
                  <c:v>0.73825504549713794</c:v>
                </c:pt>
                <c:pt idx="25">
                  <c:v>0.85234901458268131</c:v>
                </c:pt>
                <c:pt idx="26">
                  <c:v>0.96644295819461212</c:v>
                </c:pt>
                <c:pt idx="27">
                  <c:v>1.0805370217012247</c:v>
                </c:pt>
                <c:pt idx="28">
                  <c:v>1.1946308781194539</c:v>
                </c:pt>
                <c:pt idx="29">
                  <c:v>1.3087248701324599</c:v>
                </c:pt>
                <c:pt idx="30">
                  <c:v>1.4228187442942002</c:v>
                </c:pt>
                <c:pt idx="31">
                  <c:v>1.5369128034582042</c:v>
                </c:pt>
                <c:pt idx="32">
                  <c:v>1.6510066890911275</c:v>
                </c:pt>
                <c:pt idx="33">
                  <c:v>1.7651006956149342</c:v>
                </c:pt>
                <c:pt idx="34">
                  <c:v>1.879194602862704</c:v>
                </c:pt>
                <c:pt idx="35">
                  <c:v>1.9932885893716565</c:v>
                </c:pt>
                <c:pt idx="36">
                  <c:v>2.1073826352344383</c:v>
                </c:pt>
                <c:pt idx="37">
                  <c:v>2.2214765735373772</c:v>
                </c:pt>
                <c:pt idx="38">
                  <c:v>2.335570421540937</c:v>
                </c:pt>
                <c:pt idx="39">
                  <c:v>2.4496644194299853</c:v>
                </c:pt>
                <c:pt idx="40">
                  <c:v>2.563758423188212</c:v>
                </c:pt>
                <c:pt idx="41">
                  <c:v>2.6778523145221254</c:v>
                </c:pt>
                <c:pt idx="42">
                  <c:v>2.7919463093579671</c:v>
                </c:pt>
                <c:pt idx="43">
                  <c:v>2.9060402573508957</c:v>
                </c:pt>
                <c:pt idx="44">
                  <c:v>3.0201341303373637</c:v>
                </c:pt>
                <c:pt idx="45">
                  <c:v>3.1342281230216624</c:v>
                </c:pt>
                <c:pt idx="46">
                  <c:v>3.2483220340525576</c:v>
                </c:pt>
                <c:pt idx="47">
                  <c:v>3.3624161191363671</c:v>
                </c:pt>
                <c:pt idx="48">
                  <c:v>3.4765100620421574</c:v>
                </c:pt>
                <c:pt idx="49">
                  <c:v>3.5906040107164876</c:v>
                </c:pt>
                <c:pt idx="50">
                  <c:v>3.7046980177678455</c:v>
                </c:pt>
                <c:pt idx="51">
                  <c:v>3.8187919554376739</c:v>
                </c:pt>
                <c:pt idx="52">
                  <c:v>3.9328858951476127</c:v>
                </c:pt>
                <c:pt idx="53">
                  <c:v>4.04697991440199</c:v>
                </c:pt>
                <c:pt idx="54">
                  <c:v>4.1610737804001747</c:v>
                </c:pt>
                <c:pt idx="55">
                  <c:v>4.2751677947627371</c:v>
                </c:pt>
                <c:pt idx="56">
                  <c:v>4.3892617958661972</c:v>
                </c:pt>
                <c:pt idx="57">
                  <c:v>4.5033557624467226</c:v>
                </c:pt>
                <c:pt idx="58">
                  <c:v>4.6174496139358521</c:v>
                </c:pt>
                <c:pt idx="59">
                  <c:v>4.7315436413379883</c:v>
                </c:pt>
                <c:pt idx="60">
                  <c:v>4.8456375947949395</c:v>
                </c:pt>
                <c:pt idx="61">
                  <c:v>4.9597315627541807</c:v>
                </c:pt>
                <c:pt idx="62">
                  <c:v>5.0738253531874244</c:v>
                </c:pt>
                <c:pt idx="63">
                  <c:v>5.1879195809283916</c:v>
                </c:pt>
                <c:pt idx="64">
                  <c:v>5.3020134269557868</c:v>
                </c:pt>
                <c:pt idx="65">
                  <c:v>5.416107379122205</c:v>
                </c:pt>
                <c:pt idx="66">
                  <c:v>5.530201363635955</c:v>
                </c:pt>
                <c:pt idx="67">
                  <c:v>5.6442952781898654</c:v>
                </c:pt>
                <c:pt idx="68">
                  <c:v>5.7583892897963684</c:v>
                </c:pt>
                <c:pt idx="69">
                  <c:v>5.8724832404187968</c:v>
                </c:pt>
                <c:pt idx="70">
                  <c:v>5.9865771984113172</c:v>
                </c:pt>
                <c:pt idx="71">
                  <c:v>6.100671000518175</c:v>
                </c:pt>
                <c:pt idx="72">
                  <c:v>6.2147651912537896</c:v>
                </c:pt>
                <c:pt idx="73">
                  <c:v>6.3288591015092761</c:v>
                </c:pt>
                <c:pt idx="74">
                  <c:v>6.4429530018744057</c:v>
                </c:pt>
                <c:pt idx="75">
                  <c:v>6.5570470391464433</c:v>
                </c:pt>
                <c:pt idx="76">
                  <c:v>6.6711408945045534</c:v>
                </c:pt>
                <c:pt idx="77">
                  <c:v>6.7852349206161566</c:v>
                </c:pt>
                <c:pt idx="78">
                  <c:v>6.8993288807814857</c:v>
                </c:pt>
                <c:pt idx="79">
                  <c:v>7.0134229163223223</c:v>
                </c:pt>
                <c:pt idx="80">
                  <c:v>7.1275168584783799</c:v>
                </c:pt>
                <c:pt idx="81">
                  <c:v>7.2416107235376019</c:v>
                </c:pt>
                <c:pt idx="82">
                  <c:v>7.3557047049373585</c:v>
                </c:pt>
                <c:pt idx="83">
                  <c:v>7.4697986076108407</c:v>
                </c:pt>
                <c:pt idx="84">
                  <c:v>7.5838926369880353</c:v>
                </c:pt>
                <c:pt idx="85">
                  <c:v>7.697986604530298</c:v>
                </c:pt>
                <c:pt idx="86">
                  <c:v>7.8120805171789343</c:v>
                </c:pt>
                <c:pt idx="87">
                  <c:v>7.9261745109741</c:v>
                </c:pt>
                <c:pt idx="88">
                  <c:v>8.0402683824720711</c:v>
                </c:pt>
                <c:pt idx="89">
                  <c:v>8.154362491898743</c:v>
                </c:pt>
                <c:pt idx="90">
                  <c:v>8.2684562775010519</c:v>
                </c:pt>
                <c:pt idx="91">
                  <c:v>8.3825503025877488</c:v>
                </c:pt>
                <c:pt idx="92">
                  <c:v>8.4966443584593723</c:v>
                </c:pt>
                <c:pt idx="93">
                  <c:v>8.6107382864916655</c:v>
                </c:pt>
                <c:pt idx="94">
                  <c:v>8.7248322294421463</c:v>
                </c:pt>
                <c:pt idx="95">
                  <c:v>8.8389261868996201</c:v>
                </c:pt>
                <c:pt idx="96">
                  <c:v>8.9530201337643938</c:v>
                </c:pt>
                <c:pt idx="97">
                  <c:v>9.0671140228459439</c:v>
                </c:pt>
                <c:pt idx="98">
                  <c:v>9.1812079673540534</c:v>
                </c:pt>
                <c:pt idx="99">
                  <c:v>9.2953020444876149</c:v>
                </c:pt>
                <c:pt idx="100">
                  <c:v>9.4093959221293328</c:v>
                </c:pt>
                <c:pt idx="101">
                  <c:v>9.5234899753014375</c:v>
                </c:pt>
                <c:pt idx="102">
                  <c:v>9.6375838831553171</c:v>
                </c:pt>
                <c:pt idx="103">
                  <c:v>9.751677871157538</c:v>
                </c:pt>
                <c:pt idx="104">
                  <c:v>9.865771788590715</c:v>
                </c:pt>
                <c:pt idx="105">
                  <c:v>9.9798657853096131</c:v>
                </c:pt>
                <c:pt idx="106">
                  <c:v>10.093959666827667</c:v>
                </c:pt>
                <c:pt idx="107">
                  <c:v>10.208053650856748</c:v>
                </c:pt>
                <c:pt idx="108">
                  <c:v>10.322147733652422</c:v>
                </c:pt>
                <c:pt idx="109">
                  <c:v>10.436241544658708</c:v>
                </c:pt>
                <c:pt idx="110">
                  <c:v>10.550335628892309</c:v>
                </c:pt>
                <c:pt idx="111">
                  <c:v>10.664429570541921</c:v>
                </c:pt>
                <c:pt idx="112">
                  <c:v>10.77852349832337</c:v>
                </c:pt>
                <c:pt idx="113">
                  <c:v>10.892617445655683</c:v>
                </c:pt>
                <c:pt idx="114">
                  <c:v>11.006711573846951</c:v>
                </c:pt>
                <c:pt idx="115">
                  <c:v>11.120805493185156</c:v>
                </c:pt>
                <c:pt idx="116">
                  <c:v>11.2348992743675</c:v>
                </c:pt>
                <c:pt idx="117">
                  <c:v>11.348993345681786</c:v>
                </c:pt>
                <c:pt idx="118">
                  <c:v>11.463087230140903</c:v>
                </c:pt>
                <c:pt idx="119">
                  <c:v>11.577181248701066</c:v>
                </c:pt>
                <c:pt idx="120">
                  <c:v>11.691275156658294</c:v>
                </c:pt>
                <c:pt idx="121">
                  <c:v>11.805369122577153</c:v>
                </c:pt>
                <c:pt idx="122">
                  <c:v>11.919463083331667</c:v>
                </c:pt>
                <c:pt idx="123">
                  <c:v>12.033557240311621</c:v>
                </c:pt>
                <c:pt idx="124">
                  <c:v>12.147650976777204</c:v>
                </c:pt>
                <c:pt idx="125">
                  <c:v>12.261744965450164</c:v>
                </c:pt>
                <c:pt idx="126">
                  <c:v>12.375838942105711</c:v>
                </c:pt>
                <c:pt idx="127">
                  <c:v>12.489932898867053</c:v>
                </c:pt>
                <c:pt idx="128">
                  <c:v>12.604026793692469</c:v>
                </c:pt>
                <c:pt idx="129">
                  <c:v>12.718120787616163</c:v>
                </c:pt>
                <c:pt idx="130">
                  <c:v>12.832214770208127</c:v>
                </c:pt>
                <c:pt idx="131">
                  <c:v>12.946308737432163</c:v>
                </c:pt>
                <c:pt idx="132">
                  <c:v>13.06040279755568</c:v>
                </c:pt>
                <c:pt idx="133">
                  <c:v>13.174496500565255</c:v>
                </c:pt>
                <c:pt idx="134">
                  <c:v>13.288590578344987</c:v>
                </c:pt>
                <c:pt idx="135">
                  <c:v>13.402684634761806</c:v>
                </c:pt>
                <c:pt idx="136">
                  <c:v>13.516778563586232</c:v>
                </c:pt>
                <c:pt idx="137">
                  <c:v>13.630872519472884</c:v>
                </c:pt>
                <c:pt idx="138">
                  <c:v>13.744966438777704</c:v>
                </c:pt>
                <c:pt idx="139">
                  <c:v>13.859060381599805</c:v>
                </c:pt>
                <c:pt idx="140">
                  <c:v>13.973154372474356</c:v>
                </c:pt>
                <c:pt idx="141">
                  <c:v>14.087248157292855</c:v>
                </c:pt>
                <c:pt idx="142">
                  <c:v>14.201342219472075</c:v>
                </c:pt>
                <c:pt idx="143">
                  <c:v>14.315436275583457</c:v>
                </c:pt>
                <c:pt idx="144">
                  <c:v>14.4295302325737</c:v>
                </c:pt>
                <c:pt idx="145">
                  <c:v>14.543624216850395</c:v>
                </c:pt>
                <c:pt idx="146">
                  <c:v>14.65771807726421</c:v>
                </c:pt>
                <c:pt idx="147">
                  <c:v>14.771812065480781</c:v>
                </c:pt>
                <c:pt idx="148">
                  <c:v>14.885906064722318</c:v>
                </c:pt>
                <c:pt idx="149">
                  <c:v>15</c:v>
                </c:pt>
              </c:numCache>
            </c:numRef>
          </c:xVal>
          <c:yVal>
            <c:numRef>
              <c:f>'Simulation spectrum H2O and KCl'!$DM$6:$DM$156</c:f>
              <c:numCache>
                <c:formatCode>0.00</c:formatCode>
                <c:ptCount val="151"/>
                <c:pt idx="0">
                  <c:v>2.6254729999999995</c:v>
                </c:pt>
                <c:pt idx="1">
                  <c:v>2.4386369999999995</c:v>
                </c:pt>
                <c:pt idx="2">
                  <c:v>2.2650969999999999</c:v>
                </c:pt>
                <c:pt idx="3">
                  <c:v>2.1039060000000007</c:v>
                </c:pt>
                <c:pt idx="4">
                  <c:v>1.9541870000000003</c:v>
                </c:pt>
                <c:pt idx="5">
                  <c:v>1.8151209999999998</c:v>
                </c:pt>
                <c:pt idx="6">
                  <c:v>1.685953</c:v>
                </c:pt>
                <c:pt idx="7">
                  <c:v>1.5659759999999998</c:v>
                </c:pt>
                <c:pt idx="8">
                  <c:v>1.454537</c:v>
                </c:pt>
                <c:pt idx="9">
                  <c:v>1.3510289999999998</c:v>
                </c:pt>
                <c:pt idx="10">
                  <c:v>1.2548859999999999</c:v>
                </c:pt>
                <c:pt idx="11">
                  <c:v>1.165586</c:v>
                </c:pt>
                <c:pt idx="12">
                  <c:v>1.0826399999999998</c:v>
                </c:pt>
                <c:pt idx="13">
                  <c:v>1.0055979999999998</c:v>
                </c:pt>
                <c:pt idx="14">
                  <c:v>0.93403780000000003</c:v>
                </c:pt>
                <c:pt idx="15">
                  <c:v>0.86757079999999998</c:v>
                </c:pt>
                <c:pt idx="16">
                  <c:v>0.8058341</c:v>
                </c:pt>
                <c:pt idx="17">
                  <c:v>0.74849130000000008</c:v>
                </c:pt>
                <c:pt idx="18">
                  <c:v>0.69522990000000007</c:v>
                </c:pt>
                <c:pt idx="19">
                  <c:v>0.64575950000000004</c:v>
                </c:pt>
                <c:pt idx="20">
                  <c:v>0.59981049999999991</c:v>
                </c:pt>
                <c:pt idx="21">
                  <c:v>0.55713269999999993</c:v>
                </c:pt>
                <c:pt idx="22">
                  <c:v>0.51749369999999983</c:v>
                </c:pt>
                <c:pt idx="23">
                  <c:v>0.48067750000000004</c:v>
                </c:pt>
                <c:pt idx="24">
                  <c:v>0.4464839000000001</c:v>
                </c:pt>
                <c:pt idx="25">
                  <c:v>0.41472700000000007</c:v>
                </c:pt>
                <c:pt idx="26">
                  <c:v>0.38523430000000008</c:v>
                </c:pt>
                <c:pt idx="27">
                  <c:v>0.3578458000000001</c:v>
                </c:pt>
                <c:pt idx="28">
                  <c:v>0.33241330000000008</c:v>
                </c:pt>
                <c:pt idx="29">
                  <c:v>0.30879960000000001</c:v>
                </c:pt>
                <c:pt idx="30">
                  <c:v>0.28687760000000007</c:v>
                </c:pt>
                <c:pt idx="31">
                  <c:v>0.26653010000000005</c:v>
                </c:pt>
                <c:pt idx="32">
                  <c:v>0.24764920000000004</c:v>
                </c:pt>
                <c:pt idx="33">
                  <c:v>0.23013580000000003</c:v>
                </c:pt>
                <c:pt idx="34">
                  <c:v>0.21389930000000004</c:v>
                </c:pt>
                <c:pt idx="35">
                  <c:v>0.19885749999999999</c:v>
                </c:pt>
                <c:pt idx="36">
                  <c:v>0.18493670000000004</c:v>
                </c:pt>
                <c:pt idx="37">
                  <c:v>0.17207149999999999</c:v>
                </c:pt>
                <c:pt idx="38">
                  <c:v>0.1602055</c:v>
                </c:pt>
                <c:pt idx="39">
                  <c:v>0.14929170000000003</c:v>
                </c:pt>
                <c:pt idx="40">
                  <c:v>0.13929350000000001</c:v>
                </c:pt>
                <c:pt idx="41">
                  <c:v>0.13018600000000002</c:v>
                </c:pt>
                <c:pt idx="42">
                  <c:v>0.1219577</c:v>
                </c:pt>
                <c:pt idx="43">
                  <c:v>0.11461329999999999</c:v>
                </c:pt>
                <c:pt idx="44">
                  <c:v>0.10817700000000001</c:v>
                </c:pt>
                <c:pt idx="45">
                  <c:v>0.10269660000000003</c:v>
                </c:pt>
                <c:pt idx="46">
                  <c:v>9.8249690000000001E-2</c:v>
                </c:pt>
                <c:pt idx="47">
                  <c:v>9.4951150000000026E-2</c:v>
                </c:pt>
                <c:pt idx="48">
                  <c:v>9.2963029999999988E-2</c:v>
                </c:pt>
                <c:pt idx="49">
                  <c:v>9.2507380000000014E-2</c:v>
                </c:pt>
                <c:pt idx="50">
                  <c:v>9.3882650000000012E-2</c:v>
                </c:pt>
                <c:pt idx="51">
                  <c:v>9.7484549999999989E-2</c:v>
                </c:pt>
                <c:pt idx="52">
                  <c:v>0.10383189999999998</c:v>
                </c:pt>
                <c:pt idx="53">
                  <c:v>0.11359760000000002</c:v>
                </c:pt>
                <c:pt idx="54">
                  <c:v>0.1276439</c:v>
                </c:pt>
                <c:pt idx="55">
                  <c:v>0.14705620000000003</c:v>
                </c:pt>
                <c:pt idx="56">
                  <c:v>0.17316239999999999</c:v>
                </c:pt>
                <c:pt idx="57">
                  <c:v>0.20750830000000003</c:v>
                </c:pt>
                <c:pt idx="58">
                  <c:v>0.25172490000000008</c:v>
                </c:pt>
                <c:pt idx="59">
                  <c:v>0.3071677000000001</c:v>
                </c:pt>
                <c:pt idx="60">
                  <c:v>0.3741407000000001</c:v>
                </c:pt>
                <c:pt idx="61">
                  <c:v>0.4505107000000001</c:v>
                </c:pt>
                <c:pt idx="62">
                  <c:v>0.52982079999999998</c:v>
                </c:pt>
                <c:pt idx="63">
                  <c:v>0.59997770000000006</c:v>
                </c:pt>
                <c:pt idx="64">
                  <c:v>0.64494000000000007</c:v>
                </c:pt>
                <c:pt idx="65">
                  <c:v>0.65121250000000008</c:v>
                </c:pt>
                <c:pt idx="66">
                  <c:v>0.61591050000000003</c:v>
                </c:pt>
                <c:pt idx="67">
                  <c:v>0.54881649999999982</c:v>
                </c:pt>
                <c:pt idx="68">
                  <c:v>0.46611760000000002</c:v>
                </c:pt>
                <c:pt idx="69">
                  <c:v>0.38230270000000011</c:v>
                </c:pt>
                <c:pt idx="70">
                  <c:v>0.30628440000000007</c:v>
                </c:pt>
                <c:pt idx="71">
                  <c:v>0.24175820000000003</c:v>
                </c:pt>
                <c:pt idx="72">
                  <c:v>0.18912289999999998</c:v>
                </c:pt>
                <c:pt idx="73">
                  <c:v>0.14719489999999999</c:v>
                </c:pt>
                <c:pt idx="74">
                  <c:v>0.11426190000000001</c:v>
                </c:pt>
                <c:pt idx="75">
                  <c:v>8.8605180000000033E-2</c:v>
                </c:pt>
                <c:pt idx="76">
                  <c:v>6.8710250000000014E-2</c:v>
                </c:pt>
                <c:pt idx="77">
                  <c:v>5.3322370000000008E-2</c:v>
                </c:pt>
                <c:pt idx="78">
                  <c:v>4.1435309999999989E-2</c:v>
                </c:pt>
                <c:pt idx="79">
                  <c:v>3.2256550000000002E-2</c:v>
                </c:pt>
                <c:pt idx="80">
                  <c:v>2.5168259999999994E-2</c:v>
                </c:pt>
                <c:pt idx="81">
                  <c:v>1.9691620000000003E-2</c:v>
                </c:pt>
                <c:pt idx="82">
                  <c:v>1.545681E-2</c:v>
                </c:pt>
                <c:pt idx="83">
                  <c:v>1.2178720000000001E-2</c:v>
                </c:pt>
                <c:pt idx="84">
                  <c:v>9.6377870000000018E-3</c:v>
                </c:pt>
                <c:pt idx="85">
                  <c:v>7.665018E-3</c:v>
                </c:pt>
                <c:pt idx="86">
                  <c:v>6.1303720000000011E-3</c:v>
                </c:pt>
                <c:pt idx="87">
                  <c:v>4.933784000000001E-3</c:v>
                </c:pt>
                <c:pt idx="88">
                  <c:v>3.9982450000000001E-3</c:v>
                </c:pt>
                <c:pt idx="89">
                  <c:v>3.264480000000001E-3</c:v>
                </c:pt>
                <c:pt idx="90">
                  <c:v>2.6868489999999994E-3</c:v>
                </c:pt>
                <c:pt idx="91">
                  <c:v>2.2302000000000003E-3</c:v>
                </c:pt>
                <c:pt idx="92">
                  <c:v>1.8674460000000003E-3</c:v>
                </c:pt>
                <c:pt idx="93">
                  <c:v>1.5777010000000001E-3</c:v>
                </c:pt>
                <c:pt idx="94">
                  <c:v>1.3448530000000002E-3</c:v>
                </c:pt>
                <c:pt idx="95">
                  <c:v>1.1564620000000002E-3</c:v>
                </c:pt>
                <c:pt idx="96">
                  <c:v>1.0029139999999999E-3</c:v>
                </c:pt>
                <c:pt idx="97">
                  <c:v>8.7677250000000001E-4</c:v>
                </c:pt>
                <c:pt idx="98">
                  <c:v>7.7227510000000014E-4</c:v>
                </c:pt>
                <c:pt idx="99">
                  <c:v>6.8495220000000013E-4</c:v>
                </c:pt>
                <c:pt idx="100">
                  <c:v>6.1132940000000011E-4</c:v>
                </c:pt>
                <c:pt idx="101">
                  <c:v>5.4870060000000015E-4</c:v>
                </c:pt>
                <c:pt idx="102">
                  <c:v>4.9495250000000028E-4</c:v>
                </c:pt>
                <c:pt idx="103">
                  <c:v>4.4843010000000002E-4</c:v>
                </c:pt>
                <c:pt idx="104">
                  <c:v>4.0783260000000016E-4</c:v>
                </c:pt>
                <c:pt idx="105">
                  <c:v>3.7213380000000013E-4</c:v>
                </c:pt>
                <c:pt idx="106">
                  <c:v>3.4052040000000005E-4</c:v>
                </c:pt>
                <c:pt idx="107">
                  <c:v>3.1234410000000008E-4</c:v>
                </c:pt>
                <c:pt idx="108">
                  <c:v>2.8708579999999997E-4</c:v>
                </c:pt>
                <c:pt idx="109">
                  <c:v>2.643266000000001E-4</c:v>
                </c:pt>
                <c:pt idx="110">
                  <c:v>2.4372639999999996E-4</c:v>
                </c:pt>
                <c:pt idx="111">
                  <c:v>2.250067E-4</c:v>
                </c:pt>
                <c:pt idx="112">
                  <c:v>2.0793780000000003E-4</c:v>
                </c:pt>
                <c:pt idx="113">
                  <c:v>1.9232840000000005E-4</c:v>
                </c:pt>
                <c:pt idx="114">
                  <c:v>1.7801810000000004E-4</c:v>
                </c:pt>
                <c:pt idx="115">
                  <c:v>1.6487070000000006E-4</c:v>
                </c:pt>
                <c:pt idx="116">
                  <c:v>1.527701E-4</c:v>
                </c:pt>
                <c:pt idx="117">
                  <c:v>1.4161600000000001E-4</c:v>
                </c:pt>
                <c:pt idx="118">
                  <c:v>1.3132120000000001E-4</c:v>
                </c:pt>
                <c:pt idx="119">
                  <c:v>1.2180949999999999E-4</c:v>
                </c:pt>
                <c:pt idx="120">
                  <c:v>1.1301340000000002E-4</c:v>
                </c:pt>
                <c:pt idx="121">
                  <c:v>1.0487300000000002E-4</c:v>
                </c:pt>
                <c:pt idx="122">
                  <c:v>9.7334680000000007E-5</c:v>
                </c:pt>
                <c:pt idx="123">
                  <c:v>9.0350380000000027E-5</c:v>
                </c:pt>
                <c:pt idx="124">
                  <c:v>8.3876560000000034E-5</c:v>
                </c:pt>
                <c:pt idx="125">
                  <c:v>7.7873770000000004E-5</c:v>
                </c:pt>
                <c:pt idx="126">
                  <c:v>7.2306090000000029E-5</c:v>
                </c:pt>
                <c:pt idx="127">
                  <c:v>6.7140700000000019E-5</c:v>
                </c:pt>
                <c:pt idx="128">
                  <c:v>6.2347570000000017E-5</c:v>
                </c:pt>
                <c:pt idx="129">
                  <c:v>5.7899110000000017E-5</c:v>
                </c:pt>
                <c:pt idx="130">
                  <c:v>5.3769950000000005E-5</c:v>
                </c:pt>
                <c:pt idx="131">
                  <c:v>4.9936740000000015E-5</c:v>
                </c:pt>
                <c:pt idx="132">
                  <c:v>4.6377920000000003E-5</c:v>
                </c:pt>
                <c:pt idx="133">
                  <c:v>4.3073590000000013E-5</c:v>
                </c:pt>
                <c:pt idx="134">
                  <c:v>4.0005349999999998E-5</c:v>
                </c:pt>
                <c:pt idx="135">
                  <c:v>3.7156170000000006E-5</c:v>
                </c:pt>
                <c:pt idx="136">
                  <c:v>3.4510300000000007E-5</c:v>
                </c:pt>
                <c:pt idx="137">
                  <c:v>3.2053140000000016E-5</c:v>
                </c:pt>
                <c:pt idx="138">
                  <c:v>2.9771150000000007E-5</c:v>
                </c:pt>
                <c:pt idx="139">
                  <c:v>2.7651800000000009E-5</c:v>
                </c:pt>
                <c:pt idx="140">
                  <c:v>2.5683460000000006E-5</c:v>
                </c:pt>
                <c:pt idx="141">
                  <c:v>2.3855330000000007E-5</c:v>
                </c:pt>
                <c:pt idx="142">
                  <c:v>2.2157400000000006E-5</c:v>
                </c:pt>
                <c:pt idx="143">
                  <c:v>2.0580390000000006E-5</c:v>
                </c:pt>
                <c:pt idx="144">
                  <c:v>1.9115650000000004E-5</c:v>
                </c:pt>
                <c:pt idx="145">
                  <c:v>1.7755200000000002E-5</c:v>
                </c:pt>
                <c:pt idx="146">
                  <c:v>1.6491600000000003E-5</c:v>
                </c:pt>
                <c:pt idx="147">
                  <c:v>1.5317940000000001E-5</c:v>
                </c:pt>
                <c:pt idx="148">
                  <c:v>1.4227830000000005E-5</c:v>
                </c:pt>
                <c:pt idx="149">
                  <c:v>1.32153E-5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A-9A60-4706-99F0-FE8121FD90CF}"/>
            </c:ext>
          </c:extLst>
        </c:ser>
        <c:ser>
          <c:idx val="10"/>
          <c:order val="10"/>
          <c:tx>
            <c:strRef>
              <c:f>'Simulation spectrum H2O and KCl'!$BJ$2:$BO$2</c:f>
              <c:strCache>
                <c:ptCount val="1"/>
                <c:pt idx="0">
                  <c:v>Fitting-Time 0.23 h (20.3 C) Liquid</c:v>
                </c:pt>
              </c:strCache>
            </c:strRef>
          </c:tx>
          <c:spPr>
            <a:ln w="12700">
              <a:solidFill>
                <a:srgbClr val="002060"/>
              </a:solidFill>
            </a:ln>
          </c:spPr>
          <c:marker>
            <c:symbol val="none"/>
          </c:marker>
          <c:xVal>
            <c:numRef>
              <c:f>'Simulation spectrum H2O and KCl'!$BM$7:$BM$57</c:f>
              <c:numCache>
                <c:formatCode>0.00</c:formatCode>
                <c:ptCount val="51"/>
                <c:pt idx="0">
                  <c:v>1</c:v>
                </c:pt>
                <c:pt idx="1">
                  <c:v>1.099991233544684</c:v>
                </c:pt>
                <c:pt idx="2">
                  <c:v>1.200001865406602</c:v>
                </c:pt>
                <c:pt idx="3">
                  <c:v>1.3000082025538131</c:v>
                </c:pt>
                <c:pt idx="4">
                  <c:v>1.4000023459279558</c:v>
                </c:pt>
                <c:pt idx="5">
                  <c:v>1.5000030680516931</c:v>
                </c:pt>
                <c:pt idx="6">
                  <c:v>1.6000030866277406</c:v>
                </c:pt>
                <c:pt idx="7">
                  <c:v>1.7000023971422538</c:v>
                </c:pt>
                <c:pt idx="8">
                  <c:v>1.8000018278179688</c:v>
                </c:pt>
                <c:pt idx="9">
                  <c:v>1.9000009651534697</c:v>
                </c:pt>
                <c:pt idx="10">
                  <c:v>2</c:v>
                </c:pt>
                <c:pt idx="11">
                  <c:v>2.0999912335446842</c:v>
                </c:pt>
                <c:pt idx="12">
                  <c:v>2.2000018654066023</c:v>
                </c:pt>
                <c:pt idx="13">
                  <c:v>2.3000082025538129</c:v>
                </c:pt>
                <c:pt idx="14">
                  <c:v>2.4000023459279562</c:v>
                </c:pt>
                <c:pt idx="15">
                  <c:v>2.5000030680516936</c:v>
                </c:pt>
                <c:pt idx="16">
                  <c:v>2.600024903892987</c:v>
                </c:pt>
                <c:pt idx="17">
                  <c:v>2.7000023971422542</c:v>
                </c:pt>
                <c:pt idx="18">
                  <c:v>2.8000362418279803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3.2001388538573816</c:v>
                </c:pt>
                <c:pt idx="23">
                  <c:v>3.3001605369513531</c:v>
                </c:pt>
                <c:pt idx="24">
                  <c:v>3.4001233554370813</c:v>
                </c:pt>
                <c:pt idx="25">
                  <c:v>3.5003188237463871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3.9004927554293705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4.3010299956639821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4.7044336600521985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5.3010299956639821</c:v>
                </c:pt>
                <c:pt idx="44">
                  <c:v>5.4259741609193757</c:v>
                </c:pt>
                <c:pt idx="45">
                  <c:v>5.5228744023138026</c:v>
                </c:pt>
                <c:pt idx="46">
                  <c:v>5.6020599913279625</c:v>
                </c:pt>
                <c:pt idx="47">
                  <c:v>5.7569630370485525</c:v>
                </c:pt>
                <c:pt idx="48">
                  <c:v>5.8239109124112991</c:v>
                </c:pt>
                <c:pt idx="49">
                  <c:v>5.9030899869919438</c:v>
                </c:pt>
                <c:pt idx="50">
                  <c:v>6</c:v>
                </c:pt>
              </c:numCache>
            </c:numRef>
          </c:xVal>
          <c:yVal>
            <c:numRef>
              <c:f>'Simulation spectrum H2O and KCl'!$BO$7:$BO$57</c:f>
              <c:numCache>
                <c:formatCode>0.00000</c:formatCode>
                <c:ptCount val="51"/>
                <c:pt idx="0">
                  <c:v>8.0148190000000014E-4</c:v>
                </c:pt>
                <c:pt idx="1">
                  <c:v>1.0089850000000002E-3</c:v>
                </c:pt>
                <c:pt idx="2">
                  <c:v>1.2702680000000002E-3</c:v>
                </c:pt>
                <c:pt idx="3">
                  <c:v>1.5991950000000001E-3</c:v>
                </c:pt>
                <c:pt idx="4">
                  <c:v>2.0132390000000004E-3</c:v>
                </c:pt>
                <c:pt idx="5">
                  <c:v>2.5345190000000007E-3</c:v>
                </c:pt>
                <c:pt idx="6">
                  <c:v>3.1907640000000009E-3</c:v>
                </c:pt>
                <c:pt idx="7">
                  <c:v>4.0169149999999994E-3</c:v>
                </c:pt>
                <c:pt idx="8">
                  <c:v>5.0569640000000015E-3</c:v>
                </c:pt>
                <c:pt idx="9">
                  <c:v>6.3662790000000007E-3</c:v>
                </c:pt>
                <c:pt idx="10">
                  <c:v>8.0145530000000041E-3</c:v>
                </c:pt>
                <c:pt idx="11">
                  <c:v>1.0089320000000001E-2</c:v>
                </c:pt>
                <c:pt idx="12">
                  <c:v>1.2701620000000002E-2</c:v>
                </c:pt>
                <c:pt idx="13">
                  <c:v>1.5989840000000005E-2</c:v>
                </c:pt>
                <c:pt idx="14">
                  <c:v>2.0128159999999992E-2</c:v>
                </c:pt>
                <c:pt idx="15">
                  <c:v>2.533676E-2</c:v>
                </c:pt>
                <c:pt idx="16">
                  <c:v>3.1892429999999999E-2</c:v>
                </c:pt>
                <c:pt idx="17">
                  <c:v>4.0135610000000009E-2</c:v>
                </c:pt>
                <c:pt idx="18">
                  <c:v>5.0506760000000019E-2</c:v>
                </c:pt>
                <c:pt idx="19">
                  <c:v>6.353822000000002E-2</c:v>
                </c:pt>
                <c:pt idx="20">
                  <c:v>7.9879840000000008E-2</c:v>
                </c:pt>
                <c:pt idx="21">
                  <c:v>0.10037210000000002</c:v>
                </c:pt>
                <c:pt idx="22">
                  <c:v>0.1260029</c:v>
                </c:pt>
                <c:pt idx="23">
                  <c:v>0.15786280000000003</c:v>
                </c:pt>
                <c:pt idx="24">
                  <c:v>0.19719760000000003</c:v>
                </c:pt>
                <c:pt idx="25">
                  <c:v>0.2453806</c:v>
                </c:pt>
                <c:pt idx="26">
                  <c:v>0.30315120000000001</c:v>
                </c:pt>
                <c:pt idx="27">
                  <c:v>0.37046930000000006</c:v>
                </c:pt>
                <c:pt idx="28">
                  <c:v>0.44655430000000002</c:v>
                </c:pt>
                <c:pt idx="29">
                  <c:v>0.52567190000000008</c:v>
                </c:pt>
                <c:pt idx="30">
                  <c:v>0.59991949999999994</c:v>
                </c:pt>
                <c:pt idx="31">
                  <c:v>0.65886339999999999</c:v>
                </c:pt>
                <c:pt idx="32">
                  <c:v>0.6889691</c:v>
                </c:pt>
                <c:pt idx="33">
                  <c:v>0.68387840000000011</c:v>
                </c:pt>
                <c:pt idx="34">
                  <c:v>0.64493360000000011</c:v>
                </c:pt>
                <c:pt idx="35">
                  <c:v>0.58010659999999992</c:v>
                </c:pt>
                <c:pt idx="36">
                  <c:v>0.5028334000000001</c:v>
                </c:pt>
                <c:pt idx="37">
                  <c:v>0.4221255000000001</c:v>
                </c:pt>
                <c:pt idx="38">
                  <c:v>0.34988170000000007</c:v>
                </c:pt>
                <c:pt idx="39">
                  <c:v>0.28493460000000009</c:v>
                </c:pt>
                <c:pt idx="40">
                  <c:v>0.23165369999999996</c:v>
                </c:pt>
                <c:pt idx="41">
                  <c:v>0.18163119999999999</c:v>
                </c:pt>
                <c:pt idx="42">
                  <c:v>0.14737929999999999</c:v>
                </c:pt>
                <c:pt idx="43">
                  <c:v>0.11839330000000002</c:v>
                </c:pt>
                <c:pt idx="44">
                  <c:v>8.9081720000000003E-2</c:v>
                </c:pt>
                <c:pt idx="45">
                  <c:v>7.1374060000000003E-2</c:v>
                </c:pt>
                <c:pt idx="46">
                  <c:v>5.9526380000000004E-2</c:v>
                </c:pt>
                <c:pt idx="47">
                  <c:v>4.1707859999999992E-2</c:v>
                </c:pt>
                <c:pt idx="48">
                  <c:v>3.5758140000000001E-2</c:v>
                </c:pt>
                <c:pt idx="49">
                  <c:v>2.9804700000000007E-2</c:v>
                </c:pt>
                <c:pt idx="50">
                  <c:v>2.3847750000000001E-2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B-9A60-4706-99F0-FE8121FD90CF}"/>
            </c:ext>
          </c:extLst>
        </c:ser>
        <c:ser>
          <c:idx val="11"/>
          <c:order val="11"/>
          <c:tx>
            <c:strRef>
              <c:f>'Simulation spectrum H2O and KCl'!$BP$2:$BU$2</c:f>
              <c:strCache>
                <c:ptCount val="1"/>
                <c:pt idx="0">
                  <c:v>Fitting-Time 5.03 h (-20 C) Frozen</c:v>
                </c:pt>
              </c:strCache>
            </c:strRef>
          </c:tx>
          <c:spPr>
            <a:ln w="12700">
              <a:solidFill>
                <a:srgbClr val="9900FF"/>
              </a:solidFill>
            </a:ln>
          </c:spPr>
          <c:marker>
            <c:symbol val="none"/>
          </c:marker>
          <c:xVal>
            <c:numRef>
              <c:f>'Simulation spectrum H2O and KCl'!$BS$7:$BS$57</c:f>
              <c:numCache>
                <c:formatCode>0.00</c:formatCode>
                <c:ptCount val="51"/>
                <c:pt idx="0">
                  <c:v>1</c:v>
                </c:pt>
                <c:pt idx="1">
                  <c:v>1.099991233544684</c:v>
                </c:pt>
                <c:pt idx="2">
                  <c:v>1.200001865406602</c:v>
                </c:pt>
                <c:pt idx="3">
                  <c:v>1.3000082025538131</c:v>
                </c:pt>
                <c:pt idx="4">
                  <c:v>1.4000023459279558</c:v>
                </c:pt>
                <c:pt idx="5">
                  <c:v>1.5000030680516931</c:v>
                </c:pt>
                <c:pt idx="6">
                  <c:v>1.6000030866277406</c:v>
                </c:pt>
                <c:pt idx="7">
                  <c:v>1.7000023971422538</c:v>
                </c:pt>
                <c:pt idx="8">
                  <c:v>1.8000018278179688</c:v>
                </c:pt>
                <c:pt idx="9">
                  <c:v>1.9000009651534697</c:v>
                </c:pt>
                <c:pt idx="10">
                  <c:v>2</c:v>
                </c:pt>
                <c:pt idx="11">
                  <c:v>2.0999912335446842</c:v>
                </c:pt>
                <c:pt idx="12">
                  <c:v>2.2000018654066023</c:v>
                </c:pt>
                <c:pt idx="13">
                  <c:v>2.3000082025538129</c:v>
                </c:pt>
                <c:pt idx="14">
                  <c:v>2.4000023459279562</c:v>
                </c:pt>
                <c:pt idx="15">
                  <c:v>2.5000030680516936</c:v>
                </c:pt>
                <c:pt idx="16">
                  <c:v>2.600024903892987</c:v>
                </c:pt>
                <c:pt idx="17">
                  <c:v>2.7000023971422542</c:v>
                </c:pt>
                <c:pt idx="18">
                  <c:v>2.8000362418279803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3.2001388538573816</c:v>
                </c:pt>
                <c:pt idx="23">
                  <c:v>3.3001605369513531</c:v>
                </c:pt>
                <c:pt idx="24">
                  <c:v>3.4001233554370813</c:v>
                </c:pt>
                <c:pt idx="25">
                  <c:v>3.5003188237463871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3.9004927554293705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4.3010299956639821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4.7044336600521985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5.3010299956639821</c:v>
                </c:pt>
                <c:pt idx="44">
                  <c:v>5.4259741609193757</c:v>
                </c:pt>
                <c:pt idx="45">
                  <c:v>5.5228744023138026</c:v>
                </c:pt>
                <c:pt idx="46">
                  <c:v>5.6020599913279625</c:v>
                </c:pt>
                <c:pt idx="47">
                  <c:v>5.7569630370485525</c:v>
                </c:pt>
                <c:pt idx="48">
                  <c:v>5.8239109124112991</c:v>
                </c:pt>
                <c:pt idx="49">
                  <c:v>5.9030899869919438</c:v>
                </c:pt>
                <c:pt idx="50">
                  <c:v>6</c:v>
                </c:pt>
              </c:numCache>
            </c:numRef>
          </c:xVal>
          <c:yVal>
            <c:numRef>
              <c:f>'Simulation spectrum H2O and KCl'!$BU$7:$BU$57</c:f>
              <c:numCache>
                <c:formatCode>0.00000</c:formatCode>
                <c:ptCount val="51"/>
                <c:pt idx="0">
                  <c:v>4.8295710000000004E-3</c:v>
                </c:pt>
                <c:pt idx="1">
                  <c:v>6.079885000000001E-3</c:v>
                </c:pt>
                <c:pt idx="2">
                  <c:v>7.6541869999999989E-3</c:v>
                </c:pt>
                <c:pt idx="3">
                  <c:v>9.6359470000000006E-3</c:v>
                </c:pt>
                <c:pt idx="4">
                  <c:v>1.2130289999999998E-2</c:v>
                </c:pt>
                <c:pt idx="5">
                  <c:v>1.5270180000000001E-2</c:v>
                </c:pt>
                <c:pt idx="6">
                  <c:v>1.9222080000000002E-2</c:v>
                </c:pt>
                <c:pt idx="7">
                  <c:v>2.419526E-2</c:v>
                </c:pt>
                <c:pt idx="8">
                  <c:v>3.0452270000000004E-2</c:v>
                </c:pt>
                <c:pt idx="9">
                  <c:v>3.8321680000000004E-2</c:v>
                </c:pt>
                <c:pt idx="10">
                  <c:v>4.8213370000000012E-2</c:v>
                </c:pt>
                <c:pt idx="11">
                  <c:v>6.0634750000000008E-2</c:v>
                </c:pt>
                <c:pt idx="12">
                  <c:v>7.6214959999999998E-2</c:v>
                </c:pt>
                <c:pt idx="13">
                  <c:v>9.5708820000000014E-2</c:v>
                </c:pt>
                <c:pt idx="14">
                  <c:v>0.1200099</c:v>
                </c:pt>
                <c:pt idx="15">
                  <c:v>0.15013830000000003</c:v>
                </c:pt>
                <c:pt idx="16">
                  <c:v>0.18716560000000004</c:v>
                </c:pt>
                <c:pt idx="17">
                  <c:v>0.23200490000000001</c:v>
                </c:pt>
                <c:pt idx="18">
                  <c:v>0.28516990000000003</c:v>
                </c:pt>
                <c:pt idx="19">
                  <c:v>0.34601730000000003</c:v>
                </c:pt>
                <c:pt idx="20">
                  <c:v>0.41191320000000003</c:v>
                </c:pt>
                <c:pt idx="21">
                  <c:v>0.47749800000000003</c:v>
                </c:pt>
                <c:pt idx="22">
                  <c:v>0.53411989999999998</c:v>
                </c:pt>
                <c:pt idx="23">
                  <c:v>0.57135480000000005</c:v>
                </c:pt>
                <c:pt idx="24">
                  <c:v>0.58090570000000008</c:v>
                </c:pt>
                <c:pt idx="25">
                  <c:v>0.56037060000000005</c:v>
                </c:pt>
                <c:pt idx="26">
                  <c:v>0.51476329999999992</c:v>
                </c:pt>
                <c:pt idx="27">
                  <c:v>0.4538621000000001</c:v>
                </c:pt>
                <c:pt idx="28">
                  <c:v>0.38691320000000007</c:v>
                </c:pt>
                <c:pt idx="29">
                  <c:v>0.32252140000000007</c:v>
                </c:pt>
                <c:pt idx="30">
                  <c:v>0.2646483</c:v>
                </c:pt>
                <c:pt idx="31">
                  <c:v>0.21410209999999999</c:v>
                </c:pt>
                <c:pt idx="32">
                  <c:v>0.17242690000000005</c:v>
                </c:pt>
                <c:pt idx="33">
                  <c:v>0.13799540000000002</c:v>
                </c:pt>
                <c:pt idx="34">
                  <c:v>0.1102871</c:v>
                </c:pt>
                <c:pt idx="35">
                  <c:v>8.7692770000000003E-2</c:v>
                </c:pt>
                <c:pt idx="36">
                  <c:v>6.9745009999999996E-2</c:v>
                </c:pt>
                <c:pt idx="37">
                  <c:v>5.5173339999999994E-2</c:v>
                </c:pt>
                <c:pt idx="38">
                  <c:v>4.403528000000001E-2</c:v>
                </c:pt>
                <c:pt idx="39">
                  <c:v>3.496718E-2</c:v>
                </c:pt>
                <c:pt idx="40">
                  <c:v>2.7982860000000005E-2</c:v>
                </c:pt>
                <c:pt idx="41">
                  <c:v>2.1692120000000002E-2</c:v>
                </c:pt>
                <c:pt idx="42">
                  <c:v>1.7495469999999999E-2</c:v>
                </c:pt>
                <c:pt idx="43">
                  <c:v>1.3997510000000001E-2</c:v>
                </c:pt>
                <c:pt idx="44">
                  <c:v>1.0498670000000002E-2</c:v>
                </c:pt>
                <c:pt idx="45">
                  <c:v>8.3993720000000004E-3</c:v>
                </c:pt>
                <c:pt idx="46">
                  <c:v>6.9995180000000023E-3</c:v>
                </c:pt>
                <c:pt idx="47">
                  <c:v>4.8997410000000017E-3</c:v>
                </c:pt>
                <c:pt idx="48">
                  <c:v>4.1997870000000008E-3</c:v>
                </c:pt>
                <c:pt idx="49">
                  <c:v>3.4998540000000002E-3</c:v>
                </c:pt>
                <c:pt idx="50">
                  <c:v>2.7998930000000008E-3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C-9A60-4706-99F0-FE8121FD90CF}"/>
            </c:ext>
          </c:extLst>
        </c:ser>
        <c:ser>
          <c:idx val="12"/>
          <c:order val="12"/>
          <c:tx>
            <c:strRef>
              <c:f>'Simulation spectrum H2O and KCl'!$BV$2:$CA$2</c:f>
              <c:strCache>
                <c:ptCount val="1"/>
                <c:pt idx="0">
                  <c:v>Fitting-Time 8.5 h (-40 C) Frozen</c:v>
                </c:pt>
              </c:strCache>
            </c:strRef>
          </c:tx>
          <c:spPr>
            <a:ln w="12700">
              <a:solidFill>
                <a:srgbClr val="0000CC"/>
              </a:solidFill>
            </a:ln>
          </c:spPr>
          <c:marker>
            <c:symbol val="none"/>
          </c:marker>
          <c:xVal>
            <c:numRef>
              <c:f>'Simulation spectrum H2O and KCl'!$BY$7:$BY$57</c:f>
              <c:numCache>
                <c:formatCode>0.00</c:formatCode>
                <c:ptCount val="51"/>
                <c:pt idx="0">
                  <c:v>1</c:v>
                </c:pt>
                <c:pt idx="1">
                  <c:v>1.099991233544684</c:v>
                </c:pt>
                <c:pt idx="2">
                  <c:v>1.200001865406602</c:v>
                </c:pt>
                <c:pt idx="3">
                  <c:v>1.3000082025538131</c:v>
                </c:pt>
                <c:pt idx="4">
                  <c:v>1.4000023459279558</c:v>
                </c:pt>
                <c:pt idx="5">
                  <c:v>1.5000030680516931</c:v>
                </c:pt>
                <c:pt idx="6">
                  <c:v>1.6000030866277406</c:v>
                </c:pt>
                <c:pt idx="7">
                  <c:v>1.7000023971422538</c:v>
                </c:pt>
                <c:pt idx="8">
                  <c:v>1.8000018278179688</c:v>
                </c:pt>
                <c:pt idx="9">
                  <c:v>1.9000009651534697</c:v>
                </c:pt>
                <c:pt idx="10">
                  <c:v>2</c:v>
                </c:pt>
                <c:pt idx="11">
                  <c:v>2.0999912335446842</c:v>
                </c:pt>
                <c:pt idx="12">
                  <c:v>2.2000018654066023</c:v>
                </c:pt>
                <c:pt idx="13">
                  <c:v>2.3000082025538129</c:v>
                </c:pt>
                <c:pt idx="14">
                  <c:v>2.4000023459279562</c:v>
                </c:pt>
                <c:pt idx="15">
                  <c:v>2.5000030680516936</c:v>
                </c:pt>
                <c:pt idx="16">
                  <c:v>2.600024903892987</c:v>
                </c:pt>
                <c:pt idx="17">
                  <c:v>2.7000023971422542</c:v>
                </c:pt>
                <c:pt idx="18">
                  <c:v>2.8000362418279803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3.2001388538573816</c:v>
                </c:pt>
                <c:pt idx="23">
                  <c:v>3.3001605369513531</c:v>
                </c:pt>
                <c:pt idx="24">
                  <c:v>3.4001233554370813</c:v>
                </c:pt>
                <c:pt idx="25">
                  <c:v>3.5003188237463871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3.9004927554293705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4.3010299956639821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4.7044336600521985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5.3010299956639821</c:v>
                </c:pt>
                <c:pt idx="44">
                  <c:v>5.4259741609193757</c:v>
                </c:pt>
                <c:pt idx="45">
                  <c:v>5.5228744023138026</c:v>
                </c:pt>
                <c:pt idx="46">
                  <c:v>5.6020599913279625</c:v>
                </c:pt>
                <c:pt idx="47">
                  <c:v>5.7569630370485525</c:v>
                </c:pt>
                <c:pt idx="48">
                  <c:v>5.8239109124112991</c:v>
                </c:pt>
                <c:pt idx="49">
                  <c:v>5.9030899869919438</c:v>
                </c:pt>
                <c:pt idx="50">
                  <c:v>6</c:v>
                </c:pt>
              </c:numCache>
            </c:numRef>
          </c:xVal>
          <c:yVal>
            <c:numRef>
              <c:f>'Simulation spectrum H2O and KCl'!$CA$7:$CA$57</c:f>
              <c:numCache>
                <c:formatCode>0.00000</c:formatCode>
                <c:ptCount val="51"/>
                <c:pt idx="0">
                  <c:v>3.320329000000001E-2</c:v>
                </c:pt>
                <c:pt idx="1">
                  <c:v>4.0870329999999996E-2</c:v>
                </c:pt>
                <c:pt idx="2">
                  <c:v>5.0277530000000001E-2</c:v>
                </c:pt>
                <c:pt idx="3">
                  <c:v>6.1796900000000016E-2</c:v>
                </c:pt>
                <c:pt idx="4">
                  <c:v>7.5867390000000021E-2</c:v>
                </c:pt>
                <c:pt idx="5">
                  <c:v>9.3000250000000007E-2</c:v>
                </c:pt>
                <c:pt idx="6">
                  <c:v>0.11376480000000003</c:v>
                </c:pt>
                <c:pt idx="7">
                  <c:v>0.13876920000000001</c:v>
                </c:pt>
                <c:pt idx="8">
                  <c:v>0.1686069</c:v>
                </c:pt>
                <c:pt idx="9">
                  <c:v>0.20375520000000003</c:v>
                </c:pt>
                <c:pt idx="10">
                  <c:v>0.24440350000000002</c:v>
                </c:pt>
                <c:pt idx="11">
                  <c:v>0.2901837000000001</c:v>
                </c:pt>
                <c:pt idx="12">
                  <c:v>0.33983360000000007</c:v>
                </c:pt>
                <c:pt idx="13">
                  <c:v>0.39077380000000006</c:v>
                </c:pt>
                <c:pt idx="14">
                  <c:v>0.43891660000000016</c:v>
                </c:pt>
                <c:pt idx="15">
                  <c:v>0.47891240000000007</c:v>
                </c:pt>
                <c:pt idx="16">
                  <c:v>0.50510409999999983</c:v>
                </c:pt>
                <c:pt idx="17">
                  <c:v>0.51314590000000004</c:v>
                </c:pt>
                <c:pt idx="18">
                  <c:v>0.50160660000000001</c:v>
                </c:pt>
                <c:pt idx="19">
                  <c:v>0.47252460000000007</c:v>
                </c:pt>
                <c:pt idx="20">
                  <c:v>0.43064880000000005</c:v>
                </c:pt>
                <c:pt idx="21">
                  <c:v>0.38161760000000011</c:v>
                </c:pt>
                <c:pt idx="22">
                  <c:v>0.3305993000000001</c:v>
                </c:pt>
                <c:pt idx="23">
                  <c:v>0.2814987000000001</c:v>
                </c:pt>
                <c:pt idx="24">
                  <c:v>0.23660350000000002</c:v>
                </c:pt>
                <c:pt idx="25">
                  <c:v>0.196877</c:v>
                </c:pt>
                <c:pt idx="26">
                  <c:v>0.16272739999999999</c:v>
                </c:pt>
                <c:pt idx="27">
                  <c:v>0.13389340000000002</c:v>
                </c:pt>
                <c:pt idx="28">
                  <c:v>0.10957080000000002</c:v>
                </c:pt>
                <c:pt idx="29">
                  <c:v>8.9561790000000016E-2</c:v>
                </c:pt>
                <c:pt idx="30">
                  <c:v>7.3112780000000016E-2</c:v>
                </c:pt>
                <c:pt idx="31">
                  <c:v>5.9417340000000013E-2</c:v>
                </c:pt>
                <c:pt idx="32">
                  <c:v>4.836656000000001E-2</c:v>
                </c:pt>
                <c:pt idx="33">
                  <c:v>3.9282239999999996E-2</c:v>
                </c:pt>
                <c:pt idx="34">
                  <c:v>3.1933890000000013E-2</c:v>
                </c:pt>
                <c:pt idx="35">
                  <c:v>2.587248E-2</c:v>
                </c:pt>
                <c:pt idx="36">
                  <c:v>2.0982839999999999E-2</c:v>
                </c:pt>
                <c:pt idx="37">
                  <c:v>1.6941480000000005E-2</c:v>
                </c:pt>
                <c:pt idx="38">
                  <c:v>1.3792950000000002E-2</c:v>
                </c:pt>
                <c:pt idx="39">
                  <c:v>1.1178799999999999E-2</c:v>
                </c:pt>
                <c:pt idx="40">
                  <c:v>9.1248320000000011E-3</c:v>
                </c:pt>
                <c:pt idx="41">
                  <c:v>7.2354310000000022E-3</c:v>
                </c:pt>
                <c:pt idx="42">
                  <c:v>5.948155000000001E-3</c:v>
                </c:pt>
                <c:pt idx="43">
                  <c:v>4.8540440000000001E-3</c:v>
                </c:pt>
                <c:pt idx="44">
                  <c:v>3.7347050000000001E-3</c:v>
                </c:pt>
                <c:pt idx="45">
                  <c:v>3.0474930000000009E-3</c:v>
                </c:pt>
                <c:pt idx="46">
                  <c:v>2.5808570000000002E-3</c:v>
                </c:pt>
                <c:pt idx="47">
                  <c:v>1.8644330000000006E-3</c:v>
                </c:pt>
                <c:pt idx="48">
                  <c:v>1.6199700000000001E-3</c:v>
                </c:pt>
                <c:pt idx="49">
                  <c:v>1.371864E-3</c:v>
                </c:pt>
                <c:pt idx="50">
                  <c:v>1.1192909999999999E-3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D-9A60-4706-99F0-FE8121FD90CF}"/>
            </c:ext>
          </c:extLst>
        </c:ser>
        <c:ser>
          <c:idx val="13"/>
          <c:order val="13"/>
          <c:tx>
            <c:strRef>
              <c:f>'Simulation spectrum H2O and KCl'!$DA$1</c:f>
              <c:strCache>
                <c:ptCount val="1"/>
                <c:pt idx="0">
                  <c:v>Simulate-Std. : Water (1:0)_ 5 g_17C(10 Hz -1 MHz)</c:v>
                </c:pt>
              </c:strCache>
            </c:strRef>
          </c:tx>
          <c:spPr>
            <a:ln w="19050">
              <a:noFill/>
            </a:ln>
          </c:spPr>
          <c:marker>
            <c:symbol val="none"/>
          </c:marker>
          <c:xVal>
            <c:numRef>
              <c:f>'Simulation spectrum H2O and KCl'!$DC$32:$DC$76</c:f>
              <c:numCache>
                <c:formatCode>0.00</c:formatCode>
                <c:ptCount val="45"/>
                <c:pt idx="0">
                  <c:v>0.96644295819461212</c:v>
                </c:pt>
                <c:pt idx="1">
                  <c:v>1.0805370217012247</c:v>
                </c:pt>
                <c:pt idx="2">
                  <c:v>1.1946308781194539</c:v>
                </c:pt>
                <c:pt idx="3">
                  <c:v>1.3087248701324599</c:v>
                </c:pt>
                <c:pt idx="4">
                  <c:v>1.4228187442942002</c:v>
                </c:pt>
                <c:pt idx="5">
                  <c:v>1.5369128034582042</c:v>
                </c:pt>
                <c:pt idx="6">
                  <c:v>1.6510066890911275</c:v>
                </c:pt>
                <c:pt idx="7">
                  <c:v>1.7651006956149342</c:v>
                </c:pt>
                <c:pt idx="8">
                  <c:v>1.879194602862704</c:v>
                </c:pt>
                <c:pt idx="9">
                  <c:v>1.9932885893716565</c:v>
                </c:pt>
                <c:pt idx="10">
                  <c:v>2.1073826352344383</c:v>
                </c:pt>
                <c:pt idx="11">
                  <c:v>2.2214765735373772</c:v>
                </c:pt>
                <c:pt idx="12">
                  <c:v>2.335570421540937</c:v>
                </c:pt>
                <c:pt idx="13">
                  <c:v>2.4496644194299853</c:v>
                </c:pt>
                <c:pt idx="14">
                  <c:v>2.563758423188212</c:v>
                </c:pt>
                <c:pt idx="15">
                  <c:v>2.6778523145221254</c:v>
                </c:pt>
                <c:pt idx="16">
                  <c:v>2.7919463093579671</c:v>
                </c:pt>
                <c:pt idx="17">
                  <c:v>2.9060402573508957</c:v>
                </c:pt>
                <c:pt idx="18">
                  <c:v>3.0201341303373637</c:v>
                </c:pt>
                <c:pt idx="19">
                  <c:v>3.1342281230216624</c:v>
                </c:pt>
                <c:pt idx="20">
                  <c:v>3.2483220340525576</c:v>
                </c:pt>
                <c:pt idx="21">
                  <c:v>3.3624161191363671</c:v>
                </c:pt>
                <c:pt idx="22">
                  <c:v>3.4765100620421574</c:v>
                </c:pt>
                <c:pt idx="23">
                  <c:v>3.5906040107164876</c:v>
                </c:pt>
                <c:pt idx="24">
                  <c:v>3.7046980177678455</c:v>
                </c:pt>
                <c:pt idx="25">
                  <c:v>3.8187919554376739</c:v>
                </c:pt>
                <c:pt idx="26">
                  <c:v>3.9328858951476127</c:v>
                </c:pt>
                <c:pt idx="27">
                  <c:v>4.04697991440199</c:v>
                </c:pt>
                <c:pt idx="28">
                  <c:v>4.1610737804001747</c:v>
                </c:pt>
                <c:pt idx="29">
                  <c:v>4.2751677947627371</c:v>
                </c:pt>
                <c:pt idx="30">
                  <c:v>4.3892617958661972</c:v>
                </c:pt>
                <c:pt idx="31">
                  <c:v>4.5033557624467226</c:v>
                </c:pt>
                <c:pt idx="32">
                  <c:v>4.6174496139358521</c:v>
                </c:pt>
                <c:pt idx="33">
                  <c:v>4.7315436413379883</c:v>
                </c:pt>
                <c:pt idx="34">
                  <c:v>4.8456375947949395</c:v>
                </c:pt>
                <c:pt idx="35">
                  <c:v>4.9597315627541807</c:v>
                </c:pt>
                <c:pt idx="36">
                  <c:v>5.0738253531874244</c:v>
                </c:pt>
                <c:pt idx="37">
                  <c:v>5.1879195809283916</c:v>
                </c:pt>
                <c:pt idx="38">
                  <c:v>5.3020134269557868</c:v>
                </c:pt>
                <c:pt idx="39">
                  <c:v>5.416107379122205</c:v>
                </c:pt>
                <c:pt idx="40">
                  <c:v>5.530201363635955</c:v>
                </c:pt>
                <c:pt idx="41">
                  <c:v>5.6442952781898654</c:v>
                </c:pt>
                <c:pt idx="42">
                  <c:v>5.7583892897963684</c:v>
                </c:pt>
                <c:pt idx="43">
                  <c:v>5.8724832404187968</c:v>
                </c:pt>
                <c:pt idx="44">
                  <c:v>5.9865771984113172</c:v>
                </c:pt>
              </c:numCache>
            </c:numRef>
          </c:xVal>
          <c:yVal>
            <c:numRef>
              <c:f>'Simulation spectrum H2O and KCl'!$DE$32:$DE$76</c:f>
              <c:numCache>
                <c:formatCode>0.00</c:formatCode>
                <c:ptCount val="45"/>
                <c:pt idx="0">
                  <c:v>0.32735700000000006</c:v>
                </c:pt>
                <c:pt idx="1">
                  <c:v>0.3047065000000001</c:v>
                </c:pt>
                <c:pt idx="2">
                  <c:v>0.28362520000000002</c:v>
                </c:pt>
                <c:pt idx="3">
                  <c:v>0.26400470000000009</c:v>
                </c:pt>
                <c:pt idx="4">
                  <c:v>0.24574460000000004</c:v>
                </c:pt>
                <c:pt idx="5">
                  <c:v>0.22875140000000005</c:v>
                </c:pt>
                <c:pt idx="6">
                  <c:v>0.21293820000000002</c:v>
                </c:pt>
                <c:pt idx="7">
                  <c:v>0.1982246</c:v>
                </c:pt>
                <c:pt idx="8">
                  <c:v>0.18453580000000003</c:v>
                </c:pt>
                <c:pt idx="9">
                  <c:v>0.17180289999999998</c:v>
                </c:pt>
                <c:pt idx="10">
                  <c:v>0.15996200000000002</c:v>
                </c:pt>
                <c:pt idx="11">
                  <c:v>0.14895470000000002</c:v>
                </c:pt>
                <c:pt idx="12">
                  <c:v>0.13872719999999999</c:v>
                </c:pt>
                <c:pt idx="13">
                  <c:v>0.1292307</c:v>
                </c:pt>
                <c:pt idx="14">
                  <c:v>0.12042140000000003</c:v>
                </c:pt>
                <c:pt idx="15">
                  <c:v>0.11226040000000001</c:v>
                </c:pt>
                <c:pt idx="16">
                  <c:v>0.10471409999999999</c:v>
                </c:pt>
                <c:pt idx="17">
                  <c:v>9.7754540000000029E-2</c:v>
                </c:pt>
                <c:pt idx="18">
                  <c:v>9.135981E-2</c:v>
                </c:pt>
                <c:pt idx="19">
                  <c:v>8.5515220000000017E-2</c:v>
                </c:pt>
                <c:pt idx="20">
                  <c:v>8.0214209999999994E-2</c:v>
                </c:pt>
                <c:pt idx="21">
                  <c:v>7.5459969999999987E-2</c:v>
                </c:pt>
                <c:pt idx="22">
                  <c:v>7.126753999999999E-2</c:v>
                </c:pt>
                <c:pt idx="23">
                  <c:v>6.7666519999999994E-2</c:v>
                </c:pt>
                <c:pt idx="24">
                  <c:v>6.4704730000000016E-2</c:v>
                </c:pt>
                <c:pt idx="25">
                  <c:v>6.245291E-2</c:v>
                </c:pt>
                <c:pt idx="26">
                  <c:v>6.1010870000000002E-2</c:v>
                </c:pt>
                <c:pt idx="27">
                  <c:v>6.0515490000000005E-2</c:v>
                </c:pt>
                <c:pt idx="28">
                  <c:v>6.1150919999999998E-2</c:v>
                </c:pt>
                <c:pt idx="29">
                  <c:v>6.3161620000000016E-2</c:v>
                </c:pt>
                <c:pt idx="30">
                  <c:v>6.6868700000000003E-2</c:v>
                </c:pt>
                <c:pt idx="31">
                  <c:v>7.2689759999999978E-2</c:v>
                </c:pt>
                <c:pt idx="32">
                  <c:v>8.1161650000000002E-2</c:v>
                </c:pt>
                <c:pt idx="33">
                  <c:v>9.2963840000000006E-2</c:v>
                </c:pt>
                <c:pt idx="34">
                  <c:v>0.10893509999999999</c:v>
                </c:pt>
                <c:pt idx="35">
                  <c:v>0.13006700000000004</c:v>
                </c:pt>
                <c:pt idx="36">
                  <c:v>0.15743850000000004</c:v>
                </c:pt>
                <c:pt idx="37">
                  <c:v>0.1920222</c:v>
                </c:pt>
                <c:pt idx="38">
                  <c:v>0.23424600000000004</c:v>
                </c:pt>
                <c:pt idx="39">
                  <c:v>0.28317350000000002</c:v>
                </c:pt>
                <c:pt idx="40">
                  <c:v>0.33529930000000002</c:v>
                </c:pt>
                <c:pt idx="41">
                  <c:v>0.38348680000000013</c:v>
                </c:pt>
                <c:pt idx="42">
                  <c:v>0.41749580000000003</c:v>
                </c:pt>
                <c:pt idx="43">
                  <c:v>0.42761410000000005</c:v>
                </c:pt>
                <c:pt idx="44">
                  <c:v>0.41014780000000001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E-9A60-4706-99F0-FE8121FD90CF}"/>
            </c:ext>
          </c:extLst>
        </c:ser>
        <c:ser>
          <c:idx val="14"/>
          <c:order val="14"/>
          <c:tx>
            <c:strRef>
              <c:f>'Simulation spectrum H2O and KCl'!$DB$1</c:f>
              <c:strCache>
                <c:ptCount val="1"/>
                <c:pt idx="0">
                  <c:v>Simulate-Std. : Water (1:0)_ 5 g_17C (1 MHz -1 PHz)</c:v>
                </c:pt>
              </c:strCache>
            </c:strRef>
          </c:tx>
          <c:spPr>
            <a:ln w="19050">
              <a:solidFill>
                <a:srgbClr val="FF3300"/>
              </a:solidFill>
              <a:prstDash val="sysDot"/>
            </a:ln>
          </c:spPr>
          <c:marker>
            <c:symbol val="none"/>
          </c:marker>
          <c:xVal>
            <c:numRef>
              <c:f>'Simulation spectrum H2O and KCl'!$DC$74:$DC$155</c:f>
              <c:numCache>
                <c:formatCode>0.00</c:formatCode>
                <c:ptCount val="82"/>
                <c:pt idx="0">
                  <c:v>5.7583892897963684</c:v>
                </c:pt>
                <c:pt idx="1">
                  <c:v>5.8724832404187968</c:v>
                </c:pt>
                <c:pt idx="2">
                  <c:v>5.9865771984113172</c:v>
                </c:pt>
                <c:pt idx="3">
                  <c:v>6.100671000518175</c:v>
                </c:pt>
                <c:pt idx="4">
                  <c:v>6.2147651912537896</c:v>
                </c:pt>
                <c:pt idx="5">
                  <c:v>6.3288591015092761</c:v>
                </c:pt>
                <c:pt idx="6">
                  <c:v>6.4429530018744057</c:v>
                </c:pt>
                <c:pt idx="7">
                  <c:v>6.5570470391464433</c:v>
                </c:pt>
                <c:pt idx="8">
                  <c:v>6.6711408945045534</c:v>
                </c:pt>
                <c:pt idx="9">
                  <c:v>6.7852349206161566</c:v>
                </c:pt>
                <c:pt idx="10">
                  <c:v>6.8993288807814857</c:v>
                </c:pt>
                <c:pt idx="11">
                  <c:v>7.0134229163223223</c:v>
                </c:pt>
                <c:pt idx="12">
                  <c:v>7.1275168584783799</c:v>
                </c:pt>
                <c:pt idx="13">
                  <c:v>7.2416107235376019</c:v>
                </c:pt>
                <c:pt idx="14">
                  <c:v>7.3557047049373585</c:v>
                </c:pt>
                <c:pt idx="15">
                  <c:v>7.4697986076108407</c:v>
                </c:pt>
                <c:pt idx="16">
                  <c:v>7.5838926369880353</c:v>
                </c:pt>
                <c:pt idx="17">
                  <c:v>7.697986604530298</c:v>
                </c:pt>
                <c:pt idx="18">
                  <c:v>7.8120805171789343</c:v>
                </c:pt>
                <c:pt idx="19">
                  <c:v>7.9261745109741</c:v>
                </c:pt>
                <c:pt idx="20">
                  <c:v>8.0402683824720711</c:v>
                </c:pt>
                <c:pt idx="21">
                  <c:v>8.154362491898743</c:v>
                </c:pt>
                <c:pt idx="22">
                  <c:v>8.2684562775010519</c:v>
                </c:pt>
                <c:pt idx="23">
                  <c:v>8.3825503025877488</c:v>
                </c:pt>
                <c:pt idx="24">
                  <c:v>8.4966443584593723</c:v>
                </c:pt>
                <c:pt idx="25">
                  <c:v>8.6107382864916655</c:v>
                </c:pt>
                <c:pt idx="26">
                  <c:v>8.7248322294421463</c:v>
                </c:pt>
                <c:pt idx="27">
                  <c:v>8.8389261868996201</c:v>
                </c:pt>
                <c:pt idx="28">
                  <c:v>8.9530201337643938</c:v>
                </c:pt>
                <c:pt idx="29">
                  <c:v>9.0671140228459439</c:v>
                </c:pt>
                <c:pt idx="30">
                  <c:v>9.1812079673540534</c:v>
                </c:pt>
                <c:pt idx="31">
                  <c:v>9.2953020444876149</c:v>
                </c:pt>
                <c:pt idx="32">
                  <c:v>9.4093959221293328</c:v>
                </c:pt>
                <c:pt idx="33">
                  <c:v>9.5234899753014375</c:v>
                </c:pt>
                <c:pt idx="34">
                  <c:v>9.6375838831553171</c:v>
                </c:pt>
                <c:pt idx="35">
                  <c:v>9.751677871157538</c:v>
                </c:pt>
                <c:pt idx="36">
                  <c:v>9.865771788590715</c:v>
                </c:pt>
                <c:pt idx="37">
                  <c:v>9.9798657853096131</c:v>
                </c:pt>
                <c:pt idx="38">
                  <c:v>10.093959666827667</c:v>
                </c:pt>
                <c:pt idx="39">
                  <c:v>10.208053650856748</c:v>
                </c:pt>
                <c:pt idx="40">
                  <c:v>10.322147733652422</c:v>
                </c:pt>
                <c:pt idx="41">
                  <c:v>10.436241544658708</c:v>
                </c:pt>
                <c:pt idx="42">
                  <c:v>10.550335628892309</c:v>
                </c:pt>
                <c:pt idx="43">
                  <c:v>10.664429570541921</c:v>
                </c:pt>
                <c:pt idx="44">
                  <c:v>10.77852349832337</c:v>
                </c:pt>
                <c:pt idx="45">
                  <c:v>10.892617445655683</c:v>
                </c:pt>
                <c:pt idx="46">
                  <c:v>11.006711573846951</c:v>
                </c:pt>
                <c:pt idx="47">
                  <c:v>11.120805493185156</c:v>
                </c:pt>
                <c:pt idx="48">
                  <c:v>11.2348992743675</c:v>
                </c:pt>
                <c:pt idx="49">
                  <c:v>11.348993345681786</c:v>
                </c:pt>
                <c:pt idx="50">
                  <c:v>11.463087230140903</c:v>
                </c:pt>
                <c:pt idx="51">
                  <c:v>11.577181248701066</c:v>
                </c:pt>
                <c:pt idx="52">
                  <c:v>11.691275156658294</c:v>
                </c:pt>
                <c:pt idx="53">
                  <c:v>11.805369122577153</c:v>
                </c:pt>
                <c:pt idx="54">
                  <c:v>11.919463083331667</c:v>
                </c:pt>
                <c:pt idx="55">
                  <c:v>12.033557240311621</c:v>
                </c:pt>
                <c:pt idx="56">
                  <c:v>12.147650976777204</c:v>
                </c:pt>
                <c:pt idx="57">
                  <c:v>12.261744965450164</c:v>
                </c:pt>
                <c:pt idx="58">
                  <c:v>12.375838942105711</c:v>
                </c:pt>
                <c:pt idx="59">
                  <c:v>12.489932898867053</c:v>
                </c:pt>
                <c:pt idx="60">
                  <c:v>12.604026793692469</c:v>
                </c:pt>
                <c:pt idx="61">
                  <c:v>12.718120787616163</c:v>
                </c:pt>
                <c:pt idx="62">
                  <c:v>12.832214770208127</c:v>
                </c:pt>
                <c:pt idx="63">
                  <c:v>12.946308737432163</c:v>
                </c:pt>
                <c:pt idx="64">
                  <c:v>13.06040279755568</c:v>
                </c:pt>
                <c:pt idx="65">
                  <c:v>13.174496500565255</c:v>
                </c:pt>
                <c:pt idx="66">
                  <c:v>13.288590578344987</c:v>
                </c:pt>
                <c:pt idx="67">
                  <c:v>13.402684634761806</c:v>
                </c:pt>
                <c:pt idx="68">
                  <c:v>13.516778563586232</c:v>
                </c:pt>
                <c:pt idx="69">
                  <c:v>13.630872519472884</c:v>
                </c:pt>
                <c:pt idx="70">
                  <c:v>13.744966438777704</c:v>
                </c:pt>
                <c:pt idx="71">
                  <c:v>13.859060381599805</c:v>
                </c:pt>
                <c:pt idx="72">
                  <c:v>13.973154372474356</c:v>
                </c:pt>
                <c:pt idx="73">
                  <c:v>14.087248157292855</c:v>
                </c:pt>
                <c:pt idx="74">
                  <c:v>14.201342219472075</c:v>
                </c:pt>
                <c:pt idx="75">
                  <c:v>14.315436275583457</c:v>
                </c:pt>
                <c:pt idx="76">
                  <c:v>14.4295302325737</c:v>
                </c:pt>
                <c:pt idx="77">
                  <c:v>14.543624216850395</c:v>
                </c:pt>
                <c:pt idx="78">
                  <c:v>14.65771807726421</c:v>
                </c:pt>
                <c:pt idx="79">
                  <c:v>14.771812065480781</c:v>
                </c:pt>
                <c:pt idx="80">
                  <c:v>14.885906064722318</c:v>
                </c:pt>
                <c:pt idx="81">
                  <c:v>15</c:v>
                </c:pt>
              </c:numCache>
            </c:numRef>
          </c:xVal>
          <c:yVal>
            <c:numRef>
              <c:f>'Simulation spectrum H2O and KCl'!$DE$74:$DE$155</c:f>
              <c:numCache>
                <c:formatCode>0.00</c:formatCode>
                <c:ptCount val="82"/>
                <c:pt idx="0">
                  <c:v>0.41749580000000003</c:v>
                </c:pt>
                <c:pt idx="1">
                  <c:v>0.42761410000000005</c:v>
                </c:pt>
                <c:pt idx="2">
                  <c:v>0.41014780000000001</c:v>
                </c:pt>
                <c:pt idx="3">
                  <c:v>0.36995590000000006</c:v>
                </c:pt>
                <c:pt idx="4">
                  <c:v>0.31725310000000001</c:v>
                </c:pt>
                <c:pt idx="5">
                  <c:v>0.2620881000000001</c:v>
                </c:pt>
                <c:pt idx="6">
                  <c:v>0.21110129999999999</c:v>
                </c:pt>
                <c:pt idx="7">
                  <c:v>0.167325</c:v>
                </c:pt>
                <c:pt idx="8">
                  <c:v>0.1313627</c:v>
                </c:pt>
                <c:pt idx="9">
                  <c:v>0.10258669999999999</c:v>
                </c:pt>
                <c:pt idx="10">
                  <c:v>7.9915059999999996E-2</c:v>
                </c:pt>
                <c:pt idx="11">
                  <c:v>6.2212540000000011E-2</c:v>
                </c:pt>
                <c:pt idx="12">
                  <c:v>4.8459469999999998E-2</c:v>
                </c:pt>
                <c:pt idx="13">
                  <c:v>3.7802950000000009E-2</c:v>
                </c:pt>
                <c:pt idx="14">
                  <c:v>2.9555410000000001E-2</c:v>
                </c:pt>
                <c:pt idx="15">
                  <c:v>2.3173639999999999E-2</c:v>
                </c:pt>
                <c:pt idx="16">
                  <c:v>1.8233449999999998E-2</c:v>
                </c:pt>
                <c:pt idx="17">
                  <c:v>1.4405680000000001E-2</c:v>
                </c:pt>
                <c:pt idx="18">
                  <c:v>1.1435909999999999E-2</c:v>
                </c:pt>
                <c:pt idx="19">
                  <c:v>9.1278820000000004E-3</c:v>
                </c:pt>
                <c:pt idx="20">
                  <c:v>7.330378000000002E-3</c:v>
                </c:pt>
                <c:pt idx="21">
                  <c:v>5.9269560000000015E-3</c:v>
                </c:pt>
                <c:pt idx="22">
                  <c:v>4.827961999999999E-3</c:v>
                </c:pt>
                <c:pt idx="23">
                  <c:v>3.9643710000000013E-3</c:v>
                </c:pt>
                <c:pt idx="24">
                  <c:v>3.2830240000000007E-3</c:v>
                </c:pt>
                <c:pt idx="25">
                  <c:v>2.7429730000000005E-3</c:v>
                </c:pt>
                <c:pt idx="26">
                  <c:v>2.3126599999999994E-3</c:v>
                </c:pt>
                <c:pt idx="27">
                  <c:v>1.9677500000000003E-3</c:v>
                </c:pt>
                <c:pt idx="28">
                  <c:v>1.6894660000000001E-3</c:v>
                </c:pt>
                <c:pt idx="29">
                  <c:v>1.4633059999999999E-3</c:v>
                </c:pt>
                <c:pt idx="30">
                  <c:v>1.2780619999999999E-3</c:v>
                </c:pt>
                <c:pt idx="31">
                  <c:v>1.1250590000000003E-3</c:v>
                </c:pt>
                <c:pt idx="32">
                  <c:v>9.9757380000000057E-4</c:v>
                </c:pt>
                <c:pt idx="33">
                  <c:v>8.9038770000000032E-4</c:v>
                </c:pt>
                <c:pt idx="34">
                  <c:v>7.9944190000000011E-4</c:v>
                </c:pt>
                <c:pt idx="35">
                  <c:v>7.2157230000000018E-4</c:v>
                </c:pt>
                <c:pt idx="36">
                  <c:v>6.5430540000000013E-4</c:v>
                </c:pt>
                <c:pt idx="37">
                  <c:v>5.9570179999999997E-4</c:v>
                </c:pt>
                <c:pt idx="38">
                  <c:v>5.4423520000000008E-4</c:v>
                </c:pt>
                <c:pt idx="39">
                  <c:v>4.9869900000000013E-4</c:v>
                </c:pt>
                <c:pt idx="40">
                  <c:v>4.5813500000000014E-4</c:v>
                </c:pt>
                <c:pt idx="41">
                  <c:v>4.2177810000000007E-4</c:v>
                </c:pt>
                <c:pt idx="42">
                  <c:v>3.8901340000000015E-4</c:v>
                </c:pt>
                <c:pt idx="43">
                  <c:v>3.5934340000000011E-4</c:v>
                </c:pt>
                <c:pt idx="44">
                  <c:v>3.323626000000001E-4</c:v>
                </c:pt>
                <c:pt idx="45">
                  <c:v>3.0773790000000002E-4</c:v>
                </c:pt>
                <c:pt idx="46">
                  <c:v>2.8519299999999999E-4</c:v>
                </c:pt>
                <c:pt idx="47">
                  <c:v>2.6449720000000005E-4</c:v>
                </c:pt>
                <c:pt idx="48">
                  <c:v>2.4545559999999999E-4</c:v>
                </c:pt>
                <c:pt idx="49">
                  <c:v>2.2790250000000005E-4</c:v>
                </c:pt>
                <c:pt idx="50">
                  <c:v>2.1169519999999999E-4</c:v>
                </c:pt>
                <c:pt idx="51">
                  <c:v>1.9671040000000003E-4</c:v>
                </c:pt>
                <c:pt idx="52">
                  <c:v>1.8284010000000004E-4</c:v>
                </c:pt>
                <c:pt idx="53">
                  <c:v>1.6998920000000002E-4</c:v>
                </c:pt>
                <c:pt idx="54">
                  <c:v>1.5807340000000003E-4</c:v>
                </c:pt>
                <c:pt idx="55">
                  <c:v>1.4701740000000002E-4</c:v>
                </c:pt>
                <c:pt idx="56">
                  <c:v>1.3675360000000003E-4</c:v>
                </c:pt>
                <c:pt idx="57">
                  <c:v>1.2722070000000001E-4</c:v>
                </c:pt>
                <c:pt idx="58">
                  <c:v>1.1836360000000002E-4</c:v>
                </c:pt>
                <c:pt idx="59">
                  <c:v>1.1013170000000003E-4</c:v>
                </c:pt>
                <c:pt idx="60">
                  <c:v>1.0247880000000003E-4</c:v>
                </c:pt>
                <c:pt idx="61">
                  <c:v>9.5362820000000043E-5</c:v>
                </c:pt>
                <c:pt idx="62">
                  <c:v>8.8744830000000061E-5</c:v>
                </c:pt>
                <c:pt idx="63">
                  <c:v>8.2589100000000026E-5</c:v>
                </c:pt>
                <c:pt idx="64">
                  <c:v>7.6862650000000029E-5</c:v>
                </c:pt>
                <c:pt idx="65">
                  <c:v>7.1535009999999999E-5</c:v>
                </c:pt>
                <c:pt idx="66">
                  <c:v>6.6577990000000025E-5</c:v>
                </c:pt>
                <c:pt idx="67">
                  <c:v>6.1965509999999989E-5</c:v>
                </c:pt>
                <c:pt idx="68">
                  <c:v>5.7673370000000021E-5</c:v>
                </c:pt>
                <c:pt idx="69">
                  <c:v>5.3679139999999995E-5</c:v>
                </c:pt>
                <c:pt idx="70">
                  <c:v>4.9962000000000021E-5</c:v>
                </c:pt>
                <c:pt idx="71">
                  <c:v>4.6502620000000013E-5</c:v>
                </c:pt>
                <c:pt idx="72">
                  <c:v>4.3283040000000002E-5</c:v>
                </c:pt>
                <c:pt idx="73">
                  <c:v>4.0286580000000014E-5</c:v>
                </c:pt>
                <c:pt idx="74">
                  <c:v>3.7497720000000013E-5</c:v>
                </c:pt>
                <c:pt idx="75">
                  <c:v>3.4902040000000008E-5</c:v>
                </c:pt>
                <c:pt idx="76">
                  <c:v>3.2486130000000003E-5</c:v>
                </c:pt>
                <c:pt idx="77">
                  <c:v>3.0237530000000009E-5</c:v>
                </c:pt>
                <c:pt idx="78">
                  <c:v>2.8144610000000006E-5</c:v>
                </c:pt>
                <c:pt idx="79">
                  <c:v>2.6196610000000007E-5</c:v>
                </c:pt>
                <c:pt idx="80">
                  <c:v>2.4383460000000005E-5</c:v>
                </c:pt>
                <c:pt idx="81">
                  <c:v>2.2695830000000006E-5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F-9A60-4706-99F0-FE8121FD90CF}"/>
            </c:ext>
          </c:extLst>
        </c:ser>
        <c:ser>
          <c:idx val="15"/>
          <c:order val="15"/>
          <c:tx>
            <c:strRef>
              <c:f>'Simulation spectrum H2O and KCl'!$DI$1</c:f>
              <c:strCache>
                <c:ptCount val="1"/>
                <c:pt idx="0">
                  <c:v>Simulate-Std. : Water (1:3)_5 g_22.3C (10 Hz -1 MHz)</c:v>
                </c:pt>
              </c:strCache>
            </c:strRef>
          </c:tx>
          <c:spPr>
            <a:ln w="19050">
              <a:noFill/>
            </a:ln>
          </c:spPr>
          <c:marker>
            <c:symbol val="none"/>
          </c:marker>
          <c:xVal>
            <c:numRef>
              <c:f>'Simulation spectrum H2O and KCl'!$DK$32:$DK$76</c:f>
              <c:numCache>
                <c:formatCode>0.00</c:formatCode>
                <c:ptCount val="45"/>
                <c:pt idx="0">
                  <c:v>0.96644295819461212</c:v>
                </c:pt>
                <c:pt idx="1">
                  <c:v>1.0805370217012247</c:v>
                </c:pt>
                <c:pt idx="2">
                  <c:v>1.1946308781194539</c:v>
                </c:pt>
                <c:pt idx="3">
                  <c:v>1.3087248701324599</c:v>
                </c:pt>
                <c:pt idx="4">
                  <c:v>1.4228187442942002</c:v>
                </c:pt>
                <c:pt idx="5">
                  <c:v>1.5369128034582042</c:v>
                </c:pt>
                <c:pt idx="6">
                  <c:v>1.6510066890911275</c:v>
                </c:pt>
                <c:pt idx="7">
                  <c:v>1.7651006956149342</c:v>
                </c:pt>
                <c:pt idx="8">
                  <c:v>1.879194602862704</c:v>
                </c:pt>
                <c:pt idx="9">
                  <c:v>1.9932885893716565</c:v>
                </c:pt>
                <c:pt idx="10">
                  <c:v>2.1073826352344383</c:v>
                </c:pt>
                <c:pt idx="11">
                  <c:v>2.2214765735373772</c:v>
                </c:pt>
                <c:pt idx="12">
                  <c:v>2.335570421540937</c:v>
                </c:pt>
                <c:pt idx="13">
                  <c:v>2.4496644194299853</c:v>
                </c:pt>
                <c:pt idx="14">
                  <c:v>2.563758423188212</c:v>
                </c:pt>
                <c:pt idx="15">
                  <c:v>2.6778523145221254</c:v>
                </c:pt>
                <c:pt idx="16">
                  <c:v>2.7919463093579671</c:v>
                </c:pt>
                <c:pt idx="17">
                  <c:v>2.9060402573508957</c:v>
                </c:pt>
                <c:pt idx="18">
                  <c:v>3.0201341303373637</c:v>
                </c:pt>
                <c:pt idx="19">
                  <c:v>3.1342281230216624</c:v>
                </c:pt>
                <c:pt idx="20">
                  <c:v>3.2483220340525576</c:v>
                </c:pt>
                <c:pt idx="21">
                  <c:v>3.3624161191363671</c:v>
                </c:pt>
                <c:pt idx="22">
                  <c:v>3.4765100620421574</c:v>
                </c:pt>
                <c:pt idx="23">
                  <c:v>3.5906040107164876</c:v>
                </c:pt>
                <c:pt idx="24">
                  <c:v>3.7046980177678455</c:v>
                </c:pt>
                <c:pt idx="25">
                  <c:v>3.8187919554376739</c:v>
                </c:pt>
                <c:pt idx="26">
                  <c:v>3.9328858951476127</c:v>
                </c:pt>
                <c:pt idx="27">
                  <c:v>4.04697991440199</c:v>
                </c:pt>
                <c:pt idx="28">
                  <c:v>4.1610737804001747</c:v>
                </c:pt>
                <c:pt idx="29">
                  <c:v>4.2751677947627371</c:v>
                </c:pt>
                <c:pt idx="30">
                  <c:v>4.3892617958661972</c:v>
                </c:pt>
                <c:pt idx="31">
                  <c:v>4.5033557624467226</c:v>
                </c:pt>
                <c:pt idx="32">
                  <c:v>4.6174496139358521</c:v>
                </c:pt>
                <c:pt idx="33">
                  <c:v>4.7315436413379883</c:v>
                </c:pt>
                <c:pt idx="34">
                  <c:v>4.8456375947949395</c:v>
                </c:pt>
                <c:pt idx="35">
                  <c:v>4.9597315627541807</c:v>
                </c:pt>
                <c:pt idx="36">
                  <c:v>5.0738253531874244</c:v>
                </c:pt>
                <c:pt idx="37">
                  <c:v>5.1879195809283916</c:v>
                </c:pt>
                <c:pt idx="38">
                  <c:v>5.3020134269557868</c:v>
                </c:pt>
                <c:pt idx="39">
                  <c:v>5.416107379122205</c:v>
                </c:pt>
                <c:pt idx="40">
                  <c:v>5.530201363635955</c:v>
                </c:pt>
                <c:pt idx="41">
                  <c:v>5.6442952781898654</c:v>
                </c:pt>
                <c:pt idx="42">
                  <c:v>5.7583892897963684</c:v>
                </c:pt>
                <c:pt idx="43">
                  <c:v>5.8724832404187968</c:v>
                </c:pt>
                <c:pt idx="44">
                  <c:v>5.9865771984113172</c:v>
                </c:pt>
              </c:numCache>
            </c:numRef>
          </c:xVal>
          <c:yVal>
            <c:numRef>
              <c:f>'Simulation spectrum H2O and KCl'!$DM$32:$DM$76</c:f>
              <c:numCache>
                <c:formatCode>0.00</c:formatCode>
                <c:ptCount val="45"/>
                <c:pt idx="0">
                  <c:v>0.38523430000000008</c:v>
                </c:pt>
                <c:pt idx="1">
                  <c:v>0.3578458000000001</c:v>
                </c:pt>
                <c:pt idx="2">
                  <c:v>0.33241330000000008</c:v>
                </c:pt>
                <c:pt idx="3">
                  <c:v>0.30879960000000001</c:v>
                </c:pt>
                <c:pt idx="4">
                  <c:v>0.28687760000000007</c:v>
                </c:pt>
                <c:pt idx="5">
                  <c:v>0.26653010000000005</c:v>
                </c:pt>
                <c:pt idx="6">
                  <c:v>0.24764920000000004</c:v>
                </c:pt>
                <c:pt idx="7">
                  <c:v>0.23013580000000003</c:v>
                </c:pt>
                <c:pt idx="8">
                  <c:v>0.21389930000000004</c:v>
                </c:pt>
                <c:pt idx="9">
                  <c:v>0.19885749999999999</c:v>
                </c:pt>
                <c:pt idx="10">
                  <c:v>0.18493670000000004</c:v>
                </c:pt>
                <c:pt idx="11">
                  <c:v>0.17207149999999999</c:v>
                </c:pt>
                <c:pt idx="12">
                  <c:v>0.1602055</c:v>
                </c:pt>
                <c:pt idx="13">
                  <c:v>0.14929170000000003</c:v>
                </c:pt>
                <c:pt idx="14">
                  <c:v>0.13929350000000001</c:v>
                </c:pt>
                <c:pt idx="15">
                  <c:v>0.13018600000000002</c:v>
                </c:pt>
                <c:pt idx="16">
                  <c:v>0.1219577</c:v>
                </c:pt>
                <c:pt idx="17">
                  <c:v>0.11461329999999999</c:v>
                </c:pt>
                <c:pt idx="18">
                  <c:v>0.10817700000000001</c:v>
                </c:pt>
                <c:pt idx="19">
                  <c:v>0.10269660000000003</c:v>
                </c:pt>
                <c:pt idx="20">
                  <c:v>9.8249690000000001E-2</c:v>
                </c:pt>
                <c:pt idx="21">
                  <c:v>9.4951150000000026E-2</c:v>
                </c:pt>
                <c:pt idx="22">
                  <c:v>9.2963029999999988E-2</c:v>
                </c:pt>
                <c:pt idx="23">
                  <c:v>9.2507380000000014E-2</c:v>
                </c:pt>
                <c:pt idx="24">
                  <c:v>9.3882650000000012E-2</c:v>
                </c:pt>
                <c:pt idx="25">
                  <c:v>9.7484549999999989E-2</c:v>
                </c:pt>
                <c:pt idx="26">
                  <c:v>0.10383189999999998</c:v>
                </c:pt>
                <c:pt idx="27">
                  <c:v>0.11359760000000002</c:v>
                </c:pt>
                <c:pt idx="28">
                  <c:v>0.1276439</c:v>
                </c:pt>
                <c:pt idx="29">
                  <c:v>0.14705620000000003</c:v>
                </c:pt>
                <c:pt idx="30">
                  <c:v>0.17316239999999999</c:v>
                </c:pt>
                <c:pt idx="31">
                  <c:v>0.20750830000000003</c:v>
                </c:pt>
                <c:pt idx="32">
                  <c:v>0.25172490000000008</c:v>
                </c:pt>
                <c:pt idx="33">
                  <c:v>0.3071677000000001</c:v>
                </c:pt>
                <c:pt idx="34">
                  <c:v>0.3741407000000001</c:v>
                </c:pt>
                <c:pt idx="35">
                  <c:v>0.4505107000000001</c:v>
                </c:pt>
                <c:pt idx="36">
                  <c:v>0.52982079999999998</c:v>
                </c:pt>
                <c:pt idx="37">
                  <c:v>0.59997770000000006</c:v>
                </c:pt>
                <c:pt idx="38">
                  <c:v>0.64494000000000007</c:v>
                </c:pt>
                <c:pt idx="39">
                  <c:v>0.65121250000000008</c:v>
                </c:pt>
                <c:pt idx="40">
                  <c:v>0.61591050000000003</c:v>
                </c:pt>
                <c:pt idx="41">
                  <c:v>0.54881649999999982</c:v>
                </c:pt>
                <c:pt idx="42">
                  <c:v>0.46611760000000002</c:v>
                </c:pt>
                <c:pt idx="43">
                  <c:v>0.38230270000000011</c:v>
                </c:pt>
                <c:pt idx="44">
                  <c:v>0.30628440000000007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0-9A60-4706-99F0-FE8121FD90CF}"/>
            </c:ext>
          </c:extLst>
        </c:ser>
        <c:ser>
          <c:idx val="16"/>
          <c:order val="16"/>
          <c:tx>
            <c:strRef>
              <c:f>'Simulation spectrum H2O and KCl'!$DJ$1</c:f>
              <c:strCache>
                <c:ptCount val="1"/>
                <c:pt idx="0">
                  <c:v>Simulate-Std. : Water (1:3)_5 g_22.3C (1 MHz -1 PHz)</c:v>
                </c:pt>
              </c:strCache>
            </c:strRef>
          </c:tx>
          <c:spPr>
            <a:ln w="19050">
              <a:noFill/>
              <a:prstDash val="sysDot"/>
            </a:ln>
          </c:spPr>
          <c:marker>
            <c:symbol val="none"/>
          </c:marker>
          <c:xVal>
            <c:numRef>
              <c:f>'Simulation spectrum H2O and KCl'!$DK$75:$DK$155</c:f>
              <c:numCache>
                <c:formatCode>0.00</c:formatCode>
                <c:ptCount val="81"/>
                <c:pt idx="0">
                  <c:v>5.8724832404187968</c:v>
                </c:pt>
                <c:pt idx="1">
                  <c:v>5.9865771984113172</c:v>
                </c:pt>
                <c:pt idx="2">
                  <c:v>6.100671000518175</c:v>
                </c:pt>
                <c:pt idx="3">
                  <c:v>6.2147651912537896</c:v>
                </c:pt>
                <c:pt idx="4">
                  <c:v>6.3288591015092761</c:v>
                </c:pt>
                <c:pt idx="5">
                  <c:v>6.4429530018744057</c:v>
                </c:pt>
                <c:pt idx="6">
                  <c:v>6.5570470391464433</c:v>
                </c:pt>
                <c:pt idx="7">
                  <c:v>6.6711408945045534</c:v>
                </c:pt>
                <c:pt idx="8">
                  <c:v>6.7852349206161566</c:v>
                </c:pt>
                <c:pt idx="9">
                  <c:v>6.8993288807814857</c:v>
                </c:pt>
                <c:pt idx="10">
                  <c:v>7.0134229163223223</c:v>
                </c:pt>
                <c:pt idx="11">
                  <c:v>7.1275168584783799</c:v>
                </c:pt>
                <c:pt idx="12">
                  <c:v>7.2416107235376019</c:v>
                </c:pt>
                <c:pt idx="13">
                  <c:v>7.3557047049373585</c:v>
                </c:pt>
                <c:pt idx="14">
                  <c:v>7.4697986076108407</c:v>
                </c:pt>
                <c:pt idx="15">
                  <c:v>7.5838926369880353</c:v>
                </c:pt>
                <c:pt idx="16">
                  <c:v>7.697986604530298</c:v>
                </c:pt>
                <c:pt idx="17">
                  <c:v>7.8120805171789343</c:v>
                </c:pt>
                <c:pt idx="18">
                  <c:v>7.9261745109741</c:v>
                </c:pt>
                <c:pt idx="19">
                  <c:v>8.0402683824720711</c:v>
                </c:pt>
                <c:pt idx="20">
                  <c:v>8.154362491898743</c:v>
                </c:pt>
                <c:pt idx="21">
                  <c:v>8.2684562775010519</c:v>
                </c:pt>
                <c:pt idx="22">
                  <c:v>8.3825503025877488</c:v>
                </c:pt>
                <c:pt idx="23">
                  <c:v>8.4966443584593723</c:v>
                </c:pt>
                <c:pt idx="24">
                  <c:v>8.6107382864916655</c:v>
                </c:pt>
                <c:pt idx="25">
                  <c:v>8.7248322294421463</c:v>
                </c:pt>
                <c:pt idx="26">
                  <c:v>8.8389261868996201</c:v>
                </c:pt>
                <c:pt idx="27">
                  <c:v>8.9530201337643938</c:v>
                </c:pt>
                <c:pt idx="28">
                  <c:v>9.0671140228459439</c:v>
                </c:pt>
                <c:pt idx="29">
                  <c:v>9.1812079673540534</c:v>
                </c:pt>
                <c:pt idx="30">
                  <c:v>9.2953020444876149</c:v>
                </c:pt>
                <c:pt idx="31">
                  <c:v>9.4093959221293328</c:v>
                </c:pt>
                <c:pt idx="32">
                  <c:v>9.5234899753014375</c:v>
                </c:pt>
                <c:pt idx="33">
                  <c:v>9.6375838831553171</c:v>
                </c:pt>
                <c:pt idx="34">
                  <c:v>9.751677871157538</c:v>
                </c:pt>
                <c:pt idx="35">
                  <c:v>9.865771788590715</c:v>
                </c:pt>
                <c:pt idx="36">
                  <c:v>9.9798657853096131</c:v>
                </c:pt>
                <c:pt idx="37">
                  <c:v>10.093959666827667</c:v>
                </c:pt>
                <c:pt idx="38">
                  <c:v>10.208053650856748</c:v>
                </c:pt>
                <c:pt idx="39">
                  <c:v>10.322147733652422</c:v>
                </c:pt>
                <c:pt idx="40">
                  <c:v>10.436241544658708</c:v>
                </c:pt>
                <c:pt idx="41">
                  <c:v>10.550335628892309</c:v>
                </c:pt>
                <c:pt idx="42">
                  <c:v>10.664429570541921</c:v>
                </c:pt>
                <c:pt idx="43">
                  <c:v>10.77852349832337</c:v>
                </c:pt>
                <c:pt idx="44">
                  <c:v>10.892617445655683</c:v>
                </c:pt>
                <c:pt idx="45">
                  <c:v>11.006711573846951</c:v>
                </c:pt>
                <c:pt idx="46">
                  <c:v>11.120805493185156</c:v>
                </c:pt>
                <c:pt idx="47">
                  <c:v>11.2348992743675</c:v>
                </c:pt>
                <c:pt idx="48">
                  <c:v>11.348993345681786</c:v>
                </c:pt>
                <c:pt idx="49">
                  <c:v>11.463087230140903</c:v>
                </c:pt>
                <c:pt idx="50">
                  <c:v>11.577181248701066</c:v>
                </c:pt>
                <c:pt idx="51">
                  <c:v>11.691275156658294</c:v>
                </c:pt>
                <c:pt idx="52">
                  <c:v>11.805369122577153</c:v>
                </c:pt>
                <c:pt idx="53">
                  <c:v>11.919463083331667</c:v>
                </c:pt>
                <c:pt idx="54">
                  <c:v>12.033557240311621</c:v>
                </c:pt>
                <c:pt idx="55">
                  <c:v>12.147650976777204</c:v>
                </c:pt>
                <c:pt idx="56">
                  <c:v>12.261744965450164</c:v>
                </c:pt>
                <c:pt idx="57">
                  <c:v>12.375838942105711</c:v>
                </c:pt>
                <c:pt idx="58">
                  <c:v>12.489932898867053</c:v>
                </c:pt>
                <c:pt idx="59">
                  <c:v>12.604026793692469</c:v>
                </c:pt>
                <c:pt idx="60">
                  <c:v>12.718120787616163</c:v>
                </c:pt>
                <c:pt idx="61">
                  <c:v>12.832214770208127</c:v>
                </c:pt>
                <c:pt idx="62">
                  <c:v>12.946308737432163</c:v>
                </c:pt>
                <c:pt idx="63">
                  <c:v>13.06040279755568</c:v>
                </c:pt>
                <c:pt idx="64">
                  <c:v>13.174496500565255</c:v>
                </c:pt>
                <c:pt idx="65">
                  <c:v>13.288590578344987</c:v>
                </c:pt>
                <c:pt idx="66">
                  <c:v>13.402684634761806</c:v>
                </c:pt>
                <c:pt idx="67">
                  <c:v>13.516778563586232</c:v>
                </c:pt>
                <c:pt idx="68">
                  <c:v>13.630872519472884</c:v>
                </c:pt>
                <c:pt idx="69">
                  <c:v>13.744966438777704</c:v>
                </c:pt>
                <c:pt idx="70">
                  <c:v>13.859060381599805</c:v>
                </c:pt>
                <c:pt idx="71">
                  <c:v>13.973154372474356</c:v>
                </c:pt>
                <c:pt idx="72">
                  <c:v>14.087248157292855</c:v>
                </c:pt>
                <c:pt idx="73">
                  <c:v>14.201342219472075</c:v>
                </c:pt>
                <c:pt idx="74">
                  <c:v>14.315436275583457</c:v>
                </c:pt>
                <c:pt idx="75">
                  <c:v>14.4295302325737</c:v>
                </c:pt>
                <c:pt idx="76">
                  <c:v>14.543624216850395</c:v>
                </c:pt>
                <c:pt idx="77">
                  <c:v>14.65771807726421</c:v>
                </c:pt>
                <c:pt idx="78">
                  <c:v>14.771812065480781</c:v>
                </c:pt>
                <c:pt idx="79">
                  <c:v>14.885906064722318</c:v>
                </c:pt>
                <c:pt idx="80">
                  <c:v>15</c:v>
                </c:pt>
              </c:numCache>
            </c:numRef>
          </c:xVal>
          <c:yVal>
            <c:numRef>
              <c:f>'Simulation spectrum H2O and KCl'!$DM$75:$DM$155</c:f>
              <c:numCache>
                <c:formatCode>0.00</c:formatCode>
                <c:ptCount val="81"/>
                <c:pt idx="0">
                  <c:v>0.38230270000000011</c:v>
                </c:pt>
                <c:pt idx="1">
                  <c:v>0.30628440000000007</c:v>
                </c:pt>
                <c:pt idx="2">
                  <c:v>0.24175820000000003</c:v>
                </c:pt>
                <c:pt idx="3">
                  <c:v>0.18912289999999998</c:v>
                </c:pt>
                <c:pt idx="4">
                  <c:v>0.14719489999999999</c:v>
                </c:pt>
                <c:pt idx="5">
                  <c:v>0.11426190000000001</c:v>
                </c:pt>
                <c:pt idx="6">
                  <c:v>8.8605180000000033E-2</c:v>
                </c:pt>
                <c:pt idx="7">
                  <c:v>6.8710250000000014E-2</c:v>
                </c:pt>
                <c:pt idx="8">
                  <c:v>5.3322370000000008E-2</c:v>
                </c:pt>
                <c:pt idx="9">
                  <c:v>4.1435309999999989E-2</c:v>
                </c:pt>
                <c:pt idx="10">
                  <c:v>3.2256550000000002E-2</c:v>
                </c:pt>
                <c:pt idx="11">
                  <c:v>2.5168259999999994E-2</c:v>
                </c:pt>
                <c:pt idx="12">
                  <c:v>1.9691620000000003E-2</c:v>
                </c:pt>
                <c:pt idx="13">
                  <c:v>1.545681E-2</c:v>
                </c:pt>
                <c:pt idx="14">
                  <c:v>1.2178720000000001E-2</c:v>
                </c:pt>
                <c:pt idx="15">
                  <c:v>9.6377870000000018E-3</c:v>
                </c:pt>
                <c:pt idx="16">
                  <c:v>7.665018E-3</c:v>
                </c:pt>
                <c:pt idx="17">
                  <c:v>6.1303720000000011E-3</c:v>
                </c:pt>
                <c:pt idx="18">
                  <c:v>4.933784000000001E-3</c:v>
                </c:pt>
                <c:pt idx="19">
                  <c:v>3.9982450000000001E-3</c:v>
                </c:pt>
                <c:pt idx="20">
                  <c:v>3.264480000000001E-3</c:v>
                </c:pt>
                <c:pt idx="21">
                  <c:v>2.6868489999999994E-3</c:v>
                </c:pt>
                <c:pt idx="22">
                  <c:v>2.2302000000000003E-3</c:v>
                </c:pt>
                <c:pt idx="23">
                  <c:v>1.8674460000000003E-3</c:v>
                </c:pt>
                <c:pt idx="24">
                  <c:v>1.5777010000000001E-3</c:v>
                </c:pt>
                <c:pt idx="25">
                  <c:v>1.3448530000000002E-3</c:v>
                </c:pt>
                <c:pt idx="26">
                  <c:v>1.1564620000000002E-3</c:v>
                </c:pt>
                <c:pt idx="27">
                  <c:v>1.0029139999999999E-3</c:v>
                </c:pt>
                <c:pt idx="28">
                  <c:v>8.7677250000000001E-4</c:v>
                </c:pt>
                <c:pt idx="29">
                  <c:v>7.7227510000000014E-4</c:v>
                </c:pt>
                <c:pt idx="30">
                  <c:v>6.8495220000000013E-4</c:v>
                </c:pt>
                <c:pt idx="31">
                  <c:v>6.1132940000000011E-4</c:v>
                </c:pt>
                <c:pt idx="32">
                  <c:v>5.4870060000000015E-4</c:v>
                </c:pt>
                <c:pt idx="33">
                  <c:v>4.9495250000000028E-4</c:v>
                </c:pt>
                <c:pt idx="34">
                  <c:v>4.4843010000000002E-4</c:v>
                </c:pt>
                <c:pt idx="35">
                  <c:v>4.0783260000000016E-4</c:v>
                </c:pt>
                <c:pt idx="36">
                  <c:v>3.7213380000000013E-4</c:v>
                </c:pt>
                <c:pt idx="37">
                  <c:v>3.4052040000000005E-4</c:v>
                </c:pt>
                <c:pt idx="38">
                  <c:v>3.1234410000000008E-4</c:v>
                </c:pt>
                <c:pt idx="39">
                  <c:v>2.8708579999999997E-4</c:v>
                </c:pt>
                <c:pt idx="40">
                  <c:v>2.643266000000001E-4</c:v>
                </c:pt>
                <c:pt idx="41">
                  <c:v>2.4372639999999996E-4</c:v>
                </c:pt>
                <c:pt idx="42">
                  <c:v>2.250067E-4</c:v>
                </c:pt>
                <c:pt idx="43">
                  <c:v>2.0793780000000003E-4</c:v>
                </c:pt>
                <c:pt idx="44">
                  <c:v>1.9232840000000005E-4</c:v>
                </c:pt>
                <c:pt idx="45">
                  <c:v>1.7801810000000004E-4</c:v>
                </c:pt>
                <c:pt idx="46">
                  <c:v>1.6487070000000006E-4</c:v>
                </c:pt>
                <c:pt idx="47">
                  <c:v>1.527701E-4</c:v>
                </c:pt>
                <c:pt idx="48">
                  <c:v>1.4161600000000001E-4</c:v>
                </c:pt>
                <c:pt idx="49">
                  <c:v>1.3132120000000001E-4</c:v>
                </c:pt>
                <c:pt idx="50">
                  <c:v>1.2180949999999999E-4</c:v>
                </c:pt>
                <c:pt idx="51">
                  <c:v>1.1301340000000002E-4</c:v>
                </c:pt>
                <c:pt idx="52">
                  <c:v>1.0487300000000002E-4</c:v>
                </c:pt>
                <c:pt idx="53">
                  <c:v>9.7334680000000007E-5</c:v>
                </c:pt>
                <c:pt idx="54">
                  <c:v>9.0350380000000027E-5</c:v>
                </c:pt>
                <c:pt idx="55">
                  <c:v>8.3876560000000034E-5</c:v>
                </c:pt>
                <c:pt idx="56">
                  <c:v>7.7873770000000004E-5</c:v>
                </c:pt>
                <c:pt idx="57">
                  <c:v>7.2306090000000029E-5</c:v>
                </c:pt>
                <c:pt idx="58">
                  <c:v>6.7140700000000019E-5</c:v>
                </c:pt>
                <c:pt idx="59">
                  <c:v>6.2347570000000017E-5</c:v>
                </c:pt>
                <c:pt idx="60">
                  <c:v>5.7899110000000017E-5</c:v>
                </c:pt>
                <c:pt idx="61">
                  <c:v>5.3769950000000005E-5</c:v>
                </c:pt>
                <c:pt idx="62">
                  <c:v>4.9936740000000015E-5</c:v>
                </c:pt>
                <c:pt idx="63">
                  <c:v>4.6377920000000003E-5</c:v>
                </c:pt>
                <c:pt idx="64">
                  <c:v>4.3073590000000013E-5</c:v>
                </c:pt>
                <c:pt idx="65">
                  <c:v>4.0005349999999998E-5</c:v>
                </c:pt>
                <c:pt idx="66">
                  <c:v>3.7156170000000006E-5</c:v>
                </c:pt>
                <c:pt idx="67">
                  <c:v>3.4510300000000007E-5</c:v>
                </c:pt>
                <c:pt idx="68">
                  <c:v>3.2053140000000016E-5</c:v>
                </c:pt>
                <c:pt idx="69">
                  <c:v>2.9771150000000007E-5</c:v>
                </c:pt>
                <c:pt idx="70">
                  <c:v>2.7651800000000009E-5</c:v>
                </c:pt>
                <c:pt idx="71">
                  <c:v>2.5683460000000006E-5</c:v>
                </c:pt>
                <c:pt idx="72">
                  <c:v>2.3855330000000007E-5</c:v>
                </c:pt>
                <c:pt idx="73">
                  <c:v>2.2157400000000006E-5</c:v>
                </c:pt>
                <c:pt idx="74">
                  <c:v>2.0580390000000006E-5</c:v>
                </c:pt>
                <c:pt idx="75">
                  <c:v>1.9115650000000004E-5</c:v>
                </c:pt>
                <c:pt idx="76">
                  <c:v>1.7755200000000002E-5</c:v>
                </c:pt>
                <c:pt idx="77">
                  <c:v>1.6491600000000003E-5</c:v>
                </c:pt>
                <c:pt idx="78">
                  <c:v>1.5317940000000001E-5</c:v>
                </c:pt>
                <c:pt idx="79">
                  <c:v>1.4227830000000005E-5</c:v>
                </c:pt>
                <c:pt idx="80">
                  <c:v>1.32153E-5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1-9A60-4706-99F0-FE8121FD90CF}"/>
            </c:ext>
          </c:extLst>
        </c:ser>
        <c:ser>
          <c:idx val="17"/>
          <c:order val="17"/>
          <c:tx>
            <c:v>Trendline for 20.3 C at LF</c:v>
          </c:tx>
          <c:spPr>
            <a:ln w="19050">
              <a:noFill/>
              <a:prstDash val="sysDot"/>
            </a:ln>
          </c:spPr>
          <c:marker>
            <c:symbol val="none"/>
          </c:marker>
          <c:xVal>
            <c:numRef>
              <c:f>'Simulation spectrum H2O and KCl'!$L$67:$L$131</c:f>
              <c:numCache>
                <c:formatCode>0.00</c:formatCode>
                <c:ptCount val="65"/>
                <c:pt idx="0">
                  <c:v>7.4</c:v>
                </c:pt>
                <c:pt idx="1">
                  <c:v>7.3</c:v>
                </c:pt>
                <c:pt idx="2">
                  <c:v>7.2</c:v>
                </c:pt>
                <c:pt idx="3">
                  <c:v>7.1</c:v>
                </c:pt>
                <c:pt idx="4">
                  <c:v>7</c:v>
                </c:pt>
                <c:pt idx="5">
                  <c:v>6.9</c:v>
                </c:pt>
                <c:pt idx="6">
                  <c:v>6.8</c:v>
                </c:pt>
                <c:pt idx="7">
                  <c:v>6.7</c:v>
                </c:pt>
                <c:pt idx="8">
                  <c:v>6.6</c:v>
                </c:pt>
                <c:pt idx="9">
                  <c:v>6.5</c:v>
                </c:pt>
                <c:pt idx="10">
                  <c:v>6.4</c:v>
                </c:pt>
                <c:pt idx="11">
                  <c:v>6.3</c:v>
                </c:pt>
                <c:pt idx="12">
                  <c:v>6.2</c:v>
                </c:pt>
                <c:pt idx="13">
                  <c:v>6.1</c:v>
                </c:pt>
                <c:pt idx="14">
                  <c:v>6</c:v>
                </c:pt>
                <c:pt idx="15">
                  <c:v>5.9030899869919438</c:v>
                </c:pt>
                <c:pt idx="16">
                  <c:v>5.8239109124112991</c:v>
                </c:pt>
                <c:pt idx="17">
                  <c:v>5.7569630370485525</c:v>
                </c:pt>
                <c:pt idx="18">
                  <c:v>5.6020599913279625</c:v>
                </c:pt>
                <c:pt idx="19">
                  <c:v>5.5228744023138026</c:v>
                </c:pt>
                <c:pt idx="20">
                  <c:v>5.4259741609193757</c:v>
                </c:pt>
                <c:pt idx="21">
                  <c:v>5.3010299956639821</c:v>
                </c:pt>
                <c:pt idx="22">
                  <c:v>5.204119982655925</c:v>
                </c:pt>
                <c:pt idx="23">
                  <c:v>5.1106906972737542</c:v>
                </c:pt>
                <c:pt idx="24">
                  <c:v>5</c:v>
                </c:pt>
                <c:pt idx="25">
                  <c:v>4.9030899869919438</c:v>
                </c:pt>
                <c:pt idx="26">
                  <c:v>4.8027190075796815</c:v>
                </c:pt>
                <c:pt idx="27">
                  <c:v>4.7044336600521985</c:v>
                </c:pt>
                <c:pt idx="28">
                  <c:v>4.6020599913279625</c:v>
                </c:pt>
                <c:pt idx="29">
                  <c:v>4.5016890119157003</c:v>
                </c:pt>
                <c:pt idx="30">
                  <c:v>4.4006588497649739</c:v>
                </c:pt>
                <c:pt idx="31">
                  <c:v>4.3010299956639821</c:v>
                </c:pt>
                <c:pt idx="32">
                  <c:v>4.200659016251719</c:v>
                </c:pt>
                <c:pt idx="33">
                  <c:v>4.1009905230699646</c:v>
                </c:pt>
                <c:pt idx="34">
                  <c:v>4</c:v>
                </c:pt>
                <c:pt idx="35">
                  <c:v>3.9004927554293705</c:v>
                </c:pt>
                <c:pt idx="36">
                  <c:v>3.800655228145212</c:v>
                </c:pt>
                <c:pt idx="37">
                  <c:v>3.7000543856282389</c:v>
                </c:pt>
                <c:pt idx="38">
                  <c:v>3.6003302305807652</c:v>
                </c:pt>
                <c:pt idx="39">
                  <c:v>3.5003188237463871</c:v>
                </c:pt>
                <c:pt idx="40">
                  <c:v>3.4001233554370813</c:v>
                </c:pt>
                <c:pt idx="41">
                  <c:v>3.3001605369513531</c:v>
                </c:pt>
                <c:pt idx="42">
                  <c:v>3.2001388538573816</c:v>
                </c:pt>
                <c:pt idx="43">
                  <c:v>3.1000257301078626</c:v>
                </c:pt>
                <c:pt idx="44">
                  <c:v>3</c:v>
                </c:pt>
                <c:pt idx="45">
                  <c:v>2.9000611027354806</c:v>
                </c:pt>
                <c:pt idx="46">
                  <c:v>2.8000362418279803</c:v>
                </c:pt>
                <c:pt idx="47">
                  <c:v>2.7000023971422542</c:v>
                </c:pt>
                <c:pt idx="48">
                  <c:v>2.600024903892987</c:v>
                </c:pt>
                <c:pt idx="49">
                  <c:v>2.5000030680516936</c:v>
                </c:pt>
                <c:pt idx="50">
                  <c:v>2.4000023459279562</c:v>
                </c:pt>
                <c:pt idx="51">
                  <c:v>2.3000082025538129</c:v>
                </c:pt>
                <c:pt idx="52">
                  <c:v>2.2000018654066023</c:v>
                </c:pt>
                <c:pt idx="53">
                  <c:v>2.0999912335446842</c:v>
                </c:pt>
                <c:pt idx="54">
                  <c:v>2</c:v>
                </c:pt>
                <c:pt idx="55">
                  <c:v>1.9000009651534697</c:v>
                </c:pt>
                <c:pt idx="56">
                  <c:v>1.8000018278179688</c:v>
                </c:pt>
                <c:pt idx="57">
                  <c:v>1.7000023971422538</c:v>
                </c:pt>
                <c:pt idx="58">
                  <c:v>1.6000030866277406</c:v>
                </c:pt>
                <c:pt idx="59">
                  <c:v>1.5000030680516931</c:v>
                </c:pt>
                <c:pt idx="60">
                  <c:v>1.4000023459279558</c:v>
                </c:pt>
                <c:pt idx="61">
                  <c:v>1.3000082025538131</c:v>
                </c:pt>
                <c:pt idx="62">
                  <c:v>1.200001865406602</c:v>
                </c:pt>
                <c:pt idx="63">
                  <c:v>1.099991233544684</c:v>
                </c:pt>
                <c:pt idx="64">
                  <c:v>1</c:v>
                </c:pt>
              </c:numCache>
            </c:numRef>
          </c:xVal>
          <c:yVal>
            <c:numRef>
              <c:f>'Simulation spectrum H2O and KCl'!$Q$67:$Q$131</c:f>
              <c:numCache>
                <c:formatCode>0.0000</c:formatCode>
                <c:ptCount val="65"/>
                <c:pt idx="0">
                  <c:v>2.7545252000000004E-3</c:v>
                </c:pt>
                <c:pt idx="1">
                  <c:v>2.7545252000000004E-3</c:v>
                </c:pt>
                <c:pt idx="2">
                  <c:v>2.7545252000000004E-3</c:v>
                </c:pt>
                <c:pt idx="3">
                  <c:v>2.7545252000000004E-3</c:v>
                </c:pt>
                <c:pt idx="4">
                  <c:v>2.7545252000000004E-3</c:v>
                </c:pt>
                <c:pt idx="5">
                  <c:v>2.7545252000000004E-3</c:v>
                </c:pt>
                <c:pt idx="6">
                  <c:v>2.7545252000000004E-3</c:v>
                </c:pt>
                <c:pt idx="7">
                  <c:v>2.7545252000000004E-3</c:v>
                </c:pt>
                <c:pt idx="8">
                  <c:v>2.7545252000000004E-3</c:v>
                </c:pt>
                <c:pt idx="9">
                  <c:v>2.7545252000000004E-3</c:v>
                </c:pt>
                <c:pt idx="10">
                  <c:v>2.7545252000000004E-3</c:v>
                </c:pt>
                <c:pt idx="11">
                  <c:v>2.7545252000000004E-3</c:v>
                </c:pt>
                <c:pt idx="12">
                  <c:v>2.7545252000000004E-3</c:v>
                </c:pt>
                <c:pt idx="13">
                  <c:v>2.7545252000000004E-3</c:v>
                </c:pt>
                <c:pt idx="14">
                  <c:v>2.7545252000000004E-3</c:v>
                </c:pt>
                <c:pt idx="15">
                  <c:v>2.7545252000000004E-3</c:v>
                </c:pt>
                <c:pt idx="16">
                  <c:v>2.7545252000000004E-3</c:v>
                </c:pt>
                <c:pt idx="17">
                  <c:v>2.7545252000000004E-3</c:v>
                </c:pt>
                <c:pt idx="18">
                  <c:v>2.7545252000000004E-3</c:v>
                </c:pt>
                <c:pt idx="19">
                  <c:v>2.7545252000000004E-3</c:v>
                </c:pt>
                <c:pt idx="20">
                  <c:v>2.7545252000000004E-3</c:v>
                </c:pt>
                <c:pt idx="21">
                  <c:v>2.7545252000000004E-3</c:v>
                </c:pt>
                <c:pt idx="22">
                  <c:v>2.7545252000000004E-3</c:v>
                </c:pt>
                <c:pt idx="23">
                  <c:v>2.7545252000000004E-3</c:v>
                </c:pt>
                <c:pt idx="24">
                  <c:v>2.7545252000000004E-3</c:v>
                </c:pt>
                <c:pt idx="25">
                  <c:v>2.7545252000000004E-3</c:v>
                </c:pt>
                <c:pt idx="26">
                  <c:v>2.7545252000000004E-3</c:v>
                </c:pt>
                <c:pt idx="27">
                  <c:v>2.7545252000000004E-3</c:v>
                </c:pt>
                <c:pt idx="28">
                  <c:v>2.7545252000000004E-3</c:v>
                </c:pt>
                <c:pt idx="29">
                  <c:v>2.7545252000000004E-3</c:v>
                </c:pt>
                <c:pt idx="30">
                  <c:v>2.7545252000000004E-3</c:v>
                </c:pt>
                <c:pt idx="31">
                  <c:v>2.7545252000000004E-3</c:v>
                </c:pt>
                <c:pt idx="32">
                  <c:v>2.7545252000000004E-3</c:v>
                </c:pt>
                <c:pt idx="33">
                  <c:v>2.7545252000000004E-3</c:v>
                </c:pt>
                <c:pt idx="34">
                  <c:v>2.7545252000000004E-3</c:v>
                </c:pt>
                <c:pt idx="35">
                  <c:v>2.7545252000000004E-3</c:v>
                </c:pt>
                <c:pt idx="36">
                  <c:v>2.7545252000000004E-3</c:v>
                </c:pt>
                <c:pt idx="37">
                  <c:v>2.7545252000000004E-3</c:v>
                </c:pt>
                <c:pt idx="38">
                  <c:v>2.7545252000000004E-3</c:v>
                </c:pt>
                <c:pt idx="39">
                  <c:v>2.7545252000000004E-3</c:v>
                </c:pt>
                <c:pt idx="40">
                  <c:v>2.7545252000000004E-3</c:v>
                </c:pt>
                <c:pt idx="41">
                  <c:v>2.7545252000000004E-3</c:v>
                </c:pt>
                <c:pt idx="42">
                  <c:v>2.7545252000000004E-3</c:v>
                </c:pt>
                <c:pt idx="43">
                  <c:v>2.7545252000000004E-3</c:v>
                </c:pt>
                <c:pt idx="44">
                  <c:v>2.7545252000000004E-3</c:v>
                </c:pt>
                <c:pt idx="45">
                  <c:v>2.7545252000000004E-3</c:v>
                </c:pt>
                <c:pt idx="46">
                  <c:v>2.7545252000000004E-3</c:v>
                </c:pt>
                <c:pt idx="47">
                  <c:v>2.7545252000000004E-3</c:v>
                </c:pt>
                <c:pt idx="48">
                  <c:v>2.7545252000000004E-3</c:v>
                </c:pt>
                <c:pt idx="49">
                  <c:v>2.7545252000000004E-3</c:v>
                </c:pt>
                <c:pt idx="50">
                  <c:v>2.7545252000000004E-3</c:v>
                </c:pt>
                <c:pt idx="51">
                  <c:v>2.7545252000000004E-3</c:v>
                </c:pt>
                <c:pt idx="52">
                  <c:v>2.7545252000000004E-3</c:v>
                </c:pt>
                <c:pt idx="53">
                  <c:v>2.7545252000000004E-3</c:v>
                </c:pt>
                <c:pt idx="54">
                  <c:v>2.7545252000000004E-3</c:v>
                </c:pt>
                <c:pt idx="55">
                  <c:v>2.7545252000000004E-3</c:v>
                </c:pt>
                <c:pt idx="56">
                  <c:v>2.7545252000000004E-3</c:v>
                </c:pt>
                <c:pt idx="57">
                  <c:v>2.7545252000000004E-3</c:v>
                </c:pt>
                <c:pt idx="58">
                  <c:v>2.7545252000000004E-3</c:v>
                </c:pt>
                <c:pt idx="59">
                  <c:v>2.7545252000000004E-3</c:v>
                </c:pt>
                <c:pt idx="60">
                  <c:v>2.7545252000000004E-3</c:v>
                </c:pt>
                <c:pt idx="61">
                  <c:v>2.7545252000000004E-3</c:v>
                </c:pt>
                <c:pt idx="62">
                  <c:v>2.7545252000000004E-3</c:v>
                </c:pt>
                <c:pt idx="63">
                  <c:v>2.7545252000000004E-3</c:v>
                </c:pt>
                <c:pt idx="64">
                  <c:v>2.7545252000000004E-3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2-9A60-4706-99F0-FE8121FD90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7175680"/>
        <c:axId val="147190144"/>
      </c:scatterChart>
      <c:valAx>
        <c:axId val="147175680"/>
        <c:scaling>
          <c:orientation val="minMax"/>
          <c:max val="12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defRPr>
                </a:pPr>
                <a:r>
                  <a:rPr lang="en-GB" sz="160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Log Frequency</a:t>
                </a:r>
              </a:p>
            </c:rich>
          </c:tx>
          <c:layout>
            <c:manualLayout>
              <c:xMode val="edge"/>
              <c:yMode val="edge"/>
              <c:x val="0.44873599537037034"/>
              <c:y val="0.92350277777777767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47190144"/>
        <c:crosses val="autoZero"/>
        <c:crossBetween val="midCat"/>
        <c:majorUnit val="1"/>
      </c:valAx>
      <c:valAx>
        <c:axId val="147190144"/>
        <c:scaling>
          <c:orientation val="minMax"/>
          <c:max val="0.8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defRPr>
                </a:pPr>
                <a:r>
                  <a:rPr lang="en-GB" sz="1600" b="0" i="0" u="none" strike="noStrike" baseline="0">
                    <a:effectLst/>
                    <a:latin typeface="+mn-lt"/>
                    <a:cs typeface="Arial" panose="020B0604020202020204" pitchFamily="34" charset="0"/>
                  </a:rPr>
                  <a:t>-C″ </a:t>
                </a:r>
                <a:r>
                  <a:rPr lang="en-GB" sz="1600" baseline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/ </a:t>
                </a:r>
                <a:r>
                  <a:rPr lang="en-GB" sz="160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pF</a:t>
                </a:r>
              </a:p>
            </c:rich>
          </c:tx>
          <c:layout>
            <c:manualLayout>
              <c:xMode val="edge"/>
              <c:yMode val="edge"/>
              <c:x val="2.9620071684587812E-3"/>
              <c:y val="0.32852175925925942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47175680"/>
        <c:crosses val="autoZero"/>
        <c:crossBetween val="midCat"/>
        <c:majorUnit val="0.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23727400026051843"/>
          <c:y val="7.5536363636363638E-2"/>
          <c:w val="0.72263742347271065"/>
          <c:h val="0.65890833228168977"/>
        </c:manualLayout>
      </c:layout>
      <c:scatterChart>
        <c:scatterStyle val="smoothMarker"/>
        <c:varyColors val="0"/>
        <c:ser>
          <c:idx val="1"/>
          <c:order val="0"/>
          <c:tx>
            <c:strRef>
              <c:f>Overlay!$H$257:$I$257</c:f>
              <c:strCache>
                <c:ptCount val="1"/>
                <c:pt idx="0">
                  <c:v>Time 13.1 h</c:v>
                </c:pt>
              </c:strCache>
            </c:strRef>
          </c:tx>
          <c:spPr>
            <a:ln w="9525">
              <a:noFill/>
            </a:ln>
          </c:spPr>
          <c:marker>
            <c:symbol val="none"/>
          </c:marker>
          <c:xVal>
            <c:numRef>
              <c:f>Overlay!$I$259:$I$359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  <c:pt idx="44">
                  <c:v>5.4259741609193757</c:v>
                </c:pt>
                <c:pt idx="45">
                  <c:v>5.5228744023138034</c:v>
                </c:pt>
                <c:pt idx="46">
                  <c:v>5.6020599913279625</c:v>
                </c:pt>
                <c:pt idx="47">
                  <c:v>5.7569630370485534</c:v>
                </c:pt>
                <c:pt idx="48">
                  <c:v>5.8239109124113</c:v>
                </c:pt>
                <c:pt idx="49">
                  <c:v>5.9030899869919438</c:v>
                </c:pt>
                <c:pt idx="50">
                  <c:v>6</c:v>
                </c:pt>
              </c:numCache>
            </c:numRef>
          </c:xVal>
          <c:yVal>
            <c:numRef>
              <c:f>Overlay!$H$259:$H$359</c:f>
              <c:numCache>
                <c:formatCode>0.00E+00</c:formatCode>
                <c:ptCount val="101"/>
                <c:pt idx="0">
                  <c:v>0.10929</c:v>
                </c:pt>
                <c:pt idx="1">
                  <c:v>0.10039999999999999</c:v>
                </c:pt>
                <c:pt idx="2">
                  <c:v>9.2502000000000001E-2</c:v>
                </c:pt>
                <c:pt idx="3">
                  <c:v>8.7997999999999993E-2</c:v>
                </c:pt>
                <c:pt idx="4">
                  <c:v>8.6049E-2</c:v>
                </c:pt>
                <c:pt idx="5">
                  <c:v>8.8114999999999999E-2</c:v>
                </c:pt>
                <c:pt idx="6">
                  <c:v>9.3800000000000008E-2</c:v>
                </c:pt>
                <c:pt idx="7">
                  <c:v>0.10112</c:v>
                </c:pt>
                <c:pt idx="8">
                  <c:v>0.11429000000000002</c:v>
                </c:pt>
                <c:pt idx="9">
                  <c:v>0.13106000000000001</c:v>
                </c:pt>
                <c:pt idx="10">
                  <c:v>0.15364</c:v>
                </c:pt>
                <c:pt idx="11">
                  <c:v>0.18166000000000002</c:v>
                </c:pt>
                <c:pt idx="12">
                  <c:v>0.21582999999999999</c:v>
                </c:pt>
                <c:pt idx="13">
                  <c:v>0.25511999999999996</c:v>
                </c:pt>
                <c:pt idx="14">
                  <c:v>0.29985000000000001</c:v>
                </c:pt>
                <c:pt idx="15">
                  <c:v>0.34773999999999999</c:v>
                </c:pt>
                <c:pt idx="16">
                  <c:v>0.39510000000000001</c:v>
                </c:pt>
                <c:pt idx="17">
                  <c:v>0.43795000000000001</c:v>
                </c:pt>
                <c:pt idx="18">
                  <c:v>0.46981000000000001</c:v>
                </c:pt>
                <c:pt idx="19">
                  <c:v>0.48496</c:v>
                </c:pt>
                <c:pt idx="20">
                  <c:v>0.48002</c:v>
                </c:pt>
                <c:pt idx="21">
                  <c:v>0.45468999999999998</c:v>
                </c:pt>
                <c:pt idx="22">
                  <c:v>0.41261999999999999</c:v>
                </c:pt>
                <c:pt idx="23">
                  <c:v>0.36037000000000002</c:v>
                </c:pt>
                <c:pt idx="24">
                  <c:v>0.30465000000000003</c:v>
                </c:pt>
                <c:pt idx="25">
                  <c:v>0.25101000000000001</c:v>
                </c:pt>
                <c:pt idx="26">
                  <c:v>0.20330999999999999</c:v>
                </c:pt>
                <c:pt idx="27">
                  <c:v>0.16311</c:v>
                </c:pt>
                <c:pt idx="28">
                  <c:v>0.13006999999999999</c:v>
                </c:pt>
                <c:pt idx="29">
                  <c:v>0.10385999999999999</c:v>
                </c:pt>
                <c:pt idx="30">
                  <c:v>8.3113000000000006E-2</c:v>
                </c:pt>
                <c:pt idx="31">
                  <c:v>6.6410000000000011E-2</c:v>
                </c:pt>
                <c:pt idx="32">
                  <c:v>5.3297999999999998E-2</c:v>
                </c:pt>
                <c:pt idx="33">
                  <c:v>4.2748000000000001E-2</c:v>
                </c:pt>
                <c:pt idx="34">
                  <c:v>3.4380999999999995E-2</c:v>
                </c:pt>
                <c:pt idx="35">
                  <c:v>2.7604E-2</c:v>
                </c:pt>
                <c:pt idx="36">
                  <c:v>2.2218999999999999E-2</c:v>
                </c:pt>
                <c:pt idx="37">
                  <c:v>1.7839000000000001E-2</c:v>
                </c:pt>
                <c:pt idx="38">
                  <c:v>1.4449000000000002E-2</c:v>
                </c:pt>
                <c:pt idx="39">
                  <c:v>1.1633999999999999E-2</c:v>
                </c:pt>
                <c:pt idx="40">
                  <c:v>9.3968999999999997E-3</c:v>
                </c:pt>
                <c:pt idx="41">
                  <c:v>7.3772999999999998E-3</c:v>
                </c:pt>
                <c:pt idx="42">
                  <c:v>5.9705999999999995E-3</c:v>
                </c:pt>
                <c:pt idx="43">
                  <c:v>4.6834000000000008E-3</c:v>
                </c:pt>
                <c:pt idx="44">
                  <c:v>3.604E-3</c:v>
                </c:pt>
                <c:pt idx="45">
                  <c:v>3.1189999999999998E-3</c:v>
                </c:pt>
                <c:pt idx="46">
                  <c:v>4.3457000000000001E-3</c:v>
                </c:pt>
                <c:pt idx="47">
                  <c:v>2.2556999999999998E-3</c:v>
                </c:pt>
                <c:pt idx="48">
                  <c:v>3.2184000000000002E-3</c:v>
                </c:pt>
                <c:pt idx="49">
                  <c:v>3.0577E-3</c:v>
                </c:pt>
                <c:pt idx="50">
                  <c:v>2.3233999999999998E-3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67AB-4C9E-A054-A40E701BF271}"/>
            </c:ext>
          </c:extLst>
        </c:ser>
        <c:ser>
          <c:idx val="7"/>
          <c:order val="1"/>
          <c:tx>
            <c:strRef>
              <c:f>Overlay!$H$131:$I$131</c:f>
              <c:strCache>
                <c:ptCount val="1"/>
                <c:pt idx="0">
                  <c:v>Time 16.1 h</c:v>
                </c:pt>
              </c:strCache>
            </c:strRef>
          </c:tx>
          <c:spPr>
            <a:ln w="9525">
              <a:noFill/>
            </a:ln>
          </c:spPr>
          <c:marker>
            <c:symbol val="none"/>
          </c:marker>
          <c:xVal>
            <c:numRef>
              <c:f>Overlay!$J$133:$J$233</c:f>
              <c:numCache>
                <c:formatCode>0.00E+00</c:formatCode>
                <c:ptCount val="101"/>
                <c:pt idx="0">
                  <c:v>1.1000248609075012</c:v>
                </c:pt>
                <c:pt idx="1">
                  <c:v>1.2000160944521856</c:v>
                </c:pt>
                <c:pt idx="2">
                  <c:v>1.300026726314103</c:v>
                </c:pt>
                <c:pt idx="3">
                  <c:v>1.4000330634613143</c:v>
                </c:pt>
                <c:pt idx="4">
                  <c:v>1.5000272068354572</c:v>
                </c:pt>
                <c:pt idx="5">
                  <c:v>1.6000279289591943</c:v>
                </c:pt>
                <c:pt idx="6">
                  <c:v>1.7000279475352416</c:v>
                </c:pt>
                <c:pt idx="7">
                  <c:v>1.8000272580497552</c:v>
                </c:pt>
                <c:pt idx="8">
                  <c:v>1.90002668872547</c:v>
                </c:pt>
                <c:pt idx="9">
                  <c:v>2.0000258260609707</c:v>
                </c:pt>
                <c:pt idx="10">
                  <c:v>2.1000248609075012</c:v>
                </c:pt>
                <c:pt idx="11">
                  <c:v>2.2000160944521858</c:v>
                </c:pt>
                <c:pt idx="12">
                  <c:v>2.300026726314103</c:v>
                </c:pt>
                <c:pt idx="13">
                  <c:v>2.4000330634613141</c:v>
                </c:pt>
                <c:pt idx="14">
                  <c:v>2.500027206835457</c:v>
                </c:pt>
                <c:pt idx="15">
                  <c:v>2.6000279289591943</c:v>
                </c:pt>
                <c:pt idx="16">
                  <c:v>2.7000497648004878</c:v>
                </c:pt>
                <c:pt idx="17">
                  <c:v>2.8000272580497549</c:v>
                </c:pt>
                <c:pt idx="18">
                  <c:v>2.9000611027354806</c:v>
                </c:pt>
                <c:pt idx="19">
                  <c:v>3.0000859636429817</c:v>
                </c:pt>
                <c:pt idx="20">
                  <c:v>3.1000248609075012</c:v>
                </c:pt>
                <c:pt idx="21">
                  <c:v>3.2000505910153638</c:v>
                </c:pt>
                <c:pt idx="22">
                  <c:v>3.3001637147648819</c:v>
                </c:pt>
                <c:pt idx="23">
                  <c:v>3.4001853978588534</c:v>
                </c:pt>
                <c:pt idx="24">
                  <c:v>3.5001482163445821</c:v>
                </c:pt>
                <c:pt idx="25">
                  <c:v>3.6003436846538879</c:v>
                </c:pt>
                <c:pt idx="26">
                  <c:v>3.7003550914882664</c:v>
                </c:pt>
                <c:pt idx="27">
                  <c:v>3.80007924653574</c:v>
                </c:pt>
                <c:pt idx="28">
                  <c:v>3.9006800890527131</c:v>
                </c:pt>
                <c:pt idx="29">
                  <c:v>4.0005176163368716</c:v>
                </c:pt>
                <c:pt idx="30">
                  <c:v>4.1000248609075012</c:v>
                </c:pt>
                <c:pt idx="31">
                  <c:v>4.2010153839774658</c:v>
                </c:pt>
                <c:pt idx="32">
                  <c:v>4.3006838771592202</c:v>
                </c:pt>
                <c:pt idx="33">
                  <c:v>4.4010548565714824</c:v>
                </c:pt>
                <c:pt idx="34">
                  <c:v>4.5006837106724751</c:v>
                </c:pt>
                <c:pt idx="35">
                  <c:v>4.6017138728232014</c:v>
                </c:pt>
                <c:pt idx="36">
                  <c:v>4.7020848522354637</c:v>
                </c:pt>
                <c:pt idx="37">
                  <c:v>4.8044585209597006</c:v>
                </c:pt>
                <c:pt idx="38">
                  <c:v>4.9027438684871827</c:v>
                </c:pt>
                <c:pt idx="39">
                  <c:v>5.0031148478994449</c:v>
                </c:pt>
                <c:pt idx="40">
                  <c:v>5.1000248609075012</c:v>
                </c:pt>
                <c:pt idx="41">
                  <c:v>5.2107155581812554</c:v>
                </c:pt>
                <c:pt idx="42">
                  <c:v>5.3041448435634262</c:v>
                </c:pt>
                <c:pt idx="43">
                  <c:v>5.4010548565714824</c:v>
                </c:pt>
                <c:pt idx="44">
                  <c:v>5.5259990218268769</c:v>
                </c:pt>
                <c:pt idx="45">
                  <c:v>5.6228992632213046</c:v>
                </c:pt>
                <c:pt idx="46">
                  <c:v>5.7020848522354637</c:v>
                </c:pt>
                <c:pt idx="47">
                  <c:v>5.8569878979560546</c:v>
                </c:pt>
                <c:pt idx="48">
                  <c:v>5.9239357733188012</c:v>
                </c:pt>
                <c:pt idx="49">
                  <c:v>6.0031148478994449</c:v>
                </c:pt>
                <c:pt idx="50">
                  <c:v>6.1000248609075012</c:v>
                </c:pt>
              </c:numCache>
            </c:numRef>
          </c:xVal>
          <c:yVal>
            <c:numRef>
              <c:f>Overlay!$H$133:$H$233</c:f>
              <c:numCache>
                <c:formatCode>0.00E+00</c:formatCode>
                <c:ptCount val="101"/>
                <c:pt idx="0">
                  <c:v>0.11007</c:v>
                </c:pt>
                <c:pt idx="1">
                  <c:v>0.10093000000000001</c:v>
                </c:pt>
                <c:pt idx="2">
                  <c:v>9.0991000000000002E-2</c:v>
                </c:pt>
                <c:pt idx="3">
                  <c:v>8.2046999999999995E-2</c:v>
                </c:pt>
                <c:pt idx="4">
                  <c:v>7.9543000000000003E-2</c:v>
                </c:pt>
                <c:pt idx="5">
                  <c:v>7.8788000000000011E-2</c:v>
                </c:pt>
                <c:pt idx="6">
                  <c:v>8.172299999999999E-2</c:v>
                </c:pt>
                <c:pt idx="7">
                  <c:v>8.7173E-2</c:v>
                </c:pt>
                <c:pt idx="8">
                  <c:v>9.6992000000000009E-2</c:v>
                </c:pt>
                <c:pt idx="9">
                  <c:v>0.11005</c:v>
                </c:pt>
                <c:pt idx="10">
                  <c:v>0.12829000000000002</c:v>
                </c:pt>
                <c:pt idx="11">
                  <c:v>0.15003</c:v>
                </c:pt>
                <c:pt idx="12">
                  <c:v>0.17688999999999999</c:v>
                </c:pt>
                <c:pt idx="13">
                  <c:v>0.20802999999999999</c:v>
                </c:pt>
                <c:pt idx="14">
                  <c:v>0.24102000000000001</c:v>
                </c:pt>
                <c:pt idx="15">
                  <c:v>0.27482000000000001</c:v>
                </c:pt>
                <c:pt idx="16">
                  <c:v>0.30518000000000001</c:v>
                </c:pt>
                <c:pt idx="17">
                  <c:v>0.32877000000000001</c:v>
                </c:pt>
                <c:pt idx="18">
                  <c:v>0.34106999999999998</c:v>
                </c:pt>
                <c:pt idx="19">
                  <c:v>0.33971000000000001</c:v>
                </c:pt>
                <c:pt idx="20">
                  <c:v>0.32434000000000002</c:v>
                </c:pt>
                <c:pt idx="21">
                  <c:v>0.2969</c:v>
                </c:pt>
                <c:pt idx="22">
                  <c:v>0.26113000000000003</c:v>
                </c:pt>
                <c:pt idx="23">
                  <c:v>0.22176999999999999</c:v>
                </c:pt>
                <c:pt idx="24">
                  <c:v>0.18290000000000001</c:v>
                </c:pt>
                <c:pt idx="25">
                  <c:v>0.14749999999999999</c:v>
                </c:pt>
                <c:pt idx="26">
                  <c:v>0.11732999999999999</c:v>
                </c:pt>
                <c:pt idx="27">
                  <c:v>9.2752000000000001E-2</c:v>
                </c:pt>
                <c:pt idx="28">
                  <c:v>7.3068000000000008E-2</c:v>
                </c:pt>
                <c:pt idx="29">
                  <c:v>5.7801999999999999E-2</c:v>
                </c:pt>
                <c:pt idx="30">
                  <c:v>4.5912000000000001E-2</c:v>
                </c:pt>
                <c:pt idx="31">
                  <c:v>3.6469000000000001E-2</c:v>
                </c:pt>
                <c:pt idx="32">
                  <c:v>2.9123000000000003E-2</c:v>
                </c:pt>
                <c:pt idx="33">
                  <c:v>2.3290000000000002E-2</c:v>
                </c:pt>
                <c:pt idx="34">
                  <c:v>1.8706E-2</c:v>
                </c:pt>
                <c:pt idx="35">
                  <c:v>1.5032E-2</c:v>
                </c:pt>
                <c:pt idx="36">
                  <c:v>1.2128E-2</c:v>
                </c:pt>
                <c:pt idx="37">
                  <c:v>9.7733999999999998E-3</c:v>
                </c:pt>
                <c:pt idx="38">
                  <c:v>7.9622999999999985E-3</c:v>
                </c:pt>
                <c:pt idx="39">
                  <c:v>6.4562000000000005E-3</c:v>
                </c:pt>
                <c:pt idx="40">
                  <c:v>5.2363000000000002E-3</c:v>
                </c:pt>
                <c:pt idx="41">
                  <c:v>4.1243999999999994E-3</c:v>
                </c:pt>
                <c:pt idx="42">
                  <c:v>3.3647E-3</c:v>
                </c:pt>
                <c:pt idx="43">
                  <c:v>2.7805999999999998E-3</c:v>
                </c:pt>
                <c:pt idx="44">
                  <c:v>2.2634999999999999E-3</c:v>
                </c:pt>
                <c:pt idx="45">
                  <c:v>2.9161999999999999E-3</c:v>
                </c:pt>
                <c:pt idx="46">
                  <c:v>3.0408000000000002E-3</c:v>
                </c:pt>
                <c:pt idx="47">
                  <c:v>1.4411000000000001E-3</c:v>
                </c:pt>
                <c:pt idx="48">
                  <c:v>2.1872000000000003E-3</c:v>
                </c:pt>
                <c:pt idx="49">
                  <c:v>3.1646999999999999E-3</c:v>
                </c:pt>
                <c:pt idx="50">
                  <c:v>1.5537000000000001E-3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67AB-4C9E-A054-A40E701BF271}"/>
            </c:ext>
          </c:extLst>
        </c:ser>
        <c:ser>
          <c:idx val="0"/>
          <c:order val="2"/>
          <c:tx>
            <c:strRef>
              <c:f>Overlay!$H$6:$I$6</c:f>
              <c:strCache>
                <c:ptCount val="1"/>
                <c:pt idx="0">
                  <c:v>Time 19.1 h</c:v>
                </c:pt>
              </c:strCache>
            </c:strRef>
          </c:tx>
          <c:spPr>
            <a:ln w="9525" cap="rnd">
              <a:noFill/>
              <a:round/>
            </a:ln>
            <a:effectLst/>
          </c:spPr>
          <c:marker>
            <c:symbol val="none"/>
          </c:marker>
          <c:xVal>
            <c:numRef>
              <c:f>Overlay!$J$8:$J$108</c:f>
              <c:numCache>
                <c:formatCode>General</c:formatCode>
                <c:ptCount val="101"/>
                <c:pt idx="0">
                  <c:v>1.1000248609075012</c:v>
                </c:pt>
                <c:pt idx="1">
                  <c:v>1.2000160944521856</c:v>
                </c:pt>
                <c:pt idx="2">
                  <c:v>1.300026726314103</c:v>
                </c:pt>
                <c:pt idx="3">
                  <c:v>1.4000330634613143</c:v>
                </c:pt>
                <c:pt idx="4">
                  <c:v>1.5000272068354572</c:v>
                </c:pt>
                <c:pt idx="5">
                  <c:v>1.6000279289591943</c:v>
                </c:pt>
                <c:pt idx="6">
                  <c:v>1.7000279475352416</c:v>
                </c:pt>
                <c:pt idx="7">
                  <c:v>1.8000272580497552</c:v>
                </c:pt>
                <c:pt idx="8">
                  <c:v>1.90002668872547</c:v>
                </c:pt>
                <c:pt idx="9">
                  <c:v>2.0000258260609707</c:v>
                </c:pt>
                <c:pt idx="10">
                  <c:v>2.1000248609075012</c:v>
                </c:pt>
                <c:pt idx="11">
                  <c:v>2.2000160944521858</c:v>
                </c:pt>
                <c:pt idx="12">
                  <c:v>2.300026726314103</c:v>
                </c:pt>
                <c:pt idx="13">
                  <c:v>2.4000330634613141</c:v>
                </c:pt>
                <c:pt idx="14">
                  <c:v>2.500027206835457</c:v>
                </c:pt>
                <c:pt idx="15">
                  <c:v>2.6000279289591943</c:v>
                </c:pt>
                <c:pt idx="16">
                  <c:v>2.7000497648004878</c:v>
                </c:pt>
                <c:pt idx="17">
                  <c:v>2.8000272580497549</c:v>
                </c:pt>
                <c:pt idx="18">
                  <c:v>2.9000611027354806</c:v>
                </c:pt>
                <c:pt idx="19">
                  <c:v>3.0000859636429817</c:v>
                </c:pt>
                <c:pt idx="20">
                  <c:v>3.1000248609075012</c:v>
                </c:pt>
                <c:pt idx="21">
                  <c:v>3.2000505910153638</c:v>
                </c:pt>
                <c:pt idx="22">
                  <c:v>3.3001637147648819</c:v>
                </c:pt>
                <c:pt idx="23">
                  <c:v>3.4001853978588534</c:v>
                </c:pt>
                <c:pt idx="24">
                  <c:v>3.5001482163445821</c:v>
                </c:pt>
                <c:pt idx="25">
                  <c:v>3.6003436846538879</c:v>
                </c:pt>
                <c:pt idx="26">
                  <c:v>3.7003550914882664</c:v>
                </c:pt>
                <c:pt idx="27">
                  <c:v>3.80007924653574</c:v>
                </c:pt>
                <c:pt idx="28">
                  <c:v>3.9006800890527131</c:v>
                </c:pt>
                <c:pt idx="29">
                  <c:v>4.0005176163368716</c:v>
                </c:pt>
                <c:pt idx="30">
                  <c:v>4.1000248609075012</c:v>
                </c:pt>
                <c:pt idx="31">
                  <c:v>4.2010153839774658</c:v>
                </c:pt>
                <c:pt idx="32">
                  <c:v>4.3006838771592202</c:v>
                </c:pt>
                <c:pt idx="33">
                  <c:v>4.4010548565714824</c:v>
                </c:pt>
                <c:pt idx="34">
                  <c:v>4.5006837106724751</c:v>
                </c:pt>
                <c:pt idx="35">
                  <c:v>4.6017138728232014</c:v>
                </c:pt>
                <c:pt idx="36">
                  <c:v>4.7020848522354637</c:v>
                </c:pt>
                <c:pt idx="37">
                  <c:v>4.8044585209597006</c:v>
                </c:pt>
                <c:pt idx="38">
                  <c:v>4.9027438684871827</c:v>
                </c:pt>
                <c:pt idx="39">
                  <c:v>5.0031148478994449</c:v>
                </c:pt>
                <c:pt idx="40">
                  <c:v>5.1000248609075012</c:v>
                </c:pt>
                <c:pt idx="41">
                  <c:v>5.2107155581812554</c:v>
                </c:pt>
                <c:pt idx="42">
                  <c:v>5.3041448435634262</c:v>
                </c:pt>
                <c:pt idx="43">
                  <c:v>5.4010548565714824</c:v>
                </c:pt>
                <c:pt idx="44">
                  <c:v>5.5259990218268769</c:v>
                </c:pt>
                <c:pt idx="45">
                  <c:v>5.6228992632213046</c:v>
                </c:pt>
                <c:pt idx="46">
                  <c:v>5.7020848522354637</c:v>
                </c:pt>
                <c:pt idx="47">
                  <c:v>5.8569878979560546</c:v>
                </c:pt>
                <c:pt idx="48">
                  <c:v>5.9239357733188012</c:v>
                </c:pt>
                <c:pt idx="49">
                  <c:v>6.0031148478994449</c:v>
                </c:pt>
                <c:pt idx="50">
                  <c:v>6.1000248609075012</c:v>
                </c:pt>
              </c:numCache>
            </c:numRef>
          </c:xVal>
          <c:yVal>
            <c:numRef>
              <c:f>Overlay!$H$8:$H$108</c:f>
              <c:numCache>
                <c:formatCode>0.00E+00</c:formatCode>
                <c:ptCount val="101"/>
                <c:pt idx="0">
                  <c:v>9.6630999999999995E-2</c:v>
                </c:pt>
                <c:pt idx="1">
                  <c:v>8.4665000000000004E-2</c:v>
                </c:pt>
                <c:pt idx="2">
                  <c:v>7.4112999999999998E-2</c:v>
                </c:pt>
                <c:pt idx="3">
                  <c:v>6.6591000000000011E-2</c:v>
                </c:pt>
                <c:pt idx="4">
                  <c:v>6.2691000000000011E-2</c:v>
                </c:pt>
                <c:pt idx="5">
                  <c:v>5.8864E-2</c:v>
                </c:pt>
                <c:pt idx="6">
                  <c:v>5.8511000000000007E-2</c:v>
                </c:pt>
                <c:pt idx="7">
                  <c:v>6.0476000000000002E-2</c:v>
                </c:pt>
                <c:pt idx="8">
                  <c:v>6.5071000000000004E-2</c:v>
                </c:pt>
                <c:pt idx="9">
                  <c:v>7.2096000000000007E-2</c:v>
                </c:pt>
                <c:pt idx="10">
                  <c:v>8.1915999999999989E-2</c:v>
                </c:pt>
                <c:pt idx="11">
                  <c:v>9.4578000000000009E-2</c:v>
                </c:pt>
                <c:pt idx="12">
                  <c:v>0.10998999999999999</c:v>
                </c:pt>
                <c:pt idx="13">
                  <c:v>0.12716000000000002</c:v>
                </c:pt>
                <c:pt idx="14">
                  <c:v>0.1449</c:v>
                </c:pt>
                <c:pt idx="15">
                  <c:v>0.16219</c:v>
                </c:pt>
                <c:pt idx="16">
                  <c:v>0.17646000000000001</c:v>
                </c:pt>
                <c:pt idx="17">
                  <c:v>0.18582000000000001</c:v>
                </c:pt>
                <c:pt idx="18">
                  <c:v>0.18809999999999999</c:v>
                </c:pt>
                <c:pt idx="19">
                  <c:v>0.18242</c:v>
                </c:pt>
                <c:pt idx="20">
                  <c:v>0.16922999999999999</c:v>
                </c:pt>
                <c:pt idx="21">
                  <c:v>0.15032000000000001</c:v>
                </c:pt>
                <c:pt idx="22">
                  <c:v>0.12827</c:v>
                </c:pt>
                <c:pt idx="23">
                  <c:v>0.10586999999999999</c:v>
                </c:pt>
                <c:pt idx="24">
                  <c:v>8.5141999999999995E-2</c:v>
                </c:pt>
                <c:pt idx="25">
                  <c:v>6.7240999999999995E-2</c:v>
                </c:pt>
                <c:pt idx="26">
                  <c:v>5.2562999999999999E-2</c:v>
                </c:pt>
                <c:pt idx="27">
                  <c:v>4.0957999999999994E-2</c:v>
                </c:pt>
                <c:pt idx="28">
                  <c:v>3.1877999999999997E-2</c:v>
                </c:pt>
                <c:pt idx="29">
                  <c:v>2.4951000000000001E-2</c:v>
                </c:pt>
                <c:pt idx="30">
                  <c:v>1.9668999999999999E-2</c:v>
                </c:pt>
                <c:pt idx="31">
                  <c:v>1.5531000000000001E-2</c:v>
                </c:pt>
                <c:pt idx="32">
                  <c:v>1.2365999999999999E-2</c:v>
                </c:pt>
                <c:pt idx="33">
                  <c:v>9.8703999999999997E-3</c:v>
                </c:pt>
                <c:pt idx="34">
                  <c:v>7.9291999999999991E-3</c:v>
                </c:pt>
                <c:pt idx="35">
                  <c:v>6.3816000000000003E-3</c:v>
                </c:pt>
                <c:pt idx="36">
                  <c:v>5.1741000000000001E-3</c:v>
                </c:pt>
                <c:pt idx="37">
                  <c:v>4.2062000000000002E-3</c:v>
                </c:pt>
                <c:pt idx="38">
                  <c:v>3.4662999999999999E-3</c:v>
                </c:pt>
                <c:pt idx="39">
                  <c:v>2.8604999999999998E-3</c:v>
                </c:pt>
                <c:pt idx="40">
                  <c:v>2.3538000000000001E-3</c:v>
                </c:pt>
                <c:pt idx="41">
                  <c:v>1.8918999999999997E-3</c:v>
                </c:pt>
                <c:pt idx="42">
                  <c:v>1.6184999999999999E-3</c:v>
                </c:pt>
                <c:pt idx="43">
                  <c:v>1.4417E-3</c:v>
                </c:pt>
                <c:pt idx="44">
                  <c:v>1.9172999999999998E-3</c:v>
                </c:pt>
                <c:pt idx="45">
                  <c:v>1.9251000000000001E-3</c:v>
                </c:pt>
                <c:pt idx="46">
                  <c:v>2.1232999999999998E-3</c:v>
                </c:pt>
                <c:pt idx="47">
                  <c:v>1.5948E-3</c:v>
                </c:pt>
                <c:pt idx="48">
                  <c:v>1.5646E-3</c:v>
                </c:pt>
                <c:pt idx="49">
                  <c:v>2.3138999999999998E-3</c:v>
                </c:pt>
                <c:pt idx="50">
                  <c:v>7.2884000000000002E-4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67AB-4C9E-A054-A40E701BF271}"/>
            </c:ext>
          </c:extLst>
        </c:ser>
        <c:ser>
          <c:idx val="2"/>
          <c:order val="3"/>
          <c:spPr>
            <a:ln w="9525">
              <a:solidFill>
                <a:srgbClr val="000000"/>
              </a:solidFill>
            </a:ln>
          </c:spPr>
          <c:marker>
            <c:symbol val="none"/>
          </c:marker>
          <c:xVal>
            <c:numRef>
              <c:f>'DE=C_Exported fixed_LogF1   (2'!$I$8:$I$108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</c:numCache>
            </c:numRef>
          </c:xVal>
          <c:yVal>
            <c:numRef>
              <c:f>'DE=C_Exported fixed_LogF1   (2'!$H$8:$H$108</c:f>
              <c:numCache>
                <c:formatCode>0.00E+00</c:formatCode>
                <c:ptCount val="101"/>
                <c:pt idx="0">
                  <c:v>0.11393999999999999</c:v>
                </c:pt>
                <c:pt idx="1">
                  <c:v>9.3481000000000009E-2</c:v>
                </c:pt>
                <c:pt idx="2">
                  <c:v>7.7657000000000004E-2</c:v>
                </c:pt>
                <c:pt idx="3">
                  <c:v>6.5696000000000004E-2</c:v>
                </c:pt>
                <c:pt idx="4">
                  <c:v>5.7013000000000001E-2</c:v>
                </c:pt>
                <c:pt idx="5">
                  <c:v>5.1186000000000002E-2</c:v>
                </c:pt>
                <c:pt idx="6">
                  <c:v>4.7934000000000004E-2</c:v>
                </c:pt>
                <c:pt idx="7">
                  <c:v>4.7102999999999999E-2</c:v>
                </c:pt>
                <c:pt idx="8">
                  <c:v>4.8651E-2</c:v>
                </c:pt>
                <c:pt idx="9">
                  <c:v>5.2639999999999999E-2</c:v>
                </c:pt>
                <c:pt idx="10">
                  <c:v>5.9220999999999996E-2</c:v>
                </c:pt>
                <c:pt idx="11">
                  <c:v>6.8608000000000002E-2</c:v>
                </c:pt>
                <c:pt idx="12">
                  <c:v>8.1029999999999991E-2</c:v>
                </c:pt>
                <c:pt idx="13">
                  <c:v>9.6621000000000012E-2</c:v>
                </c:pt>
                <c:pt idx="14">
                  <c:v>0.11524999999999999</c:v>
                </c:pt>
                <c:pt idx="15">
                  <c:v>0.13624</c:v>
                </c:pt>
                <c:pt idx="16">
                  <c:v>0.15804000000000001</c:v>
                </c:pt>
                <c:pt idx="17">
                  <c:v>0.17801</c:v>
                </c:pt>
                <c:pt idx="18">
                  <c:v>0.19272</c:v>
                </c:pt>
                <c:pt idx="19">
                  <c:v>0.19889999999999999</c:v>
                </c:pt>
                <c:pt idx="20">
                  <c:v>0.19496000000000002</c:v>
                </c:pt>
                <c:pt idx="21">
                  <c:v>0.18174999999999999</c:v>
                </c:pt>
                <c:pt idx="22">
                  <c:v>0.16214999999999999</c:v>
                </c:pt>
                <c:pt idx="23">
                  <c:v>0.13966999999999999</c:v>
                </c:pt>
                <c:pt idx="24">
                  <c:v>0.1172</c:v>
                </c:pt>
                <c:pt idx="25">
                  <c:v>9.6485000000000001E-2</c:v>
                </c:pt>
                <c:pt idx="26">
                  <c:v>7.8464000000000006E-2</c:v>
                </c:pt>
                <c:pt idx="27">
                  <c:v>6.3315999999999997E-2</c:v>
                </c:pt>
                <c:pt idx="28">
                  <c:v>5.0715999999999997E-2</c:v>
                </c:pt>
                <c:pt idx="29">
                  <c:v>4.0549000000000002E-2</c:v>
                </c:pt>
                <c:pt idx="30">
                  <c:v>3.2371999999999998E-2</c:v>
                </c:pt>
                <c:pt idx="31">
                  <c:v>2.5721000000000001E-2</c:v>
                </c:pt>
                <c:pt idx="32">
                  <c:v>2.0478999999999997E-2</c:v>
                </c:pt>
                <c:pt idx="33">
                  <c:v>1.627E-2</c:v>
                </c:pt>
                <c:pt idx="34">
                  <c:v>1.2943000000000001E-2</c:v>
                </c:pt>
                <c:pt idx="35">
                  <c:v>1.0260999999999999E-2</c:v>
                </c:pt>
                <c:pt idx="36">
                  <c:v>8.1459999999999987E-3</c:v>
                </c:pt>
                <c:pt idx="37">
                  <c:v>6.4365999999999998E-3</c:v>
                </c:pt>
                <c:pt idx="38">
                  <c:v>5.1336999999999997E-3</c:v>
                </c:pt>
                <c:pt idx="39">
                  <c:v>4.0746999999999997E-3</c:v>
                </c:pt>
                <c:pt idx="40">
                  <c:v>3.2600000000000003E-3</c:v>
                </c:pt>
                <c:pt idx="41">
                  <c:v>2.5268000000000001E-3</c:v>
                </c:pt>
                <c:pt idx="42">
                  <c:v>2.0378000000000002E-3</c:v>
                </c:pt>
                <c:pt idx="43">
                  <c:v>1.6303000000000001E-3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67AB-4C9E-A054-A40E701BF271}"/>
            </c:ext>
          </c:extLst>
        </c:ser>
        <c:ser>
          <c:idx val="3"/>
          <c:order val="4"/>
          <c:spPr>
            <a:ln w="9525">
              <a:solidFill>
                <a:srgbClr val="000000">
                  <a:lumMod val="75000"/>
                  <a:lumOff val="25000"/>
                </a:srgbClr>
              </a:solidFill>
            </a:ln>
          </c:spPr>
          <c:marker>
            <c:symbol val="none"/>
          </c:marker>
          <c:xVal>
            <c:numRef>
              <c:f>'DE=C_Exported fixed_LogF1   (2'!$I$133:$I$233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</c:numCache>
            </c:numRef>
          </c:xVal>
          <c:yVal>
            <c:numRef>
              <c:f>'DE=C_Exported fixed_LogF1   (2'!$H$133:$H$233</c:f>
              <c:numCache>
                <c:formatCode>0.00E+00</c:formatCode>
                <c:ptCount val="101"/>
                <c:pt idx="0">
                  <c:v>0.12912000000000001</c:v>
                </c:pt>
                <c:pt idx="1">
                  <c:v>0.10754</c:v>
                </c:pt>
                <c:pt idx="2">
                  <c:v>9.1276999999999997E-2</c:v>
                </c:pt>
                <c:pt idx="3">
                  <c:v>7.9537999999999998E-2</c:v>
                </c:pt>
                <c:pt idx="4">
                  <c:v>7.1763999999999994E-2</c:v>
                </c:pt>
                <c:pt idx="5">
                  <c:v>6.7587999999999995E-2</c:v>
                </c:pt>
                <c:pt idx="6">
                  <c:v>6.6822000000000006E-2</c:v>
                </c:pt>
                <c:pt idx="7">
                  <c:v>6.9440000000000002E-2</c:v>
                </c:pt>
                <c:pt idx="8">
                  <c:v>7.5574999999999989E-2</c:v>
                </c:pt>
                <c:pt idx="9">
                  <c:v>8.5503999999999997E-2</c:v>
                </c:pt>
                <c:pt idx="10">
                  <c:v>9.9635000000000001E-2</c:v>
                </c:pt>
                <c:pt idx="11">
                  <c:v>0.11846000000000001</c:v>
                </c:pt>
                <c:pt idx="12">
                  <c:v>0.14249999999999999</c:v>
                </c:pt>
                <c:pt idx="13">
                  <c:v>0.17204</c:v>
                </c:pt>
                <c:pt idx="14">
                  <c:v>0.20691000000000001</c:v>
                </c:pt>
                <c:pt idx="15">
                  <c:v>0.24591999999999997</c:v>
                </c:pt>
                <c:pt idx="16">
                  <c:v>0.28627000000000002</c:v>
                </c:pt>
                <c:pt idx="17">
                  <c:v>0.32316999999999996</c:v>
                </c:pt>
                <c:pt idx="18">
                  <c:v>0.35038000000000002</c:v>
                </c:pt>
                <c:pt idx="19">
                  <c:v>0.36194999999999999</c:v>
                </c:pt>
                <c:pt idx="20">
                  <c:v>0.35498000000000002</c:v>
                </c:pt>
                <c:pt idx="21">
                  <c:v>0.33106000000000002</c:v>
                </c:pt>
                <c:pt idx="22">
                  <c:v>0.29542000000000002</c:v>
                </c:pt>
                <c:pt idx="23">
                  <c:v>0.25448999999999999</c:v>
                </c:pt>
                <c:pt idx="24">
                  <c:v>0.21356999999999998</c:v>
                </c:pt>
                <c:pt idx="25">
                  <c:v>0.17582999999999999</c:v>
                </c:pt>
                <c:pt idx="26">
                  <c:v>0.14299999999999999</c:v>
                </c:pt>
                <c:pt idx="27">
                  <c:v>0.11539000000000001</c:v>
                </c:pt>
                <c:pt idx="28">
                  <c:v>9.2428999999999997E-2</c:v>
                </c:pt>
                <c:pt idx="29">
                  <c:v>7.3900000000000007E-2</c:v>
                </c:pt>
                <c:pt idx="30">
                  <c:v>5.8997999999999995E-2</c:v>
                </c:pt>
                <c:pt idx="31">
                  <c:v>4.6873999999999999E-2</c:v>
                </c:pt>
                <c:pt idx="32">
                  <c:v>3.7321E-2</c:v>
                </c:pt>
                <c:pt idx="33">
                  <c:v>2.9649999999999999E-2</c:v>
                </c:pt>
                <c:pt idx="34">
                  <c:v>2.3587E-2</c:v>
                </c:pt>
                <c:pt idx="35">
                  <c:v>1.8699E-2</c:v>
                </c:pt>
                <c:pt idx="36">
                  <c:v>1.4844999999999999E-2</c:v>
                </c:pt>
                <c:pt idx="37">
                  <c:v>1.1729999999999999E-2</c:v>
                </c:pt>
                <c:pt idx="38">
                  <c:v>9.3550999999999999E-3</c:v>
                </c:pt>
                <c:pt idx="39">
                  <c:v>7.4253999999999995E-3</c:v>
                </c:pt>
                <c:pt idx="40">
                  <c:v>5.9406999999999993E-3</c:v>
                </c:pt>
                <c:pt idx="41">
                  <c:v>4.6043999999999998E-3</c:v>
                </c:pt>
                <c:pt idx="42">
                  <c:v>3.7132999999999997E-3</c:v>
                </c:pt>
                <c:pt idx="43">
                  <c:v>2.9706999999999997E-3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67AB-4C9E-A054-A40E701BF271}"/>
            </c:ext>
          </c:extLst>
        </c:ser>
        <c:ser>
          <c:idx val="4"/>
          <c:order val="5"/>
          <c:spPr>
            <a:ln w="9525">
              <a:solidFill>
                <a:schemeClr val="bg1">
                  <a:lumMod val="50000"/>
                </a:schemeClr>
              </a:solidFill>
            </a:ln>
          </c:spPr>
          <c:marker>
            <c:symbol val="none"/>
          </c:marker>
          <c:xVal>
            <c:numRef>
              <c:f>'DE=C_Exported fixed_LogF1   (2'!$I$259:$I$359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</c:numCache>
            </c:numRef>
          </c:xVal>
          <c:yVal>
            <c:numRef>
              <c:f>'DE=C_Exported fixed_LogF1   (2'!$H$259:$H$359</c:f>
              <c:numCache>
                <c:formatCode>0.00E+00</c:formatCode>
                <c:ptCount val="101"/>
                <c:pt idx="0">
                  <c:v>0.1177</c:v>
                </c:pt>
                <c:pt idx="1">
                  <c:v>0.10593</c:v>
                </c:pt>
                <c:pt idx="2">
                  <c:v>9.7045000000000006E-2</c:v>
                </c:pt>
                <c:pt idx="3">
                  <c:v>9.0945999999999999E-2</c:v>
                </c:pt>
                <c:pt idx="4">
                  <c:v>8.7642999999999999E-2</c:v>
                </c:pt>
                <c:pt idx="5">
                  <c:v>8.7239000000000011E-2</c:v>
                </c:pt>
                <c:pt idx="6">
                  <c:v>8.9948E-2</c:v>
                </c:pt>
                <c:pt idx="7">
                  <c:v>9.6101999999999993E-2</c:v>
                </c:pt>
                <c:pt idx="8">
                  <c:v>0.10617</c:v>
                </c:pt>
                <c:pt idx="9">
                  <c:v>0.12074</c:v>
                </c:pt>
                <c:pt idx="10">
                  <c:v>0.14056000000000002</c:v>
                </c:pt>
                <c:pt idx="11">
                  <c:v>0.16644</c:v>
                </c:pt>
                <c:pt idx="12">
                  <c:v>0.19919999999999999</c:v>
                </c:pt>
                <c:pt idx="13">
                  <c:v>0.23940000000000003</c:v>
                </c:pt>
                <c:pt idx="14">
                  <c:v>0.28693999999999997</c:v>
                </c:pt>
                <c:pt idx="15">
                  <c:v>0.34039999999999998</c:v>
                </c:pt>
                <c:pt idx="16">
                  <c:v>0.39622000000000002</c:v>
                </c:pt>
                <c:pt idx="17">
                  <c:v>0.44802999999999998</c:v>
                </c:pt>
                <c:pt idx="18">
                  <c:v>0.48731999999999998</c:v>
                </c:pt>
                <c:pt idx="19">
                  <c:v>0.50563999999999998</c:v>
                </c:pt>
                <c:pt idx="20">
                  <c:v>0.49835000000000002</c:v>
                </c:pt>
                <c:pt idx="21">
                  <c:v>0.46701999999999994</c:v>
                </c:pt>
                <c:pt idx="22">
                  <c:v>0.41850999999999999</c:v>
                </c:pt>
                <c:pt idx="23">
                  <c:v>0.36179</c:v>
                </c:pt>
                <c:pt idx="24">
                  <c:v>0.30442999999999998</c:v>
                </c:pt>
                <c:pt idx="25">
                  <c:v>0.25118000000000001</c:v>
                </c:pt>
                <c:pt idx="26">
                  <c:v>0.20462</c:v>
                </c:pt>
                <c:pt idx="27">
                  <c:v>0.16535</c:v>
                </c:pt>
                <c:pt idx="28">
                  <c:v>0.13261000000000001</c:v>
                </c:pt>
                <c:pt idx="29">
                  <c:v>0.10614999999999999</c:v>
                </c:pt>
                <c:pt idx="30">
                  <c:v>8.4841E-2</c:v>
                </c:pt>
                <c:pt idx="31">
                  <c:v>6.7486999999999991E-2</c:v>
                </c:pt>
                <c:pt idx="32">
                  <c:v>5.3798000000000006E-2</c:v>
                </c:pt>
                <c:pt idx="33">
                  <c:v>4.2795E-2</c:v>
                </c:pt>
                <c:pt idx="34">
                  <c:v>3.4092000000000004E-2</c:v>
                </c:pt>
                <c:pt idx="35">
                  <c:v>2.7067999999999998E-2</c:v>
                </c:pt>
                <c:pt idx="36">
                  <c:v>2.1523E-2</c:v>
                </c:pt>
                <c:pt idx="37">
                  <c:v>1.7035999999999999E-2</c:v>
                </c:pt>
                <c:pt idx="38">
                  <c:v>1.3611999999999999E-2</c:v>
                </c:pt>
                <c:pt idx="39">
                  <c:v>1.0826000000000001E-2</c:v>
                </c:pt>
                <c:pt idx="40">
                  <c:v>8.6800000000000002E-3</c:v>
                </c:pt>
                <c:pt idx="41">
                  <c:v>6.7450999999999995E-3</c:v>
                </c:pt>
                <c:pt idx="42">
                  <c:v>5.4526999999999996E-3</c:v>
                </c:pt>
                <c:pt idx="43">
                  <c:v>4.3739E-3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67AB-4C9E-A054-A40E701BF2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8782592"/>
        <c:axId val="118883072"/>
      </c:scatterChart>
      <c:valAx>
        <c:axId val="118782592"/>
        <c:scaling>
          <c:orientation val="minMax"/>
          <c:max val="6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883072"/>
        <c:crossesAt val="-2"/>
        <c:crossBetween val="midCat"/>
        <c:majorUnit val="1"/>
      </c:valAx>
      <c:valAx>
        <c:axId val="118883072"/>
        <c:scaling>
          <c:orientation val="minMax"/>
          <c:max val="0.60000000000000009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b="0" i="0" baseline="0" dirty="0">
                    <a:solidFill>
                      <a:sysClr val="windowText" lastClr="000000"/>
                    </a:solidFill>
                    <a:effectLst/>
                    <a:latin typeface="+mn-lt"/>
                  </a:rPr>
                  <a:t> -</a:t>
                </a:r>
                <a:r>
                  <a:rPr lang="en-GB" sz="1600" b="0" i="0" u="none" strike="noStrike" baseline="0" dirty="0">
                    <a:effectLst/>
                    <a:latin typeface="+mn-lt"/>
                  </a:rPr>
                  <a:t>C</a:t>
                </a:r>
                <a:r>
                  <a:rPr lang="en-GB" sz="1600" b="0" i="0" u="none" strike="noStrike" baseline="0" dirty="0">
                    <a:effectLst/>
                    <a:latin typeface="+mn-lt"/>
                    <a:ea typeface="Cambria Math" panose="02040503050406030204" pitchFamily="18" charset="0"/>
                  </a:rPr>
                  <a:t>″</a:t>
                </a:r>
                <a:r>
                  <a:rPr lang="en-GB" sz="1600" dirty="0">
                    <a:solidFill>
                      <a:sysClr val="windowText" lastClr="000000"/>
                    </a:solidFill>
                    <a:effectLst/>
                    <a:latin typeface="+mn-lt"/>
                  </a:rPr>
                  <a:t> </a:t>
                </a:r>
                <a:r>
                  <a:rPr lang="en-GB" sz="1600" b="0" i="0" baseline="0" dirty="0">
                    <a:solidFill>
                      <a:sysClr val="windowText" lastClr="000000"/>
                    </a:solidFill>
                    <a:effectLst/>
                    <a:latin typeface="+mn-lt"/>
                  </a:rPr>
                  <a:t>/ pF</a:t>
                </a:r>
                <a:endParaRPr lang="en-GB" sz="1600" dirty="0">
                  <a:solidFill>
                    <a:sysClr val="windowText" lastClr="000000"/>
                  </a:solidFill>
                  <a:effectLst/>
                  <a:latin typeface="+mn-lt"/>
                </a:endParaRPr>
              </a:p>
            </c:rich>
          </c:tx>
          <c:layout>
            <c:manualLayout>
              <c:xMode val="edge"/>
              <c:yMode val="edge"/>
              <c:x val="9.1676436107854635E-3"/>
              <c:y val="0.22456767676767675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782592"/>
        <c:crossesAt val="-2"/>
        <c:crossBetween val="midCat"/>
        <c:majorUnit val="0.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  <c:userShapes r:id="rId3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140433039175958"/>
          <c:y val="7.3562820512820509E-2"/>
          <c:w val="0.70872147615308323"/>
          <c:h val="0.63857179487179483"/>
        </c:manualLayout>
      </c:layout>
      <c:scatterChart>
        <c:scatterStyle val="smoothMarker"/>
        <c:varyColors val="0"/>
        <c:ser>
          <c:idx val="0"/>
          <c:order val="0"/>
          <c:tx>
            <c:strRef>
              <c:f>'TVIS spectrum'!$K$23:$O$23</c:f>
              <c:strCache>
                <c:ptCount val="1"/>
                <c:pt idx="0">
                  <c:v>Time 4.4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spectrum'!$L$25:$L$75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spectrum'!$O$25:$O$75</c:f>
              <c:numCache>
                <c:formatCode>General</c:formatCode>
                <c:ptCount val="51"/>
                <c:pt idx="0">
                  <c:v>3.36098E-3</c:v>
                </c:pt>
                <c:pt idx="1">
                  <c:v>4.0465199999999996E-3</c:v>
                </c:pt>
                <c:pt idx="2">
                  <c:v>2.5945899999999999E-3</c:v>
                </c:pt>
                <c:pt idx="3">
                  <c:v>2.6214300000000001E-3</c:v>
                </c:pt>
                <c:pt idx="4">
                  <c:v>4.4552899999999998E-3</c:v>
                </c:pt>
                <c:pt idx="5">
                  <c:v>2.6323200000000001E-3</c:v>
                </c:pt>
                <c:pt idx="6">
                  <c:v>2.90873E-3</c:v>
                </c:pt>
                <c:pt idx="7">
                  <c:v>3.7365599999999999E-3</c:v>
                </c:pt>
                <c:pt idx="8">
                  <c:v>4.7148900000000002E-3</c:v>
                </c:pt>
                <c:pt idx="9">
                  <c:v>5.7563600000000003E-3</c:v>
                </c:pt>
                <c:pt idx="10">
                  <c:v>7.30921E-3</c:v>
                </c:pt>
                <c:pt idx="11">
                  <c:v>8.9322599999999992E-3</c:v>
                </c:pt>
                <c:pt idx="12">
                  <c:v>1.1076900000000001E-2</c:v>
                </c:pt>
                <c:pt idx="13">
                  <c:v>1.37032E-2</c:v>
                </c:pt>
                <c:pt idx="14">
                  <c:v>1.70721E-2</c:v>
                </c:pt>
                <c:pt idx="15">
                  <c:v>2.1236000000000001E-2</c:v>
                </c:pt>
                <c:pt idx="16">
                  <c:v>2.6497799999999998E-2</c:v>
                </c:pt>
                <c:pt idx="17">
                  <c:v>3.3010299999999999E-2</c:v>
                </c:pt>
                <c:pt idx="18">
                  <c:v>4.1177499999999999E-2</c:v>
                </c:pt>
                <c:pt idx="19">
                  <c:v>5.1292600000000001E-2</c:v>
                </c:pt>
                <c:pt idx="20">
                  <c:v>6.4054700000000006E-2</c:v>
                </c:pt>
                <c:pt idx="21">
                  <c:v>7.9683400000000001E-2</c:v>
                </c:pt>
                <c:pt idx="22">
                  <c:v>9.9224699999999999E-2</c:v>
                </c:pt>
                <c:pt idx="23">
                  <c:v>0.123835</c:v>
                </c:pt>
                <c:pt idx="24">
                  <c:v>0.154366</c:v>
                </c:pt>
                <c:pt idx="25">
                  <c:v>0.19231300000000001</c:v>
                </c:pt>
                <c:pt idx="26">
                  <c:v>0.23843800000000001</c:v>
                </c:pt>
                <c:pt idx="27">
                  <c:v>0.29224099999999997</c:v>
                </c:pt>
                <c:pt idx="28">
                  <c:v>0.35136699999999998</c:v>
                </c:pt>
                <c:pt idx="29">
                  <c:v>0.41124899999999998</c:v>
                </c:pt>
                <c:pt idx="30">
                  <c:v>0.46468100000000001</c:v>
                </c:pt>
                <c:pt idx="31">
                  <c:v>0.50437100000000001</c:v>
                </c:pt>
                <c:pt idx="32">
                  <c:v>0.52461500000000005</c:v>
                </c:pt>
                <c:pt idx="33">
                  <c:v>0.52355600000000002</c:v>
                </c:pt>
                <c:pt idx="34">
                  <c:v>0.50250600000000001</c:v>
                </c:pt>
                <c:pt idx="35">
                  <c:v>0.467082</c:v>
                </c:pt>
                <c:pt idx="36">
                  <c:v>0.42346899999999998</c:v>
                </c:pt>
                <c:pt idx="37">
                  <c:v>0.372529</c:v>
                </c:pt>
                <c:pt idx="38">
                  <c:v>0.322992</c:v>
                </c:pt>
                <c:pt idx="39">
                  <c:v>0.275366</c:v>
                </c:pt>
                <c:pt idx="40">
                  <c:v>0.232656</c:v>
                </c:pt>
                <c:pt idx="41">
                  <c:v>0.1978</c:v>
                </c:pt>
                <c:pt idx="42">
                  <c:v>0.16633300000000001</c:v>
                </c:pt>
                <c:pt idx="43">
                  <c:v>0.14424200000000001</c:v>
                </c:pt>
                <c:pt idx="44">
                  <c:v>0.12252200000000001</c:v>
                </c:pt>
                <c:pt idx="45">
                  <c:v>0.108889</c:v>
                </c:pt>
                <c:pt idx="46">
                  <c:v>9.7697099999999995E-2</c:v>
                </c:pt>
                <c:pt idx="47">
                  <c:v>9.3226400000000001E-2</c:v>
                </c:pt>
                <c:pt idx="48">
                  <c:v>9.1659699999999997E-2</c:v>
                </c:pt>
                <c:pt idx="49">
                  <c:v>9.2155200000000007E-2</c:v>
                </c:pt>
                <c:pt idx="50">
                  <c:v>9.3069499999999999E-2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1E37-4915-8AFA-EEA906ECB331}"/>
            </c:ext>
          </c:extLst>
        </c:ser>
        <c:ser>
          <c:idx val="1"/>
          <c:order val="1"/>
          <c:tx>
            <c:strRef>
              <c:f>'TVIS spectrum'!$P$23:$T$23</c:f>
              <c:strCache>
                <c:ptCount val="1"/>
                <c:pt idx="0">
                  <c:v>Time 4.5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spectrum'!$Q$25:$Q$75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spectrum'!$T$25:$T$75</c:f>
              <c:numCache>
                <c:formatCode>General</c:formatCode>
                <c:ptCount val="51"/>
                <c:pt idx="0">
                  <c:v>3.4248600000000001E-3</c:v>
                </c:pt>
                <c:pt idx="1">
                  <c:v>4.13774E-3</c:v>
                </c:pt>
                <c:pt idx="2">
                  <c:v>2.7282600000000001E-3</c:v>
                </c:pt>
                <c:pt idx="3">
                  <c:v>2.7813600000000001E-3</c:v>
                </c:pt>
                <c:pt idx="4">
                  <c:v>4.6886999999999996E-3</c:v>
                </c:pt>
                <c:pt idx="5">
                  <c:v>2.9258700000000001E-3</c:v>
                </c:pt>
                <c:pt idx="6">
                  <c:v>3.2732500000000001E-3</c:v>
                </c:pt>
                <c:pt idx="7">
                  <c:v>4.23633E-3</c:v>
                </c:pt>
                <c:pt idx="8">
                  <c:v>5.3358099999999999E-3</c:v>
                </c:pt>
                <c:pt idx="9">
                  <c:v>6.5296199999999999E-3</c:v>
                </c:pt>
                <c:pt idx="10">
                  <c:v>8.27461E-3</c:v>
                </c:pt>
                <c:pt idx="11">
                  <c:v>1.01409E-2</c:v>
                </c:pt>
                <c:pt idx="12">
                  <c:v>1.26012E-2</c:v>
                </c:pt>
                <c:pt idx="13">
                  <c:v>1.55868E-2</c:v>
                </c:pt>
                <c:pt idx="14">
                  <c:v>1.9470000000000001E-2</c:v>
                </c:pt>
                <c:pt idx="15">
                  <c:v>2.42331E-2</c:v>
                </c:pt>
                <c:pt idx="16">
                  <c:v>3.0264099999999999E-2</c:v>
                </c:pt>
                <c:pt idx="17">
                  <c:v>3.7736800000000001E-2</c:v>
                </c:pt>
                <c:pt idx="18">
                  <c:v>4.7171400000000002E-2</c:v>
                </c:pt>
                <c:pt idx="19">
                  <c:v>5.89014E-2</c:v>
                </c:pt>
                <c:pt idx="20">
                  <c:v>7.3902700000000002E-2</c:v>
                </c:pt>
                <c:pt idx="21">
                  <c:v>9.2481599999999997E-2</c:v>
                </c:pt>
                <c:pt idx="22">
                  <c:v>0.11580600000000001</c:v>
                </c:pt>
                <c:pt idx="23">
                  <c:v>0.14538499999999999</c:v>
                </c:pt>
                <c:pt idx="24">
                  <c:v>0.18207799999999999</c:v>
                </c:pt>
                <c:pt idx="25">
                  <c:v>0.22740299999999999</c:v>
                </c:pt>
                <c:pt idx="26">
                  <c:v>0.28124199999999999</c:v>
                </c:pt>
                <c:pt idx="27">
                  <c:v>0.34160200000000002</c:v>
                </c:pt>
                <c:pt idx="28">
                  <c:v>0.40417700000000001</c:v>
                </c:pt>
                <c:pt idx="29">
                  <c:v>0.46243499999999998</c:v>
                </c:pt>
                <c:pt idx="30">
                  <c:v>0.50810599999999995</c:v>
                </c:pt>
                <c:pt idx="31">
                  <c:v>0.53414499999999998</c:v>
                </c:pt>
                <c:pt idx="32">
                  <c:v>0.53730999999999995</c:v>
                </c:pt>
                <c:pt idx="33">
                  <c:v>0.51808900000000002</c:v>
                </c:pt>
                <c:pt idx="34">
                  <c:v>0.48196699999999998</c:v>
                </c:pt>
                <c:pt idx="35">
                  <c:v>0.43576599999999999</c:v>
                </c:pt>
                <c:pt idx="36">
                  <c:v>0.38292799999999999</c:v>
                </c:pt>
                <c:pt idx="37">
                  <c:v>0.33110400000000001</c:v>
                </c:pt>
                <c:pt idx="38">
                  <c:v>0.28176899999999999</c:v>
                </c:pt>
                <c:pt idx="39">
                  <c:v>0.237484</c:v>
                </c:pt>
                <c:pt idx="40">
                  <c:v>0.20077300000000001</c:v>
                </c:pt>
                <c:pt idx="41">
                  <c:v>0.16802300000000001</c:v>
                </c:pt>
                <c:pt idx="42">
                  <c:v>0.14415800000000001</c:v>
                </c:pt>
                <c:pt idx="43">
                  <c:v>0.11848</c:v>
                </c:pt>
                <c:pt idx="44">
                  <c:v>0.111706</c:v>
                </c:pt>
                <c:pt idx="45">
                  <c:v>0.10187300000000001</c:v>
                </c:pt>
                <c:pt idx="46">
                  <c:v>9.50598E-2</c:v>
                </c:pt>
                <c:pt idx="47">
                  <c:v>9.2791399999999996E-2</c:v>
                </c:pt>
                <c:pt idx="48">
                  <c:v>9.44295E-2</c:v>
                </c:pt>
                <c:pt idx="49">
                  <c:v>9.79043E-2</c:v>
                </c:pt>
                <c:pt idx="50">
                  <c:v>0.103712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1E37-4915-8AFA-EEA906ECB331}"/>
            </c:ext>
          </c:extLst>
        </c:ser>
        <c:ser>
          <c:idx val="2"/>
          <c:order val="2"/>
          <c:tx>
            <c:strRef>
              <c:f>'TVIS spectrum'!$U$23:$Y$23</c:f>
              <c:strCache>
                <c:ptCount val="1"/>
                <c:pt idx="0">
                  <c:v>Time 4.6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spectrum'!$V$25:$V$75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spectrum'!$Y$25:$Y$75</c:f>
              <c:numCache>
                <c:formatCode>General</c:formatCode>
                <c:ptCount val="51"/>
                <c:pt idx="0">
                  <c:v>3.60911E-3</c:v>
                </c:pt>
                <c:pt idx="1">
                  <c:v>4.3102899999999996E-3</c:v>
                </c:pt>
                <c:pt idx="2">
                  <c:v>2.9275799999999999E-3</c:v>
                </c:pt>
                <c:pt idx="3">
                  <c:v>3.00695E-3</c:v>
                </c:pt>
                <c:pt idx="4">
                  <c:v>4.9863399999999997E-3</c:v>
                </c:pt>
                <c:pt idx="5">
                  <c:v>3.2919400000000001E-3</c:v>
                </c:pt>
                <c:pt idx="6">
                  <c:v>3.74106E-3</c:v>
                </c:pt>
                <c:pt idx="7">
                  <c:v>4.8547800000000004E-3</c:v>
                </c:pt>
                <c:pt idx="8">
                  <c:v>6.1259799999999996E-3</c:v>
                </c:pt>
                <c:pt idx="9">
                  <c:v>7.5083700000000003E-3</c:v>
                </c:pt>
                <c:pt idx="10">
                  <c:v>9.5269399999999994E-3</c:v>
                </c:pt>
                <c:pt idx="11">
                  <c:v>1.17248E-2</c:v>
                </c:pt>
                <c:pt idx="12">
                  <c:v>1.45792E-2</c:v>
                </c:pt>
                <c:pt idx="13">
                  <c:v>1.8061899999999999E-2</c:v>
                </c:pt>
                <c:pt idx="14">
                  <c:v>2.25899E-2</c:v>
                </c:pt>
                <c:pt idx="15">
                  <c:v>2.81818E-2</c:v>
                </c:pt>
                <c:pt idx="16">
                  <c:v>3.5263599999999999E-2</c:v>
                </c:pt>
                <c:pt idx="17">
                  <c:v>4.4077600000000002E-2</c:v>
                </c:pt>
                <c:pt idx="18">
                  <c:v>5.5261699999999997E-2</c:v>
                </c:pt>
                <c:pt idx="19">
                  <c:v>6.9281899999999993E-2</c:v>
                </c:pt>
                <c:pt idx="20">
                  <c:v>8.7290099999999995E-2</c:v>
                </c:pt>
                <c:pt idx="21">
                  <c:v>0.10997700000000001</c:v>
                </c:pt>
                <c:pt idx="22">
                  <c:v>0.13861799999999999</c:v>
                </c:pt>
                <c:pt idx="23">
                  <c:v>0.17502699999999999</c:v>
                </c:pt>
                <c:pt idx="24">
                  <c:v>0.219806</c:v>
                </c:pt>
                <c:pt idx="25">
                  <c:v>0.273808</c:v>
                </c:pt>
                <c:pt idx="26">
                  <c:v>0.33549099999999998</c:v>
                </c:pt>
                <c:pt idx="27">
                  <c:v>0.400613</c:v>
                </c:pt>
                <c:pt idx="28">
                  <c:v>0.46249499999999999</c:v>
                </c:pt>
                <c:pt idx="29">
                  <c:v>0.51282399999999995</c:v>
                </c:pt>
                <c:pt idx="30">
                  <c:v>0.54320299999999999</c:v>
                </c:pt>
                <c:pt idx="31">
                  <c:v>0.54938600000000004</c:v>
                </c:pt>
                <c:pt idx="32">
                  <c:v>0.53147699999999998</c:v>
                </c:pt>
                <c:pt idx="33">
                  <c:v>0.494394</c:v>
                </c:pt>
                <c:pt idx="34">
                  <c:v>0.44517099999999998</c:v>
                </c:pt>
                <c:pt idx="35">
                  <c:v>0.39079000000000003</c:v>
                </c:pt>
                <c:pt idx="36">
                  <c:v>0.33577000000000001</c:v>
                </c:pt>
                <c:pt idx="37">
                  <c:v>0.286665</c:v>
                </c:pt>
                <c:pt idx="38">
                  <c:v>0.239979</c:v>
                </c:pt>
                <c:pt idx="39">
                  <c:v>0.20372399999999999</c:v>
                </c:pt>
                <c:pt idx="40">
                  <c:v>0.17181099999999999</c:v>
                </c:pt>
                <c:pt idx="41">
                  <c:v>0.145921</c:v>
                </c:pt>
                <c:pt idx="42">
                  <c:v>0.12721099999999999</c:v>
                </c:pt>
                <c:pt idx="43">
                  <c:v>0.118176</c:v>
                </c:pt>
                <c:pt idx="44">
                  <c:v>0.104893</c:v>
                </c:pt>
                <c:pt idx="45">
                  <c:v>9.8824400000000007E-2</c:v>
                </c:pt>
                <c:pt idx="46">
                  <c:v>9.79077E-2</c:v>
                </c:pt>
                <c:pt idx="47">
                  <c:v>9.9283099999999999E-2</c:v>
                </c:pt>
                <c:pt idx="48">
                  <c:v>0.103945</c:v>
                </c:pt>
                <c:pt idx="49">
                  <c:v>0.112024</c:v>
                </c:pt>
                <c:pt idx="50">
                  <c:v>0.122054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1E37-4915-8AFA-EEA906ECB331}"/>
            </c:ext>
          </c:extLst>
        </c:ser>
        <c:ser>
          <c:idx val="3"/>
          <c:order val="3"/>
          <c:tx>
            <c:strRef>
              <c:f>'TVIS spectrum'!$Z$23:$AD$23</c:f>
              <c:strCache>
                <c:ptCount val="1"/>
                <c:pt idx="0">
                  <c:v>Time 4.7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spectrum'!$AA$25:$AA$75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spectrum'!$AD$25:$AD$75</c:f>
              <c:numCache>
                <c:formatCode>General</c:formatCode>
                <c:ptCount val="51"/>
                <c:pt idx="0">
                  <c:v>4.0253800000000003E-3</c:v>
                </c:pt>
                <c:pt idx="1">
                  <c:v>2.3196699999999998E-3</c:v>
                </c:pt>
                <c:pt idx="2">
                  <c:v>6.0161600000000004E-3</c:v>
                </c:pt>
                <c:pt idx="3">
                  <c:v>3.2851500000000001E-3</c:v>
                </c:pt>
                <c:pt idx="4">
                  <c:v>5.3707099999999999E-3</c:v>
                </c:pt>
                <c:pt idx="5">
                  <c:v>3.77298E-3</c:v>
                </c:pt>
                <c:pt idx="6">
                  <c:v>4.3422599999999997E-3</c:v>
                </c:pt>
                <c:pt idx="7">
                  <c:v>5.6720199999999998E-3</c:v>
                </c:pt>
                <c:pt idx="8">
                  <c:v>7.16375E-3</c:v>
                </c:pt>
                <c:pt idx="9">
                  <c:v>8.8006400000000002E-3</c:v>
                </c:pt>
                <c:pt idx="10">
                  <c:v>1.1181200000000001E-2</c:v>
                </c:pt>
                <c:pt idx="11">
                  <c:v>1.37707E-2</c:v>
                </c:pt>
                <c:pt idx="12">
                  <c:v>1.71906E-2</c:v>
                </c:pt>
                <c:pt idx="13">
                  <c:v>2.1329299999999999E-2</c:v>
                </c:pt>
                <c:pt idx="14">
                  <c:v>2.6752499999999999E-2</c:v>
                </c:pt>
                <c:pt idx="15">
                  <c:v>3.3478000000000001E-2</c:v>
                </c:pt>
                <c:pt idx="16">
                  <c:v>4.20296E-2</c:v>
                </c:pt>
                <c:pt idx="17">
                  <c:v>5.2721799999999999E-2</c:v>
                </c:pt>
                <c:pt idx="18">
                  <c:v>6.6400799999999996E-2</c:v>
                </c:pt>
                <c:pt idx="19">
                  <c:v>8.3737900000000004E-2</c:v>
                </c:pt>
                <c:pt idx="20">
                  <c:v>0.10613499999999999</c:v>
                </c:pt>
                <c:pt idx="21">
                  <c:v>0.13436400000000001</c:v>
                </c:pt>
                <c:pt idx="22">
                  <c:v>0.17036799999999999</c:v>
                </c:pt>
                <c:pt idx="23">
                  <c:v>0.215725</c:v>
                </c:pt>
                <c:pt idx="24">
                  <c:v>0.27034900000000001</c:v>
                </c:pt>
                <c:pt idx="25">
                  <c:v>0.33347100000000002</c:v>
                </c:pt>
                <c:pt idx="26">
                  <c:v>0.40107199999999998</c:v>
                </c:pt>
                <c:pt idx="27">
                  <c:v>0.46603499999999998</c:v>
                </c:pt>
                <c:pt idx="28">
                  <c:v>0.51937</c:v>
                </c:pt>
                <c:pt idx="29">
                  <c:v>0.55253200000000002</c:v>
                </c:pt>
                <c:pt idx="30">
                  <c:v>0.55995799999999996</c:v>
                </c:pt>
                <c:pt idx="31">
                  <c:v>0.54171000000000002</c:v>
                </c:pt>
                <c:pt idx="32">
                  <c:v>0.50310600000000005</c:v>
                </c:pt>
                <c:pt idx="33">
                  <c:v>0.45096599999999998</c:v>
                </c:pt>
                <c:pt idx="34">
                  <c:v>0.39454800000000001</c:v>
                </c:pt>
                <c:pt idx="35">
                  <c:v>0.33876000000000001</c:v>
                </c:pt>
                <c:pt idx="36">
                  <c:v>0.28886600000000001</c:v>
                </c:pt>
                <c:pt idx="37">
                  <c:v>0.24104100000000001</c:v>
                </c:pt>
                <c:pt idx="38">
                  <c:v>0.203871</c:v>
                </c:pt>
                <c:pt idx="39">
                  <c:v>0.17338700000000001</c:v>
                </c:pt>
                <c:pt idx="40">
                  <c:v>0.148863</c:v>
                </c:pt>
                <c:pt idx="41">
                  <c:v>0.13225100000000001</c:v>
                </c:pt>
                <c:pt idx="42">
                  <c:v>0.117533</c:v>
                </c:pt>
                <c:pt idx="43">
                  <c:v>0.110004</c:v>
                </c:pt>
                <c:pt idx="44">
                  <c:v>0.104822</c:v>
                </c:pt>
                <c:pt idx="45">
                  <c:v>0.104379</c:v>
                </c:pt>
                <c:pt idx="46">
                  <c:v>0.107404</c:v>
                </c:pt>
                <c:pt idx="47">
                  <c:v>0.113803</c:v>
                </c:pt>
                <c:pt idx="48">
                  <c:v>0.124082</c:v>
                </c:pt>
                <c:pt idx="49">
                  <c:v>0.13639200000000001</c:v>
                </c:pt>
                <c:pt idx="50">
                  <c:v>0.14992900000000001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1E37-4915-8AFA-EEA906ECB331}"/>
            </c:ext>
          </c:extLst>
        </c:ser>
        <c:ser>
          <c:idx val="4"/>
          <c:order val="4"/>
          <c:tx>
            <c:strRef>
              <c:f>'TVIS spectrum'!$AE$23:$AI$23</c:f>
              <c:strCache>
                <c:ptCount val="1"/>
                <c:pt idx="0">
                  <c:v>Time 4.8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spectrum'!$AF$25:$AF$75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spectrum'!$AI$25:$AI$75</c:f>
              <c:numCache>
                <c:formatCode>General</c:formatCode>
                <c:ptCount val="51"/>
                <c:pt idx="0">
                  <c:v>3.9526700000000001E-3</c:v>
                </c:pt>
                <c:pt idx="1">
                  <c:v>4.78986E-3</c:v>
                </c:pt>
                <c:pt idx="2">
                  <c:v>3.4911500000000002E-3</c:v>
                </c:pt>
                <c:pt idx="3">
                  <c:v>3.67338E-3</c:v>
                </c:pt>
                <c:pt idx="4">
                  <c:v>5.9298099999999998E-3</c:v>
                </c:pt>
                <c:pt idx="5">
                  <c:v>4.4630299999999998E-3</c:v>
                </c:pt>
                <c:pt idx="6">
                  <c:v>5.2208799999999998E-3</c:v>
                </c:pt>
                <c:pt idx="7">
                  <c:v>6.8624100000000002E-3</c:v>
                </c:pt>
                <c:pt idx="8">
                  <c:v>8.6692100000000001E-3</c:v>
                </c:pt>
                <c:pt idx="9">
                  <c:v>1.06867E-2</c:v>
                </c:pt>
                <c:pt idx="10">
                  <c:v>1.36259E-2</c:v>
                </c:pt>
                <c:pt idx="11">
                  <c:v>1.6821200000000001E-2</c:v>
                </c:pt>
                <c:pt idx="12">
                  <c:v>2.10405E-2</c:v>
                </c:pt>
                <c:pt idx="13">
                  <c:v>2.6213199999999999E-2</c:v>
                </c:pt>
                <c:pt idx="14">
                  <c:v>3.30202E-2</c:v>
                </c:pt>
                <c:pt idx="15">
                  <c:v>4.1432299999999998E-2</c:v>
                </c:pt>
                <c:pt idx="16">
                  <c:v>5.2261099999999998E-2</c:v>
                </c:pt>
                <c:pt idx="17">
                  <c:v>6.5910700000000003E-2</c:v>
                </c:pt>
                <c:pt idx="18">
                  <c:v>8.3539100000000005E-2</c:v>
                </c:pt>
                <c:pt idx="19">
                  <c:v>0.10606</c:v>
                </c:pt>
                <c:pt idx="20">
                  <c:v>0.13544800000000001</c:v>
                </c:pt>
                <c:pt idx="21">
                  <c:v>0.17252200000000001</c:v>
                </c:pt>
                <c:pt idx="22">
                  <c:v>0.219282</c:v>
                </c:pt>
                <c:pt idx="23">
                  <c:v>0.27665400000000001</c:v>
                </c:pt>
                <c:pt idx="24">
                  <c:v>0.34237000000000001</c:v>
                </c:pt>
                <c:pt idx="25">
                  <c:v>0.412713</c:v>
                </c:pt>
                <c:pt idx="26">
                  <c:v>0.47977300000000001</c:v>
                </c:pt>
                <c:pt idx="27">
                  <c:v>0.53353200000000001</c:v>
                </c:pt>
                <c:pt idx="28">
                  <c:v>0.56485799999999997</c:v>
                </c:pt>
                <c:pt idx="29">
                  <c:v>0.568743</c:v>
                </c:pt>
                <c:pt idx="30">
                  <c:v>0.54610400000000003</c:v>
                </c:pt>
                <c:pt idx="31">
                  <c:v>0.50316799999999995</c:v>
                </c:pt>
                <c:pt idx="32">
                  <c:v>0.448131</c:v>
                </c:pt>
                <c:pt idx="33">
                  <c:v>0.38872499999999999</c:v>
                </c:pt>
                <c:pt idx="34">
                  <c:v>0.33223900000000001</c:v>
                </c:pt>
                <c:pt idx="35">
                  <c:v>0.28044999999999998</c:v>
                </c:pt>
                <c:pt idx="36">
                  <c:v>0.23904600000000001</c:v>
                </c:pt>
                <c:pt idx="37">
                  <c:v>0.20172200000000001</c:v>
                </c:pt>
                <c:pt idx="38">
                  <c:v>0.17253599999999999</c:v>
                </c:pt>
                <c:pt idx="39">
                  <c:v>0.14998400000000001</c:v>
                </c:pt>
                <c:pt idx="40">
                  <c:v>0.13098000000000001</c:v>
                </c:pt>
                <c:pt idx="41">
                  <c:v>0.122323</c:v>
                </c:pt>
                <c:pt idx="42">
                  <c:v>0.11386300000000001</c:v>
                </c:pt>
                <c:pt idx="43">
                  <c:v>0.11154600000000001</c:v>
                </c:pt>
                <c:pt idx="44">
                  <c:v>0.114119</c:v>
                </c:pt>
                <c:pt idx="45">
                  <c:v>0.11812400000000001</c:v>
                </c:pt>
                <c:pt idx="46">
                  <c:v>0.12658</c:v>
                </c:pt>
                <c:pt idx="47">
                  <c:v>0.13847899999999999</c:v>
                </c:pt>
                <c:pt idx="48">
                  <c:v>0.153614</c:v>
                </c:pt>
                <c:pt idx="49">
                  <c:v>0.170987</c:v>
                </c:pt>
                <c:pt idx="50">
                  <c:v>0.18865699999999999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1E37-4915-8AFA-EEA906ECB331}"/>
            </c:ext>
          </c:extLst>
        </c:ser>
        <c:ser>
          <c:idx val="5"/>
          <c:order val="5"/>
          <c:tx>
            <c:strRef>
              <c:f>'TVIS spectrum'!$AJ$23:$AN$23</c:f>
              <c:strCache>
                <c:ptCount val="1"/>
                <c:pt idx="0">
                  <c:v>Time 4.9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spectrum'!$AK$25:$AK$75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spectrum'!$AN$25:$AN$75</c:f>
              <c:numCache>
                <c:formatCode>General</c:formatCode>
                <c:ptCount val="51"/>
                <c:pt idx="0">
                  <c:v>4.3188200000000001E-3</c:v>
                </c:pt>
                <c:pt idx="1">
                  <c:v>5.2276600000000003E-3</c:v>
                </c:pt>
                <c:pt idx="2">
                  <c:v>3.9867899999999996E-3</c:v>
                </c:pt>
                <c:pt idx="3">
                  <c:v>4.2288400000000002E-3</c:v>
                </c:pt>
                <c:pt idx="4">
                  <c:v>6.6528799999999999E-3</c:v>
                </c:pt>
                <c:pt idx="5">
                  <c:v>5.3478500000000003E-3</c:v>
                </c:pt>
                <c:pt idx="6">
                  <c:v>6.34849E-3</c:v>
                </c:pt>
                <c:pt idx="7">
                  <c:v>8.3796300000000008E-3</c:v>
                </c:pt>
                <c:pt idx="8">
                  <c:v>1.06044E-2</c:v>
                </c:pt>
                <c:pt idx="9">
                  <c:v>1.31074E-2</c:v>
                </c:pt>
                <c:pt idx="10">
                  <c:v>1.6765499999999999E-2</c:v>
                </c:pt>
                <c:pt idx="11">
                  <c:v>2.0804599999999999E-2</c:v>
                </c:pt>
                <c:pt idx="12">
                  <c:v>2.60898E-2</c:v>
                </c:pt>
                <c:pt idx="13">
                  <c:v>3.2613799999999998E-2</c:v>
                </c:pt>
                <c:pt idx="14">
                  <c:v>4.12241E-2</c:v>
                </c:pt>
                <c:pt idx="15">
                  <c:v>5.2022899999999997E-2</c:v>
                </c:pt>
                <c:pt idx="16">
                  <c:v>6.5957199999999994E-2</c:v>
                </c:pt>
                <c:pt idx="17">
                  <c:v>8.3695000000000006E-2</c:v>
                </c:pt>
                <c:pt idx="18">
                  <c:v>0.106825</c:v>
                </c:pt>
                <c:pt idx="19">
                  <c:v>0.13650899999999999</c:v>
                </c:pt>
                <c:pt idx="20">
                  <c:v>0.175231</c:v>
                </c:pt>
                <c:pt idx="21">
                  <c:v>0.223526</c:v>
                </c:pt>
                <c:pt idx="22">
                  <c:v>0.282613</c:v>
                </c:pt>
                <c:pt idx="23">
                  <c:v>0.35128399999999999</c:v>
                </c:pt>
                <c:pt idx="24">
                  <c:v>0.42375600000000002</c:v>
                </c:pt>
                <c:pt idx="25">
                  <c:v>0.49221999999999999</c:v>
                </c:pt>
                <c:pt idx="26">
                  <c:v>0.54582600000000003</c:v>
                </c:pt>
                <c:pt idx="27">
                  <c:v>0.57490200000000002</c:v>
                </c:pt>
                <c:pt idx="28">
                  <c:v>0.57491499999999995</c:v>
                </c:pt>
                <c:pt idx="29">
                  <c:v>0.54814499999999999</c:v>
                </c:pt>
                <c:pt idx="30">
                  <c:v>0.50161699999999998</c:v>
                </c:pt>
                <c:pt idx="31">
                  <c:v>0.444301</c:v>
                </c:pt>
                <c:pt idx="32">
                  <c:v>0.38383899999999999</c:v>
                </c:pt>
                <c:pt idx="33">
                  <c:v>0.326345</c:v>
                </c:pt>
                <c:pt idx="34">
                  <c:v>0.27563799999999999</c:v>
                </c:pt>
                <c:pt idx="35">
                  <c:v>0.23271800000000001</c:v>
                </c:pt>
                <c:pt idx="36">
                  <c:v>0.19908000000000001</c:v>
                </c:pt>
                <c:pt idx="37">
                  <c:v>0.171705</c:v>
                </c:pt>
                <c:pt idx="38">
                  <c:v>0.14949999999999999</c:v>
                </c:pt>
                <c:pt idx="39">
                  <c:v>0.13558000000000001</c:v>
                </c:pt>
                <c:pt idx="40">
                  <c:v>0.125023</c:v>
                </c:pt>
                <c:pt idx="41">
                  <c:v>0.119382</c:v>
                </c:pt>
                <c:pt idx="42">
                  <c:v>0.118383</c:v>
                </c:pt>
                <c:pt idx="43">
                  <c:v>0.124371</c:v>
                </c:pt>
                <c:pt idx="44">
                  <c:v>0.13062499999999999</c:v>
                </c:pt>
                <c:pt idx="45">
                  <c:v>0.13991799999999999</c:v>
                </c:pt>
                <c:pt idx="46">
                  <c:v>0.15492400000000001</c:v>
                </c:pt>
                <c:pt idx="47">
                  <c:v>0.17230300000000001</c:v>
                </c:pt>
                <c:pt idx="48">
                  <c:v>0.19072500000000001</c:v>
                </c:pt>
                <c:pt idx="49">
                  <c:v>0.213056</c:v>
                </c:pt>
                <c:pt idx="50">
                  <c:v>0.233765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1E37-4915-8AFA-EEA906ECB331}"/>
            </c:ext>
          </c:extLst>
        </c:ser>
        <c:ser>
          <c:idx val="6"/>
          <c:order val="6"/>
          <c:tx>
            <c:strRef>
              <c:f>'TVIS spectrum'!$AO$23:$AS$23</c:f>
              <c:strCache>
                <c:ptCount val="1"/>
                <c:pt idx="0">
                  <c:v>Time 5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spectrum'!$AP$25:$AP$75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spectrum'!$AS$25:$AS$75</c:f>
              <c:numCache>
                <c:formatCode>General</c:formatCode>
                <c:ptCount val="51"/>
                <c:pt idx="0">
                  <c:v>4.9132500000000001E-3</c:v>
                </c:pt>
                <c:pt idx="1">
                  <c:v>5.8042399999999996E-3</c:v>
                </c:pt>
                <c:pt idx="2">
                  <c:v>4.6338400000000002E-3</c:v>
                </c:pt>
                <c:pt idx="3">
                  <c:v>4.9712000000000003E-3</c:v>
                </c:pt>
                <c:pt idx="4">
                  <c:v>7.6664400000000001E-3</c:v>
                </c:pt>
                <c:pt idx="5">
                  <c:v>6.60306E-3</c:v>
                </c:pt>
                <c:pt idx="6">
                  <c:v>7.9478900000000009E-3</c:v>
                </c:pt>
                <c:pt idx="7">
                  <c:v>1.05334E-2</c:v>
                </c:pt>
                <c:pt idx="8">
                  <c:v>1.3357600000000001E-2</c:v>
                </c:pt>
                <c:pt idx="9">
                  <c:v>1.6569799999999999E-2</c:v>
                </c:pt>
                <c:pt idx="10">
                  <c:v>2.12982E-2</c:v>
                </c:pt>
                <c:pt idx="11">
                  <c:v>2.65157E-2</c:v>
                </c:pt>
                <c:pt idx="12">
                  <c:v>3.3397499999999997E-2</c:v>
                </c:pt>
                <c:pt idx="13">
                  <c:v>4.1936000000000001E-2</c:v>
                </c:pt>
                <c:pt idx="14">
                  <c:v>5.3268200000000002E-2</c:v>
                </c:pt>
                <c:pt idx="15">
                  <c:v>6.7598900000000003E-2</c:v>
                </c:pt>
                <c:pt idx="16">
                  <c:v>8.6277099999999995E-2</c:v>
                </c:pt>
                <c:pt idx="17">
                  <c:v>0.11024100000000001</c:v>
                </c:pt>
                <c:pt idx="18">
                  <c:v>0.14161499999999999</c:v>
                </c:pt>
                <c:pt idx="19">
                  <c:v>0.18182599999999999</c:v>
                </c:pt>
                <c:pt idx="20">
                  <c:v>0.233404</c:v>
                </c:pt>
                <c:pt idx="21">
                  <c:v>0.29549399999999998</c:v>
                </c:pt>
                <c:pt idx="22">
                  <c:v>0.366622</c:v>
                </c:pt>
                <c:pt idx="23">
                  <c:v>0.441666</c:v>
                </c:pt>
                <c:pt idx="24">
                  <c:v>0.50969299999999995</c:v>
                </c:pt>
                <c:pt idx="25">
                  <c:v>0.5605</c:v>
                </c:pt>
                <c:pt idx="26">
                  <c:v>0.58423999999999998</c:v>
                </c:pt>
                <c:pt idx="27">
                  <c:v>0.57775500000000002</c:v>
                </c:pt>
                <c:pt idx="28">
                  <c:v>0.54458099999999998</c:v>
                </c:pt>
                <c:pt idx="29">
                  <c:v>0.49349100000000001</c:v>
                </c:pt>
                <c:pt idx="30">
                  <c:v>0.43373899999999999</c:v>
                </c:pt>
                <c:pt idx="31">
                  <c:v>0.37309599999999998</c:v>
                </c:pt>
                <c:pt idx="32">
                  <c:v>0.31661899999999998</c:v>
                </c:pt>
                <c:pt idx="33">
                  <c:v>0.267289</c:v>
                </c:pt>
                <c:pt idx="34">
                  <c:v>0.22557099999999999</c:v>
                </c:pt>
                <c:pt idx="35">
                  <c:v>0.193358</c:v>
                </c:pt>
                <c:pt idx="36">
                  <c:v>0.16656899999999999</c:v>
                </c:pt>
                <c:pt idx="37">
                  <c:v>0.149839</c:v>
                </c:pt>
                <c:pt idx="38">
                  <c:v>0.13717099999999999</c:v>
                </c:pt>
                <c:pt idx="39">
                  <c:v>0.12909899999999999</c:v>
                </c:pt>
                <c:pt idx="40">
                  <c:v>0.124982</c:v>
                </c:pt>
                <c:pt idx="41">
                  <c:v>0.12759200000000001</c:v>
                </c:pt>
                <c:pt idx="42">
                  <c:v>0.132577</c:v>
                </c:pt>
                <c:pt idx="43">
                  <c:v>0.1444</c:v>
                </c:pt>
                <c:pt idx="44">
                  <c:v>0.15601400000000001</c:v>
                </c:pt>
                <c:pt idx="45">
                  <c:v>0.17193900000000001</c:v>
                </c:pt>
                <c:pt idx="46">
                  <c:v>0.19151199999999999</c:v>
                </c:pt>
                <c:pt idx="47">
                  <c:v>0.21398300000000001</c:v>
                </c:pt>
                <c:pt idx="48">
                  <c:v>0.23436599999999999</c:v>
                </c:pt>
                <c:pt idx="49">
                  <c:v>0.26065500000000003</c:v>
                </c:pt>
                <c:pt idx="50">
                  <c:v>0.28202500000000003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1E37-4915-8AFA-EEA906ECB331}"/>
            </c:ext>
          </c:extLst>
        </c:ser>
        <c:ser>
          <c:idx val="7"/>
          <c:order val="7"/>
          <c:tx>
            <c:strRef>
              <c:f>'TVIS spectrum'!$AT$23:$AX$23</c:f>
              <c:strCache>
                <c:ptCount val="1"/>
                <c:pt idx="0">
                  <c:v>Time 5.1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spectrum'!$AU$25:$AU$75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spectrum'!$AX$25:$AX$75</c:f>
              <c:numCache>
                <c:formatCode>General</c:formatCode>
                <c:ptCount val="51"/>
                <c:pt idx="0">
                  <c:v>5.1615200000000002E-3</c:v>
                </c:pt>
                <c:pt idx="1">
                  <c:v>6.5393999999999999E-3</c:v>
                </c:pt>
                <c:pt idx="2">
                  <c:v>5.4847300000000002E-3</c:v>
                </c:pt>
                <c:pt idx="3">
                  <c:v>5.9392999999999998E-3</c:v>
                </c:pt>
                <c:pt idx="4">
                  <c:v>9.0001000000000005E-3</c:v>
                </c:pt>
                <c:pt idx="5">
                  <c:v>8.2332700000000009E-3</c:v>
                </c:pt>
                <c:pt idx="6">
                  <c:v>1.0001299999999999E-2</c:v>
                </c:pt>
                <c:pt idx="7">
                  <c:v>1.33241E-2</c:v>
                </c:pt>
                <c:pt idx="8">
                  <c:v>1.6914499999999999E-2</c:v>
                </c:pt>
                <c:pt idx="9">
                  <c:v>2.1050599999999999E-2</c:v>
                </c:pt>
                <c:pt idx="10">
                  <c:v>2.71465E-2</c:v>
                </c:pt>
                <c:pt idx="11">
                  <c:v>3.39596E-2</c:v>
                </c:pt>
                <c:pt idx="12">
                  <c:v>4.2946100000000001E-2</c:v>
                </c:pt>
                <c:pt idx="13">
                  <c:v>5.4218799999999998E-2</c:v>
                </c:pt>
                <c:pt idx="14">
                  <c:v>6.9319099999999995E-2</c:v>
                </c:pt>
                <c:pt idx="15">
                  <c:v>8.8593000000000005E-2</c:v>
                </c:pt>
                <c:pt idx="16">
                  <c:v>0.113942</c:v>
                </c:pt>
                <c:pt idx="17">
                  <c:v>0.14657100000000001</c:v>
                </c:pt>
                <c:pt idx="18">
                  <c:v>0.18909000000000001</c:v>
                </c:pt>
                <c:pt idx="19">
                  <c:v>0.242506</c:v>
                </c:pt>
                <c:pt idx="20">
                  <c:v>0.308118</c:v>
                </c:pt>
                <c:pt idx="21">
                  <c:v>0.38166600000000001</c:v>
                </c:pt>
                <c:pt idx="22">
                  <c:v>0.45766899999999999</c:v>
                </c:pt>
                <c:pt idx="23">
                  <c:v>0.52576199999999995</c:v>
                </c:pt>
                <c:pt idx="24">
                  <c:v>0.57298700000000002</c:v>
                </c:pt>
                <c:pt idx="25">
                  <c:v>0.59131599999999995</c:v>
                </c:pt>
                <c:pt idx="26">
                  <c:v>0.57823999999999998</c:v>
                </c:pt>
                <c:pt idx="27">
                  <c:v>0.53969800000000001</c:v>
                </c:pt>
                <c:pt idx="28">
                  <c:v>0.48481400000000002</c:v>
                </c:pt>
                <c:pt idx="29">
                  <c:v>0.42343599999999998</c:v>
                </c:pt>
                <c:pt idx="30">
                  <c:v>0.36292400000000002</c:v>
                </c:pt>
                <c:pt idx="31">
                  <c:v>0.30709500000000001</c:v>
                </c:pt>
                <c:pt idx="32">
                  <c:v>0.25963199999999997</c:v>
                </c:pt>
                <c:pt idx="33">
                  <c:v>0.22024099999999999</c:v>
                </c:pt>
                <c:pt idx="34">
                  <c:v>0.18845500000000001</c:v>
                </c:pt>
                <c:pt idx="35">
                  <c:v>0.16573499999999999</c:v>
                </c:pt>
                <c:pt idx="36">
                  <c:v>0.14946799999999999</c:v>
                </c:pt>
                <c:pt idx="37">
                  <c:v>0.138457</c:v>
                </c:pt>
                <c:pt idx="38">
                  <c:v>0.13031799999999999</c:v>
                </c:pt>
                <c:pt idx="39">
                  <c:v>0.131134</c:v>
                </c:pt>
                <c:pt idx="40">
                  <c:v>0.13340199999999999</c:v>
                </c:pt>
                <c:pt idx="41">
                  <c:v>0.142205</c:v>
                </c:pt>
                <c:pt idx="42">
                  <c:v>0.153478</c:v>
                </c:pt>
                <c:pt idx="43">
                  <c:v>0.166412</c:v>
                </c:pt>
                <c:pt idx="44">
                  <c:v>0.18886500000000001</c:v>
                </c:pt>
                <c:pt idx="45">
                  <c:v>0.20960000000000001</c:v>
                </c:pt>
                <c:pt idx="46">
                  <c:v>0.23238</c:v>
                </c:pt>
                <c:pt idx="47">
                  <c:v>0.25699</c:v>
                </c:pt>
                <c:pt idx="48">
                  <c:v>0.28353299999999998</c:v>
                </c:pt>
                <c:pt idx="49">
                  <c:v>0.30630099999999999</c:v>
                </c:pt>
                <c:pt idx="50">
                  <c:v>0.32649499999999998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7-1E37-4915-8AFA-EEA906ECB3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16377216"/>
        <c:axId val="216395776"/>
      </c:scatterChart>
      <c:valAx>
        <c:axId val="216377216"/>
        <c:scaling>
          <c:orientation val="minMax"/>
          <c:max val="6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6395776"/>
        <c:crosses val="autoZero"/>
        <c:crossBetween val="midCat"/>
        <c:majorUnit val="1"/>
      </c:valAx>
      <c:valAx>
        <c:axId val="216395776"/>
        <c:scaling>
          <c:orientation val="minMax"/>
          <c:max val="0.8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chemeClr val="tx1"/>
                    </a:solidFill>
                  </a:rPr>
                  <a:t>-C</a:t>
                </a:r>
                <a:r>
                  <a:rPr lang="en-GB" sz="1600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″</a:t>
                </a:r>
                <a:r>
                  <a:rPr lang="en-GB" sz="1600" dirty="0">
                    <a:solidFill>
                      <a:schemeClr val="tx1"/>
                    </a:solidFill>
                  </a:rPr>
                  <a:t> /pF</a:t>
                </a:r>
              </a:p>
            </c:rich>
          </c:tx>
          <c:layout>
            <c:manualLayout>
              <c:xMode val="edge"/>
              <c:yMode val="edge"/>
              <c:x val="8.7779873289522328E-3"/>
              <c:y val="0.2501444444444444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6377216"/>
        <c:crosses val="autoZero"/>
        <c:crossBetween val="midCat"/>
        <c:majorUnit val="0.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0587735576227892"/>
          <c:y val="4.8986469711455559E-2"/>
          <c:w val="0.57252494336530591"/>
          <c:h val="0.67350824505817874"/>
        </c:manualLayout>
      </c:layout>
      <c:scatterChart>
        <c:scatterStyle val="smoothMarker"/>
        <c:varyColors val="0"/>
        <c:ser>
          <c:idx val="1"/>
          <c:order val="1"/>
          <c:tx>
            <c:strRef>
              <c:f>'Cpeak_Fpeak_C(10 Hz)_C(0.2MHz)'!$G$4</c:f>
              <c:strCache>
                <c:ptCount val="1"/>
                <c:pt idx="0">
                  <c:v>  Log(Frequency)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4"/>
            <c:spPr>
              <a:solidFill>
                <a:srgbClr val="FC22D2"/>
              </a:solidFill>
              <a:ln w="9525">
                <a:noFill/>
              </a:ln>
              <a:effectLst/>
            </c:spPr>
          </c:marker>
          <c:trendline>
            <c:spPr>
              <a:ln w="19050" cap="rnd">
                <a:noFill/>
                <a:prstDash val="sysDot"/>
              </a:ln>
              <a:effectLst/>
            </c:spPr>
            <c:trendlineType val="linear"/>
            <c:dispRSqr val="0"/>
            <c:dispEq val="0"/>
          </c:trendline>
          <c:xVal>
            <c:numRef>
              <c:f>'Cpeak_Fpeak_C(10 Hz)_C(0.2MHz)'!$I$137:$I$158</c:f>
              <c:numCache>
                <c:formatCode>General</c:formatCode>
                <c:ptCount val="22"/>
                <c:pt idx="0">
                  <c:v>-38.4</c:v>
                </c:pt>
                <c:pt idx="1">
                  <c:v>-37.299999999999997</c:v>
                </c:pt>
                <c:pt idx="2">
                  <c:v>-36.5</c:v>
                </c:pt>
                <c:pt idx="3">
                  <c:v>-35.700000000000003</c:v>
                </c:pt>
                <c:pt idx="4">
                  <c:v>-34.799999999999997</c:v>
                </c:pt>
                <c:pt idx="5">
                  <c:v>-33.799999999999997</c:v>
                </c:pt>
                <c:pt idx="6">
                  <c:v>-32.799999999999997</c:v>
                </c:pt>
                <c:pt idx="7">
                  <c:v>-32.1</c:v>
                </c:pt>
                <c:pt idx="8">
                  <c:v>-31</c:v>
                </c:pt>
                <c:pt idx="9">
                  <c:v>-30.2</c:v>
                </c:pt>
                <c:pt idx="10">
                  <c:v>-28.9</c:v>
                </c:pt>
                <c:pt idx="11">
                  <c:v>-27.9</c:v>
                </c:pt>
                <c:pt idx="12">
                  <c:v>-27</c:v>
                </c:pt>
                <c:pt idx="13">
                  <c:v>-26</c:v>
                </c:pt>
                <c:pt idx="14">
                  <c:v>-25.1</c:v>
                </c:pt>
                <c:pt idx="15">
                  <c:v>-24</c:v>
                </c:pt>
                <c:pt idx="16">
                  <c:v>-23</c:v>
                </c:pt>
                <c:pt idx="17">
                  <c:v>-22</c:v>
                </c:pt>
                <c:pt idx="18">
                  <c:v>-21.1</c:v>
                </c:pt>
                <c:pt idx="19">
                  <c:v>-20</c:v>
                </c:pt>
                <c:pt idx="20">
                  <c:v>-19.100000000000001</c:v>
                </c:pt>
                <c:pt idx="21">
                  <c:v>-18.2</c:v>
                </c:pt>
              </c:numCache>
            </c:numRef>
          </c:xVal>
          <c:yVal>
            <c:numRef>
              <c:f>'Cpeak_Fpeak_C(10 Hz)_C(0.2MHz)'!$G$137:$G$158</c:f>
              <c:numCache>
                <c:formatCode>General</c:formatCode>
                <c:ptCount val="22"/>
                <c:pt idx="0">
                  <c:v>2.7550729999999999</c:v>
                </c:pt>
                <c:pt idx="1">
                  <c:v>2.7815590000000001</c:v>
                </c:pt>
                <c:pt idx="2">
                  <c:v>2.8076639999999999</c:v>
                </c:pt>
                <c:pt idx="3">
                  <c:v>2.8379460000000001</c:v>
                </c:pt>
                <c:pt idx="4">
                  <c:v>2.8682089999999998</c:v>
                </c:pt>
                <c:pt idx="5">
                  <c:v>2.9000629999999998</c:v>
                </c:pt>
                <c:pt idx="6">
                  <c:v>2.9301840000000001</c:v>
                </c:pt>
                <c:pt idx="7">
                  <c:v>2.9618980000000001</c:v>
                </c:pt>
                <c:pt idx="8">
                  <c:v>2.9942009999999999</c:v>
                </c:pt>
                <c:pt idx="9">
                  <c:v>3.0286740000000001</c:v>
                </c:pt>
                <c:pt idx="10">
                  <c:v>3.0651609999999998</c:v>
                </c:pt>
                <c:pt idx="11">
                  <c:v>3.1011289999999998</c:v>
                </c:pt>
                <c:pt idx="12">
                  <c:v>3.1389589999999998</c:v>
                </c:pt>
                <c:pt idx="13">
                  <c:v>3.176971</c:v>
                </c:pt>
                <c:pt idx="14">
                  <c:v>3.2151480000000001</c:v>
                </c:pt>
                <c:pt idx="15">
                  <c:v>3.253479</c:v>
                </c:pt>
                <c:pt idx="16">
                  <c:v>3.2934760000000001</c:v>
                </c:pt>
                <c:pt idx="17">
                  <c:v>3.333472</c:v>
                </c:pt>
                <c:pt idx="18">
                  <c:v>3.3734690000000001</c:v>
                </c:pt>
                <c:pt idx="19">
                  <c:v>3.413465</c:v>
                </c:pt>
                <c:pt idx="20">
                  <c:v>3.453462</c:v>
                </c:pt>
                <c:pt idx="21">
                  <c:v>3.4958629999999999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F6ED-4DF1-A706-E2F0417DC7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56290632"/>
        <c:axId val="1456297848"/>
      </c:scatterChart>
      <c:scatterChart>
        <c:scatterStyle val="smoothMarker"/>
        <c:varyColors val="0"/>
        <c:ser>
          <c:idx val="0"/>
          <c:order val="0"/>
          <c:tx>
            <c:strRef>
              <c:f>'Cpeak_Fpeak_C(10 Hz)_C(0.2MHz)'!$B$4</c:f>
              <c:strCache>
                <c:ptCount val="1"/>
                <c:pt idx="0">
                  <c:v>   C''PEAK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4"/>
            <c:spPr>
              <a:solidFill>
                <a:srgbClr val="7030A0"/>
              </a:solidFill>
              <a:ln w="9525">
                <a:noFill/>
              </a:ln>
              <a:effectLst/>
            </c:spPr>
          </c:marker>
          <c:trendline>
            <c:spPr>
              <a:ln w="19050" cap="rnd">
                <a:noFill/>
                <a:prstDash val="sysDot"/>
              </a:ln>
              <a:effectLst/>
            </c:spPr>
            <c:trendlineType val="linear"/>
            <c:dispRSqr val="0"/>
            <c:dispEq val="0"/>
          </c:trendline>
          <c:xVal>
            <c:numRef>
              <c:f>'Cpeak_Fpeak_C(10 Hz)_C(0.2MHz)'!$I$137:$I$158</c:f>
              <c:numCache>
                <c:formatCode>General</c:formatCode>
                <c:ptCount val="22"/>
                <c:pt idx="0">
                  <c:v>-38.4</c:v>
                </c:pt>
                <c:pt idx="1">
                  <c:v>-37.299999999999997</c:v>
                </c:pt>
                <c:pt idx="2">
                  <c:v>-36.5</c:v>
                </c:pt>
                <c:pt idx="3">
                  <c:v>-35.700000000000003</c:v>
                </c:pt>
                <c:pt idx="4">
                  <c:v>-34.799999999999997</c:v>
                </c:pt>
                <c:pt idx="5">
                  <c:v>-33.799999999999997</c:v>
                </c:pt>
                <c:pt idx="6">
                  <c:v>-32.799999999999997</c:v>
                </c:pt>
                <c:pt idx="7">
                  <c:v>-32.1</c:v>
                </c:pt>
                <c:pt idx="8">
                  <c:v>-31</c:v>
                </c:pt>
                <c:pt idx="9">
                  <c:v>-30.2</c:v>
                </c:pt>
                <c:pt idx="10">
                  <c:v>-28.9</c:v>
                </c:pt>
                <c:pt idx="11">
                  <c:v>-27.9</c:v>
                </c:pt>
                <c:pt idx="12">
                  <c:v>-27</c:v>
                </c:pt>
                <c:pt idx="13">
                  <c:v>-26</c:v>
                </c:pt>
                <c:pt idx="14">
                  <c:v>-25.1</c:v>
                </c:pt>
                <c:pt idx="15">
                  <c:v>-24</c:v>
                </c:pt>
                <c:pt idx="16">
                  <c:v>-23</c:v>
                </c:pt>
                <c:pt idx="17">
                  <c:v>-22</c:v>
                </c:pt>
                <c:pt idx="18">
                  <c:v>-21.1</c:v>
                </c:pt>
                <c:pt idx="19">
                  <c:v>-20</c:v>
                </c:pt>
                <c:pt idx="20">
                  <c:v>-19.100000000000001</c:v>
                </c:pt>
                <c:pt idx="21">
                  <c:v>-18.2</c:v>
                </c:pt>
              </c:numCache>
            </c:numRef>
          </c:xVal>
          <c:yVal>
            <c:numRef>
              <c:f>'Cpeak_Fpeak_C(10 Hz)_C(0.2MHz)'!$B$137:$B$158</c:f>
              <c:numCache>
                <c:formatCode>0.00E+00</c:formatCode>
                <c:ptCount val="22"/>
                <c:pt idx="0">
                  <c:v>0.51695100000000005</c:v>
                </c:pt>
                <c:pt idx="1">
                  <c:v>0.51973279999999999</c:v>
                </c:pt>
                <c:pt idx="2">
                  <c:v>0.52247290000000002</c:v>
                </c:pt>
                <c:pt idx="3">
                  <c:v>0.52612289999999995</c:v>
                </c:pt>
                <c:pt idx="4">
                  <c:v>0.52967810000000004</c:v>
                </c:pt>
                <c:pt idx="5">
                  <c:v>0.53324159999999998</c:v>
                </c:pt>
                <c:pt idx="6">
                  <c:v>0.5367092</c:v>
                </c:pt>
                <c:pt idx="7">
                  <c:v>0.54011989999999999</c:v>
                </c:pt>
                <c:pt idx="8">
                  <c:v>0.54344630000000005</c:v>
                </c:pt>
                <c:pt idx="9">
                  <c:v>0.54668680000000003</c:v>
                </c:pt>
                <c:pt idx="10">
                  <c:v>0.54988250000000005</c:v>
                </c:pt>
                <c:pt idx="11">
                  <c:v>0.55289469999999996</c:v>
                </c:pt>
                <c:pt idx="12">
                  <c:v>0.55579559999999995</c:v>
                </c:pt>
                <c:pt idx="13">
                  <c:v>0.55853240000000004</c:v>
                </c:pt>
                <c:pt idx="14">
                  <c:v>0.56116569999999999</c:v>
                </c:pt>
                <c:pt idx="15">
                  <c:v>0.56360259999999995</c:v>
                </c:pt>
                <c:pt idx="16">
                  <c:v>0.56592730000000002</c:v>
                </c:pt>
                <c:pt idx="17">
                  <c:v>0.56818709999999994</c:v>
                </c:pt>
                <c:pt idx="18">
                  <c:v>0.57022340000000005</c:v>
                </c:pt>
                <c:pt idx="19">
                  <c:v>0.57216679999999998</c:v>
                </c:pt>
                <c:pt idx="20">
                  <c:v>0.57397180000000003</c:v>
                </c:pt>
                <c:pt idx="21">
                  <c:v>0.57569820000000005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F6ED-4DF1-A706-E2F0417DC7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70281512"/>
        <c:axId val="1370270688"/>
      </c:scatterChart>
      <c:valAx>
        <c:axId val="1456290632"/>
        <c:scaling>
          <c:orientation val="minMax"/>
          <c:max val="-16"/>
          <c:min val="-4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chemeClr val="tx1"/>
                    </a:solidFill>
                    <a:latin typeface="+mn-lt"/>
                  </a:rPr>
                  <a:t>Temperature/</a:t>
                </a:r>
                <a:r>
                  <a:rPr lang="en-US" sz="1600">
                    <a:solidFill>
                      <a:schemeClr val="tx1"/>
                    </a:solidFill>
                    <a:latin typeface="+mn-lt"/>
                    <a:cs typeface="Times New Roman" panose="02020603050405020304" pitchFamily="18" charset="0"/>
                  </a:rPr>
                  <a:t>°</a:t>
                </a:r>
                <a:r>
                  <a:rPr lang="en-US" sz="1600">
                    <a:solidFill>
                      <a:schemeClr val="tx1"/>
                    </a:solidFill>
                    <a:latin typeface="+mn-lt"/>
                  </a:rPr>
                  <a:t>C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6297848"/>
        <c:crosses val="autoZero"/>
        <c:crossBetween val="midCat"/>
        <c:majorUnit val="4"/>
      </c:valAx>
      <c:valAx>
        <c:axId val="1456297848"/>
        <c:scaling>
          <c:orientation val="minMax"/>
          <c:max val="3.6"/>
          <c:min val="2.6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rgbClr val="FF09BF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rgbClr val="FF09BF"/>
                    </a:solidFill>
                  </a:rPr>
                  <a:t>Log F</a:t>
                </a:r>
                <a:r>
                  <a:rPr lang="en-US" sz="1600" baseline="-25000">
                    <a:solidFill>
                      <a:srgbClr val="FF09BF"/>
                    </a:solidFill>
                  </a:rPr>
                  <a:t>PEAK</a:t>
                </a:r>
              </a:p>
            </c:rich>
          </c:tx>
          <c:layout>
            <c:manualLayout>
              <c:xMode val="edge"/>
              <c:yMode val="edge"/>
              <c:x val="2.7777777777777779E-3"/>
              <c:y val="0.2628433945756780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rgbClr val="FF09BF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rgbClr val="FF09BF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FF09BF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6290632"/>
        <c:crossesAt val="-50"/>
        <c:crossBetween val="midCat"/>
        <c:majorUnit val="0.2"/>
      </c:valAx>
      <c:valAx>
        <c:axId val="1370270688"/>
        <c:scaling>
          <c:orientation val="minMax"/>
          <c:max val="0.60000000000000009"/>
          <c:min val="0.4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rgbClr val="7030A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rgbClr val="7030A0"/>
                    </a:solidFill>
                  </a:rPr>
                  <a:t>C″</a:t>
                </a:r>
                <a:r>
                  <a:rPr lang="en-US" sz="1600" baseline="-25000">
                    <a:solidFill>
                      <a:srgbClr val="7030A0"/>
                    </a:solidFill>
                  </a:rPr>
                  <a:t>PEAK</a:t>
                </a:r>
                <a:r>
                  <a:rPr lang="en-US" sz="1600" baseline="0">
                    <a:solidFill>
                      <a:srgbClr val="7030A0"/>
                    </a:solidFill>
                  </a:rPr>
                  <a:t> /pF</a:t>
                </a:r>
                <a:endParaRPr lang="en-US" sz="1600" baseline="-25000">
                  <a:solidFill>
                    <a:srgbClr val="7030A0"/>
                  </a:solidFill>
                </a:endParaRPr>
              </a:p>
            </c:rich>
          </c:tx>
          <c:layout>
            <c:manualLayout>
              <c:xMode val="edge"/>
              <c:yMode val="edge"/>
              <c:x val="0.93863888888888891"/>
              <c:y val="0.2490237678623505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rgbClr val="7030A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0" sourceLinked="0"/>
        <c:majorTickMark val="out"/>
        <c:minorTickMark val="none"/>
        <c:tickLblPos val="nextTo"/>
        <c:spPr>
          <a:noFill/>
          <a:ln w="9525" cap="flat" cmpd="sng" algn="ctr">
            <a:solidFill>
              <a:srgbClr val="7030A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7030A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70281512"/>
        <c:crosses val="max"/>
        <c:crossBetween val="midCat"/>
        <c:majorUnit val="5.000000000000001E-2"/>
      </c:valAx>
      <c:valAx>
        <c:axId val="137028151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37027068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0475679625001275"/>
          <c:y val="4.5664461871661829E-2"/>
          <c:w val="0.59969214656582992"/>
          <c:h val="0.7136382399735407"/>
        </c:manualLayout>
      </c:layout>
      <c:scatterChart>
        <c:scatterStyle val="smoothMarker"/>
        <c:varyColors val="0"/>
        <c:ser>
          <c:idx val="1"/>
          <c:order val="1"/>
          <c:tx>
            <c:strRef>
              <c:f>'Cpeak Fpeak C10Hz C0.2MHz-W'!$Y$3</c:f>
              <c:strCache>
                <c:ptCount val="1"/>
                <c:pt idx="0">
                  <c:v>Tslice (10 Hz)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4"/>
            <c:spPr>
              <a:solidFill>
                <a:srgbClr val="336600"/>
              </a:solidFill>
              <a:ln w="9525">
                <a:noFill/>
              </a:ln>
              <a:effectLst/>
            </c:spPr>
          </c:marker>
          <c:trendline>
            <c:spPr>
              <a:ln w="19050" cap="rnd">
                <a:noFill/>
                <a:prstDash val="sysDot"/>
              </a:ln>
              <a:effectLst/>
            </c:spPr>
            <c:trendlineType val="linear"/>
            <c:dispRSqr val="0"/>
            <c:dispEq val="0"/>
          </c:trendline>
          <c:xVal>
            <c:numRef>
              <c:f>'Cpeak Fpeak C10Hz C0.2MHz-W'!$AF$137:$AF$158</c:f>
              <c:numCache>
                <c:formatCode>General</c:formatCode>
                <c:ptCount val="22"/>
                <c:pt idx="0">
                  <c:v>-38.4</c:v>
                </c:pt>
                <c:pt idx="1">
                  <c:v>-37.299999999999997</c:v>
                </c:pt>
                <c:pt idx="2">
                  <c:v>-36.5</c:v>
                </c:pt>
                <c:pt idx="3">
                  <c:v>-35.700000000000003</c:v>
                </c:pt>
                <c:pt idx="4">
                  <c:v>-34.799999999999997</c:v>
                </c:pt>
                <c:pt idx="5">
                  <c:v>-33.799999999999997</c:v>
                </c:pt>
                <c:pt idx="6">
                  <c:v>-32.799999999999997</c:v>
                </c:pt>
                <c:pt idx="7">
                  <c:v>-32.1</c:v>
                </c:pt>
                <c:pt idx="8">
                  <c:v>-31</c:v>
                </c:pt>
                <c:pt idx="9">
                  <c:v>-30.2</c:v>
                </c:pt>
                <c:pt idx="10">
                  <c:v>-28.9</c:v>
                </c:pt>
                <c:pt idx="11">
                  <c:v>-27.9</c:v>
                </c:pt>
                <c:pt idx="12">
                  <c:v>-27</c:v>
                </c:pt>
                <c:pt idx="13">
                  <c:v>-26</c:v>
                </c:pt>
                <c:pt idx="14">
                  <c:v>-25.1</c:v>
                </c:pt>
                <c:pt idx="15">
                  <c:v>-24</c:v>
                </c:pt>
                <c:pt idx="16">
                  <c:v>-23</c:v>
                </c:pt>
                <c:pt idx="17">
                  <c:v>-22</c:v>
                </c:pt>
                <c:pt idx="18">
                  <c:v>-21.1</c:v>
                </c:pt>
                <c:pt idx="19">
                  <c:v>-20</c:v>
                </c:pt>
                <c:pt idx="20">
                  <c:v>-19.100000000000001</c:v>
                </c:pt>
                <c:pt idx="21">
                  <c:v>-18.2</c:v>
                </c:pt>
              </c:numCache>
            </c:numRef>
          </c:xVal>
          <c:yVal>
            <c:numRef>
              <c:f>'Cpeak Fpeak C10Hz C0.2MHz-W'!$AH$137:$AH$158</c:f>
              <c:numCache>
                <c:formatCode>0.00E+00</c:formatCode>
                <c:ptCount val="22"/>
                <c:pt idx="0">
                  <c:v>1</c:v>
                </c:pt>
                <c:pt idx="1">
                  <c:v>1.001950564970626</c:v>
                </c:pt>
                <c:pt idx="2">
                  <c:v>1.0052987161171008</c:v>
                </c:pt>
                <c:pt idx="3">
                  <c:v>1.00784608385039</c:v>
                </c:pt>
                <c:pt idx="4">
                  <c:v>1.0124252900947475</c:v>
                </c:pt>
                <c:pt idx="5">
                  <c:v>1.0170172451297628</c:v>
                </c:pt>
                <c:pt idx="6">
                  <c:v>1.0218402719954489</c:v>
                </c:pt>
                <c:pt idx="7">
                  <c:v>1.0280298098597556</c:v>
                </c:pt>
                <c:pt idx="8">
                  <c:v>1.0341882725468339</c:v>
                </c:pt>
                <c:pt idx="9">
                  <c:v>1.0419212108801368</c:v>
                </c:pt>
                <c:pt idx="10">
                  <c:v>1.0516588965443607</c:v>
                </c:pt>
                <c:pt idx="11">
                  <c:v>1.061574268478376</c:v>
                </c:pt>
                <c:pt idx="12">
                  <c:v>1.0742911871594181</c:v>
                </c:pt>
                <c:pt idx="13">
                  <c:v>1.0872997344267548</c:v>
                </c:pt>
                <c:pt idx="14">
                  <c:v>1.1017759862185574</c:v>
                </c:pt>
                <c:pt idx="15">
                  <c:v>1.1165916745616209</c:v>
                </c:pt>
                <c:pt idx="16">
                  <c:v>1.1354790079209829</c:v>
                </c:pt>
                <c:pt idx="17">
                  <c:v>1.1535026107132869</c:v>
                </c:pt>
                <c:pt idx="18">
                  <c:v>1.1730241964078689</c:v>
                </c:pt>
                <c:pt idx="19">
                  <c:v>1.1944118863349698</c:v>
                </c:pt>
                <c:pt idx="20">
                  <c:v>1.2161198896273451</c:v>
                </c:pt>
                <c:pt idx="21">
                  <c:v>1.2382725069939069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B680-4693-B87C-F53D125CF059}"/>
            </c:ext>
          </c:extLst>
        </c:ser>
        <c:ser>
          <c:idx val="2"/>
          <c:order val="2"/>
          <c:tx>
            <c:strRef>
              <c:f>'Cpeak Fpeak C10Hz C0.2MHz-W'!$AK$3:$AV$3</c:f>
              <c:strCache>
                <c:ptCount val="1"/>
                <c:pt idx="0">
                  <c:v>Tslice (100 Hz)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noFill/>
              <a:ln w="12700">
                <a:solidFill>
                  <a:srgbClr val="336600"/>
                </a:solidFill>
              </a:ln>
              <a:effectLst/>
            </c:spPr>
          </c:marker>
          <c:xVal>
            <c:numRef>
              <c:f>'Cpeak Fpeak C10Hz C0.2MHz-W'!$AR$137:$AR$158</c:f>
              <c:numCache>
                <c:formatCode>General</c:formatCode>
                <c:ptCount val="22"/>
                <c:pt idx="0">
                  <c:v>-38.4</c:v>
                </c:pt>
                <c:pt idx="1">
                  <c:v>-37.299999999999997</c:v>
                </c:pt>
                <c:pt idx="2">
                  <c:v>-36.5</c:v>
                </c:pt>
                <c:pt idx="3">
                  <c:v>-35.700000000000003</c:v>
                </c:pt>
                <c:pt idx="4">
                  <c:v>-34.799999999999997</c:v>
                </c:pt>
                <c:pt idx="5">
                  <c:v>-33.799999999999997</c:v>
                </c:pt>
                <c:pt idx="6">
                  <c:v>-32.799999999999997</c:v>
                </c:pt>
                <c:pt idx="7">
                  <c:v>-32.1</c:v>
                </c:pt>
                <c:pt idx="8">
                  <c:v>-31</c:v>
                </c:pt>
                <c:pt idx="9">
                  <c:v>-30.2</c:v>
                </c:pt>
                <c:pt idx="10">
                  <c:v>-28.9</c:v>
                </c:pt>
                <c:pt idx="11">
                  <c:v>-27.9</c:v>
                </c:pt>
                <c:pt idx="12">
                  <c:v>-27</c:v>
                </c:pt>
                <c:pt idx="13">
                  <c:v>-26</c:v>
                </c:pt>
                <c:pt idx="14">
                  <c:v>-25.1</c:v>
                </c:pt>
                <c:pt idx="15">
                  <c:v>-24</c:v>
                </c:pt>
                <c:pt idx="16">
                  <c:v>-23</c:v>
                </c:pt>
                <c:pt idx="17">
                  <c:v>-22</c:v>
                </c:pt>
                <c:pt idx="18">
                  <c:v>-21.1</c:v>
                </c:pt>
                <c:pt idx="19">
                  <c:v>-20</c:v>
                </c:pt>
                <c:pt idx="20">
                  <c:v>-19.100000000000001</c:v>
                </c:pt>
                <c:pt idx="21">
                  <c:v>-18.2</c:v>
                </c:pt>
              </c:numCache>
            </c:numRef>
          </c:xVal>
          <c:yVal>
            <c:numRef>
              <c:f>'Cpeak Fpeak C10Hz C0.2MHz-W'!$AT$137:$AT$158</c:f>
              <c:numCache>
                <c:formatCode>0.00E+00</c:formatCode>
                <c:ptCount val="22"/>
                <c:pt idx="0">
                  <c:v>1</c:v>
                </c:pt>
                <c:pt idx="1">
                  <c:v>1.0080712673722392</c:v>
                </c:pt>
                <c:pt idx="2">
                  <c:v>1.0133058469152201</c:v>
                </c:pt>
                <c:pt idx="3">
                  <c:v>1.0204005778342573</c:v>
                </c:pt>
                <c:pt idx="4">
                  <c:v>1.0254105970122287</c:v>
                </c:pt>
                <c:pt idx="5">
                  <c:v>1.0304954696452033</c:v>
                </c:pt>
                <c:pt idx="6">
                  <c:v>1.0347664185030858</c:v>
                </c:pt>
                <c:pt idx="7">
                  <c:v>1.0391922365782162</c:v>
                </c:pt>
                <c:pt idx="8">
                  <c:v>1.043489857356847</c:v>
                </c:pt>
                <c:pt idx="9">
                  <c:v>1.0473280327909755</c:v>
                </c:pt>
                <c:pt idx="10">
                  <c:v>1.0504125113678306</c:v>
                </c:pt>
                <c:pt idx="11">
                  <c:v>1.054094957200171</c:v>
                </c:pt>
                <c:pt idx="12">
                  <c:v>1.0592245698292395</c:v>
                </c:pt>
                <c:pt idx="13">
                  <c:v>1.0615760007777875</c:v>
                </c:pt>
                <c:pt idx="14">
                  <c:v>1.0650364673987391</c:v>
                </c:pt>
                <c:pt idx="15">
                  <c:v>1.0688092536078073</c:v>
                </c:pt>
                <c:pt idx="16">
                  <c:v>1.0733150874451827</c:v>
                </c:pt>
                <c:pt idx="17">
                  <c:v>1.0764159133283029</c:v>
                </c:pt>
                <c:pt idx="18">
                  <c:v>1.0803031306812267</c:v>
                </c:pt>
                <c:pt idx="19">
                  <c:v>1.0843391945596166</c:v>
                </c:pt>
                <c:pt idx="20">
                  <c:v>1.0884320438176638</c:v>
                </c:pt>
                <c:pt idx="21">
                  <c:v>1.0926814830620397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B680-4693-B87C-F53D125CF0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56290632"/>
        <c:axId val="1456297848"/>
      </c:scatterChart>
      <c:scatterChart>
        <c:scatterStyle val="smoothMarker"/>
        <c:varyColors val="0"/>
        <c:ser>
          <c:idx val="0"/>
          <c:order val="0"/>
          <c:tx>
            <c:strRef>
              <c:f>'Cpeak Fpeak C10Hz C0.2MHz-W'!$M$3</c:f>
              <c:strCache>
                <c:ptCount val="1"/>
                <c:pt idx="0">
                  <c:v>Tslice (0.2MHz)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4"/>
            <c:spPr>
              <a:solidFill>
                <a:schemeClr val="accent2">
                  <a:lumMod val="50000"/>
                </a:schemeClr>
              </a:solidFill>
              <a:ln w="9525">
                <a:noFill/>
              </a:ln>
              <a:effectLst/>
            </c:spPr>
          </c:marker>
          <c:trendline>
            <c:spPr>
              <a:ln w="19050" cap="rnd">
                <a:noFill/>
                <a:prstDash val="sysDot"/>
              </a:ln>
              <a:effectLst/>
            </c:spPr>
            <c:trendlineType val="linear"/>
            <c:dispRSqr val="0"/>
            <c:dispEq val="0"/>
          </c:trendline>
          <c:xVal>
            <c:numRef>
              <c:f>'Cpeak Fpeak C10Hz C0.2MHz-W'!$T$137:$T$158</c:f>
              <c:numCache>
                <c:formatCode>General</c:formatCode>
                <c:ptCount val="22"/>
                <c:pt idx="0">
                  <c:v>-38.4</c:v>
                </c:pt>
                <c:pt idx="1">
                  <c:v>-37.299999999999997</c:v>
                </c:pt>
                <c:pt idx="2">
                  <c:v>-36.5</c:v>
                </c:pt>
                <c:pt idx="3">
                  <c:v>-35.700000000000003</c:v>
                </c:pt>
                <c:pt idx="4">
                  <c:v>-34.799999999999997</c:v>
                </c:pt>
                <c:pt idx="5">
                  <c:v>-33.799999999999997</c:v>
                </c:pt>
                <c:pt idx="6">
                  <c:v>-32.799999999999997</c:v>
                </c:pt>
                <c:pt idx="7">
                  <c:v>-32.1</c:v>
                </c:pt>
                <c:pt idx="8">
                  <c:v>-31</c:v>
                </c:pt>
                <c:pt idx="9">
                  <c:v>-30.2</c:v>
                </c:pt>
                <c:pt idx="10">
                  <c:v>-28.9</c:v>
                </c:pt>
                <c:pt idx="11">
                  <c:v>-27.9</c:v>
                </c:pt>
                <c:pt idx="12">
                  <c:v>-27</c:v>
                </c:pt>
                <c:pt idx="13">
                  <c:v>-26</c:v>
                </c:pt>
                <c:pt idx="14">
                  <c:v>-25.1</c:v>
                </c:pt>
                <c:pt idx="15">
                  <c:v>-24</c:v>
                </c:pt>
                <c:pt idx="16">
                  <c:v>-23</c:v>
                </c:pt>
                <c:pt idx="17">
                  <c:v>-22</c:v>
                </c:pt>
                <c:pt idx="18">
                  <c:v>-21.1</c:v>
                </c:pt>
                <c:pt idx="19">
                  <c:v>-20</c:v>
                </c:pt>
                <c:pt idx="20">
                  <c:v>-19.100000000000001</c:v>
                </c:pt>
                <c:pt idx="21">
                  <c:v>-18.2</c:v>
                </c:pt>
              </c:numCache>
            </c:numRef>
          </c:xVal>
          <c:yVal>
            <c:numRef>
              <c:f>'Cpeak Fpeak C10Hz C0.2MHz-W'!$V$137:$V$158</c:f>
              <c:numCache>
                <c:formatCode>0.00E+00</c:formatCode>
                <c:ptCount val="22"/>
                <c:pt idx="0">
                  <c:v>1</c:v>
                </c:pt>
                <c:pt idx="1">
                  <c:v>0.99992925401781185</c:v>
                </c:pt>
                <c:pt idx="2">
                  <c:v>0.99767387210564928</c:v>
                </c:pt>
                <c:pt idx="3">
                  <c:v>1.000551582841128</c:v>
                </c:pt>
                <c:pt idx="4">
                  <c:v>1.0015317684243465</c:v>
                </c:pt>
                <c:pt idx="5">
                  <c:v>1.0013062066511365</c:v>
                </c:pt>
                <c:pt idx="6">
                  <c:v>1.0025402524004405</c:v>
                </c:pt>
                <c:pt idx="7">
                  <c:v>1.0029014106395118</c:v>
                </c:pt>
                <c:pt idx="8">
                  <c:v>1.0035773884993209</c:v>
                </c:pt>
                <c:pt idx="9">
                  <c:v>1.0040424254222384</c:v>
                </c:pt>
                <c:pt idx="10">
                  <c:v>1.0038799454831462</c:v>
                </c:pt>
                <c:pt idx="11">
                  <c:v>1.0044713818942401</c:v>
                </c:pt>
                <c:pt idx="12">
                  <c:v>1.0047504747939731</c:v>
                </c:pt>
                <c:pt idx="13">
                  <c:v>1.0061359169451602</c:v>
                </c:pt>
                <c:pt idx="14">
                  <c:v>1.0056001340400542</c:v>
                </c:pt>
                <c:pt idx="15">
                  <c:v>1.0058451509583664</c:v>
                </c:pt>
                <c:pt idx="16">
                  <c:v>1.0068548140341635</c:v>
                </c:pt>
                <c:pt idx="17">
                  <c:v>1.0069675359657835</c:v>
                </c:pt>
                <c:pt idx="18">
                  <c:v>1.008218207020902</c:v>
                </c:pt>
                <c:pt idx="19">
                  <c:v>1.0086324247466145</c:v>
                </c:pt>
                <c:pt idx="20">
                  <c:v>1.0087202676744982</c:v>
                </c:pt>
                <c:pt idx="21">
                  <c:v>1.008606366643175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B680-4693-B87C-F53D125CF0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70281512"/>
        <c:axId val="1370270688"/>
      </c:scatterChart>
      <c:valAx>
        <c:axId val="1456290632"/>
        <c:scaling>
          <c:orientation val="minMax"/>
          <c:max val="-16"/>
          <c:min val="-4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chemeClr val="tx1"/>
                    </a:solidFill>
                    <a:latin typeface="+mn-lt"/>
                  </a:rPr>
                  <a:t>Temperature/</a:t>
                </a:r>
                <a:r>
                  <a:rPr lang="en-US" sz="1600">
                    <a:solidFill>
                      <a:schemeClr val="tx1"/>
                    </a:solidFill>
                    <a:latin typeface="+mn-lt"/>
                    <a:cs typeface="Times New Roman" panose="02020603050405020304" pitchFamily="18" charset="0"/>
                  </a:rPr>
                  <a:t>°</a:t>
                </a:r>
                <a:r>
                  <a:rPr lang="en-US" sz="1600">
                    <a:solidFill>
                      <a:schemeClr val="tx1"/>
                    </a:solidFill>
                    <a:latin typeface="+mn-lt"/>
                  </a:rPr>
                  <a:t>C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6297848"/>
        <c:crosses val="autoZero"/>
        <c:crossBetween val="midCat"/>
        <c:majorUnit val="4"/>
      </c:valAx>
      <c:valAx>
        <c:axId val="1456297848"/>
        <c:scaling>
          <c:orientation val="minMax"/>
          <c:max val="1.25"/>
          <c:min val="1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rgbClr val="3366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rgbClr val="336600"/>
                    </a:solidFill>
                    <a:latin typeface="+mn-lt"/>
                  </a:rPr>
                  <a:t>Normalized C</a:t>
                </a:r>
                <a:r>
                  <a:rPr lang="en-US" sz="1600">
                    <a:solidFill>
                      <a:srgbClr val="336600"/>
                    </a:solidFill>
                    <a:latin typeface="+mn-lt"/>
                    <a:cs typeface="Times New Roman" panose="02020603050405020304" pitchFamily="18" charset="0"/>
                  </a:rPr>
                  <a:t>′(LF)</a:t>
                </a:r>
                <a:endParaRPr lang="en-US" sz="1600" baseline="-25000">
                  <a:solidFill>
                    <a:srgbClr val="336600"/>
                  </a:solidFill>
                  <a:latin typeface="+mn-lt"/>
                </a:endParaRPr>
              </a:p>
            </c:rich>
          </c:tx>
          <c:layout>
            <c:manualLayout>
              <c:xMode val="edge"/>
              <c:yMode val="edge"/>
              <c:x val="2.7778112171808977E-3"/>
              <c:y val="9.1890256500456347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rgbClr val="3366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0" sourceLinked="0"/>
        <c:majorTickMark val="out"/>
        <c:minorTickMark val="none"/>
        <c:tickLblPos val="nextTo"/>
        <c:spPr>
          <a:noFill/>
          <a:ln w="9525" cap="flat" cmpd="sng" algn="ctr">
            <a:solidFill>
              <a:srgbClr val="3366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3366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6290632"/>
        <c:crossesAt val="-50"/>
        <c:crossBetween val="midCat"/>
        <c:majorUnit val="5.000000000000001E-2"/>
      </c:valAx>
      <c:valAx>
        <c:axId val="1370270688"/>
        <c:scaling>
          <c:orientation val="minMax"/>
          <c:max val="1.25"/>
          <c:min val="1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accent2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0" i="0" baseline="0">
                    <a:solidFill>
                      <a:schemeClr val="accent2">
                        <a:lumMod val="50000"/>
                      </a:schemeClr>
                    </a:solidFill>
                    <a:effectLst/>
                  </a:rPr>
                  <a:t>Normalized C′(HF)</a:t>
                </a:r>
                <a:endParaRPr lang="en-GB" sz="1600">
                  <a:solidFill>
                    <a:schemeClr val="accent2">
                      <a:lumMod val="50000"/>
                    </a:schemeClr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0.93375965485597234"/>
              <c:y val="8.1271641713167392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accent2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70281512"/>
        <c:crosses val="max"/>
        <c:crossBetween val="midCat"/>
        <c:majorUnit val="5.000000000000001E-2"/>
      </c:valAx>
      <c:valAx>
        <c:axId val="137028151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37027068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8968846102915368"/>
          <c:y val="5.736405990688781E-2"/>
          <c:w val="0.74479024388437043"/>
          <c:h val="0.70529243152079879"/>
        </c:manualLayout>
      </c:layout>
      <c:scatterChart>
        <c:scatterStyle val="smoothMarker"/>
        <c:varyColors val="0"/>
        <c:ser>
          <c:idx val="0"/>
          <c:order val="0"/>
          <c:tx>
            <c:strRef>
              <c:f>'TVIS spectrum-H2O'!$K$8:$O$8</c:f>
              <c:strCache>
                <c:ptCount val="1"/>
                <c:pt idx="0">
                  <c:v>Time 4.4 h</c:v>
                </c:pt>
              </c:strCache>
            </c:strRef>
          </c:tx>
          <c:spPr>
            <a:ln w="12700" cap="rnd">
              <a:solidFill>
                <a:srgbClr val="FF0000">
                  <a:alpha val="30000"/>
                </a:srgbClr>
              </a:solidFill>
              <a:round/>
            </a:ln>
            <a:effectLst/>
          </c:spPr>
          <c:marker>
            <c:symbol val="none"/>
          </c:marker>
          <c:xVal>
            <c:numRef>
              <c:f>'TVIS spectrum-H2O'!$L$10:$L$60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spectrum-H2O'!$N$10:$N$60</c:f>
              <c:numCache>
                <c:formatCode>General</c:formatCode>
                <c:ptCount val="51"/>
                <c:pt idx="0">
                  <c:v>8.4931000000000006E-2</c:v>
                </c:pt>
                <c:pt idx="1">
                  <c:v>8.6521500000000001E-2</c:v>
                </c:pt>
                <c:pt idx="2">
                  <c:v>8.4415900000000002E-2</c:v>
                </c:pt>
                <c:pt idx="3">
                  <c:v>8.3584199999999997E-2</c:v>
                </c:pt>
                <c:pt idx="4">
                  <c:v>8.3173899999999995E-2</c:v>
                </c:pt>
                <c:pt idx="5">
                  <c:v>8.3510899999999999E-2</c:v>
                </c:pt>
                <c:pt idx="6">
                  <c:v>8.3751199999999998E-2</c:v>
                </c:pt>
                <c:pt idx="7">
                  <c:v>8.4810499999999997E-2</c:v>
                </c:pt>
                <c:pt idx="8">
                  <c:v>8.6097000000000007E-2</c:v>
                </c:pt>
                <c:pt idx="9">
                  <c:v>8.7016200000000002E-2</c:v>
                </c:pt>
                <c:pt idx="10">
                  <c:v>8.7650099999999995E-2</c:v>
                </c:pt>
                <c:pt idx="11">
                  <c:v>8.8180700000000001E-2</c:v>
                </c:pt>
                <c:pt idx="12">
                  <c:v>8.84963E-2</c:v>
                </c:pt>
                <c:pt idx="13">
                  <c:v>8.8761900000000005E-2</c:v>
                </c:pt>
                <c:pt idx="14">
                  <c:v>8.9099200000000003E-2</c:v>
                </c:pt>
                <c:pt idx="15">
                  <c:v>8.9471899999999993E-2</c:v>
                </c:pt>
                <c:pt idx="16">
                  <c:v>8.9924799999999999E-2</c:v>
                </c:pt>
                <c:pt idx="17">
                  <c:v>9.0512999999999996E-2</c:v>
                </c:pt>
                <c:pt idx="18">
                  <c:v>9.1358099999999998E-2</c:v>
                </c:pt>
                <c:pt idx="19">
                  <c:v>9.2525099999999999E-2</c:v>
                </c:pt>
                <c:pt idx="20">
                  <c:v>9.4183199999999995E-2</c:v>
                </c:pt>
                <c:pt idx="21">
                  <c:v>9.6517800000000001E-2</c:v>
                </c:pt>
                <c:pt idx="22">
                  <c:v>9.9834599999999996E-2</c:v>
                </c:pt>
                <c:pt idx="23">
                  <c:v>0.10478899999999999</c:v>
                </c:pt>
                <c:pt idx="24">
                  <c:v>0.112368</c:v>
                </c:pt>
                <c:pt idx="25">
                  <c:v>0.12447999999999999</c:v>
                </c:pt>
                <c:pt idx="26">
                  <c:v>0.14397599999999999</c:v>
                </c:pt>
                <c:pt idx="27">
                  <c:v>0.17467299999999999</c:v>
                </c:pt>
                <c:pt idx="28">
                  <c:v>0.22057099999999999</c:v>
                </c:pt>
                <c:pt idx="29">
                  <c:v>0.28525600000000001</c:v>
                </c:pt>
                <c:pt idx="30">
                  <c:v>0.36954799999999999</c:v>
                </c:pt>
                <c:pt idx="31">
                  <c:v>0.470447</c:v>
                </c:pt>
                <c:pt idx="32">
                  <c:v>0.58177100000000004</c:v>
                </c:pt>
                <c:pt idx="33">
                  <c:v>0.69523100000000004</c:v>
                </c:pt>
                <c:pt idx="34">
                  <c:v>0.80256499999999997</c:v>
                </c:pt>
                <c:pt idx="35">
                  <c:v>0.89741300000000002</c:v>
                </c:pt>
                <c:pt idx="36">
                  <c:v>0.977719</c:v>
                </c:pt>
                <c:pt idx="37">
                  <c:v>1.04209</c:v>
                </c:pt>
                <c:pt idx="38">
                  <c:v>1.09449</c:v>
                </c:pt>
                <c:pt idx="39">
                  <c:v>1.1330899999999999</c:v>
                </c:pt>
                <c:pt idx="40">
                  <c:v>1.1622699999999999</c:v>
                </c:pt>
                <c:pt idx="41">
                  <c:v>1.18405</c:v>
                </c:pt>
                <c:pt idx="42">
                  <c:v>1.1989000000000001</c:v>
                </c:pt>
                <c:pt idx="43">
                  <c:v>1.2068300000000001</c:v>
                </c:pt>
                <c:pt idx="44">
                  <c:v>1.21871</c:v>
                </c:pt>
                <c:pt idx="45">
                  <c:v>1.2252700000000001</c:v>
                </c:pt>
                <c:pt idx="46">
                  <c:v>1.23271</c:v>
                </c:pt>
                <c:pt idx="47">
                  <c:v>1.2370099999999999</c:v>
                </c:pt>
                <c:pt idx="48">
                  <c:v>1.2399100000000001</c:v>
                </c:pt>
                <c:pt idx="49">
                  <c:v>1.24864</c:v>
                </c:pt>
                <c:pt idx="50">
                  <c:v>1.25502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283F-46EE-89EA-C2A1D30834C3}"/>
            </c:ext>
          </c:extLst>
        </c:ser>
        <c:ser>
          <c:idx val="1"/>
          <c:order val="1"/>
          <c:tx>
            <c:strRef>
              <c:f>'TVIS spectrum-H2O'!$P$8:$T$8</c:f>
              <c:strCache>
                <c:ptCount val="1"/>
                <c:pt idx="0">
                  <c:v>Time 4.5 h</c:v>
                </c:pt>
              </c:strCache>
            </c:strRef>
          </c:tx>
          <c:spPr>
            <a:ln w="12700" cap="rnd">
              <a:solidFill>
                <a:srgbClr val="FF0000">
                  <a:alpha val="40000"/>
                </a:srgbClr>
              </a:solidFill>
              <a:round/>
            </a:ln>
            <a:effectLst/>
          </c:spPr>
          <c:marker>
            <c:symbol val="none"/>
          </c:marker>
          <c:xVal>
            <c:numRef>
              <c:f>'TVIS spectrum-H2O'!$Q$10:$Q$60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spectrum-H2O'!$S$10:$S$60</c:f>
              <c:numCache>
                <c:formatCode>General</c:formatCode>
                <c:ptCount val="51"/>
                <c:pt idx="0">
                  <c:v>8.5365999999999997E-2</c:v>
                </c:pt>
                <c:pt idx="1">
                  <c:v>8.6802900000000002E-2</c:v>
                </c:pt>
                <c:pt idx="2">
                  <c:v>8.4615499999999996E-2</c:v>
                </c:pt>
                <c:pt idx="3">
                  <c:v>8.3790799999999999E-2</c:v>
                </c:pt>
                <c:pt idx="4">
                  <c:v>8.3249699999999996E-2</c:v>
                </c:pt>
                <c:pt idx="5">
                  <c:v>8.3654599999999996E-2</c:v>
                </c:pt>
                <c:pt idx="6">
                  <c:v>8.3879599999999999E-2</c:v>
                </c:pt>
                <c:pt idx="7">
                  <c:v>8.4857299999999997E-2</c:v>
                </c:pt>
                <c:pt idx="8">
                  <c:v>8.6133600000000005E-2</c:v>
                </c:pt>
                <c:pt idx="9">
                  <c:v>8.7028700000000001E-2</c:v>
                </c:pt>
                <c:pt idx="10">
                  <c:v>8.7739499999999998E-2</c:v>
                </c:pt>
                <c:pt idx="11">
                  <c:v>8.8261000000000006E-2</c:v>
                </c:pt>
                <c:pt idx="12">
                  <c:v>8.8595499999999994E-2</c:v>
                </c:pt>
                <c:pt idx="13">
                  <c:v>8.8920799999999994E-2</c:v>
                </c:pt>
                <c:pt idx="14">
                  <c:v>8.9248999999999995E-2</c:v>
                </c:pt>
                <c:pt idx="15">
                  <c:v>8.9596899999999993E-2</c:v>
                </c:pt>
                <c:pt idx="16">
                  <c:v>9.0054099999999998E-2</c:v>
                </c:pt>
                <c:pt idx="17">
                  <c:v>9.0651800000000005E-2</c:v>
                </c:pt>
                <c:pt idx="18">
                  <c:v>9.1443800000000006E-2</c:v>
                </c:pt>
                <c:pt idx="19">
                  <c:v>9.2572199999999993E-2</c:v>
                </c:pt>
                <c:pt idx="20">
                  <c:v>9.41472E-2</c:v>
                </c:pt>
                <c:pt idx="21">
                  <c:v>9.6468799999999993E-2</c:v>
                </c:pt>
                <c:pt idx="22">
                  <c:v>0.100201</c:v>
                </c:pt>
                <c:pt idx="23">
                  <c:v>0.106251</c:v>
                </c:pt>
                <c:pt idx="24">
                  <c:v>0.11627999999999999</c:v>
                </c:pt>
                <c:pt idx="25">
                  <c:v>0.13294400000000001</c:v>
                </c:pt>
                <c:pt idx="26">
                  <c:v>0.16019</c:v>
                </c:pt>
                <c:pt idx="27">
                  <c:v>0.202241</c:v>
                </c:pt>
                <c:pt idx="28">
                  <c:v>0.26295499999999999</c:v>
                </c:pt>
                <c:pt idx="29">
                  <c:v>0.344532</c:v>
                </c:pt>
                <c:pt idx="30">
                  <c:v>0.44510300000000003</c:v>
                </c:pt>
                <c:pt idx="31">
                  <c:v>0.55868099999999998</c:v>
                </c:pt>
                <c:pt idx="32">
                  <c:v>0.67674699999999999</c:v>
                </c:pt>
                <c:pt idx="33">
                  <c:v>0.78984500000000002</c:v>
                </c:pt>
                <c:pt idx="34">
                  <c:v>0.890733</c:v>
                </c:pt>
                <c:pt idx="35">
                  <c:v>0.97528400000000004</c:v>
                </c:pt>
                <c:pt idx="36">
                  <c:v>1.0446800000000001</c:v>
                </c:pt>
                <c:pt idx="37">
                  <c:v>1.09632</c:v>
                </c:pt>
                <c:pt idx="38">
                  <c:v>1.13575</c:v>
                </c:pt>
                <c:pt idx="39">
                  <c:v>1.1644600000000001</c:v>
                </c:pt>
                <c:pt idx="40">
                  <c:v>1.18598</c:v>
                </c:pt>
                <c:pt idx="41">
                  <c:v>1.2010099999999999</c:v>
                </c:pt>
                <c:pt idx="42">
                  <c:v>1.2112700000000001</c:v>
                </c:pt>
                <c:pt idx="43">
                  <c:v>1.22359</c:v>
                </c:pt>
                <c:pt idx="44">
                  <c:v>1.2271099999999999</c:v>
                </c:pt>
                <c:pt idx="45">
                  <c:v>1.2334499999999999</c:v>
                </c:pt>
                <c:pt idx="46">
                  <c:v>1.23932</c:v>
                </c:pt>
                <c:pt idx="47">
                  <c:v>1.24553</c:v>
                </c:pt>
                <c:pt idx="48">
                  <c:v>1.25027</c:v>
                </c:pt>
                <c:pt idx="49">
                  <c:v>1.25725</c:v>
                </c:pt>
                <c:pt idx="50">
                  <c:v>1.2648699999999999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283F-46EE-89EA-C2A1D30834C3}"/>
            </c:ext>
          </c:extLst>
        </c:ser>
        <c:ser>
          <c:idx val="2"/>
          <c:order val="2"/>
          <c:tx>
            <c:strRef>
              <c:f>'TVIS spectrum-H2O'!$U$8:$Y$8</c:f>
              <c:strCache>
                <c:ptCount val="1"/>
                <c:pt idx="0">
                  <c:v>Time 4.6 h</c:v>
                </c:pt>
              </c:strCache>
            </c:strRef>
          </c:tx>
          <c:spPr>
            <a:ln w="12700" cap="rnd">
              <a:solidFill>
                <a:srgbClr val="FF0000">
                  <a:alpha val="50000"/>
                </a:srgbClr>
              </a:solidFill>
              <a:round/>
            </a:ln>
            <a:effectLst/>
          </c:spPr>
          <c:marker>
            <c:symbol val="none"/>
          </c:marker>
          <c:xVal>
            <c:numRef>
              <c:f>'TVIS spectrum-H2O'!$V$10:$V$60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spectrum-H2O'!$X$10:$X$60</c:f>
              <c:numCache>
                <c:formatCode>General</c:formatCode>
                <c:ptCount val="51"/>
                <c:pt idx="0">
                  <c:v>8.5421499999999997E-2</c:v>
                </c:pt>
                <c:pt idx="1">
                  <c:v>8.6928000000000005E-2</c:v>
                </c:pt>
                <c:pt idx="2">
                  <c:v>8.4724400000000005E-2</c:v>
                </c:pt>
                <c:pt idx="3">
                  <c:v>8.3844799999999997E-2</c:v>
                </c:pt>
                <c:pt idx="4">
                  <c:v>8.3347199999999996E-2</c:v>
                </c:pt>
                <c:pt idx="5">
                  <c:v>8.3789500000000003E-2</c:v>
                </c:pt>
                <c:pt idx="6">
                  <c:v>8.4042500000000006E-2</c:v>
                </c:pt>
                <c:pt idx="7">
                  <c:v>8.5025900000000001E-2</c:v>
                </c:pt>
                <c:pt idx="8">
                  <c:v>8.6304199999999998E-2</c:v>
                </c:pt>
                <c:pt idx="9">
                  <c:v>8.71778E-2</c:v>
                </c:pt>
                <c:pt idx="10">
                  <c:v>8.7815099999999993E-2</c:v>
                </c:pt>
                <c:pt idx="11">
                  <c:v>8.83969E-2</c:v>
                </c:pt>
                <c:pt idx="12">
                  <c:v>8.8756000000000002E-2</c:v>
                </c:pt>
                <c:pt idx="13">
                  <c:v>8.9065500000000006E-2</c:v>
                </c:pt>
                <c:pt idx="14">
                  <c:v>8.9365799999999995E-2</c:v>
                </c:pt>
                <c:pt idx="15">
                  <c:v>8.9721599999999999E-2</c:v>
                </c:pt>
                <c:pt idx="16">
                  <c:v>9.0109900000000007E-2</c:v>
                </c:pt>
                <c:pt idx="17">
                  <c:v>9.0631400000000001E-2</c:v>
                </c:pt>
                <c:pt idx="18">
                  <c:v>9.1372599999999998E-2</c:v>
                </c:pt>
                <c:pt idx="19">
                  <c:v>9.2445200000000005E-2</c:v>
                </c:pt>
                <c:pt idx="20">
                  <c:v>9.4128500000000004E-2</c:v>
                </c:pt>
                <c:pt idx="21">
                  <c:v>9.6729200000000001E-2</c:v>
                </c:pt>
                <c:pt idx="22">
                  <c:v>0.101469</c:v>
                </c:pt>
                <c:pt idx="23">
                  <c:v>0.10986600000000001</c:v>
                </c:pt>
                <c:pt idx="24">
                  <c:v>0.124499</c:v>
                </c:pt>
                <c:pt idx="25">
                  <c:v>0.14912900000000001</c:v>
                </c:pt>
                <c:pt idx="26">
                  <c:v>0.188363</c:v>
                </c:pt>
                <c:pt idx="27">
                  <c:v>0.246643</c:v>
                </c:pt>
                <c:pt idx="28">
                  <c:v>0.326544</c:v>
                </c:pt>
                <c:pt idx="29">
                  <c:v>0.42722700000000002</c:v>
                </c:pt>
                <c:pt idx="30">
                  <c:v>0.54333100000000001</c:v>
                </c:pt>
                <c:pt idx="31">
                  <c:v>0.66517899999999996</c:v>
                </c:pt>
                <c:pt idx="32">
                  <c:v>0.78294200000000003</c:v>
                </c:pt>
                <c:pt idx="33">
                  <c:v>0.88848000000000005</c:v>
                </c:pt>
                <c:pt idx="34">
                  <c:v>0.97691799999999995</c:v>
                </c:pt>
                <c:pt idx="35">
                  <c:v>1.0466</c:v>
                </c:pt>
                <c:pt idx="36">
                  <c:v>1.09937</c:v>
                </c:pt>
                <c:pt idx="37">
                  <c:v>1.13846</c:v>
                </c:pt>
                <c:pt idx="38">
                  <c:v>1.1666300000000001</c:v>
                </c:pt>
                <c:pt idx="39">
                  <c:v>1.1884399999999999</c:v>
                </c:pt>
                <c:pt idx="40">
                  <c:v>1.20268</c:v>
                </c:pt>
                <c:pt idx="41">
                  <c:v>1.21516</c:v>
                </c:pt>
                <c:pt idx="42">
                  <c:v>1.2223200000000001</c:v>
                </c:pt>
                <c:pt idx="43">
                  <c:v>1.2362299999999999</c:v>
                </c:pt>
                <c:pt idx="44">
                  <c:v>1.2355400000000001</c:v>
                </c:pt>
                <c:pt idx="45">
                  <c:v>1.2434000000000001</c:v>
                </c:pt>
                <c:pt idx="46">
                  <c:v>1.2459800000000001</c:v>
                </c:pt>
                <c:pt idx="47">
                  <c:v>1.2536</c:v>
                </c:pt>
                <c:pt idx="48">
                  <c:v>1.2630300000000001</c:v>
                </c:pt>
                <c:pt idx="49">
                  <c:v>1.27179</c:v>
                </c:pt>
                <c:pt idx="50">
                  <c:v>1.28243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283F-46EE-89EA-C2A1D30834C3}"/>
            </c:ext>
          </c:extLst>
        </c:ser>
        <c:ser>
          <c:idx val="3"/>
          <c:order val="3"/>
          <c:tx>
            <c:strRef>
              <c:f>'TVIS spectrum-H2O'!$Z$8:$AD$8</c:f>
              <c:strCache>
                <c:ptCount val="1"/>
                <c:pt idx="0">
                  <c:v>Time 4.7 h</c:v>
                </c:pt>
              </c:strCache>
            </c:strRef>
          </c:tx>
          <c:spPr>
            <a:ln w="12700" cap="rnd">
              <a:solidFill>
                <a:srgbClr val="FF0000">
                  <a:alpha val="60000"/>
                </a:srgbClr>
              </a:solidFill>
              <a:round/>
            </a:ln>
            <a:effectLst/>
          </c:spPr>
          <c:marker>
            <c:symbol val="none"/>
          </c:marker>
          <c:xVal>
            <c:numRef>
              <c:f>'TVIS spectrum-H2O'!$AA$10:$AA$60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spectrum-H2O'!$AC$10:$AC$60</c:f>
              <c:numCache>
                <c:formatCode>General</c:formatCode>
                <c:ptCount val="51"/>
                <c:pt idx="0">
                  <c:v>8.5219199999999995E-2</c:v>
                </c:pt>
                <c:pt idx="1">
                  <c:v>5.3673199999999997E-2</c:v>
                </c:pt>
                <c:pt idx="2">
                  <c:v>7.5609899999999994E-2</c:v>
                </c:pt>
                <c:pt idx="3">
                  <c:v>8.3969799999999997E-2</c:v>
                </c:pt>
                <c:pt idx="4">
                  <c:v>8.3321500000000007E-2</c:v>
                </c:pt>
                <c:pt idx="5">
                  <c:v>8.3876599999999996E-2</c:v>
                </c:pt>
                <c:pt idx="6">
                  <c:v>8.4129599999999999E-2</c:v>
                </c:pt>
                <c:pt idx="7">
                  <c:v>8.5153300000000001E-2</c:v>
                </c:pt>
                <c:pt idx="8">
                  <c:v>8.6388000000000006E-2</c:v>
                </c:pt>
                <c:pt idx="9">
                  <c:v>8.7287799999999999E-2</c:v>
                </c:pt>
                <c:pt idx="10">
                  <c:v>8.7946999999999997E-2</c:v>
                </c:pt>
                <c:pt idx="11">
                  <c:v>8.8540999999999995E-2</c:v>
                </c:pt>
                <c:pt idx="12">
                  <c:v>8.8886699999999999E-2</c:v>
                </c:pt>
                <c:pt idx="13">
                  <c:v>8.9203299999999999E-2</c:v>
                </c:pt>
                <c:pt idx="14">
                  <c:v>8.9467199999999997E-2</c:v>
                </c:pt>
                <c:pt idx="15">
                  <c:v>8.9731500000000006E-2</c:v>
                </c:pt>
                <c:pt idx="16">
                  <c:v>9.0057999999999999E-2</c:v>
                </c:pt>
                <c:pt idx="17">
                  <c:v>9.0474299999999994E-2</c:v>
                </c:pt>
                <c:pt idx="18">
                  <c:v>9.1108400000000006E-2</c:v>
                </c:pt>
                <c:pt idx="19">
                  <c:v>9.2198699999999995E-2</c:v>
                </c:pt>
                <c:pt idx="20">
                  <c:v>9.4218499999999997E-2</c:v>
                </c:pt>
                <c:pt idx="21">
                  <c:v>9.7968600000000003E-2</c:v>
                </c:pt>
                <c:pt idx="22">
                  <c:v>0.105033</c:v>
                </c:pt>
                <c:pt idx="23">
                  <c:v>0.11816599999999999</c:v>
                </c:pt>
                <c:pt idx="24">
                  <c:v>0.14111699999999999</c:v>
                </c:pt>
                <c:pt idx="25">
                  <c:v>0.17862700000000001</c:v>
                </c:pt>
                <c:pt idx="26">
                  <c:v>0.23582700000000001</c:v>
                </c:pt>
                <c:pt idx="27">
                  <c:v>0.31561299999999998</c:v>
                </c:pt>
                <c:pt idx="28">
                  <c:v>0.41746</c:v>
                </c:pt>
                <c:pt idx="29">
                  <c:v>0.53630299999999997</c:v>
                </c:pt>
                <c:pt idx="30">
                  <c:v>0.66211600000000004</c:v>
                </c:pt>
                <c:pt idx="31">
                  <c:v>0.78332100000000005</c:v>
                </c:pt>
                <c:pt idx="32">
                  <c:v>0.89158899999999996</c:v>
                </c:pt>
                <c:pt idx="33">
                  <c:v>0.98177499999999995</c:v>
                </c:pt>
                <c:pt idx="34">
                  <c:v>1.05277</c:v>
                </c:pt>
                <c:pt idx="35">
                  <c:v>1.1059000000000001</c:v>
                </c:pt>
                <c:pt idx="36">
                  <c:v>1.1440399999999999</c:v>
                </c:pt>
                <c:pt idx="37">
                  <c:v>1.1727399999999999</c:v>
                </c:pt>
                <c:pt idx="38">
                  <c:v>1.19279</c:v>
                </c:pt>
                <c:pt idx="39">
                  <c:v>1.2063200000000001</c:v>
                </c:pt>
                <c:pt idx="40">
                  <c:v>1.2172799999999999</c:v>
                </c:pt>
                <c:pt idx="41">
                  <c:v>1.22634</c:v>
                </c:pt>
                <c:pt idx="42">
                  <c:v>1.2337</c:v>
                </c:pt>
                <c:pt idx="43">
                  <c:v>1.2351700000000001</c:v>
                </c:pt>
                <c:pt idx="44">
                  <c:v>1.2458400000000001</c:v>
                </c:pt>
                <c:pt idx="45">
                  <c:v>1.2532099999999999</c:v>
                </c:pt>
                <c:pt idx="46">
                  <c:v>1.2582599999999999</c:v>
                </c:pt>
                <c:pt idx="47">
                  <c:v>1.26868</c:v>
                </c:pt>
                <c:pt idx="48">
                  <c:v>1.27816</c:v>
                </c:pt>
                <c:pt idx="49">
                  <c:v>1.29335</c:v>
                </c:pt>
                <c:pt idx="50">
                  <c:v>1.3076399999999999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283F-46EE-89EA-C2A1D30834C3}"/>
            </c:ext>
          </c:extLst>
        </c:ser>
        <c:ser>
          <c:idx val="4"/>
          <c:order val="4"/>
          <c:tx>
            <c:strRef>
              <c:f>'TVIS spectrum-H2O'!$AE$8:$AI$8</c:f>
              <c:strCache>
                <c:ptCount val="1"/>
                <c:pt idx="0">
                  <c:v>Time 4.8 h</c:v>
                </c:pt>
              </c:strCache>
            </c:strRef>
          </c:tx>
          <c:spPr>
            <a:ln w="12700" cap="rnd">
              <a:solidFill>
                <a:srgbClr val="FF0000">
                  <a:alpha val="70000"/>
                </a:srgbClr>
              </a:solidFill>
              <a:round/>
            </a:ln>
            <a:effectLst/>
          </c:spPr>
          <c:marker>
            <c:symbol val="none"/>
          </c:marker>
          <c:xVal>
            <c:numRef>
              <c:f>'TVIS spectrum-H2O'!$AF$10:$AF$60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spectrum-H2O'!$AH$10:$AH$60</c:f>
              <c:numCache>
                <c:formatCode>General</c:formatCode>
                <c:ptCount val="51"/>
                <c:pt idx="0">
                  <c:v>8.5766999999999996E-2</c:v>
                </c:pt>
                <c:pt idx="1">
                  <c:v>8.6823399999999995E-2</c:v>
                </c:pt>
                <c:pt idx="2">
                  <c:v>8.4564500000000001E-2</c:v>
                </c:pt>
                <c:pt idx="3">
                  <c:v>8.3701899999999996E-2</c:v>
                </c:pt>
                <c:pt idx="4">
                  <c:v>8.3251400000000003E-2</c:v>
                </c:pt>
                <c:pt idx="5">
                  <c:v>8.3936700000000003E-2</c:v>
                </c:pt>
                <c:pt idx="6">
                  <c:v>8.4213200000000002E-2</c:v>
                </c:pt>
                <c:pt idx="7">
                  <c:v>8.5213300000000006E-2</c:v>
                </c:pt>
                <c:pt idx="8">
                  <c:v>8.6460499999999996E-2</c:v>
                </c:pt>
                <c:pt idx="9">
                  <c:v>8.7319900000000006E-2</c:v>
                </c:pt>
                <c:pt idx="10">
                  <c:v>8.7939299999999998E-2</c:v>
                </c:pt>
                <c:pt idx="11">
                  <c:v>8.8604500000000003E-2</c:v>
                </c:pt>
                <c:pt idx="12">
                  <c:v>8.8971300000000003E-2</c:v>
                </c:pt>
                <c:pt idx="13">
                  <c:v>8.9202699999999996E-2</c:v>
                </c:pt>
                <c:pt idx="14">
                  <c:v>8.9353299999999997E-2</c:v>
                </c:pt>
                <c:pt idx="15">
                  <c:v>8.9533500000000002E-2</c:v>
                </c:pt>
                <c:pt idx="16">
                  <c:v>8.9703500000000005E-2</c:v>
                </c:pt>
                <c:pt idx="17">
                  <c:v>8.9998900000000007E-2</c:v>
                </c:pt>
                <c:pt idx="18">
                  <c:v>9.0613399999999997E-2</c:v>
                </c:pt>
                <c:pt idx="19">
                  <c:v>9.2048900000000003E-2</c:v>
                </c:pt>
                <c:pt idx="20">
                  <c:v>9.5195500000000002E-2</c:v>
                </c:pt>
                <c:pt idx="21">
                  <c:v>0.101728</c:v>
                </c:pt>
                <c:pt idx="22">
                  <c:v>0.114428</c:v>
                </c:pt>
                <c:pt idx="23">
                  <c:v>0.13772599999999999</c:v>
                </c:pt>
                <c:pt idx="24">
                  <c:v>0.176398</c:v>
                </c:pt>
                <c:pt idx="25">
                  <c:v>0.23591799999999999</c:v>
                </c:pt>
                <c:pt idx="26">
                  <c:v>0.31970300000000001</c:v>
                </c:pt>
                <c:pt idx="27">
                  <c:v>0.426537</c:v>
                </c:pt>
                <c:pt idx="28">
                  <c:v>0.54993199999999998</c:v>
                </c:pt>
                <c:pt idx="29">
                  <c:v>0.67940500000000004</c:v>
                </c:pt>
                <c:pt idx="30">
                  <c:v>0.80268899999999999</c:v>
                </c:pt>
                <c:pt idx="31">
                  <c:v>0.91088000000000002</c:v>
                </c:pt>
                <c:pt idx="32">
                  <c:v>0.99931400000000004</c:v>
                </c:pt>
                <c:pt idx="33">
                  <c:v>1.06785</c:v>
                </c:pt>
                <c:pt idx="34">
                  <c:v>1.11836</c:v>
                </c:pt>
                <c:pt idx="35">
                  <c:v>1.15388</c:v>
                </c:pt>
                <c:pt idx="36">
                  <c:v>1.1787799999999999</c:v>
                </c:pt>
                <c:pt idx="37">
                  <c:v>1.1982699999999999</c:v>
                </c:pt>
                <c:pt idx="38">
                  <c:v>1.21241</c:v>
                </c:pt>
                <c:pt idx="39">
                  <c:v>1.22272</c:v>
                </c:pt>
                <c:pt idx="40">
                  <c:v>1.2311000000000001</c:v>
                </c:pt>
                <c:pt idx="41">
                  <c:v>1.23841</c:v>
                </c:pt>
                <c:pt idx="42">
                  <c:v>1.2447299999999999</c:v>
                </c:pt>
                <c:pt idx="43">
                  <c:v>1.2451399999999999</c:v>
                </c:pt>
                <c:pt idx="44">
                  <c:v>1.2597</c:v>
                </c:pt>
                <c:pt idx="45">
                  <c:v>1.26878</c:v>
                </c:pt>
                <c:pt idx="46">
                  <c:v>1.2791300000000001</c:v>
                </c:pt>
                <c:pt idx="47">
                  <c:v>1.2910900000000001</c:v>
                </c:pt>
                <c:pt idx="48">
                  <c:v>1.30783</c:v>
                </c:pt>
                <c:pt idx="49">
                  <c:v>1.32585</c:v>
                </c:pt>
                <c:pt idx="50">
                  <c:v>1.34826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283F-46EE-89EA-C2A1D30834C3}"/>
            </c:ext>
          </c:extLst>
        </c:ser>
        <c:ser>
          <c:idx val="5"/>
          <c:order val="5"/>
          <c:tx>
            <c:strRef>
              <c:f>'TVIS spectrum-H2O'!$AJ$8:$AN$8</c:f>
              <c:strCache>
                <c:ptCount val="1"/>
                <c:pt idx="0">
                  <c:v>Time 4.9 h</c:v>
                </c:pt>
              </c:strCache>
            </c:strRef>
          </c:tx>
          <c:spPr>
            <a:ln w="12700" cap="rnd">
              <a:solidFill>
                <a:srgbClr val="FF0000">
                  <a:alpha val="80000"/>
                </a:srgbClr>
              </a:solidFill>
              <a:round/>
            </a:ln>
            <a:effectLst/>
          </c:spPr>
          <c:marker>
            <c:symbol val="none"/>
          </c:marker>
          <c:xVal>
            <c:numRef>
              <c:f>'TVIS spectrum-H2O'!$AK$10:$AK$60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spectrum-H2O'!$AM$10:$AM$60</c:f>
              <c:numCache>
                <c:formatCode>General</c:formatCode>
                <c:ptCount val="51"/>
                <c:pt idx="0">
                  <c:v>8.54906E-2</c:v>
                </c:pt>
                <c:pt idx="1">
                  <c:v>8.7250599999999998E-2</c:v>
                </c:pt>
                <c:pt idx="2">
                  <c:v>8.5050100000000003E-2</c:v>
                </c:pt>
                <c:pt idx="3">
                  <c:v>8.4127900000000005E-2</c:v>
                </c:pt>
                <c:pt idx="4">
                  <c:v>8.3174499999999998E-2</c:v>
                </c:pt>
                <c:pt idx="5">
                  <c:v>8.3948400000000006E-2</c:v>
                </c:pt>
                <c:pt idx="6">
                  <c:v>8.42667E-2</c:v>
                </c:pt>
                <c:pt idx="7">
                  <c:v>8.5306199999999999E-2</c:v>
                </c:pt>
                <c:pt idx="8">
                  <c:v>8.6669999999999997E-2</c:v>
                </c:pt>
                <c:pt idx="9">
                  <c:v>8.7533899999999998E-2</c:v>
                </c:pt>
                <c:pt idx="10">
                  <c:v>8.8120799999999999E-2</c:v>
                </c:pt>
                <c:pt idx="11">
                  <c:v>8.8619000000000003E-2</c:v>
                </c:pt>
                <c:pt idx="12">
                  <c:v>8.8926099999999994E-2</c:v>
                </c:pt>
                <c:pt idx="13">
                  <c:v>8.90851E-2</c:v>
                </c:pt>
                <c:pt idx="14">
                  <c:v>8.9127899999999996E-2</c:v>
                </c:pt>
                <c:pt idx="15">
                  <c:v>8.9112399999999994E-2</c:v>
                </c:pt>
                <c:pt idx="16">
                  <c:v>8.9161099999999993E-2</c:v>
                </c:pt>
                <c:pt idx="17">
                  <c:v>8.9429999999999996E-2</c:v>
                </c:pt>
                <c:pt idx="18">
                  <c:v>9.0418700000000005E-2</c:v>
                </c:pt>
                <c:pt idx="19">
                  <c:v>9.3078099999999997E-2</c:v>
                </c:pt>
                <c:pt idx="20">
                  <c:v>9.9265999999999993E-2</c:v>
                </c:pt>
                <c:pt idx="21">
                  <c:v>0.11186599999999999</c:v>
                </c:pt>
                <c:pt idx="22">
                  <c:v>0.13539000000000001</c:v>
                </c:pt>
                <c:pt idx="23">
                  <c:v>0.175681</c:v>
                </c:pt>
                <c:pt idx="24">
                  <c:v>0.23771</c:v>
                </c:pt>
                <c:pt idx="25">
                  <c:v>0.32516800000000001</c:v>
                </c:pt>
                <c:pt idx="26">
                  <c:v>0.43673899999999999</c:v>
                </c:pt>
                <c:pt idx="27">
                  <c:v>0.56447899999999995</c:v>
                </c:pt>
                <c:pt idx="28">
                  <c:v>0.69641200000000003</c:v>
                </c:pt>
                <c:pt idx="29">
                  <c:v>0.82031200000000004</c:v>
                </c:pt>
                <c:pt idx="30">
                  <c:v>0.92765600000000004</c:v>
                </c:pt>
                <c:pt idx="31">
                  <c:v>1.0140400000000001</c:v>
                </c:pt>
                <c:pt idx="32">
                  <c:v>1.07996</c:v>
                </c:pt>
                <c:pt idx="33">
                  <c:v>1.1283300000000001</c:v>
                </c:pt>
                <c:pt idx="34">
                  <c:v>1.16293</c:v>
                </c:pt>
                <c:pt idx="35">
                  <c:v>1.18682</c:v>
                </c:pt>
                <c:pt idx="36">
                  <c:v>1.20496</c:v>
                </c:pt>
                <c:pt idx="37">
                  <c:v>1.2169399999999999</c:v>
                </c:pt>
                <c:pt idx="38">
                  <c:v>1.22644</c:v>
                </c:pt>
                <c:pt idx="39">
                  <c:v>1.2347699999999999</c:v>
                </c:pt>
                <c:pt idx="40">
                  <c:v>1.24224</c:v>
                </c:pt>
                <c:pt idx="41">
                  <c:v>1.2501500000000001</c:v>
                </c:pt>
                <c:pt idx="42">
                  <c:v>1.2566900000000001</c:v>
                </c:pt>
                <c:pt idx="43">
                  <c:v>1.26928</c:v>
                </c:pt>
                <c:pt idx="44">
                  <c:v>1.2769999999999999</c:v>
                </c:pt>
                <c:pt idx="45">
                  <c:v>1.28851</c:v>
                </c:pt>
                <c:pt idx="46">
                  <c:v>1.30446</c:v>
                </c:pt>
                <c:pt idx="47">
                  <c:v>1.32178</c:v>
                </c:pt>
                <c:pt idx="48">
                  <c:v>1.3428800000000001</c:v>
                </c:pt>
                <c:pt idx="49">
                  <c:v>1.37049</c:v>
                </c:pt>
                <c:pt idx="50">
                  <c:v>1.40134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283F-46EE-89EA-C2A1D30834C3}"/>
            </c:ext>
          </c:extLst>
        </c:ser>
        <c:ser>
          <c:idx val="6"/>
          <c:order val="6"/>
          <c:tx>
            <c:strRef>
              <c:f>'TVIS spectrum-H2O'!$AO$8:$AS$8</c:f>
              <c:strCache>
                <c:ptCount val="1"/>
                <c:pt idx="0">
                  <c:v>Time 5 h</c:v>
                </c:pt>
              </c:strCache>
            </c:strRef>
          </c:tx>
          <c:spPr>
            <a:ln w="12700" cap="rnd">
              <a:solidFill>
                <a:srgbClr val="FF0000">
                  <a:alpha val="90000"/>
                </a:srgbClr>
              </a:solidFill>
              <a:round/>
            </a:ln>
            <a:effectLst/>
          </c:spPr>
          <c:marker>
            <c:symbol val="none"/>
          </c:marker>
          <c:xVal>
            <c:numRef>
              <c:f>'TVIS spectrum-H2O'!$AP$10:$AP$60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spectrum-H2O'!$AR$10:$AR$60</c:f>
              <c:numCache>
                <c:formatCode>General</c:formatCode>
                <c:ptCount val="51"/>
                <c:pt idx="0">
                  <c:v>8.5899299999999998E-2</c:v>
                </c:pt>
                <c:pt idx="1">
                  <c:v>8.7565500000000004E-2</c:v>
                </c:pt>
                <c:pt idx="2">
                  <c:v>8.5217200000000007E-2</c:v>
                </c:pt>
                <c:pt idx="3">
                  <c:v>8.4216100000000002E-2</c:v>
                </c:pt>
                <c:pt idx="4">
                  <c:v>8.3060599999999998E-2</c:v>
                </c:pt>
                <c:pt idx="5">
                  <c:v>8.4092E-2</c:v>
                </c:pt>
                <c:pt idx="6">
                  <c:v>8.4383799999999995E-2</c:v>
                </c:pt>
                <c:pt idx="7">
                  <c:v>8.55075E-2</c:v>
                </c:pt>
                <c:pt idx="8">
                  <c:v>8.67927E-2</c:v>
                </c:pt>
                <c:pt idx="9">
                  <c:v>8.7615399999999996E-2</c:v>
                </c:pt>
                <c:pt idx="10">
                  <c:v>8.8068300000000002E-2</c:v>
                </c:pt>
                <c:pt idx="11">
                  <c:v>8.8505600000000004E-2</c:v>
                </c:pt>
                <c:pt idx="12">
                  <c:v>8.8674900000000001E-2</c:v>
                </c:pt>
                <c:pt idx="13">
                  <c:v>8.8682300000000006E-2</c:v>
                </c:pt>
                <c:pt idx="14">
                  <c:v>8.8573399999999997E-2</c:v>
                </c:pt>
                <c:pt idx="15">
                  <c:v>8.8418499999999997E-2</c:v>
                </c:pt>
                <c:pt idx="16">
                  <c:v>8.8473200000000002E-2</c:v>
                </c:pt>
                <c:pt idx="17">
                  <c:v>8.9247999999999994E-2</c:v>
                </c:pt>
                <c:pt idx="18">
                  <c:v>9.1786499999999993E-2</c:v>
                </c:pt>
                <c:pt idx="19">
                  <c:v>9.8085400000000003E-2</c:v>
                </c:pt>
                <c:pt idx="20">
                  <c:v>0.111663</c:v>
                </c:pt>
                <c:pt idx="21">
                  <c:v>0.13702300000000001</c:v>
                </c:pt>
                <c:pt idx="22">
                  <c:v>0.180421</c:v>
                </c:pt>
                <c:pt idx="23">
                  <c:v>0.24807899999999999</c:v>
                </c:pt>
                <c:pt idx="24">
                  <c:v>0.34172400000000003</c:v>
                </c:pt>
                <c:pt idx="25">
                  <c:v>0.45928200000000002</c:v>
                </c:pt>
                <c:pt idx="26">
                  <c:v>0.59178399999999998</c:v>
                </c:pt>
                <c:pt idx="27">
                  <c:v>0.72514699999999999</c:v>
                </c:pt>
                <c:pt idx="28">
                  <c:v>0.84770699999999999</c:v>
                </c:pt>
                <c:pt idx="29">
                  <c:v>0.95135499999999995</c:v>
                </c:pt>
                <c:pt idx="30">
                  <c:v>1.03338</c:v>
                </c:pt>
                <c:pt idx="31">
                  <c:v>1.09521</c:v>
                </c:pt>
                <c:pt idx="32">
                  <c:v>1.1399999999999999</c:v>
                </c:pt>
                <c:pt idx="33">
                  <c:v>1.17204</c:v>
                </c:pt>
                <c:pt idx="34">
                  <c:v>1.19479</c:v>
                </c:pt>
                <c:pt idx="35">
                  <c:v>1.21017</c:v>
                </c:pt>
                <c:pt idx="36">
                  <c:v>1.2224999999999999</c:v>
                </c:pt>
                <c:pt idx="37">
                  <c:v>1.23047</c:v>
                </c:pt>
                <c:pt idx="38">
                  <c:v>1.24085</c:v>
                </c:pt>
                <c:pt idx="39">
                  <c:v>1.24705</c:v>
                </c:pt>
                <c:pt idx="40">
                  <c:v>1.2556</c:v>
                </c:pt>
                <c:pt idx="41">
                  <c:v>1.2643</c:v>
                </c:pt>
                <c:pt idx="42">
                  <c:v>1.2738799999999999</c:v>
                </c:pt>
                <c:pt idx="43">
                  <c:v>1.2803899999999999</c:v>
                </c:pt>
                <c:pt idx="44">
                  <c:v>1.3002800000000001</c:v>
                </c:pt>
                <c:pt idx="45">
                  <c:v>1.31629</c:v>
                </c:pt>
                <c:pt idx="46">
                  <c:v>1.3401099999999999</c:v>
                </c:pt>
                <c:pt idx="47">
                  <c:v>1.36487</c:v>
                </c:pt>
                <c:pt idx="48">
                  <c:v>1.3971800000000001</c:v>
                </c:pt>
                <c:pt idx="49">
                  <c:v>1.4315599999999999</c:v>
                </c:pt>
                <c:pt idx="50">
                  <c:v>1.47218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283F-46EE-89EA-C2A1D30834C3}"/>
            </c:ext>
          </c:extLst>
        </c:ser>
        <c:ser>
          <c:idx val="7"/>
          <c:order val="7"/>
          <c:tx>
            <c:strRef>
              <c:f>'TVIS spectrum-H2O'!$AT$8:$AX$8</c:f>
              <c:strCache>
                <c:ptCount val="1"/>
                <c:pt idx="0">
                  <c:v>Time 5.1 h</c:v>
                </c:pt>
              </c:strCache>
            </c:strRef>
          </c:tx>
          <c:spPr>
            <a:ln w="1270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xVal>
            <c:numRef>
              <c:f>'TVIS spectrum-H2O'!$AU$10:$AU$60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spectrum-H2O'!$AW$10:$AW$60</c:f>
              <c:numCache>
                <c:formatCode>General</c:formatCode>
                <c:ptCount val="51"/>
                <c:pt idx="0">
                  <c:v>8.6470699999999998E-2</c:v>
                </c:pt>
                <c:pt idx="1">
                  <c:v>8.7692500000000007E-2</c:v>
                </c:pt>
                <c:pt idx="2">
                  <c:v>8.5342600000000005E-2</c:v>
                </c:pt>
                <c:pt idx="3">
                  <c:v>8.4296300000000005E-2</c:v>
                </c:pt>
                <c:pt idx="4">
                  <c:v>8.2842600000000002E-2</c:v>
                </c:pt>
                <c:pt idx="5">
                  <c:v>8.4117200000000003E-2</c:v>
                </c:pt>
                <c:pt idx="6">
                  <c:v>8.4510500000000002E-2</c:v>
                </c:pt>
                <c:pt idx="7">
                  <c:v>8.5540400000000003E-2</c:v>
                </c:pt>
                <c:pt idx="8">
                  <c:v>8.6831199999999997E-2</c:v>
                </c:pt>
                <c:pt idx="9">
                  <c:v>8.7610199999999999E-2</c:v>
                </c:pt>
                <c:pt idx="10">
                  <c:v>8.8011699999999998E-2</c:v>
                </c:pt>
                <c:pt idx="11">
                  <c:v>8.8276599999999997E-2</c:v>
                </c:pt>
                <c:pt idx="12">
                  <c:v>8.8283E-2</c:v>
                </c:pt>
                <c:pt idx="13">
                  <c:v>8.8083499999999995E-2</c:v>
                </c:pt>
                <c:pt idx="14">
                  <c:v>8.7725700000000004E-2</c:v>
                </c:pt>
                <c:pt idx="15">
                  <c:v>8.7608400000000003E-2</c:v>
                </c:pt>
                <c:pt idx="16">
                  <c:v>8.8197399999999995E-2</c:v>
                </c:pt>
                <c:pt idx="17">
                  <c:v>9.0659000000000003E-2</c:v>
                </c:pt>
                <c:pt idx="18">
                  <c:v>9.7298399999999993E-2</c:v>
                </c:pt>
                <c:pt idx="19">
                  <c:v>0.11172600000000001</c:v>
                </c:pt>
                <c:pt idx="20">
                  <c:v>0.139712</c:v>
                </c:pt>
                <c:pt idx="21">
                  <c:v>0.186753</c:v>
                </c:pt>
                <c:pt idx="22">
                  <c:v>0.25888100000000003</c:v>
                </c:pt>
                <c:pt idx="23">
                  <c:v>0.35922300000000001</c:v>
                </c:pt>
                <c:pt idx="24">
                  <c:v>0.482234</c:v>
                </c:pt>
                <c:pt idx="25">
                  <c:v>0.61799199999999999</c:v>
                </c:pt>
                <c:pt idx="26">
                  <c:v>0.75249999999999995</c:v>
                </c:pt>
                <c:pt idx="27">
                  <c:v>0.87287700000000001</c:v>
                </c:pt>
                <c:pt idx="28">
                  <c:v>0.97254200000000002</c:v>
                </c:pt>
                <c:pt idx="29">
                  <c:v>1.0503400000000001</c:v>
                </c:pt>
                <c:pt idx="30">
                  <c:v>1.1078699999999999</c:v>
                </c:pt>
                <c:pt idx="31">
                  <c:v>1.1500999999999999</c:v>
                </c:pt>
                <c:pt idx="32">
                  <c:v>1.1795</c:v>
                </c:pt>
                <c:pt idx="33">
                  <c:v>1.2007300000000001</c:v>
                </c:pt>
                <c:pt idx="34">
                  <c:v>1.21617</c:v>
                </c:pt>
                <c:pt idx="35">
                  <c:v>1.2272700000000001</c:v>
                </c:pt>
                <c:pt idx="36">
                  <c:v>1.2374799999999999</c:v>
                </c:pt>
                <c:pt idx="37">
                  <c:v>1.2455700000000001</c:v>
                </c:pt>
                <c:pt idx="38">
                  <c:v>1.2526900000000001</c:v>
                </c:pt>
                <c:pt idx="39">
                  <c:v>1.26023</c:v>
                </c:pt>
                <c:pt idx="40">
                  <c:v>1.26999</c:v>
                </c:pt>
                <c:pt idx="41">
                  <c:v>1.2803899999999999</c:v>
                </c:pt>
                <c:pt idx="42">
                  <c:v>1.294</c:v>
                </c:pt>
                <c:pt idx="43">
                  <c:v>1.3077799999999999</c:v>
                </c:pt>
                <c:pt idx="44">
                  <c:v>1.3301099999999999</c:v>
                </c:pt>
                <c:pt idx="45">
                  <c:v>1.3550599999999999</c:v>
                </c:pt>
                <c:pt idx="46">
                  <c:v>1.3840699999999999</c:v>
                </c:pt>
                <c:pt idx="47">
                  <c:v>1.4169700000000001</c:v>
                </c:pt>
                <c:pt idx="48">
                  <c:v>1.45641</c:v>
                </c:pt>
                <c:pt idx="49">
                  <c:v>1.5033799999999999</c:v>
                </c:pt>
                <c:pt idx="50">
                  <c:v>1.55406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7-283F-46EE-89EA-C2A1D30834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39149824"/>
        <c:axId val="239151744"/>
      </c:scatterChart>
      <c:valAx>
        <c:axId val="239149824"/>
        <c:scaling>
          <c:orientation val="minMax"/>
          <c:max val="6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9151744"/>
        <c:crosses val="autoZero"/>
        <c:crossBetween val="midCat"/>
        <c:majorUnit val="1"/>
        <c:minorUnit val="0.1"/>
      </c:valAx>
      <c:valAx>
        <c:axId val="23915174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chemeClr val="tx1"/>
                    </a:solidFill>
                  </a:rPr>
                  <a:t>C</a:t>
                </a:r>
                <a:r>
                  <a:rPr lang="en-GB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′</a:t>
                </a:r>
                <a:r>
                  <a:rPr lang="en-GB" sz="1600" dirty="0">
                    <a:solidFill>
                      <a:schemeClr val="tx1"/>
                    </a:solidFill>
                  </a:rPr>
                  <a:t> / pF</a:t>
                </a:r>
              </a:p>
            </c:rich>
          </c:tx>
          <c:layout>
            <c:manualLayout>
              <c:xMode val="edge"/>
              <c:yMode val="edge"/>
              <c:x val="2.962088050990048E-3"/>
              <c:y val="0.2814602893008506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914982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0022641585719628"/>
          <c:y val="0.12842982862436317"/>
          <c:w val="0.75556968840433392"/>
          <c:h val="0.76002402974436356"/>
        </c:manualLayout>
      </c:layout>
      <c:scatterChart>
        <c:scatterStyle val="smoothMarker"/>
        <c:varyColors val="0"/>
        <c:ser>
          <c:idx val="0"/>
          <c:order val="0"/>
          <c:tx>
            <c:strRef>
              <c:f>'10Hz'!$A$3</c:f>
              <c:strCache>
                <c:ptCount val="1"/>
                <c:pt idx="0">
                  <c:v>5%Sucrose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tx1"/>
              </a:solidFill>
              <a:ln w="9525">
                <a:noFill/>
              </a:ln>
              <a:effectLst/>
            </c:spPr>
          </c:marker>
          <c:xVal>
            <c:numRef>
              <c:f>'10Hz'!$A$6:$A$200</c:f>
              <c:numCache>
                <c:formatCode>General</c:formatCode>
                <c:ptCount val="195"/>
                <c:pt idx="0">
                  <c:v>0</c:v>
                </c:pt>
                <c:pt idx="1">
                  <c:v>3.3000000000000002E-2</c:v>
                </c:pt>
                <c:pt idx="2">
                  <c:v>6.7000000000000004E-2</c:v>
                </c:pt>
                <c:pt idx="3">
                  <c:v>0.1</c:v>
                </c:pt>
                <c:pt idx="4">
                  <c:v>0.13300000000000001</c:v>
                </c:pt>
                <c:pt idx="5">
                  <c:v>0.16700000000000001</c:v>
                </c:pt>
                <c:pt idx="6">
                  <c:v>0.2</c:v>
                </c:pt>
                <c:pt idx="7">
                  <c:v>0.23300000000000001</c:v>
                </c:pt>
                <c:pt idx="8">
                  <c:v>0.26700000000000002</c:v>
                </c:pt>
                <c:pt idx="9">
                  <c:v>0.3</c:v>
                </c:pt>
                <c:pt idx="10">
                  <c:v>0.33300000000000002</c:v>
                </c:pt>
                <c:pt idx="11">
                  <c:v>0.36699999999999999</c:v>
                </c:pt>
                <c:pt idx="12">
                  <c:v>0.4</c:v>
                </c:pt>
                <c:pt idx="13">
                  <c:v>0.433</c:v>
                </c:pt>
                <c:pt idx="14">
                  <c:v>0.46700000000000003</c:v>
                </c:pt>
                <c:pt idx="15">
                  <c:v>0.5</c:v>
                </c:pt>
                <c:pt idx="16">
                  <c:v>0.53300000000000003</c:v>
                </c:pt>
                <c:pt idx="17">
                  <c:v>0.56699999999999995</c:v>
                </c:pt>
                <c:pt idx="18">
                  <c:v>0.6</c:v>
                </c:pt>
                <c:pt idx="19">
                  <c:v>0.63300000000000001</c:v>
                </c:pt>
                <c:pt idx="20">
                  <c:v>0.66700000000000004</c:v>
                </c:pt>
                <c:pt idx="21">
                  <c:v>0.7</c:v>
                </c:pt>
                <c:pt idx="22">
                  <c:v>0.73299999999999998</c:v>
                </c:pt>
                <c:pt idx="23">
                  <c:v>0.76700000000000002</c:v>
                </c:pt>
                <c:pt idx="24">
                  <c:v>0.8</c:v>
                </c:pt>
                <c:pt idx="25">
                  <c:v>0.83299999999999996</c:v>
                </c:pt>
                <c:pt idx="26">
                  <c:v>0.86699999999999999</c:v>
                </c:pt>
                <c:pt idx="27">
                  <c:v>0.9</c:v>
                </c:pt>
                <c:pt idx="28">
                  <c:v>0.93300000000000005</c:v>
                </c:pt>
                <c:pt idx="29">
                  <c:v>0.96699999999999997</c:v>
                </c:pt>
                <c:pt idx="30">
                  <c:v>1</c:v>
                </c:pt>
                <c:pt idx="31">
                  <c:v>1.0329999999999999</c:v>
                </c:pt>
                <c:pt idx="32">
                  <c:v>1.0669999999999999</c:v>
                </c:pt>
                <c:pt idx="33">
                  <c:v>1.1000000000000001</c:v>
                </c:pt>
                <c:pt idx="34">
                  <c:v>1.133</c:v>
                </c:pt>
                <c:pt idx="35">
                  <c:v>1.167</c:v>
                </c:pt>
                <c:pt idx="36">
                  <c:v>1.2</c:v>
                </c:pt>
                <c:pt idx="37">
                  <c:v>1.2330000000000001</c:v>
                </c:pt>
                <c:pt idx="38">
                  <c:v>1.2669999999999999</c:v>
                </c:pt>
                <c:pt idx="39">
                  <c:v>1.3</c:v>
                </c:pt>
                <c:pt idx="40">
                  <c:v>1.333</c:v>
                </c:pt>
                <c:pt idx="41">
                  <c:v>1.367</c:v>
                </c:pt>
                <c:pt idx="42">
                  <c:v>1.4</c:v>
                </c:pt>
                <c:pt idx="43">
                  <c:v>1.4330000000000001</c:v>
                </c:pt>
                <c:pt idx="44">
                  <c:v>1.4670000000000001</c:v>
                </c:pt>
                <c:pt idx="45">
                  <c:v>1.5</c:v>
                </c:pt>
                <c:pt idx="46">
                  <c:v>1.5329999999999999</c:v>
                </c:pt>
                <c:pt idx="47">
                  <c:v>1.5669999999999999</c:v>
                </c:pt>
                <c:pt idx="48">
                  <c:v>1.6</c:v>
                </c:pt>
                <c:pt idx="49">
                  <c:v>1.633</c:v>
                </c:pt>
                <c:pt idx="50">
                  <c:v>1.667</c:v>
                </c:pt>
                <c:pt idx="51">
                  <c:v>1.7</c:v>
                </c:pt>
                <c:pt idx="52">
                  <c:v>1.7330000000000001</c:v>
                </c:pt>
                <c:pt idx="53">
                  <c:v>1.7669999999999999</c:v>
                </c:pt>
                <c:pt idx="54">
                  <c:v>1.8</c:v>
                </c:pt>
                <c:pt idx="55">
                  <c:v>1.833</c:v>
                </c:pt>
                <c:pt idx="56">
                  <c:v>1.867</c:v>
                </c:pt>
                <c:pt idx="57">
                  <c:v>1.9</c:v>
                </c:pt>
                <c:pt idx="58">
                  <c:v>1.9330000000000001</c:v>
                </c:pt>
                <c:pt idx="59">
                  <c:v>1.9670000000000001</c:v>
                </c:pt>
                <c:pt idx="60">
                  <c:v>2</c:v>
                </c:pt>
                <c:pt idx="61">
                  <c:v>2.0329999999999999</c:v>
                </c:pt>
                <c:pt idx="62">
                  <c:v>2.0670000000000002</c:v>
                </c:pt>
                <c:pt idx="63">
                  <c:v>2.1</c:v>
                </c:pt>
                <c:pt idx="64">
                  <c:v>2.133</c:v>
                </c:pt>
                <c:pt idx="65">
                  <c:v>2.1669999999999998</c:v>
                </c:pt>
                <c:pt idx="66">
                  <c:v>2.2000000000000002</c:v>
                </c:pt>
                <c:pt idx="67">
                  <c:v>2.2330000000000001</c:v>
                </c:pt>
                <c:pt idx="68">
                  <c:v>2.2669999999999999</c:v>
                </c:pt>
                <c:pt idx="69">
                  <c:v>2.2999999999999998</c:v>
                </c:pt>
                <c:pt idx="70">
                  <c:v>2.3330000000000002</c:v>
                </c:pt>
                <c:pt idx="71">
                  <c:v>2.367</c:v>
                </c:pt>
                <c:pt idx="72">
                  <c:v>2.4</c:v>
                </c:pt>
                <c:pt idx="73">
                  <c:v>2.4329999999999998</c:v>
                </c:pt>
                <c:pt idx="74">
                  <c:v>2.4670000000000001</c:v>
                </c:pt>
                <c:pt idx="75">
                  <c:v>2.5</c:v>
                </c:pt>
                <c:pt idx="76">
                  <c:v>2.5329999999999999</c:v>
                </c:pt>
                <c:pt idx="77">
                  <c:v>2.5670000000000002</c:v>
                </c:pt>
                <c:pt idx="78">
                  <c:v>2.6</c:v>
                </c:pt>
                <c:pt idx="79">
                  <c:v>2.633</c:v>
                </c:pt>
                <c:pt idx="80">
                  <c:v>2.6669999999999998</c:v>
                </c:pt>
                <c:pt idx="81">
                  <c:v>2.7</c:v>
                </c:pt>
                <c:pt idx="82">
                  <c:v>2.7330000000000001</c:v>
                </c:pt>
                <c:pt idx="83">
                  <c:v>2.7669999999999999</c:v>
                </c:pt>
                <c:pt idx="84">
                  <c:v>2.8</c:v>
                </c:pt>
                <c:pt idx="85">
                  <c:v>2.8330000000000002</c:v>
                </c:pt>
                <c:pt idx="86">
                  <c:v>2.867</c:v>
                </c:pt>
                <c:pt idx="87">
                  <c:v>2.9</c:v>
                </c:pt>
                <c:pt idx="88">
                  <c:v>2.9329999999999998</c:v>
                </c:pt>
                <c:pt idx="89">
                  <c:v>2.9670000000000001</c:v>
                </c:pt>
                <c:pt idx="90">
                  <c:v>3</c:v>
                </c:pt>
                <c:pt idx="91">
                  <c:v>3.0329999999999999</c:v>
                </c:pt>
                <c:pt idx="92">
                  <c:v>3.0670000000000002</c:v>
                </c:pt>
                <c:pt idx="93">
                  <c:v>3.1</c:v>
                </c:pt>
                <c:pt idx="94">
                  <c:v>3.133</c:v>
                </c:pt>
                <c:pt idx="95">
                  <c:v>3.1669999999999998</c:v>
                </c:pt>
                <c:pt idx="96">
                  <c:v>3.2</c:v>
                </c:pt>
                <c:pt idx="97">
                  <c:v>3.2330000000000001</c:v>
                </c:pt>
                <c:pt idx="98">
                  <c:v>3.2669999999999999</c:v>
                </c:pt>
                <c:pt idx="99">
                  <c:v>3.3</c:v>
                </c:pt>
                <c:pt idx="100">
                  <c:v>3.3330000000000002</c:v>
                </c:pt>
                <c:pt idx="101">
                  <c:v>3.367</c:v>
                </c:pt>
                <c:pt idx="102">
                  <c:v>3.4</c:v>
                </c:pt>
                <c:pt idx="103">
                  <c:v>3.4329999999999998</c:v>
                </c:pt>
                <c:pt idx="104">
                  <c:v>3.4670000000000001</c:v>
                </c:pt>
                <c:pt idx="105">
                  <c:v>3.5</c:v>
                </c:pt>
                <c:pt idx="106">
                  <c:v>3.5329999999999999</c:v>
                </c:pt>
                <c:pt idx="107">
                  <c:v>3.5670000000000002</c:v>
                </c:pt>
                <c:pt idx="108">
                  <c:v>3.6</c:v>
                </c:pt>
                <c:pt idx="109">
                  <c:v>3.633</c:v>
                </c:pt>
                <c:pt idx="110">
                  <c:v>3.6669999999999998</c:v>
                </c:pt>
                <c:pt idx="111">
                  <c:v>3.7</c:v>
                </c:pt>
                <c:pt idx="112">
                  <c:v>3.7330000000000001</c:v>
                </c:pt>
                <c:pt idx="113">
                  <c:v>3.7669999999999999</c:v>
                </c:pt>
                <c:pt idx="114">
                  <c:v>3.8</c:v>
                </c:pt>
                <c:pt idx="115">
                  <c:v>3.8330000000000002</c:v>
                </c:pt>
                <c:pt idx="116">
                  <c:v>3.867</c:v>
                </c:pt>
                <c:pt idx="117">
                  <c:v>3.9</c:v>
                </c:pt>
                <c:pt idx="118">
                  <c:v>3.9329999999999998</c:v>
                </c:pt>
                <c:pt idx="119">
                  <c:v>3.9670000000000001</c:v>
                </c:pt>
                <c:pt idx="120">
                  <c:v>4</c:v>
                </c:pt>
                <c:pt idx="121">
                  <c:v>4.0330000000000004</c:v>
                </c:pt>
                <c:pt idx="122">
                  <c:v>4.0670000000000002</c:v>
                </c:pt>
                <c:pt idx="123">
                  <c:v>4.0999999999999996</c:v>
                </c:pt>
                <c:pt idx="124">
                  <c:v>4.133</c:v>
                </c:pt>
                <c:pt idx="125">
                  <c:v>4.1669999999999998</c:v>
                </c:pt>
                <c:pt idx="126">
                  <c:v>4.2</c:v>
                </c:pt>
                <c:pt idx="127">
                  <c:v>4.2329999999999997</c:v>
                </c:pt>
                <c:pt idx="128">
                  <c:v>4.2670000000000003</c:v>
                </c:pt>
                <c:pt idx="129">
                  <c:v>4.3</c:v>
                </c:pt>
                <c:pt idx="130">
                  <c:v>4.3330000000000002</c:v>
                </c:pt>
                <c:pt idx="131">
                  <c:v>4.367</c:v>
                </c:pt>
                <c:pt idx="132">
                  <c:v>4.4000000000000004</c:v>
                </c:pt>
                <c:pt idx="133">
                  <c:v>4.4329999999999998</c:v>
                </c:pt>
                <c:pt idx="134">
                  <c:v>4.4669999999999996</c:v>
                </c:pt>
                <c:pt idx="135">
                  <c:v>4.5</c:v>
                </c:pt>
                <c:pt idx="136">
                  <c:v>4.5330000000000004</c:v>
                </c:pt>
                <c:pt idx="137">
                  <c:v>4.5670000000000002</c:v>
                </c:pt>
                <c:pt idx="138">
                  <c:v>4.5999999999999996</c:v>
                </c:pt>
                <c:pt idx="139">
                  <c:v>4.633</c:v>
                </c:pt>
                <c:pt idx="140">
                  <c:v>4.6669999999999998</c:v>
                </c:pt>
                <c:pt idx="141">
                  <c:v>4.7</c:v>
                </c:pt>
                <c:pt idx="142">
                  <c:v>4.7329999999999997</c:v>
                </c:pt>
                <c:pt idx="143">
                  <c:v>4.7670000000000003</c:v>
                </c:pt>
                <c:pt idx="144">
                  <c:v>4.8</c:v>
                </c:pt>
                <c:pt idx="145">
                  <c:v>4.8330000000000002</c:v>
                </c:pt>
                <c:pt idx="146">
                  <c:v>4.867</c:v>
                </c:pt>
                <c:pt idx="147">
                  <c:v>4.9000000000000004</c:v>
                </c:pt>
                <c:pt idx="148">
                  <c:v>4.9329999999999998</c:v>
                </c:pt>
                <c:pt idx="149">
                  <c:v>4.9669999999999996</c:v>
                </c:pt>
                <c:pt idx="150">
                  <c:v>5</c:v>
                </c:pt>
              </c:numCache>
            </c:numRef>
          </c:xVal>
          <c:yVal>
            <c:numRef>
              <c:f>'10Hz'!$K$6:$K$200</c:f>
              <c:numCache>
                <c:formatCode>0.00E+00</c:formatCode>
                <c:ptCount val="195"/>
                <c:pt idx="0">
                  <c:v>3.3032249999999999</c:v>
                </c:pt>
                <c:pt idx="1">
                  <c:v>3.2331020000000001</c:v>
                </c:pt>
                <c:pt idx="2">
                  <c:v>3.2320199999999999</c:v>
                </c:pt>
                <c:pt idx="3">
                  <c:v>3.213419</c:v>
                </c:pt>
                <c:pt idx="4">
                  <c:v>3.2028789999999998</c:v>
                </c:pt>
                <c:pt idx="5">
                  <c:v>3.1939449999999998</c:v>
                </c:pt>
                <c:pt idx="6">
                  <c:v>3.1864880000000002</c:v>
                </c:pt>
                <c:pt idx="7">
                  <c:v>-1.9309669999999999E-4</c:v>
                </c:pt>
                <c:pt idx="8">
                  <c:v>3.1746639999999999</c:v>
                </c:pt>
                <c:pt idx="9">
                  <c:v>3.1710449999999999</c:v>
                </c:pt>
                <c:pt idx="10">
                  <c:v>3.168002</c:v>
                </c:pt>
                <c:pt idx="11">
                  <c:v>3.1649039999999999</c:v>
                </c:pt>
                <c:pt idx="12">
                  <c:v>3.1645810000000001</c:v>
                </c:pt>
                <c:pt idx="13">
                  <c:v>3.1613880000000001</c:v>
                </c:pt>
                <c:pt idx="14">
                  <c:v>3.1588039999999999</c:v>
                </c:pt>
                <c:pt idx="15">
                  <c:v>3.1565509999999999</c:v>
                </c:pt>
                <c:pt idx="16">
                  <c:v>3.1534010000000001</c:v>
                </c:pt>
                <c:pt idx="17">
                  <c:v>3.1511719999999999</c:v>
                </c:pt>
                <c:pt idx="18">
                  <c:v>3.141886</c:v>
                </c:pt>
                <c:pt idx="19">
                  <c:v>3.129775</c:v>
                </c:pt>
                <c:pt idx="20">
                  <c:v>3.1126879999999999</c:v>
                </c:pt>
                <c:pt idx="21">
                  <c:v>3.0977380000000001</c:v>
                </c:pt>
                <c:pt idx="22">
                  <c:v>3.0769570000000002</c:v>
                </c:pt>
                <c:pt idx="23">
                  <c:v>3.0589249999999999</c:v>
                </c:pt>
                <c:pt idx="24">
                  <c:v>3.0362629999999999</c:v>
                </c:pt>
                <c:pt idx="25">
                  <c:v>3.018599</c:v>
                </c:pt>
                <c:pt idx="26">
                  <c:v>2.9947620000000001</c:v>
                </c:pt>
                <c:pt idx="27">
                  <c:v>2.9750100000000002</c:v>
                </c:pt>
                <c:pt idx="28">
                  <c:v>2.9516149999999999</c:v>
                </c:pt>
                <c:pt idx="29">
                  <c:v>2.9309449999999999</c:v>
                </c:pt>
                <c:pt idx="30">
                  <c:v>2.907899</c:v>
                </c:pt>
                <c:pt idx="31">
                  <c:v>2.8865430000000001</c:v>
                </c:pt>
                <c:pt idx="32">
                  <c:v>2.864188</c:v>
                </c:pt>
                <c:pt idx="33">
                  <c:v>2.8454359999999999</c:v>
                </c:pt>
                <c:pt idx="34">
                  <c:v>2.8234750000000002</c:v>
                </c:pt>
                <c:pt idx="35">
                  <c:v>2.8035779999999999</c:v>
                </c:pt>
                <c:pt idx="36">
                  <c:v>2.7832219999999999</c:v>
                </c:pt>
                <c:pt idx="37">
                  <c:v>2.7638419999999999</c:v>
                </c:pt>
                <c:pt idx="38">
                  <c:v>2.7446600000000001</c:v>
                </c:pt>
                <c:pt idx="39">
                  <c:v>2.7265640000000002</c:v>
                </c:pt>
                <c:pt idx="40">
                  <c:v>2.7092320000000001</c:v>
                </c:pt>
                <c:pt idx="41">
                  <c:v>2.6931080000000001</c:v>
                </c:pt>
                <c:pt idx="42">
                  <c:v>2.674191</c:v>
                </c:pt>
                <c:pt idx="43">
                  <c:v>2.6512959999999999</c:v>
                </c:pt>
                <c:pt idx="44">
                  <c:v>2.6325789999999998</c:v>
                </c:pt>
                <c:pt idx="45">
                  <c:v>2.616924</c:v>
                </c:pt>
                <c:pt idx="46">
                  <c:v>2.6025390000000002</c:v>
                </c:pt>
                <c:pt idx="47">
                  <c:v>2.5895869999999999</c:v>
                </c:pt>
                <c:pt idx="48">
                  <c:v>2.5756290000000002</c:v>
                </c:pt>
                <c:pt idx="49">
                  <c:v>2.5644809999999998</c:v>
                </c:pt>
                <c:pt idx="50">
                  <c:v>2.5525229999999999</c:v>
                </c:pt>
                <c:pt idx="51">
                  <c:v>2.5422660000000001</c:v>
                </c:pt>
                <c:pt idx="52">
                  <c:v>2.532915</c:v>
                </c:pt>
                <c:pt idx="53">
                  <c:v>2.5245259999999998</c:v>
                </c:pt>
                <c:pt idx="54">
                  <c:v>2.519263</c:v>
                </c:pt>
                <c:pt idx="55">
                  <c:v>2.5138340000000001</c:v>
                </c:pt>
                <c:pt idx="56">
                  <c:v>2.5079039999999999</c:v>
                </c:pt>
                <c:pt idx="57">
                  <c:v>2.5022180000000001</c:v>
                </c:pt>
                <c:pt idx="58">
                  <c:v>2.4974590000000001</c:v>
                </c:pt>
                <c:pt idx="59">
                  <c:v>2.4943430000000002</c:v>
                </c:pt>
                <c:pt idx="60">
                  <c:v>2.7962769999999999</c:v>
                </c:pt>
                <c:pt idx="61">
                  <c:v>2.746909</c:v>
                </c:pt>
                <c:pt idx="62">
                  <c:v>2.7459660000000001</c:v>
                </c:pt>
                <c:pt idx="63">
                  <c:v>2.7639109999999998</c:v>
                </c:pt>
                <c:pt idx="64">
                  <c:v>2.7834310000000002</c:v>
                </c:pt>
                <c:pt idx="65">
                  <c:v>2.7781319999999998</c:v>
                </c:pt>
                <c:pt idx="66">
                  <c:v>2.7094779999999998</c:v>
                </c:pt>
                <c:pt idx="67">
                  <c:v>2.589591</c:v>
                </c:pt>
                <c:pt idx="68">
                  <c:v>2.471098</c:v>
                </c:pt>
                <c:pt idx="69">
                  <c:v>2.1623039999999998</c:v>
                </c:pt>
                <c:pt idx="70">
                  <c:v>1.7413050000000001</c:v>
                </c:pt>
                <c:pt idx="71">
                  <c:v>1.528721</c:v>
                </c:pt>
                <c:pt idx="72">
                  <c:v>1.4422079999999999</c:v>
                </c:pt>
                <c:pt idx="73">
                  <c:v>1.407111</c:v>
                </c:pt>
                <c:pt idx="74">
                  <c:v>1.391826</c:v>
                </c:pt>
                <c:pt idx="75">
                  <c:v>1.383775</c:v>
                </c:pt>
                <c:pt idx="76">
                  <c:v>1.378301</c:v>
                </c:pt>
                <c:pt idx="77">
                  <c:v>1.3726560000000001</c:v>
                </c:pt>
                <c:pt idx="78">
                  <c:v>1.3678170000000001</c:v>
                </c:pt>
                <c:pt idx="79">
                  <c:v>1.3644259999999999</c:v>
                </c:pt>
                <c:pt idx="80">
                  <c:v>1.362285</c:v>
                </c:pt>
                <c:pt idx="81">
                  <c:v>1.3598490000000001</c:v>
                </c:pt>
                <c:pt idx="82">
                  <c:v>1.3577650000000001</c:v>
                </c:pt>
                <c:pt idx="83">
                  <c:v>1.3557399999999999</c:v>
                </c:pt>
                <c:pt idx="84">
                  <c:v>1.354163</c:v>
                </c:pt>
                <c:pt idx="85">
                  <c:v>1.3529949999999999</c:v>
                </c:pt>
                <c:pt idx="86">
                  <c:v>1.3518680000000001</c:v>
                </c:pt>
                <c:pt idx="87">
                  <c:v>1.3509800000000001</c:v>
                </c:pt>
                <c:pt idx="88">
                  <c:v>1.3501840000000001</c:v>
                </c:pt>
                <c:pt idx="89">
                  <c:v>1.3492930000000001</c:v>
                </c:pt>
                <c:pt idx="90">
                  <c:v>1.3485959999999999</c:v>
                </c:pt>
                <c:pt idx="91">
                  <c:v>1.3480019999999999</c:v>
                </c:pt>
                <c:pt idx="92">
                  <c:v>1.347577</c:v>
                </c:pt>
                <c:pt idx="93">
                  <c:v>1.3469169999999999</c:v>
                </c:pt>
                <c:pt idx="94">
                  <c:v>1.3465750000000001</c:v>
                </c:pt>
                <c:pt idx="95">
                  <c:v>1.345885</c:v>
                </c:pt>
                <c:pt idx="96">
                  <c:v>1.3455889999999999</c:v>
                </c:pt>
                <c:pt idx="97">
                  <c:v>1.345424</c:v>
                </c:pt>
                <c:pt idx="98">
                  <c:v>1.3448640000000001</c:v>
                </c:pt>
                <c:pt idx="99">
                  <c:v>1.344787</c:v>
                </c:pt>
                <c:pt idx="100">
                  <c:v>1.344204</c:v>
                </c:pt>
                <c:pt idx="101">
                  <c:v>1.344093</c:v>
                </c:pt>
                <c:pt idx="102">
                  <c:v>1.3438570000000001</c:v>
                </c:pt>
                <c:pt idx="103">
                  <c:v>1.344122</c:v>
                </c:pt>
                <c:pt idx="104">
                  <c:v>1.343442</c:v>
                </c:pt>
                <c:pt idx="105">
                  <c:v>1.3433379999999999</c:v>
                </c:pt>
                <c:pt idx="106">
                  <c:v>1.343383</c:v>
                </c:pt>
                <c:pt idx="107">
                  <c:v>1.3430200000000001</c:v>
                </c:pt>
                <c:pt idx="108">
                  <c:v>1.342843</c:v>
                </c:pt>
                <c:pt idx="109">
                  <c:v>1.3426290000000001</c:v>
                </c:pt>
                <c:pt idx="110">
                  <c:v>1.3425370000000001</c:v>
                </c:pt>
                <c:pt idx="111">
                  <c:v>1.3428880000000001</c:v>
                </c:pt>
                <c:pt idx="112">
                  <c:v>1.342268</c:v>
                </c:pt>
                <c:pt idx="113">
                  <c:v>1.342033</c:v>
                </c:pt>
                <c:pt idx="114">
                  <c:v>1.3420259999999999</c:v>
                </c:pt>
                <c:pt idx="115">
                  <c:v>1.3421019999999999</c:v>
                </c:pt>
                <c:pt idx="116">
                  <c:v>1.341877</c:v>
                </c:pt>
                <c:pt idx="117">
                  <c:v>1.341639</c:v>
                </c:pt>
                <c:pt idx="118">
                  <c:v>1.341488</c:v>
                </c:pt>
                <c:pt idx="119">
                  <c:v>1.3417030000000001</c:v>
                </c:pt>
                <c:pt idx="120">
                  <c:v>1.3415760000000001</c:v>
                </c:pt>
                <c:pt idx="121">
                  <c:v>1.341542</c:v>
                </c:pt>
                <c:pt idx="122">
                  <c:v>1.3411660000000001</c:v>
                </c:pt>
                <c:pt idx="123">
                  <c:v>1.3414919999999999</c:v>
                </c:pt>
                <c:pt idx="124">
                  <c:v>1.3412710000000001</c:v>
                </c:pt>
                <c:pt idx="125">
                  <c:v>1.3412729999999999</c:v>
                </c:pt>
                <c:pt idx="126">
                  <c:v>1.3416360000000001</c:v>
                </c:pt>
                <c:pt idx="127">
                  <c:v>1.3412809999999999</c:v>
                </c:pt>
                <c:pt idx="128">
                  <c:v>1.3409120000000001</c:v>
                </c:pt>
                <c:pt idx="129">
                  <c:v>1.340962</c:v>
                </c:pt>
                <c:pt idx="130">
                  <c:v>1.3411869999999999</c:v>
                </c:pt>
                <c:pt idx="131">
                  <c:v>1.3411729999999999</c:v>
                </c:pt>
                <c:pt idx="132">
                  <c:v>1.3408340000000001</c:v>
                </c:pt>
                <c:pt idx="133">
                  <c:v>1.3407770000000001</c:v>
                </c:pt>
                <c:pt idx="134">
                  <c:v>1.3406549999999999</c:v>
                </c:pt>
                <c:pt idx="135">
                  <c:v>1.340606</c:v>
                </c:pt>
                <c:pt idx="136">
                  <c:v>1.3406290000000001</c:v>
                </c:pt>
                <c:pt idx="137">
                  <c:v>1.3406210000000001</c:v>
                </c:pt>
                <c:pt idx="138">
                  <c:v>1.340565</c:v>
                </c:pt>
                <c:pt idx="139">
                  <c:v>1.3404929999999999</c:v>
                </c:pt>
                <c:pt idx="140">
                  <c:v>1.340614</c:v>
                </c:pt>
                <c:pt idx="141">
                  <c:v>1.340657</c:v>
                </c:pt>
                <c:pt idx="142">
                  <c:v>1.3406</c:v>
                </c:pt>
                <c:pt idx="143">
                  <c:v>1.3407169999999999</c:v>
                </c:pt>
                <c:pt idx="144">
                  <c:v>1.3408389999999999</c:v>
                </c:pt>
                <c:pt idx="145">
                  <c:v>1.3405320000000001</c:v>
                </c:pt>
                <c:pt idx="146">
                  <c:v>1.3402959999999999</c:v>
                </c:pt>
                <c:pt idx="147">
                  <c:v>1.340317</c:v>
                </c:pt>
                <c:pt idx="148">
                  <c:v>1.3404990000000001</c:v>
                </c:pt>
                <c:pt idx="149">
                  <c:v>1.340462</c:v>
                </c:pt>
                <c:pt idx="150">
                  <c:v>1.3405959999999999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219E-48A7-BF5D-415E39610278}"/>
            </c:ext>
          </c:extLst>
        </c:ser>
        <c:ser>
          <c:idx val="1"/>
          <c:order val="1"/>
          <c:tx>
            <c:strRef>
              <c:f>'10Hz'!$M$3</c:f>
              <c:strCache>
                <c:ptCount val="1"/>
                <c:pt idx="0">
                  <c:v>5%Sucrose in 0.13% NaCl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'10Hz'!$M$6:$M$200</c:f>
              <c:numCache>
                <c:formatCode>General</c:formatCode>
                <c:ptCount val="195"/>
                <c:pt idx="0">
                  <c:v>0</c:v>
                </c:pt>
                <c:pt idx="1">
                  <c:v>3.3000000000000002E-2</c:v>
                </c:pt>
                <c:pt idx="2">
                  <c:v>6.7000000000000004E-2</c:v>
                </c:pt>
                <c:pt idx="3">
                  <c:v>0.1</c:v>
                </c:pt>
                <c:pt idx="4">
                  <c:v>0.13300000000000001</c:v>
                </c:pt>
                <c:pt idx="5">
                  <c:v>0.16700000000000001</c:v>
                </c:pt>
                <c:pt idx="6">
                  <c:v>0.2</c:v>
                </c:pt>
                <c:pt idx="7">
                  <c:v>0.23300000000000001</c:v>
                </c:pt>
                <c:pt idx="8">
                  <c:v>0.26700000000000002</c:v>
                </c:pt>
                <c:pt idx="9">
                  <c:v>0.3</c:v>
                </c:pt>
                <c:pt idx="10">
                  <c:v>0.33300000000000002</c:v>
                </c:pt>
                <c:pt idx="11">
                  <c:v>0.36699999999999999</c:v>
                </c:pt>
                <c:pt idx="12">
                  <c:v>0.4</c:v>
                </c:pt>
                <c:pt idx="13">
                  <c:v>0.433</c:v>
                </c:pt>
                <c:pt idx="14">
                  <c:v>0.46700000000000003</c:v>
                </c:pt>
                <c:pt idx="15">
                  <c:v>0.5</c:v>
                </c:pt>
                <c:pt idx="16">
                  <c:v>0.53300000000000003</c:v>
                </c:pt>
                <c:pt idx="17">
                  <c:v>0.56699999999999995</c:v>
                </c:pt>
                <c:pt idx="18">
                  <c:v>0.6</c:v>
                </c:pt>
                <c:pt idx="19">
                  <c:v>0.63300000000000001</c:v>
                </c:pt>
                <c:pt idx="20">
                  <c:v>0.66700000000000004</c:v>
                </c:pt>
                <c:pt idx="21">
                  <c:v>0.7</c:v>
                </c:pt>
                <c:pt idx="22">
                  <c:v>0.73299999999999998</c:v>
                </c:pt>
                <c:pt idx="23">
                  <c:v>0.76700000000000002</c:v>
                </c:pt>
                <c:pt idx="24">
                  <c:v>0.8</c:v>
                </c:pt>
                <c:pt idx="25">
                  <c:v>0.83299999999999996</c:v>
                </c:pt>
                <c:pt idx="26">
                  <c:v>0.86699999999999999</c:v>
                </c:pt>
                <c:pt idx="27">
                  <c:v>0.9</c:v>
                </c:pt>
                <c:pt idx="28">
                  <c:v>0.93300000000000005</c:v>
                </c:pt>
                <c:pt idx="29">
                  <c:v>0.96699999999999997</c:v>
                </c:pt>
                <c:pt idx="30">
                  <c:v>1</c:v>
                </c:pt>
                <c:pt idx="31">
                  <c:v>1.0329999999999999</c:v>
                </c:pt>
                <c:pt idx="32">
                  <c:v>1.0669999999999999</c:v>
                </c:pt>
                <c:pt idx="33">
                  <c:v>1.1000000000000001</c:v>
                </c:pt>
                <c:pt idx="34">
                  <c:v>1.133</c:v>
                </c:pt>
                <c:pt idx="35">
                  <c:v>1.167</c:v>
                </c:pt>
                <c:pt idx="36">
                  <c:v>1.2</c:v>
                </c:pt>
                <c:pt idx="37">
                  <c:v>1.2330000000000001</c:v>
                </c:pt>
                <c:pt idx="38">
                  <c:v>1.2669999999999999</c:v>
                </c:pt>
                <c:pt idx="39">
                  <c:v>1.3</c:v>
                </c:pt>
                <c:pt idx="40">
                  <c:v>1.333</c:v>
                </c:pt>
                <c:pt idx="41">
                  <c:v>1.367</c:v>
                </c:pt>
                <c:pt idx="42">
                  <c:v>1.4</c:v>
                </c:pt>
                <c:pt idx="43">
                  <c:v>1.4330000000000001</c:v>
                </c:pt>
                <c:pt idx="44">
                  <c:v>1.4670000000000001</c:v>
                </c:pt>
                <c:pt idx="45">
                  <c:v>1.5</c:v>
                </c:pt>
                <c:pt idx="46">
                  <c:v>1.5329999999999999</c:v>
                </c:pt>
                <c:pt idx="47">
                  <c:v>1.5669999999999999</c:v>
                </c:pt>
                <c:pt idx="48">
                  <c:v>1.6</c:v>
                </c:pt>
                <c:pt idx="49">
                  <c:v>1.633</c:v>
                </c:pt>
                <c:pt idx="50">
                  <c:v>1.667</c:v>
                </c:pt>
                <c:pt idx="51">
                  <c:v>1.7</c:v>
                </c:pt>
                <c:pt idx="52">
                  <c:v>1.7330000000000001</c:v>
                </c:pt>
                <c:pt idx="53">
                  <c:v>1.7669999999999999</c:v>
                </c:pt>
                <c:pt idx="54">
                  <c:v>1.8</c:v>
                </c:pt>
                <c:pt idx="55">
                  <c:v>1.833</c:v>
                </c:pt>
                <c:pt idx="56">
                  <c:v>1.867</c:v>
                </c:pt>
                <c:pt idx="57">
                  <c:v>1.9</c:v>
                </c:pt>
                <c:pt idx="58">
                  <c:v>1.9330000000000001</c:v>
                </c:pt>
                <c:pt idx="59">
                  <c:v>1.9670000000000001</c:v>
                </c:pt>
                <c:pt idx="60">
                  <c:v>2</c:v>
                </c:pt>
                <c:pt idx="61">
                  <c:v>2.0329999999999999</c:v>
                </c:pt>
                <c:pt idx="62">
                  <c:v>2.0670000000000002</c:v>
                </c:pt>
                <c:pt idx="63">
                  <c:v>2.1</c:v>
                </c:pt>
                <c:pt idx="64">
                  <c:v>2.133</c:v>
                </c:pt>
                <c:pt idx="65">
                  <c:v>2.1669999999999998</c:v>
                </c:pt>
                <c:pt idx="66">
                  <c:v>2.2000000000000002</c:v>
                </c:pt>
                <c:pt idx="67">
                  <c:v>2.2330000000000001</c:v>
                </c:pt>
                <c:pt idx="68">
                  <c:v>2.2669999999999999</c:v>
                </c:pt>
                <c:pt idx="69">
                  <c:v>2.2999999999999998</c:v>
                </c:pt>
                <c:pt idx="70">
                  <c:v>2.3330000000000002</c:v>
                </c:pt>
                <c:pt idx="71">
                  <c:v>2.367</c:v>
                </c:pt>
                <c:pt idx="72">
                  <c:v>2.4</c:v>
                </c:pt>
                <c:pt idx="73">
                  <c:v>2.4329999999999998</c:v>
                </c:pt>
                <c:pt idx="74">
                  <c:v>2.4670000000000001</c:v>
                </c:pt>
                <c:pt idx="75">
                  <c:v>2.5</c:v>
                </c:pt>
                <c:pt idx="76">
                  <c:v>2.5329999999999999</c:v>
                </c:pt>
                <c:pt idx="77">
                  <c:v>2.5670000000000002</c:v>
                </c:pt>
                <c:pt idx="78">
                  <c:v>2.6</c:v>
                </c:pt>
                <c:pt idx="79">
                  <c:v>2.633</c:v>
                </c:pt>
                <c:pt idx="80">
                  <c:v>2.6669999999999998</c:v>
                </c:pt>
                <c:pt idx="81">
                  <c:v>2.7</c:v>
                </c:pt>
                <c:pt idx="82">
                  <c:v>2.7330000000000001</c:v>
                </c:pt>
                <c:pt idx="83">
                  <c:v>2.7669999999999999</c:v>
                </c:pt>
                <c:pt idx="84">
                  <c:v>2.8</c:v>
                </c:pt>
                <c:pt idx="85">
                  <c:v>2.8330000000000002</c:v>
                </c:pt>
                <c:pt idx="86">
                  <c:v>2.867</c:v>
                </c:pt>
                <c:pt idx="87">
                  <c:v>2.9</c:v>
                </c:pt>
                <c:pt idx="88">
                  <c:v>2.9329999999999998</c:v>
                </c:pt>
                <c:pt idx="89">
                  <c:v>2.9670000000000001</c:v>
                </c:pt>
                <c:pt idx="90">
                  <c:v>3</c:v>
                </c:pt>
                <c:pt idx="91">
                  <c:v>3.0329999999999999</c:v>
                </c:pt>
                <c:pt idx="92">
                  <c:v>3.0670000000000002</c:v>
                </c:pt>
                <c:pt idx="93">
                  <c:v>3.1</c:v>
                </c:pt>
                <c:pt idx="94">
                  <c:v>3.133</c:v>
                </c:pt>
                <c:pt idx="95">
                  <c:v>3.1669999999999998</c:v>
                </c:pt>
                <c:pt idx="96">
                  <c:v>3.2</c:v>
                </c:pt>
                <c:pt idx="97">
                  <c:v>3.2330000000000001</c:v>
                </c:pt>
                <c:pt idx="98">
                  <c:v>3.2669999999999999</c:v>
                </c:pt>
                <c:pt idx="99">
                  <c:v>3.3</c:v>
                </c:pt>
                <c:pt idx="100">
                  <c:v>3.3330000000000002</c:v>
                </c:pt>
                <c:pt idx="101">
                  <c:v>3.367</c:v>
                </c:pt>
                <c:pt idx="102">
                  <c:v>3.4</c:v>
                </c:pt>
                <c:pt idx="103">
                  <c:v>3.4329999999999998</c:v>
                </c:pt>
                <c:pt idx="104">
                  <c:v>3.4670000000000001</c:v>
                </c:pt>
                <c:pt idx="105">
                  <c:v>3.5</c:v>
                </c:pt>
                <c:pt idx="106">
                  <c:v>3.5329999999999999</c:v>
                </c:pt>
                <c:pt idx="107">
                  <c:v>3.5670000000000002</c:v>
                </c:pt>
                <c:pt idx="108">
                  <c:v>3.6</c:v>
                </c:pt>
                <c:pt idx="109">
                  <c:v>3.633</c:v>
                </c:pt>
                <c:pt idx="110">
                  <c:v>3.6669999999999998</c:v>
                </c:pt>
                <c:pt idx="111">
                  <c:v>3.7</c:v>
                </c:pt>
                <c:pt idx="112">
                  <c:v>3.7330000000000001</c:v>
                </c:pt>
                <c:pt idx="113">
                  <c:v>3.7669999999999999</c:v>
                </c:pt>
                <c:pt idx="114">
                  <c:v>3.8</c:v>
                </c:pt>
                <c:pt idx="115">
                  <c:v>3.8330000000000002</c:v>
                </c:pt>
                <c:pt idx="116">
                  <c:v>3.867</c:v>
                </c:pt>
                <c:pt idx="117">
                  <c:v>3.9</c:v>
                </c:pt>
                <c:pt idx="118">
                  <c:v>3.9329999999999998</c:v>
                </c:pt>
                <c:pt idx="119">
                  <c:v>3.9670000000000001</c:v>
                </c:pt>
                <c:pt idx="120">
                  <c:v>4</c:v>
                </c:pt>
                <c:pt idx="121">
                  <c:v>4.0330000000000004</c:v>
                </c:pt>
                <c:pt idx="122">
                  <c:v>4.0670000000000002</c:v>
                </c:pt>
                <c:pt idx="123">
                  <c:v>4.0999999999999996</c:v>
                </c:pt>
                <c:pt idx="124">
                  <c:v>4.133</c:v>
                </c:pt>
                <c:pt idx="125">
                  <c:v>4.1669999999999998</c:v>
                </c:pt>
                <c:pt idx="126">
                  <c:v>4.2</c:v>
                </c:pt>
                <c:pt idx="127">
                  <c:v>4.2329999999999997</c:v>
                </c:pt>
                <c:pt idx="128">
                  <c:v>4.2670000000000003</c:v>
                </c:pt>
                <c:pt idx="129">
                  <c:v>4.3</c:v>
                </c:pt>
                <c:pt idx="130">
                  <c:v>4.3330000000000002</c:v>
                </c:pt>
                <c:pt idx="131">
                  <c:v>4.367</c:v>
                </c:pt>
                <c:pt idx="132">
                  <c:v>4.4000000000000004</c:v>
                </c:pt>
                <c:pt idx="133">
                  <c:v>4.4329999999999998</c:v>
                </c:pt>
                <c:pt idx="134">
                  <c:v>4.4669999999999996</c:v>
                </c:pt>
                <c:pt idx="135">
                  <c:v>4.5</c:v>
                </c:pt>
                <c:pt idx="136">
                  <c:v>4.5330000000000004</c:v>
                </c:pt>
                <c:pt idx="137">
                  <c:v>4.5670000000000002</c:v>
                </c:pt>
                <c:pt idx="138">
                  <c:v>4.5999999999999996</c:v>
                </c:pt>
                <c:pt idx="139">
                  <c:v>4.633</c:v>
                </c:pt>
                <c:pt idx="140">
                  <c:v>4.6669999999999998</c:v>
                </c:pt>
                <c:pt idx="141">
                  <c:v>4.7</c:v>
                </c:pt>
                <c:pt idx="142">
                  <c:v>4.7329999999999997</c:v>
                </c:pt>
                <c:pt idx="143">
                  <c:v>4.7670000000000003</c:v>
                </c:pt>
                <c:pt idx="144">
                  <c:v>4.8</c:v>
                </c:pt>
                <c:pt idx="145">
                  <c:v>4.8330000000000002</c:v>
                </c:pt>
                <c:pt idx="146">
                  <c:v>4.867</c:v>
                </c:pt>
                <c:pt idx="147">
                  <c:v>4.9000000000000004</c:v>
                </c:pt>
                <c:pt idx="148">
                  <c:v>4.9329999999999998</c:v>
                </c:pt>
                <c:pt idx="149">
                  <c:v>4.9669999999999996</c:v>
                </c:pt>
                <c:pt idx="150">
                  <c:v>5</c:v>
                </c:pt>
              </c:numCache>
            </c:numRef>
          </c:xVal>
          <c:yVal>
            <c:numRef>
              <c:f>'10Hz'!$W$6:$W$200</c:f>
              <c:numCache>
                <c:formatCode>0.00E+00</c:formatCode>
                <c:ptCount val="195"/>
                <c:pt idx="0">
                  <c:v>3.582992</c:v>
                </c:pt>
                <c:pt idx="1">
                  <c:v>3.4563410000000001</c:v>
                </c:pt>
                <c:pt idx="2">
                  <c:v>3.5786180000000001</c:v>
                </c:pt>
                <c:pt idx="3">
                  <c:v>3.5875810000000001</c:v>
                </c:pt>
                <c:pt idx="4">
                  <c:v>3.5864440000000002</c:v>
                </c:pt>
                <c:pt idx="5">
                  <c:v>3.5882860000000001</c:v>
                </c:pt>
                <c:pt idx="6">
                  <c:v>3.5841599999999998</c:v>
                </c:pt>
                <c:pt idx="7">
                  <c:v>3.5642480000000001</c:v>
                </c:pt>
                <c:pt idx="8">
                  <c:v>3.5405259999999998</c:v>
                </c:pt>
                <c:pt idx="9">
                  <c:v>3.547469</c:v>
                </c:pt>
                <c:pt idx="10">
                  <c:v>3.5364</c:v>
                </c:pt>
                <c:pt idx="11">
                  <c:v>3.528168</c:v>
                </c:pt>
                <c:pt idx="12">
                  <c:v>3.5109140000000001</c:v>
                </c:pt>
                <c:pt idx="13">
                  <c:v>3.4718800000000001</c:v>
                </c:pt>
                <c:pt idx="14">
                  <c:v>3.5038849999999999</c:v>
                </c:pt>
                <c:pt idx="15">
                  <c:v>3.5188510000000002</c:v>
                </c:pt>
                <c:pt idx="16">
                  <c:v>3.4776189999999998</c:v>
                </c:pt>
                <c:pt idx="17">
                  <c:v>3.483733</c:v>
                </c:pt>
                <c:pt idx="18">
                  <c:v>3.4969739999999998</c:v>
                </c:pt>
                <c:pt idx="19">
                  <c:v>3.576012</c:v>
                </c:pt>
                <c:pt idx="20">
                  <c:v>3.5743559999999999</c:v>
                </c:pt>
                <c:pt idx="21">
                  <c:v>3.5510190000000001</c:v>
                </c:pt>
                <c:pt idx="22">
                  <c:v>3.566262</c:v>
                </c:pt>
                <c:pt idx="23">
                  <c:v>3.5042770000000001</c:v>
                </c:pt>
                <c:pt idx="24">
                  <c:v>3.505055</c:v>
                </c:pt>
                <c:pt idx="25">
                  <c:v>3.4849600000000001</c:v>
                </c:pt>
                <c:pt idx="26">
                  <c:v>3.4799600000000002</c:v>
                </c:pt>
                <c:pt idx="27">
                  <c:v>3.4850989999999999</c:v>
                </c:pt>
                <c:pt idx="28">
                  <c:v>3.4823390000000001</c:v>
                </c:pt>
                <c:pt idx="29">
                  <c:v>3.500184</c:v>
                </c:pt>
                <c:pt idx="30">
                  <c:v>3.4885799999999998</c:v>
                </c:pt>
                <c:pt idx="31">
                  <c:v>3.4067759999999998</c:v>
                </c:pt>
                <c:pt idx="32">
                  <c:v>3.4103349999999999</c:v>
                </c:pt>
                <c:pt idx="33">
                  <c:v>3.4534919999999998</c:v>
                </c:pt>
                <c:pt idx="34">
                  <c:v>3.39994</c:v>
                </c:pt>
                <c:pt idx="35">
                  <c:v>3.369602</c:v>
                </c:pt>
                <c:pt idx="36">
                  <c:v>3.3673229999999998</c:v>
                </c:pt>
                <c:pt idx="37">
                  <c:v>3.3486509999999998</c:v>
                </c:pt>
                <c:pt idx="38">
                  <c:v>3.329412</c:v>
                </c:pt>
                <c:pt idx="39">
                  <c:v>3.318171</c:v>
                </c:pt>
                <c:pt idx="40">
                  <c:v>3.3069649999999999</c:v>
                </c:pt>
                <c:pt idx="41">
                  <c:v>3.2961469999999999</c:v>
                </c:pt>
                <c:pt idx="42">
                  <c:v>3.2843200000000001</c:v>
                </c:pt>
                <c:pt idx="43">
                  <c:v>3.2730790000000001</c:v>
                </c:pt>
                <c:pt idx="44">
                  <c:v>3.2580100000000001</c:v>
                </c:pt>
                <c:pt idx="45">
                  <c:v>3.2434980000000002</c:v>
                </c:pt>
                <c:pt idx="46">
                  <c:v>3.2295280000000002</c:v>
                </c:pt>
                <c:pt idx="47">
                  <c:v>3.2156929999999999</c:v>
                </c:pt>
                <c:pt idx="48">
                  <c:v>3.2008200000000002</c:v>
                </c:pt>
                <c:pt idx="49">
                  <c:v>3.1873390000000001</c:v>
                </c:pt>
                <c:pt idx="50">
                  <c:v>3.1718139999999999</c:v>
                </c:pt>
                <c:pt idx="51">
                  <c:v>3.157753</c:v>
                </c:pt>
                <c:pt idx="52">
                  <c:v>3.2074199999999999</c:v>
                </c:pt>
                <c:pt idx="53">
                  <c:v>3.2216649999999998</c:v>
                </c:pt>
                <c:pt idx="54">
                  <c:v>3.229832</c:v>
                </c:pt>
                <c:pt idx="55">
                  <c:v>3.2275049999999998</c:v>
                </c:pt>
                <c:pt idx="56">
                  <c:v>3.2202999999999999</c:v>
                </c:pt>
                <c:pt idx="57">
                  <c:v>3.1815920000000002</c:v>
                </c:pt>
                <c:pt idx="58">
                  <c:v>3.1887840000000001</c:v>
                </c:pt>
                <c:pt idx="59">
                  <c:v>3.19015</c:v>
                </c:pt>
                <c:pt idx="60">
                  <c:v>3.190347</c:v>
                </c:pt>
                <c:pt idx="61">
                  <c:v>3.192024</c:v>
                </c:pt>
                <c:pt idx="62">
                  <c:v>3.1942750000000002</c:v>
                </c:pt>
                <c:pt idx="63">
                  <c:v>3.1904309999999998</c:v>
                </c:pt>
                <c:pt idx="64">
                  <c:v>3.1169470000000001</c:v>
                </c:pt>
                <c:pt idx="65">
                  <c:v>2.9383900000000001</c:v>
                </c:pt>
                <c:pt idx="66">
                  <c:v>2.8554729999999999</c:v>
                </c:pt>
                <c:pt idx="67">
                  <c:v>2.7995909999999999</c:v>
                </c:pt>
                <c:pt idx="68">
                  <c:v>2.7590819999999998</c:v>
                </c:pt>
                <c:pt idx="69">
                  <c:v>2.7256939999999998</c:v>
                </c:pt>
                <c:pt idx="70">
                  <c:v>2.6978949999999999</c:v>
                </c:pt>
                <c:pt idx="71">
                  <c:v>2.6718220000000001</c:v>
                </c:pt>
                <c:pt idx="72">
                  <c:v>2.6540319999999999</c:v>
                </c:pt>
                <c:pt idx="73">
                  <c:v>2.633883</c:v>
                </c:pt>
                <c:pt idx="74">
                  <c:v>2.6147390000000001</c:v>
                </c:pt>
                <c:pt idx="75">
                  <c:v>2.5962000000000001</c:v>
                </c:pt>
                <c:pt idx="76">
                  <c:v>2.5769060000000001</c:v>
                </c:pt>
                <c:pt idx="77">
                  <c:v>2.5579879999999999</c:v>
                </c:pt>
                <c:pt idx="78">
                  <c:v>2.5395080000000001</c:v>
                </c:pt>
                <c:pt idx="79">
                  <c:v>2.5233020000000002</c:v>
                </c:pt>
                <c:pt idx="80">
                  <c:v>2.5080049999999998</c:v>
                </c:pt>
                <c:pt idx="81">
                  <c:v>2.4932210000000001</c:v>
                </c:pt>
                <c:pt idx="82">
                  <c:v>2.4796900000000002</c:v>
                </c:pt>
                <c:pt idx="83">
                  <c:v>2.4680219999999999</c:v>
                </c:pt>
                <c:pt idx="84">
                  <c:v>2.4579789999999999</c:v>
                </c:pt>
                <c:pt idx="85">
                  <c:v>2.4492400000000001</c:v>
                </c:pt>
                <c:pt idx="86">
                  <c:v>2.441433</c:v>
                </c:pt>
                <c:pt idx="87">
                  <c:v>2.4340090000000001</c:v>
                </c:pt>
                <c:pt idx="88">
                  <c:v>2.4275180000000001</c:v>
                </c:pt>
                <c:pt idx="89">
                  <c:v>2.421408</c:v>
                </c:pt>
                <c:pt idx="90">
                  <c:v>2.4161109999999999</c:v>
                </c:pt>
                <c:pt idx="91">
                  <c:v>2.4111419999999999</c:v>
                </c:pt>
                <c:pt idx="92">
                  <c:v>2.4070200000000002</c:v>
                </c:pt>
                <c:pt idx="93">
                  <c:v>2.402701</c:v>
                </c:pt>
                <c:pt idx="94">
                  <c:v>2.3995410000000001</c:v>
                </c:pt>
                <c:pt idx="95">
                  <c:v>2.3963990000000002</c:v>
                </c:pt>
                <c:pt idx="96">
                  <c:v>2.393551</c:v>
                </c:pt>
                <c:pt idx="97">
                  <c:v>2.3907889999999998</c:v>
                </c:pt>
                <c:pt idx="98">
                  <c:v>2.3887489999999998</c:v>
                </c:pt>
                <c:pt idx="99">
                  <c:v>2.3870399999999998</c:v>
                </c:pt>
                <c:pt idx="100">
                  <c:v>2.384833</c:v>
                </c:pt>
                <c:pt idx="101">
                  <c:v>2.3836789999999999</c:v>
                </c:pt>
                <c:pt idx="102">
                  <c:v>2.381999</c:v>
                </c:pt>
                <c:pt idx="103">
                  <c:v>2.3802690000000002</c:v>
                </c:pt>
                <c:pt idx="104">
                  <c:v>2.3788309999999999</c:v>
                </c:pt>
                <c:pt idx="105">
                  <c:v>2.3772470000000001</c:v>
                </c:pt>
                <c:pt idx="106">
                  <c:v>2.3760439999999998</c:v>
                </c:pt>
                <c:pt idx="107">
                  <c:v>2.3750369999999998</c:v>
                </c:pt>
                <c:pt idx="108">
                  <c:v>2.3742619999999999</c:v>
                </c:pt>
                <c:pt idx="109">
                  <c:v>2.373167</c:v>
                </c:pt>
                <c:pt idx="110">
                  <c:v>2.3721290000000002</c:v>
                </c:pt>
                <c:pt idx="111">
                  <c:v>2.3713549999999999</c:v>
                </c:pt>
                <c:pt idx="112">
                  <c:v>2.370276</c:v>
                </c:pt>
                <c:pt idx="113">
                  <c:v>2.369783</c:v>
                </c:pt>
                <c:pt idx="114">
                  <c:v>2.3688639999999999</c:v>
                </c:pt>
                <c:pt idx="115">
                  <c:v>2.3681559999999999</c:v>
                </c:pt>
                <c:pt idx="116">
                  <c:v>2.3673380000000002</c:v>
                </c:pt>
                <c:pt idx="117">
                  <c:v>2.367127</c:v>
                </c:pt>
                <c:pt idx="118">
                  <c:v>2.3664200000000002</c:v>
                </c:pt>
                <c:pt idx="119">
                  <c:v>2.3660420000000002</c:v>
                </c:pt>
                <c:pt idx="120">
                  <c:v>2.3655339999999998</c:v>
                </c:pt>
                <c:pt idx="121">
                  <c:v>2.3649420000000001</c:v>
                </c:pt>
                <c:pt idx="122">
                  <c:v>2.3642479999999999</c:v>
                </c:pt>
                <c:pt idx="123">
                  <c:v>2.363534</c:v>
                </c:pt>
                <c:pt idx="124">
                  <c:v>2.3633850000000001</c:v>
                </c:pt>
                <c:pt idx="125">
                  <c:v>2.3626339999999999</c:v>
                </c:pt>
                <c:pt idx="126">
                  <c:v>2.362584</c:v>
                </c:pt>
                <c:pt idx="127">
                  <c:v>2.3621539999999999</c:v>
                </c:pt>
                <c:pt idx="128">
                  <c:v>2.3619309999999998</c:v>
                </c:pt>
                <c:pt idx="129">
                  <c:v>2.36144</c:v>
                </c:pt>
                <c:pt idx="130">
                  <c:v>2.3613360000000001</c:v>
                </c:pt>
                <c:pt idx="131">
                  <c:v>2.3607909999999999</c:v>
                </c:pt>
                <c:pt idx="132">
                  <c:v>2.3609300000000002</c:v>
                </c:pt>
                <c:pt idx="133">
                  <c:v>2.3605559999999999</c:v>
                </c:pt>
                <c:pt idx="134">
                  <c:v>2.3600180000000002</c:v>
                </c:pt>
                <c:pt idx="135">
                  <c:v>2.359502</c:v>
                </c:pt>
                <c:pt idx="136">
                  <c:v>2.359108</c:v>
                </c:pt>
                <c:pt idx="137">
                  <c:v>2.3589709999999999</c:v>
                </c:pt>
                <c:pt idx="138">
                  <c:v>2.3587470000000001</c:v>
                </c:pt>
                <c:pt idx="139">
                  <c:v>2.3586179999999999</c:v>
                </c:pt>
                <c:pt idx="140">
                  <c:v>2.3585349999999998</c:v>
                </c:pt>
                <c:pt idx="141">
                  <c:v>2.3581750000000001</c:v>
                </c:pt>
                <c:pt idx="142">
                  <c:v>2.357685</c:v>
                </c:pt>
                <c:pt idx="143">
                  <c:v>2.3572899999999999</c:v>
                </c:pt>
                <c:pt idx="144">
                  <c:v>2.357002</c:v>
                </c:pt>
                <c:pt idx="145">
                  <c:v>2.356865</c:v>
                </c:pt>
                <c:pt idx="146">
                  <c:v>2.3563839999999998</c:v>
                </c:pt>
                <c:pt idx="147">
                  <c:v>2.3568509999999998</c:v>
                </c:pt>
                <c:pt idx="148">
                  <c:v>2.3575650000000001</c:v>
                </c:pt>
                <c:pt idx="149">
                  <c:v>2.3590599999999999</c:v>
                </c:pt>
                <c:pt idx="150">
                  <c:v>2.361046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219E-48A7-BF5D-415E39610278}"/>
            </c:ext>
          </c:extLst>
        </c:ser>
        <c:ser>
          <c:idx val="2"/>
          <c:order val="2"/>
          <c:tx>
            <c:strRef>
              <c:f>'10Hz'!$Y$3</c:f>
              <c:strCache>
                <c:ptCount val="1"/>
                <c:pt idx="0">
                  <c:v>5%Sucrose in 0.26% NaCl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'10Hz'!$Y$6:$Y$200</c:f>
              <c:numCache>
                <c:formatCode>General</c:formatCode>
                <c:ptCount val="195"/>
                <c:pt idx="0">
                  <c:v>0</c:v>
                </c:pt>
                <c:pt idx="1">
                  <c:v>3.3000000000000002E-2</c:v>
                </c:pt>
                <c:pt idx="2">
                  <c:v>6.7000000000000004E-2</c:v>
                </c:pt>
                <c:pt idx="3">
                  <c:v>0.1</c:v>
                </c:pt>
                <c:pt idx="4">
                  <c:v>0.13300000000000001</c:v>
                </c:pt>
                <c:pt idx="5">
                  <c:v>0.16700000000000001</c:v>
                </c:pt>
                <c:pt idx="6">
                  <c:v>0.2</c:v>
                </c:pt>
                <c:pt idx="7">
                  <c:v>0.23300000000000001</c:v>
                </c:pt>
                <c:pt idx="8">
                  <c:v>0.26700000000000002</c:v>
                </c:pt>
                <c:pt idx="9">
                  <c:v>0.3</c:v>
                </c:pt>
                <c:pt idx="10">
                  <c:v>0.33300000000000002</c:v>
                </c:pt>
                <c:pt idx="11">
                  <c:v>0.36699999999999999</c:v>
                </c:pt>
                <c:pt idx="12">
                  <c:v>0.4</c:v>
                </c:pt>
                <c:pt idx="13">
                  <c:v>0.433</c:v>
                </c:pt>
                <c:pt idx="14">
                  <c:v>0.46700000000000003</c:v>
                </c:pt>
                <c:pt idx="15">
                  <c:v>0.5</c:v>
                </c:pt>
                <c:pt idx="16">
                  <c:v>0.53300000000000003</c:v>
                </c:pt>
                <c:pt idx="17">
                  <c:v>0.56699999999999995</c:v>
                </c:pt>
                <c:pt idx="18">
                  <c:v>0.6</c:v>
                </c:pt>
                <c:pt idx="19">
                  <c:v>0.63300000000000001</c:v>
                </c:pt>
                <c:pt idx="20">
                  <c:v>0.66700000000000004</c:v>
                </c:pt>
                <c:pt idx="21">
                  <c:v>0.7</c:v>
                </c:pt>
                <c:pt idx="22">
                  <c:v>0.73299999999999998</c:v>
                </c:pt>
                <c:pt idx="23">
                  <c:v>0.76700000000000002</c:v>
                </c:pt>
                <c:pt idx="24">
                  <c:v>0.8</c:v>
                </c:pt>
                <c:pt idx="25">
                  <c:v>0.83299999999999996</c:v>
                </c:pt>
                <c:pt idx="26">
                  <c:v>0.86699999999999999</c:v>
                </c:pt>
                <c:pt idx="27">
                  <c:v>0.9</c:v>
                </c:pt>
                <c:pt idx="28">
                  <c:v>0.93300000000000005</c:v>
                </c:pt>
                <c:pt idx="29">
                  <c:v>0.96699999999999997</c:v>
                </c:pt>
                <c:pt idx="30">
                  <c:v>1</c:v>
                </c:pt>
                <c:pt idx="31">
                  <c:v>1.0329999999999999</c:v>
                </c:pt>
                <c:pt idx="32">
                  <c:v>1.0669999999999999</c:v>
                </c:pt>
                <c:pt idx="33">
                  <c:v>1.1000000000000001</c:v>
                </c:pt>
                <c:pt idx="34">
                  <c:v>1.133</c:v>
                </c:pt>
                <c:pt idx="35">
                  <c:v>1.167</c:v>
                </c:pt>
                <c:pt idx="36">
                  <c:v>1.2</c:v>
                </c:pt>
                <c:pt idx="37">
                  <c:v>1.2330000000000001</c:v>
                </c:pt>
                <c:pt idx="38">
                  <c:v>1.2669999999999999</c:v>
                </c:pt>
                <c:pt idx="39">
                  <c:v>1.3</c:v>
                </c:pt>
                <c:pt idx="40">
                  <c:v>1.333</c:v>
                </c:pt>
                <c:pt idx="41">
                  <c:v>1.367</c:v>
                </c:pt>
                <c:pt idx="42">
                  <c:v>1.4</c:v>
                </c:pt>
                <c:pt idx="43">
                  <c:v>1.4330000000000001</c:v>
                </c:pt>
                <c:pt idx="44">
                  <c:v>1.4670000000000001</c:v>
                </c:pt>
                <c:pt idx="45">
                  <c:v>1.5</c:v>
                </c:pt>
                <c:pt idx="46">
                  <c:v>1.5329999999999999</c:v>
                </c:pt>
                <c:pt idx="47">
                  <c:v>1.5669999999999999</c:v>
                </c:pt>
                <c:pt idx="48">
                  <c:v>1.6</c:v>
                </c:pt>
                <c:pt idx="49">
                  <c:v>1.633</c:v>
                </c:pt>
                <c:pt idx="50">
                  <c:v>1.667</c:v>
                </c:pt>
                <c:pt idx="51">
                  <c:v>1.7</c:v>
                </c:pt>
                <c:pt idx="52">
                  <c:v>1.7330000000000001</c:v>
                </c:pt>
                <c:pt idx="53">
                  <c:v>1.7669999999999999</c:v>
                </c:pt>
                <c:pt idx="54">
                  <c:v>1.8</c:v>
                </c:pt>
                <c:pt idx="55">
                  <c:v>1.833</c:v>
                </c:pt>
                <c:pt idx="56">
                  <c:v>1.867</c:v>
                </c:pt>
                <c:pt idx="57">
                  <c:v>1.9</c:v>
                </c:pt>
                <c:pt idx="58">
                  <c:v>1.9330000000000001</c:v>
                </c:pt>
                <c:pt idx="59">
                  <c:v>1.9670000000000001</c:v>
                </c:pt>
                <c:pt idx="60">
                  <c:v>2</c:v>
                </c:pt>
                <c:pt idx="61">
                  <c:v>2.0329999999999999</c:v>
                </c:pt>
                <c:pt idx="62">
                  <c:v>2.0670000000000002</c:v>
                </c:pt>
                <c:pt idx="63">
                  <c:v>2.1</c:v>
                </c:pt>
                <c:pt idx="64">
                  <c:v>2.133</c:v>
                </c:pt>
                <c:pt idx="65">
                  <c:v>2.1669999999999998</c:v>
                </c:pt>
                <c:pt idx="66">
                  <c:v>2.2000000000000002</c:v>
                </c:pt>
                <c:pt idx="67">
                  <c:v>2.2330000000000001</c:v>
                </c:pt>
                <c:pt idx="68">
                  <c:v>2.2669999999999999</c:v>
                </c:pt>
                <c:pt idx="69">
                  <c:v>2.2999999999999998</c:v>
                </c:pt>
                <c:pt idx="70">
                  <c:v>2.3330000000000002</c:v>
                </c:pt>
                <c:pt idx="71">
                  <c:v>2.367</c:v>
                </c:pt>
                <c:pt idx="72">
                  <c:v>2.4</c:v>
                </c:pt>
                <c:pt idx="73">
                  <c:v>2.4329999999999998</c:v>
                </c:pt>
                <c:pt idx="74">
                  <c:v>2.4670000000000001</c:v>
                </c:pt>
                <c:pt idx="75">
                  <c:v>2.5</c:v>
                </c:pt>
                <c:pt idx="76">
                  <c:v>2.5329999999999999</c:v>
                </c:pt>
                <c:pt idx="77">
                  <c:v>2.5670000000000002</c:v>
                </c:pt>
                <c:pt idx="78">
                  <c:v>2.6</c:v>
                </c:pt>
                <c:pt idx="79">
                  <c:v>2.633</c:v>
                </c:pt>
                <c:pt idx="80">
                  <c:v>2.6669999999999998</c:v>
                </c:pt>
                <c:pt idx="81">
                  <c:v>2.7</c:v>
                </c:pt>
                <c:pt idx="82">
                  <c:v>2.7330000000000001</c:v>
                </c:pt>
                <c:pt idx="83">
                  <c:v>2.7669999999999999</c:v>
                </c:pt>
                <c:pt idx="84">
                  <c:v>2.8</c:v>
                </c:pt>
                <c:pt idx="85">
                  <c:v>2.8330000000000002</c:v>
                </c:pt>
                <c:pt idx="86">
                  <c:v>2.867</c:v>
                </c:pt>
                <c:pt idx="87">
                  <c:v>2.9</c:v>
                </c:pt>
                <c:pt idx="88">
                  <c:v>2.9329999999999998</c:v>
                </c:pt>
                <c:pt idx="89">
                  <c:v>2.9670000000000001</c:v>
                </c:pt>
                <c:pt idx="90">
                  <c:v>3</c:v>
                </c:pt>
                <c:pt idx="91">
                  <c:v>3.0329999999999999</c:v>
                </c:pt>
                <c:pt idx="92">
                  <c:v>3.0670000000000002</c:v>
                </c:pt>
                <c:pt idx="93">
                  <c:v>3.1</c:v>
                </c:pt>
                <c:pt idx="94">
                  <c:v>3.133</c:v>
                </c:pt>
                <c:pt idx="95">
                  <c:v>3.1669999999999998</c:v>
                </c:pt>
                <c:pt idx="96">
                  <c:v>3.2</c:v>
                </c:pt>
                <c:pt idx="97">
                  <c:v>3.2330000000000001</c:v>
                </c:pt>
                <c:pt idx="98">
                  <c:v>3.2669999999999999</c:v>
                </c:pt>
                <c:pt idx="99">
                  <c:v>3.3</c:v>
                </c:pt>
                <c:pt idx="100">
                  <c:v>3.3330000000000002</c:v>
                </c:pt>
                <c:pt idx="101">
                  <c:v>3.367</c:v>
                </c:pt>
                <c:pt idx="102">
                  <c:v>3.4</c:v>
                </c:pt>
                <c:pt idx="103">
                  <c:v>3.4329999999999998</c:v>
                </c:pt>
                <c:pt idx="104">
                  <c:v>3.4670000000000001</c:v>
                </c:pt>
                <c:pt idx="105">
                  <c:v>3.5</c:v>
                </c:pt>
                <c:pt idx="106">
                  <c:v>3.5329999999999999</c:v>
                </c:pt>
                <c:pt idx="107">
                  <c:v>3.5670000000000002</c:v>
                </c:pt>
                <c:pt idx="108">
                  <c:v>3.6</c:v>
                </c:pt>
                <c:pt idx="109">
                  <c:v>3.633</c:v>
                </c:pt>
                <c:pt idx="110">
                  <c:v>3.6669999999999998</c:v>
                </c:pt>
                <c:pt idx="111">
                  <c:v>3.7</c:v>
                </c:pt>
                <c:pt idx="112">
                  <c:v>3.7330000000000001</c:v>
                </c:pt>
                <c:pt idx="113">
                  <c:v>3.7669999999999999</c:v>
                </c:pt>
                <c:pt idx="114">
                  <c:v>3.8</c:v>
                </c:pt>
                <c:pt idx="115">
                  <c:v>3.8330000000000002</c:v>
                </c:pt>
                <c:pt idx="116">
                  <c:v>3.867</c:v>
                </c:pt>
                <c:pt idx="117">
                  <c:v>3.9</c:v>
                </c:pt>
                <c:pt idx="118">
                  <c:v>3.9329999999999998</c:v>
                </c:pt>
                <c:pt idx="119">
                  <c:v>3.9670000000000001</c:v>
                </c:pt>
                <c:pt idx="120">
                  <c:v>4</c:v>
                </c:pt>
                <c:pt idx="121">
                  <c:v>4.0330000000000004</c:v>
                </c:pt>
                <c:pt idx="122">
                  <c:v>4.0670000000000002</c:v>
                </c:pt>
                <c:pt idx="123">
                  <c:v>4.0999999999999996</c:v>
                </c:pt>
                <c:pt idx="124">
                  <c:v>4.133</c:v>
                </c:pt>
                <c:pt idx="125">
                  <c:v>4.1669999999999998</c:v>
                </c:pt>
                <c:pt idx="126">
                  <c:v>4.2</c:v>
                </c:pt>
                <c:pt idx="127">
                  <c:v>4.2329999999999997</c:v>
                </c:pt>
                <c:pt idx="128">
                  <c:v>4.2670000000000003</c:v>
                </c:pt>
                <c:pt idx="129">
                  <c:v>4.3</c:v>
                </c:pt>
                <c:pt idx="130">
                  <c:v>4.3330000000000002</c:v>
                </c:pt>
                <c:pt idx="131">
                  <c:v>4.367</c:v>
                </c:pt>
                <c:pt idx="132">
                  <c:v>4.4000000000000004</c:v>
                </c:pt>
                <c:pt idx="133">
                  <c:v>4.4329999999999998</c:v>
                </c:pt>
                <c:pt idx="134">
                  <c:v>4.4669999999999996</c:v>
                </c:pt>
                <c:pt idx="135">
                  <c:v>4.5</c:v>
                </c:pt>
                <c:pt idx="136">
                  <c:v>4.5330000000000004</c:v>
                </c:pt>
                <c:pt idx="137">
                  <c:v>4.5670000000000002</c:v>
                </c:pt>
                <c:pt idx="138">
                  <c:v>4.5999999999999996</c:v>
                </c:pt>
                <c:pt idx="139">
                  <c:v>4.633</c:v>
                </c:pt>
                <c:pt idx="140">
                  <c:v>4.6669999999999998</c:v>
                </c:pt>
                <c:pt idx="141">
                  <c:v>4.7</c:v>
                </c:pt>
                <c:pt idx="142">
                  <c:v>4.7329999999999997</c:v>
                </c:pt>
                <c:pt idx="143">
                  <c:v>4.7670000000000003</c:v>
                </c:pt>
                <c:pt idx="144">
                  <c:v>4.8</c:v>
                </c:pt>
                <c:pt idx="145">
                  <c:v>4.8330000000000002</c:v>
                </c:pt>
                <c:pt idx="146">
                  <c:v>4.867</c:v>
                </c:pt>
                <c:pt idx="147">
                  <c:v>4.9000000000000004</c:v>
                </c:pt>
                <c:pt idx="148">
                  <c:v>4.9329999999999998</c:v>
                </c:pt>
                <c:pt idx="149">
                  <c:v>4.9669999999999996</c:v>
                </c:pt>
                <c:pt idx="150">
                  <c:v>5</c:v>
                </c:pt>
              </c:numCache>
            </c:numRef>
          </c:xVal>
          <c:yVal>
            <c:numRef>
              <c:f>'10Hz'!$AI$6:$AI$200</c:f>
              <c:numCache>
                <c:formatCode>0.00E+00</c:formatCode>
                <c:ptCount val="195"/>
                <c:pt idx="0">
                  <c:v>3.5120629999999999</c:v>
                </c:pt>
                <c:pt idx="1">
                  <c:v>3.4421240000000002</c:v>
                </c:pt>
                <c:pt idx="2">
                  <c:v>3.4530129999999999</c:v>
                </c:pt>
                <c:pt idx="3">
                  <c:v>3.4613429999999998</c:v>
                </c:pt>
                <c:pt idx="4">
                  <c:v>3.4605359999999998</c:v>
                </c:pt>
                <c:pt idx="5">
                  <c:v>3.4605410000000001</c:v>
                </c:pt>
                <c:pt idx="6">
                  <c:v>3.4580090000000001</c:v>
                </c:pt>
                <c:pt idx="7">
                  <c:v>3.4560379999999999</c:v>
                </c:pt>
                <c:pt idx="8">
                  <c:v>3.4541689999999998</c:v>
                </c:pt>
                <c:pt idx="9">
                  <c:v>3.4523540000000001</c:v>
                </c:pt>
                <c:pt idx="10">
                  <c:v>3.4508260000000002</c:v>
                </c:pt>
                <c:pt idx="11">
                  <c:v>3.4491510000000001</c:v>
                </c:pt>
                <c:pt idx="12">
                  <c:v>3.4483419999999998</c:v>
                </c:pt>
                <c:pt idx="13">
                  <c:v>3.4473980000000002</c:v>
                </c:pt>
                <c:pt idx="14">
                  <c:v>3.447038</c:v>
                </c:pt>
                <c:pt idx="15">
                  <c:v>3.4471340000000001</c:v>
                </c:pt>
                <c:pt idx="16">
                  <c:v>3.4469780000000001</c:v>
                </c:pt>
                <c:pt idx="17">
                  <c:v>3.4492379999999998</c:v>
                </c:pt>
                <c:pt idx="18">
                  <c:v>3.4506480000000002</c:v>
                </c:pt>
                <c:pt idx="19">
                  <c:v>3.4475349999999998</c:v>
                </c:pt>
                <c:pt idx="20">
                  <c:v>3.4422549999999998</c:v>
                </c:pt>
                <c:pt idx="21">
                  <c:v>3.4347530000000002</c:v>
                </c:pt>
                <c:pt idx="22">
                  <c:v>3.42685</c:v>
                </c:pt>
                <c:pt idx="23">
                  <c:v>3.4152130000000001</c:v>
                </c:pt>
                <c:pt idx="24">
                  <c:v>3.405821</c:v>
                </c:pt>
                <c:pt idx="25">
                  <c:v>3.3913720000000001</c:v>
                </c:pt>
                <c:pt idx="26">
                  <c:v>3.3803459999999999</c:v>
                </c:pt>
                <c:pt idx="27">
                  <c:v>3.3659309999999998</c:v>
                </c:pt>
                <c:pt idx="28">
                  <c:v>3.3533710000000001</c:v>
                </c:pt>
                <c:pt idx="29">
                  <c:v>3.3376939999999999</c:v>
                </c:pt>
                <c:pt idx="30">
                  <c:v>3.3241830000000001</c:v>
                </c:pt>
                <c:pt idx="31">
                  <c:v>3.3087810000000002</c:v>
                </c:pt>
                <c:pt idx="32">
                  <c:v>3.2948390000000001</c:v>
                </c:pt>
                <c:pt idx="33">
                  <c:v>3.2783880000000001</c:v>
                </c:pt>
                <c:pt idx="34">
                  <c:v>3.264535</c:v>
                </c:pt>
                <c:pt idx="35">
                  <c:v>3.2467609999999998</c:v>
                </c:pt>
                <c:pt idx="36">
                  <c:v>3.231732</c:v>
                </c:pt>
                <c:pt idx="37">
                  <c:v>3.2137540000000002</c:v>
                </c:pt>
                <c:pt idx="38">
                  <c:v>3.1976680000000002</c:v>
                </c:pt>
                <c:pt idx="39">
                  <c:v>3.1805270000000001</c:v>
                </c:pt>
                <c:pt idx="40">
                  <c:v>3.1633650000000002</c:v>
                </c:pt>
                <c:pt idx="41">
                  <c:v>3.1455340000000001</c:v>
                </c:pt>
                <c:pt idx="42">
                  <c:v>3.1252089999999999</c:v>
                </c:pt>
                <c:pt idx="43">
                  <c:v>3.0979899999999998</c:v>
                </c:pt>
                <c:pt idx="44">
                  <c:v>3.074049</c:v>
                </c:pt>
                <c:pt idx="45">
                  <c:v>3.050729</c:v>
                </c:pt>
                <c:pt idx="46">
                  <c:v>3.0291990000000002</c:v>
                </c:pt>
                <c:pt idx="47">
                  <c:v>3.0056150000000001</c:v>
                </c:pt>
                <c:pt idx="48">
                  <c:v>2.9843519999999999</c:v>
                </c:pt>
                <c:pt idx="49">
                  <c:v>2.9627080000000001</c:v>
                </c:pt>
                <c:pt idx="50">
                  <c:v>2.9432689999999999</c:v>
                </c:pt>
                <c:pt idx="51">
                  <c:v>2.923835</c:v>
                </c:pt>
                <c:pt idx="52">
                  <c:v>2.9053279999999999</c:v>
                </c:pt>
                <c:pt idx="53">
                  <c:v>3.1299619999999999</c:v>
                </c:pt>
                <c:pt idx="54">
                  <c:v>3.1299769999999998</c:v>
                </c:pt>
                <c:pt idx="55">
                  <c:v>3.1395010000000001</c:v>
                </c:pt>
                <c:pt idx="56">
                  <c:v>3.1461760000000001</c:v>
                </c:pt>
                <c:pt idx="57">
                  <c:v>3.1522929999999998</c:v>
                </c:pt>
                <c:pt idx="58">
                  <c:v>3.1510820000000002</c:v>
                </c:pt>
                <c:pt idx="59">
                  <c:v>3.140333</c:v>
                </c:pt>
                <c:pt idx="60">
                  <c:v>3.1240790000000001</c:v>
                </c:pt>
                <c:pt idx="61">
                  <c:v>3.0761949999999998</c:v>
                </c:pt>
                <c:pt idx="62">
                  <c:v>2.912642</c:v>
                </c:pt>
                <c:pt idx="63">
                  <c:v>2.7431559999999999</c:v>
                </c:pt>
                <c:pt idx="64">
                  <c:v>2.6813400000000001</c:v>
                </c:pt>
                <c:pt idx="65">
                  <c:v>2.6478950000000001</c:v>
                </c:pt>
                <c:pt idx="66">
                  <c:v>2.6246860000000001</c:v>
                </c:pt>
                <c:pt idx="67">
                  <c:v>2.6073550000000001</c:v>
                </c:pt>
                <c:pt idx="68">
                  <c:v>2.5927730000000002</c:v>
                </c:pt>
                <c:pt idx="69">
                  <c:v>2.5798009999999998</c:v>
                </c:pt>
                <c:pt idx="70">
                  <c:v>2.5678969999999999</c:v>
                </c:pt>
                <c:pt idx="71">
                  <c:v>2.557105</c:v>
                </c:pt>
                <c:pt idx="72">
                  <c:v>2.5467339999999998</c:v>
                </c:pt>
                <c:pt idx="73">
                  <c:v>2.5350679999999999</c:v>
                </c:pt>
                <c:pt idx="74">
                  <c:v>2.5239940000000001</c:v>
                </c:pt>
                <c:pt idx="75">
                  <c:v>2.5115539999999998</c:v>
                </c:pt>
                <c:pt idx="76">
                  <c:v>2.498364</c:v>
                </c:pt>
                <c:pt idx="77">
                  <c:v>2.4837950000000002</c:v>
                </c:pt>
                <c:pt idx="78">
                  <c:v>2.4716179999999999</c:v>
                </c:pt>
                <c:pt idx="79">
                  <c:v>2.4565700000000001</c:v>
                </c:pt>
                <c:pt idx="80">
                  <c:v>2.4425629999999998</c:v>
                </c:pt>
                <c:pt idx="81">
                  <c:v>2.4281950000000001</c:v>
                </c:pt>
                <c:pt idx="82">
                  <c:v>2.4154460000000002</c:v>
                </c:pt>
                <c:pt idx="83">
                  <c:v>2.4071579999999999</c:v>
                </c:pt>
                <c:pt idx="84">
                  <c:v>2.3980250000000001</c:v>
                </c:pt>
                <c:pt idx="85">
                  <c:v>2.3902939999999999</c:v>
                </c:pt>
                <c:pt idx="86">
                  <c:v>2.3829220000000002</c:v>
                </c:pt>
                <c:pt idx="87">
                  <c:v>2.3759169999999998</c:v>
                </c:pt>
                <c:pt idx="88">
                  <c:v>2.3689339999999999</c:v>
                </c:pt>
                <c:pt idx="89">
                  <c:v>2.3628490000000002</c:v>
                </c:pt>
                <c:pt idx="90">
                  <c:v>2.3577569999999999</c:v>
                </c:pt>
                <c:pt idx="91">
                  <c:v>2.3526220000000002</c:v>
                </c:pt>
                <c:pt idx="92">
                  <c:v>2.349097</c:v>
                </c:pt>
                <c:pt idx="93">
                  <c:v>2.3453309999999998</c:v>
                </c:pt>
                <c:pt idx="94">
                  <c:v>2.3420000000000001</c:v>
                </c:pt>
                <c:pt idx="95">
                  <c:v>2.3395069999999998</c:v>
                </c:pt>
                <c:pt idx="96">
                  <c:v>2.3367399999999998</c:v>
                </c:pt>
                <c:pt idx="97">
                  <c:v>2.334101</c:v>
                </c:pt>
                <c:pt idx="98">
                  <c:v>2.3318590000000001</c:v>
                </c:pt>
                <c:pt idx="99">
                  <c:v>2.3305280000000002</c:v>
                </c:pt>
                <c:pt idx="100">
                  <c:v>2.3288579999999999</c:v>
                </c:pt>
                <c:pt idx="101">
                  <c:v>2.3277009999999998</c:v>
                </c:pt>
                <c:pt idx="102">
                  <c:v>2.3257509999999999</c:v>
                </c:pt>
                <c:pt idx="103">
                  <c:v>2.3236979999999998</c:v>
                </c:pt>
                <c:pt idx="104">
                  <c:v>2.322168</c:v>
                </c:pt>
                <c:pt idx="105">
                  <c:v>2.321091</c:v>
                </c:pt>
                <c:pt idx="106">
                  <c:v>2.3202970000000001</c:v>
                </c:pt>
                <c:pt idx="107">
                  <c:v>2.3191259999999998</c:v>
                </c:pt>
                <c:pt idx="108">
                  <c:v>2.317974</c:v>
                </c:pt>
                <c:pt idx="109">
                  <c:v>2.3175539999999999</c:v>
                </c:pt>
                <c:pt idx="110">
                  <c:v>2.315604</c:v>
                </c:pt>
                <c:pt idx="111">
                  <c:v>2.3146249999999999</c:v>
                </c:pt>
                <c:pt idx="112">
                  <c:v>2.3139340000000002</c:v>
                </c:pt>
                <c:pt idx="113">
                  <c:v>2.3131159999999999</c:v>
                </c:pt>
                <c:pt idx="114">
                  <c:v>2.3120479999999999</c:v>
                </c:pt>
                <c:pt idx="115">
                  <c:v>2.3117209999999999</c:v>
                </c:pt>
                <c:pt idx="116">
                  <c:v>2.3107730000000002</c:v>
                </c:pt>
                <c:pt idx="117">
                  <c:v>2.3100179999999999</c:v>
                </c:pt>
                <c:pt idx="118">
                  <c:v>2.3096969999999999</c:v>
                </c:pt>
                <c:pt idx="119">
                  <c:v>2.309129</c:v>
                </c:pt>
                <c:pt idx="120">
                  <c:v>2.308001</c:v>
                </c:pt>
                <c:pt idx="121">
                  <c:v>2.3075749999999999</c:v>
                </c:pt>
                <c:pt idx="122">
                  <c:v>2.3069739999999999</c:v>
                </c:pt>
                <c:pt idx="123">
                  <c:v>2.3063699999999998</c:v>
                </c:pt>
                <c:pt idx="124">
                  <c:v>2.3062010000000002</c:v>
                </c:pt>
                <c:pt idx="125">
                  <c:v>2.3049590000000002</c:v>
                </c:pt>
                <c:pt idx="126">
                  <c:v>2.3050630000000001</c:v>
                </c:pt>
                <c:pt idx="127">
                  <c:v>2.305069</c:v>
                </c:pt>
                <c:pt idx="128">
                  <c:v>2.304513</c:v>
                </c:pt>
                <c:pt idx="129">
                  <c:v>2.3042340000000001</c:v>
                </c:pt>
                <c:pt idx="130">
                  <c:v>2.3037879999999999</c:v>
                </c:pt>
                <c:pt idx="131">
                  <c:v>#N/A</c:v>
                </c:pt>
                <c:pt idx="132">
                  <c:v>2.30307</c:v>
                </c:pt>
                <c:pt idx="133">
                  <c:v>2.3027799999999998</c:v>
                </c:pt>
                <c:pt idx="134">
                  <c:v>2.3009270000000002</c:v>
                </c:pt>
                <c:pt idx="135">
                  <c:v>2.3010000000000002</c:v>
                </c:pt>
                <c:pt idx="136">
                  <c:v>2.3010799999999998</c:v>
                </c:pt>
                <c:pt idx="137">
                  <c:v>2.300484</c:v>
                </c:pt>
                <c:pt idx="138">
                  <c:v>2.3008150000000001</c:v>
                </c:pt>
                <c:pt idx="139">
                  <c:v>2.3001580000000001</c:v>
                </c:pt>
                <c:pt idx="140">
                  <c:v>2.2997209999999999</c:v>
                </c:pt>
                <c:pt idx="141">
                  <c:v>2.2994789999999998</c:v>
                </c:pt>
                <c:pt idx="142">
                  <c:v>2.2988300000000002</c:v>
                </c:pt>
                <c:pt idx="143">
                  <c:v>2.298565</c:v>
                </c:pt>
                <c:pt idx="144">
                  <c:v>2.2980420000000001</c:v>
                </c:pt>
                <c:pt idx="145">
                  <c:v>2.2972380000000001</c:v>
                </c:pt>
                <c:pt idx="146">
                  <c:v>2.2974399999999999</c:v>
                </c:pt>
                <c:pt idx="147">
                  <c:v>2.2999489999999998</c:v>
                </c:pt>
                <c:pt idx="148">
                  <c:v>2.3026070000000001</c:v>
                </c:pt>
                <c:pt idx="149">
                  <c:v>2.3048440000000001</c:v>
                </c:pt>
                <c:pt idx="150">
                  <c:v>2.3092609999999998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219E-48A7-BF5D-415E39610278}"/>
            </c:ext>
          </c:extLst>
        </c:ser>
        <c:ser>
          <c:idx val="3"/>
          <c:order val="3"/>
          <c:tx>
            <c:strRef>
              <c:f>'10Hz'!$AK$3</c:f>
              <c:strCache>
                <c:ptCount val="1"/>
                <c:pt idx="0">
                  <c:v>5%Sucrose in 0.41% NaCl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'10Hz'!$AK$6:$AK$200</c:f>
              <c:numCache>
                <c:formatCode>General</c:formatCode>
                <c:ptCount val="195"/>
                <c:pt idx="0">
                  <c:v>0</c:v>
                </c:pt>
                <c:pt idx="1">
                  <c:v>3.3000000000000002E-2</c:v>
                </c:pt>
                <c:pt idx="2">
                  <c:v>6.7000000000000004E-2</c:v>
                </c:pt>
                <c:pt idx="3">
                  <c:v>0.1</c:v>
                </c:pt>
                <c:pt idx="4">
                  <c:v>0.13300000000000001</c:v>
                </c:pt>
                <c:pt idx="5">
                  <c:v>0.16700000000000001</c:v>
                </c:pt>
                <c:pt idx="6">
                  <c:v>0.2</c:v>
                </c:pt>
                <c:pt idx="7">
                  <c:v>0.23300000000000001</c:v>
                </c:pt>
                <c:pt idx="8">
                  <c:v>0.26700000000000002</c:v>
                </c:pt>
                <c:pt idx="9">
                  <c:v>0.3</c:v>
                </c:pt>
                <c:pt idx="10">
                  <c:v>0.33300000000000002</c:v>
                </c:pt>
                <c:pt idx="11">
                  <c:v>0.36699999999999999</c:v>
                </c:pt>
                <c:pt idx="12">
                  <c:v>0.4</c:v>
                </c:pt>
                <c:pt idx="13">
                  <c:v>0.433</c:v>
                </c:pt>
                <c:pt idx="14">
                  <c:v>0.46700000000000003</c:v>
                </c:pt>
                <c:pt idx="15">
                  <c:v>0.5</c:v>
                </c:pt>
                <c:pt idx="16">
                  <c:v>0.53300000000000003</c:v>
                </c:pt>
                <c:pt idx="17">
                  <c:v>0.56699999999999995</c:v>
                </c:pt>
                <c:pt idx="18">
                  <c:v>0.6</c:v>
                </c:pt>
                <c:pt idx="19">
                  <c:v>0.63300000000000001</c:v>
                </c:pt>
                <c:pt idx="20">
                  <c:v>0.66700000000000004</c:v>
                </c:pt>
                <c:pt idx="21">
                  <c:v>0.7</c:v>
                </c:pt>
                <c:pt idx="22">
                  <c:v>0.73299999999999998</c:v>
                </c:pt>
                <c:pt idx="23">
                  <c:v>0.76700000000000002</c:v>
                </c:pt>
                <c:pt idx="24">
                  <c:v>0.8</c:v>
                </c:pt>
                <c:pt idx="25">
                  <c:v>0.83299999999999996</c:v>
                </c:pt>
                <c:pt idx="26">
                  <c:v>0.86699999999999999</c:v>
                </c:pt>
                <c:pt idx="27">
                  <c:v>0.9</c:v>
                </c:pt>
                <c:pt idx="28">
                  <c:v>0.93300000000000005</c:v>
                </c:pt>
                <c:pt idx="29">
                  <c:v>0.96699999999999997</c:v>
                </c:pt>
                <c:pt idx="30">
                  <c:v>1</c:v>
                </c:pt>
                <c:pt idx="31">
                  <c:v>1.0329999999999999</c:v>
                </c:pt>
                <c:pt idx="32">
                  <c:v>1.0669999999999999</c:v>
                </c:pt>
                <c:pt idx="33">
                  <c:v>1.1000000000000001</c:v>
                </c:pt>
                <c:pt idx="34">
                  <c:v>1.133</c:v>
                </c:pt>
                <c:pt idx="35">
                  <c:v>1.167</c:v>
                </c:pt>
                <c:pt idx="36">
                  <c:v>1.2</c:v>
                </c:pt>
                <c:pt idx="37">
                  <c:v>1.2330000000000001</c:v>
                </c:pt>
                <c:pt idx="38">
                  <c:v>1.2669999999999999</c:v>
                </c:pt>
                <c:pt idx="39">
                  <c:v>1.3</c:v>
                </c:pt>
                <c:pt idx="40">
                  <c:v>1.333</c:v>
                </c:pt>
                <c:pt idx="41">
                  <c:v>1.367</c:v>
                </c:pt>
                <c:pt idx="42">
                  <c:v>1.4</c:v>
                </c:pt>
                <c:pt idx="43">
                  <c:v>1.4330000000000001</c:v>
                </c:pt>
                <c:pt idx="44">
                  <c:v>1.4670000000000001</c:v>
                </c:pt>
                <c:pt idx="45">
                  <c:v>1.5</c:v>
                </c:pt>
                <c:pt idx="46">
                  <c:v>1.5329999999999999</c:v>
                </c:pt>
                <c:pt idx="47">
                  <c:v>1.5669999999999999</c:v>
                </c:pt>
                <c:pt idx="48">
                  <c:v>1.6</c:v>
                </c:pt>
                <c:pt idx="49">
                  <c:v>1.633</c:v>
                </c:pt>
                <c:pt idx="50">
                  <c:v>1.667</c:v>
                </c:pt>
                <c:pt idx="51">
                  <c:v>1.7</c:v>
                </c:pt>
                <c:pt idx="52">
                  <c:v>1.7330000000000001</c:v>
                </c:pt>
                <c:pt idx="53">
                  <c:v>1.7669999999999999</c:v>
                </c:pt>
                <c:pt idx="54">
                  <c:v>1.8</c:v>
                </c:pt>
                <c:pt idx="55">
                  <c:v>1.833</c:v>
                </c:pt>
                <c:pt idx="56">
                  <c:v>1.867</c:v>
                </c:pt>
                <c:pt idx="57">
                  <c:v>1.9</c:v>
                </c:pt>
                <c:pt idx="58">
                  <c:v>1.9330000000000001</c:v>
                </c:pt>
                <c:pt idx="59">
                  <c:v>1.9670000000000001</c:v>
                </c:pt>
                <c:pt idx="60">
                  <c:v>2</c:v>
                </c:pt>
                <c:pt idx="61">
                  <c:v>2.0329999999999999</c:v>
                </c:pt>
                <c:pt idx="62">
                  <c:v>2.0670000000000002</c:v>
                </c:pt>
                <c:pt idx="63">
                  <c:v>2.1</c:v>
                </c:pt>
                <c:pt idx="64">
                  <c:v>2.133</c:v>
                </c:pt>
                <c:pt idx="65">
                  <c:v>2.1669999999999998</c:v>
                </c:pt>
                <c:pt idx="66">
                  <c:v>2.2000000000000002</c:v>
                </c:pt>
                <c:pt idx="67">
                  <c:v>2.2330000000000001</c:v>
                </c:pt>
                <c:pt idx="68">
                  <c:v>2.2669999999999999</c:v>
                </c:pt>
                <c:pt idx="69">
                  <c:v>2.2999999999999998</c:v>
                </c:pt>
                <c:pt idx="70">
                  <c:v>2.3330000000000002</c:v>
                </c:pt>
                <c:pt idx="71">
                  <c:v>2.367</c:v>
                </c:pt>
                <c:pt idx="72">
                  <c:v>2.4</c:v>
                </c:pt>
                <c:pt idx="73">
                  <c:v>2.4329999999999998</c:v>
                </c:pt>
                <c:pt idx="74">
                  <c:v>2.4670000000000001</c:v>
                </c:pt>
                <c:pt idx="75">
                  <c:v>2.5</c:v>
                </c:pt>
                <c:pt idx="76">
                  <c:v>2.5329999999999999</c:v>
                </c:pt>
                <c:pt idx="77">
                  <c:v>2.5670000000000002</c:v>
                </c:pt>
                <c:pt idx="78">
                  <c:v>2.6</c:v>
                </c:pt>
                <c:pt idx="79">
                  <c:v>2.633</c:v>
                </c:pt>
                <c:pt idx="80">
                  <c:v>2.6669999999999998</c:v>
                </c:pt>
                <c:pt idx="81">
                  <c:v>2.7</c:v>
                </c:pt>
                <c:pt idx="82">
                  <c:v>2.7330000000000001</c:v>
                </c:pt>
                <c:pt idx="83">
                  <c:v>2.7669999999999999</c:v>
                </c:pt>
                <c:pt idx="84">
                  <c:v>2.8</c:v>
                </c:pt>
                <c:pt idx="85">
                  <c:v>2.8330000000000002</c:v>
                </c:pt>
                <c:pt idx="86">
                  <c:v>2.867</c:v>
                </c:pt>
                <c:pt idx="87">
                  <c:v>2.9</c:v>
                </c:pt>
                <c:pt idx="88">
                  <c:v>2.9329999999999998</c:v>
                </c:pt>
                <c:pt idx="89">
                  <c:v>2.9670000000000001</c:v>
                </c:pt>
                <c:pt idx="90">
                  <c:v>3</c:v>
                </c:pt>
                <c:pt idx="91">
                  <c:v>3.0329999999999999</c:v>
                </c:pt>
                <c:pt idx="92">
                  <c:v>3.0670000000000002</c:v>
                </c:pt>
                <c:pt idx="93">
                  <c:v>3.1</c:v>
                </c:pt>
                <c:pt idx="94">
                  <c:v>3.133</c:v>
                </c:pt>
                <c:pt idx="95">
                  <c:v>3.1669999999999998</c:v>
                </c:pt>
                <c:pt idx="96">
                  <c:v>3.2</c:v>
                </c:pt>
                <c:pt idx="97">
                  <c:v>3.2330000000000001</c:v>
                </c:pt>
                <c:pt idx="98">
                  <c:v>3.2669999999999999</c:v>
                </c:pt>
                <c:pt idx="99">
                  <c:v>3.3</c:v>
                </c:pt>
                <c:pt idx="100">
                  <c:v>3.3330000000000002</c:v>
                </c:pt>
                <c:pt idx="101">
                  <c:v>3.367</c:v>
                </c:pt>
                <c:pt idx="102">
                  <c:v>3.4</c:v>
                </c:pt>
                <c:pt idx="103">
                  <c:v>3.4329999999999998</c:v>
                </c:pt>
                <c:pt idx="104">
                  <c:v>3.4670000000000001</c:v>
                </c:pt>
                <c:pt idx="105">
                  <c:v>3.5</c:v>
                </c:pt>
                <c:pt idx="106">
                  <c:v>3.5329999999999999</c:v>
                </c:pt>
                <c:pt idx="107">
                  <c:v>3.5670000000000002</c:v>
                </c:pt>
                <c:pt idx="108">
                  <c:v>3.6</c:v>
                </c:pt>
                <c:pt idx="109">
                  <c:v>3.633</c:v>
                </c:pt>
                <c:pt idx="110">
                  <c:v>3.6669999999999998</c:v>
                </c:pt>
                <c:pt idx="111">
                  <c:v>3.7</c:v>
                </c:pt>
                <c:pt idx="112">
                  <c:v>3.7330000000000001</c:v>
                </c:pt>
                <c:pt idx="113">
                  <c:v>3.7669999999999999</c:v>
                </c:pt>
                <c:pt idx="114">
                  <c:v>3.8</c:v>
                </c:pt>
                <c:pt idx="115">
                  <c:v>3.8330000000000002</c:v>
                </c:pt>
                <c:pt idx="116">
                  <c:v>3.867</c:v>
                </c:pt>
                <c:pt idx="117">
                  <c:v>3.9</c:v>
                </c:pt>
                <c:pt idx="118">
                  <c:v>3.9329999999999998</c:v>
                </c:pt>
                <c:pt idx="119">
                  <c:v>3.9670000000000001</c:v>
                </c:pt>
                <c:pt idx="120">
                  <c:v>4</c:v>
                </c:pt>
                <c:pt idx="121">
                  <c:v>4.0330000000000004</c:v>
                </c:pt>
                <c:pt idx="122">
                  <c:v>4.0670000000000002</c:v>
                </c:pt>
                <c:pt idx="123">
                  <c:v>4.0999999999999996</c:v>
                </c:pt>
                <c:pt idx="124">
                  <c:v>4.133</c:v>
                </c:pt>
                <c:pt idx="125">
                  <c:v>4.1669999999999998</c:v>
                </c:pt>
                <c:pt idx="126">
                  <c:v>4.2</c:v>
                </c:pt>
                <c:pt idx="127">
                  <c:v>4.2329999999999997</c:v>
                </c:pt>
                <c:pt idx="128">
                  <c:v>4.2670000000000003</c:v>
                </c:pt>
                <c:pt idx="129">
                  <c:v>4.3</c:v>
                </c:pt>
                <c:pt idx="130">
                  <c:v>4.3330000000000002</c:v>
                </c:pt>
                <c:pt idx="131">
                  <c:v>4.367</c:v>
                </c:pt>
                <c:pt idx="132">
                  <c:v>4.4000000000000004</c:v>
                </c:pt>
                <c:pt idx="133">
                  <c:v>4.4329999999999998</c:v>
                </c:pt>
                <c:pt idx="134">
                  <c:v>4.4669999999999996</c:v>
                </c:pt>
                <c:pt idx="135">
                  <c:v>4.5</c:v>
                </c:pt>
                <c:pt idx="136">
                  <c:v>4.5330000000000004</c:v>
                </c:pt>
                <c:pt idx="137">
                  <c:v>4.5670000000000002</c:v>
                </c:pt>
                <c:pt idx="138">
                  <c:v>4.5999999999999996</c:v>
                </c:pt>
                <c:pt idx="139">
                  <c:v>4.633</c:v>
                </c:pt>
                <c:pt idx="140">
                  <c:v>4.6669999999999998</c:v>
                </c:pt>
                <c:pt idx="141">
                  <c:v>4.7</c:v>
                </c:pt>
                <c:pt idx="142">
                  <c:v>4.7329999999999997</c:v>
                </c:pt>
                <c:pt idx="143">
                  <c:v>4.7670000000000003</c:v>
                </c:pt>
                <c:pt idx="144">
                  <c:v>4.8</c:v>
                </c:pt>
                <c:pt idx="145">
                  <c:v>4.8330000000000002</c:v>
                </c:pt>
                <c:pt idx="146">
                  <c:v>4.867</c:v>
                </c:pt>
                <c:pt idx="147">
                  <c:v>4.9000000000000004</c:v>
                </c:pt>
                <c:pt idx="148">
                  <c:v>4.9329999999999998</c:v>
                </c:pt>
                <c:pt idx="149">
                  <c:v>4.9669999999999996</c:v>
                </c:pt>
                <c:pt idx="150">
                  <c:v>5</c:v>
                </c:pt>
              </c:numCache>
            </c:numRef>
          </c:xVal>
          <c:yVal>
            <c:numRef>
              <c:f>'10Hz'!$AU$6:$AU$200</c:f>
              <c:numCache>
                <c:formatCode>0.00E+00</c:formatCode>
                <c:ptCount val="195"/>
                <c:pt idx="0">
                  <c:v>3.3484790000000002</c:v>
                </c:pt>
                <c:pt idx="1">
                  <c:v>3.2884380000000002</c:v>
                </c:pt>
                <c:pt idx="2">
                  <c:v>3.295703</c:v>
                </c:pt>
                <c:pt idx="3">
                  <c:v>3.300376</c:v>
                </c:pt>
                <c:pt idx="4">
                  <c:v>3.3011590000000002</c:v>
                </c:pt>
                <c:pt idx="5">
                  <c:v>3.3022360000000002</c:v>
                </c:pt>
                <c:pt idx="6">
                  <c:v>3.3031359999999999</c:v>
                </c:pt>
                <c:pt idx="7">
                  <c:v>3.3035969999999999</c:v>
                </c:pt>
                <c:pt idx="8">
                  <c:v>3.3035920000000001</c:v>
                </c:pt>
                <c:pt idx="9">
                  <c:v>3.3040250000000002</c:v>
                </c:pt>
                <c:pt idx="10">
                  <c:v>3.3047179999999998</c:v>
                </c:pt>
                <c:pt idx="11">
                  <c:v>3.3047960000000001</c:v>
                </c:pt>
                <c:pt idx="12">
                  <c:v>3.3038729999999998</c:v>
                </c:pt>
                <c:pt idx="13">
                  <c:v>3.3053360000000001</c:v>
                </c:pt>
                <c:pt idx="14">
                  <c:v>3.3063829999999998</c:v>
                </c:pt>
                <c:pt idx="15">
                  <c:v>3.307992</c:v>
                </c:pt>
                <c:pt idx="16">
                  <c:v>3.309869</c:v>
                </c:pt>
                <c:pt idx="17">
                  <c:v>3.3130929999999998</c:v>
                </c:pt>
                <c:pt idx="18">
                  <c:v>3.3165770000000001</c:v>
                </c:pt>
                <c:pt idx="19">
                  <c:v>3.3213750000000002</c:v>
                </c:pt>
                <c:pt idx="20">
                  <c:v>3.3224140000000002</c:v>
                </c:pt>
                <c:pt idx="21">
                  <c:v>3.3230940000000002</c:v>
                </c:pt>
                <c:pt idx="22">
                  <c:v>3.3210289999999998</c:v>
                </c:pt>
                <c:pt idx="23">
                  <c:v>3.3199920000000001</c:v>
                </c:pt>
                <c:pt idx="24">
                  <c:v>3.3164560000000001</c:v>
                </c:pt>
                <c:pt idx="25">
                  <c:v>3.313205</c:v>
                </c:pt>
                <c:pt idx="26">
                  <c:v>3.3098290000000001</c:v>
                </c:pt>
                <c:pt idx="27">
                  <c:v>3.3055699999999999</c:v>
                </c:pt>
                <c:pt idx="28">
                  <c:v>3.3007879999999998</c:v>
                </c:pt>
                <c:pt idx="29">
                  <c:v>3.295747</c:v>
                </c:pt>
                <c:pt idx="30">
                  <c:v>3.2898149999999999</c:v>
                </c:pt>
                <c:pt idx="31">
                  <c:v>3.2834080000000001</c:v>
                </c:pt>
                <c:pt idx="32">
                  <c:v>3.2764859999999998</c:v>
                </c:pt>
                <c:pt idx="33">
                  <c:v>3.2689979999999998</c:v>
                </c:pt>
                <c:pt idx="34">
                  <c:v>3.2617859999999999</c:v>
                </c:pt>
                <c:pt idx="35">
                  <c:v>3.254289</c:v>
                </c:pt>
                <c:pt idx="36">
                  <c:v>3.2463679999999999</c:v>
                </c:pt>
                <c:pt idx="37">
                  <c:v>3.2387130000000002</c:v>
                </c:pt>
                <c:pt idx="38">
                  <c:v>3.2311239999999999</c:v>
                </c:pt>
                <c:pt idx="39">
                  <c:v>3.2230780000000001</c:v>
                </c:pt>
                <c:pt idx="40">
                  <c:v>3.2152150000000002</c:v>
                </c:pt>
                <c:pt idx="41">
                  <c:v>3.2081919999999999</c:v>
                </c:pt>
                <c:pt idx="42">
                  <c:v>3.2001040000000001</c:v>
                </c:pt>
                <c:pt idx="43">
                  <c:v>3.1943519999999999</c:v>
                </c:pt>
                <c:pt idx="44">
                  <c:v>3.185521</c:v>
                </c:pt>
                <c:pt idx="45">
                  <c:v>3.1763309999999998</c:v>
                </c:pt>
                <c:pt idx="46">
                  <c:v>3.1669559999999999</c:v>
                </c:pt>
                <c:pt idx="47">
                  <c:v>3.157896</c:v>
                </c:pt>
                <c:pt idx="48">
                  <c:v>3.1491479999999998</c:v>
                </c:pt>
                <c:pt idx="49">
                  <c:v>3.1404510000000001</c:v>
                </c:pt>
                <c:pt idx="50">
                  <c:v>3.133616</c:v>
                </c:pt>
                <c:pt idx="51">
                  <c:v>3.1266980000000002</c:v>
                </c:pt>
                <c:pt idx="52">
                  <c:v>3.1193469999999999</c:v>
                </c:pt>
                <c:pt idx="53">
                  <c:v>3.1108769999999999</c:v>
                </c:pt>
                <c:pt idx="54">
                  <c:v>3.104317</c:v>
                </c:pt>
                <c:pt idx="55">
                  <c:v>3.1002399999999999</c:v>
                </c:pt>
                <c:pt idx="56">
                  <c:v>3.0947200000000001</c:v>
                </c:pt>
                <c:pt idx="57">
                  <c:v>3.0889720000000001</c:v>
                </c:pt>
                <c:pt idx="58">
                  <c:v>3.0450499999999998</c:v>
                </c:pt>
                <c:pt idx="59">
                  <c:v>3.0497939999999999</c:v>
                </c:pt>
                <c:pt idx="60">
                  <c:v>3.0541230000000001</c:v>
                </c:pt>
                <c:pt idx="61">
                  <c:v>3.0515479999999999</c:v>
                </c:pt>
                <c:pt idx="62">
                  <c:v>3.0381870000000002</c:v>
                </c:pt>
                <c:pt idx="63">
                  <c:v>3.0293739999999998</c:v>
                </c:pt>
                <c:pt idx="64">
                  <c:v>3.0326529999999998</c:v>
                </c:pt>
                <c:pt idx="65">
                  <c:v>3.0675349999999999</c:v>
                </c:pt>
                <c:pt idx="66">
                  <c:v>3.0415800000000002</c:v>
                </c:pt>
                <c:pt idx="67">
                  <c:v>3.0010240000000001</c:v>
                </c:pt>
                <c:pt idx="68">
                  <c:v>2.9258609999999998</c:v>
                </c:pt>
                <c:pt idx="69">
                  <c:v>2.8489209999999998</c:v>
                </c:pt>
                <c:pt idx="70">
                  <c:v>2.807633</c:v>
                </c:pt>
                <c:pt idx="71">
                  <c:v>2.7725740000000001</c:v>
                </c:pt>
                <c:pt idx="72">
                  <c:v>2.7422580000000001</c:v>
                </c:pt>
                <c:pt idx="73">
                  <c:v>2.7148599999999998</c:v>
                </c:pt>
                <c:pt idx="74">
                  <c:v>2.690563</c:v>
                </c:pt>
                <c:pt idx="75">
                  <c:v>2.6684559999999999</c:v>
                </c:pt>
                <c:pt idx="76">
                  <c:v>2.6485129999999999</c:v>
                </c:pt>
                <c:pt idx="77">
                  <c:v>2.630118</c:v>
                </c:pt>
                <c:pt idx="78">
                  <c:v>2.6137130000000002</c:v>
                </c:pt>
                <c:pt idx="79">
                  <c:v>2.5990139999999999</c:v>
                </c:pt>
                <c:pt idx="80">
                  <c:v>2.5833010000000001</c:v>
                </c:pt>
                <c:pt idx="81">
                  <c:v>2.5671020000000002</c:v>
                </c:pt>
                <c:pt idx="82">
                  <c:v>2.5496910000000002</c:v>
                </c:pt>
                <c:pt idx="83">
                  <c:v>2.5352399999999999</c:v>
                </c:pt>
                <c:pt idx="84">
                  <c:v>2.5203150000000001</c:v>
                </c:pt>
                <c:pt idx="85">
                  <c:v>2.5057640000000001</c:v>
                </c:pt>
                <c:pt idx="86">
                  <c:v>2.4911690000000002</c:v>
                </c:pt>
                <c:pt idx="87">
                  <c:v>2.477287</c:v>
                </c:pt>
                <c:pt idx="88">
                  <c:v>2.4637009999999999</c:v>
                </c:pt>
                <c:pt idx="89">
                  <c:v>2.450304</c:v>
                </c:pt>
                <c:pt idx="90">
                  <c:v>2.4380440000000001</c:v>
                </c:pt>
                <c:pt idx="91">
                  <c:v>2.4272300000000002</c:v>
                </c:pt>
                <c:pt idx="92">
                  <c:v>2.417554</c:v>
                </c:pt>
                <c:pt idx="93">
                  <c:v>2.4084430000000001</c:v>
                </c:pt>
                <c:pt idx="94">
                  <c:v>2.4012099999999998</c:v>
                </c:pt>
                <c:pt idx="95">
                  <c:v>2.394577</c:v>
                </c:pt>
                <c:pt idx="96">
                  <c:v>2.3883399999999999</c:v>
                </c:pt>
                <c:pt idx="97">
                  <c:v>2.3825940000000001</c:v>
                </c:pt>
                <c:pt idx="98">
                  <c:v>2.3772180000000001</c:v>
                </c:pt>
                <c:pt idx="99">
                  <c:v>2.3738839999999999</c:v>
                </c:pt>
                <c:pt idx="100">
                  <c:v>2.3697569999999999</c:v>
                </c:pt>
                <c:pt idx="101">
                  <c:v>2.36626</c:v>
                </c:pt>
                <c:pt idx="102">
                  <c:v>2.3619279999999998</c:v>
                </c:pt>
                <c:pt idx="103">
                  <c:v>2.3579400000000001</c:v>
                </c:pt>
                <c:pt idx="104">
                  <c:v>2.3538899999999998</c:v>
                </c:pt>
                <c:pt idx="105">
                  <c:v>2.3503449999999999</c:v>
                </c:pt>
                <c:pt idx="106">
                  <c:v>2.3485640000000001</c:v>
                </c:pt>
                <c:pt idx="107">
                  <c:v>2.3452769999999998</c:v>
                </c:pt>
                <c:pt idx="108">
                  <c:v>2.3430230000000001</c:v>
                </c:pt>
                <c:pt idx="109">
                  <c:v>2.3408509999999998</c:v>
                </c:pt>
                <c:pt idx="110">
                  <c:v>2.3390430000000002</c:v>
                </c:pt>
                <c:pt idx="111">
                  <c:v>2.3360400000000001</c:v>
                </c:pt>
                <c:pt idx="112">
                  <c:v>2.33358</c:v>
                </c:pt>
                <c:pt idx="113">
                  <c:v>2.3317480000000002</c:v>
                </c:pt>
                <c:pt idx="114">
                  <c:v>2.3297620000000001</c:v>
                </c:pt>
                <c:pt idx="115">
                  <c:v>2.327728</c:v>
                </c:pt>
                <c:pt idx="116">
                  <c:v>2.3254630000000001</c:v>
                </c:pt>
                <c:pt idx="117">
                  <c:v>2.3246289999999998</c:v>
                </c:pt>
                <c:pt idx="118">
                  <c:v>2.3227630000000001</c:v>
                </c:pt>
                <c:pt idx="119">
                  <c:v>2.3222450000000001</c:v>
                </c:pt>
                <c:pt idx="120">
                  <c:v>2.3206169999999999</c:v>
                </c:pt>
                <c:pt idx="121">
                  <c:v>2.319016</c:v>
                </c:pt>
                <c:pt idx="122">
                  <c:v>2.3174070000000002</c:v>
                </c:pt>
                <c:pt idx="123">
                  <c:v>2.3163079999999998</c:v>
                </c:pt>
                <c:pt idx="124">
                  <c:v>2.3152050000000002</c:v>
                </c:pt>
                <c:pt idx="125">
                  <c:v>2.3143289999999999</c:v>
                </c:pt>
                <c:pt idx="126">
                  <c:v>2.3136239999999999</c:v>
                </c:pt>
                <c:pt idx="127">
                  <c:v>2.3129409999999999</c:v>
                </c:pt>
                <c:pt idx="128">
                  <c:v>2.3117529999999999</c:v>
                </c:pt>
                <c:pt idx="129">
                  <c:v>2.311509</c:v>
                </c:pt>
                <c:pt idx="130">
                  <c:v>2.3111920000000001</c:v>
                </c:pt>
                <c:pt idx="131">
                  <c:v>2.3101919999999998</c:v>
                </c:pt>
                <c:pt idx="132">
                  <c:v>2.3096809999999999</c:v>
                </c:pt>
                <c:pt idx="133">
                  <c:v>2.3086190000000002</c:v>
                </c:pt>
                <c:pt idx="134">
                  <c:v>2.3069130000000002</c:v>
                </c:pt>
                <c:pt idx="135">
                  <c:v>2.3062290000000001</c:v>
                </c:pt>
                <c:pt idx="136">
                  <c:v>2.3054990000000002</c:v>
                </c:pt>
                <c:pt idx="137">
                  <c:v>2.3049870000000001</c:v>
                </c:pt>
                <c:pt idx="138">
                  <c:v>2.304522</c:v>
                </c:pt>
                <c:pt idx="139">
                  <c:v>2.3043779999999998</c:v>
                </c:pt>
                <c:pt idx="140">
                  <c:v>2.303817</c:v>
                </c:pt>
                <c:pt idx="141">
                  <c:v>2.3025419999999999</c:v>
                </c:pt>
                <c:pt idx="142">
                  <c:v>2.3015659999999998</c:v>
                </c:pt>
                <c:pt idx="143">
                  <c:v>2.3009849999999998</c:v>
                </c:pt>
                <c:pt idx="144">
                  <c:v>2.3002220000000002</c:v>
                </c:pt>
                <c:pt idx="145">
                  <c:v>2.2990539999999999</c:v>
                </c:pt>
                <c:pt idx="146">
                  <c:v>2.298435</c:v>
                </c:pt>
                <c:pt idx="147">
                  <c:v>2.3019400000000001</c:v>
                </c:pt>
                <c:pt idx="148">
                  <c:v>2.307026</c:v>
                </c:pt>
                <c:pt idx="149">
                  <c:v>2.313307</c:v>
                </c:pt>
                <c:pt idx="150">
                  <c:v>2.3217120000000002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219E-48A7-BF5D-415E39610278}"/>
            </c:ext>
          </c:extLst>
        </c:ser>
        <c:ser>
          <c:idx val="4"/>
          <c:order val="4"/>
          <c:tx>
            <c:strRef>
              <c:f>'10Hz'!$AW$3</c:f>
              <c:strCache>
                <c:ptCount val="1"/>
                <c:pt idx="0">
                  <c:v>5%Sucrose in 0.55% NaCl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'10Hz'!$AW$6:$AW$200</c:f>
              <c:numCache>
                <c:formatCode>General</c:formatCode>
                <c:ptCount val="195"/>
                <c:pt idx="0">
                  <c:v>0</c:v>
                </c:pt>
                <c:pt idx="1">
                  <c:v>3.3000000000000002E-2</c:v>
                </c:pt>
                <c:pt idx="2">
                  <c:v>6.7000000000000004E-2</c:v>
                </c:pt>
                <c:pt idx="3">
                  <c:v>0.1</c:v>
                </c:pt>
                <c:pt idx="4">
                  <c:v>0.13300000000000001</c:v>
                </c:pt>
                <c:pt idx="5">
                  <c:v>0.16700000000000001</c:v>
                </c:pt>
                <c:pt idx="6">
                  <c:v>0.2</c:v>
                </c:pt>
                <c:pt idx="7">
                  <c:v>0.23300000000000001</c:v>
                </c:pt>
                <c:pt idx="8">
                  <c:v>0.26700000000000002</c:v>
                </c:pt>
                <c:pt idx="9">
                  <c:v>0.3</c:v>
                </c:pt>
                <c:pt idx="10">
                  <c:v>0.33300000000000002</c:v>
                </c:pt>
                <c:pt idx="11">
                  <c:v>0.36699999999999999</c:v>
                </c:pt>
                <c:pt idx="12">
                  <c:v>0.4</c:v>
                </c:pt>
                <c:pt idx="13">
                  <c:v>0.433</c:v>
                </c:pt>
                <c:pt idx="14">
                  <c:v>0.46700000000000003</c:v>
                </c:pt>
                <c:pt idx="15">
                  <c:v>0.5</c:v>
                </c:pt>
                <c:pt idx="16">
                  <c:v>0.53300000000000003</c:v>
                </c:pt>
                <c:pt idx="17">
                  <c:v>0.56699999999999995</c:v>
                </c:pt>
                <c:pt idx="18">
                  <c:v>0.6</c:v>
                </c:pt>
                <c:pt idx="19">
                  <c:v>0.63300000000000001</c:v>
                </c:pt>
                <c:pt idx="20">
                  <c:v>0.66700000000000004</c:v>
                </c:pt>
                <c:pt idx="21">
                  <c:v>0.7</c:v>
                </c:pt>
                <c:pt idx="22">
                  <c:v>0.73299999999999998</c:v>
                </c:pt>
                <c:pt idx="23">
                  <c:v>0.76700000000000002</c:v>
                </c:pt>
                <c:pt idx="24">
                  <c:v>0.8</c:v>
                </c:pt>
                <c:pt idx="25">
                  <c:v>0.83299999999999996</c:v>
                </c:pt>
                <c:pt idx="26">
                  <c:v>0.86699999999999999</c:v>
                </c:pt>
                <c:pt idx="27">
                  <c:v>0.9</c:v>
                </c:pt>
                <c:pt idx="28">
                  <c:v>0.93300000000000005</c:v>
                </c:pt>
                <c:pt idx="29">
                  <c:v>0.96699999999999997</c:v>
                </c:pt>
                <c:pt idx="30">
                  <c:v>1</c:v>
                </c:pt>
                <c:pt idx="31">
                  <c:v>1.0329999999999999</c:v>
                </c:pt>
                <c:pt idx="32">
                  <c:v>1.0669999999999999</c:v>
                </c:pt>
                <c:pt idx="33">
                  <c:v>1.1000000000000001</c:v>
                </c:pt>
                <c:pt idx="34">
                  <c:v>1.133</c:v>
                </c:pt>
                <c:pt idx="35">
                  <c:v>1.167</c:v>
                </c:pt>
                <c:pt idx="36">
                  <c:v>1.2</c:v>
                </c:pt>
                <c:pt idx="37">
                  <c:v>1.2330000000000001</c:v>
                </c:pt>
                <c:pt idx="38">
                  <c:v>1.2669999999999999</c:v>
                </c:pt>
                <c:pt idx="39">
                  <c:v>1.3</c:v>
                </c:pt>
                <c:pt idx="40">
                  <c:v>1.333</c:v>
                </c:pt>
                <c:pt idx="41">
                  <c:v>1.367</c:v>
                </c:pt>
                <c:pt idx="42">
                  <c:v>1.4</c:v>
                </c:pt>
                <c:pt idx="43">
                  <c:v>1.4330000000000001</c:v>
                </c:pt>
                <c:pt idx="44">
                  <c:v>1.4670000000000001</c:v>
                </c:pt>
                <c:pt idx="45">
                  <c:v>1.5</c:v>
                </c:pt>
                <c:pt idx="46">
                  <c:v>1.5329999999999999</c:v>
                </c:pt>
                <c:pt idx="47">
                  <c:v>1.5669999999999999</c:v>
                </c:pt>
                <c:pt idx="48">
                  <c:v>1.6</c:v>
                </c:pt>
                <c:pt idx="49">
                  <c:v>1.633</c:v>
                </c:pt>
                <c:pt idx="50">
                  <c:v>1.667</c:v>
                </c:pt>
                <c:pt idx="51">
                  <c:v>1.7</c:v>
                </c:pt>
                <c:pt idx="52">
                  <c:v>1.7330000000000001</c:v>
                </c:pt>
                <c:pt idx="53">
                  <c:v>1.7669999999999999</c:v>
                </c:pt>
                <c:pt idx="54">
                  <c:v>1.8</c:v>
                </c:pt>
                <c:pt idx="55">
                  <c:v>1.833</c:v>
                </c:pt>
                <c:pt idx="56">
                  <c:v>1.867</c:v>
                </c:pt>
                <c:pt idx="57">
                  <c:v>1.9</c:v>
                </c:pt>
                <c:pt idx="58">
                  <c:v>1.9330000000000001</c:v>
                </c:pt>
                <c:pt idx="59">
                  <c:v>1.9670000000000001</c:v>
                </c:pt>
                <c:pt idx="60">
                  <c:v>2</c:v>
                </c:pt>
                <c:pt idx="61">
                  <c:v>2.0329999999999999</c:v>
                </c:pt>
                <c:pt idx="62">
                  <c:v>2.0670000000000002</c:v>
                </c:pt>
                <c:pt idx="63">
                  <c:v>2.1</c:v>
                </c:pt>
                <c:pt idx="64">
                  <c:v>2.133</c:v>
                </c:pt>
                <c:pt idx="65">
                  <c:v>2.1669999999999998</c:v>
                </c:pt>
                <c:pt idx="66">
                  <c:v>2.2000000000000002</c:v>
                </c:pt>
                <c:pt idx="67">
                  <c:v>2.2330000000000001</c:v>
                </c:pt>
                <c:pt idx="68">
                  <c:v>2.2669999999999999</c:v>
                </c:pt>
                <c:pt idx="69">
                  <c:v>2.2999999999999998</c:v>
                </c:pt>
                <c:pt idx="70">
                  <c:v>2.3330000000000002</c:v>
                </c:pt>
                <c:pt idx="71">
                  <c:v>2.367</c:v>
                </c:pt>
                <c:pt idx="72">
                  <c:v>2.4</c:v>
                </c:pt>
                <c:pt idx="73">
                  <c:v>2.4329999999999998</c:v>
                </c:pt>
                <c:pt idx="74">
                  <c:v>2.4670000000000001</c:v>
                </c:pt>
                <c:pt idx="75">
                  <c:v>2.5</c:v>
                </c:pt>
                <c:pt idx="76">
                  <c:v>2.5329999999999999</c:v>
                </c:pt>
                <c:pt idx="77">
                  <c:v>2.5670000000000002</c:v>
                </c:pt>
                <c:pt idx="78">
                  <c:v>2.6</c:v>
                </c:pt>
                <c:pt idx="79">
                  <c:v>2.633</c:v>
                </c:pt>
                <c:pt idx="80">
                  <c:v>2.6669999999999998</c:v>
                </c:pt>
                <c:pt idx="81">
                  <c:v>2.7</c:v>
                </c:pt>
                <c:pt idx="82">
                  <c:v>2.7330000000000001</c:v>
                </c:pt>
                <c:pt idx="83">
                  <c:v>2.7669999999999999</c:v>
                </c:pt>
                <c:pt idx="84">
                  <c:v>2.8</c:v>
                </c:pt>
                <c:pt idx="85">
                  <c:v>2.8330000000000002</c:v>
                </c:pt>
                <c:pt idx="86">
                  <c:v>2.867</c:v>
                </c:pt>
                <c:pt idx="87">
                  <c:v>2.9</c:v>
                </c:pt>
                <c:pt idx="88">
                  <c:v>2.9329999999999998</c:v>
                </c:pt>
                <c:pt idx="89">
                  <c:v>2.9670000000000001</c:v>
                </c:pt>
                <c:pt idx="90">
                  <c:v>3</c:v>
                </c:pt>
                <c:pt idx="91">
                  <c:v>3.0329999999999999</c:v>
                </c:pt>
                <c:pt idx="92">
                  <c:v>3.0670000000000002</c:v>
                </c:pt>
                <c:pt idx="93">
                  <c:v>3.1</c:v>
                </c:pt>
                <c:pt idx="94">
                  <c:v>3.133</c:v>
                </c:pt>
                <c:pt idx="95">
                  <c:v>3.1669999999999998</c:v>
                </c:pt>
                <c:pt idx="96">
                  <c:v>3.2</c:v>
                </c:pt>
                <c:pt idx="97">
                  <c:v>3.2330000000000001</c:v>
                </c:pt>
                <c:pt idx="98">
                  <c:v>3.2669999999999999</c:v>
                </c:pt>
                <c:pt idx="99">
                  <c:v>3.3</c:v>
                </c:pt>
                <c:pt idx="100">
                  <c:v>3.3330000000000002</c:v>
                </c:pt>
                <c:pt idx="101">
                  <c:v>3.367</c:v>
                </c:pt>
                <c:pt idx="102">
                  <c:v>3.4</c:v>
                </c:pt>
                <c:pt idx="103">
                  <c:v>3.4329999999999998</c:v>
                </c:pt>
                <c:pt idx="104">
                  <c:v>3.4670000000000001</c:v>
                </c:pt>
                <c:pt idx="105">
                  <c:v>3.5</c:v>
                </c:pt>
                <c:pt idx="106">
                  <c:v>3.5329999999999999</c:v>
                </c:pt>
                <c:pt idx="107">
                  <c:v>3.5670000000000002</c:v>
                </c:pt>
                <c:pt idx="108">
                  <c:v>3.6</c:v>
                </c:pt>
                <c:pt idx="109">
                  <c:v>3.633</c:v>
                </c:pt>
                <c:pt idx="110">
                  <c:v>3.6669999999999998</c:v>
                </c:pt>
                <c:pt idx="111">
                  <c:v>3.7</c:v>
                </c:pt>
                <c:pt idx="112">
                  <c:v>3.7330000000000001</c:v>
                </c:pt>
                <c:pt idx="113">
                  <c:v>3.7669999999999999</c:v>
                </c:pt>
                <c:pt idx="114">
                  <c:v>3.8</c:v>
                </c:pt>
                <c:pt idx="115">
                  <c:v>3.8330000000000002</c:v>
                </c:pt>
                <c:pt idx="116">
                  <c:v>3.867</c:v>
                </c:pt>
                <c:pt idx="117">
                  <c:v>3.9</c:v>
                </c:pt>
                <c:pt idx="118">
                  <c:v>3.9329999999999998</c:v>
                </c:pt>
                <c:pt idx="119">
                  <c:v>3.9670000000000001</c:v>
                </c:pt>
                <c:pt idx="120">
                  <c:v>4</c:v>
                </c:pt>
                <c:pt idx="121">
                  <c:v>4.0330000000000004</c:v>
                </c:pt>
                <c:pt idx="122">
                  <c:v>4.0670000000000002</c:v>
                </c:pt>
                <c:pt idx="123">
                  <c:v>4.0999999999999996</c:v>
                </c:pt>
                <c:pt idx="124">
                  <c:v>4.133</c:v>
                </c:pt>
                <c:pt idx="125">
                  <c:v>4.1669999999999998</c:v>
                </c:pt>
                <c:pt idx="126">
                  <c:v>4.2</c:v>
                </c:pt>
                <c:pt idx="127">
                  <c:v>4.2329999999999997</c:v>
                </c:pt>
                <c:pt idx="128">
                  <c:v>4.2670000000000003</c:v>
                </c:pt>
                <c:pt idx="129">
                  <c:v>4.3</c:v>
                </c:pt>
                <c:pt idx="130">
                  <c:v>4.3330000000000002</c:v>
                </c:pt>
                <c:pt idx="131">
                  <c:v>4.367</c:v>
                </c:pt>
                <c:pt idx="132">
                  <c:v>4.4000000000000004</c:v>
                </c:pt>
                <c:pt idx="133">
                  <c:v>4.4329999999999998</c:v>
                </c:pt>
                <c:pt idx="134">
                  <c:v>4.4669999999999996</c:v>
                </c:pt>
                <c:pt idx="135">
                  <c:v>4.5</c:v>
                </c:pt>
                <c:pt idx="136">
                  <c:v>4.5330000000000004</c:v>
                </c:pt>
                <c:pt idx="137">
                  <c:v>4.5670000000000002</c:v>
                </c:pt>
                <c:pt idx="138">
                  <c:v>4.5999999999999996</c:v>
                </c:pt>
                <c:pt idx="139">
                  <c:v>4.633</c:v>
                </c:pt>
                <c:pt idx="140">
                  <c:v>4.6669999999999998</c:v>
                </c:pt>
                <c:pt idx="141">
                  <c:v>4.7</c:v>
                </c:pt>
                <c:pt idx="142">
                  <c:v>4.7329999999999997</c:v>
                </c:pt>
                <c:pt idx="143">
                  <c:v>4.7670000000000003</c:v>
                </c:pt>
                <c:pt idx="144">
                  <c:v>4.8</c:v>
                </c:pt>
                <c:pt idx="145">
                  <c:v>4.8330000000000002</c:v>
                </c:pt>
                <c:pt idx="146">
                  <c:v>4.867</c:v>
                </c:pt>
                <c:pt idx="147">
                  <c:v>4.9000000000000004</c:v>
                </c:pt>
                <c:pt idx="148">
                  <c:v>4.9329999999999998</c:v>
                </c:pt>
                <c:pt idx="149">
                  <c:v>4.9669999999999996</c:v>
                </c:pt>
                <c:pt idx="150">
                  <c:v>5</c:v>
                </c:pt>
              </c:numCache>
            </c:numRef>
          </c:xVal>
          <c:yVal>
            <c:numRef>
              <c:f>'10Hz'!$BG$6:$BG$200</c:f>
              <c:numCache>
                <c:formatCode>0.00E+00</c:formatCode>
                <c:ptCount val="195"/>
                <c:pt idx="0">
                  <c:v>3.590303</c:v>
                </c:pt>
                <c:pt idx="1">
                  <c:v>3.4878969999999998</c:v>
                </c:pt>
                <c:pt idx="2">
                  <c:v>3.4931019999999999</c:v>
                </c:pt>
                <c:pt idx="3">
                  <c:v>3.4999829999999998</c:v>
                </c:pt>
                <c:pt idx="4">
                  <c:v>3.4999380000000002</c:v>
                </c:pt>
                <c:pt idx="5">
                  <c:v>3.4985580000000001</c:v>
                </c:pt>
                <c:pt idx="6">
                  <c:v>3.4966370000000002</c:v>
                </c:pt>
                <c:pt idx="7">
                  <c:v>3.4932449999999999</c:v>
                </c:pt>
                <c:pt idx="8">
                  <c:v>3.4920810000000002</c:v>
                </c:pt>
                <c:pt idx="9">
                  <c:v>3.4904959999999998</c:v>
                </c:pt>
                <c:pt idx="10">
                  <c:v>3.489992</c:v>
                </c:pt>
                <c:pt idx="11">
                  <c:v>3.4880949999999999</c:v>
                </c:pt>
                <c:pt idx="12">
                  <c:v>3.4846900000000001</c:v>
                </c:pt>
                <c:pt idx="13">
                  <c:v>3.4840270000000002</c:v>
                </c:pt>
                <c:pt idx="14">
                  <c:v>3.4853149999999999</c:v>
                </c:pt>
                <c:pt idx="15">
                  <c:v>3.4845039999999998</c:v>
                </c:pt>
                <c:pt idx="16">
                  <c:v>3.4830739999999998</c:v>
                </c:pt>
                <c:pt idx="17">
                  <c:v>3.4814319999999999</c:v>
                </c:pt>
                <c:pt idx="18">
                  <c:v>3.4797609999999999</c:v>
                </c:pt>
                <c:pt idx="19">
                  <c:v>3.4789569999999999</c:v>
                </c:pt>
                <c:pt idx="20">
                  <c:v>3.4743539999999999</c:v>
                </c:pt>
                <c:pt idx="21">
                  <c:v>3.4654280000000002</c:v>
                </c:pt>
                <c:pt idx="22">
                  <c:v>3.4595660000000001</c:v>
                </c:pt>
                <c:pt idx="23">
                  <c:v>3.4469810000000001</c:v>
                </c:pt>
                <c:pt idx="24">
                  <c:v>3.4385810000000001</c:v>
                </c:pt>
                <c:pt idx="25">
                  <c:v>3.4296760000000002</c:v>
                </c:pt>
                <c:pt idx="26">
                  <c:v>3.4200349999999999</c:v>
                </c:pt>
                <c:pt idx="27">
                  <c:v>3.4120300000000001</c:v>
                </c:pt>
                <c:pt idx="28">
                  <c:v>3.399162</c:v>
                </c:pt>
                <c:pt idx="29">
                  <c:v>3.3921489999999999</c:v>
                </c:pt>
                <c:pt idx="30">
                  <c:v>3.3813659999999999</c:v>
                </c:pt>
                <c:pt idx="31">
                  <c:v>3.3841489999999999</c:v>
                </c:pt>
                <c:pt idx="32">
                  <c:v>3.3562630000000002</c:v>
                </c:pt>
                <c:pt idx="33">
                  <c:v>3.3488020000000001</c:v>
                </c:pt>
                <c:pt idx="34">
                  <c:v>3.3342010000000002</c:v>
                </c:pt>
                <c:pt idx="35">
                  <c:v>3.3232460000000001</c:v>
                </c:pt>
                <c:pt idx="36">
                  <c:v>3.3121749999999999</c:v>
                </c:pt>
                <c:pt idx="37">
                  <c:v>3.3004530000000001</c:v>
                </c:pt>
                <c:pt idx="38">
                  <c:v>3.28844</c:v>
                </c:pt>
                <c:pt idx="39">
                  <c:v>3.2769710000000001</c:v>
                </c:pt>
                <c:pt idx="40">
                  <c:v>3.265301</c:v>
                </c:pt>
                <c:pt idx="41">
                  <c:v>3.2542140000000002</c:v>
                </c:pt>
                <c:pt idx="42">
                  <c:v>3.241895</c:v>
                </c:pt>
                <c:pt idx="43">
                  <c:v>3.2303839999999999</c:v>
                </c:pt>
                <c:pt idx="44">
                  <c:v>3.2178960000000001</c:v>
                </c:pt>
                <c:pt idx="45">
                  <c:v>3.200088</c:v>
                </c:pt>
                <c:pt idx="46">
                  <c:v>3.1839759999999999</c:v>
                </c:pt>
                <c:pt idx="47">
                  <c:v>3.1683400000000002</c:v>
                </c:pt>
                <c:pt idx="48">
                  <c:v>3.1513969999999998</c:v>
                </c:pt>
                <c:pt idx="49">
                  <c:v>3.135875</c:v>
                </c:pt>
                <c:pt idx="50">
                  <c:v>3.1190220000000002</c:v>
                </c:pt>
                <c:pt idx="51">
                  <c:v>3.1030690000000001</c:v>
                </c:pt>
                <c:pt idx="52">
                  <c:v>3.0870739999999999</c:v>
                </c:pt>
                <c:pt idx="53">
                  <c:v>3.0733950000000001</c:v>
                </c:pt>
                <c:pt idx="54">
                  <c:v>3.063339</c:v>
                </c:pt>
                <c:pt idx="55">
                  <c:v>3.2151580000000002</c:v>
                </c:pt>
                <c:pt idx="56">
                  <c:v>3.2161140000000001</c:v>
                </c:pt>
                <c:pt idx="57">
                  <c:v>3.2160190000000002</c:v>
                </c:pt>
                <c:pt idx="58">
                  <c:v>3.2148940000000001</c:v>
                </c:pt>
                <c:pt idx="59">
                  <c:v>3.2140610000000001</c:v>
                </c:pt>
                <c:pt idx="60">
                  <c:v>3.2098990000000001</c:v>
                </c:pt>
                <c:pt idx="61">
                  <c:v>3.2025899999999998</c:v>
                </c:pt>
                <c:pt idx="62">
                  <c:v>3.1929259999999999</c:v>
                </c:pt>
                <c:pt idx="63">
                  <c:v>3.1781709999999999</c:v>
                </c:pt>
                <c:pt idx="64">
                  <c:v>3.1523400000000001</c:v>
                </c:pt>
                <c:pt idx="65">
                  <c:v>3.0771220000000001</c:v>
                </c:pt>
                <c:pt idx="66">
                  <c:v>2.9500229999999998</c:v>
                </c:pt>
                <c:pt idx="67">
                  <c:v>2.827115</c:v>
                </c:pt>
                <c:pt idx="68">
                  <c:v>2.7615189999999998</c:v>
                </c:pt>
                <c:pt idx="69">
                  <c:v>2.7181959999999998</c:v>
                </c:pt>
                <c:pt idx="70">
                  <c:v>2.681737</c:v>
                </c:pt>
                <c:pt idx="71">
                  <c:v>2.6492689999999999</c:v>
                </c:pt>
                <c:pt idx="72">
                  <c:v>2.6196489999999999</c:v>
                </c:pt>
                <c:pt idx="73">
                  <c:v>2.5936379999999999</c:v>
                </c:pt>
                <c:pt idx="74">
                  <c:v>2.5707360000000001</c:v>
                </c:pt>
                <c:pt idx="75">
                  <c:v>2.550268</c:v>
                </c:pt>
                <c:pt idx="76">
                  <c:v>2.5326900000000001</c:v>
                </c:pt>
                <c:pt idx="77">
                  <c:v>2.5173920000000001</c:v>
                </c:pt>
                <c:pt idx="78">
                  <c:v>2.5044369999999998</c:v>
                </c:pt>
                <c:pt idx="79">
                  <c:v>2.4938760000000002</c:v>
                </c:pt>
                <c:pt idx="80">
                  <c:v>2.4844560000000002</c:v>
                </c:pt>
                <c:pt idx="81">
                  <c:v>2.4756300000000002</c:v>
                </c:pt>
                <c:pt idx="82">
                  <c:v>2.4673349999999998</c:v>
                </c:pt>
                <c:pt idx="83">
                  <c:v>2.4606300000000001</c:v>
                </c:pt>
                <c:pt idx="84">
                  <c:v>2.454339</c:v>
                </c:pt>
                <c:pt idx="85">
                  <c:v>2.4485039999999998</c:v>
                </c:pt>
                <c:pt idx="86">
                  <c:v>2.443092</c:v>
                </c:pt>
                <c:pt idx="87">
                  <c:v>2.4373269999999998</c:v>
                </c:pt>
                <c:pt idx="88">
                  <c:v>2.4314499999999999</c:v>
                </c:pt>
                <c:pt idx="89">
                  <c:v>2.4252850000000001</c:v>
                </c:pt>
                <c:pt idx="90">
                  <c:v>2.4189919999999998</c:v>
                </c:pt>
                <c:pt idx="91">
                  <c:v>2.4126829999999999</c:v>
                </c:pt>
                <c:pt idx="92">
                  <c:v>2.4065259999999999</c:v>
                </c:pt>
                <c:pt idx="93">
                  <c:v>2.4004720000000002</c:v>
                </c:pt>
                <c:pt idx="94">
                  <c:v>2.3946339999999999</c:v>
                </c:pt>
                <c:pt idx="95">
                  <c:v>2.389154</c:v>
                </c:pt>
                <c:pt idx="96">
                  <c:v>2.3840680000000001</c:v>
                </c:pt>
                <c:pt idx="97">
                  <c:v>2.3793280000000001</c:v>
                </c:pt>
                <c:pt idx="98">
                  <c:v>2.373313</c:v>
                </c:pt>
                <c:pt idx="99">
                  <c:v>2.3697870000000001</c:v>
                </c:pt>
                <c:pt idx="100">
                  <c:v>2.3654660000000001</c:v>
                </c:pt>
                <c:pt idx="101">
                  <c:v>2.362028</c:v>
                </c:pt>
                <c:pt idx="102">
                  <c:v>2.3579059999999998</c:v>
                </c:pt>
                <c:pt idx="103">
                  <c:v>2.3536999999999999</c:v>
                </c:pt>
                <c:pt idx="104">
                  <c:v>2.349189</c:v>
                </c:pt>
                <c:pt idx="105">
                  <c:v>2.3453550000000001</c:v>
                </c:pt>
                <c:pt idx="106">
                  <c:v>2.3424800000000001</c:v>
                </c:pt>
                <c:pt idx="107">
                  <c:v>2.339162</c:v>
                </c:pt>
                <c:pt idx="108">
                  <c:v>2.3365800000000001</c:v>
                </c:pt>
                <c:pt idx="109">
                  <c:v>2.3339379999999998</c:v>
                </c:pt>
                <c:pt idx="110">
                  <c:v>2.331861</c:v>
                </c:pt>
                <c:pt idx="111">
                  <c:v>2.3288000000000002</c:v>
                </c:pt>
                <c:pt idx="112">
                  <c:v>2.32585</c:v>
                </c:pt>
                <c:pt idx="113">
                  <c:v>2.3234189999999999</c:v>
                </c:pt>
                <c:pt idx="114">
                  <c:v>2.321523</c:v>
                </c:pt>
                <c:pt idx="115">
                  <c:v>2.3192680000000001</c:v>
                </c:pt>
                <c:pt idx="116">
                  <c:v>2.3166350000000002</c:v>
                </c:pt>
                <c:pt idx="117">
                  <c:v>2.3146740000000001</c:v>
                </c:pt>
                <c:pt idx="118">
                  <c:v>2.3129149999999998</c:v>
                </c:pt>
                <c:pt idx="119">
                  <c:v>2.3120440000000002</c:v>
                </c:pt>
                <c:pt idx="120">
                  <c:v>2.3113000000000001</c:v>
                </c:pt>
                <c:pt idx="121">
                  <c:v>2.308627</c:v>
                </c:pt>
                <c:pt idx="122">
                  <c:v>2.3073229999999998</c:v>
                </c:pt>
                <c:pt idx="123">
                  <c:v>2.305412</c:v>
                </c:pt>
                <c:pt idx="124">
                  <c:v>2.3045469999999999</c:v>
                </c:pt>
                <c:pt idx="125">
                  <c:v>2.3035700000000001</c:v>
                </c:pt>
                <c:pt idx="126">
                  <c:v>2.30287</c:v>
                </c:pt>
                <c:pt idx="127">
                  <c:v>2.3020679999999998</c:v>
                </c:pt>
                <c:pt idx="128">
                  <c:v>2.301364</c:v>
                </c:pt>
                <c:pt idx="129">
                  <c:v>2.3009789999999999</c:v>
                </c:pt>
                <c:pt idx="130">
                  <c:v>2.3008410000000001</c:v>
                </c:pt>
                <c:pt idx="131">
                  <c:v>2.2999550000000002</c:v>
                </c:pt>
                <c:pt idx="132">
                  <c:v>2.2993079999999999</c:v>
                </c:pt>
                <c:pt idx="133">
                  <c:v>2.298603</c:v>
                </c:pt>
                <c:pt idx="134">
                  <c:v>2.2971810000000001</c:v>
                </c:pt>
                <c:pt idx="135">
                  <c:v>2.2958090000000002</c:v>
                </c:pt>
                <c:pt idx="136">
                  <c:v>2.2952189999999999</c:v>
                </c:pt>
                <c:pt idx="137">
                  <c:v>2.2950330000000001</c:v>
                </c:pt>
                <c:pt idx="138">
                  <c:v>2.2942230000000001</c:v>
                </c:pt>
                <c:pt idx="139">
                  <c:v>2.294333</c:v>
                </c:pt>
                <c:pt idx="140">
                  <c:v>2.2941989999999999</c:v>
                </c:pt>
                <c:pt idx="141">
                  <c:v>2.2927719999999998</c:v>
                </c:pt>
                <c:pt idx="142">
                  <c:v>2.2917890000000001</c:v>
                </c:pt>
                <c:pt idx="143">
                  <c:v>2.290778</c:v>
                </c:pt>
                <c:pt idx="144">
                  <c:v>2.2900930000000002</c:v>
                </c:pt>
                <c:pt idx="145">
                  <c:v>2.2894510000000001</c:v>
                </c:pt>
                <c:pt idx="146">
                  <c:v>2.2881719999999999</c:v>
                </c:pt>
                <c:pt idx="147">
                  <c:v>2.2913429999999999</c:v>
                </c:pt>
                <c:pt idx="148">
                  <c:v>2.2980700000000001</c:v>
                </c:pt>
                <c:pt idx="149">
                  <c:v>2.3068439999999999</c:v>
                </c:pt>
                <c:pt idx="150">
                  <c:v>2.316684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219E-48A7-BF5D-415E396102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00677319"/>
        <c:axId val="1500681911"/>
      </c:scatterChart>
      <c:valAx>
        <c:axId val="1500677319"/>
        <c:scaling>
          <c:orientation val="minMax"/>
          <c:max val="3"/>
          <c:min val="1.5"/>
        </c:scaling>
        <c:delete val="1"/>
        <c:axPos val="b"/>
        <c:numFmt formatCode="General" sourceLinked="1"/>
        <c:majorTickMark val="out"/>
        <c:minorTickMark val="none"/>
        <c:tickLblPos val="nextTo"/>
        <c:crossAx val="1500681911"/>
        <c:crosses val="autoZero"/>
        <c:crossBetween val="midCat"/>
      </c:valAx>
      <c:valAx>
        <c:axId val="1500681911"/>
        <c:scaling>
          <c:orientation val="minMax"/>
          <c:min val="1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rgbClr val="3366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dirty="0">
                    <a:solidFill>
                      <a:srgbClr val="336600"/>
                    </a:solidFill>
                    <a:latin typeface="+mn-lt"/>
                  </a:rPr>
                  <a:t>C</a:t>
                </a:r>
                <a:r>
                  <a:rPr lang="en-US" sz="1600" dirty="0">
                    <a:solidFill>
                      <a:srgbClr val="336600"/>
                    </a:solidFill>
                    <a:latin typeface="+mn-lt"/>
                    <a:cs typeface="Times New Roman" panose="02020603050405020304" pitchFamily="18" charset="0"/>
                  </a:rPr>
                  <a:t>′(10 Hz)/pF</a:t>
                </a:r>
                <a:endParaRPr lang="en-US" sz="1600" baseline="-25000" dirty="0">
                  <a:solidFill>
                    <a:srgbClr val="336600"/>
                  </a:solidFill>
                  <a:latin typeface="+mn-lt"/>
                </a:endParaRPr>
              </a:p>
            </c:rich>
          </c:tx>
          <c:layout>
            <c:manualLayout>
              <c:xMode val="edge"/>
              <c:yMode val="edge"/>
              <c:x val="0"/>
              <c:y val="0.215932679201870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rgbClr val="3366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3366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00677319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990547466654182"/>
          <c:y val="7.606337158819268E-2"/>
          <c:w val="0.75367745698454358"/>
          <c:h val="0.69435614746767593"/>
        </c:manualLayout>
      </c:layout>
      <c:scatterChart>
        <c:scatterStyle val="smoothMarker"/>
        <c:varyColors val="0"/>
        <c:ser>
          <c:idx val="1"/>
          <c:order val="0"/>
          <c:tx>
            <c:strRef>
              <c:f>'Cpeak Fpeak C10Hz C0.2MHz-S1'!$N$4</c:f>
              <c:strCache>
                <c:ptCount val="1"/>
                <c:pt idx="0">
                  <c:v>C'(0.2MHz)-S1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circle"/>
            <c:size val="5"/>
            <c:spPr>
              <a:noFill/>
              <a:ln w="9525">
                <a:noFill/>
              </a:ln>
              <a:effectLst/>
            </c:spPr>
          </c:marker>
          <c:dPt>
            <c:idx val="60"/>
            <c:marker>
              <c:symbol val="circle"/>
              <c:size val="5"/>
              <c:spPr>
                <a:noFill/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1-3F77-4193-AE43-2F0F03191798}"/>
              </c:ext>
            </c:extLst>
          </c:dPt>
          <c:trendline>
            <c:spPr>
              <a:ln w="19050" cap="rnd">
                <a:noFill/>
                <a:prstDash val="sysDot"/>
              </a:ln>
              <a:effectLst/>
            </c:spPr>
            <c:trendlineType val="linear"/>
            <c:dispRSqr val="0"/>
            <c:dispEq val="0"/>
          </c:trendline>
          <c:xVal>
            <c:numRef>
              <c:f>'Cpeak Fpeak C10Hz C0.2MHz-S1'!$M$5:$M$155</c:f>
              <c:numCache>
                <c:formatCode>General</c:formatCode>
                <c:ptCount val="151"/>
                <c:pt idx="0">
                  <c:v>0</c:v>
                </c:pt>
                <c:pt idx="1">
                  <c:v>3.3000000000000002E-2</c:v>
                </c:pt>
                <c:pt idx="2">
                  <c:v>6.7000000000000004E-2</c:v>
                </c:pt>
                <c:pt idx="3">
                  <c:v>0.1</c:v>
                </c:pt>
                <c:pt idx="4">
                  <c:v>0.13300000000000001</c:v>
                </c:pt>
                <c:pt idx="5">
                  <c:v>0.16700000000000001</c:v>
                </c:pt>
                <c:pt idx="6">
                  <c:v>0.2</c:v>
                </c:pt>
                <c:pt idx="7">
                  <c:v>0.23300000000000001</c:v>
                </c:pt>
                <c:pt idx="8">
                  <c:v>0.26700000000000002</c:v>
                </c:pt>
                <c:pt idx="9">
                  <c:v>0.3</c:v>
                </c:pt>
                <c:pt idx="10">
                  <c:v>0.33300000000000002</c:v>
                </c:pt>
                <c:pt idx="11">
                  <c:v>0.36699999999999999</c:v>
                </c:pt>
                <c:pt idx="12">
                  <c:v>0.4</c:v>
                </c:pt>
                <c:pt idx="13">
                  <c:v>0.433</c:v>
                </c:pt>
                <c:pt idx="14">
                  <c:v>0.46700000000000003</c:v>
                </c:pt>
                <c:pt idx="15">
                  <c:v>0.5</c:v>
                </c:pt>
                <c:pt idx="16">
                  <c:v>0.53300000000000003</c:v>
                </c:pt>
                <c:pt idx="17">
                  <c:v>0.56699999999999995</c:v>
                </c:pt>
                <c:pt idx="18">
                  <c:v>0.6</c:v>
                </c:pt>
                <c:pt idx="19">
                  <c:v>0.63300000000000001</c:v>
                </c:pt>
                <c:pt idx="20">
                  <c:v>0.66700000000000004</c:v>
                </c:pt>
                <c:pt idx="21">
                  <c:v>0.7</c:v>
                </c:pt>
                <c:pt idx="22">
                  <c:v>0.73299999999999998</c:v>
                </c:pt>
                <c:pt idx="23">
                  <c:v>0.76700000000000002</c:v>
                </c:pt>
                <c:pt idx="24">
                  <c:v>0.8</c:v>
                </c:pt>
                <c:pt idx="25">
                  <c:v>0.83299999999999996</c:v>
                </c:pt>
                <c:pt idx="26">
                  <c:v>0.86699999999999999</c:v>
                </c:pt>
                <c:pt idx="27">
                  <c:v>0.9</c:v>
                </c:pt>
                <c:pt idx="28">
                  <c:v>0.93300000000000005</c:v>
                </c:pt>
                <c:pt idx="29">
                  <c:v>0.96699999999999997</c:v>
                </c:pt>
                <c:pt idx="30">
                  <c:v>1</c:v>
                </c:pt>
                <c:pt idx="31">
                  <c:v>1.0329999999999999</c:v>
                </c:pt>
                <c:pt idx="32">
                  <c:v>1.0669999999999999</c:v>
                </c:pt>
                <c:pt idx="33">
                  <c:v>1.1000000000000001</c:v>
                </c:pt>
                <c:pt idx="34">
                  <c:v>1.133</c:v>
                </c:pt>
                <c:pt idx="35">
                  <c:v>1.167</c:v>
                </c:pt>
                <c:pt idx="36">
                  <c:v>1.2</c:v>
                </c:pt>
                <c:pt idx="37">
                  <c:v>1.2330000000000001</c:v>
                </c:pt>
                <c:pt idx="38">
                  <c:v>1.2669999999999999</c:v>
                </c:pt>
                <c:pt idx="39">
                  <c:v>1.3</c:v>
                </c:pt>
                <c:pt idx="40">
                  <c:v>1.333</c:v>
                </c:pt>
                <c:pt idx="41">
                  <c:v>1.367</c:v>
                </c:pt>
                <c:pt idx="42">
                  <c:v>1.4</c:v>
                </c:pt>
                <c:pt idx="43">
                  <c:v>1.4330000000000001</c:v>
                </c:pt>
                <c:pt idx="44">
                  <c:v>1.4670000000000001</c:v>
                </c:pt>
                <c:pt idx="45">
                  <c:v>1.5</c:v>
                </c:pt>
                <c:pt idx="46">
                  <c:v>1.5329999999999999</c:v>
                </c:pt>
                <c:pt idx="47">
                  <c:v>1.5669999999999999</c:v>
                </c:pt>
                <c:pt idx="48">
                  <c:v>1.6</c:v>
                </c:pt>
                <c:pt idx="49">
                  <c:v>1.633</c:v>
                </c:pt>
                <c:pt idx="50">
                  <c:v>1.667</c:v>
                </c:pt>
                <c:pt idx="51">
                  <c:v>1.7</c:v>
                </c:pt>
                <c:pt idx="52">
                  <c:v>1.7330000000000001</c:v>
                </c:pt>
                <c:pt idx="53">
                  <c:v>1.7669999999999999</c:v>
                </c:pt>
                <c:pt idx="54">
                  <c:v>1.8</c:v>
                </c:pt>
                <c:pt idx="55">
                  <c:v>1.833</c:v>
                </c:pt>
                <c:pt idx="56">
                  <c:v>1.867</c:v>
                </c:pt>
                <c:pt idx="57">
                  <c:v>1.9</c:v>
                </c:pt>
                <c:pt idx="58">
                  <c:v>1.9330000000000001</c:v>
                </c:pt>
                <c:pt idx="59">
                  <c:v>1.9670000000000001</c:v>
                </c:pt>
                <c:pt idx="60">
                  <c:v>2</c:v>
                </c:pt>
                <c:pt idx="61">
                  <c:v>2.0329999999999999</c:v>
                </c:pt>
                <c:pt idx="62">
                  <c:v>2.0670000000000002</c:v>
                </c:pt>
                <c:pt idx="63">
                  <c:v>2.1</c:v>
                </c:pt>
                <c:pt idx="64">
                  <c:v>2.133</c:v>
                </c:pt>
                <c:pt idx="65">
                  <c:v>2.1669999999999998</c:v>
                </c:pt>
                <c:pt idx="66">
                  <c:v>2.2000000000000002</c:v>
                </c:pt>
                <c:pt idx="67">
                  <c:v>2.2330000000000001</c:v>
                </c:pt>
                <c:pt idx="68">
                  <c:v>2.2669999999999999</c:v>
                </c:pt>
                <c:pt idx="69">
                  <c:v>2.2999999999999998</c:v>
                </c:pt>
                <c:pt idx="70">
                  <c:v>2.3330000000000002</c:v>
                </c:pt>
                <c:pt idx="71">
                  <c:v>2.367</c:v>
                </c:pt>
                <c:pt idx="72">
                  <c:v>2.4</c:v>
                </c:pt>
                <c:pt idx="73">
                  <c:v>2.4329999999999998</c:v>
                </c:pt>
                <c:pt idx="74">
                  <c:v>2.4670000000000001</c:v>
                </c:pt>
                <c:pt idx="75">
                  <c:v>2.5</c:v>
                </c:pt>
                <c:pt idx="76">
                  <c:v>2.5329999999999999</c:v>
                </c:pt>
                <c:pt idx="77">
                  <c:v>2.5670000000000002</c:v>
                </c:pt>
                <c:pt idx="78">
                  <c:v>2.6</c:v>
                </c:pt>
                <c:pt idx="79">
                  <c:v>2.633</c:v>
                </c:pt>
                <c:pt idx="80">
                  <c:v>2.6669999999999998</c:v>
                </c:pt>
                <c:pt idx="81">
                  <c:v>2.7</c:v>
                </c:pt>
                <c:pt idx="82">
                  <c:v>2.7330000000000001</c:v>
                </c:pt>
                <c:pt idx="83">
                  <c:v>2.7669999999999999</c:v>
                </c:pt>
                <c:pt idx="84">
                  <c:v>2.8</c:v>
                </c:pt>
                <c:pt idx="85">
                  <c:v>2.8330000000000002</c:v>
                </c:pt>
                <c:pt idx="86">
                  <c:v>2.867</c:v>
                </c:pt>
                <c:pt idx="87">
                  <c:v>2.9</c:v>
                </c:pt>
                <c:pt idx="88">
                  <c:v>2.9329999999999998</c:v>
                </c:pt>
                <c:pt idx="89">
                  <c:v>2.9670000000000001</c:v>
                </c:pt>
                <c:pt idx="90">
                  <c:v>3</c:v>
                </c:pt>
                <c:pt idx="91">
                  <c:v>3.0329999999999999</c:v>
                </c:pt>
                <c:pt idx="92">
                  <c:v>3.0670000000000002</c:v>
                </c:pt>
                <c:pt idx="93">
                  <c:v>3.1</c:v>
                </c:pt>
                <c:pt idx="94">
                  <c:v>3.133</c:v>
                </c:pt>
                <c:pt idx="95">
                  <c:v>3.1669999999999998</c:v>
                </c:pt>
                <c:pt idx="96">
                  <c:v>3.2</c:v>
                </c:pt>
                <c:pt idx="97">
                  <c:v>3.2330000000000001</c:v>
                </c:pt>
                <c:pt idx="98">
                  <c:v>3.2669999999999999</c:v>
                </c:pt>
                <c:pt idx="99">
                  <c:v>3.3</c:v>
                </c:pt>
                <c:pt idx="100">
                  <c:v>3.3330000000000002</c:v>
                </c:pt>
                <c:pt idx="101">
                  <c:v>3.367</c:v>
                </c:pt>
                <c:pt idx="102">
                  <c:v>3.4</c:v>
                </c:pt>
                <c:pt idx="103">
                  <c:v>3.4329999999999998</c:v>
                </c:pt>
                <c:pt idx="104">
                  <c:v>3.4670000000000001</c:v>
                </c:pt>
                <c:pt idx="105">
                  <c:v>3.5</c:v>
                </c:pt>
                <c:pt idx="106">
                  <c:v>3.5329999999999999</c:v>
                </c:pt>
                <c:pt idx="107">
                  <c:v>3.5670000000000002</c:v>
                </c:pt>
                <c:pt idx="108">
                  <c:v>3.6</c:v>
                </c:pt>
                <c:pt idx="109">
                  <c:v>3.633</c:v>
                </c:pt>
                <c:pt idx="110">
                  <c:v>3.6669999999999998</c:v>
                </c:pt>
                <c:pt idx="111">
                  <c:v>3.7</c:v>
                </c:pt>
                <c:pt idx="112">
                  <c:v>3.7330000000000001</c:v>
                </c:pt>
                <c:pt idx="113">
                  <c:v>3.7669999999999999</c:v>
                </c:pt>
                <c:pt idx="114">
                  <c:v>3.8</c:v>
                </c:pt>
                <c:pt idx="115">
                  <c:v>3.8330000000000002</c:v>
                </c:pt>
                <c:pt idx="116">
                  <c:v>3.867</c:v>
                </c:pt>
                <c:pt idx="117">
                  <c:v>3.9</c:v>
                </c:pt>
                <c:pt idx="118">
                  <c:v>3.9329999999999998</c:v>
                </c:pt>
                <c:pt idx="119">
                  <c:v>3.9670000000000001</c:v>
                </c:pt>
                <c:pt idx="120">
                  <c:v>4</c:v>
                </c:pt>
                <c:pt idx="121">
                  <c:v>4.0330000000000004</c:v>
                </c:pt>
                <c:pt idx="122">
                  <c:v>4.0670000000000002</c:v>
                </c:pt>
                <c:pt idx="123">
                  <c:v>4.0999999999999996</c:v>
                </c:pt>
                <c:pt idx="124">
                  <c:v>4.133</c:v>
                </c:pt>
                <c:pt idx="125">
                  <c:v>4.1669999999999998</c:v>
                </c:pt>
                <c:pt idx="126">
                  <c:v>4.2</c:v>
                </c:pt>
                <c:pt idx="127">
                  <c:v>4.2329999999999997</c:v>
                </c:pt>
                <c:pt idx="128">
                  <c:v>4.2670000000000003</c:v>
                </c:pt>
                <c:pt idx="129">
                  <c:v>4.3</c:v>
                </c:pt>
                <c:pt idx="130">
                  <c:v>4.3330000000000002</c:v>
                </c:pt>
                <c:pt idx="131">
                  <c:v>4.367</c:v>
                </c:pt>
                <c:pt idx="132">
                  <c:v>4.4000000000000004</c:v>
                </c:pt>
                <c:pt idx="133">
                  <c:v>4.4329999999999998</c:v>
                </c:pt>
                <c:pt idx="134">
                  <c:v>4.4669999999999996</c:v>
                </c:pt>
                <c:pt idx="135">
                  <c:v>4.5</c:v>
                </c:pt>
                <c:pt idx="136">
                  <c:v>4.5330000000000004</c:v>
                </c:pt>
                <c:pt idx="137">
                  <c:v>4.5670000000000002</c:v>
                </c:pt>
                <c:pt idx="138">
                  <c:v>4.5999999999999996</c:v>
                </c:pt>
                <c:pt idx="139">
                  <c:v>4.633</c:v>
                </c:pt>
                <c:pt idx="140">
                  <c:v>4.6669999999999998</c:v>
                </c:pt>
                <c:pt idx="141">
                  <c:v>4.7</c:v>
                </c:pt>
                <c:pt idx="142">
                  <c:v>4.7329999999999997</c:v>
                </c:pt>
                <c:pt idx="143">
                  <c:v>4.7670000000000003</c:v>
                </c:pt>
                <c:pt idx="144">
                  <c:v>4.8</c:v>
                </c:pt>
                <c:pt idx="145">
                  <c:v>4.8330000000000002</c:v>
                </c:pt>
                <c:pt idx="146">
                  <c:v>4.867</c:v>
                </c:pt>
                <c:pt idx="147">
                  <c:v>4.9000000000000004</c:v>
                </c:pt>
                <c:pt idx="148">
                  <c:v>4.9329999999999998</c:v>
                </c:pt>
                <c:pt idx="149">
                  <c:v>4.9669999999999996</c:v>
                </c:pt>
                <c:pt idx="150">
                  <c:v>5</c:v>
                </c:pt>
              </c:numCache>
            </c:numRef>
          </c:xVal>
          <c:yVal>
            <c:numRef>
              <c:f>'Cpeak Fpeak C10Hz C0.2MHz-S1'!$N$5:$N$155</c:f>
              <c:numCache>
                <c:formatCode>0.00E+00</c:formatCode>
                <c:ptCount val="151"/>
                <c:pt idx="0">
                  <c:v>1.1261909999999999</c:v>
                </c:pt>
                <c:pt idx="1">
                  <c:v>1.110873</c:v>
                </c:pt>
                <c:pt idx="2">
                  <c:v>1.1072409999999999</c:v>
                </c:pt>
                <c:pt idx="3">
                  <c:v>1.1047720000000001</c:v>
                </c:pt>
                <c:pt idx="4">
                  <c:v>1.103164</c:v>
                </c:pt>
                <c:pt idx="5">
                  <c:v>1.101866</c:v>
                </c:pt>
                <c:pt idx="6">
                  <c:v>1.09968</c:v>
                </c:pt>
                <c:pt idx="7">
                  <c:v>1.165353E-4</c:v>
                </c:pt>
                <c:pt idx="8">
                  <c:v>1.0993470000000001</c:v>
                </c:pt>
                <c:pt idx="9">
                  <c:v>1.0981179999999999</c:v>
                </c:pt>
                <c:pt idx="10">
                  <c:v>1.0986</c:v>
                </c:pt>
                <c:pt idx="11">
                  <c:v>1.094212</c:v>
                </c:pt>
                <c:pt idx="12">
                  <c:v>1.097766</c:v>
                </c:pt>
                <c:pt idx="13">
                  <c:v>1.0973550000000001</c:v>
                </c:pt>
                <c:pt idx="14">
                  <c:v>1.0942210000000001</c:v>
                </c:pt>
                <c:pt idx="15">
                  <c:v>1.0923039999999999</c:v>
                </c:pt>
                <c:pt idx="16">
                  <c:v>1.0967629999999999</c:v>
                </c:pt>
                <c:pt idx="17">
                  <c:v>1.095243</c:v>
                </c:pt>
                <c:pt idx="18">
                  <c:v>1.0904</c:v>
                </c:pt>
                <c:pt idx="19">
                  <c:v>1.0921959999999999</c:v>
                </c:pt>
                <c:pt idx="20">
                  <c:v>1.090954</c:v>
                </c:pt>
                <c:pt idx="21">
                  <c:v>1.0893839999999999</c:v>
                </c:pt>
                <c:pt idx="22">
                  <c:v>1.083737</c:v>
                </c:pt>
                <c:pt idx="23">
                  <c:v>1.0858350000000001</c:v>
                </c:pt>
                <c:pt idx="24">
                  <c:v>1.083906</c:v>
                </c:pt>
                <c:pt idx="25">
                  <c:v>1.0823959999999999</c:v>
                </c:pt>
                <c:pt idx="26">
                  <c:v>1.0763339999999999</c:v>
                </c:pt>
                <c:pt idx="27">
                  <c:v>1.078972</c:v>
                </c:pt>
                <c:pt idx="28">
                  <c:v>1.0770470000000001</c:v>
                </c:pt>
                <c:pt idx="29">
                  <c:v>1.075272</c:v>
                </c:pt>
                <c:pt idx="30">
                  <c:v>1.0699149999999999</c:v>
                </c:pt>
                <c:pt idx="31">
                  <c:v>1.072835</c:v>
                </c:pt>
                <c:pt idx="32">
                  <c:v>1.0713349999999999</c:v>
                </c:pt>
                <c:pt idx="33">
                  <c:v>1.0701419999999999</c:v>
                </c:pt>
                <c:pt idx="34">
                  <c:v>1.06836</c:v>
                </c:pt>
                <c:pt idx="35">
                  <c:v>1.0677829999999999</c:v>
                </c:pt>
                <c:pt idx="36">
                  <c:v>1.065822</c:v>
                </c:pt>
                <c:pt idx="37">
                  <c:v>1.06616</c:v>
                </c:pt>
                <c:pt idx="38">
                  <c:v>1.0661510000000001</c:v>
                </c:pt>
                <c:pt idx="39">
                  <c:v>1.0539229999999999</c:v>
                </c:pt>
                <c:pt idx="40">
                  <c:v>1.0632740000000001</c:v>
                </c:pt>
                <c:pt idx="41">
                  <c:v>1.063477</c:v>
                </c:pt>
                <c:pt idx="42">
                  <c:v>1.0640579999999999</c:v>
                </c:pt>
                <c:pt idx="43">
                  <c:v>1.0615030000000001</c:v>
                </c:pt>
                <c:pt idx="44">
                  <c:v>1.063256</c:v>
                </c:pt>
                <c:pt idx="45">
                  <c:v>1.0641099999999999</c:v>
                </c:pt>
                <c:pt idx="46">
                  <c:v>1.063547</c:v>
                </c:pt>
                <c:pt idx="47">
                  <c:v>1.0530889999999999</c:v>
                </c:pt>
                <c:pt idx="48">
                  <c:v>1.064576</c:v>
                </c:pt>
                <c:pt idx="49">
                  <c:v>1.0655600000000001</c:v>
                </c:pt>
                <c:pt idx="50">
                  <c:v>1.0655600000000001</c:v>
                </c:pt>
                <c:pt idx="51">
                  <c:v>1.0560639999999999</c:v>
                </c:pt>
                <c:pt idx="52">
                  <c:v>1.0676760000000001</c:v>
                </c:pt>
                <c:pt idx="53">
                  <c:v>1.0695190000000001</c:v>
                </c:pt>
                <c:pt idx="54">
                  <c:v>1.0697620000000001</c:v>
                </c:pt>
                <c:pt idx="55">
                  <c:v>1.0610679999999999</c:v>
                </c:pt>
                <c:pt idx="56">
                  <c:v>1.0723549999999999</c:v>
                </c:pt>
                <c:pt idx="57">
                  <c:v>1.0729040000000001</c:v>
                </c:pt>
                <c:pt idx="58">
                  <c:v>1.0717890000000001</c:v>
                </c:pt>
                <c:pt idx="59">
                  <c:v>1.076811</c:v>
                </c:pt>
                <c:pt idx="60">
                  <c:v>0.90986659999999997</c:v>
                </c:pt>
                <c:pt idx="61">
                  <c:v>0.9366603</c:v>
                </c:pt>
                <c:pt idx="62">
                  <c:v>0.88572189999999995</c:v>
                </c:pt>
                <c:pt idx="63">
                  <c:v>0.78279290000000001</c:v>
                </c:pt>
                <c:pt idx="64">
                  <c:v>0.65037290000000003</c:v>
                </c:pt>
                <c:pt idx="65">
                  <c:v>0.47384130000000002</c:v>
                </c:pt>
                <c:pt idx="66">
                  <c:v>0.28509109999999999</c:v>
                </c:pt>
                <c:pt idx="67">
                  <c:v>0.15883369999999999</c:v>
                </c:pt>
                <c:pt idx="68">
                  <c:v>0.13652320000000001</c:v>
                </c:pt>
                <c:pt idx="69">
                  <c:v>0.13217970000000001</c:v>
                </c:pt>
                <c:pt idx="70">
                  <c:v>0.12943489999999999</c:v>
                </c:pt>
                <c:pt idx="71">
                  <c:v>0.12748699999999999</c:v>
                </c:pt>
                <c:pt idx="72">
                  <c:v>0.12567590000000001</c:v>
                </c:pt>
                <c:pt idx="73">
                  <c:v>0.1240806</c:v>
                </c:pt>
                <c:pt idx="74">
                  <c:v>0.1224695</c:v>
                </c:pt>
                <c:pt idx="75">
                  <c:v>0.12091209999999999</c:v>
                </c:pt>
                <c:pt idx="76">
                  <c:v>0.119459</c:v>
                </c:pt>
                <c:pt idx="77">
                  <c:v>0.11812259999999999</c:v>
                </c:pt>
                <c:pt idx="78">
                  <c:v>0.1170643</c:v>
                </c:pt>
                <c:pt idx="79">
                  <c:v>0.11609410000000001</c:v>
                </c:pt>
                <c:pt idx="80">
                  <c:v>0.11530609999999999</c:v>
                </c:pt>
                <c:pt idx="81">
                  <c:v>0.1144816</c:v>
                </c:pt>
                <c:pt idx="82">
                  <c:v>0.1139515</c:v>
                </c:pt>
                <c:pt idx="83">
                  <c:v>0.11333799999999999</c:v>
                </c:pt>
                <c:pt idx="84">
                  <c:v>0.1129376</c:v>
                </c:pt>
                <c:pt idx="85">
                  <c:v>0.1125602</c:v>
                </c:pt>
                <c:pt idx="86">
                  <c:v>0.112321</c:v>
                </c:pt>
                <c:pt idx="87">
                  <c:v>0.1120273</c:v>
                </c:pt>
                <c:pt idx="88">
                  <c:v>0.1118883</c:v>
                </c:pt>
                <c:pt idx="89">
                  <c:v>0.1116808</c:v>
                </c:pt>
                <c:pt idx="90">
                  <c:v>0.11152040000000001</c:v>
                </c:pt>
                <c:pt idx="91">
                  <c:v>0.1114236</c:v>
                </c:pt>
                <c:pt idx="92">
                  <c:v>0.11132309999999999</c:v>
                </c:pt>
                <c:pt idx="93">
                  <c:v>0.1112913</c:v>
                </c:pt>
                <c:pt idx="94">
                  <c:v>0.1111895</c:v>
                </c:pt>
                <c:pt idx="95">
                  <c:v>0.1111867</c:v>
                </c:pt>
                <c:pt idx="96">
                  <c:v>0.1110681</c:v>
                </c:pt>
                <c:pt idx="97">
                  <c:v>0.1109629</c:v>
                </c:pt>
                <c:pt idx="98">
                  <c:v>0.1109704</c:v>
                </c:pt>
                <c:pt idx="99">
                  <c:v>0.1108836</c:v>
                </c:pt>
                <c:pt idx="100">
                  <c:v>0.1108734</c:v>
                </c:pt>
                <c:pt idx="101">
                  <c:v>0.1107693</c:v>
                </c:pt>
                <c:pt idx="102">
                  <c:v>0.1107693</c:v>
                </c:pt>
                <c:pt idx="103">
                  <c:v>0.1107224</c:v>
                </c:pt>
                <c:pt idx="104">
                  <c:v>0.1107017</c:v>
                </c:pt>
                <c:pt idx="105">
                  <c:v>0.1105868</c:v>
                </c:pt>
                <c:pt idx="106">
                  <c:v>0.110634</c:v>
                </c:pt>
                <c:pt idx="107">
                  <c:v>0.11060209999999999</c:v>
                </c:pt>
                <c:pt idx="108">
                  <c:v>0.1105801</c:v>
                </c:pt>
                <c:pt idx="109">
                  <c:v>0.1105342</c:v>
                </c:pt>
                <c:pt idx="110">
                  <c:v>0.1105289</c:v>
                </c:pt>
                <c:pt idx="111">
                  <c:v>0.1104941</c:v>
                </c:pt>
                <c:pt idx="112">
                  <c:v>0.1104391</c:v>
                </c:pt>
                <c:pt idx="113">
                  <c:v>0.1104499</c:v>
                </c:pt>
                <c:pt idx="114">
                  <c:v>0.1104537</c:v>
                </c:pt>
                <c:pt idx="115">
                  <c:v>0.1104398</c:v>
                </c:pt>
                <c:pt idx="116">
                  <c:v>0.1103909</c:v>
                </c:pt>
                <c:pt idx="117">
                  <c:v>0.11042639999999999</c:v>
                </c:pt>
                <c:pt idx="118">
                  <c:v>0.1103695</c:v>
                </c:pt>
                <c:pt idx="119">
                  <c:v>0.11043509999999999</c:v>
                </c:pt>
                <c:pt idx="120">
                  <c:v>0.11033370000000001</c:v>
                </c:pt>
                <c:pt idx="121">
                  <c:v>0.1103445</c:v>
                </c:pt>
                <c:pt idx="122">
                  <c:v>0.1103333</c:v>
                </c:pt>
                <c:pt idx="123">
                  <c:v>0.11034289999999999</c:v>
                </c:pt>
                <c:pt idx="124">
                  <c:v>0.1102978</c:v>
                </c:pt>
                <c:pt idx="125">
                  <c:v>0.110334</c:v>
                </c:pt>
                <c:pt idx="126">
                  <c:v>0.11032069999999999</c:v>
                </c:pt>
                <c:pt idx="127">
                  <c:v>0.11031489999999999</c:v>
                </c:pt>
                <c:pt idx="128">
                  <c:v>0.11028259999999999</c:v>
                </c:pt>
                <c:pt idx="129">
                  <c:v>0.11035159999999999</c:v>
                </c:pt>
                <c:pt idx="130">
                  <c:v>0.1102984</c:v>
                </c:pt>
                <c:pt idx="131">
                  <c:v>0.11029129999999999</c:v>
                </c:pt>
                <c:pt idx="132">
                  <c:v>0.1102228</c:v>
                </c:pt>
                <c:pt idx="133">
                  <c:v>0.1103051</c:v>
                </c:pt>
                <c:pt idx="134">
                  <c:v>0.11027530000000001</c:v>
                </c:pt>
                <c:pt idx="135">
                  <c:v>0.1102583</c:v>
                </c:pt>
                <c:pt idx="136">
                  <c:v>0.1102283</c:v>
                </c:pt>
                <c:pt idx="137">
                  <c:v>0.11024340000000001</c:v>
                </c:pt>
                <c:pt idx="138">
                  <c:v>0.1102368</c:v>
                </c:pt>
                <c:pt idx="139">
                  <c:v>0.1102549</c:v>
                </c:pt>
                <c:pt idx="140">
                  <c:v>0.1101916</c:v>
                </c:pt>
                <c:pt idx="141">
                  <c:v>0.11026</c:v>
                </c:pt>
                <c:pt idx="142">
                  <c:v>0.1102185</c:v>
                </c:pt>
                <c:pt idx="143">
                  <c:v>0.1102239</c:v>
                </c:pt>
                <c:pt idx="144">
                  <c:v>0.11023479999999999</c:v>
                </c:pt>
                <c:pt idx="145">
                  <c:v>0.1102007</c:v>
                </c:pt>
                <c:pt idx="146">
                  <c:v>0.1102067</c:v>
                </c:pt>
                <c:pt idx="147">
                  <c:v>0.1101413</c:v>
                </c:pt>
                <c:pt idx="148">
                  <c:v>0.11022800000000001</c:v>
                </c:pt>
                <c:pt idx="149">
                  <c:v>0.11028789999999999</c:v>
                </c:pt>
                <c:pt idx="150">
                  <c:v>0.11026900000000001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4D2B-4A90-994E-511E10BA43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56290632"/>
        <c:axId val="1456297848"/>
      </c:scatterChart>
      <c:valAx>
        <c:axId val="1456290632"/>
        <c:scaling>
          <c:orientation val="minMax"/>
          <c:max val="3"/>
          <c:min val="1.5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chemeClr val="tx1"/>
                    </a:solidFill>
                    <a:latin typeface="+mn-lt"/>
                  </a:rPr>
                  <a:t>Time/h</a:t>
                </a:r>
              </a:p>
            </c:rich>
          </c:tx>
          <c:layout>
            <c:manualLayout>
              <c:xMode val="edge"/>
              <c:yMode val="edge"/>
              <c:x val="0.50127561076688265"/>
              <c:y val="0.893453815187119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6297848"/>
        <c:crosses val="autoZero"/>
        <c:crossBetween val="midCat"/>
        <c:minorUnit val="0.1"/>
      </c:valAx>
      <c:valAx>
        <c:axId val="1456297848"/>
        <c:scaling>
          <c:orientation val="minMax"/>
          <c:max val="1.2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0" i="0" baseline="0" dirty="0">
                    <a:solidFill>
                      <a:srgbClr val="002060"/>
                    </a:solidFill>
                    <a:effectLst/>
                  </a:rPr>
                  <a:t>C′(0.2 MHz)/pF</a:t>
                </a:r>
                <a:endParaRPr lang="en-GB" sz="1600" dirty="0">
                  <a:solidFill>
                    <a:srgbClr val="00206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0"/>
              <c:y val="0.176231769879413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rgbClr val="00206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rgbClr val="00206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6290632"/>
        <c:crossesAt val="-50"/>
        <c:crossBetween val="midCat"/>
        <c:majorUnit val="0.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002516453735966"/>
          <c:y val="7.1527430555555549E-2"/>
          <c:w val="0.82123190089043752"/>
          <c:h val="0.6719372286408124"/>
        </c:manualLayout>
      </c:layout>
      <c:scatterChart>
        <c:scatterStyle val="smoothMarker"/>
        <c:varyColors val="0"/>
        <c:ser>
          <c:idx val="0"/>
          <c:order val="0"/>
          <c:tx>
            <c:v>Time 0.23 h, 20.3 celcius</c:v>
          </c:tx>
          <c:spPr>
            <a:ln w="12700">
              <a:noFill/>
            </a:ln>
          </c:spPr>
          <c:marker>
            <c:symbol val="none"/>
          </c:marker>
          <c:xVal>
            <c:numRef>
              <c:f>'Simulation spectrum H2O and KCl'!$L$81:$L$131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'Simulation spectrum H2O and KCl'!$O$81:$O$131</c:f>
              <c:numCache>
                <c:formatCode>General</c:formatCode>
                <c:ptCount val="51"/>
                <c:pt idx="0">
                  <c:v>2.1873678624146135E-2</c:v>
                </c:pt>
                <c:pt idx="1">
                  <c:v>2.7746202154578251E-2</c:v>
                </c:pt>
                <c:pt idx="2">
                  <c:v>3.5469076198582652E-2</c:v>
                </c:pt>
                <c:pt idx="3">
                  <c:v>4.5628647554301939E-2</c:v>
                </c:pt>
                <c:pt idx="4">
                  <c:v>5.8992373999999993E-2</c:v>
                </c:pt>
                <c:pt idx="5">
                  <c:v>6.9416143999999999E-2</c:v>
                </c:pt>
                <c:pt idx="6">
                  <c:v>8.7011554000000005E-2</c:v>
                </c:pt>
                <c:pt idx="7">
                  <c:v>0.116718</c:v>
                </c:pt>
                <c:pt idx="8">
                  <c:v>0.14701959999999997</c:v>
                </c:pt>
                <c:pt idx="9">
                  <c:v>0.18166848000000002</c:v>
                </c:pt>
                <c:pt idx="10">
                  <c:v>0.23092034</c:v>
                </c:pt>
                <c:pt idx="11">
                  <c:v>0.28348068000000004</c:v>
                </c:pt>
                <c:pt idx="12">
                  <c:v>0.3471013</c:v>
                </c:pt>
                <c:pt idx="13">
                  <c:v>0.41787101999999998</c:v>
                </c:pt>
                <c:pt idx="14">
                  <c:v>0.49638959999999999</c:v>
                </c:pt>
                <c:pt idx="15">
                  <c:v>0.57052071999999998</c:v>
                </c:pt>
                <c:pt idx="16">
                  <c:v>0.63149632</c:v>
                </c:pt>
                <c:pt idx="17">
                  <c:v>0.66609423999999995</c:v>
                </c:pt>
                <c:pt idx="18">
                  <c:v>0.66868437999999997</c:v>
                </c:pt>
                <c:pt idx="19">
                  <c:v>0.64015363999999997</c:v>
                </c:pt>
                <c:pt idx="20">
                  <c:v>0.58782555999999997</c:v>
                </c:pt>
                <c:pt idx="21">
                  <c:v>0.52385115999999998</c:v>
                </c:pt>
                <c:pt idx="22">
                  <c:v>0.45806474000000003</c:v>
                </c:pt>
                <c:pt idx="23">
                  <c:v>0.39620223999999998</c:v>
                </c:pt>
                <c:pt idx="24">
                  <c:v>0.34060193999999999</c:v>
                </c:pt>
                <c:pt idx="25">
                  <c:v>0.29360212000000002</c:v>
                </c:pt>
                <c:pt idx="26">
                  <c:v>0.25428158000000001</c:v>
                </c:pt>
                <c:pt idx="27">
                  <c:v>0.22268932</c:v>
                </c:pt>
                <c:pt idx="28">
                  <c:v>0.19621952000000001</c:v>
                </c:pt>
                <c:pt idx="29">
                  <c:v>0.17596879999999998</c:v>
                </c:pt>
                <c:pt idx="30">
                  <c:v>0.15803969999999998</c:v>
                </c:pt>
                <c:pt idx="31">
                  <c:v>0.14279285999999999</c:v>
                </c:pt>
                <c:pt idx="32">
                  <c:v>0.13020868000000002</c:v>
                </c:pt>
                <c:pt idx="33">
                  <c:v>0.1205253</c:v>
                </c:pt>
                <c:pt idx="34">
                  <c:v>0.11142208000000001</c:v>
                </c:pt>
                <c:pt idx="35">
                  <c:v>0.10593016</c:v>
                </c:pt>
                <c:pt idx="36">
                  <c:v>9.925146E-2</c:v>
                </c:pt>
                <c:pt idx="37">
                  <c:v>0.1011213</c:v>
                </c:pt>
                <c:pt idx="38">
                  <c:v>9.6409361999999998E-2</c:v>
                </c:pt>
                <c:pt idx="39">
                  <c:v>9.9903160000000005E-2</c:v>
                </c:pt>
                <c:pt idx="40">
                  <c:v>9.9378859999999999E-2</c:v>
                </c:pt>
                <c:pt idx="41">
                  <c:v>0.11049206</c:v>
                </c:pt>
                <c:pt idx="42">
                  <c:v>0.12226774</c:v>
                </c:pt>
                <c:pt idx="43">
                  <c:v>0.13167280000000001</c:v>
                </c:pt>
                <c:pt idx="44">
                  <c:v>0.14829262000000001</c:v>
                </c:pt>
                <c:pt idx="45">
                  <c:v>0.16414706000000001</c:v>
                </c:pt>
                <c:pt idx="46">
                  <c:v>0.18117946000000001</c:v>
                </c:pt>
                <c:pt idx="47">
                  <c:v>0.20570885999999999</c:v>
                </c:pt>
                <c:pt idx="48">
                  <c:v>0.22767850000000001</c:v>
                </c:pt>
                <c:pt idx="49">
                  <c:v>0.25156894000000002</c:v>
                </c:pt>
                <c:pt idx="50">
                  <c:v>0.27442548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5654-40AF-9C56-4D6608F57EDB}"/>
            </c:ext>
          </c:extLst>
        </c:ser>
        <c:ser>
          <c:idx val="6"/>
          <c:order val="1"/>
          <c:tx>
            <c:v>Time 5.03 h, -20 celcius</c:v>
          </c:tx>
          <c:spPr>
            <a:ln w="12700">
              <a:noFill/>
            </a:ln>
          </c:spPr>
          <c:marker>
            <c:symbol val="none"/>
          </c:marker>
          <c:xVal>
            <c:numRef>
              <c:f>'Simulation spectrum H2O and KCl'!$AP$81:$AP$131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'Simulation spectrum H2O and KCl'!$AS$81:$AS$131</c:f>
              <c:numCache>
                <c:formatCode>General</c:formatCode>
                <c:ptCount val="51"/>
                <c:pt idx="0">
                  <c:v>4.6902899999999997E-3</c:v>
                </c:pt>
                <c:pt idx="1">
                  <c:v>6.0276000000000001E-3</c:v>
                </c:pt>
                <c:pt idx="2">
                  <c:v>4.89574E-3</c:v>
                </c:pt>
                <c:pt idx="3">
                  <c:v>5.2688600000000002E-3</c:v>
                </c:pt>
                <c:pt idx="4">
                  <c:v>8.0706000000000007E-3</c:v>
                </c:pt>
                <c:pt idx="5">
                  <c:v>7.0994999999999999E-3</c:v>
                </c:pt>
                <c:pt idx="6">
                  <c:v>8.5620999999999996E-3</c:v>
                </c:pt>
                <c:pt idx="7">
                  <c:v>1.1385299999999999E-2</c:v>
                </c:pt>
                <c:pt idx="8">
                  <c:v>1.4441300000000001E-2</c:v>
                </c:pt>
                <c:pt idx="9">
                  <c:v>1.7939199999999999E-2</c:v>
                </c:pt>
                <c:pt idx="10">
                  <c:v>2.3067799999999999E-2</c:v>
                </c:pt>
                <c:pt idx="11">
                  <c:v>2.8753899999999999E-2</c:v>
                </c:pt>
                <c:pt idx="12">
                  <c:v>3.6271299999999999E-2</c:v>
                </c:pt>
                <c:pt idx="13">
                  <c:v>4.56137E-2</c:v>
                </c:pt>
                <c:pt idx="14">
                  <c:v>5.80689E-2</c:v>
                </c:pt>
                <c:pt idx="15">
                  <c:v>7.3874099999999998E-2</c:v>
                </c:pt>
                <c:pt idx="16">
                  <c:v>9.4576400000000005E-2</c:v>
                </c:pt>
                <c:pt idx="17">
                  <c:v>0.12110600000000001</c:v>
                </c:pt>
                <c:pt idx="18">
                  <c:v>0.15587599999999999</c:v>
                </c:pt>
                <c:pt idx="19">
                  <c:v>0.20027400000000001</c:v>
                </c:pt>
                <c:pt idx="20">
                  <c:v>0.256604</c:v>
                </c:pt>
                <c:pt idx="21">
                  <c:v>0.32289299999999999</c:v>
                </c:pt>
                <c:pt idx="22">
                  <c:v>0.39693400000000001</c:v>
                </c:pt>
                <c:pt idx="23">
                  <c:v>0.471495</c:v>
                </c:pt>
                <c:pt idx="24">
                  <c:v>0.53464299999999998</c:v>
                </c:pt>
                <c:pt idx="25">
                  <c:v>0.57591700000000001</c:v>
                </c:pt>
                <c:pt idx="26">
                  <c:v>0.58748900000000004</c:v>
                </c:pt>
                <c:pt idx="27">
                  <c:v>0.56901299999999999</c:v>
                </c:pt>
                <c:pt idx="28">
                  <c:v>0.52696399999999999</c:v>
                </c:pt>
                <c:pt idx="29">
                  <c:v>0.47093699999999999</c:v>
                </c:pt>
                <c:pt idx="30">
                  <c:v>0.40965600000000002</c:v>
                </c:pt>
                <c:pt idx="31">
                  <c:v>0.35017900000000002</c:v>
                </c:pt>
                <c:pt idx="32">
                  <c:v>0.29633100000000001</c:v>
                </c:pt>
                <c:pt idx="33">
                  <c:v>0.24993000000000001</c:v>
                </c:pt>
                <c:pt idx="34">
                  <c:v>0.21217</c:v>
                </c:pt>
                <c:pt idx="35">
                  <c:v>0.182722</c:v>
                </c:pt>
                <c:pt idx="36">
                  <c:v>0.161885</c:v>
                </c:pt>
                <c:pt idx="37">
                  <c:v>0.144925</c:v>
                </c:pt>
                <c:pt idx="38">
                  <c:v>0.13366400000000001</c:v>
                </c:pt>
                <c:pt idx="39">
                  <c:v>0.128555</c:v>
                </c:pt>
                <c:pt idx="40">
                  <c:v>0.12751999999999999</c:v>
                </c:pt>
                <c:pt idx="41">
                  <c:v>0.12987599999999999</c:v>
                </c:pt>
                <c:pt idx="42">
                  <c:v>0.138128</c:v>
                </c:pt>
                <c:pt idx="43">
                  <c:v>0.14440600000000001</c:v>
                </c:pt>
                <c:pt idx="44">
                  <c:v>0.165774</c:v>
                </c:pt>
                <c:pt idx="45">
                  <c:v>0.18416199999999999</c:v>
                </c:pt>
                <c:pt idx="46">
                  <c:v>0.203792</c:v>
                </c:pt>
                <c:pt idx="47">
                  <c:v>0.22753899999999999</c:v>
                </c:pt>
                <c:pt idx="48">
                  <c:v>0.25210500000000002</c:v>
                </c:pt>
                <c:pt idx="49">
                  <c:v>0.27626299999999998</c:v>
                </c:pt>
                <c:pt idx="50">
                  <c:v>0.297684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5654-40AF-9C56-4D6608F57EDB}"/>
            </c:ext>
          </c:extLst>
        </c:ser>
        <c:ser>
          <c:idx val="9"/>
          <c:order val="2"/>
          <c:tx>
            <c:v>Time 8.5 h, -40 celcius</c:v>
          </c:tx>
          <c:spPr>
            <a:ln w="12700">
              <a:noFill/>
            </a:ln>
          </c:spPr>
          <c:marker>
            <c:symbol val="none"/>
          </c:marker>
          <c:xVal>
            <c:numRef>
              <c:f>'Simulation spectrum H2O and KCl'!$BE$80:$BE$131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'Simulation spectrum H2O and KCl'!$BH$80:$BH$131</c:f>
              <c:numCache>
                <c:formatCode>General</c:formatCode>
                <c:ptCount val="52"/>
                <c:pt idx="0">
                  <c:v>3.7256699999999999E-3</c:v>
                </c:pt>
                <c:pt idx="1">
                  <c:v>3.7256699999999999E-3</c:v>
                </c:pt>
                <c:pt idx="2">
                  <c:v>2.2099099999999998E-3</c:v>
                </c:pt>
                <c:pt idx="3">
                  <c:v>5.5148999999999997E-3</c:v>
                </c:pt>
                <c:pt idx="4">
                  <c:v>2.7351799999999998E-3</c:v>
                </c:pt>
                <c:pt idx="5">
                  <c:v>4.6060500000000004E-3</c:v>
                </c:pt>
                <c:pt idx="6">
                  <c:v>2.8107399999999999E-3</c:v>
                </c:pt>
                <c:pt idx="7">
                  <c:v>3.1094999999999999E-3</c:v>
                </c:pt>
                <c:pt idx="8">
                  <c:v>4.0130599999999997E-3</c:v>
                </c:pt>
                <c:pt idx="9">
                  <c:v>5.0573900000000001E-3</c:v>
                </c:pt>
                <c:pt idx="10">
                  <c:v>6.1923400000000002E-3</c:v>
                </c:pt>
                <c:pt idx="11">
                  <c:v>7.8610099999999999E-3</c:v>
                </c:pt>
                <c:pt idx="12">
                  <c:v>9.6387199999999999E-3</c:v>
                </c:pt>
                <c:pt idx="13">
                  <c:v>1.19597E-2</c:v>
                </c:pt>
                <c:pt idx="14">
                  <c:v>1.4763200000000001E-2</c:v>
                </c:pt>
                <c:pt idx="15">
                  <c:v>1.83941E-2</c:v>
                </c:pt>
                <c:pt idx="16">
                  <c:v>2.2849100000000001E-2</c:v>
                </c:pt>
                <c:pt idx="17">
                  <c:v>2.8487800000000001E-2</c:v>
                </c:pt>
                <c:pt idx="18">
                  <c:v>3.53739E-2</c:v>
                </c:pt>
                <c:pt idx="19">
                  <c:v>4.3956299999999997E-2</c:v>
                </c:pt>
                <c:pt idx="20">
                  <c:v>5.4452800000000003E-2</c:v>
                </c:pt>
                <c:pt idx="21">
                  <c:v>6.7484600000000006E-2</c:v>
                </c:pt>
                <c:pt idx="22">
                  <c:v>8.3211499999999994E-2</c:v>
                </c:pt>
                <c:pt idx="23">
                  <c:v>0.102479</c:v>
                </c:pt>
                <c:pt idx="24">
                  <c:v>0.12627099999999999</c:v>
                </c:pt>
                <c:pt idx="25">
                  <c:v>0.15517900000000001</c:v>
                </c:pt>
                <c:pt idx="26">
                  <c:v>0.190585</c:v>
                </c:pt>
                <c:pt idx="27">
                  <c:v>0.23316300000000001</c:v>
                </c:pt>
                <c:pt idx="28">
                  <c:v>0.28257399999999999</c:v>
                </c:pt>
                <c:pt idx="29">
                  <c:v>0.33712399999999998</c:v>
                </c:pt>
                <c:pt idx="30">
                  <c:v>0.39303199999999999</c:v>
                </c:pt>
                <c:pt idx="31">
                  <c:v>0.44436700000000001</c:v>
                </c:pt>
                <c:pt idx="32">
                  <c:v>0.48479299999999997</c:v>
                </c:pt>
                <c:pt idx="33">
                  <c:v>0.50869900000000001</c:v>
                </c:pt>
                <c:pt idx="34">
                  <c:v>0.51347100000000001</c:v>
                </c:pt>
                <c:pt idx="35">
                  <c:v>0.50010500000000002</c:v>
                </c:pt>
                <c:pt idx="36">
                  <c:v>0.47159499999999999</c:v>
                </c:pt>
                <c:pt idx="37">
                  <c:v>0.43276199999999998</c:v>
                </c:pt>
                <c:pt idx="38">
                  <c:v>0.38638299999999998</c:v>
                </c:pt>
                <c:pt idx="39">
                  <c:v>0.337897</c:v>
                </c:pt>
                <c:pt idx="40">
                  <c:v>0.291989</c:v>
                </c:pt>
                <c:pt idx="41">
                  <c:v>0.247169</c:v>
                </c:pt>
                <c:pt idx="42">
                  <c:v>0.210225</c:v>
                </c:pt>
                <c:pt idx="43">
                  <c:v>0.17522499999999999</c:v>
                </c:pt>
                <c:pt idx="44">
                  <c:v>0.14920600000000001</c:v>
                </c:pt>
                <c:pt idx="45">
                  <c:v>0.12645300000000001</c:v>
                </c:pt>
                <c:pt idx="46">
                  <c:v>0.107642</c:v>
                </c:pt>
                <c:pt idx="47">
                  <c:v>9.4061500000000006E-2</c:v>
                </c:pt>
                <c:pt idx="48">
                  <c:v>8.5294400000000006E-2</c:v>
                </c:pt>
                <c:pt idx="49">
                  <c:v>7.7831600000000001E-2</c:v>
                </c:pt>
                <c:pt idx="50">
                  <c:v>7.6165999999999998E-2</c:v>
                </c:pt>
                <c:pt idx="51">
                  <c:v>7.4373999999999996E-2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5654-40AF-9C56-4D6608F57EDB}"/>
            </c:ext>
          </c:extLst>
        </c:ser>
        <c:ser>
          <c:idx val="1"/>
          <c:order val="3"/>
          <c:tx>
            <c:v>Trendline for 20.3 C</c:v>
          </c:tx>
          <c:spPr>
            <a:ln w="15875">
              <a:solidFill>
                <a:srgbClr val="002060"/>
              </a:solidFill>
              <a:prstDash val="sysDot"/>
            </a:ln>
          </c:spPr>
          <c:marker>
            <c:symbol val="none"/>
          </c:marker>
          <c:xVal>
            <c:numRef>
              <c:f>'Simulation spectrum H2O and KCl'!$L$6:$L$80</c:f>
              <c:numCache>
                <c:formatCode>0.00</c:formatCode>
                <c:ptCount val="75"/>
                <c:pt idx="0">
                  <c:v>13.5</c:v>
                </c:pt>
                <c:pt idx="1">
                  <c:v>13.4</c:v>
                </c:pt>
                <c:pt idx="2">
                  <c:v>13.3</c:v>
                </c:pt>
                <c:pt idx="3">
                  <c:v>13.2</c:v>
                </c:pt>
                <c:pt idx="4">
                  <c:v>13.1</c:v>
                </c:pt>
                <c:pt idx="5">
                  <c:v>13</c:v>
                </c:pt>
                <c:pt idx="6">
                  <c:v>12.9</c:v>
                </c:pt>
                <c:pt idx="7">
                  <c:v>12.8</c:v>
                </c:pt>
                <c:pt idx="8">
                  <c:v>12.7</c:v>
                </c:pt>
                <c:pt idx="9">
                  <c:v>12.6</c:v>
                </c:pt>
                <c:pt idx="10">
                  <c:v>12.5</c:v>
                </c:pt>
                <c:pt idx="11">
                  <c:v>12.4</c:v>
                </c:pt>
                <c:pt idx="12">
                  <c:v>12.3</c:v>
                </c:pt>
                <c:pt idx="13">
                  <c:v>12.2</c:v>
                </c:pt>
                <c:pt idx="14">
                  <c:v>12.1</c:v>
                </c:pt>
                <c:pt idx="15">
                  <c:v>12</c:v>
                </c:pt>
                <c:pt idx="16">
                  <c:v>11.9</c:v>
                </c:pt>
                <c:pt idx="17">
                  <c:v>11.8</c:v>
                </c:pt>
                <c:pt idx="18">
                  <c:v>11.7</c:v>
                </c:pt>
                <c:pt idx="19">
                  <c:v>11.6</c:v>
                </c:pt>
                <c:pt idx="20">
                  <c:v>11.5</c:v>
                </c:pt>
                <c:pt idx="21">
                  <c:v>11.4</c:v>
                </c:pt>
                <c:pt idx="22">
                  <c:v>11.3</c:v>
                </c:pt>
                <c:pt idx="23">
                  <c:v>11.2</c:v>
                </c:pt>
                <c:pt idx="24">
                  <c:v>11.1</c:v>
                </c:pt>
                <c:pt idx="25">
                  <c:v>11</c:v>
                </c:pt>
                <c:pt idx="26">
                  <c:v>10.9</c:v>
                </c:pt>
                <c:pt idx="27">
                  <c:v>10.8</c:v>
                </c:pt>
                <c:pt idx="28">
                  <c:v>10.7</c:v>
                </c:pt>
                <c:pt idx="29">
                  <c:v>10.6</c:v>
                </c:pt>
                <c:pt idx="30">
                  <c:v>10.5</c:v>
                </c:pt>
                <c:pt idx="31">
                  <c:v>10.4</c:v>
                </c:pt>
                <c:pt idx="32">
                  <c:v>10.3</c:v>
                </c:pt>
                <c:pt idx="33">
                  <c:v>10.199999999999999</c:v>
                </c:pt>
                <c:pt idx="34">
                  <c:v>10.1</c:v>
                </c:pt>
                <c:pt idx="35">
                  <c:v>10</c:v>
                </c:pt>
                <c:pt idx="36">
                  <c:v>9.9000000000000092</c:v>
                </c:pt>
                <c:pt idx="37">
                  <c:v>9.8000000000000096</c:v>
                </c:pt>
                <c:pt idx="38">
                  <c:v>9.7000000000000099</c:v>
                </c:pt>
                <c:pt idx="39">
                  <c:v>9.6000000000000103</c:v>
                </c:pt>
                <c:pt idx="40">
                  <c:v>9.5000000000000107</c:v>
                </c:pt>
                <c:pt idx="41">
                  <c:v>9.4000000000000092</c:v>
                </c:pt>
                <c:pt idx="42">
                  <c:v>9.3000000000000096</c:v>
                </c:pt>
                <c:pt idx="43">
                  <c:v>9.2000000000000099</c:v>
                </c:pt>
                <c:pt idx="44">
                  <c:v>9.1000000000000103</c:v>
                </c:pt>
                <c:pt idx="45">
                  <c:v>9.0000000000000107</c:v>
                </c:pt>
                <c:pt idx="46">
                  <c:v>8.9000000000000092</c:v>
                </c:pt>
                <c:pt idx="47">
                  <c:v>8.8000000000000096</c:v>
                </c:pt>
                <c:pt idx="48">
                  <c:v>8.6999999999999993</c:v>
                </c:pt>
                <c:pt idx="49">
                  <c:v>8.6</c:v>
                </c:pt>
                <c:pt idx="50">
                  <c:v>8.5</c:v>
                </c:pt>
                <c:pt idx="51">
                  <c:v>8.4</c:v>
                </c:pt>
                <c:pt idx="52">
                  <c:v>8.3000000000000007</c:v>
                </c:pt>
                <c:pt idx="53">
                  <c:v>8.1999999999999993</c:v>
                </c:pt>
                <c:pt idx="54">
                  <c:v>8.1</c:v>
                </c:pt>
                <c:pt idx="55">
                  <c:v>8</c:v>
                </c:pt>
                <c:pt idx="56">
                  <c:v>7.9</c:v>
                </c:pt>
                <c:pt idx="57">
                  <c:v>7.8</c:v>
                </c:pt>
                <c:pt idx="58">
                  <c:v>7.7</c:v>
                </c:pt>
                <c:pt idx="59">
                  <c:v>7.6</c:v>
                </c:pt>
                <c:pt idx="60">
                  <c:v>7.5</c:v>
                </c:pt>
                <c:pt idx="61">
                  <c:v>7.4</c:v>
                </c:pt>
                <c:pt idx="62">
                  <c:v>7.3</c:v>
                </c:pt>
                <c:pt idx="63">
                  <c:v>7.2</c:v>
                </c:pt>
                <c:pt idx="64">
                  <c:v>7.1</c:v>
                </c:pt>
                <c:pt idx="65">
                  <c:v>7</c:v>
                </c:pt>
                <c:pt idx="66">
                  <c:v>6.9</c:v>
                </c:pt>
                <c:pt idx="67">
                  <c:v>6.8</c:v>
                </c:pt>
                <c:pt idx="68">
                  <c:v>6.7</c:v>
                </c:pt>
                <c:pt idx="69">
                  <c:v>6.6</c:v>
                </c:pt>
                <c:pt idx="70">
                  <c:v>6.5</c:v>
                </c:pt>
                <c:pt idx="71">
                  <c:v>6.4</c:v>
                </c:pt>
                <c:pt idx="72">
                  <c:v>6.3</c:v>
                </c:pt>
                <c:pt idx="73">
                  <c:v>6.2</c:v>
                </c:pt>
                <c:pt idx="74">
                  <c:v>6.1</c:v>
                </c:pt>
              </c:numCache>
            </c:numRef>
          </c:xVal>
          <c:yVal>
            <c:numRef>
              <c:f>'Simulation spectrum H2O and KCl'!$O$6:$O$80</c:f>
              <c:numCache>
                <c:formatCode>General</c:formatCode>
                <c:ptCount val="75"/>
                <c:pt idx="0">
                  <c:v>3.6511565999999998E-3</c:v>
                </c:pt>
                <c:pt idx="1">
                  <c:v>2.1657117999999997E-3</c:v>
                </c:pt>
                <c:pt idx="2">
                  <c:v>5.4046019999999997E-3</c:v>
                </c:pt>
                <c:pt idx="3">
                  <c:v>2.6804763999999999E-3</c:v>
                </c:pt>
                <c:pt idx="4">
                  <c:v>4.5139290000000007E-3</c:v>
                </c:pt>
                <c:pt idx="5">
                  <c:v>2.7545251999999999E-3</c:v>
                </c:pt>
                <c:pt idx="6">
                  <c:v>3.0473099999999997E-3</c:v>
                </c:pt>
                <c:pt idx="7">
                  <c:v>3.9327987999999998E-3</c:v>
                </c:pt>
                <c:pt idx="8">
                  <c:v>4.9562421999999997E-3</c:v>
                </c:pt>
                <c:pt idx="9">
                  <c:v>6.0684932000000004E-3</c:v>
                </c:pt>
                <c:pt idx="10">
                  <c:v>7.7037897999999994E-3</c:v>
                </c:pt>
                <c:pt idx="11">
                  <c:v>9.4459456000000001E-3</c:v>
                </c:pt>
                <c:pt idx="12">
                  <c:v>1.1720506E-2</c:v>
                </c:pt>
                <c:pt idx="13">
                  <c:v>1.4467936000000001E-2</c:v>
                </c:pt>
                <c:pt idx="14">
                  <c:v>1.8026218E-2</c:v>
                </c:pt>
                <c:pt idx="15">
                  <c:v>2.2392117999999999E-2</c:v>
                </c:pt>
                <c:pt idx="16">
                  <c:v>2.7918043999999999E-2</c:v>
                </c:pt>
                <c:pt idx="17">
                  <c:v>3.4666422000000002E-2</c:v>
                </c:pt>
                <c:pt idx="18">
                  <c:v>4.3077173999999996E-2</c:v>
                </c:pt>
                <c:pt idx="19">
                  <c:v>5.3363744000000005E-2</c:v>
                </c:pt>
                <c:pt idx="20">
                  <c:v>6.6134908000000006E-2</c:v>
                </c:pt>
                <c:pt idx="21">
                  <c:v>8.1547269999999991E-2</c:v>
                </c:pt>
                <c:pt idx="22">
                  <c:v>0.10042942000000001</c:v>
                </c:pt>
                <c:pt idx="23">
                  <c:v>0.12374557999999999</c:v>
                </c:pt>
                <c:pt idx="24">
                  <c:v>0.15207542000000002</c:v>
                </c:pt>
                <c:pt idx="25">
                  <c:v>0.1867733</c:v>
                </c:pt>
                <c:pt idx="26">
                  <c:v>0.22849974000000001</c:v>
                </c:pt>
                <c:pt idx="27">
                  <c:v>0.27692252000000001</c:v>
                </c:pt>
                <c:pt idx="28">
                  <c:v>0.33113905999999999</c:v>
                </c:pt>
                <c:pt idx="29">
                  <c:v>0.37865533999999995</c:v>
                </c:pt>
                <c:pt idx="30">
                  <c:v>0.42410675999999997</c:v>
                </c:pt>
                <c:pt idx="31">
                  <c:v>0.46216309999999999</c:v>
                </c:pt>
                <c:pt idx="32">
                  <c:v>0.49010290000000001</c:v>
                </c:pt>
                <c:pt idx="33">
                  <c:v>0.50320158000000004</c:v>
                </c:pt>
                <c:pt idx="34">
                  <c:v>0.49852501999999999</c:v>
                </c:pt>
                <c:pt idx="35">
                  <c:v>0.47509713999999997</c:v>
                </c:pt>
                <c:pt idx="36">
                  <c:v>0.43547965999999999</c:v>
                </c:pt>
                <c:pt idx="37">
                  <c:v>0.38517135999999996</c:v>
                </c:pt>
                <c:pt idx="38">
                  <c:v>0.33038151999999998</c:v>
                </c:pt>
                <c:pt idx="39">
                  <c:v>0.27692252000000001</c:v>
                </c:pt>
                <c:pt idx="40">
                  <c:v>0.22849974000000001</c:v>
                </c:pt>
                <c:pt idx="41">
                  <c:v>0.1867733</c:v>
                </c:pt>
                <c:pt idx="42">
                  <c:v>0.15207542000000002</c:v>
                </c:pt>
                <c:pt idx="43">
                  <c:v>0.12374557999999999</c:v>
                </c:pt>
                <c:pt idx="44">
                  <c:v>0.10042942000000001</c:v>
                </c:pt>
                <c:pt idx="45">
                  <c:v>8.1547269999999991E-2</c:v>
                </c:pt>
                <c:pt idx="46">
                  <c:v>6.6134908000000006E-2</c:v>
                </c:pt>
                <c:pt idx="47">
                  <c:v>5.3363744000000005E-2</c:v>
                </c:pt>
                <c:pt idx="48">
                  <c:v>4.3077173999999996E-2</c:v>
                </c:pt>
                <c:pt idx="49">
                  <c:v>3.4666422000000002E-2</c:v>
                </c:pt>
                <c:pt idx="50">
                  <c:v>2.7918043999999999E-2</c:v>
                </c:pt>
                <c:pt idx="51">
                  <c:v>2.2392117999999999E-2</c:v>
                </c:pt>
                <c:pt idx="52">
                  <c:v>1.8026218E-2</c:v>
                </c:pt>
                <c:pt idx="53">
                  <c:v>1.4467936000000001E-2</c:v>
                </c:pt>
                <c:pt idx="54">
                  <c:v>1.1720506E-2</c:v>
                </c:pt>
                <c:pt idx="55">
                  <c:v>9.4459456000000001E-3</c:v>
                </c:pt>
                <c:pt idx="56">
                  <c:v>7.7037897999999994E-3</c:v>
                </c:pt>
                <c:pt idx="57">
                  <c:v>6.0684932000000004E-3</c:v>
                </c:pt>
                <c:pt idx="58">
                  <c:v>4.9562421999999997E-3</c:v>
                </c:pt>
                <c:pt idx="59">
                  <c:v>3.9327987999999998E-3</c:v>
                </c:pt>
                <c:pt idx="60">
                  <c:v>3.0473099999999997E-3</c:v>
                </c:pt>
                <c:pt idx="61">
                  <c:v>2.7545251999999999E-3</c:v>
                </c:pt>
                <c:pt idx="62">
                  <c:v>2.7545251999999999E-3</c:v>
                </c:pt>
                <c:pt idx="63">
                  <c:v>2.7545251999999999E-3</c:v>
                </c:pt>
                <c:pt idx="64">
                  <c:v>2.7545251999999999E-3</c:v>
                </c:pt>
                <c:pt idx="65">
                  <c:v>2.7545251999999999E-3</c:v>
                </c:pt>
                <c:pt idx="66">
                  <c:v>2.7545251999999999E-3</c:v>
                </c:pt>
                <c:pt idx="67">
                  <c:v>2.7545251999999999E-3</c:v>
                </c:pt>
                <c:pt idx="68">
                  <c:v>2.7545251999999999E-3</c:v>
                </c:pt>
                <c:pt idx="69">
                  <c:v>2.7545251999999999E-3</c:v>
                </c:pt>
                <c:pt idx="70">
                  <c:v>2.7545251999999999E-3</c:v>
                </c:pt>
                <c:pt idx="71">
                  <c:v>2.7545251999999999E-3</c:v>
                </c:pt>
                <c:pt idx="72">
                  <c:v>2.7545251999999999E-3</c:v>
                </c:pt>
                <c:pt idx="73">
                  <c:v>2.7545251999999999E-3</c:v>
                </c:pt>
                <c:pt idx="74">
                  <c:v>2.7545251999999999E-3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5654-40AF-9C56-4D6608F57EDB}"/>
            </c:ext>
          </c:extLst>
        </c:ser>
        <c:ser>
          <c:idx val="2"/>
          <c:order val="4"/>
          <c:tx>
            <c:v>Trendline for -20 C</c:v>
          </c:tx>
          <c:spPr>
            <a:ln w="12700">
              <a:noFill/>
              <a:prstDash val="sysDot"/>
            </a:ln>
          </c:spPr>
          <c:marker>
            <c:symbol val="none"/>
          </c:marker>
          <c:xVal>
            <c:numRef>
              <c:f>'Simulation spectrum H2O and KCl'!$AP$8:$AP$80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10.199999999999999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8.6999999999999993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8.1999999999999993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'Simulation spectrum H2O and KCl'!$AS$8:$AS$80</c:f>
              <c:numCache>
                <c:formatCode>General</c:formatCode>
                <c:ptCount val="73"/>
                <c:pt idx="0">
                  <c:v>4.6902899999999997E-3</c:v>
                </c:pt>
                <c:pt idx="1">
                  <c:v>4.6902899999999997E-3</c:v>
                </c:pt>
                <c:pt idx="2">
                  <c:v>4.6902899999999997E-3</c:v>
                </c:pt>
                <c:pt idx="3">
                  <c:v>4.6902899999999997E-3</c:v>
                </c:pt>
                <c:pt idx="4">
                  <c:v>4.6902899999999997E-3</c:v>
                </c:pt>
                <c:pt idx="5">
                  <c:v>4.6902899999999997E-3</c:v>
                </c:pt>
                <c:pt idx="6">
                  <c:v>4.6902899999999997E-3</c:v>
                </c:pt>
                <c:pt idx="7">
                  <c:v>4.6902899999999997E-3</c:v>
                </c:pt>
                <c:pt idx="8">
                  <c:v>4.6902899999999997E-3</c:v>
                </c:pt>
                <c:pt idx="9">
                  <c:v>4.6902899999999997E-3</c:v>
                </c:pt>
                <c:pt idx="10">
                  <c:v>4.6902899999999997E-3</c:v>
                </c:pt>
                <c:pt idx="11">
                  <c:v>4.6902899999999997E-3</c:v>
                </c:pt>
                <c:pt idx="12">
                  <c:v>4.6902899999999997E-3</c:v>
                </c:pt>
                <c:pt idx="13">
                  <c:v>4.6902899999999997E-3</c:v>
                </c:pt>
                <c:pt idx="14">
                  <c:v>4.6902899999999997E-3</c:v>
                </c:pt>
                <c:pt idx="15">
                  <c:v>4.6902899999999997E-3</c:v>
                </c:pt>
                <c:pt idx="16">
                  <c:v>4.6902899999999997E-3</c:v>
                </c:pt>
                <c:pt idx="17">
                  <c:v>4.6902899999999997E-3</c:v>
                </c:pt>
                <c:pt idx="18">
                  <c:v>4.6902899999999997E-3</c:v>
                </c:pt>
                <c:pt idx="19">
                  <c:v>4.6902899999999997E-3</c:v>
                </c:pt>
                <c:pt idx="20">
                  <c:v>4.6902899999999997E-3</c:v>
                </c:pt>
                <c:pt idx="21">
                  <c:v>4.6902899999999997E-3</c:v>
                </c:pt>
                <c:pt idx="22">
                  <c:v>4.6902899999999997E-3</c:v>
                </c:pt>
                <c:pt idx="23">
                  <c:v>4.6902899999999997E-3</c:v>
                </c:pt>
                <c:pt idx="24">
                  <c:v>4.6902899999999997E-3</c:v>
                </c:pt>
                <c:pt idx="25">
                  <c:v>4.6902899999999997E-3</c:v>
                </c:pt>
                <c:pt idx="26">
                  <c:v>4.6902899999999997E-3</c:v>
                </c:pt>
                <c:pt idx="27">
                  <c:v>4.6902899999999997E-3</c:v>
                </c:pt>
                <c:pt idx="28">
                  <c:v>4.6902899999999997E-3</c:v>
                </c:pt>
                <c:pt idx="29">
                  <c:v>4.6902899999999997E-3</c:v>
                </c:pt>
                <c:pt idx="30">
                  <c:v>4.6902899999999997E-3</c:v>
                </c:pt>
                <c:pt idx="31">
                  <c:v>4.6902899999999997E-3</c:v>
                </c:pt>
                <c:pt idx="32">
                  <c:v>4.6902899999999997E-3</c:v>
                </c:pt>
                <c:pt idx="33">
                  <c:v>4.6902899999999997E-3</c:v>
                </c:pt>
                <c:pt idx="34">
                  <c:v>4.6902899999999997E-3</c:v>
                </c:pt>
                <c:pt idx="35">
                  <c:v>4.6902899999999997E-3</c:v>
                </c:pt>
                <c:pt idx="36">
                  <c:v>4.6902899999999997E-3</c:v>
                </c:pt>
                <c:pt idx="37">
                  <c:v>4.6902899999999997E-3</c:v>
                </c:pt>
                <c:pt idx="38">
                  <c:v>4.6902899999999997E-3</c:v>
                </c:pt>
                <c:pt idx="39">
                  <c:v>4.6902899999999997E-3</c:v>
                </c:pt>
                <c:pt idx="40">
                  <c:v>4.6902899999999997E-3</c:v>
                </c:pt>
                <c:pt idx="41">
                  <c:v>4.6902899999999997E-3</c:v>
                </c:pt>
                <c:pt idx="42">
                  <c:v>4.6902899999999997E-3</c:v>
                </c:pt>
                <c:pt idx="43">
                  <c:v>4.6902899999999997E-3</c:v>
                </c:pt>
                <c:pt idx="44">
                  <c:v>4.6902899999999997E-3</c:v>
                </c:pt>
                <c:pt idx="45">
                  <c:v>4.6902899999999997E-3</c:v>
                </c:pt>
                <c:pt idx="46">
                  <c:v>4.6902899999999997E-3</c:v>
                </c:pt>
                <c:pt idx="47">
                  <c:v>4.6902899999999997E-3</c:v>
                </c:pt>
                <c:pt idx="48">
                  <c:v>4.6902899999999997E-3</c:v>
                </c:pt>
                <c:pt idx="49">
                  <c:v>4.6902899999999997E-3</c:v>
                </c:pt>
                <c:pt idx="50">
                  <c:v>4.6902899999999997E-3</c:v>
                </c:pt>
                <c:pt idx="51">
                  <c:v>4.6902899999999997E-3</c:v>
                </c:pt>
                <c:pt idx="52">
                  <c:v>4.6902899999999997E-3</c:v>
                </c:pt>
                <c:pt idx="53">
                  <c:v>4.6902899999999997E-3</c:v>
                </c:pt>
                <c:pt idx="54">
                  <c:v>4.6902899999999997E-3</c:v>
                </c:pt>
                <c:pt idx="55">
                  <c:v>4.6902899999999997E-3</c:v>
                </c:pt>
                <c:pt idx="56">
                  <c:v>4.6902899999999997E-3</c:v>
                </c:pt>
                <c:pt idx="57">
                  <c:v>4.6902899999999997E-3</c:v>
                </c:pt>
                <c:pt idx="58">
                  <c:v>4.6902899999999997E-3</c:v>
                </c:pt>
                <c:pt idx="59">
                  <c:v>4.6902899999999997E-3</c:v>
                </c:pt>
                <c:pt idx="60">
                  <c:v>4.6902899999999997E-3</c:v>
                </c:pt>
                <c:pt idx="61">
                  <c:v>4.6902899999999997E-3</c:v>
                </c:pt>
                <c:pt idx="62">
                  <c:v>4.6902899999999997E-3</c:v>
                </c:pt>
                <c:pt idx="63">
                  <c:v>4.6902899999999997E-3</c:v>
                </c:pt>
                <c:pt idx="64">
                  <c:v>4.6902899999999997E-3</c:v>
                </c:pt>
                <c:pt idx="65">
                  <c:v>4.6902899999999997E-3</c:v>
                </c:pt>
                <c:pt idx="66">
                  <c:v>4.6902899999999997E-3</c:v>
                </c:pt>
                <c:pt idx="67">
                  <c:v>4.6902899999999997E-3</c:v>
                </c:pt>
                <c:pt idx="68">
                  <c:v>4.6902899999999997E-3</c:v>
                </c:pt>
                <c:pt idx="69">
                  <c:v>4.6902899999999997E-3</c:v>
                </c:pt>
                <c:pt idx="70">
                  <c:v>4.6902899999999997E-3</c:v>
                </c:pt>
                <c:pt idx="71">
                  <c:v>4.6902899999999997E-3</c:v>
                </c:pt>
                <c:pt idx="72">
                  <c:v>4.6902899999999997E-3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5654-40AF-9C56-4D6608F57EDB}"/>
            </c:ext>
          </c:extLst>
        </c:ser>
        <c:ser>
          <c:idx val="3"/>
          <c:order val="5"/>
          <c:tx>
            <c:v>Trendline for -40 C</c:v>
          </c:tx>
          <c:spPr>
            <a:ln w="12700">
              <a:noFill/>
              <a:prstDash val="sysDot"/>
            </a:ln>
          </c:spPr>
          <c:marker>
            <c:symbol val="none"/>
          </c:marker>
          <c:xVal>
            <c:numRef>
              <c:f>'Simulation spectrum H2O and KCl'!$BE$8:$BE$80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10.199999999999999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8.6999999999999993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8.1999999999999993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'Simulation spectrum H2O and KCl'!$BH$8:$BH$80</c:f>
              <c:numCache>
                <c:formatCode>General</c:formatCode>
                <c:ptCount val="73"/>
                <c:pt idx="0">
                  <c:v>3.7256699999999999E-3</c:v>
                </c:pt>
                <c:pt idx="1">
                  <c:v>3.7256699999999999E-3</c:v>
                </c:pt>
                <c:pt idx="2">
                  <c:v>3.7256699999999999E-3</c:v>
                </c:pt>
                <c:pt idx="3">
                  <c:v>3.7256699999999999E-3</c:v>
                </c:pt>
                <c:pt idx="4">
                  <c:v>3.7256699999999999E-3</c:v>
                </c:pt>
                <c:pt idx="5">
                  <c:v>3.7256699999999999E-3</c:v>
                </c:pt>
                <c:pt idx="6">
                  <c:v>3.7256699999999999E-3</c:v>
                </c:pt>
                <c:pt idx="7">
                  <c:v>3.7256699999999999E-3</c:v>
                </c:pt>
                <c:pt idx="8">
                  <c:v>3.7256699999999999E-3</c:v>
                </c:pt>
                <c:pt idx="9">
                  <c:v>3.7256699999999999E-3</c:v>
                </c:pt>
                <c:pt idx="10">
                  <c:v>3.7256699999999999E-3</c:v>
                </c:pt>
                <c:pt idx="11">
                  <c:v>3.7256699999999999E-3</c:v>
                </c:pt>
                <c:pt idx="12">
                  <c:v>3.7256699999999999E-3</c:v>
                </c:pt>
                <c:pt idx="13">
                  <c:v>3.7256699999999999E-3</c:v>
                </c:pt>
                <c:pt idx="14">
                  <c:v>3.7256699999999999E-3</c:v>
                </c:pt>
                <c:pt idx="15">
                  <c:v>3.7256699999999999E-3</c:v>
                </c:pt>
                <c:pt idx="16">
                  <c:v>3.7256699999999999E-3</c:v>
                </c:pt>
                <c:pt idx="17">
                  <c:v>3.7256699999999999E-3</c:v>
                </c:pt>
                <c:pt idx="18">
                  <c:v>3.7256699999999999E-3</c:v>
                </c:pt>
                <c:pt idx="19">
                  <c:v>3.7256699999999999E-3</c:v>
                </c:pt>
                <c:pt idx="20">
                  <c:v>3.7256699999999999E-3</c:v>
                </c:pt>
                <c:pt idx="21">
                  <c:v>3.7256699999999999E-3</c:v>
                </c:pt>
                <c:pt idx="22">
                  <c:v>3.7256699999999999E-3</c:v>
                </c:pt>
                <c:pt idx="23">
                  <c:v>3.7256699999999999E-3</c:v>
                </c:pt>
                <c:pt idx="24">
                  <c:v>3.7256699999999999E-3</c:v>
                </c:pt>
                <c:pt idx="25">
                  <c:v>3.7256699999999999E-3</c:v>
                </c:pt>
                <c:pt idx="26">
                  <c:v>3.7256699999999999E-3</c:v>
                </c:pt>
                <c:pt idx="27">
                  <c:v>3.7256699999999999E-3</c:v>
                </c:pt>
                <c:pt idx="28">
                  <c:v>3.7256699999999999E-3</c:v>
                </c:pt>
                <c:pt idx="29">
                  <c:v>3.7256699999999999E-3</c:v>
                </c:pt>
                <c:pt idx="30">
                  <c:v>3.7256699999999999E-3</c:v>
                </c:pt>
                <c:pt idx="31">
                  <c:v>3.7256699999999999E-3</c:v>
                </c:pt>
                <c:pt idx="32">
                  <c:v>3.7256699999999999E-3</c:v>
                </c:pt>
                <c:pt idx="33">
                  <c:v>3.7256699999999999E-3</c:v>
                </c:pt>
                <c:pt idx="34">
                  <c:v>3.7256699999999999E-3</c:v>
                </c:pt>
                <c:pt idx="35">
                  <c:v>3.7256699999999999E-3</c:v>
                </c:pt>
                <c:pt idx="36">
                  <c:v>3.7256699999999999E-3</c:v>
                </c:pt>
                <c:pt idx="37">
                  <c:v>3.7256699999999999E-3</c:v>
                </c:pt>
                <c:pt idx="38">
                  <c:v>3.7256699999999999E-3</c:v>
                </c:pt>
                <c:pt idx="39">
                  <c:v>3.7256699999999999E-3</c:v>
                </c:pt>
                <c:pt idx="40">
                  <c:v>3.7256699999999999E-3</c:v>
                </c:pt>
                <c:pt idx="41">
                  <c:v>3.7256699999999999E-3</c:v>
                </c:pt>
                <c:pt idx="42">
                  <c:v>3.7256699999999999E-3</c:v>
                </c:pt>
                <c:pt idx="43">
                  <c:v>3.7256699999999999E-3</c:v>
                </c:pt>
                <c:pt idx="44">
                  <c:v>3.7256699999999999E-3</c:v>
                </c:pt>
                <c:pt idx="45">
                  <c:v>3.7256699999999999E-3</c:v>
                </c:pt>
                <c:pt idx="46">
                  <c:v>3.7256699999999999E-3</c:v>
                </c:pt>
                <c:pt idx="47">
                  <c:v>3.7256699999999999E-3</c:v>
                </c:pt>
                <c:pt idx="48">
                  <c:v>3.7256699999999999E-3</c:v>
                </c:pt>
                <c:pt idx="49">
                  <c:v>3.7256699999999999E-3</c:v>
                </c:pt>
                <c:pt idx="50">
                  <c:v>3.7256699999999999E-3</c:v>
                </c:pt>
                <c:pt idx="51">
                  <c:v>3.7256699999999999E-3</c:v>
                </c:pt>
                <c:pt idx="52">
                  <c:v>3.7256699999999999E-3</c:v>
                </c:pt>
                <c:pt idx="53">
                  <c:v>3.7256699999999999E-3</c:v>
                </c:pt>
                <c:pt idx="54">
                  <c:v>3.7256699999999999E-3</c:v>
                </c:pt>
                <c:pt idx="55">
                  <c:v>3.7256699999999999E-3</c:v>
                </c:pt>
                <c:pt idx="56">
                  <c:v>3.7256699999999999E-3</c:v>
                </c:pt>
                <c:pt idx="57">
                  <c:v>3.7256699999999999E-3</c:v>
                </c:pt>
                <c:pt idx="58">
                  <c:v>3.7256699999999999E-3</c:v>
                </c:pt>
                <c:pt idx="59">
                  <c:v>3.7256699999999999E-3</c:v>
                </c:pt>
                <c:pt idx="60">
                  <c:v>3.7256699999999999E-3</c:v>
                </c:pt>
                <c:pt idx="61">
                  <c:v>3.7256699999999999E-3</c:v>
                </c:pt>
                <c:pt idx="62">
                  <c:v>3.7256699999999999E-3</c:v>
                </c:pt>
                <c:pt idx="63">
                  <c:v>3.7256699999999999E-3</c:v>
                </c:pt>
                <c:pt idx="64">
                  <c:v>3.7256699999999999E-3</c:v>
                </c:pt>
                <c:pt idx="65">
                  <c:v>3.7256699999999999E-3</c:v>
                </c:pt>
                <c:pt idx="66">
                  <c:v>3.7256699999999999E-3</c:v>
                </c:pt>
                <c:pt idx="67">
                  <c:v>3.7256699999999999E-3</c:v>
                </c:pt>
                <c:pt idx="68">
                  <c:v>3.7256699999999999E-3</c:v>
                </c:pt>
                <c:pt idx="69">
                  <c:v>3.7256699999999999E-3</c:v>
                </c:pt>
                <c:pt idx="70">
                  <c:v>3.7256699999999999E-3</c:v>
                </c:pt>
                <c:pt idx="71">
                  <c:v>3.7256699999999999E-3</c:v>
                </c:pt>
                <c:pt idx="72">
                  <c:v>3.7256699999999999E-3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5654-40AF-9C56-4D6608F57EDB}"/>
            </c:ext>
          </c:extLst>
        </c:ser>
        <c:ser>
          <c:idx val="4"/>
          <c:order val="6"/>
          <c:tx>
            <c:strRef>
              <c:f>'Simulation spectrum H2O and KCl'!$CD$4:$CH$4</c:f>
              <c:strCache>
                <c:ptCount val="1"/>
                <c:pt idx="0">
                  <c:v>Std. : Water (1:0)_ 5 g_17C</c:v>
                </c:pt>
              </c:strCache>
            </c:strRef>
          </c:tx>
          <c:spPr>
            <a:ln>
              <a:noFill/>
            </a:ln>
          </c:spPr>
          <c:marker>
            <c:symbol val="none"/>
          </c:marker>
          <c:xVal>
            <c:numRef>
              <c:f>'Simulation spectrum H2O and KCl'!$CG$9:$CG$56</c:f>
              <c:numCache>
                <c:formatCode>General</c:formatCode>
                <c:ptCount val="48"/>
                <c:pt idx="0">
                  <c:v>5.7569630370485534</c:v>
                </c:pt>
                <c:pt idx="1">
                  <c:v>5.6020599913279625</c:v>
                </c:pt>
                <c:pt idx="2">
                  <c:v>5.5228744023138034</c:v>
                </c:pt>
                <c:pt idx="3">
                  <c:v>5.4259741609193757</c:v>
                </c:pt>
                <c:pt idx="4">
                  <c:v>5.3010299956639813</c:v>
                </c:pt>
                <c:pt idx="5">
                  <c:v>5.204119982655925</c:v>
                </c:pt>
                <c:pt idx="6">
                  <c:v>5.1106906972737542</c:v>
                </c:pt>
                <c:pt idx="7">
                  <c:v>5</c:v>
                </c:pt>
                <c:pt idx="8">
                  <c:v>4.9030899869919438</c:v>
                </c:pt>
                <c:pt idx="9">
                  <c:v>4.8027190075796815</c:v>
                </c:pt>
                <c:pt idx="10">
                  <c:v>4.7044336600521994</c:v>
                </c:pt>
                <c:pt idx="11">
                  <c:v>4.6020599913279625</c:v>
                </c:pt>
                <c:pt idx="12">
                  <c:v>4.5016890119157003</c:v>
                </c:pt>
                <c:pt idx="13">
                  <c:v>4.4006588497649739</c:v>
                </c:pt>
                <c:pt idx="14">
                  <c:v>4.3010299956639813</c:v>
                </c:pt>
                <c:pt idx="15">
                  <c:v>4.200659016251719</c:v>
                </c:pt>
                <c:pt idx="16">
                  <c:v>4.1009905230699646</c:v>
                </c:pt>
                <c:pt idx="17">
                  <c:v>4</c:v>
                </c:pt>
                <c:pt idx="18">
                  <c:v>3.90049275542937</c:v>
                </c:pt>
                <c:pt idx="19">
                  <c:v>3.800655228145212</c:v>
                </c:pt>
                <c:pt idx="20">
                  <c:v>3.7000543856282389</c:v>
                </c:pt>
                <c:pt idx="21">
                  <c:v>3.6003302305807652</c:v>
                </c:pt>
                <c:pt idx="22">
                  <c:v>3.5003188237463867</c:v>
                </c:pt>
                <c:pt idx="23">
                  <c:v>3.4001233554370809</c:v>
                </c:pt>
                <c:pt idx="24">
                  <c:v>3.3001605369513523</c:v>
                </c:pt>
                <c:pt idx="25">
                  <c:v>3.2001388538573807</c:v>
                </c:pt>
                <c:pt idx="26">
                  <c:v>3.1000257301078626</c:v>
                </c:pt>
                <c:pt idx="27">
                  <c:v>3</c:v>
                </c:pt>
                <c:pt idx="28">
                  <c:v>2.9000611027354806</c:v>
                </c:pt>
                <c:pt idx="29">
                  <c:v>2.8000362418279794</c:v>
                </c:pt>
                <c:pt idx="30">
                  <c:v>2.7000023971422538</c:v>
                </c:pt>
                <c:pt idx="31">
                  <c:v>2.6000249038929866</c:v>
                </c:pt>
                <c:pt idx="32">
                  <c:v>2.5000030680516931</c:v>
                </c:pt>
                <c:pt idx="33">
                  <c:v>2.4000023459279558</c:v>
                </c:pt>
                <c:pt idx="34">
                  <c:v>2.3000082025538129</c:v>
                </c:pt>
                <c:pt idx="35">
                  <c:v>2.2000018654066018</c:v>
                </c:pt>
                <c:pt idx="36">
                  <c:v>2.0999912335446846</c:v>
                </c:pt>
                <c:pt idx="37">
                  <c:v>2</c:v>
                </c:pt>
                <c:pt idx="38">
                  <c:v>1.9000009651534695</c:v>
                </c:pt>
                <c:pt idx="39">
                  <c:v>1.8000018278179688</c:v>
                </c:pt>
                <c:pt idx="40">
                  <c:v>1.700002397142254</c:v>
                </c:pt>
                <c:pt idx="41">
                  <c:v>1.6000030866277404</c:v>
                </c:pt>
                <c:pt idx="42">
                  <c:v>1.5000030680516931</c:v>
                </c:pt>
                <c:pt idx="43">
                  <c:v>1.400002345927956</c:v>
                </c:pt>
                <c:pt idx="44">
                  <c:v>1.3000082025538131</c:v>
                </c:pt>
                <c:pt idx="45">
                  <c:v>1.2000018654066018</c:v>
                </c:pt>
                <c:pt idx="46">
                  <c:v>1.0999912335446844</c:v>
                </c:pt>
                <c:pt idx="47">
                  <c:v>1</c:v>
                </c:pt>
              </c:numCache>
            </c:numRef>
          </c:xVal>
          <c:yVal>
            <c:numRef>
              <c:f>'Simulation spectrum H2O and KCl'!$CH$9:$CH$56</c:f>
              <c:numCache>
                <c:formatCode>General</c:formatCode>
                <c:ptCount val="48"/>
                <c:pt idx="0">
                  <c:v>0.40744599999999997</c:v>
                </c:pt>
                <c:pt idx="1">
                  <c:v>0.37757800000000002</c:v>
                </c:pt>
                <c:pt idx="2">
                  <c:v>0.33166800000000002</c:v>
                </c:pt>
                <c:pt idx="3">
                  <c:v>0.27796500000000002</c:v>
                </c:pt>
                <c:pt idx="4">
                  <c:v>0.22442699999999999</c:v>
                </c:pt>
                <c:pt idx="5">
                  <c:v>0.19416700000000001</c:v>
                </c:pt>
                <c:pt idx="6">
                  <c:v>0.161691</c:v>
                </c:pt>
                <c:pt idx="7">
                  <c:v>0.138487</c:v>
                </c:pt>
                <c:pt idx="8">
                  <c:v>0.121431</c:v>
                </c:pt>
                <c:pt idx="9">
                  <c:v>0.10696700000000001</c:v>
                </c:pt>
                <c:pt idx="10">
                  <c:v>9.6404699999999996E-2</c:v>
                </c:pt>
                <c:pt idx="11">
                  <c:v>8.7033600000000003E-2</c:v>
                </c:pt>
                <c:pt idx="12">
                  <c:v>8.18715E-2</c:v>
                </c:pt>
                <c:pt idx="13">
                  <c:v>7.8655900000000001E-2</c:v>
                </c:pt>
                <c:pt idx="14">
                  <c:v>7.6272400000000004E-2</c:v>
                </c:pt>
                <c:pt idx="15">
                  <c:v>7.5225799999999995E-2</c:v>
                </c:pt>
                <c:pt idx="16">
                  <c:v>7.4480199999999996E-2</c:v>
                </c:pt>
                <c:pt idx="17">
                  <c:v>7.3601E-2</c:v>
                </c:pt>
                <c:pt idx="18">
                  <c:v>7.3296399999999998E-2</c:v>
                </c:pt>
                <c:pt idx="19">
                  <c:v>7.37009E-2</c:v>
                </c:pt>
                <c:pt idx="20">
                  <c:v>7.4653999999999998E-2</c:v>
                </c:pt>
                <c:pt idx="21">
                  <c:v>7.54827E-2</c:v>
                </c:pt>
                <c:pt idx="22">
                  <c:v>7.5353199999999995E-2</c:v>
                </c:pt>
                <c:pt idx="23">
                  <c:v>7.6310299999999998E-2</c:v>
                </c:pt>
                <c:pt idx="24">
                  <c:v>7.6899800000000004E-2</c:v>
                </c:pt>
                <c:pt idx="25">
                  <c:v>7.7719200000000002E-2</c:v>
                </c:pt>
                <c:pt idx="26">
                  <c:v>7.9173099999999996E-2</c:v>
                </c:pt>
                <c:pt idx="27">
                  <c:v>8.1297300000000003E-2</c:v>
                </c:pt>
                <c:pt idx="28">
                  <c:v>8.4848000000000007E-2</c:v>
                </c:pt>
                <c:pt idx="29">
                  <c:v>9.0883400000000003E-2</c:v>
                </c:pt>
                <c:pt idx="30">
                  <c:v>9.8448999999999995E-2</c:v>
                </c:pt>
                <c:pt idx="31">
                  <c:v>0.10714799999999999</c:v>
                </c:pt>
                <c:pt idx="32">
                  <c:v>0.118924</c:v>
                </c:pt>
                <c:pt idx="33">
                  <c:v>0.130574</c:v>
                </c:pt>
                <c:pt idx="34">
                  <c:v>0.14130899999999999</c:v>
                </c:pt>
                <c:pt idx="35">
                  <c:v>0.15223999999999999</c:v>
                </c:pt>
                <c:pt idx="36">
                  <c:v>0.160997</c:v>
                </c:pt>
                <c:pt idx="37">
                  <c:v>0.17180100000000001</c:v>
                </c:pt>
                <c:pt idx="38">
                  <c:v>0.18314900000000001</c:v>
                </c:pt>
                <c:pt idx="39">
                  <c:v>0.19372600000000001</c:v>
                </c:pt>
                <c:pt idx="40">
                  <c:v>0.20788699999999999</c:v>
                </c:pt>
                <c:pt idx="41">
                  <c:v>0.222663</c:v>
                </c:pt>
                <c:pt idx="42">
                  <c:v>0.23802699999999999</c:v>
                </c:pt>
                <c:pt idx="43">
                  <c:v>0.25542999999999999</c:v>
                </c:pt>
                <c:pt idx="44">
                  <c:v>0.27429700000000001</c:v>
                </c:pt>
                <c:pt idx="45">
                  <c:v>0.29629</c:v>
                </c:pt>
                <c:pt idx="46">
                  <c:v>0.32038800000000001</c:v>
                </c:pt>
                <c:pt idx="47">
                  <c:v>0.34658800000000001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5654-40AF-9C56-4D6608F57EDB}"/>
            </c:ext>
          </c:extLst>
        </c:ser>
        <c:ser>
          <c:idx val="5"/>
          <c:order val="7"/>
          <c:tx>
            <c:strRef>
              <c:f>'Simulation spectrum H2O and KCl'!$CS$4:$CW$4</c:f>
              <c:strCache>
                <c:ptCount val="1"/>
                <c:pt idx="0">
                  <c:v>Std. : Water (1:3)_5 g_22.3C</c:v>
                </c:pt>
              </c:strCache>
            </c:strRef>
          </c:tx>
          <c:spPr>
            <a:ln>
              <a:noFill/>
            </a:ln>
          </c:spPr>
          <c:marker>
            <c:symbol val="none"/>
          </c:marker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7-5654-40AF-9C56-4D6608F57EDB}"/>
              </c:ext>
            </c:extLst>
          </c:dPt>
          <c:xVal>
            <c:numRef>
              <c:f>'Simulation spectrum H2O and KCl'!$CV$7:$CV$56</c:f>
              <c:numCache>
                <c:formatCode>General</c:formatCode>
                <c:ptCount val="50"/>
                <c:pt idx="0">
                  <c:v>5.9030899869919438</c:v>
                </c:pt>
                <c:pt idx="1">
                  <c:v>5.8239109124113</c:v>
                </c:pt>
                <c:pt idx="2">
                  <c:v>5.7569630370485534</c:v>
                </c:pt>
                <c:pt idx="3">
                  <c:v>5.6020599913279625</c:v>
                </c:pt>
                <c:pt idx="4">
                  <c:v>5.5228744023138034</c:v>
                </c:pt>
                <c:pt idx="5">
                  <c:v>5.4259741609193757</c:v>
                </c:pt>
                <c:pt idx="6">
                  <c:v>5.3010299956639813</c:v>
                </c:pt>
                <c:pt idx="7">
                  <c:v>5.204119982655925</c:v>
                </c:pt>
                <c:pt idx="8">
                  <c:v>5.1106906972737542</c:v>
                </c:pt>
                <c:pt idx="9">
                  <c:v>5</c:v>
                </c:pt>
                <c:pt idx="10">
                  <c:v>4.9030899869919438</c:v>
                </c:pt>
                <c:pt idx="11">
                  <c:v>4.8027190075796815</c:v>
                </c:pt>
                <c:pt idx="12">
                  <c:v>4.7044336600521994</c:v>
                </c:pt>
                <c:pt idx="13">
                  <c:v>4.6020599913279625</c:v>
                </c:pt>
                <c:pt idx="14">
                  <c:v>4.5016890119157003</c:v>
                </c:pt>
                <c:pt idx="15">
                  <c:v>4.4006588497649739</c:v>
                </c:pt>
                <c:pt idx="16">
                  <c:v>4.3010299956639813</c:v>
                </c:pt>
                <c:pt idx="17">
                  <c:v>4.200659016251719</c:v>
                </c:pt>
                <c:pt idx="18">
                  <c:v>4.1009905230699646</c:v>
                </c:pt>
                <c:pt idx="19">
                  <c:v>4</c:v>
                </c:pt>
                <c:pt idx="20">
                  <c:v>3.90049275542937</c:v>
                </c:pt>
                <c:pt idx="21">
                  <c:v>3.800655228145212</c:v>
                </c:pt>
                <c:pt idx="22">
                  <c:v>3.7000543856282389</c:v>
                </c:pt>
                <c:pt idx="23">
                  <c:v>3.6003302305807652</c:v>
                </c:pt>
                <c:pt idx="24">
                  <c:v>3.5003188237463867</c:v>
                </c:pt>
                <c:pt idx="25">
                  <c:v>3.4001233554370809</c:v>
                </c:pt>
                <c:pt idx="26">
                  <c:v>3.3001605369513523</c:v>
                </c:pt>
                <c:pt idx="27">
                  <c:v>3.2001388538573807</c:v>
                </c:pt>
                <c:pt idx="28">
                  <c:v>3.1000257301078626</c:v>
                </c:pt>
                <c:pt idx="29">
                  <c:v>3</c:v>
                </c:pt>
                <c:pt idx="30">
                  <c:v>2.9000611027354806</c:v>
                </c:pt>
                <c:pt idx="31">
                  <c:v>2.8000362418279794</c:v>
                </c:pt>
                <c:pt idx="32">
                  <c:v>2.7000023971422538</c:v>
                </c:pt>
                <c:pt idx="33">
                  <c:v>2.6000249038929866</c:v>
                </c:pt>
                <c:pt idx="34">
                  <c:v>2.5000030680516931</c:v>
                </c:pt>
                <c:pt idx="35">
                  <c:v>2.4000023459279558</c:v>
                </c:pt>
                <c:pt idx="36">
                  <c:v>2.3000082025538129</c:v>
                </c:pt>
                <c:pt idx="37">
                  <c:v>2.2000018654066018</c:v>
                </c:pt>
                <c:pt idx="38">
                  <c:v>2.0999912335446846</c:v>
                </c:pt>
                <c:pt idx="39">
                  <c:v>2</c:v>
                </c:pt>
                <c:pt idx="40">
                  <c:v>1.9000009651534695</c:v>
                </c:pt>
                <c:pt idx="41">
                  <c:v>1.8000018278179688</c:v>
                </c:pt>
                <c:pt idx="42">
                  <c:v>1.700002397142254</c:v>
                </c:pt>
                <c:pt idx="43">
                  <c:v>1.6000030866277404</c:v>
                </c:pt>
                <c:pt idx="44">
                  <c:v>1.5000030680516931</c:v>
                </c:pt>
                <c:pt idx="45">
                  <c:v>1.400002345927956</c:v>
                </c:pt>
                <c:pt idx="46">
                  <c:v>1.3000082025538131</c:v>
                </c:pt>
                <c:pt idx="47">
                  <c:v>1.2000018654066018</c:v>
                </c:pt>
                <c:pt idx="48">
                  <c:v>1.0999912335446844</c:v>
                </c:pt>
                <c:pt idx="49">
                  <c:v>1</c:v>
                </c:pt>
              </c:numCache>
            </c:numRef>
          </c:xVal>
          <c:yVal>
            <c:numRef>
              <c:f>'Simulation spectrum H2O and KCl'!$CW$7:$CW$56</c:f>
              <c:numCache>
                <c:formatCode>General</c:formatCode>
                <c:ptCount val="50"/>
                <c:pt idx="0">
                  <c:v>0.35021799999999997</c:v>
                </c:pt>
                <c:pt idx="1">
                  <c:v>0.373782</c:v>
                </c:pt>
                <c:pt idx="2">
                  <c:v>0.41173199999999999</c:v>
                </c:pt>
                <c:pt idx="3">
                  <c:v>0.55327800000000005</c:v>
                </c:pt>
                <c:pt idx="4">
                  <c:v>0.59493700000000005</c:v>
                </c:pt>
                <c:pt idx="5">
                  <c:v>0.61621199999999998</c:v>
                </c:pt>
                <c:pt idx="6">
                  <c:v>0.60525700000000004</c:v>
                </c:pt>
                <c:pt idx="7">
                  <c:v>0.57333500000000004</c:v>
                </c:pt>
                <c:pt idx="8">
                  <c:v>0.52448899999999998</c:v>
                </c:pt>
                <c:pt idx="9">
                  <c:v>0.45124300000000001</c:v>
                </c:pt>
                <c:pt idx="10">
                  <c:v>0.39270300000000002</c:v>
                </c:pt>
                <c:pt idx="11">
                  <c:v>0.33463399999999999</c:v>
                </c:pt>
                <c:pt idx="12">
                  <c:v>0.28521299999999999</c:v>
                </c:pt>
                <c:pt idx="13">
                  <c:v>0.24069299999999999</c:v>
                </c:pt>
                <c:pt idx="14">
                  <c:v>0.206704</c:v>
                </c:pt>
                <c:pt idx="15">
                  <c:v>0.17971000000000001</c:v>
                </c:pt>
                <c:pt idx="16">
                  <c:v>0.15895400000000001</c:v>
                </c:pt>
                <c:pt idx="17">
                  <c:v>0.143538</c:v>
                </c:pt>
                <c:pt idx="18">
                  <c:v>0.13098199999999999</c:v>
                </c:pt>
                <c:pt idx="19">
                  <c:v>0.120902</c:v>
                </c:pt>
                <c:pt idx="20">
                  <c:v>0.113733</c:v>
                </c:pt>
                <c:pt idx="21">
                  <c:v>0.10864600000000001</c:v>
                </c:pt>
                <c:pt idx="22">
                  <c:v>0.105083</c:v>
                </c:pt>
                <c:pt idx="23">
                  <c:v>0.102629</c:v>
                </c:pt>
                <c:pt idx="24">
                  <c:v>0.100255</c:v>
                </c:pt>
                <c:pt idx="25">
                  <c:v>9.9387799999999998E-2</c:v>
                </c:pt>
                <c:pt idx="26">
                  <c:v>9.9009E-2</c:v>
                </c:pt>
                <c:pt idx="27">
                  <c:v>9.9429600000000007E-2</c:v>
                </c:pt>
                <c:pt idx="28">
                  <c:v>0.10029399999999999</c:v>
                </c:pt>
                <c:pt idx="29">
                  <c:v>0.10248699999999999</c:v>
                </c:pt>
                <c:pt idx="30">
                  <c:v>0.106526</c:v>
                </c:pt>
                <c:pt idx="31">
                  <c:v>0.11104600000000001</c:v>
                </c:pt>
                <c:pt idx="32">
                  <c:v>0.118159</c:v>
                </c:pt>
                <c:pt idx="33">
                  <c:v>0.12566099999999999</c:v>
                </c:pt>
                <c:pt idx="34">
                  <c:v>0.13766400000000001</c:v>
                </c:pt>
                <c:pt idx="35">
                  <c:v>0.14943899999999999</c:v>
                </c:pt>
                <c:pt idx="36">
                  <c:v>0.16022600000000001</c:v>
                </c:pt>
                <c:pt idx="37">
                  <c:v>0.17158100000000001</c:v>
                </c:pt>
                <c:pt idx="38">
                  <c:v>0.182312</c:v>
                </c:pt>
                <c:pt idx="39">
                  <c:v>0.19464600000000001</c:v>
                </c:pt>
                <c:pt idx="40">
                  <c:v>0.20802699999999999</c:v>
                </c:pt>
                <c:pt idx="41">
                  <c:v>0.22161500000000001</c:v>
                </c:pt>
                <c:pt idx="42">
                  <c:v>0.23411799999999999</c:v>
                </c:pt>
                <c:pt idx="43">
                  <c:v>0.25639499999999998</c:v>
                </c:pt>
                <c:pt idx="44">
                  <c:v>0.27567599999999998</c:v>
                </c:pt>
                <c:pt idx="45">
                  <c:v>0.29801299999999997</c:v>
                </c:pt>
                <c:pt idx="46">
                  <c:v>0.32242399999999999</c:v>
                </c:pt>
                <c:pt idx="47">
                  <c:v>0.35086499999999998</c:v>
                </c:pt>
                <c:pt idx="48">
                  <c:v>0.38221300000000002</c:v>
                </c:pt>
                <c:pt idx="49">
                  <c:v>0.41669099999999998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8-5654-40AF-9C56-4D6608F57EDB}"/>
            </c:ext>
          </c:extLst>
        </c:ser>
        <c:ser>
          <c:idx val="7"/>
          <c:order val="8"/>
          <c:tx>
            <c:strRef>
              <c:f>'Simulation spectrum H2O and KCl'!$CZ$1</c:f>
              <c:strCache>
                <c:ptCount val="1"/>
                <c:pt idx="0">
                  <c:v>Simulate-Std. : Water (1:0)_ 5 g_17C</c:v>
                </c:pt>
              </c:strCache>
            </c:strRef>
          </c:tx>
          <c:spPr>
            <a:ln>
              <a:noFill/>
            </a:ln>
          </c:spPr>
          <c:marker>
            <c:symbol val="none"/>
          </c:marker>
          <c:xVal>
            <c:numRef>
              <c:f>'Simulation spectrum H2O and KCl'!$DC$6:$DC$156</c:f>
              <c:numCache>
                <c:formatCode>0.00</c:formatCode>
                <c:ptCount val="151"/>
                <c:pt idx="0">
                  <c:v>-2</c:v>
                </c:pt>
                <c:pt idx="1">
                  <c:v>-1.8859060070440588</c:v>
                </c:pt>
                <c:pt idx="2">
                  <c:v>-1.7718119636013454</c:v>
                </c:pt>
                <c:pt idx="3">
                  <c:v>-1.6577180928842186</c:v>
                </c:pt>
                <c:pt idx="4">
                  <c:v>-1.543624096653984</c:v>
                </c:pt>
                <c:pt idx="5">
                  <c:v>-1.4295301491565924</c:v>
                </c:pt>
                <c:pt idx="6">
                  <c:v>-1.3154362134564139</c:v>
                </c:pt>
                <c:pt idx="7">
                  <c:v>-1.2013423119986126</c:v>
                </c:pt>
                <c:pt idx="8">
                  <c:v>-1.0872483421910792</c:v>
                </c:pt>
                <c:pt idx="9">
                  <c:v>-0.97315430293903715</c:v>
                </c:pt>
                <c:pt idx="10">
                  <c:v>-0.85906039098395348</c:v>
                </c:pt>
                <c:pt idx="11">
                  <c:v>-0.74496642257287626</c:v>
                </c:pt>
                <c:pt idx="12">
                  <c:v>-0.6308724952402972</c:v>
                </c:pt>
                <c:pt idx="13">
                  <c:v>-0.51677854872293694</c:v>
                </c:pt>
                <c:pt idx="14">
                  <c:v>-0.40268454903129902</c:v>
                </c:pt>
                <c:pt idx="15">
                  <c:v>-0.28859056443909376</c:v>
                </c:pt>
                <c:pt idx="16">
                  <c:v>-0.17449663791611422</c:v>
                </c:pt>
                <c:pt idx="17">
                  <c:v>-6.0402681229221149E-2</c:v>
                </c:pt>
                <c:pt idx="18">
                  <c:v>5.3691403630306771E-2</c:v>
                </c:pt>
                <c:pt idx="19">
                  <c:v>0.16778535237842243</c:v>
                </c:pt>
                <c:pt idx="20">
                  <c:v>0.28187930338849443</c:v>
                </c:pt>
                <c:pt idx="21">
                  <c:v>0.39597307131436482</c:v>
                </c:pt>
                <c:pt idx="22">
                  <c:v>0.51006715752460996</c:v>
                </c:pt>
                <c:pt idx="23">
                  <c:v>0.62416107483581429</c:v>
                </c:pt>
                <c:pt idx="24">
                  <c:v>0.73825504549713794</c:v>
                </c:pt>
                <c:pt idx="25">
                  <c:v>0.85234901458268109</c:v>
                </c:pt>
                <c:pt idx="26">
                  <c:v>0.96644295819461212</c:v>
                </c:pt>
                <c:pt idx="27">
                  <c:v>1.0805370217012242</c:v>
                </c:pt>
                <c:pt idx="28">
                  <c:v>1.1946308781194539</c:v>
                </c:pt>
                <c:pt idx="29">
                  <c:v>1.3087248701324603</c:v>
                </c:pt>
                <c:pt idx="30">
                  <c:v>1.4228187442942002</c:v>
                </c:pt>
                <c:pt idx="31">
                  <c:v>1.536912803458204</c:v>
                </c:pt>
                <c:pt idx="32">
                  <c:v>1.6510066890911275</c:v>
                </c:pt>
                <c:pt idx="33">
                  <c:v>1.7651006956149347</c:v>
                </c:pt>
                <c:pt idx="34">
                  <c:v>1.8791946028627042</c:v>
                </c:pt>
                <c:pt idx="35">
                  <c:v>1.9932885893716563</c:v>
                </c:pt>
                <c:pt idx="36">
                  <c:v>2.1073826352344378</c:v>
                </c:pt>
                <c:pt idx="37">
                  <c:v>2.2214765735373763</c:v>
                </c:pt>
                <c:pt idx="38">
                  <c:v>2.335570421540937</c:v>
                </c:pt>
                <c:pt idx="39">
                  <c:v>2.4496644194299857</c:v>
                </c:pt>
                <c:pt idx="40">
                  <c:v>2.5637584231882125</c:v>
                </c:pt>
                <c:pt idx="41">
                  <c:v>2.6778523145221258</c:v>
                </c:pt>
                <c:pt idx="42">
                  <c:v>2.7919463093579671</c:v>
                </c:pt>
                <c:pt idx="43">
                  <c:v>2.9060402573508957</c:v>
                </c:pt>
                <c:pt idx="44">
                  <c:v>3.0201341303373628</c:v>
                </c:pt>
                <c:pt idx="45">
                  <c:v>3.1342281230216629</c:v>
                </c:pt>
                <c:pt idx="46">
                  <c:v>3.2483220340525572</c:v>
                </c:pt>
                <c:pt idx="47">
                  <c:v>3.3624161191363675</c:v>
                </c:pt>
                <c:pt idx="48">
                  <c:v>3.476510062042157</c:v>
                </c:pt>
                <c:pt idx="49">
                  <c:v>3.5906040107164876</c:v>
                </c:pt>
                <c:pt idx="50">
                  <c:v>3.7046980177678455</c:v>
                </c:pt>
                <c:pt idx="51">
                  <c:v>3.8187919554376735</c:v>
                </c:pt>
                <c:pt idx="52">
                  <c:v>3.9328858951476127</c:v>
                </c:pt>
                <c:pt idx="53">
                  <c:v>4.04697991440199</c:v>
                </c:pt>
                <c:pt idx="54">
                  <c:v>4.1610737804001738</c:v>
                </c:pt>
                <c:pt idx="55">
                  <c:v>4.2751677947627345</c:v>
                </c:pt>
                <c:pt idx="56">
                  <c:v>4.3892617958661946</c:v>
                </c:pt>
                <c:pt idx="57">
                  <c:v>4.5033557624467226</c:v>
                </c:pt>
                <c:pt idx="58">
                  <c:v>4.617449613935853</c:v>
                </c:pt>
                <c:pt idx="59">
                  <c:v>4.7315436413379883</c:v>
                </c:pt>
                <c:pt idx="60">
                  <c:v>4.8456375947949386</c:v>
                </c:pt>
                <c:pt idx="61">
                  <c:v>4.9597315627541798</c:v>
                </c:pt>
                <c:pt idx="62">
                  <c:v>5.0738253531874244</c:v>
                </c:pt>
                <c:pt idx="63">
                  <c:v>5.1879195809283933</c:v>
                </c:pt>
                <c:pt idx="64">
                  <c:v>5.3020134269557877</c:v>
                </c:pt>
                <c:pt idx="65">
                  <c:v>5.416107379122205</c:v>
                </c:pt>
                <c:pt idx="66">
                  <c:v>5.530201363635955</c:v>
                </c:pt>
                <c:pt idx="67">
                  <c:v>5.6442952781898663</c:v>
                </c:pt>
                <c:pt idx="68">
                  <c:v>5.7583892897963684</c:v>
                </c:pt>
                <c:pt idx="69">
                  <c:v>5.8724832404187977</c:v>
                </c:pt>
                <c:pt idx="70">
                  <c:v>5.9865771984113163</c:v>
                </c:pt>
                <c:pt idx="71">
                  <c:v>6.1006710005181741</c:v>
                </c:pt>
                <c:pt idx="72">
                  <c:v>6.2147651912537887</c:v>
                </c:pt>
                <c:pt idx="73">
                  <c:v>6.3288591015092761</c:v>
                </c:pt>
                <c:pt idx="74">
                  <c:v>6.4429530018744048</c:v>
                </c:pt>
                <c:pt idx="75">
                  <c:v>6.5570470391464442</c:v>
                </c:pt>
                <c:pt idx="76">
                  <c:v>6.6711408945045525</c:v>
                </c:pt>
                <c:pt idx="77">
                  <c:v>6.7852349206161566</c:v>
                </c:pt>
                <c:pt idx="78">
                  <c:v>6.8993288807814848</c:v>
                </c:pt>
                <c:pt idx="79">
                  <c:v>7.0134229163223223</c:v>
                </c:pt>
                <c:pt idx="80">
                  <c:v>7.1275168584783826</c:v>
                </c:pt>
                <c:pt idx="81">
                  <c:v>7.241610723537601</c:v>
                </c:pt>
                <c:pt idx="82">
                  <c:v>7.3557047049373585</c:v>
                </c:pt>
                <c:pt idx="83">
                  <c:v>7.4697986076108398</c:v>
                </c:pt>
                <c:pt idx="84">
                  <c:v>7.5838926369880353</c:v>
                </c:pt>
                <c:pt idx="85">
                  <c:v>7.6979866045302998</c:v>
                </c:pt>
                <c:pt idx="86">
                  <c:v>7.812080517178936</c:v>
                </c:pt>
                <c:pt idx="87">
                  <c:v>7.9261745109741</c:v>
                </c:pt>
                <c:pt idx="88">
                  <c:v>8.0402683824720764</c:v>
                </c:pt>
                <c:pt idx="89">
                  <c:v>8.154362491898743</c:v>
                </c:pt>
                <c:pt idx="90">
                  <c:v>8.2684562775010502</c:v>
                </c:pt>
                <c:pt idx="91">
                  <c:v>8.3825503025877453</c:v>
                </c:pt>
                <c:pt idx="92">
                  <c:v>8.4966443584593687</c:v>
                </c:pt>
                <c:pt idx="93">
                  <c:v>8.6107382864916655</c:v>
                </c:pt>
                <c:pt idx="94">
                  <c:v>8.7248322294421463</c:v>
                </c:pt>
                <c:pt idx="95">
                  <c:v>8.8389261868996218</c:v>
                </c:pt>
                <c:pt idx="96">
                  <c:v>8.953020133764392</c:v>
                </c:pt>
                <c:pt idx="97">
                  <c:v>9.0671140228459421</c:v>
                </c:pt>
                <c:pt idx="98">
                  <c:v>9.1812079673540552</c:v>
                </c:pt>
                <c:pt idx="99">
                  <c:v>9.2953020444876131</c:v>
                </c:pt>
                <c:pt idx="100">
                  <c:v>9.4093959221293328</c:v>
                </c:pt>
                <c:pt idx="101">
                  <c:v>9.5234899753014339</c:v>
                </c:pt>
                <c:pt idx="102">
                  <c:v>9.6375838831553171</c:v>
                </c:pt>
                <c:pt idx="103">
                  <c:v>9.751677871157538</c:v>
                </c:pt>
                <c:pt idx="104">
                  <c:v>9.865771788590715</c:v>
                </c:pt>
                <c:pt idx="105">
                  <c:v>9.9798657853096113</c:v>
                </c:pt>
                <c:pt idx="106">
                  <c:v>10.093959666827665</c:v>
                </c:pt>
                <c:pt idx="107">
                  <c:v>10.208053650856748</c:v>
                </c:pt>
                <c:pt idx="108">
                  <c:v>10.322147733652422</c:v>
                </c:pt>
                <c:pt idx="109">
                  <c:v>10.436241544658708</c:v>
                </c:pt>
                <c:pt idx="110">
                  <c:v>10.550335628892309</c:v>
                </c:pt>
                <c:pt idx="111">
                  <c:v>10.664429570541918</c:v>
                </c:pt>
                <c:pt idx="112">
                  <c:v>10.778523498323372</c:v>
                </c:pt>
                <c:pt idx="113">
                  <c:v>10.892617445655681</c:v>
                </c:pt>
                <c:pt idx="114">
                  <c:v>11.00671157384695</c:v>
                </c:pt>
                <c:pt idx="115">
                  <c:v>11.120805493185157</c:v>
                </c:pt>
                <c:pt idx="116">
                  <c:v>11.234899274367498</c:v>
                </c:pt>
                <c:pt idx="117">
                  <c:v>11.348993345681787</c:v>
                </c:pt>
                <c:pt idx="118">
                  <c:v>11.4630872301409</c:v>
                </c:pt>
                <c:pt idx="119">
                  <c:v>11.577181248701065</c:v>
                </c:pt>
                <c:pt idx="120">
                  <c:v>11.691275156658296</c:v>
                </c:pt>
                <c:pt idx="121">
                  <c:v>11.805369122577154</c:v>
                </c:pt>
                <c:pt idx="122">
                  <c:v>11.919463083331667</c:v>
                </c:pt>
                <c:pt idx="123">
                  <c:v>12.033557240311621</c:v>
                </c:pt>
                <c:pt idx="124">
                  <c:v>12.147650976777204</c:v>
                </c:pt>
                <c:pt idx="125">
                  <c:v>12.261744965450166</c:v>
                </c:pt>
                <c:pt idx="126">
                  <c:v>12.375838942105709</c:v>
                </c:pt>
                <c:pt idx="127">
                  <c:v>12.489932898867048</c:v>
                </c:pt>
                <c:pt idx="128">
                  <c:v>12.604026793692471</c:v>
                </c:pt>
                <c:pt idx="129">
                  <c:v>12.718120787616167</c:v>
                </c:pt>
                <c:pt idx="130">
                  <c:v>12.832214770208127</c:v>
                </c:pt>
                <c:pt idx="131">
                  <c:v>12.946308737432165</c:v>
                </c:pt>
                <c:pt idx="132">
                  <c:v>13.060402797555678</c:v>
                </c:pt>
                <c:pt idx="133">
                  <c:v>13.174496500565251</c:v>
                </c:pt>
                <c:pt idx="134">
                  <c:v>13.288590578344985</c:v>
                </c:pt>
                <c:pt idx="135">
                  <c:v>13.402684634761803</c:v>
                </c:pt>
                <c:pt idx="136">
                  <c:v>13.516778563586231</c:v>
                </c:pt>
                <c:pt idx="137">
                  <c:v>13.630872519472886</c:v>
                </c:pt>
                <c:pt idx="138">
                  <c:v>13.744966438777706</c:v>
                </c:pt>
                <c:pt idx="139">
                  <c:v>13.859060381599805</c:v>
                </c:pt>
                <c:pt idx="140">
                  <c:v>13.973154372474355</c:v>
                </c:pt>
                <c:pt idx="141">
                  <c:v>14.087248157292857</c:v>
                </c:pt>
                <c:pt idx="142">
                  <c:v>14.201342219472076</c:v>
                </c:pt>
                <c:pt idx="143">
                  <c:v>14.315436275583451</c:v>
                </c:pt>
                <c:pt idx="144">
                  <c:v>14.429530232573697</c:v>
                </c:pt>
                <c:pt idx="145">
                  <c:v>14.543624216850393</c:v>
                </c:pt>
                <c:pt idx="146">
                  <c:v>14.657718077264208</c:v>
                </c:pt>
                <c:pt idx="147">
                  <c:v>14.771812065480782</c:v>
                </c:pt>
                <c:pt idx="148">
                  <c:v>14.885906064722315</c:v>
                </c:pt>
                <c:pt idx="149">
                  <c:v>15</c:v>
                </c:pt>
              </c:numCache>
            </c:numRef>
          </c:xVal>
          <c:yVal>
            <c:numRef>
              <c:f>'Simulation spectrum H2O and KCl'!$DE$6:$DE$156</c:f>
              <c:numCache>
                <c:formatCode>0.00</c:formatCode>
                <c:ptCount val="151"/>
                <c:pt idx="0">
                  <c:v>2.1127039999999999</c:v>
                </c:pt>
                <c:pt idx="1">
                  <c:v>1.9664869999999999</c:v>
                </c:pt>
                <c:pt idx="2">
                  <c:v>1.830389</c:v>
                </c:pt>
                <c:pt idx="3">
                  <c:v>1.7037100000000001</c:v>
                </c:pt>
                <c:pt idx="4">
                  <c:v>1.585799</c:v>
                </c:pt>
                <c:pt idx="5">
                  <c:v>1.476048</c:v>
                </c:pt>
                <c:pt idx="6">
                  <c:v>1.373893</c:v>
                </c:pt>
                <c:pt idx="7">
                  <c:v>1.2788079999999999</c:v>
                </c:pt>
                <c:pt idx="8">
                  <c:v>1.1903030000000001</c:v>
                </c:pt>
                <c:pt idx="9">
                  <c:v>1.1079240000000001</c:v>
                </c:pt>
                <c:pt idx="10">
                  <c:v>1.0312459999999999</c:v>
                </c:pt>
                <c:pt idx="11">
                  <c:v>0.95987520000000004</c:v>
                </c:pt>
                <c:pt idx="12">
                  <c:v>0.8934437999999999</c:v>
                </c:pt>
                <c:pt idx="13">
                  <c:v>0.83161000000000007</c:v>
                </c:pt>
                <c:pt idx="14">
                  <c:v>0.77405570000000001</c:v>
                </c:pt>
                <c:pt idx="15">
                  <c:v>0.72048469999999998</c:v>
                </c:pt>
                <c:pt idx="16">
                  <c:v>0.67062140000000003</c:v>
                </c:pt>
                <c:pt idx="17">
                  <c:v>0.62420909999999996</c:v>
                </c:pt>
                <c:pt idx="18">
                  <c:v>0.5810092</c:v>
                </c:pt>
                <c:pt idx="19">
                  <c:v>0.54079920000000004</c:v>
                </c:pt>
                <c:pt idx="20">
                  <c:v>0.50337229999999999</c:v>
                </c:pt>
                <c:pt idx="21">
                  <c:v>0.46853590000000001</c:v>
                </c:pt>
                <c:pt idx="22">
                  <c:v>0.43611090000000002</c:v>
                </c:pt>
                <c:pt idx="23">
                  <c:v>0.40593039999999997</c:v>
                </c:pt>
                <c:pt idx="24">
                  <c:v>0.37783919999999999</c:v>
                </c:pt>
                <c:pt idx="25">
                  <c:v>0.35169289999999997</c:v>
                </c:pt>
                <c:pt idx="26">
                  <c:v>0.32735700000000001</c:v>
                </c:pt>
                <c:pt idx="27">
                  <c:v>0.30470650000000005</c:v>
                </c:pt>
                <c:pt idx="28">
                  <c:v>0.28362519999999997</c:v>
                </c:pt>
                <c:pt idx="29">
                  <c:v>0.26400470000000004</c:v>
                </c:pt>
                <c:pt idx="30">
                  <c:v>0.24574460000000001</c:v>
                </c:pt>
                <c:pt idx="31">
                  <c:v>0.22875140000000002</c:v>
                </c:pt>
                <c:pt idx="32">
                  <c:v>0.21293819999999999</c:v>
                </c:pt>
                <c:pt idx="33">
                  <c:v>0.1982246</c:v>
                </c:pt>
                <c:pt idx="34">
                  <c:v>0.1845358</c:v>
                </c:pt>
                <c:pt idx="35">
                  <c:v>0.17180289999999998</c:v>
                </c:pt>
                <c:pt idx="36">
                  <c:v>0.15996199999999999</c:v>
                </c:pt>
                <c:pt idx="37">
                  <c:v>0.1489547</c:v>
                </c:pt>
                <c:pt idx="38">
                  <c:v>0.13872719999999999</c:v>
                </c:pt>
                <c:pt idx="39">
                  <c:v>0.1292307</c:v>
                </c:pt>
                <c:pt idx="40">
                  <c:v>0.12042140000000001</c:v>
                </c:pt>
                <c:pt idx="41">
                  <c:v>0.1122604</c:v>
                </c:pt>
                <c:pt idx="42">
                  <c:v>0.10471409999999999</c:v>
                </c:pt>
                <c:pt idx="43">
                  <c:v>9.7754540000000001E-2</c:v>
                </c:pt>
                <c:pt idx="44">
                  <c:v>9.135981E-2</c:v>
                </c:pt>
                <c:pt idx="45">
                  <c:v>8.5515220000000003E-2</c:v>
                </c:pt>
                <c:pt idx="46">
                  <c:v>8.0214210000000008E-2</c:v>
                </c:pt>
                <c:pt idx="47">
                  <c:v>7.5459969999999987E-2</c:v>
                </c:pt>
                <c:pt idx="48">
                  <c:v>7.126753999999999E-2</c:v>
                </c:pt>
                <c:pt idx="49">
                  <c:v>6.7666519999999994E-2</c:v>
                </c:pt>
                <c:pt idx="50">
                  <c:v>6.4704730000000002E-2</c:v>
                </c:pt>
                <c:pt idx="51">
                  <c:v>6.2452909999999993E-2</c:v>
                </c:pt>
                <c:pt idx="52">
                  <c:v>6.1010870000000002E-2</c:v>
                </c:pt>
                <c:pt idx="53">
                  <c:v>6.0515489999999998E-2</c:v>
                </c:pt>
                <c:pt idx="54">
                  <c:v>6.1150919999999998E-2</c:v>
                </c:pt>
                <c:pt idx="55">
                  <c:v>6.3161620000000002E-2</c:v>
                </c:pt>
                <c:pt idx="56">
                  <c:v>6.6868700000000003E-2</c:v>
                </c:pt>
                <c:pt idx="57">
                  <c:v>7.2689759999999992E-2</c:v>
                </c:pt>
                <c:pt idx="58">
                  <c:v>8.1161650000000002E-2</c:v>
                </c:pt>
                <c:pt idx="59">
                  <c:v>9.2963840000000006E-2</c:v>
                </c:pt>
                <c:pt idx="60">
                  <c:v>0.10893509999999999</c:v>
                </c:pt>
                <c:pt idx="61">
                  <c:v>0.13006700000000002</c:v>
                </c:pt>
                <c:pt idx="62">
                  <c:v>0.15743850000000001</c:v>
                </c:pt>
                <c:pt idx="63">
                  <c:v>0.1920222</c:v>
                </c:pt>
                <c:pt idx="64">
                  <c:v>0.23424600000000001</c:v>
                </c:pt>
                <c:pt idx="65">
                  <c:v>0.28317350000000002</c:v>
                </c:pt>
                <c:pt idx="66">
                  <c:v>0.33529930000000002</c:v>
                </c:pt>
                <c:pt idx="67">
                  <c:v>0.38348679999999996</c:v>
                </c:pt>
                <c:pt idx="68">
                  <c:v>0.41749579999999997</c:v>
                </c:pt>
                <c:pt idx="69">
                  <c:v>0.4276141</c:v>
                </c:pt>
                <c:pt idx="70">
                  <c:v>0.41014780000000001</c:v>
                </c:pt>
                <c:pt idx="71">
                  <c:v>0.3699559</c:v>
                </c:pt>
                <c:pt idx="72">
                  <c:v>0.31725310000000001</c:v>
                </c:pt>
                <c:pt idx="73">
                  <c:v>0.26208809999999999</c:v>
                </c:pt>
                <c:pt idx="74">
                  <c:v>0.21110129999999999</c:v>
                </c:pt>
                <c:pt idx="75">
                  <c:v>0.167325</c:v>
                </c:pt>
                <c:pt idx="76">
                  <c:v>0.1313627</c:v>
                </c:pt>
                <c:pt idx="77">
                  <c:v>0.10258669999999999</c:v>
                </c:pt>
                <c:pt idx="78">
                  <c:v>7.9915059999999996E-2</c:v>
                </c:pt>
                <c:pt idx="79">
                  <c:v>6.2212540000000004E-2</c:v>
                </c:pt>
                <c:pt idx="80">
                  <c:v>4.8459469999999998E-2</c:v>
                </c:pt>
                <c:pt idx="81">
                  <c:v>3.7802950000000002E-2</c:v>
                </c:pt>
                <c:pt idx="82">
                  <c:v>2.9555410000000001E-2</c:v>
                </c:pt>
                <c:pt idx="83">
                  <c:v>2.3173639999999999E-2</c:v>
                </c:pt>
                <c:pt idx="84">
                  <c:v>1.8233449999999998E-2</c:v>
                </c:pt>
                <c:pt idx="85">
                  <c:v>1.4405680000000001E-2</c:v>
                </c:pt>
                <c:pt idx="86">
                  <c:v>1.1435909999999999E-2</c:v>
                </c:pt>
                <c:pt idx="87">
                  <c:v>9.1278820000000004E-3</c:v>
                </c:pt>
                <c:pt idx="88">
                  <c:v>7.3303780000000002E-3</c:v>
                </c:pt>
                <c:pt idx="89">
                  <c:v>5.9269560000000006E-3</c:v>
                </c:pt>
                <c:pt idx="90">
                  <c:v>4.8279619999999999E-3</c:v>
                </c:pt>
                <c:pt idx="91">
                  <c:v>3.9643710000000004E-3</c:v>
                </c:pt>
                <c:pt idx="92">
                  <c:v>3.2830239999999998E-3</c:v>
                </c:pt>
                <c:pt idx="93">
                  <c:v>2.7429730000000001E-3</c:v>
                </c:pt>
                <c:pt idx="94">
                  <c:v>2.3126599999999998E-3</c:v>
                </c:pt>
                <c:pt idx="95">
                  <c:v>1.9677499999999999E-3</c:v>
                </c:pt>
                <c:pt idx="96">
                  <c:v>1.6894659999999999E-3</c:v>
                </c:pt>
                <c:pt idx="97">
                  <c:v>1.4633059999999999E-3</c:v>
                </c:pt>
                <c:pt idx="98">
                  <c:v>1.2780619999999999E-3</c:v>
                </c:pt>
                <c:pt idx="99">
                  <c:v>1.1250589999999999E-3</c:v>
                </c:pt>
                <c:pt idx="100">
                  <c:v>9.9757380000000014E-4</c:v>
                </c:pt>
                <c:pt idx="101">
                  <c:v>8.903877000000001E-4</c:v>
                </c:pt>
                <c:pt idx="102">
                  <c:v>7.994419E-4</c:v>
                </c:pt>
                <c:pt idx="103">
                  <c:v>7.2157229999999996E-4</c:v>
                </c:pt>
                <c:pt idx="104">
                  <c:v>6.5430540000000002E-4</c:v>
                </c:pt>
                <c:pt idx="105">
                  <c:v>5.9570179999999997E-4</c:v>
                </c:pt>
                <c:pt idx="106">
                  <c:v>5.4423519999999997E-4</c:v>
                </c:pt>
                <c:pt idx="107">
                  <c:v>4.9869900000000002E-4</c:v>
                </c:pt>
                <c:pt idx="108">
                  <c:v>4.5813499999999998E-4</c:v>
                </c:pt>
                <c:pt idx="109">
                  <c:v>4.2177810000000002E-4</c:v>
                </c:pt>
                <c:pt idx="110">
                  <c:v>3.8901340000000004E-4</c:v>
                </c:pt>
                <c:pt idx="111">
                  <c:v>3.5934340000000001E-4</c:v>
                </c:pt>
                <c:pt idx="112">
                  <c:v>3.3236260000000004E-4</c:v>
                </c:pt>
                <c:pt idx="113">
                  <c:v>3.0773789999999997E-4</c:v>
                </c:pt>
                <c:pt idx="114">
                  <c:v>2.8519299999999999E-4</c:v>
                </c:pt>
                <c:pt idx="115">
                  <c:v>2.644972E-4</c:v>
                </c:pt>
                <c:pt idx="116">
                  <c:v>2.4545559999999999E-4</c:v>
                </c:pt>
                <c:pt idx="117">
                  <c:v>2.2790250000000002E-4</c:v>
                </c:pt>
                <c:pt idx="118">
                  <c:v>2.1169519999999999E-4</c:v>
                </c:pt>
                <c:pt idx="119">
                  <c:v>1.9671040000000001E-4</c:v>
                </c:pt>
                <c:pt idx="120">
                  <c:v>1.8284010000000001E-4</c:v>
                </c:pt>
                <c:pt idx="121">
                  <c:v>1.6998919999999999E-4</c:v>
                </c:pt>
                <c:pt idx="122">
                  <c:v>1.580734E-4</c:v>
                </c:pt>
                <c:pt idx="123">
                  <c:v>1.4701739999999999E-4</c:v>
                </c:pt>
                <c:pt idx="124">
                  <c:v>1.367536E-4</c:v>
                </c:pt>
                <c:pt idx="125">
                  <c:v>1.2722069999999999E-4</c:v>
                </c:pt>
                <c:pt idx="126">
                  <c:v>1.1836360000000001E-4</c:v>
                </c:pt>
                <c:pt idx="127">
                  <c:v>1.101317E-4</c:v>
                </c:pt>
                <c:pt idx="128">
                  <c:v>1.0247879999999999E-4</c:v>
                </c:pt>
                <c:pt idx="129">
                  <c:v>9.5362819999999989E-5</c:v>
                </c:pt>
                <c:pt idx="130">
                  <c:v>8.8744829999999993E-5</c:v>
                </c:pt>
                <c:pt idx="131">
                  <c:v>8.2589099999999998E-5</c:v>
                </c:pt>
                <c:pt idx="132">
                  <c:v>7.6862650000000002E-5</c:v>
                </c:pt>
                <c:pt idx="133">
                  <c:v>7.1535009999999999E-5</c:v>
                </c:pt>
                <c:pt idx="134">
                  <c:v>6.6577990000000011E-5</c:v>
                </c:pt>
                <c:pt idx="135">
                  <c:v>6.1965509999999989E-5</c:v>
                </c:pt>
                <c:pt idx="136">
                  <c:v>5.7673370000000007E-5</c:v>
                </c:pt>
                <c:pt idx="137">
                  <c:v>5.3679140000000002E-5</c:v>
                </c:pt>
                <c:pt idx="138">
                  <c:v>4.9962E-5</c:v>
                </c:pt>
                <c:pt idx="139">
                  <c:v>4.6502619999999999E-5</c:v>
                </c:pt>
                <c:pt idx="140">
                  <c:v>4.3283040000000002E-5</c:v>
                </c:pt>
                <c:pt idx="141">
                  <c:v>4.028658E-5</c:v>
                </c:pt>
                <c:pt idx="142">
                  <c:v>3.749772E-5</c:v>
                </c:pt>
                <c:pt idx="143">
                  <c:v>3.4902040000000002E-5</c:v>
                </c:pt>
                <c:pt idx="144">
                  <c:v>3.2486129999999996E-5</c:v>
                </c:pt>
                <c:pt idx="145">
                  <c:v>3.0237530000000002E-5</c:v>
                </c:pt>
                <c:pt idx="146">
                  <c:v>2.8144610000000002E-5</c:v>
                </c:pt>
                <c:pt idx="147">
                  <c:v>2.619661E-5</c:v>
                </c:pt>
                <c:pt idx="148">
                  <c:v>2.4383460000000002E-5</c:v>
                </c:pt>
                <c:pt idx="149">
                  <c:v>2.2695829999999999E-5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9-5654-40AF-9C56-4D6608F57EDB}"/>
            </c:ext>
          </c:extLst>
        </c:ser>
        <c:ser>
          <c:idx val="8"/>
          <c:order val="9"/>
          <c:tx>
            <c:strRef>
              <c:f>'Simulation spectrum H2O and KCl'!$DH$1</c:f>
              <c:strCache>
                <c:ptCount val="1"/>
                <c:pt idx="0">
                  <c:v>Simulate-Std. : Water (1:3)_5 g_22.3C</c:v>
                </c:pt>
              </c:strCache>
            </c:strRef>
          </c:tx>
          <c:spPr>
            <a:ln>
              <a:noFill/>
            </a:ln>
          </c:spPr>
          <c:marker>
            <c:symbol val="none"/>
          </c:marker>
          <c:xVal>
            <c:numRef>
              <c:f>'Simulation spectrum H2O and KCl'!$DK$6:$DK$156</c:f>
              <c:numCache>
                <c:formatCode>0.00</c:formatCode>
                <c:ptCount val="151"/>
                <c:pt idx="0">
                  <c:v>-2</c:v>
                </c:pt>
                <c:pt idx="1">
                  <c:v>-1.8859060070440588</c:v>
                </c:pt>
                <c:pt idx="2">
                  <c:v>-1.7718119636013454</c:v>
                </c:pt>
                <c:pt idx="3">
                  <c:v>-1.6577180928842186</c:v>
                </c:pt>
                <c:pt idx="4">
                  <c:v>-1.543624096653984</c:v>
                </c:pt>
                <c:pt idx="5">
                  <c:v>-1.4295301491565924</c:v>
                </c:pt>
                <c:pt idx="6">
                  <c:v>-1.3154362134564139</c:v>
                </c:pt>
                <c:pt idx="7">
                  <c:v>-1.2013423119986126</c:v>
                </c:pt>
                <c:pt idx="8">
                  <c:v>-1.0872483421910792</c:v>
                </c:pt>
                <c:pt idx="9">
                  <c:v>-0.97315430293903715</c:v>
                </c:pt>
                <c:pt idx="10">
                  <c:v>-0.85906039098395348</c:v>
                </c:pt>
                <c:pt idx="11">
                  <c:v>-0.74496642257287626</c:v>
                </c:pt>
                <c:pt idx="12">
                  <c:v>-0.6308724952402972</c:v>
                </c:pt>
                <c:pt idx="13">
                  <c:v>-0.51677854872293694</c:v>
                </c:pt>
                <c:pt idx="14">
                  <c:v>-0.40268454903129902</c:v>
                </c:pt>
                <c:pt idx="15">
                  <c:v>-0.28859056443909376</c:v>
                </c:pt>
                <c:pt idx="16">
                  <c:v>-0.17449663791611422</c:v>
                </c:pt>
                <c:pt idx="17">
                  <c:v>-6.0402681229221149E-2</c:v>
                </c:pt>
                <c:pt idx="18">
                  <c:v>5.3691403630306771E-2</c:v>
                </c:pt>
                <c:pt idx="19">
                  <c:v>0.16778535237842243</c:v>
                </c:pt>
                <c:pt idx="20">
                  <c:v>0.28187930338849443</c:v>
                </c:pt>
                <c:pt idx="21">
                  <c:v>0.39597307131436482</c:v>
                </c:pt>
                <c:pt idx="22">
                  <c:v>0.51006715752460996</c:v>
                </c:pt>
                <c:pt idx="23">
                  <c:v>0.62416107483581429</c:v>
                </c:pt>
                <c:pt idx="24">
                  <c:v>0.73825504549713794</c:v>
                </c:pt>
                <c:pt idx="25">
                  <c:v>0.85234901458268109</c:v>
                </c:pt>
                <c:pt idx="26">
                  <c:v>0.96644295819461212</c:v>
                </c:pt>
                <c:pt idx="27">
                  <c:v>1.0805370217012242</c:v>
                </c:pt>
                <c:pt idx="28">
                  <c:v>1.1946308781194539</c:v>
                </c:pt>
                <c:pt idx="29">
                  <c:v>1.3087248701324603</c:v>
                </c:pt>
                <c:pt idx="30">
                  <c:v>1.4228187442942002</c:v>
                </c:pt>
                <c:pt idx="31">
                  <c:v>1.536912803458204</c:v>
                </c:pt>
                <c:pt idx="32">
                  <c:v>1.6510066890911275</c:v>
                </c:pt>
                <c:pt idx="33">
                  <c:v>1.7651006956149347</c:v>
                </c:pt>
                <c:pt idx="34">
                  <c:v>1.8791946028627042</c:v>
                </c:pt>
                <c:pt idx="35">
                  <c:v>1.9932885893716563</c:v>
                </c:pt>
                <c:pt idx="36">
                  <c:v>2.1073826352344378</c:v>
                </c:pt>
                <c:pt idx="37">
                  <c:v>2.2214765735373763</c:v>
                </c:pt>
                <c:pt idx="38">
                  <c:v>2.335570421540937</c:v>
                </c:pt>
                <c:pt idx="39">
                  <c:v>2.4496644194299857</c:v>
                </c:pt>
                <c:pt idx="40">
                  <c:v>2.5637584231882125</c:v>
                </c:pt>
                <c:pt idx="41">
                  <c:v>2.6778523145221258</c:v>
                </c:pt>
                <c:pt idx="42">
                  <c:v>2.7919463093579671</c:v>
                </c:pt>
                <c:pt idx="43">
                  <c:v>2.9060402573508957</c:v>
                </c:pt>
                <c:pt idx="44">
                  <c:v>3.0201341303373628</c:v>
                </c:pt>
                <c:pt idx="45">
                  <c:v>3.1342281230216629</c:v>
                </c:pt>
                <c:pt idx="46">
                  <c:v>3.2483220340525572</c:v>
                </c:pt>
                <c:pt idx="47">
                  <c:v>3.3624161191363675</c:v>
                </c:pt>
                <c:pt idx="48">
                  <c:v>3.476510062042157</c:v>
                </c:pt>
                <c:pt idx="49">
                  <c:v>3.5906040107164876</c:v>
                </c:pt>
                <c:pt idx="50">
                  <c:v>3.7046980177678455</c:v>
                </c:pt>
                <c:pt idx="51">
                  <c:v>3.8187919554376735</c:v>
                </c:pt>
                <c:pt idx="52">
                  <c:v>3.9328858951476127</c:v>
                </c:pt>
                <c:pt idx="53">
                  <c:v>4.04697991440199</c:v>
                </c:pt>
                <c:pt idx="54">
                  <c:v>4.1610737804001738</c:v>
                </c:pt>
                <c:pt idx="55">
                  <c:v>4.2751677947627345</c:v>
                </c:pt>
                <c:pt idx="56">
                  <c:v>4.3892617958661946</c:v>
                </c:pt>
                <c:pt idx="57">
                  <c:v>4.5033557624467226</c:v>
                </c:pt>
                <c:pt idx="58">
                  <c:v>4.617449613935853</c:v>
                </c:pt>
                <c:pt idx="59">
                  <c:v>4.7315436413379883</c:v>
                </c:pt>
                <c:pt idx="60">
                  <c:v>4.8456375947949386</c:v>
                </c:pt>
                <c:pt idx="61">
                  <c:v>4.9597315627541798</c:v>
                </c:pt>
                <c:pt idx="62">
                  <c:v>5.0738253531874244</c:v>
                </c:pt>
                <c:pt idx="63">
                  <c:v>5.1879195809283933</c:v>
                </c:pt>
                <c:pt idx="64">
                  <c:v>5.3020134269557877</c:v>
                </c:pt>
                <c:pt idx="65">
                  <c:v>5.416107379122205</c:v>
                </c:pt>
                <c:pt idx="66">
                  <c:v>5.530201363635955</c:v>
                </c:pt>
                <c:pt idx="67">
                  <c:v>5.6442952781898663</c:v>
                </c:pt>
                <c:pt idx="68">
                  <c:v>5.7583892897963684</c:v>
                </c:pt>
                <c:pt idx="69">
                  <c:v>5.8724832404187977</c:v>
                </c:pt>
                <c:pt idx="70">
                  <c:v>5.9865771984113163</c:v>
                </c:pt>
                <c:pt idx="71">
                  <c:v>6.1006710005181741</c:v>
                </c:pt>
                <c:pt idx="72">
                  <c:v>6.2147651912537887</c:v>
                </c:pt>
                <c:pt idx="73">
                  <c:v>6.3288591015092761</c:v>
                </c:pt>
                <c:pt idx="74">
                  <c:v>6.4429530018744048</c:v>
                </c:pt>
                <c:pt idx="75">
                  <c:v>6.5570470391464442</c:v>
                </c:pt>
                <c:pt idx="76">
                  <c:v>6.6711408945045525</c:v>
                </c:pt>
                <c:pt idx="77">
                  <c:v>6.7852349206161566</c:v>
                </c:pt>
                <c:pt idx="78">
                  <c:v>6.8993288807814848</c:v>
                </c:pt>
                <c:pt idx="79">
                  <c:v>7.0134229163223223</c:v>
                </c:pt>
                <c:pt idx="80">
                  <c:v>7.1275168584783826</c:v>
                </c:pt>
                <c:pt idx="81">
                  <c:v>7.241610723537601</c:v>
                </c:pt>
                <c:pt idx="82">
                  <c:v>7.3557047049373585</c:v>
                </c:pt>
                <c:pt idx="83">
                  <c:v>7.4697986076108398</c:v>
                </c:pt>
                <c:pt idx="84">
                  <c:v>7.5838926369880353</c:v>
                </c:pt>
                <c:pt idx="85">
                  <c:v>7.6979866045302998</c:v>
                </c:pt>
                <c:pt idx="86">
                  <c:v>7.812080517178936</c:v>
                </c:pt>
                <c:pt idx="87">
                  <c:v>7.9261745109741</c:v>
                </c:pt>
                <c:pt idx="88">
                  <c:v>8.0402683824720764</c:v>
                </c:pt>
                <c:pt idx="89">
                  <c:v>8.154362491898743</c:v>
                </c:pt>
                <c:pt idx="90">
                  <c:v>8.2684562775010502</c:v>
                </c:pt>
                <c:pt idx="91">
                  <c:v>8.3825503025877453</c:v>
                </c:pt>
                <c:pt idx="92">
                  <c:v>8.4966443584593687</c:v>
                </c:pt>
                <c:pt idx="93">
                  <c:v>8.6107382864916655</c:v>
                </c:pt>
                <c:pt idx="94">
                  <c:v>8.7248322294421463</c:v>
                </c:pt>
                <c:pt idx="95">
                  <c:v>8.8389261868996218</c:v>
                </c:pt>
                <c:pt idx="96">
                  <c:v>8.953020133764392</c:v>
                </c:pt>
                <c:pt idx="97">
                  <c:v>9.0671140228459421</c:v>
                </c:pt>
                <c:pt idx="98">
                  <c:v>9.1812079673540552</c:v>
                </c:pt>
                <c:pt idx="99">
                  <c:v>9.2953020444876131</c:v>
                </c:pt>
                <c:pt idx="100">
                  <c:v>9.4093959221293328</c:v>
                </c:pt>
                <c:pt idx="101">
                  <c:v>9.5234899753014339</c:v>
                </c:pt>
                <c:pt idx="102">
                  <c:v>9.6375838831553171</c:v>
                </c:pt>
                <c:pt idx="103">
                  <c:v>9.751677871157538</c:v>
                </c:pt>
                <c:pt idx="104">
                  <c:v>9.865771788590715</c:v>
                </c:pt>
                <c:pt idx="105">
                  <c:v>9.9798657853096113</c:v>
                </c:pt>
                <c:pt idx="106">
                  <c:v>10.093959666827665</c:v>
                </c:pt>
                <c:pt idx="107">
                  <c:v>10.208053650856748</c:v>
                </c:pt>
                <c:pt idx="108">
                  <c:v>10.322147733652422</c:v>
                </c:pt>
                <c:pt idx="109">
                  <c:v>10.436241544658708</c:v>
                </c:pt>
                <c:pt idx="110">
                  <c:v>10.550335628892309</c:v>
                </c:pt>
                <c:pt idx="111">
                  <c:v>10.664429570541918</c:v>
                </c:pt>
                <c:pt idx="112">
                  <c:v>10.778523498323372</c:v>
                </c:pt>
                <c:pt idx="113">
                  <c:v>10.892617445655681</c:v>
                </c:pt>
                <c:pt idx="114">
                  <c:v>11.00671157384695</c:v>
                </c:pt>
                <c:pt idx="115">
                  <c:v>11.120805493185157</c:v>
                </c:pt>
                <c:pt idx="116">
                  <c:v>11.234899274367498</c:v>
                </c:pt>
                <c:pt idx="117">
                  <c:v>11.348993345681787</c:v>
                </c:pt>
                <c:pt idx="118">
                  <c:v>11.4630872301409</c:v>
                </c:pt>
                <c:pt idx="119">
                  <c:v>11.577181248701065</c:v>
                </c:pt>
                <c:pt idx="120">
                  <c:v>11.691275156658296</c:v>
                </c:pt>
                <c:pt idx="121">
                  <c:v>11.805369122577154</c:v>
                </c:pt>
                <c:pt idx="122">
                  <c:v>11.919463083331667</c:v>
                </c:pt>
                <c:pt idx="123">
                  <c:v>12.033557240311621</c:v>
                </c:pt>
                <c:pt idx="124">
                  <c:v>12.147650976777204</c:v>
                </c:pt>
                <c:pt idx="125">
                  <c:v>12.261744965450166</c:v>
                </c:pt>
                <c:pt idx="126">
                  <c:v>12.375838942105709</c:v>
                </c:pt>
                <c:pt idx="127">
                  <c:v>12.489932898867048</c:v>
                </c:pt>
                <c:pt idx="128">
                  <c:v>12.604026793692471</c:v>
                </c:pt>
                <c:pt idx="129">
                  <c:v>12.718120787616167</c:v>
                </c:pt>
                <c:pt idx="130">
                  <c:v>12.832214770208127</c:v>
                </c:pt>
                <c:pt idx="131">
                  <c:v>12.946308737432165</c:v>
                </c:pt>
                <c:pt idx="132">
                  <c:v>13.060402797555678</c:v>
                </c:pt>
                <c:pt idx="133">
                  <c:v>13.174496500565251</c:v>
                </c:pt>
                <c:pt idx="134">
                  <c:v>13.288590578344985</c:v>
                </c:pt>
                <c:pt idx="135">
                  <c:v>13.402684634761803</c:v>
                </c:pt>
                <c:pt idx="136">
                  <c:v>13.516778563586231</c:v>
                </c:pt>
                <c:pt idx="137">
                  <c:v>13.630872519472886</c:v>
                </c:pt>
                <c:pt idx="138">
                  <c:v>13.744966438777706</c:v>
                </c:pt>
                <c:pt idx="139">
                  <c:v>13.859060381599805</c:v>
                </c:pt>
                <c:pt idx="140">
                  <c:v>13.973154372474355</c:v>
                </c:pt>
                <c:pt idx="141">
                  <c:v>14.087248157292857</c:v>
                </c:pt>
                <c:pt idx="142">
                  <c:v>14.201342219472076</c:v>
                </c:pt>
                <c:pt idx="143">
                  <c:v>14.315436275583451</c:v>
                </c:pt>
                <c:pt idx="144">
                  <c:v>14.429530232573697</c:v>
                </c:pt>
                <c:pt idx="145">
                  <c:v>14.543624216850393</c:v>
                </c:pt>
                <c:pt idx="146">
                  <c:v>14.657718077264208</c:v>
                </c:pt>
                <c:pt idx="147">
                  <c:v>14.771812065480782</c:v>
                </c:pt>
                <c:pt idx="148">
                  <c:v>14.885906064722315</c:v>
                </c:pt>
                <c:pt idx="149">
                  <c:v>15</c:v>
                </c:pt>
              </c:numCache>
            </c:numRef>
          </c:xVal>
          <c:yVal>
            <c:numRef>
              <c:f>'Simulation spectrum H2O and KCl'!$DM$6:$DM$156</c:f>
              <c:numCache>
                <c:formatCode>0.00</c:formatCode>
                <c:ptCount val="151"/>
                <c:pt idx="0">
                  <c:v>2.6254729999999999</c:v>
                </c:pt>
                <c:pt idx="1">
                  <c:v>2.4386369999999999</c:v>
                </c:pt>
                <c:pt idx="2">
                  <c:v>2.2650969999999999</c:v>
                </c:pt>
                <c:pt idx="3">
                  <c:v>2.1039060000000003</c:v>
                </c:pt>
                <c:pt idx="4">
                  <c:v>1.9541870000000001</c:v>
                </c:pt>
                <c:pt idx="5">
                  <c:v>1.815121</c:v>
                </c:pt>
                <c:pt idx="6">
                  <c:v>1.685953</c:v>
                </c:pt>
                <c:pt idx="7">
                  <c:v>1.565976</c:v>
                </c:pt>
                <c:pt idx="8">
                  <c:v>1.454537</c:v>
                </c:pt>
                <c:pt idx="9">
                  <c:v>1.351029</c:v>
                </c:pt>
                <c:pt idx="10">
                  <c:v>1.2548859999999999</c:v>
                </c:pt>
                <c:pt idx="11">
                  <c:v>1.165586</c:v>
                </c:pt>
                <c:pt idx="12">
                  <c:v>1.0826399999999998</c:v>
                </c:pt>
                <c:pt idx="13">
                  <c:v>1.005598</c:v>
                </c:pt>
                <c:pt idx="14">
                  <c:v>0.93403780000000003</c:v>
                </c:pt>
                <c:pt idx="15">
                  <c:v>0.86757079999999998</c:v>
                </c:pt>
                <c:pt idx="16">
                  <c:v>0.8058341</c:v>
                </c:pt>
                <c:pt idx="17">
                  <c:v>0.74849129999999997</c:v>
                </c:pt>
                <c:pt idx="18">
                  <c:v>0.69522989999999996</c:v>
                </c:pt>
                <c:pt idx="19">
                  <c:v>0.64575949999999993</c:v>
                </c:pt>
                <c:pt idx="20">
                  <c:v>0.59981050000000002</c:v>
                </c:pt>
                <c:pt idx="21">
                  <c:v>0.55713270000000004</c:v>
                </c:pt>
                <c:pt idx="22">
                  <c:v>0.51749369999999995</c:v>
                </c:pt>
                <c:pt idx="23">
                  <c:v>0.48067749999999998</c:v>
                </c:pt>
                <c:pt idx="24">
                  <c:v>0.44648389999999999</c:v>
                </c:pt>
                <c:pt idx="25">
                  <c:v>0.41472699999999996</c:v>
                </c:pt>
                <c:pt idx="26">
                  <c:v>0.38523430000000003</c:v>
                </c:pt>
                <c:pt idx="27">
                  <c:v>0.35784579999999999</c:v>
                </c:pt>
                <c:pt idx="28">
                  <c:v>0.33241329999999997</c:v>
                </c:pt>
                <c:pt idx="29">
                  <c:v>0.30879959999999995</c:v>
                </c:pt>
                <c:pt idx="30">
                  <c:v>0.28687760000000001</c:v>
                </c:pt>
                <c:pt idx="31">
                  <c:v>0.26653009999999999</c:v>
                </c:pt>
                <c:pt idx="32">
                  <c:v>0.24764920000000001</c:v>
                </c:pt>
                <c:pt idx="33">
                  <c:v>0.23013580000000003</c:v>
                </c:pt>
                <c:pt idx="34">
                  <c:v>0.21389930000000001</c:v>
                </c:pt>
                <c:pt idx="35">
                  <c:v>0.19885749999999999</c:v>
                </c:pt>
                <c:pt idx="36">
                  <c:v>0.18493670000000001</c:v>
                </c:pt>
                <c:pt idx="37">
                  <c:v>0.17207149999999999</c:v>
                </c:pt>
                <c:pt idx="38">
                  <c:v>0.1602055</c:v>
                </c:pt>
                <c:pt idx="39">
                  <c:v>0.1492917</c:v>
                </c:pt>
                <c:pt idx="40">
                  <c:v>0.13929350000000001</c:v>
                </c:pt>
                <c:pt idx="41">
                  <c:v>0.13018600000000002</c:v>
                </c:pt>
                <c:pt idx="42">
                  <c:v>0.1219577</c:v>
                </c:pt>
                <c:pt idx="43">
                  <c:v>0.11461329999999999</c:v>
                </c:pt>
                <c:pt idx="44">
                  <c:v>0.108177</c:v>
                </c:pt>
                <c:pt idx="45">
                  <c:v>0.1026966</c:v>
                </c:pt>
                <c:pt idx="46">
                  <c:v>9.8249690000000001E-2</c:v>
                </c:pt>
                <c:pt idx="47">
                  <c:v>9.4951149999999998E-2</c:v>
                </c:pt>
                <c:pt idx="48">
                  <c:v>9.2963030000000002E-2</c:v>
                </c:pt>
                <c:pt idx="49">
                  <c:v>9.250738E-2</c:v>
                </c:pt>
                <c:pt idx="50">
                  <c:v>9.3882649999999998E-2</c:v>
                </c:pt>
                <c:pt idx="51">
                  <c:v>9.7484550000000003E-2</c:v>
                </c:pt>
                <c:pt idx="52">
                  <c:v>0.10383189999999999</c:v>
                </c:pt>
                <c:pt idx="53">
                  <c:v>0.11359760000000001</c:v>
                </c:pt>
                <c:pt idx="54">
                  <c:v>0.1276439</c:v>
                </c:pt>
                <c:pt idx="55">
                  <c:v>0.1470562</c:v>
                </c:pt>
                <c:pt idx="56">
                  <c:v>0.17316239999999999</c:v>
                </c:pt>
                <c:pt idx="57">
                  <c:v>0.20750830000000001</c:v>
                </c:pt>
                <c:pt idx="58">
                  <c:v>0.25172490000000003</c:v>
                </c:pt>
                <c:pt idx="59">
                  <c:v>0.30716769999999999</c:v>
                </c:pt>
                <c:pt idx="60">
                  <c:v>0.37414069999999999</c:v>
                </c:pt>
                <c:pt idx="61">
                  <c:v>0.45051070000000004</c:v>
                </c:pt>
                <c:pt idx="62">
                  <c:v>0.52982079999999998</c:v>
                </c:pt>
                <c:pt idx="63">
                  <c:v>0.59997770000000006</c:v>
                </c:pt>
                <c:pt idx="64">
                  <c:v>0.64493999999999996</c:v>
                </c:pt>
                <c:pt idx="65">
                  <c:v>0.65121250000000008</c:v>
                </c:pt>
                <c:pt idx="66">
                  <c:v>0.61591050000000003</c:v>
                </c:pt>
                <c:pt idx="67">
                  <c:v>0.54881649999999993</c:v>
                </c:pt>
                <c:pt idx="68">
                  <c:v>0.46611759999999997</c:v>
                </c:pt>
                <c:pt idx="69">
                  <c:v>0.3823027</c:v>
                </c:pt>
                <c:pt idx="70">
                  <c:v>0.30628440000000001</c:v>
                </c:pt>
                <c:pt idx="71">
                  <c:v>0.24175820000000001</c:v>
                </c:pt>
                <c:pt idx="72">
                  <c:v>0.18912289999999998</c:v>
                </c:pt>
                <c:pt idx="73">
                  <c:v>0.14719489999999999</c:v>
                </c:pt>
                <c:pt idx="74">
                  <c:v>0.1142619</c:v>
                </c:pt>
                <c:pt idx="75">
                  <c:v>8.8605179999999992E-2</c:v>
                </c:pt>
                <c:pt idx="76">
                  <c:v>6.871025E-2</c:v>
                </c:pt>
                <c:pt idx="77">
                  <c:v>5.3322370000000001E-2</c:v>
                </c:pt>
                <c:pt idx="78">
                  <c:v>4.1435309999999996E-2</c:v>
                </c:pt>
                <c:pt idx="79">
                  <c:v>3.2256550000000002E-2</c:v>
                </c:pt>
                <c:pt idx="80">
                  <c:v>2.5168259999999998E-2</c:v>
                </c:pt>
                <c:pt idx="81">
                  <c:v>1.969162E-2</c:v>
                </c:pt>
                <c:pt idx="82">
                  <c:v>1.5456810000000001E-2</c:v>
                </c:pt>
                <c:pt idx="83">
                  <c:v>1.2178720000000001E-2</c:v>
                </c:pt>
                <c:pt idx="84">
                  <c:v>9.6377870000000001E-3</c:v>
                </c:pt>
                <c:pt idx="85">
                  <c:v>7.665018E-3</c:v>
                </c:pt>
                <c:pt idx="86">
                  <c:v>6.1303720000000003E-3</c:v>
                </c:pt>
                <c:pt idx="87">
                  <c:v>4.9337840000000001E-3</c:v>
                </c:pt>
                <c:pt idx="88">
                  <c:v>3.9982450000000001E-3</c:v>
                </c:pt>
                <c:pt idx="89">
                  <c:v>3.2644800000000002E-3</c:v>
                </c:pt>
                <c:pt idx="90">
                  <c:v>2.6868489999999998E-3</c:v>
                </c:pt>
                <c:pt idx="91">
                  <c:v>2.2301999999999999E-3</c:v>
                </c:pt>
                <c:pt idx="92">
                  <c:v>1.867446E-3</c:v>
                </c:pt>
                <c:pt idx="93">
                  <c:v>1.5777009999999999E-3</c:v>
                </c:pt>
                <c:pt idx="94">
                  <c:v>1.344853E-3</c:v>
                </c:pt>
                <c:pt idx="95">
                  <c:v>1.156462E-3</c:v>
                </c:pt>
                <c:pt idx="96">
                  <c:v>1.0029139999999999E-3</c:v>
                </c:pt>
                <c:pt idx="97">
                  <c:v>8.7677250000000001E-4</c:v>
                </c:pt>
                <c:pt idx="98">
                  <c:v>7.7227510000000004E-4</c:v>
                </c:pt>
                <c:pt idx="99">
                  <c:v>6.8495220000000002E-4</c:v>
                </c:pt>
                <c:pt idx="100">
                  <c:v>6.113294E-4</c:v>
                </c:pt>
                <c:pt idx="101">
                  <c:v>5.4870060000000004E-4</c:v>
                </c:pt>
                <c:pt idx="102">
                  <c:v>4.9495250000000006E-4</c:v>
                </c:pt>
                <c:pt idx="103">
                  <c:v>4.4843009999999997E-4</c:v>
                </c:pt>
                <c:pt idx="104">
                  <c:v>4.078326E-4</c:v>
                </c:pt>
                <c:pt idx="105">
                  <c:v>3.7213380000000002E-4</c:v>
                </c:pt>
                <c:pt idx="106">
                  <c:v>3.405204E-4</c:v>
                </c:pt>
                <c:pt idx="107">
                  <c:v>3.1234410000000002E-4</c:v>
                </c:pt>
                <c:pt idx="108">
                  <c:v>2.8708580000000002E-4</c:v>
                </c:pt>
                <c:pt idx="109">
                  <c:v>2.6432660000000005E-4</c:v>
                </c:pt>
                <c:pt idx="110">
                  <c:v>2.4372639999999996E-4</c:v>
                </c:pt>
                <c:pt idx="111">
                  <c:v>2.2500669999999997E-4</c:v>
                </c:pt>
                <c:pt idx="112">
                  <c:v>2.079378E-4</c:v>
                </c:pt>
                <c:pt idx="113">
                  <c:v>1.9232839999999999E-4</c:v>
                </c:pt>
                <c:pt idx="114">
                  <c:v>1.7801810000000001E-4</c:v>
                </c:pt>
                <c:pt idx="115">
                  <c:v>1.6487070000000001E-4</c:v>
                </c:pt>
                <c:pt idx="116">
                  <c:v>1.527701E-4</c:v>
                </c:pt>
                <c:pt idx="117">
                  <c:v>1.4161600000000001E-4</c:v>
                </c:pt>
                <c:pt idx="118">
                  <c:v>1.3132119999999999E-4</c:v>
                </c:pt>
                <c:pt idx="119">
                  <c:v>1.2180949999999999E-4</c:v>
                </c:pt>
                <c:pt idx="120">
                  <c:v>1.1301339999999998E-4</c:v>
                </c:pt>
                <c:pt idx="121">
                  <c:v>1.0487300000000001E-4</c:v>
                </c:pt>
                <c:pt idx="122">
                  <c:v>9.7334680000000007E-5</c:v>
                </c:pt>
                <c:pt idx="123">
                  <c:v>9.035038E-5</c:v>
                </c:pt>
                <c:pt idx="124">
                  <c:v>8.3876559999999993E-5</c:v>
                </c:pt>
                <c:pt idx="125">
                  <c:v>7.7873769999999991E-5</c:v>
                </c:pt>
                <c:pt idx="126">
                  <c:v>7.2306090000000001E-5</c:v>
                </c:pt>
                <c:pt idx="127">
                  <c:v>6.7140700000000006E-5</c:v>
                </c:pt>
                <c:pt idx="128">
                  <c:v>6.2347570000000004E-5</c:v>
                </c:pt>
                <c:pt idx="129">
                  <c:v>5.7899110000000003E-5</c:v>
                </c:pt>
                <c:pt idx="130">
                  <c:v>5.3769949999999998E-5</c:v>
                </c:pt>
                <c:pt idx="131">
                  <c:v>4.9936740000000002E-5</c:v>
                </c:pt>
                <c:pt idx="132">
                  <c:v>4.6377919999999997E-5</c:v>
                </c:pt>
                <c:pt idx="133">
                  <c:v>4.307359E-5</c:v>
                </c:pt>
                <c:pt idx="134">
                  <c:v>4.0005349999999998E-5</c:v>
                </c:pt>
                <c:pt idx="135">
                  <c:v>3.715617E-5</c:v>
                </c:pt>
                <c:pt idx="136">
                  <c:v>3.4510300000000001E-5</c:v>
                </c:pt>
                <c:pt idx="137">
                  <c:v>3.2053140000000003E-5</c:v>
                </c:pt>
                <c:pt idx="138">
                  <c:v>2.9771149999999997E-5</c:v>
                </c:pt>
                <c:pt idx="139">
                  <c:v>2.7651799999999998E-5</c:v>
                </c:pt>
                <c:pt idx="140">
                  <c:v>2.568346E-5</c:v>
                </c:pt>
                <c:pt idx="141">
                  <c:v>2.3855330000000001E-5</c:v>
                </c:pt>
                <c:pt idx="142">
                  <c:v>2.2157399999999999E-5</c:v>
                </c:pt>
                <c:pt idx="143">
                  <c:v>2.058039E-5</c:v>
                </c:pt>
                <c:pt idx="144">
                  <c:v>1.9115650000000001E-5</c:v>
                </c:pt>
                <c:pt idx="145">
                  <c:v>1.7755199999999999E-5</c:v>
                </c:pt>
                <c:pt idx="146">
                  <c:v>1.64916E-5</c:v>
                </c:pt>
                <c:pt idx="147">
                  <c:v>1.5317940000000001E-5</c:v>
                </c:pt>
                <c:pt idx="148">
                  <c:v>1.4227830000000002E-5</c:v>
                </c:pt>
                <c:pt idx="149">
                  <c:v>1.3215299999999999E-5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A-5654-40AF-9C56-4D6608F57EDB}"/>
            </c:ext>
          </c:extLst>
        </c:ser>
        <c:ser>
          <c:idx val="10"/>
          <c:order val="10"/>
          <c:tx>
            <c:strRef>
              <c:f>'Simulation spectrum H2O and KCl'!$BJ$2:$BO$2</c:f>
              <c:strCache>
                <c:ptCount val="1"/>
                <c:pt idx="0">
                  <c:v>Fitting-Time 0.23 h (20.3 C) Liquid</c:v>
                </c:pt>
              </c:strCache>
            </c:strRef>
          </c:tx>
          <c:spPr>
            <a:ln w="12700">
              <a:noFill/>
            </a:ln>
          </c:spPr>
          <c:marker>
            <c:symbol val="none"/>
          </c:marker>
          <c:xVal>
            <c:numRef>
              <c:f>'Simulation spectrum H2O and KCl'!$BM$7:$BM$57</c:f>
              <c:numCache>
                <c:formatCode>0.00</c:formatCode>
                <c:ptCount val="5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  <c:pt idx="44">
                  <c:v>5.4259741609193757</c:v>
                </c:pt>
                <c:pt idx="45">
                  <c:v>5.5228744023138034</c:v>
                </c:pt>
                <c:pt idx="46">
                  <c:v>5.6020599913279625</c:v>
                </c:pt>
                <c:pt idx="47">
                  <c:v>5.7569630370485534</c:v>
                </c:pt>
                <c:pt idx="48">
                  <c:v>5.8239109124113</c:v>
                </c:pt>
                <c:pt idx="49">
                  <c:v>5.9030899869919438</c:v>
                </c:pt>
                <c:pt idx="50">
                  <c:v>6</c:v>
                </c:pt>
              </c:numCache>
            </c:numRef>
          </c:xVal>
          <c:yVal>
            <c:numRef>
              <c:f>'Simulation spectrum H2O and KCl'!$BO$7:$BO$57</c:f>
              <c:numCache>
                <c:formatCode>0.00000</c:formatCode>
                <c:ptCount val="51"/>
                <c:pt idx="0">
                  <c:v>8.0148190000000003E-4</c:v>
                </c:pt>
                <c:pt idx="1">
                  <c:v>1.008985E-3</c:v>
                </c:pt>
                <c:pt idx="2">
                  <c:v>1.270268E-3</c:v>
                </c:pt>
                <c:pt idx="3">
                  <c:v>1.5991950000000001E-3</c:v>
                </c:pt>
                <c:pt idx="4">
                  <c:v>2.013239E-3</c:v>
                </c:pt>
                <c:pt idx="5">
                  <c:v>2.5345190000000003E-3</c:v>
                </c:pt>
                <c:pt idx="6">
                  <c:v>3.190764E-3</c:v>
                </c:pt>
                <c:pt idx="7">
                  <c:v>4.0169150000000002E-3</c:v>
                </c:pt>
                <c:pt idx="8">
                  <c:v>5.0569640000000006E-3</c:v>
                </c:pt>
                <c:pt idx="9">
                  <c:v>6.3662789999999999E-3</c:v>
                </c:pt>
                <c:pt idx="10">
                  <c:v>8.0145529999999989E-3</c:v>
                </c:pt>
                <c:pt idx="11">
                  <c:v>1.0089320000000001E-2</c:v>
                </c:pt>
                <c:pt idx="12">
                  <c:v>1.270162E-2</c:v>
                </c:pt>
                <c:pt idx="13">
                  <c:v>1.5989840000000002E-2</c:v>
                </c:pt>
                <c:pt idx="14">
                  <c:v>2.0128159999999999E-2</c:v>
                </c:pt>
                <c:pt idx="15">
                  <c:v>2.533676E-2</c:v>
                </c:pt>
                <c:pt idx="16">
                  <c:v>3.1892429999999999E-2</c:v>
                </c:pt>
                <c:pt idx="17">
                  <c:v>4.0135610000000002E-2</c:v>
                </c:pt>
                <c:pt idx="18">
                  <c:v>5.0506760000000005E-2</c:v>
                </c:pt>
                <c:pt idx="19">
                  <c:v>6.3538220000000006E-2</c:v>
                </c:pt>
                <c:pt idx="20">
                  <c:v>7.9879840000000008E-2</c:v>
                </c:pt>
                <c:pt idx="21">
                  <c:v>0.10037210000000001</c:v>
                </c:pt>
                <c:pt idx="22">
                  <c:v>0.1260029</c:v>
                </c:pt>
                <c:pt idx="23">
                  <c:v>0.1578628</c:v>
                </c:pt>
                <c:pt idx="24">
                  <c:v>0.19719760000000003</c:v>
                </c:pt>
                <c:pt idx="25">
                  <c:v>0.2453806</c:v>
                </c:pt>
                <c:pt idx="26">
                  <c:v>0.30315120000000001</c:v>
                </c:pt>
                <c:pt idx="27">
                  <c:v>0.3704693</c:v>
                </c:pt>
                <c:pt idx="28">
                  <c:v>0.44655430000000002</c:v>
                </c:pt>
                <c:pt idx="29">
                  <c:v>0.52567189999999997</c:v>
                </c:pt>
                <c:pt idx="30">
                  <c:v>0.59991950000000005</c:v>
                </c:pt>
                <c:pt idx="31">
                  <c:v>0.65886339999999999</c:v>
                </c:pt>
                <c:pt idx="32">
                  <c:v>0.6889691</c:v>
                </c:pt>
                <c:pt idx="33">
                  <c:v>0.6838784</c:v>
                </c:pt>
                <c:pt idx="34">
                  <c:v>0.6449336</c:v>
                </c:pt>
                <c:pt idx="35">
                  <c:v>0.58010660000000003</c:v>
                </c:pt>
                <c:pt idx="36">
                  <c:v>0.5028334000000001</c:v>
                </c:pt>
                <c:pt idx="37">
                  <c:v>0.42212550000000004</c:v>
                </c:pt>
                <c:pt idx="38">
                  <c:v>0.34988170000000002</c:v>
                </c:pt>
                <c:pt idx="39">
                  <c:v>0.28493460000000004</c:v>
                </c:pt>
                <c:pt idx="40">
                  <c:v>0.23165369999999999</c:v>
                </c:pt>
                <c:pt idx="41">
                  <c:v>0.18163119999999999</c:v>
                </c:pt>
                <c:pt idx="42">
                  <c:v>0.14737929999999999</c:v>
                </c:pt>
                <c:pt idx="43">
                  <c:v>0.11839330000000001</c:v>
                </c:pt>
                <c:pt idx="44">
                  <c:v>8.9081720000000003E-2</c:v>
                </c:pt>
                <c:pt idx="45">
                  <c:v>7.1374060000000003E-2</c:v>
                </c:pt>
                <c:pt idx="46">
                  <c:v>5.9526379999999997E-2</c:v>
                </c:pt>
                <c:pt idx="47">
                  <c:v>4.1707859999999999E-2</c:v>
                </c:pt>
                <c:pt idx="48">
                  <c:v>3.5758140000000001E-2</c:v>
                </c:pt>
                <c:pt idx="49">
                  <c:v>2.9804700000000003E-2</c:v>
                </c:pt>
                <c:pt idx="50">
                  <c:v>2.3847749999999997E-2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B-5654-40AF-9C56-4D6608F57EDB}"/>
            </c:ext>
          </c:extLst>
        </c:ser>
        <c:ser>
          <c:idx val="11"/>
          <c:order val="11"/>
          <c:tx>
            <c:strRef>
              <c:f>'Simulation spectrum H2O and KCl'!$BP$2:$BU$2</c:f>
              <c:strCache>
                <c:ptCount val="1"/>
                <c:pt idx="0">
                  <c:v>Fitting-Time 5.03 h (-20 C) Frozen</c:v>
                </c:pt>
              </c:strCache>
            </c:strRef>
          </c:tx>
          <c:spPr>
            <a:ln w="12700">
              <a:noFill/>
            </a:ln>
          </c:spPr>
          <c:marker>
            <c:symbol val="none"/>
          </c:marker>
          <c:xVal>
            <c:numRef>
              <c:f>'Simulation spectrum H2O and KCl'!$BS$7:$BS$57</c:f>
              <c:numCache>
                <c:formatCode>0.00</c:formatCode>
                <c:ptCount val="5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  <c:pt idx="44">
                  <c:v>5.4259741609193757</c:v>
                </c:pt>
                <c:pt idx="45">
                  <c:v>5.5228744023138034</c:v>
                </c:pt>
                <c:pt idx="46">
                  <c:v>5.6020599913279625</c:v>
                </c:pt>
                <c:pt idx="47">
                  <c:v>5.7569630370485534</c:v>
                </c:pt>
                <c:pt idx="48">
                  <c:v>5.8239109124113</c:v>
                </c:pt>
                <c:pt idx="49">
                  <c:v>5.9030899869919438</c:v>
                </c:pt>
                <c:pt idx="50">
                  <c:v>6</c:v>
                </c:pt>
              </c:numCache>
            </c:numRef>
          </c:xVal>
          <c:yVal>
            <c:numRef>
              <c:f>'Simulation spectrum H2O and KCl'!$BU$7:$BU$57</c:f>
              <c:numCache>
                <c:formatCode>0.00000</c:formatCode>
                <c:ptCount val="51"/>
                <c:pt idx="0">
                  <c:v>4.8295710000000004E-3</c:v>
                </c:pt>
                <c:pt idx="1">
                  <c:v>6.0798850000000002E-3</c:v>
                </c:pt>
                <c:pt idx="2">
                  <c:v>7.6541869999999998E-3</c:v>
                </c:pt>
                <c:pt idx="3">
                  <c:v>9.6359470000000006E-3</c:v>
                </c:pt>
                <c:pt idx="4">
                  <c:v>1.213029E-2</c:v>
                </c:pt>
                <c:pt idx="5">
                  <c:v>1.527018E-2</c:v>
                </c:pt>
                <c:pt idx="6">
                  <c:v>1.9222079999999999E-2</c:v>
                </c:pt>
                <c:pt idx="7">
                  <c:v>2.419526E-2</c:v>
                </c:pt>
                <c:pt idx="8">
                  <c:v>3.045227E-2</c:v>
                </c:pt>
                <c:pt idx="9">
                  <c:v>3.8321680000000004E-2</c:v>
                </c:pt>
                <c:pt idx="10">
                  <c:v>4.8213370000000005E-2</c:v>
                </c:pt>
                <c:pt idx="11">
                  <c:v>6.0634750000000008E-2</c:v>
                </c:pt>
                <c:pt idx="12">
                  <c:v>7.6214959999999998E-2</c:v>
                </c:pt>
                <c:pt idx="13">
                  <c:v>9.570882E-2</c:v>
                </c:pt>
                <c:pt idx="14">
                  <c:v>0.1200099</c:v>
                </c:pt>
                <c:pt idx="15">
                  <c:v>0.1501383</c:v>
                </c:pt>
                <c:pt idx="16">
                  <c:v>0.18716560000000002</c:v>
                </c:pt>
                <c:pt idx="17">
                  <c:v>0.23200490000000001</c:v>
                </c:pt>
                <c:pt idx="18">
                  <c:v>0.28516989999999998</c:v>
                </c:pt>
                <c:pt idx="19">
                  <c:v>0.34601729999999997</c:v>
                </c:pt>
                <c:pt idx="20">
                  <c:v>0.41191319999999998</c:v>
                </c:pt>
                <c:pt idx="21">
                  <c:v>0.47749799999999998</c:v>
                </c:pt>
                <c:pt idx="22">
                  <c:v>0.53411989999999998</c:v>
                </c:pt>
                <c:pt idx="23">
                  <c:v>0.57135480000000005</c:v>
                </c:pt>
                <c:pt idx="24">
                  <c:v>0.58090570000000008</c:v>
                </c:pt>
                <c:pt idx="25">
                  <c:v>0.56037060000000005</c:v>
                </c:pt>
                <c:pt idx="26">
                  <c:v>0.51476330000000003</c:v>
                </c:pt>
                <c:pt idx="27">
                  <c:v>0.45386209999999999</c:v>
                </c:pt>
                <c:pt idx="28">
                  <c:v>0.38691320000000001</c:v>
                </c:pt>
                <c:pt idx="29">
                  <c:v>0.32252140000000001</c:v>
                </c:pt>
                <c:pt idx="30">
                  <c:v>0.2646483</c:v>
                </c:pt>
                <c:pt idx="31">
                  <c:v>0.21410209999999999</c:v>
                </c:pt>
                <c:pt idx="32">
                  <c:v>0.17242690000000002</c:v>
                </c:pt>
                <c:pt idx="33">
                  <c:v>0.13799539999999999</c:v>
                </c:pt>
                <c:pt idx="34">
                  <c:v>0.1102871</c:v>
                </c:pt>
                <c:pt idx="35">
                  <c:v>8.7692770000000003E-2</c:v>
                </c:pt>
                <c:pt idx="36">
                  <c:v>6.9745009999999996E-2</c:v>
                </c:pt>
                <c:pt idx="37">
                  <c:v>5.5173340000000001E-2</c:v>
                </c:pt>
                <c:pt idx="38">
                  <c:v>4.4035280000000003E-2</c:v>
                </c:pt>
                <c:pt idx="39">
                  <c:v>3.496718E-2</c:v>
                </c:pt>
                <c:pt idx="40">
                  <c:v>2.7982860000000002E-2</c:v>
                </c:pt>
                <c:pt idx="41">
                  <c:v>2.1692120000000002E-2</c:v>
                </c:pt>
                <c:pt idx="42">
                  <c:v>1.7495469999999999E-2</c:v>
                </c:pt>
                <c:pt idx="43">
                  <c:v>1.3997510000000001E-2</c:v>
                </c:pt>
                <c:pt idx="44">
                  <c:v>1.0498670000000002E-2</c:v>
                </c:pt>
                <c:pt idx="45">
                  <c:v>8.3993720000000004E-3</c:v>
                </c:pt>
                <c:pt idx="46">
                  <c:v>6.9995180000000006E-3</c:v>
                </c:pt>
                <c:pt idx="47">
                  <c:v>4.899741E-3</c:v>
                </c:pt>
                <c:pt idx="48">
                  <c:v>4.199787E-3</c:v>
                </c:pt>
                <c:pt idx="49">
                  <c:v>3.4998540000000002E-3</c:v>
                </c:pt>
                <c:pt idx="50">
                  <c:v>2.7998930000000003E-3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C-5654-40AF-9C56-4D6608F57EDB}"/>
            </c:ext>
          </c:extLst>
        </c:ser>
        <c:ser>
          <c:idx val="12"/>
          <c:order val="12"/>
          <c:tx>
            <c:strRef>
              <c:f>'Simulation spectrum H2O and KCl'!$BV$2:$CA$2</c:f>
              <c:strCache>
                <c:ptCount val="1"/>
                <c:pt idx="0">
                  <c:v>Fitting-Time 8.5 h (-40 C) Frozen</c:v>
                </c:pt>
              </c:strCache>
            </c:strRef>
          </c:tx>
          <c:spPr>
            <a:ln w="12700">
              <a:noFill/>
            </a:ln>
          </c:spPr>
          <c:marker>
            <c:symbol val="none"/>
          </c:marker>
          <c:xVal>
            <c:numRef>
              <c:f>'Simulation spectrum H2O and KCl'!$BY$7:$BY$57</c:f>
              <c:numCache>
                <c:formatCode>0.00</c:formatCode>
                <c:ptCount val="5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  <c:pt idx="44">
                  <c:v>5.4259741609193757</c:v>
                </c:pt>
                <c:pt idx="45">
                  <c:v>5.5228744023138034</c:v>
                </c:pt>
                <c:pt idx="46">
                  <c:v>5.6020599913279625</c:v>
                </c:pt>
                <c:pt idx="47">
                  <c:v>5.7569630370485534</c:v>
                </c:pt>
                <c:pt idx="48">
                  <c:v>5.8239109124113</c:v>
                </c:pt>
                <c:pt idx="49">
                  <c:v>5.9030899869919438</c:v>
                </c:pt>
                <c:pt idx="50">
                  <c:v>6</c:v>
                </c:pt>
              </c:numCache>
            </c:numRef>
          </c:xVal>
          <c:yVal>
            <c:numRef>
              <c:f>'Simulation spectrum H2O and KCl'!$CA$7:$CA$57</c:f>
              <c:numCache>
                <c:formatCode>0.00000</c:formatCode>
                <c:ptCount val="51"/>
                <c:pt idx="0">
                  <c:v>3.3203290000000003E-2</c:v>
                </c:pt>
                <c:pt idx="1">
                  <c:v>4.0870329999999996E-2</c:v>
                </c:pt>
                <c:pt idx="2">
                  <c:v>5.0277530000000001E-2</c:v>
                </c:pt>
                <c:pt idx="3">
                  <c:v>6.1796900000000002E-2</c:v>
                </c:pt>
                <c:pt idx="4">
                  <c:v>7.5867390000000007E-2</c:v>
                </c:pt>
                <c:pt idx="5">
                  <c:v>9.3000250000000007E-2</c:v>
                </c:pt>
                <c:pt idx="6">
                  <c:v>0.11376480000000001</c:v>
                </c:pt>
                <c:pt idx="7">
                  <c:v>0.13876919999999998</c:v>
                </c:pt>
                <c:pt idx="8">
                  <c:v>0.1686069</c:v>
                </c:pt>
                <c:pt idx="9">
                  <c:v>0.2037552</c:v>
                </c:pt>
                <c:pt idx="10">
                  <c:v>0.2444035</c:v>
                </c:pt>
                <c:pt idx="11">
                  <c:v>0.29018369999999999</c:v>
                </c:pt>
                <c:pt idx="12">
                  <c:v>0.33983360000000001</c:v>
                </c:pt>
                <c:pt idx="13">
                  <c:v>0.3907738</c:v>
                </c:pt>
                <c:pt idx="14">
                  <c:v>0.43891660000000005</c:v>
                </c:pt>
                <c:pt idx="15">
                  <c:v>0.47891240000000002</c:v>
                </c:pt>
                <c:pt idx="16">
                  <c:v>0.50510409999999994</c:v>
                </c:pt>
                <c:pt idx="17">
                  <c:v>0.51314590000000004</c:v>
                </c:pt>
                <c:pt idx="18">
                  <c:v>0.50160660000000001</c:v>
                </c:pt>
                <c:pt idx="19">
                  <c:v>0.47252460000000002</c:v>
                </c:pt>
                <c:pt idx="20">
                  <c:v>0.4306488</c:v>
                </c:pt>
                <c:pt idx="21">
                  <c:v>0.38161760000000006</c:v>
                </c:pt>
                <c:pt idx="22">
                  <c:v>0.33059930000000004</c:v>
                </c:pt>
                <c:pt idx="23">
                  <c:v>0.28149870000000005</c:v>
                </c:pt>
                <c:pt idx="24">
                  <c:v>0.23660350000000002</c:v>
                </c:pt>
                <c:pt idx="25">
                  <c:v>0.196877</c:v>
                </c:pt>
                <c:pt idx="26">
                  <c:v>0.16272739999999999</c:v>
                </c:pt>
                <c:pt idx="27">
                  <c:v>0.1338934</c:v>
                </c:pt>
                <c:pt idx="28">
                  <c:v>0.10957080000000001</c:v>
                </c:pt>
                <c:pt idx="29">
                  <c:v>8.9561790000000002E-2</c:v>
                </c:pt>
                <c:pt idx="30">
                  <c:v>7.3112780000000002E-2</c:v>
                </c:pt>
                <c:pt idx="31">
                  <c:v>5.9417339999999999E-2</c:v>
                </c:pt>
                <c:pt idx="32">
                  <c:v>4.8366560000000003E-2</c:v>
                </c:pt>
                <c:pt idx="33">
                  <c:v>3.9282239999999996E-2</c:v>
                </c:pt>
                <c:pt idx="34">
                  <c:v>3.1933890000000006E-2</c:v>
                </c:pt>
                <c:pt idx="35">
                  <c:v>2.587248E-2</c:v>
                </c:pt>
                <c:pt idx="36">
                  <c:v>2.0982839999999999E-2</c:v>
                </c:pt>
                <c:pt idx="37">
                  <c:v>1.6941480000000002E-2</c:v>
                </c:pt>
                <c:pt idx="38">
                  <c:v>1.379295E-2</c:v>
                </c:pt>
                <c:pt idx="39">
                  <c:v>1.1178799999999999E-2</c:v>
                </c:pt>
                <c:pt idx="40">
                  <c:v>9.1248319999999994E-3</c:v>
                </c:pt>
                <c:pt idx="41">
                  <c:v>7.2354310000000005E-3</c:v>
                </c:pt>
                <c:pt idx="42">
                  <c:v>5.9481550000000001E-3</c:v>
                </c:pt>
                <c:pt idx="43">
                  <c:v>4.8540440000000001E-3</c:v>
                </c:pt>
                <c:pt idx="44">
                  <c:v>3.7347049999999996E-3</c:v>
                </c:pt>
                <c:pt idx="45">
                  <c:v>3.0474930000000001E-3</c:v>
                </c:pt>
                <c:pt idx="46">
                  <c:v>2.5808570000000002E-3</c:v>
                </c:pt>
                <c:pt idx="47">
                  <c:v>1.8644330000000002E-3</c:v>
                </c:pt>
                <c:pt idx="48">
                  <c:v>1.6199700000000001E-3</c:v>
                </c:pt>
                <c:pt idx="49">
                  <c:v>1.371864E-3</c:v>
                </c:pt>
                <c:pt idx="50">
                  <c:v>1.1192909999999999E-3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D-5654-40AF-9C56-4D6608F57EDB}"/>
            </c:ext>
          </c:extLst>
        </c:ser>
        <c:ser>
          <c:idx val="13"/>
          <c:order val="13"/>
          <c:tx>
            <c:strRef>
              <c:f>'Simulation spectrum H2O and KCl'!$DA$1</c:f>
              <c:strCache>
                <c:ptCount val="1"/>
                <c:pt idx="0">
                  <c:v>Simulate-Std. : Water (1:0)_ 5 g_17C(10 Hz -1 MHz)</c:v>
                </c:pt>
              </c:strCache>
            </c:strRef>
          </c:tx>
          <c:spPr>
            <a:ln w="19050">
              <a:noFill/>
            </a:ln>
          </c:spPr>
          <c:marker>
            <c:symbol val="none"/>
          </c:marker>
          <c:xVal>
            <c:numRef>
              <c:f>'Simulation spectrum H2O and KCl'!$DC$32:$DC$76</c:f>
              <c:numCache>
                <c:formatCode>0.00</c:formatCode>
                <c:ptCount val="45"/>
                <c:pt idx="0">
                  <c:v>0.96644295819461212</c:v>
                </c:pt>
                <c:pt idx="1">
                  <c:v>1.0805370217012242</c:v>
                </c:pt>
                <c:pt idx="2">
                  <c:v>1.1946308781194539</c:v>
                </c:pt>
                <c:pt idx="3">
                  <c:v>1.3087248701324603</c:v>
                </c:pt>
                <c:pt idx="4">
                  <c:v>1.4228187442942002</c:v>
                </c:pt>
                <c:pt idx="5">
                  <c:v>1.536912803458204</c:v>
                </c:pt>
                <c:pt idx="6">
                  <c:v>1.6510066890911275</c:v>
                </c:pt>
                <c:pt idx="7">
                  <c:v>1.7651006956149347</c:v>
                </c:pt>
                <c:pt idx="8">
                  <c:v>1.8791946028627042</c:v>
                </c:pt>
                <c:pt idx="9">
                  <c:v>1.9932885893716563</c:v>
                </c:pt>
                <c:pt idx="10">
                  <c:v>2.1073826352344378</c:v>
                </c:pt>
                <c:pt idx="11">
                  <c:v>2.2214765735373763</c:v>
                </c:pt>
                <c:pt idx="12">
                  <c:v>2.335570421540937</c:v>
                </c:pt>
                <c:pt idx="13">
                  <c:v>2.4496644194299857</c:v>
                </c:pt>
                <c:pt idx="14">
                  <c:v>2.5637584231882125</c:v>
                </c:pt>
                <c:pt idx="15">
                  <c:v>2.6778523145221258</c:v>
                </c:pt>
                <c:pt idx="16">
                  <c:v>2.7919463093579671</c:v>
                </c:pt>
                <c:pt idx="17">
                  <c:v>2.9060402573508957</c:v>
                </c:pt>
                <c:pt idx="18">
                  <c:v>3.0201341303373628</c:v>
                </c:pt>
                <c:pt idx="19">
                  <c:v>3.1342281230216629</c:v>
                </c:pt>
                <c:pt idx="20">
                  <c:v>3.2483220340525572</c:v>
                </c:pt>
                <c:pt idx="21">
                  <c:v>3.3624161191363675</c:v>
                </c:pt>
                <c:pt idx="22">
                  <c:v>3.476510062042157</c:v>
                </c:pt>
                <c:pt idx="23">
                  <c:v>3.5906040107164876</c:v>
                </c:pt>
                <c:pt idx="24">
                  <c:v>3.7046980177678455</c:v>
                </c:pt>
                <c:pt idx="25">
                  <c:v>3.8187919554376735</c:v>
                </c:pt>
                <c:pt idx="26">
                  <c:v>3.9328858951476127</c:v>
                </c:pt>
                <c:pt idx="27">
                  <c:v>4.04697991440199</c:v>
                </c:pt>
                <c:pt idx="28">
                  <c:v>4.1610737804001738</c:v>
                </c:pt>
                <c:pt idx="29">
                  <c:v>4.2751677947627345</c:v>
                </c:pt>
                <c:pt idx="30">
                  <c:v>4.3892617958661946</c:v>
                </c:pt>
                <c:pt idx="31">
                  <c:v>4.5033557624467226</c:v>
                </c:pt>
                <c:pt idx="32">
                  <c:v>4.617449613935853</c:v>
                </c:pt>
                <c:pt idx="33">
                  <c:v>4.7315436413379883</c:v>
                </c:pt>
                <c:pt idx="34">
                  <c:v>4.8456375947949386</c:v>
                </c:pt>
                <c:pt idx="35">
                  <c:v>4.9597315627541798</c:v>
                </c:pt>
                <c:pt idx="36">
                  <c:v>5.0738253531874244</c:v>
                </c:pt>
                <c:pt idx="37">
                  <c:v>5.1879195809283933</c:v>
                </c:pt>
                <c:pt idx="38">
                  <c:v>5.3020134269557877</c:v>
                </c:pt>
                <c:pt idx="39">
                  <c:v>5.416107379122205</c:v>
                </c:pt>
                <c:pt idx="40">
                  <c:v>5.530201363635955</c:v>
                </c:pt>
                <c:pt idx="41">
                  <c:v>5.6442952781898663</c:v>
                </c:pt>
                <c:pt idx="42">
                  <c:v>5.7583892897963684</c:v>
                </c:pt>
                <c:pt idx="43">
                  <c:v>5.8724832404187977</c:v>
                </c:pt>
                <c:pt idx="44">
                  <c:v>5.9865771984113163</c:v>
                </c:pt>
              </c:numCache>
            </c:numRef>
          </c:xVal>
          <c:yVal>
            <c:numRef>
              <c:f>'Simulation spectrum H2O and KCl'!$DE$32:$DE$76</c:f>
              <c:numCache>
                <c:formatCode>0.00</c:formatCode>
                <c:ptCount val="45"/>
                <c:pt idx="0">
                  <c:v>0.32735700000000001</c:v>
                </c:pt>
                <c:pt idx="1">
                  <c:v>0.30470650000000005</c:v>
                </c:pt>
                <c:pt idx="2">
                  <c:v>0.28362519999999997</c:v>
                </c:pt>
                <c:pt idx="3">
                  <c:v>0.26400470000000004</c:v>
                </c:pt>
                <c:pt idx="4">
                  <c:v>0.24574460000000001</c:v>
                </c:pt>
                <c:pt idx="5">
                  <c:v>0.22875140000000002</c:v>
                </c:pt>
                <c:pt idx="6">
                  <c:v>0.21293819999999999</c:v>
                </c:pt>
                <c:pt idx="7">
                  <c:v>0.1982246</c:v>
                </c:pt>
                <c:pt idx="8">
                  <c:v>0.1845358</c:v>
                </c:pt>
                <c:pt idx="9">
                  <c:v>0.17180289999999998</c:v>
                </c:pt>
                <c:pt idx="10">
                  <c:v>0.15996199999999999</c:v>
                </c:pt>
                <c:pt idx="11">
                  <c:v>0.1489547</c:v>
                </c:pt>
                <c:pt idx="12">
                  <c:v>0.13872719999999999</c:v>
                </c:pt>
                <c:pt idx="13">
                  <c:v>0.1292307</c:v>
                </c:pt>
                <c:pt idx="14">
                  <c:v>0.12042140000000001</c:v>
                </c:pt>
                <c:pt idx="15">
                  <c:v>0.1122604</c:v>
                </c:pt>
                <c:pt idx="16">
                  <c:v>0.10471409999999999</c:v>
                </c:pt>
                <c:pt idx="17">
                  <c:v>9.7754540000000001E-2</c:v>
                </c:pt>
                <c:pt idx="18">
                  <c:v>9.135981E-2</c:v>
                </c:pt>
                <c:pt idx="19">
                  <c:v>8.5515220000000003E-2</c:v>
                </c:pt>
                <c:pt idx="20">
                  <c:v>8.0214210000000008E-2</c:v>
                </c:pt>
                <c:pt idx="21">
                  <c:v>7.5459969999999987E-2</c:v>
                </c:pt>
                <c:pt idx="22">
                  <c:v>7.126753999999999E-2</c:v>
                </c:pt>
                <c:pt idx="23">
                  <c:v>6.7666519999999994E-2</c:v>
                </c:pt>
                <c:pt idx="24">
                  <c:v>6.4704730000000002E-2</c:v>
                </c:pt>
                <c:pt idx="25">
                  <c:v>6.2452909999999993E-2</c:v>
                </c:pt>
                <c:pt idx="26">
                  <c:v>6.1010870000000002E-2</c:v>
                </c:pt>
                <c:pt idx="27">
                  <c:v>6.0515489999999998E-2</c:v>
                </c:pt>
                <c:pt idx="28">
                  <c:v>6.1150919999999998E-2</c:v>
                </c:pt>
                <c:pt idx="29">
                  <c:v>6.3161620000000002E-2</c:v>
                </c:pt>
                <c:pt idx="30">
                  <c:v>6.6868700000000003E-2</c:v>
                </c:pt>
                <c:pt idx="31">
                  <c:v>7.2689759999999992E-2</c:v>
                </c:pt>
                <c:pt idx="32">
                  <c:v>8.1161650000000002E-2</c:v>
                </c:pt>
                <c:pt idx="33">
                  <c:v>9.2963840000000006E-2</c:v>
                </c:pt>
                <c:pt idx="34">
                  <c:v>0.10893509999999999</c:v>
                </c:pt>
                <c:pt idx="35">
                  <c:v>0.13006700000000002</c:v>
                </c:pt>
                <c:pt idx="36">
                  <c:v>0.15743850000000001</c:v>
                </c:pt>
                <c:pt idx="37">
                  <c:v>0.1920222</c:v>
                </c:pt>
                <c:pt idx="38">
                  <c:v>0.23424600000000001</c:v>
                </c:pt>
                <c:pt idx="39">
                  <c:v>0.28317350000000002</c:v>
                </c:pt>
                <c:pt idx="40">
                  <c:v>0.33529930000000002</c:v>
                </c:pt>
                <c:pt idx="41">
                  <c:v>0.38348679999999996</c:v>
                </c:pt>
                <c:pt idx="42">
                  <c:v>0.41749579999999997</c:v>
                </c:pt>
                <c:pt idx="43">
                  <c:v>0.4276141</c:v>
                </c:pt>
                <c:pt idx="44">
                  <c:v>0.41014780000000001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E-5654-40AF-9C56-4D6608F57EDB}"/>
            </c:ext>
          </c:extLst>
        </c:ser>
        <c:ser>
          <c:idx val="14"/>
          <c:order val="14"/>
          <c:tx>
            <c:strRef>
              <c:f>'Simulation spectrum H2O and KCl'!$DB$1</c:f>
              <c:strCache>
                <c:ptCount val="1"/>
                <c:pt idx="0">
                  <c:v>Simulate-Std. : Water (1:0)_ 5 g_17C (1 MHz -1 PHz)</c:v>
                </c:pt>
              </c:strCache>
            </c:strRef>
          </c:tx>
          <c:spPr>
            <a:ln w="15875">
              <a:noFill/>
              <a:prstDash val="sysDot"/>
            </a:ln>
          </c:spPr>
          <c:marker>
            <c:symbol val="none"/>
          </c:marker>
          <c:xVal>
            <c:numRef>
              <c:f>'Simulation spectrum H2O and KCl'!$DC$74:$DC$155</c:f>
              <c:numCache>
                <c:formatCode>0.00</c:formatCode>
                <c:ptCount val="82"/>
                <c:pt idx="0">
                  <c:v>5.7583892897963684</c:v>
                </c:pt>
                <c:pt idx="1">
                  <c:v>5.8724832404187977</c:v>
                </c:pt>
                <c:pt idx="2">
                  <c:v>5.9865771984113163</c:v>
                </c:pt>
                <c:pt idx="3">
                  <c:v>6.1006710005181741</c:v>
                </c:pt>
                <c:pt idx="4">
                  <c:v>6.2147651912537887</c:v>
                </c:pt>
                <c:pt idx="5">
                  <c:v>6.3288591015092761</c:v>
                </c:pt>
                <c:pt idx="6">
                  <c:v>6.4429530018744048</c:v>
                </c:pt>
                <c:pt idx="7">
                  <c:v>6.5570470391464442</c:v>
                </c:pt>
                <c:pt idx="8">
                  <c:v>6.6711408945045525</c:v>
                </c:pt>
                <c:pt idx="9">
                  <c:v>6.7852349206161566</c:v>
                </c:pt>
                <c:pt idx="10">
                  <c:v>6.8993288807814848</c:v>
                </c:pt>
                <c:pt idx="11">
                  <c:v>7.0134229163223223</c:v>
                </c:pt>
                <c:pt idx="12">
                  <c:v>7.1275168584783826</c:v>
                </c:pt>
                <c:pt idx="13">
                  <c:v>7.241610723537601</c:v>
                </c:pt>
                <c:pt idx="14">
                  <c:v>7.3557047049373585</c:v>
                </c:pt>
                <c:pt idx="15">
                  <c:v>7.4697986076108398</c:v>
                </c:pt>
                <c:pt idx="16">
                  <c:v>7.5838926369880353</c:v>
                </c:pt>
                <c:pt idx="17">
                  <c:v>7.6979866045302998</c:v>
                </c:pt>
                <c:pt idx="18">
                  <c:v>7.812080517178936</c:v>
                </c:pt>
                <c:pt idx="19">
                  <c:v>7.9261745109741</c:v>
                </c:pt>
                <c:pt idx="20">
                  <c:v>8.0402683824720764</c:v>
                </c:pt>
                <c:pt idx="21">
                  <c:v>8.154362491898743</c:v>
                </c:pt>
                <c:pt idx="22">
                  <c:v>8.2684562775010502</c:v>
                </c:pt>
                <c:pt idx="23">
                  <c:v>8.3825503025877453</c:v>
                </c:pt>
                <c:pt idx="24">
                  <c:v>8.4966443584593687</c:v>
                </c:pt>
                <c:pt idx="25">
                  <c:v>8.6107382864916655</c:v>
                </c:pt>
                <c:pt idx="26">
                  <c:v>8.7248322294421463</c:v>
                </c:pt>
                <c:pt idx="27">
                  <c:v>8.8389261868996218</c:v>
                </c:pt>
                <c:pt idx="28">
                  <c:v>8.953020133764392</c:v>
                </c:pt>
                <c:pt idx="29">
                  <c:v>9.0671140228459421</c:v>
                </c:pt>
                <c:pt idx="30">
                  <c:v>9.1812079673540552</c:v>
                </c:pt>
                <c:pt idx="31">
                  <c:v>9.2953020444876131</c:v>
                </c:pt>
                <c:pt idx="32">
                  <c:v>9.4093959221293328</c:v>
                </c:pt>
                <c:pt idx="33">
                  <c:v>9.5234899753014339</c:v>
                </c:pt>
                <c:pt idx="34">
                  <c:v>9.6375838831553171</c:v>
                </c:pt>
                <c:pt idx="35">
                  <c:v>9.751677871157538</c:v>
                </c:pt>
                <c:pt idx="36">
                  <c:v>9.865771788590715</c:v>
                </c:pt>
                <c:pt idx="37">
                  <c:v>9.9798657853096113</c:v>
                </c:pt>
                <c:pt idx="38">
                  <c:v>10.093959666827665</c:v>
                </c:pt>
                <c:pt idx="39">
                  <c:v>10.208053650856748</c:v>
                </c:pt>
                <c:pt idx="40">
                  <c:v>10.322147733652422</c:v>
                </c:pt>
                <c:pt idx="41">
                  <c:v>10.436241544658708</c:v>
                </c:pt>
                <c:pt idx="42">
                  <c:v>10.550335628892309</c:v>
                </c:pt>
                <c:pt idx="43">
                  <c:v>10.664429570541918</c:v>
                </c:pt>
                <c:pt idx="44">
                  <c:v>10.778523498323372</c:v>
                </c:pt>
                <c:pt idx="45">
                  <c:v>10.892617445655681</c:v>
                </c:pt>
                <c:pt idx="46">
                  <c:v>11.00671157384695</c:v>
                </c:pt>
                <c:pt idx="47">
                  <c:v>11.120805493185157</c:v>
                </c:pt>
                <c:pt idx="48">
                  <c:v>11.234899274367498</c:v>
                </c:pt>
                <c:pt idx="49">
                  <c:v>11.348993345681787</c:v>
                </c:pt>
                <c:pt idx="50">
                  <c:v>11.4630872301409</c:v>
                </c:pt>
                <c:pt idx="51">
                  <c:v>11.577181248701065</c:v>
                </c:pt>
                <c:pt idx="52">
                  <c:v>11.691275156658296</c:v>
                </c:pt>
                <c:pt idx="53">
                  <c:v>11.805369122577154</c:v>
                </c:pt>
                <c:pt idx="54">
                  <c:v>11.919463083331667</c:v>
                </c:pt>
                <c:pt idx="55">
                  <c:v>12.033557240311621</c:v>
                </c:pt>
                <c:pt idx="56">
                  <c:v>12.147650976777204</c:v>
                </c:pt>
                <c:pt idx="57">
                  <c:v>12.261744965450166</c:v>
                </c:pt>
                <c:pt idx="58">
                  <c:v>12.375838942105709</c:v>
                </c:pt>
                <c:pt idx="59">
                  <c:v>12.489932898867048</c:v>
                </c:pt>
                <c:pt idx="60">
                  <c:v>12.604026793692471</c:v>
                </c:pt>
                <c:pt idx="61">
                  <c:v>12.718120787616167</c:v>
                </c:pt>
                <c:pt idx="62">
                  <c:v>12.832214770208127</c:v>
                </c:pt>
                <c:pt idx="63">
                  <c:v>12.946308737432165</c:v>
                </c:pt>
                <c:pt idx="64">
                  <c:v>13.060402797555678</c:v>
                </c:pt>
                <c:pt idx="65">
                  <c:v>13.174496500565251</c:v>
                </c:pt>
                <c:pt idx="66">
                  <c:v>13.288590578344985</c:v>
                </c:pt>
                <c:pt idx="67">
                  <c:v>13.402684634761803</c:v>
                </c:pt>
                <c:pt idx="68">
                  <c:v>13.516778563586231</c:v>
                </c:pt>
                <c:pt idx="69">
                  <c:v>13.630872519472886</c:v>
                </c:pt>
                <c:pt idx="70">
                  <c:v>13.744966438777706</c:v>
                </c:pt>
                <c:pt idx="71">
                  <c:v>13.859060381599805</c:v>
                </c:pt>
                <c:pt idx="72">
                  <c:v>13.973154372474355</c:v>
                </c:pt>
                <c:pt idx="73">
                  <c:v>14.087248157292857</c:v>
                </c:pt>
                <c:pt idx="74">
                  <c:v>14.201342219472076</c:v>
                </c:pt>
                <c:pt idx="75">
                  <c:v>14.315436275583451</c:v>
                </c:pt>
                <c:pt idx="76">
                  <c:v>14.429530232573697</c:v>
                </c:pt>
                <c:pt idx="77">
                  <c:v>14.543624216850393</c:v>
                </c:pt>
                <c:pt idx="78">
                  <c:v>14.657718077264208</c:v>
                </c:pt>
                <c:pt idx="79">
                  <c:v>14.771812065480782</c:v>
                </c:pt>
                <c:pt idx="80">
                  <c:v>14.885906064722315</c:v>
                </c:pt>
                <c:pt idx="81">
                  <c:v>15</c:v>
                </c:pt>
              </c:numCache>
            </c:numRef>
          </c:xVal>
          <c:yVal>
            <c:numRef>
              <c:f>'Simulation spectrum H2O and KCl'!$DE$74:$DE$155</c:f>
              <c:numCache>
                <c:formatCode>0.00</c:formatCode>
                <c:ptCount val="82"/>
                <c:pt idx="0">
                  <c:v>0.41749579999999997</c:v>
                </c:pt>
                <c:pt idx="1">
                  <c:v>0.4276141</c:v>
                </c:pt>
                <c:pt idx="2">
                  <c:v>0.41014780000000001</c:v>
                </c:pt>
                <c:pt idx="3">
                  <c:v>0.3699559</c:v>
                </c:pt>
                <c:pt idx="4">
                  <c:v>0.31725310000000001</c:v>
                </c:pt>
                <c:pt idx="5">
                  <c:v>0.26208809999999999</c:v>
                </c:pt>
                <c:pt idx="6">
                  <c:v>0.21110129999999999</c:v>
                </c:pt>
                <c:pt idx="7">
                  <c:v>0.167325</c:v>
                </c:pt>
                <c:pt idx="8">
                  <c:v>0.1313627</c:v>
                </c:pt>
                <c:pt idx="9">
                  <c:v>0.10258669999999999</c:v>
                </c:pt>
                <c:pt idx="10">
                  <c:v>7.9915059999999996E-2</c:v>
                </c:pt>
                <c:pt idx="11">
                  <c:v>6.2212540000000004E-2</c:v>
                </c:pt>
                <c:pt idx="12">
                  <c:v>4.8459469999999998E-2</c:v>
                </c:pt>
                <c:pt idx="13">
                  <c:v>3.7802950000000002E-2</c:v>
                </c:pt>
                <c:pt idx="14">
                  <c:v>2.9555410000000001E-2</c:v>
                </c:pt>
                <c:pt idx="15">
                  <c:v>2.3173639999999999E-2</c:v>
                </c:pt>
                <c:pt idx="16">
                  <c:v>1.8233449999999998E-2</c:v>
                </c:pt>
                <c:pt idx="17">
                  <c:v>1.4405680000000001E-2</c:v>
                </c:pt>
                <c:pt idx="18">
                  <c:v>1.1435909999999999E-2</c:v>
                </c:pt>
                <c:pt idx="19">
                  <c:v>9.1278820000000004E-3</c:v>
                </c:pt>
                <c:pt idx="20">
                  <c:v>7.3303780000000002E-3</c:v>
                </c:pt>
                <c:pt idx="21">
                  <c:v>5.9269560000000006E-3</c:v>
                </c:pt>
                <c:pt idx="22">
                  <c:v>4.8279619999999999E-3</c:v>
                </c:pt>
                <c:pt idx="23">
                  <c:v>3.9643710000000004E-3</c:v>
                </c:pt>
                <c:pt idx="24">
                  <c:v>3.2830239999999998E-3</c:v>
                </c:pt>
                <c:pt idx="25">
                  <c:v>2.7429730000000001E-3</c:v>
                </c:pt>
                <c:pt idx="26">
                  <c:v>2.3126599999999998E-3</c:v>
                </c:pt>
                <c:pt idx="27">
                  <c:v>1.9677499999999999E-3</c:v>
                </c:pt>
                <c:pt idx="28">
                  <c:v>1.6894659999999999E-3</c:v>
                </c:pt>
                <c:pt idx="29">
                  <c:v>1.4633059999999999E-3</c:v>
                </c:pt>
                <c:pt idx="30">
                  <c:v>1.2780619999999999E-3</c:v>
                </c:pt>
                <c:pt idx="31">
                  <c:v>1.1250589999999999E-3</c:v>
                </c:pt>
                <c:pt idx="32">
                  <c:v>9.9757380000000014E-4</c:v>
                </c:pt>
                <c:pt idx="33">
                  <c:v>8.903877000000001E-4</c:v>
                </c:pt>
                <c:pt idx="34">
                  <c:v>7.994419E-4</c:v>
                </c:pt>
                <c:pt idx="35">
                  <c:v>7.2157229999999996E-4</c:v>
                </c:pt>
                <c:pt idx="36">
                  <c:v>6.5430540000000002E-4</c:v>
                </c:pt>
                <c:pt idx="37">
                  <c:v>5.9570179999999997E-4</c:v>
                </c:pt>
                <c:pt idx="38">
                  <c:v>5.4423519999999997E-4</c:v>
                </c:pt>
                <c:pt idx="39">
                  <c:v>4.9869900000000002E-4</c:v>
                </c:pt>
                <c:pt idx="40">
                  <c:v>4.5813499999999998E-4</c:v>
                </c:pt>
                <c:pt idx="41">
                  <c:v>4.2177810000000002E-4</c:v>
                </c:pt>
                <c:pt idx="42">
                  <c:v>3.8901340000000004E-4</c:v>
                </c:pt>
                <c:pt idx="43">
                  <c:v>3.5934340000000001E-4</c:v>
                </c:pt>
                <c:pt idx="44">
                  <c:v>3.3236260000000004E-4</c:v>
                </c:pt>
                <c:pt idx="45">
                  <c:v>3.0773789999999997E-4</c:v>
                </c:pt>
                <c:pt idx="46">
                  <c:v>2.8519299999999999E-4</c:v>
                </c:pt>
                <c:pt idx="47">
                  <c:v>2.644972E-4</c:v>
                </c:pt>
                <c:pt idx="48">
                  <c:v>2.4545559999999999E-4</c:v>
                </c:pt>
                <c:pt idx="49">
                  <c:v>2.2790250000000002E-4</c:v>
                </c:pt>
                <c:pt idx="50">
                  <c:v>2.1169519999999999E-4</c:v>
                </c:pt>
                <c:pt idx="51">
                  <c:v>1.9671040000000001E-4</c:v>
                </c:pt>
                <c:pt idx="52">
                  <c:v>1.8284010000000001E-4</c:v>
                </c:pt>
                <c:pt idx="53">
                  <c:v>1.6998919999999999E-4</c:v>
                </c:pt>
                <c:pt idx="54">
                  <c:v>1.580734E-4</c:v>
                </c:pt>
                <c:pt idx="55">
                  <c:v>1.4701739999999999E-4</c:v>
                </c:pt>
                <c:pt idx="56">
                  <c:v>1.367536E-4</c:v>
                </c:pt>
                <c:pt idx="57">
                  <c:v>1.2722069999999999E-4</c:v>
                </c:pt>
                <c:pt idx="58">
                  <c:v>1.1836360000000001E-4</c:v>
                </c:pt>
                <c:pt idx="59">
                  <c:v>1.101317E-4</c:v>
                </c:pt>
                <c:pt idx="60">
                  <c:v>1.0247879999999999E-4</c:v>
                </c:pt>
                <c:pt idx="61">
                  <c:v>9.5362819999999989E-5</c:v>
                </c:pt>
                <c:pt idx="62">
                  <c:v>8.8744829999999993E-5</c:v>
                </c:pt>
                <c:pt idx="63">
                  <c:v>8.2589099999999998E-5</c:v>
                </c:pt>
                <c:pt idx="64">
                  <c:v>7.6862650000000002E-5</c:v>
                </c:pt>
                <c:pt idx="65">
                  <c:v>7.1535009999999999E-5</c:v>
                </c:pt>
                <c:pt idx="66">
                  <c:v>6.6577990000000011E-5</c:v>
                </c:pt>
                <c:pt idx="67">
                  <c:v>6.1965509999999989E-5</c:v>
                </c:pt>
                <c:pt idx="68">
                  <c:v>5.7673370000000007E-5</c:v>
                </c:pt>
                <c:pt idx="69">
                  <c:v>5.3679140000000002E-5</c:v>
                </c:pt>
                <c:pt idx="70">
                  <c:v>4.9962E-5</c:v>
                </c:pt>
                <c:pt idx="71">
                  <c:v>4.6502619999999999E-5</c:v>
                </c:pt>
                <c:pt idx="72">
                  <c:v>4.3283040000000002E-5</c:v>
                </c:pt>
                <c:pt idx="73">
                  <c:v>4.028658E-5</c:v>
                </c:pt>
                <c:pt idx="74">
                  <c:v>3.749772E-5</c:v>
                </c:pt>
                <c:pt idx="75">
                  <c:v>3.4902040000000002E-5</c:v>
                </c:pt>
                <c:pt idx="76">
                  <c:v>3.2486129999999996E-5</c:v>
                </c:pt>
                <c:pt idx="77">
                  <c:v>3.0237530000000002E-5</c:v>
                </c:pt>
                <c:pt idx="78">
                  <c:v>2.8144610000000002E-5</c:v>
                </c:pt>
                <c:pt idx="79">
                  <c:v>2.619661E-5</c:v>
                </c:pt>
                <c:pt idx="80">
                  <c:v>2.4383460000000002E-5</c:v>
                </c:pt>
                <c:pt idx="81">
                  <c:v>2.2695829999999999E-5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F-5654-40AF-9C56-4D6608F57EDB}"/>
            </c:ext>
          </c:extLst>
        </c:ser>
        <c:ser>
          <c:idx val="15"/>
          <c:order val="15"/>
          <c:tx>
            <c:strRef>
              <c:f>'Simulation spectrum H2O and KCl'!$DI$1</c:f>
              <c:strCache>
                <c:ptCount val="1"/>
                <c:pt idx="0">
                  <c:v>Simulate-Std. : Water (1:3)_5 g_22.3C (10 Hz -1 MHz)</c:v>
                </c:pt>
              </c:strCache>
            </c:strRef>
          </c:tx>
          <c:spPr>
            <a:ln w="19050">
              <a:noFill/>
            </a:ln>
          </c:spPr>
          <c:marker>
            <c:symbol val="none"/>
          </c:marker>
          <c:xVal>
            <c:numRef>
              <c:f>'Simulation spectrum H2O and KCl'!$DK$32:$DK$76</c:f>
              <c:numCache>
                <c:formatCode>0.00</c:formatCode>
                <c:ptCount val="45"/>
                <c:pt idx="0">
                  <c:v>0.96644295819461212</c:v>
                </c:pt>
                <c:pt idx="1">
                  <c:v>1.0805370217012242</c:v>
                </c:pt>
                <c:pt idx="2">
                  <c:v>1.1946308781194539</c:v>
                </c:pt>
                <c:pt idx="3">
                  <c:v>1.3087248701324603</c:v>
                </c:pt>
                <c:pt idx="4">
                  <c:v>1.4228187442942002</c:v>
                </c:pt>
                <c:pt idx="5">
                  <c:v>1.536912803458204</c:v>
                </c:pt>
                <c:pt idx="6">
                  <c:v>1.6510066890911275</c:v>
                </c:pt>
                <c:pt idx="7">
                  <c:v>1.7651006956149347</c:v>
                </c:pt>
                <c:pt idx="8">
                  <c:v>1.8791946028627042</c:v>
                </c:pt>
                <c:pt idx="9">
                  <c:v>1.9932885893716563</c:v>
                </c:pt>
                <c:pt idx="10">
                  <c:v>2.1073826352344378</c:v>
                </c:pt>
                <c:pt idx="11">
                  <c:v>2.2214765735373763</c:v>
                </c:pt>
                <c:pt idx="12">
                  <c:v>2.335570421540937</c:v>
                </c:pt>
                <c:pt idx="13">
                  <c:v>2.4496644194299857</c:v>
                </c:pt>
                <c:pt idx="14">
                  <c:v>2.5637584231882125</c:v>
                </c:pt>
                <c:pt idx="15">
                  <c:v>2.6778523145221258</c:v>
                </c:pt>
                <c:pt idx="16">
                  <c:v>2.7919463093579671</c:v>
                </c:pt>
                <c:pt idx="17">
                  <c:v>2.9060402573508957</c:v>
                </c:pt>
                <c:pt idx="18">
                  <c:v>3.0201341303373628</c:v>
                </c:pt>
                <c:pt idx="19">
                  <c:v>3.1342281230216629</c:v>
                </c:pt>
                <c:pt idx="20">
                  <c:v>3.2483220340525572</c:v>
                </c:pt>
                <c:pt idx="21">
                  <c:v>3.3624161191363675</c:v>
                </c:pt>
                <c:pt idx="22">
                  <c:v>3.476510062042157</c:v>
                </c:pt>
                <c:pt idx="23">
                  <c:v>3.5906040107164876</c:v>
                </c:pt>
                <c:pt idx="24">
                  <c:v>3.7046980177678455</c:v>
                </c:pt>
                <c:pt idx="25">
                  <c:v>3.8187919554376735</c:v>
                </c:pt>
                <c:pt idx="26">
                  <c:v>3.9328858951476127</c:v>
                </c:pt>
                <c:pt idx="27">
                  <c:v>4.04697991440199</c:v>
                </c:pt>
                <c:pt idx="28">
                  <c:v>4.1610737804001738</c:v>
                </c:pt>
                <c:pt idx="29">
                  <c:v>4.2751677947627345</c:v>
                </c:pt>
                <c:pt idx="30">
                  <c:v>4.3892617958661946</c:v>
                </c:pt>
                <c:pt idx="31">
                  <c:v>4.5033557624467226</c:v>
                </c:pt>
                <c:pt idx="32">
                  <c:v>4.617449613935853</c:v>
                </c:pt>
                <c:pt idx="33">
                  <c:v>4.7315436413379883</c:v>
                </c:pt>
                <c:pt idx="34">
                  <c:v>4.8456375947949386</c:v>
                </c:pt>
                <c:pt idx="35">
                  <c:v>4.9597315627541798</c:v>
                </c:pt>
                <c:pt idx="36">
                  <c:v>5.0738253531874244</c:v>
                </c:pt>
                <c:pt idx="37">
                  <c:v>5.1879195809283933</c:v>
                </c:pt>
                <c:pt idx="38">
                  <c:v>5.3020134269557877</c:v>
                </c:pt>
                <c:pt idx="39">
                  <c:v>5.416107379122205</c:v>
                </c:pt>
                <c:pt idx="40">
                  <c:v>5.530201363635955</c:v>
                </c:pt>
                <c:pt idx="41">
                  <c:v>5.6442952781898663</c:v>
                </c:pt>
                <c:pt idx="42">
                  <c:v>5.7583892897963684</c:v>
                </c:pt>
                <c:pt idx="43">
                  <c:v>5.8724832404187977</c:v>
                </c:pt>
                <c:pt idx="44">
                  <c:v>5.9865771984113163</c:v>
                </c:pt>
              </c:numCache>
            </c:numRef>
          </c:xVal>
          <c:yVal>
            <c:numRef>
              <c:f>'Simulation spectrum H2O and KCl'!$DM$32:$DM$76</c:f>
              <c:numCache>
                <c:formatCode>0.00</c:formatCode>
                <c:ptCount val="45"/>
                <c:pt idx="0">
                  <c:v>0.38523430000000003</c:v>
                </c:pt>
                <c:pt idx="1">
                  <c:v>0.35784579999999999</c:v>
                </c:pt>
                <c:pt idx="2">
                  <c:v>0.33241329999999997</c:v>
                </c:pt>
                <c:pt idx="3">
                  <c:v>0.30879959999999995</c:v>
                </c:pt>
                <c:pt idx="4">
                  <c:v>0.28687760000000001</c:v>
                </c:pt>
                <c:pt idx="5">
                  <c:v>0.26653009999999999</c:v>
                </c:pt>
                <c:pt idx="6">
                  <c:v>0.24764920000000001</c:v>
                </c:pt>
                <c:pt idx="7">
                  <c:v>0.23013580000000003</c:v>
                </c:pt>
                <c:pt idx="8">
                  <c:v>0.21389930000000001</c:v>
                </c:pt>
                <c:pt idx="9">
                  <c:v>0.19885749999999999</c:v>
                </c:pt>
                <c:pt idx="10">
                  <c:v>0.18493670000000001</c:v>
                </c:pt>
                <c:pt idx="11">
                  <c:v>0.17207149999999999</c:v>
                </c:pt>
                <c:pt idx="12">
                  <c:v>0.1602055</c:v>
                </c:pt>
                <c:pt idx="13">
                  <c:v>0.1492917</c:v>
                </c:pt>
                <c:pt idx="14">
                  <c:v>0.13929350000000001</c:v>
                </c:pt>
                <c:pt idx="15">
                  <c:v>0.13018600000000002</c:v>
                </c:pt>
                <c:pt idx="16">
                  <c:v>0.1219577</c:v>
                </c:pt>
                <c:pt idx="17">
                  <c:v>0.11461329999999999</c:v>
                </c:pt>
                <c:pt idx="18">
                  <c:v>0.108177</c:v>
                </c:pt>
                <c:pt idx="19">
                  <c:v>0.1026966</c:v>
                </c:pt>
                <c:pt idx="20">
                  <c:v>9.8249690000000001E-2</c:v>
                </c:pt>
                <c:pt idx="21">
                  <c:v>9.4951149999999998E-2</c:v>
                </c:pt>
                <c:pt idx="22">
                  <c:v>9.2963030000000002E-2</c:v>
                </c:pt>
                <c:pt idx="23">
                  <c:v>9.250738E-2</c:v>
                </c:pt>
                <c:pt idx="24">
                  <c:v>9.3882649999999998E-2</c:v>
                </c:pt>
                <c:pt idx="25">
                  <c:v>9.7484550000000003E-2</c:v>
                </c:pt>
                <c:pt idx="26">
                  <c:v>0.10383189999999999</c:v>
                </c:pt>
                <c:pt idx="27">
                  <c:v>0.11359760000000001</c:v>
                </c:pt>
                <c:pt idx="28">
                  <c:v>0.1276439</c:v>
                </c:pt>
                <c:pt idx="29">
                  <c:v>0.1470562</c:v>
                </c:pt>
                <c:pt idx="30">
                  <c:v>0.17316239999999999</c:v>
                </c:pt>
                <c:pt idx="31">
                  <c:v>0.20750830000000001</c:v>
                </c:pt>
                <c:pt idx="32">
                  <c:v>0.25172490000000003</c:v>
                </c:pt>
                <c:pt idx="33">
                  <c:v>0.30716769999999999</c:v>
                </c:pt>
                <c:pt idx="34">
                  <c:v>0.37414069999999999</c:v>
                </c:pt>
                <c:pt idx="35">
                  <c:v>0.45051070000000004</c:v>
                </c:pt>
                <c:pt idx="36">
                  <c:v>0.52982079999999998</c:v>
                </c:pt>
                <c:pt idx="37">
                  <c:v>0.59997770000000006</c:v>
                </c:pt>
                <c:pt idx="38">
                  <c:v>0.64493999999999996</c:v>
                </c:pt>
                <c:pt idx="39">
                  <c:v>0.65121250000000008</c:v>
                </c:pt>
                <c:pt idx="40">
                  <c:v>0.61591050000000003</c:v>
                </c:pt>
                <c:pt idx="41">
                  <c:v>0.54881649999999993</c:v>
                </c:pt>
                <c:pt idx="42">
                  <c:v>0.46611759999999997</c:v>
                </c:pt>
                <c:pt idx="43">
                  <c:v>0.3823027</c:v>
                </c:pt>
                <c:pt idx="44">
                  <c:v>0.30628440000000001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0-5654-40AF-9C56-4D6608F57EDB}"/>
            </c:ext>
          </c:extLst>
        </c:ser>
        <c:ser>
          <c:idx val="16"/>
          <c:order val="16"/>
          <c:tx>
            <c:strRef>
              <c:f>'Simulation spectrum H2O and KCl'!$DJ$1</c:f>
              <c:strCache>
                <c:ptCount val="1"/>
                <c:pt idx="0">
                  <c:v>Simulate-Std. : Water (1:3)_5 g_22.3C (1 MHz -1 PHz)</c:v>
                </c:pt>
              </c:strCache>
            </c:strRef>
          </c:tx>
          <c:spPr>
            <a:ln w="15875">
              <a:noFill/>
              <a:prstDash val="sysDot"/>
            </a:ln>
          </c:spPr>
          <c:marker>
            <c:symbol val="none"/>
          </c:marker>
          <c:xVal>
            <c:numRef>
              <c:f>'Simulation spectrum H2O and KCl'!$DK$75:$DK$155</c:f>
              <c:numCache>
                <c:formatCode>0.00</c:formatCode>
                <c:ptCount val="81"/>
                <c:pt idx="0">
                  <c:v>5.8724832404187977</c:v>
                </c:pt>
                <c:pt idx="1">
                  <c:v>5.9865771984113163</c:v>
                </c:pt>
                <c:pt idx="2">
                  <c:v>6.1006710005181741</c:v>
                </c:pt>
                <c:pt idx="3">
                  <c:v>6.2147651912537887</c:v>
                </c:pt>
                <c:pt idx="4">
                  <c:v>6.3288591015092761</c:v>
                </c:pt>
                <c:pt idx="5">
                  <c:v>6.4429530018744048</c:v>
                </c:pt>
                <c:pt idx="6">
                  <c:v>6.5570470391464442</c:v>
                </c:pt>
                <c:pt idx="7">
                  <c:v>6.6711408945045525</c:v>
                </c:pt>
                <c:pt idx="8">
                  <c:v>6.7852349206161566</c:v>
                </c:pt>
                <c:pt idx="9">
                  <c:v>6.8993288807814848</c:v>
                </c:pt>
                <c:pt idx="10">
                  <c:v>7.0134229163223223</c:v>
                </c:pt>
                <c:pt idx="11">
                  <c:v>7.1275168584783826</c:v>
                </c:pt>
                <c:pt idx="12">
                  <c:v>7.241610723537601</c:v>
                </c:pt>
                <c:pt idx="13">
                  <c:v>7.3557047049373585</c:v>
                </c:pt>
                <c:pt idx="14">
                  <c:v>7.4697986076108398</c:v>
                </c:pt>
                <c:pt idx="15">
                  <c:v>7.5838926369880353</c:v>
                </c:pt>
                <c:pt idx="16">
                  <c:v>7.6979866045302998</c:v>
                </c:pt>
                <c:pt idx="17">
                  <c:v>7.812080517178936</c:v>
                </c:pt>
                <c:pt idx="18">
                  <c:v>7.9261745109741</c:v>
                </c:pt>
                <c:pt idx="19">
                  <c:v>8.0402683824720764</c:v>
                </c:pt>
                <c:pt idx="20">
                  <c:v>8.154362491898743</c:v>
                </c:pt>
                <c:pt idx="21">
                  <c:v>8.2684562775010502</c:v>
                </c:pt>
                <c:pt idx="22">
                  <c:v>8.3825503025877453</c:v>
                </c:pt>
                <c:pt idx="23">
                  <c:v>8.4966443584593687</c:v>
                </c:pt>
                <c:pt idx="24">
                  <c:v>8.6107382864916655</c:v>
                </c:pt>
                <c:pt idx="25">
                  <c:v>8.7248322294421463</c:v>
                </c:pt>
                <c:pt idx="26">
                  <c:v>8.8389261868996218</c:v>
                </c:pt>
                <c:pt idx="27">
                  <c:v>8.953020133764392</c:v>
                </c:pt>
                <c:pt idx="28">
                  <c:v>9.0671140228459421</c:v>
                </c:pt>
                <c:pt idx="29">
                  <c:v>9.1812079673540552</c:v>
                </c:pt>
                <c:pt idx="30">
                  <c:v>9.2953020444876131</c:v>
                </c:pt>
                <c:pt idx="31">
                  <c:v>9.4093959221293328</c:v>
                </c:pt>
                <c:pt idx="32">
                  <c:v>9.5234899753014339</c:v>
                </c:pt>
                <c:pt idx="33">
                  <c:v>9.6375838831553171</c:v>
                </c:pt>
                <c:pt idx="34">
                  <c:v>9.751677871157538</c:v>
                </c:pt>
                <c:pt idx="35">
                  <c:v>9.865771788590715</c:v>
                </c:pt>
                <c:pt idx="36">
                  <c:v>9.9798657853096113</c:v>
                </c:pt>
                <c:pt idx="37">
                  <c:v>10.093959666827665</c:v>
                </c:pt>
                <c:pt idx="38">
                  <c:v>10.208053650856748</c:v>
                </c:pt>
                <c:pt idx="39">
                  <c:v>10.322147733652422</c:v>
                </c:pt>
                <c:pt idx="40">
                  <c:v>10.436241544658708</c:v>
                </c:pt>
                <c:pt idx="41">
                  <c:v>10.550335628892309</c:v>
                </c:pt>
                <c:pt idx="42">
                  <c:v>10.664429570541918</c:v>
                </c:pt>
                <c:pt idx="43">
                  <c:v>10.778523498323372</c:v>
                </c:pt>
                <c:pt idx="44">
                  <c:v>10.892617445655681</c:v>
                </c:pt>
                <c:pt idx="45">
                  <c:v>11.00671157384695</c:v>
                </c:pt>
                <c:pt idx="46">
                  <c:v>11.120805493185157</c:v>
                </c:pt>
                <c:pt idx="47">
                  <c:v>11.234899274367498</c:v>
                </c:pt>
                <c:pt idx="48">
                  <c:v>11.348993345681787</c:v>
                </c:pt>
                <c:pt idx="49">
                  <c:v>11.4630872301409</c:v>
                </c:pt>
                <c:pt idx="50">
                  <c:v>11.577181248701065</c:v>
                </c:pt>
                <c:pt idx="51">
                  <c:v>11.691275156658296</c:v>
                </c:pt>
                <c:pt idx="52">
                  <c:v>11.805369122577154</c:v>
                </c:pt>
                <c:pt idx="53">
                  <c:v>11.919463083331667</c:v>
                </c:pt>
                <c:pt idx="54">
                  <c:v>12.033557240311621</c:v>
                </c:pt>
                <c:pt idx="55">
                  <c:v>12.147650976777204</c:v>
                </c:pt>
                <c:pt idx="56">
                  <c:v>12.261744965450166</c:v>
                </c:pt>
                <c:pt idx="57">
                  <c:v>12.375838942105709</c:v>
                </c:pt>
                <c:pt idx="58">
                  <c:v>12.489932898867048</c:v>
                </c:pt>
                <c:pt idx="59">
                  <c:v>12.604026793692471</c:v>
                </c:pt>
                <c:pt idx="60">
                  <c:v>12.718120787616167</c:v>
                </c:pt>
                <c:pt idx="61">
                  <c:v>12.832214770208127</c:v>
                </c:pt>
                <c:pt idx="62">
                  <c:v>12.946308737432165</c:v>
                </c:pt>
                <c:pt idx="63">
                  <c:v>13.060402797555678</c:v>
                </c:pt>
                <c:pt idx="64">
                  <c:v>13.174496500565251</c:v>
                </c:pt>
                <c:pt idx="65">
                  <c:v>13.288590578344985</c:v>
                </c:pt>
                <c:pt idx="66">
                  <c:v>13.402684634761803</c:v>
                </c:pt>
                <c:pt idx="67">
                  <c:v>13.516778563586231</c:v>
                </c:pt>
                <c:pt idx="68">
                  <c:v>13.630872519472886</c:v>
                </c:pt>
                <c:pt idx="69">
                  <c:v>13.744966438777706</c:v>
                </c:pt>
                <c:pt idx="70">
                  <c:v>13.859060381599805</c:v>
                </c:pt>
                <c:pt idx="71">
                  <c:v>13.973154372474355</c:v>
                </c:pt>
                <c:pt idx="72">
                  <c:v>14.087248157292857</c:v>
                </c:pt>
                <c:pt idx="73">
                  <c:v>14.201342219472076</c:v>
                </c:pt>
                <c:pt idx="74">
                  <c:v>14.315436275583451</c:v>
                </c:pt>
                <c:pt idx="75">
                  <c:v>14.429530232573697</c:v>
                </c:pt>
                <c:pt idx="76">
                  <c:v>14.543624216850393</c:v>
                </c:pt>
                <c:pt idx="77">
                  <c:v>14.657718077264208</c:v>
                </c:pt>
                <c:pt idx="78">
                  <c:v>14.771812065480782</c:v>
                </c:pt>
                <c:pt idx="79">
                  <c:v>14.885906064722315</c:v>
                </c:pt>
                <c:pt idx="80">
                  <c:v>15</c:v>
                </c:pt>
              </c:numCache>
            </c:numRef>
          </c:xVal>
          <c:yVal>
            <c:numRef>
              <c:f>'Simulation spectrum H2O and KCl'!$DM$75:$DM$155</c:f>
              <c:numCache>
                <c:formatCode>0.00</c:formatCode>
                <c:ptCount val="81"/>
                <c:pt idx="0">
                  <c:v>0.3823027</c:v>
                </c:pt>
                <c:pt idx="1">
                  <c:v>0.30628440000000001</c:v>
                </c:pt>
                <c:pt idx="2">
                  <c:v>0.24175820000000001</c:v>
                </c:pt>
                <c:pt idx="3">
                  <c:v>0.18912289999999998</c:v>
                </c:pt>
                <c:pt idx="4">
                  <c:v>0.14719489999999999</c:v>
                </c:pt>
                <c:pt idx="5">
                  <c:v>0.1142619</c:v>
                </c:pt>
                <c:pt idx="6">
                  <c:v>8.8605179999999992E-2</c:v>
                </c:pt>
                <c:pt idx="7">
                  <c:v>6.871025E-2</c:v>
                </c:pt>
                <c:pt idx="8">
                  <c:v>5.3322370000000001E-2</c:v>
                </c:pt>
                <c:pt idx="9">
                  <c:v>4.1435309999999996E-2</c:v>
                </c:pt>
                <c:pt idx="10">
                  <c:v>3.2256550000000002E-2</c:v>
                </c:pt>
                <c:pt idx="11">
                  <c:v>2.5168259999999998E-2</c:v>
                </c:pt>
                <c:pt idx="12">
                  <c:v>1.969162E-2</c:v>
                </c:pt>
                <c:pt idx="13">
                  <c:v>1.5456810000000001E-2</c:v>
                </c:pt>
                <c:pt idx="14">
                  <c:v>1.2178720000000001E-2</c:v>
                </c:pt>
                <c:pt idx="15">
                  <c:v>9.6377870000000001E-3</c:v>
                </c:pt>
                <c:pt idx="16">
                  <c:v>7.665018E-3</c:v>
                </c:pt>
                <c:pt idx="17">
                  <c:v>6.1303720000000003E-3</c:v>
                </c:pt>
                <c:pt idx="18">
                  <c:v>4.9337840000000001E-3</c:v>
                </c:pt>
                <c:pt idx="19">
                  <c:v>3.9982450000000001E-3</c:v>
                </c:pt>
                <c:pt idx="20">
                  <c:v>3.2644800000000002E-3</c:v>
                </c:pt>
                <c:pt idx="21">
                  <c:v>2.6868489999999998E-3</c:v>
                </c:pt>
                <c:pt idx="22">
                  <c:v>2.2301999999999999E-3</c:v>
                </c:pt>
                <c:pt idx="23">
                  <c:v>1.867446E-3</c:v>
                </c:pt>
                <c:pt idx="24">
                  <c:v>1.5777009999999999E-3</c:v>
                </c:pt>
                <c:pt idx="25">
                  <c:v>1.344853E-3</c:v>
                </c:pt>
                <c:pt idx="26">
                  <c:v>1.156462E-3</c:v>
                </c:pt>
                <c:pt idx="27">
                  <c:v>1.0029139999999999E-3</c:v>
                </c:pt>
                <c:pt idx="28">
                  <c:v>8.7677250000000001E-4</c:v>
                </c:pt>
                <c:pt idx="29">
                  <c:v>7.7227510000000004E-4</c:v>
                </c:pt>
                <c:pt idx="30">
                  <c:v>6.8495220000000002E-4</c:v>
                </c:pt>
                <c:pt idx="31">
                  <c:v>6.113294E-4</c:v>
                </c:pt>
                <c:pt idx="32">
                  <c:v>5.4870060000000004E-4</c:v>
                </c:pt>
                <c:pt idx="33">
                  <c:v>4.9495250000000006E-4</c:v>
                </c:pt>
                <c:pt idx="34">
                  <c:v>4.4843009999999997E-4</c:v>
                </c:pt>
                <c:pt idx="35">
                  <c:v>4.078326E-4</c:v>
                </c:pt>
                <c:pt idx="36">
                  <c:v>3.7213380000000002E-4</c:v>
                </c:pt>
                <c:pt idx="37">
                  <c:v>3.405204E-4</c:v>
                </c:pt>
                <c:pt idx="38">
                  <c:v>3.1234410000000002E-4</c:v>
                </c:pt>
                <c:pt idx="39">
                  <c:v>2.8708580000000002E-4</c:v>
                </c:pt>
                <c:pt idx="40">
                  <c:v>2.6432660000000005E-4</c:v>
                </c:pt>
                <c:pt idx="41">
                  <c:v>2.4372639999999996E-4</c:v>
                </c:pt>
                <c:pt idx="42">
                  <c:v>2.2500669999999997E-4</c:v>
                </c:pt>
                <c:pt idx="43">
                  <c:v>2.079378E-4</c:v>
                </c:pt>
                <c:pt idx="44">
                  <c:v>1.9232839999999999E-4</c:v>
                </c:pt>
                <c:pt idx="45">
                  <c:v>1.7801810000000001E-4</c:v>
                </c:pt>
                <c:pt idx="46">
                  <c:v>1.6487070000000001E-4</c:v>
                </c:pt>
                <c:pt idx="47">
                  <c:v>1.527701E-4</c:v>
                </c:pt>
                <c:pt idx="48">
                  <c:v>1.4161600000000001E-4</c:v>
                </c:pt>
                <c:pt idx="49">
                  <c:v>1.3132119999999999E-4</c:v>
                </c:pt>
                <c:pt idx="50">
                  <c:v>1.2180949999999999E-4</c:v>
                </c:pt>
                <c:pt idx="51">
                  <c:v>1.1301339999999998E-4</c:v>
                </c:pt>
                <c:pt idx="52">
                  <c:v>1.0487300000000001E-4</c:v>
                </c:pt>
                <c:pt idx="53">
                  <c:v>9.7334680000000007E-5</c:v>
                </c:pt>
                <c:pt idx="54">
                  <c:v>9.035038E-5</c:v>
                </c:pt>
                <c:pt idx="55">
                  <c:v>8.3876559999999993E-5</c:v>
                </c:pt>
                <c:pt idx="56">
                  <c:v>7.7873769999999991E-5</c:v>
                </c:pt>
                <c:pt idx="57">
                  <c:v>7.2306090000000001E-5</c:v>
                </c:pt>
                <c:pt idx="58">
                  <c:v>6.7140700000000006E-5</c:v>
                </c:pt>
                <c:pt idx="59">
                  <c:v>6.2347570000000004E-5</c:v>
                </c:pt>
                <c:pt idx="60">
                  <c:v>5.7899110000000003E-5</c:v>
                </c:pt>
                <c:pt idx="61">
                  <c:v>5.3769949999999998E-5</c:v>
                </c:pt>
                <c:pt idx="62">
                  <c:v>4.9936740000000002E-5</c:v>
                </c:pt>
                <c:pt idx="63">
                  <c:v>4.6377919999999997E-5</c:v>
                </c:pt>
                <c:pt idx="64">
                  <c:v>4.307359E-5</c:v>
                </c:pt>
                <c:pt idx="65">
                  <c:v>4.0005349999999998E-5</c:v>
                </c:pt>
                <c:pt idx="66">
                  <c:v>3.715617E-5</c:v>
                </c:pt>
                <c:pt idx="67">
                  <c:v>3.4510300000000001E-5</c:v>
                </c:pt>
                <c:pt idx="68">
                  <c:v>3.2053140000000003E-5</c:v>
                </c:pt>
                <c:pt idx="69">
                  <c:v>2.9771149999999997E-5</c:v>
                </c:pt>
                <c:pt idx="70">
                  <c:v>2.7651799999999998E-5</c:v>
                </c:pt>
                <c:pt idx="71">
                  <c:v>2.568346E-5</c:v>
                </c:pt>
                <c:pt idx="72">
                  <c:v>2.3855330000000001E-5</c:v>
                </c:pt>
                <c:pt idx="73">
                  <c:v>2.2157399999999999E-5</c:v>
                </c:pt>
                <c:pt idx="74">
                  <c:v>2.058039E-5</c:v>
                </c:pt>
                <c:pt idx="75">
                  <c:v>1.9115650000000001E-5</c:v>
                </c:pt>
                <c:pt idx="76">
                  <c:v>1.7755199999999999E-5</c:v>
                </c:pt>
                <c:pt idx="77">
                  <c:v>1.64916E-5</c:v>
                </c:pt>
                <c:pt idx="78">
                  <c:v>1.5317940000000001E-5</c:v>
                </c:pt>
                <c:pt idx="79">
                  <c:v>1.4227830000000002E-5</c:v>
                </c:pt>
                <c:pt idx="80">
                  <c:v>1.3215299999999999E-5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1-5654-40AF-9C56-4D6608F57EDB}"/>
            </c:ext>
          </c:extLst>
        </c:ser>
        <c:ser>
          <c:idx val="17"/>
          <c:order val="17"/>
          <c:tx>
            <c:v>Trendline for 20.3 C at LF</c:v>
          </c:tx>
          <c:spPr>
            <a:ln w="19050">
              <a:noFill/>
            </a:ln>
          </c:spPr>
          <c:marker>
            <c:symbol val="none"/>
          </c:marker>
          <c:xVal>
            <c:numRef>
              <c:f>'Simulation spectrum H2O and KCl'!$L$67:$L$131</c:f>
              <c:numCache>
                <c:formatCode>0.00</c:formatCode>
                <c:ptCount val="65"/>
                <c:pt idx="0">
                  <c:v>7.4</c:v>
                </c:pt>
                <c:pt idx="1">
                  <c:v>7.3</c:v>
                </c:pt>
                <c:pt idx="2">
                  <c:v>7.2</c:v>
                </c:pt>
                <c:pt idx="3">
                  <c:v>7.1</c:v>
                </c:pt>
                <c:pt idx="4">
                  <c:v>7</c:v>
                </c:pt>
                <c:pt idx="5">
                  <c:v>6.9</c:v>
                </c:pt>
                <c:pt idx="6">
                  <c:v>6.8</c:v>
                </c:pt>
                <c:pt idx="7">
                  <c:v>6.7</c:v>
                </c:pt>
                <c:pt idx="8">
                  <c:v>6.6</c:v>
                </c:pt>
                <c:pt idx="9">
                  <c:v>6.5</c:v>
                </c:pt>
                <c:pt idx="10">
                  <c:v>6.4</c:v>
                </c:pt>
                <c:pt idx="11">
                  <c:v>6.3</c:v>
                </c:pt>
                <c:pt idx="12">
                  <c:v>6.2</c:v>
                </c:pt>
                <c:pt idx="13">
                  <c:v>6.1</c:v>
                </c:pt>
                <c:pt idx="14">
                  <c:v>6</c:v>
                </c:pt>
                <c:pt idx="15">
                  <c:v>5.9030899869919438</c:v>
                </c:pt>
                <c:pt idx="16">
                  <c:v>5.8239109124113</c:v>
                </c:pt>
                <c:pt idx="17">
                  <c:v>5.7569630370485534</c:v>
                </c:pt>
                <c:pt idx="18">
                  <c:v>5.6020599913279625</c:v>
                </c:pt>
                <c:pt idx="19">
                  <c:v>5.5228744023138034</c:v>
                </c:pt>
                <c:pt idx="20">
                  <c:v>5.4259741609193757</c:v>
                </c:pt>
                <c:pt idx="21">
                  <c:v>5.3010299956639813</c:v>
                </c:pt>
                <c:pt idx="22">
                  <c:v>5.204119982655925</c:v>
                </c:pt>
                <c:pt idx="23">
                  <c:v>5.1106906972737542</c:v>
                </c:pt>
                <c:pt idx="24">
                  <c:v>5</c:v>
                </c:pt>
                <c:pt idx="25">
                  <c:v>4.9030899869919438</c:v>
                </c:pt>
                <c:pt idx="26">
                  <c:v>4.8027190075796815</c:v>
                </c:pt>
                <c:pt idx="27">
                  <c:v>4.7044336600521994</c:v>
                </c:pt>
                <c:pt idx="28">
                  <c:v>4.6020599913279625</c:v>
                </c:pt>
                <c:pt idx="29">
                  <c:v>4.5016890119157003</c:v>
                </c:pt>
                <c:pt idx="30">
                  <c:v>4.4006588497649739</c:v>
                </c:pt>
                <c:pt idx="31">
                  <c:v>4.3010299956639813</c:v>
                </c:pt>
                <c:pt idx="32">
                  <c:v>4.200659016251719</c:v>
                </c:pt>
                <c:pt idx="33">
                  <c:v>4.1009905230699646</c:v>
                </c:pt>
                <c:pt idx="34">
                  <c:v>4</c:v>
                </c:pt>
                <c:pt idx="35">
                  <c:v>3.90049275542937</c:v>
                </c:pt>
                <c:pt idx="36">
                  <c:v>3.800655228145212</c:v>
                </c:pt>
                <c:pt idx="37">
                  <c:v>3.7000543856282389</c:v>
                </c:pt>
                <c:pt idx="38">
                  <c:v>3.6003302305807652</c:v>
                </c:pt>
                <c:pt idx="39">
                  <c:v>3.5003188237463867</c:v>
                </c:pt>
                <c:pt idx="40">
                  <c:v>3.4001233554370809</c:v>
                </c:pt>
                <c:pt idx="41">
                  <c:v>3.3001605369513523</c:v>
                </c:pt>
                <c:pt idx="42">
                  <c:v>3.2001388538573807</c:v>
                </c:pt>
                <c:pt idx="43">
                  <c:v>3.1000257301078626</c:v>
                </c:pt>
                <c:pt idx="44">
                  <c:v>3</c:v>
                </c:pt>
                <c:pt idx="45">
                  <c:v>2.9000611027354806</c:v>
                </c:pt>
                <c:pt idx="46">
                  <c:v>2.8000362418279794</c:v>
                </c:pt>
                <c:pt idx="47">
                  <c:v>2.7000023971422538</c:v>
                </c:pt>
                <c:pt idx="48">
                  <c:v>2.6000249038929866</c:v>
                </c:pt>
                <c:pt idx="49">
                  <c:v>2.5000030680516931</c:v>
                </c:pt>
                <c:pt idx="50">
                  <c:v>2.4000023459279558</c:v>
                </c:pt>
                <c:pt idx="51">
                  <c:v>2.3000082025538129</c:v>
                </c:pt>
                <c:pt idx="52">
                  <c:v>2.2000018654066018</c:v>
                </c:pt>
                <c:pt idx="53">
                  <c:v>2.0999912335446846</c:v>
                </c:pt>
                <c:pt idx="54">
                  <c:v>2</c:v>
                </c:pt>
                <c:pt idx="55">
                  <c:v>1.9000009651534695</c:v>
                </c:pt>
                <c:pt idx="56">
                  <c:v>1.8000018278179688</c:v>
                </c:pt>
                <c:pt idx="57">
                  <c:v>1.700002397142254</c:v>
                </c:pt>
                <c:pt idx="58">
                  <c:v>1.6000030866277404</c:v>
                </c:pt>
                <c:pt idx="59">
                  <c:v>1.5000030680516931</c:v>
                </c:pt>
                <c:pt idx="60">
                  <c:v>1.400002345927956</c:v>
                </c:pt>
                <c:pt idx="61">
                  <c:v>1.3000082025538131</c:v>
                </c:pt>
                <c:pt idx="62">
                  <c:v>1.2000018654066018</c:v>
                </c:pt>
                <c:pt idx="63">
                  <c:v>1.0999912335446844</c:v>
                </c:pt>
                <c:pt idx="64">
                  <c:v>1</c:v>
                </c:pt>
              </c:numCache>
            </c:numRef>
          </c:xVal>
          <c:yVal>
            <c:numRef>
              <c:f>'Simulation spectrum H2O and KCl'!$Q$67:$Q$131</c:f>
              <c:numCache>
                <c:formatCode>0.0000</c:formatCode>
                <c:ptCount val="65"/>
                <c:pt idx="0">
                  <c:v>2.7545251999999999E-3</c:v>
                </c:pt>
                <c:pt idx="1">
                  <c:v>2.7545251999999999E-3</c:v>
                </c:pt>
                <c:pt idx="2">
                  <c:v>2.7545251999999999E-3</c:v>
                </c:pt>
                <c:pt idx="3">
                  <c:v>2.7545251999999999E-3</c:v>
                </c:pt>
                <c:pt idx="4">
                  <c:v>2.7545251999999999E-3</c:v>
                </c:pt>
                <c:pt idx="5">
                  <c:v>2.7545251999999999E-3</c:v>
                </c:pt>
                <c:pt idx="6">
                  <c:v>2.7545251999999999E-3</c:v>
                </c:pt>
                <c:pt idx="7">
                  <c:v>2.7545251999999999E-3</c:v>
                </c:pt>
                <c:pt idx="8">
                  <c:v>2.7545251999999999E-3</c:v>
                </c:pt>
                <c:pt idx="9">
                  <c:v>2.7545251999999999E-3</c:v>
                </c:pt>
                <c:pt idx="10">
                  <c:v>2.7545251999999999E-3</c:v>
                </c:pt>
                <c:pt idx="11">
                  <c:v>2.7545251999999999E-3</c:v>
                </c:pt>
                <c:pt idx="12">
                  <c:v>2.7545251999999999E-3</c:v>
                </c:pt>
                <c:pt idx="13">
                  <c:v>2.7545251999999999E-3</c:v>
                </c:pt>
                <c:pt idx="14">
                  <c:v>2.7545251999999999E-3</c:v>
                </c:pt>
                <c:pt idx="15">
                  <c:v>2.7545251999999999E-3</c:v>
                </c:pt>
                <c:pt idx="16">
                  <c:v>2.7545251999999999E-3</c:v>
                </c:pt>
                <c:pt idx="17">
                  <c:v>2.7545251999999999E-3</c:v>
                </c:pt>
                <c:pt idx="18">
                  <c:v>2.7545251999999999E-3</c:v>
                </c:pt>
                <c:pt idx="19">
                  <c:v>2.7545251999999999E-3</c:v>
                </c:pt>
                <c:pt idx="20">
                  <c:v>2.7545251999999999E-3</c:v>
                </c:pt>
                <c:pt idx="21">
                  <c:v>2.7545251999999999E-3</c:v>
                </c:pt>
                <c:pt idx="22">
                  <c:v>2.7545251999999999E-3</c:v>
                </c:pt>
                <c:pt idx="23">
                  <c:v>2.7545251999999999E-3</c:v>
                </c:pt>
                <c:pt idx="24">
                  <c:v>2.7545251999999999E-3</c:v>
                </c:pt>
                <c:pt idx="25">
                  <c:v>2.7545251999999999E-3</c:v>
                </c:pt>
                <c:pt idx="26">
                  <c:v>2.7545251999999999E-3</c:v>
                </c:pt>
                <c:pt idx="27">
                  <c:v>2.7545251999999999E-3</c:v>
                </c:pt>
                <c:pt idx="28">
                  <c:v>2.7545251999999999E-3</c:v>
                </c:pt>
                <c:pt idx="29">
                  <c:v>2.7545251999999999E-3</c:v>
                </c:pt>
                <c:pt idx="30">
                  <c:v>2.7545251999999999E-3</c:v>
                </c:pt>
                <c:pt idx="31">
                  <c:v>2.7545251999999999E-3</c:v>
                </c:pt>
                <c:pt idx="32">
                  <c:v>2.7545251999999999E-3</c:v>
                </c:pt>
                <c:pt idx="33">
                  <c:v>2.7545251999999999E-3</c:v>
                </c:pt>
                <c:pt idx="34">
                  <c:v>2.7545251999999999E-3</c:v>
                </c:pt>
                <c:pt idx="35">
                  <c:v>2.7545251999999999E-3</c:v>
                </c:pt>
                <c:pt idx="36">
                  <c:v>2.7545251999999999E-3</c:v>
                </c:pt>
                <c:pt idx="37">
                  <c:v>2.7545251999999999E-3</c:v>
                </c:pt>
                <c:pt idx="38">
                  <c:v>2.7545251999999999E-3</c:v>
                </c:pt>
                <c:pt idx="39">
                  <c:v>2.7545251999999999E-3</c:v>
                </c:pt>
                <c:pt idx="40">
                  <c:v>2.7545251999999999E-3</c:v>
                </c:pt>
                <c:pt idx="41">
                  <c:v>2.7545251999999999E-3</c:v>
                </c:pt>
                <c:pt idx="42">
                  <c:v>2.7545251999999999E-3</c:v>
                </c:pt>
                <c:pt idx="43">
                  <c:v>2.7545251999999999E-3</c:v>
                </c:pt>
                <c:pt idx="44">
                  <c:v>2.7545251999999999E-3</c:v>
                </c:pt>
                <c:pt idx="45">
                  <c:v>2.7545251999999999E-3</c:v>
                </c:pt>
                <c:pt idx="46">
                  <c:v>2.7545251999999999E-3</c:v>
                </c:pt>
                <c:pt idx="47">
                  <c:v>2.7545251999999999E-3</c:v>
                </c:pt>
                <c:pt idx="48">
                  <c:v>2.7545251999999999E-3</c:v>
                </c:pt>
                <c:pt idx="49">
                  <c:v>2.7545251999999999E-3</c:v>
                </c:pt>
                <c:pt idx="50">
                  <c:v>2.7545251999999999E-3</c:v>
                </c:pt>
                <c:pt idx="51">
                  <c:v>2.7545251999999999E-3</c:v>
                </c:pt>
                <c:pt idx="52">
                  <c:v>2.7545251999999999E-3</c:v>
                </c:pt>
                <c:pt idx="53">
                  <c:v>2.7545251999999999E-3</c:v>
                </c:pt>
                <c:pt idx="54">
                  <c:v>2.7545251999999999E-3</c:v>
                </c:pt>
                <c:pt idx="55">
                  <c:v>2.7545251999999999E-3</c:v>
                </c:pt>
                <c:pt idx="56">
                  <c:v>2.7545251999999999E-3</c:v>
                </c:pt>
                <c:pt idx="57">
                  <c:v>2.7545251999999999E-3</c:v>
                </c:pt>
                <c:pt idx="58">
                  <c:v>2.7545251999999999E-3</c:v>
                </c:pt>
                <c:pt idx="59">
                  <c:v>2.7545251999999999E-3</c:v>
                </c:pt>
                <c:pt idx="60">
                  <c:v>2.7545251999999999E-3</c:v>
                </c:pt>
                <c:pt idx="61">
                  <c:v>2.7545251999999999E-3</c:v>
                </c:pt>
                <c:pt idx="62">
                  <c:v>2.7545251999999999E-3</c:v>
                </c:pt>
                <c:pt idx="63">
                  <c:v>2.7545251999999999E-3</c:v>
                </c:pt>
                <c:pt idx="64">
                  <c:v>2.7545251999999999E-3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2-5654-40AF-9C56-4D6608F57E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70632064"/>
        <c:axId val="270633984"/>
      </c:scatterChart>
      <c:valAx>
        <c:axId val="270632064"/>
        <c:scaling>
          <c:orientation val="minMax"/>
          <c:max val="12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defRPr>
                </a:pPr>
                <a:r>
                  <a:rPr lang="en-GB" sz="160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Log Frequency</a:t>
                </a:r>
              </a:p>
            </c:rich>
          </c:tx>
          <c:layout>
            <c:manualLayout>
              <c:xMode val="edge"/>
              <c:yMode val="edge"/>
              <c:x val="0.44873599537037034"/>
              <c:y val="0.92350277777777778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70633984"/>
        <c:crosses val="autoZero"/>
        <c:crossBetween val="midCat"/>
        <c:majorUnit val="1"/>
      </c:valAx>
      <c:valAx>
        <c:axId val="270633984"/>
        <c:scaling>
          <c:orientation val="minMax"/>
          <c:max val="0.8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defRPr>
                </a:pPr>
                <a:r>
                  <a:rPr lang="en-GB" sz="1600" b="0" i="0" u="none" strike="noStrike" baseline="0">
                    <a:effectLst/>
                    <a:latin typeface="+mn-lt"/>
                    <a:cs typeface="Arial" panose="020B0604020202020204" pitchFamily="34" charset="0"/>
                  </a:rPr>
                  <a:t>-C″ </a:t>
                </a:r>
                <a:r>
                  <a:rPr lang="en-GB" sz="1600" baseline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/ </a:t>
                </a:r>
                <a:r>
                  <a:rPr lang="en-GB" sz="160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pF</a:t>
                </a:r>
              </a:p>
            </c:rich>
          </c:tx>
          <c:layout>
            <c:manualLayout>
              <c:xMode val="edge"/>
              <c:yMode val="edge"/>
              <c:x val="2.9620071684587812E-3"/>
              <c:y val="0.328521759259259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70632064"/>
        <c:crosses val="autoZero"/>
        <c:crossBetween val="midCat"/>
        <c:majorUnit val="0.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0022641585719628"/>
          <c:y val="0.12842982862436317"/>
          <c:w val="0.75556968840433392"/>
          <c:h val="0.76002402974436356"/>
        </c:manualLayout>
      </c:layout>
      <c:scatterChart>
        <c:scatterStyle val="smoothMarker"/>
        <c:varyColors val="0"/>
        <c:ser>
          <c:idx val="0"/>
          <c:order val="0"/>
          <c:tx>
            <c:strRef>
              <c:f>'10Hz'!$A$3</c:f>
              <c:strCache>
                <c:ptCount val="1"/>
                <c:pt idx="0">
                  <c:v>5%Sucrose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tx1"/>
              </a:solidFill>
              <a:ln w="9525">
                <a:noFill/>
              </a:ln>
              <a:effectLst/>
            </c:spPr>
          </c:marker>
          <c:xVal>
            <c:numRef>
              <c:f>'10Hz'!$A$6:$A$200</c:f>
              <c:numCache>
                <c:formatCode>General</c:formatCode>
                <c:ptCount val="195"/>
                <c:pt idx="0">
                  <c:v>0</c:v>
                </c:pt>
                <c:pt idx="1">
                  <c:v>3.3000000000000002E-2</c:v>
                </c:pt>
                <c:pt idx="2">
                  <c:v>6.7000000000000004E-2</c:v>
                </c:pt>
                <c:pt idx="3">
                  <c:v>0.1</c:v>
                </c:pt>
                <c:pt idx="4">
                  <c:v>0.13300000000000001</c:v>
                </c:pt>
                <c:pt idx="5">
                  <c:v>0.16700000000000001</c:v>
                </c:pt>
                <c:pt idx="6">
                  <c:v>0.2</c:v>
                </c:pt>
                <c:pt idx="7">
                  <c:v>0.23300000000000001</c:v>
                </c:pt>
                <c:pt idx="8">
                  <c:v>0.26700000000000002</c:v>
                </c:pt>
                <c:pt idx="9">
                  <c:v>0.3</c:v>
                </c:pt>
                <c:pt idx="10">
                  <c:v>0.33300000000000002</c:v>
                </c:pt>
                <c:pt idx="11">
                  <c:v>0.36699999999999999</c:v>
                </c:pt>
                <c:pt idx="12">
                  <c:v>0.4</c:v>
                </c:pt>
                <c:pt idx="13">
                  <c:v>0.433</c:v>
                </c:pt>
                <c:pt idx="14">
                  <c:v>0.46700000000000003</c:v>
                </c:pt>
                <c:pt idx="15">
                  <c:v>0.5</c:v>
                </c:pt>
                <c:pt idx="16">
                  <c:v>0.53300000000000003</c:v>
                </c:pt>
                <c:pt idx="17">
                  <c:v>0.56699999999999995</c:v>
                </c:pt>
                <c:pt idx="18">
                  <c:v>0.6</c:v>
                </c:pt>
                <c:pt idx="19">
                  <c:v>0.63300000000000001</c:v>
                </c:pt>
                <c:pt idx="20">
                  <c:v>0.66700000000000004</c:v>
                </c:pt>
                <c:pt idx="21">
                  <c:v>0.7</c:v>
                </c:pt>
                <c:pt idx="22">
                  <c:v>0.73299999999999998</c:v>
                </c:pt>
                <c:pt idx="23">
                  <c:v>0.76700000000000002</c:v>
                </c:pt>
                <c:pt idx="24">
                  <c:v>0.8</c:v>
                </c:pt>
                <c:pt idx="25">
                  <c:v>0.83299999999999996</c:v>
                </c:pt>
                <c:pt idx="26">
                  <c:v>0.86699999999999999</c:v>
                </c:pt>
                <c:pt idx="27">
                  <c:v>0.9</c:v>
                </c:pt>
                <c:pt idx="28">
                  <c:v>0.93300000000000005</c:v>
                </c:pt>
                <c:pt idx="29">
                  <c:v>0.96699999999999997</c:v>
                </c:pt>
                <c:pt idx="30">
                  <c:v>1</c:v>
                </c:pt>
                <c:pt idx="31">
                  <c:v>1.0329999999999999</c:v>
                </c:pt>
                <c:pt idx="32">
                  <c:v>1.0669999999999999</c:v>
                </c:pt>
                <c:pt idx="33">
                  <c:v>1.1000000000000001</c:v>
                </c:pt>
                <c:pt idx="34">
                  <c:v>1.133</c:v>
                </c:pt>
                <c:pt idx="35">
                  <c:v>1.167</c:v>
                </c:pt>
                <c:pt idx="36">
                  <c:v>1.2</c:v>
                </c:pt>
                <c:pt idx="37">
                  <c:v>1.2330000000000001</c:v>
                </c:pt>
                <c:pt idx="38">
                  <c:v>1.2669999999999999</c:v>
                </c:pt>
                <c:pt idx="39">
                  <c:v>1.3</c:v>
                </c:pt>
                <c:pt idx="40">
                  <c:v>1.333</c:v>
                </c:pt>
                <c:pt idx="41">
                  <c:v>1.367</c:v>
                </c:pt>
                <c:pt idx="42">
                  <c:v>1.4</c:v>
                </c:pt>
                <c:pt idx="43">
                  <c:v>1.4330000000000001</c:v>
                </c:pt>
                <c:pt idx="44">
                  <c:v>1.4670000000000001</c:v>
                </c:pt>
                <c:pt idx="45">
                  <c:v>1.5</c:v>
                </c:pt>
                <c:pt idx="46">
                  <c:v>1.5329999999999999</c:v>
                </c:pt>
                <c:pt idx="47">
                  <c:v>1.5669999999999999</c:v>
                </c:pt>
                <c:pt idx="48">
                  <c:v>1.6</c:v>
                </c:pt>
                <c:pt idx="49">
                  <c:v>1.633</c:v>
                </c:pt>
                <c:pt idx="50">
                  <c:v>1.667</c:v>
                </c:pt>
                <c:pt idx="51">
                  <c:v>1.7</c:v>
                </c:pt>
                <c:pt idx="52">
                  <c:v>1.7330000000000001</c:v>
                </c:pt>
                <c:pt idx="53">
                  <c:v>1.7669999999999999</c:v>
                </c:pt>
                <c:pt idx="54">
                  <c:v>1.8</c:v>
                </c:pt>
                <c:pt idx="55">
                  <c:v>1.833</c:v>
                </c:pt>
                <c:pt idx="56">
                  <c:v>1.867</c:v>
                </c:pt>
                <c:pt idx="57">
                  <c:v>1.9</c:v>
                </c:pt>
                <c:pt idx="58">
                  <c:v>1.9330000000000001</c:v>
                </c:pt>
                <c:pt idx="59">
                  <c:v>1.9670000000000001</c:v>
                </c:pt>
                <c:pt idx="60">
                  <c:v>2</c:v>
                </c:pt>
                <c:pt idx="61">
                  <c:v>2.0329999999999999</c:v>
                </c:pt>
                <c:pt idx="62">
                  <c:v>2.0670000000000002</c:v>
                </c:pt>
                <c:pt idx="63">
                  <c:v>2.1</c:v>
                </c:pt>
                <c:pt idx="64">
                  <c:v>2.133</c:v>
                </c:pt>
                <c:pt idx="65">
                  <c:v>2.1669999999999998</c:v>
                </c:pt>
                <c:pt idx="66">
                  <c:v>2.2000000000000002</c:v>
                </c:pt>
                <c:pt idx="67">
                  <c:v>2.2330000000000001</c:v>
                </c:pt>
                <c:pt idx="68">
                  <c:v>2.2669999999999999</c:v>
                </c:pt>
                <c:pt idx="69">
                  <c:v>2.2999999999999998</c:v>
                </c:pt>
                <c:pt idx="70">
                  <c:v>2.3330000000000002</c:v>
                </c:pt>
                <c:pt idx="71">
                  <c:v>2.367</c:v>
                </c:pt>
                <c:pt idx="72">
                  <c:v>2.4</c:v>
                </c:pt>
                <c:pt idx="73">
                  <c:v>2.4329999999999998</c:v>
                </c:pt>
                <c:pt idx="74">
                  <c:v>2.4670000000000001</c:v>
                </c:pt>
                <c:pt idx="75">
                  <c:v>2.5</c:v>
                </c:pt>
                <c:pt idx="76">
                  <c:v>2.5329999999999999</c:v>
                </c:pt>
                <c:pt idx="77">
                  <c:v>2.5670000000000002</c:v>
                </c:pt>
                <c:pt idx="78">
                  <c:v>2.6</c:v>
                </c:pt>
                <c:pt idx="79">
                  <c:v>2.633</c:v>
                </c:pt>
                <c:pt idx="80">
                  <c:v>2.6669999999999998</c:v>
                </c:pt>
                <c:pt idx="81">
                  <c:v>2.7</c:v>
                </c:pt>
                <c:pt idx="82">
                  <c:v>2.7330000000000001</c:v>
                </c:pt>
                <c:pt idx="83">
                  <c:v>2.7669999999999999</c:v>
                </c:pt>
                <c:pt idx="84">
                  <c:v>2.8</c:v>
                </c:pt>
                <c:pt idx="85">
                  <c:v>2.8330000000000002</c:v>
                </c:pt>
                <c:pt idx="86">
                  <c:v>2.867</c:v>
                </c:pt>
                <c:pt idx="87">
                  <c:v>2.9</c:v>
                </c:pt>
                <c:pt idx="88">
                  <c:v>2.9329999999999998</c:v>
                </c:pt>
                <c:pt idx="89">
                  <c:v>2.9670000000000001</c:v>
                </c:pt>
                <c:pt idx="90">
                  <c:v>3</c:v>
                </c:pt>
                <c:pt idx="91">
                  <c:v>3.0329999999999999</c:v>
                </c:pt>
                <c:pt idx="92">
                  <c:v>3.0670000000000002</c:v>
                </c:pt>
                <c:pt idx="93">
                  <c:v>3.1</c:v>
                </c:pt>
                <c:pt idx="94">
                  <c:v>3.133</c:v>
                </c:pt>
                <c:pt idx="95">
                  <c:v>3.1669999999999998</c:v>
                </c:pt>
                <c:pt idx="96">
                  <c:v>3.2</c:v>
                </c:pt>
                <c:pt idx="97">
                  <c:v>3.2330000000000001</c:v>
                </c:pt>
                <c:pt idx="98">
                  <c:v>3.2669999999999999</c:v>
                </c:pt>
                <c:pt idx="99">
                  <c:v>3.3</c:v>
                </c:pt>
                <c:pt idx="100">
                  <c:v>3.3330000000000002</c:v>
                </c:pt>
                <c:pt idx="101">
                  <c:v>3.367</c:v>
                </c:pt>
                <c:pt idx="102">
                  <c:v>3.4</c:v>
                </c:pt>
                <c:pt idx="103">
                  <c:v>3.4329999999999998</c:v>
                </c:pt>
                <c:pt idx="104">
                  <c:v>3.4670000000000001</c:v>
                </c:pt>
                <c:pt idx="105">
                  <c:v>3.5</c:v>
                </c:pt>
                <c:pt idx="106">
                  <c:v>3.5329999999999999</c:v>
                </c:pt>
                <c:pt idx="107">
                  <c:v>3.5670000000000002</c:v>
                </c:pt>
                <c:pt idx="108">
                  <c:v>3.6</c:v>
                </c:pt>
                <c:pt idx="109">
                  <c:v>3.633</c:v>
                </c:pt>
                <c:pt idx="110">
                  <c:v>3.6669999999999998</c:v>
                </c:pt>
                <c:pt idx="111">
                  <c:v>3.7</c:v>
                </c:pt>
                <c:pt idx="112">
                  <c:v>3.7330000000000001</c:v>
                </c:pt>
                <c:pt idx="113">
                  <c:v>3.7669999999999999</c:v>
                </c:pt>
                <c:pt idx="114">
                  <c:v>3.8</c:v>
                </c:pt>
                <c:pt idx="115">
                  <c:v>3.8330000000000002</c:v>
                </c:pt>
                <c:pt idx="116">
                  <c:v>3.867</c:v>
                </c:pt>
                <c:pt idx="117">
                  <c:v>3.9</c:v>
                </c:pt>
                <c:pt idx="118">
                  <c:v>3.9329999999999998</c:v>
                </c:pt>
                <c:pt idx="119">
                  <c:v>3.9670000000000001</c:v>
                </c:pt>
                <c:pt idx="120">
                  <c:v>4</c:v>
                </c:pt>
                <c:pt idx="121">
                  <c:v>4.0330000000000004</c:v>
                </c:pt>
                <c:pt idx="122">
                  <c:v>4.0670000000000002</c:v>
                </c:pt>
                <c:pt idx="123">
                  <c:v>4.0999999999999996</c:v>
                </c:pt>
                <c:pt idx="124">
                  <c:v>4.133</c:v>
                </c:pt>
                <c:pt idx="125">
                  <c:v>4.1669999999999998</c:v>
                </c:pt>
                <c:pt idx="126">
                  <c:v>4.2</c:v>
                </c:pt>
                <c:pt idx="127">
                  <c:v>4.2329999999999997</c:v>
                </c:pt>
                <c:pt idx="128">
                  <c:v>4.2670000000000003</c:v>
                </c:pt>
                <c:pt idx="129">
                  <c:v>4.3</c:v>
                </c:pt>
                <c:pt idx="130">
                  <c:v>4.3330000000000002</c:v>
                </c:pt>
                <c:pt idx="131">
                  <c:v>4.367</c:v>
                </c:pt>
                <c:pt idx="132">
                  <c:v>4.4000000000000004</c:v>
                </c:pt>
                <c:pt idx="133">
                  <c:v>4.4329999999999998</c:v>
                </c:pt>
                <c:pt idx="134">
                  <c:v>4.4669999999999996</c:v>
                </c:pt>
                <c:pt idx="135">
                  <c:v>4.5</c:v>
                </c:pt>
                <c:pt idx="136">
                  <c:v>4.5330000000000004</c:v>
                </c:pt>
                <c:pt idx="137">
                  <c:v>4.5670000000000002</c:v>
                </c:pt>
                <c:pt idx="138">
                  <c:v>4.5999999999999996</c:v>
                </c:pt>
                <c:pt idx="139">
                  <c:v>4.633</c:v>
                </c:pt>
                <c:pt idx="140">
                  <c:v>4.6669999999999998</c:v>
                </c:pt>
                <c:pt idx="141">
                  <c:v>4.7</c:v>
                </c:pt>
                <c:pt idx="142">
                  <c:v>4.7329999999999997</c:v>
                </c:pt>
                <c:pt idx="143">
                  <c:v>4.7670000000000003</c:v>
                </c:pt>
                <c:pt idx="144">
                  <c:v>4.8</c:v>
                </c:pt>
                <c:pt idx="145">
                  <c:v>4.8330000000000002</c:v>
                </c:pt>
                <c:pt idx="146">
                  <c:v>4.867</c:v>
                </c:pt>
                <c:pt idx="147">
                  <c:v>4.9000000000000004</c:v>
                </c:pt>
                <c:pt idx="148">
                  <c:v>4.9329999999999998</c:v>
                </c:pt>
                <c:pt idx="149">
                  <c:v>4.9669999999999996</c:v>
                </c:pt>
                <c:pt idx="150">
                  <c:v>5</c:v>
                </c:pt>
              </c:numCache>
            </c:numRef>
          </c:xVal>
          <c:yVal>
            <c:numRef>
              <c:f>'10Hz'!$K$6:$K$200</c:f>
              <c:numCache>
                <c:formatCode>0.00E+00</c:formatCode>
                <c:ptCount val="195"/>
                <c:pt idx="0">
                  <c:v>3.3032249999999999</c:v>
                </c:pt>
                <c:pt idx="1">
                  <c:v>3.2331020000000001</c:v>
                </c:pt>
                <c:pt idx="2">
                  <c:v>3.2320199999999999</c:v>
                </c:pt>
                <c:pt idx="3">
                  <c:v>3.213419</c:v>
                </c:pt>
                <c:pt idx="4">
                  <c:v>3.2028789999999998</c:v>
                </c:pt>
                <c:pt idx="5">
                  <c:v>3.1939449999999998</c:v>
                </c:pt>
                <c:pt idx="6">
                  <c:v>3.1864880000000002</c:v>
                </c:pt>
                <c:pt idx="7">
                  <c:v>-1.9309669999999999E-4</c:v>
                </c:pt>
                <c:pt idx="8">
                  <c:v>3.1746639999999999</c:v>
                </c:pt>
                <c:pt idx="9">
                  <c:v>3.1710449999999999</c:v>
                </c:pt>
                <c:pt idx="10">
                  <c:v>3.168002</c:v>
                </c:pt>
                <c:pt idx="11">
                  <c:v>3.1649039999999999</c:v>
                </c:pt>
                <c:pt idx="12">
                  <c:v>3.1645810000000001</c:v>
                </c:pt>
                <c:pt idx="13">
                  <c:v>3.1613880000000001</c:v>
                </c:pt>
                <c:pt idx="14">
                  <c:v>3.1588039999999999</c:v>
                </c:pt>
                <c:pt idx="15">
                  <c:v>3.1565509999999999</c:v>
                </c:pt>
                <c:pt idx="16">
                  <c:v>3.1534010000000001</c:v>
                </c:pt>
                <c:pt idx="17">
                  <c:v>3.1511719999999999</c:v>
                </c:pt>
                <c:pt idx="18">
                  <c:v>3.141886</c:v>
                </c:pt>
                <c:pt idx="19">
                  <c:v>3.129775</c:v>
                </c:pt>
                <c:pt idx="20">
                  <c:v>3.1126879999999999</c:v>
                </c:pt>
                <c:pt idx="21">
                  <c:v>3.0977380000000001</c:v>
                </c:pt>
                <c:pt idx="22">
                  <c:v>3.0769570000000002</c:v>
                </c:pt>
                <c:pt idx="23">
                  <c:v>3.0589249999999999</c:v>
                </c:pt>
                <c:pt idx="24">
                  <c:v>3.0362629999999999</c:v>
                </c:pt>
                <c:pt idx="25">
                  <c:v>3.018599</c:v>
                </c:pt>
                <c:pt idx="26">
                  <c:v>2.9947620000000001</c:v>
                </c:pt>
                <c:pt idx="27">
                  <c:v>2.9750100000000002</c:v>
                </c:pt>
                <c:pt idx="28">
                  <c:v>2.9516149999999999</c:v>
                </c:pt>
                <c:pt idx="29">
                  <c:v>2.9309449999999999</c:v>
                </c:pt>
                <c:pt idx="30">
                  <c:v>2.907899</c:v>
                </c:pt>
                <c:pt idx="31">
                  <c:v>2.8865430000000001</c:v>
                </c:pt>
                <c:pt idx="32">
                  <c:v>2.864188</c:v>
                </c:pt>
                <c:pt idx="33">
                  <c:v>2.8454359999999999</c:v>
                </c:pt>
                <c:pt idx="34">
                  <c:v>2.8234750000000002</c:v>
                </c:pt>
                <c:pt idx="35">
                  <c:v>2.8035779999999999</c:v>
                </c:pt>
                <c:pt idx="36">
                  <c:v>2.7832219999999999</c:v>
                </c:pt>
                <c:pt idx="37">
                  <c:v>2.7638419999999999</c:v>
                </c:pt>
                <c:pt idx="38">
                  <c:v>2.7446600000000001</c:v>
                </c:pt>
                <c:pt idx="39">
                  <c:v>2.7265640000000002</c:v>
                </c:pt>
                <c:pt idx="40">
                  <c:v>2.7092320000000001</c:v>
                </c:pt>
                <c:pt idx="41">
                  <c:v>2.6931080000000001</c:v>
                </c:pt>
                <c:pt idx="42">
                  <c:v>2.674191</c:v>
                </c:pt>
                <c:pt idx="43">
                  <c:v>2.6512959999999999</c:v>
                </c:pt>
                <c:pt idx="44">
                  <c:v>2.6325789999999998</c:v>
                </c:pt>
                <c:pt idx="45">
                  <c:v>2.616924</c:v>
                </c:pt>
                <c:pt idx="46">
                  <c:v>2.6025390000000002</c:v>
                </c:pt>
                <c:pt idx="47">
                  <c:v>2.5895869999999999</c:v>
                </c:pt>
                <c:pt idx="48">
                  <c:v>2.5756290000000002</c:v>
                </c:pt>
                <c:pt idx="49">
                  <c:v>2.5644809999999998</c:v>
                </c:pt>
                <c:pt idx="50">
                  <c:v>2.5525229999999999</c:v>
                </c:pt>
                <c:pt idx="51">
                  <c:v>2.5422660000000001</c:v>
                </c:pt>
                <c:pt idx="52">
                  <c:v>2.532915</c:v>
                </c:pt>
                <c:pt idx="53">
                  <c:v>2.5245259999999998</c:v>
                </c:pt>
                <c:pt idx="54">
                  <c:v>2.519263</c:v>
                </c:pt>
                <c:pt idx="55">
                  <c:v>2.5138340000000001</c:v>
                </c:pt>
                <c:pt idx="56">
                  <c:v>2.5079039999999999</c:v>
                </c:pt>
                <c:pt idx="57">
                  <c:v>2.5022180000000001</c:v>
                </c:pt>
                <c:pt idx="58">
                  <c:v>2.4974590000000001</c:v>
                </c:pt>
                <c:pt idx="59">
                  <c:v>2.4943430000000002</c:v>
                </c:pt>
                <c:pt idx="60">
                  <c:v>2.7962769999999999</c:v>
                </c:pt>
                <c:pt idx="61">
                  <c:v>2.746909</c:v>
                </c:pt>
                <c:pt idx="62">
                  <c:v>2.7459660000000001</c:v>
                </c:pt>
                <c:pt idx="63">
                  <c:v>2.7639109999999998</c:v>
                </c:pt>
                <c:pt idx="64">
                  <c:v>2.7834310000000002</c:v>
                </c:pt>
                <c:pt idx="65">
                  <c:v>2.7781319999999998</c:v>
                </c:pt>
                <c:pt idx="66">
                  <c:v>2.7094779999999998</c:v>
                </c:pt>
                <c:pt idx="67">
                  <c:v>2.589591</c:v>
                </c:pt>
                <c:pt idx="68">
                  <c:v>2.471098</c:v>
                </c:pt>
                <c:pt idx="69">
                  <c:v>2.1623039999999998</c:v>
                </c:pt>
                <c:pt idx="70">
                  <c:v>1.7413050000000001</c:v>
                </c:pt>
                <c:pt idx="71">
                  <c:v>1.528721</c:v>
                </c:pt>
                <c:pt idx="72">
                  <c:v>1.4422079999999999</c:v>
                </c:pt>
                <c:pt idx="73">
                  <c:v>1.407111</c:v>
                </c:pt>
                <c:pt idx="74">
                  <c:v>1.391826</c:v>
                </c:pt>
                <c:pt idx="75">
                  <c:v>1.383775</c:v>
                </c:pt>
                <c:pt idx="76">
                  <c:v>1.378301</c:v>
                </c:pt>
                <c:pt idx="77">
                  <c:v>1.3726560000000001</c:v>
                </c:pt>
                <c:pt idx="78">
                  <c:v>1.3678170000000001</c:v>
                </c:pt>
                <c:pt idx="79">
                  <c:v>1.3644259999999999</c:v>
                </c:pt>
                <c:pt idx="80">
                  <c:v>1.362285</c:v>
                </c:pt>
                <c:pt idx="81">
                  <c:v>1.3598490000000001</c:v>
                </c:pt>
                <c:pt idx="82">
                  <c:v>1.3577650000000001</c:v>
                </c:pt>
                <c:pt idx="83">
                  <c:v>1.3557399999999999</c:v>
                </c:pt>
                <c:pt idx="84">
                  <c:v>1.354163</c:v>
                </c:pt>
                <c:pt idx="85">
                  <c:v>1.3529949999999999</c:v>
                </c:pt>
                <c:pt idx="86">
                  <c:v>1.3518680000000001</c:v>
                </c:pt>
                <c:pt idx="87">
                  <c:v>1.3509800000000001</c:v>
                </c:pt>
                <c:pt idx="88">
                  <c:v>1.3501840000000001</c:v>
                </c:pt>
                <c:pt idx="89">
                  <c:v>1.3492930000000001</c:v>
                </c:pt>
                <c:pt idx="90">
                  <c:v>1.3485959999999999</c:v>
                </c:pt>
                <c:pt idx="91">
                  <c:v>1.3480019999999999</c:v>
                </c:pt>
                <c:pt idx="92">
                  <c:v>1.347577</c:v>
                </c:pt>
                <c:pt idx="93">
                  <c:v>1.3469169999999999</c:v>
                </c:pt>
                <c:pt idx="94">
                  <c:v>1.3465750000000001</c:v>
                </c:pt>
                <c:pt idx="95">
                  <c:v>1.345885</c:v>
                </c:pt>
                <c:pt idx="96">
                  <c:v>1.3455889999999999</c:v>
                </c:pt>
                <c:pt idx="97">
                  <c:v>1.345424</c:v>
                </c:pt>
                <c:pt idx="98">
                  <c:v>1.3448640000000001</c:v>
                </c:pt>
                <c:pt idx="99">
                  <c:v>1.344787</c:v>
                </c:pt>
                <c:pt idx="100">
                  <c:v>1.344204</c:v>
                </c:pt>
                <c:pt idx="101">
                  <c:v>1.344093</c:v>
                </c:pt>
                <c:pt idx="102">
                  <c:v>1.3438570000000001</c:v>
                </c:pt>
                <c:pt idx="103">
                  <c:v>1.344122</c:v>
                </c:pt>
                <c:pt idx="104">
                  <c:v>1.343442</c:v>
                </c:pt>
                <c:pt idx="105">
                  <c:v>1.3433379999999999</c:v>
                </c:pt>
                <c:pt idx="106">
                  <c:v>1.343383</c:v>
                </c:pt>
                <c:pt idx="107">
                  <c:v>1.3430200000000001</c:v>
                </c:pt>
                <c:pt idx="108">
                  <c:v>1.342843</c:v>
                </c:pt>
                <c:pt idx="109">
                  <c:v>1.3426290000000001</c:v>
                </c:pt>
                <c:pt idx="110">
                  <c:v>1.3425370000000001</c:v>
                </c:pt>
                <c:pt idx="111">
                  <c:v>1.3428880000000001</c:v>
                </c:pt>
                <c:pt idx="112">
                  <c:v>1.342268</c:v>
                </c:pt>
                <c:pt idx="113">
                  <c:v>1.342033</c:v>
                </c:pt>
                <c:pt idx="114">
                  <c:v>1.3420259999999999</c:v>
                </c:pt>
                <c:pt idx="115">
                  <c:v>1.3421019999999999</c:v>
                </c:pt>
                <c:pt idx="116">
                  <c:v>1.341877</c:v>
                </c:pt>
                <c:pt idx="117">
                  <c:v>1.341639</c:v>
                </c:pt>
                <c:pt idx="118">
                  <c:v>1.341488</c:v>
                </c:pt>
                <c:pt idx="119">
                  <c:v>1.3417030000000001</c:v>
                </c:pt>
                <c:pt idx="120">
                  <c:v>1.3415760000000001</c:v>
                </c:pt>
                <c:pt idx="121">
                  <c:v>1.341542</c:v>
                </c:pt>
                <c:pt idx="122">
                  <c:v>1.3411660000000001</c:v>
                </c:pt>
                <c:pt idx="123">
                  <c:v>1.3414919999999999</c:v>
                </c:pt>
                <c:pt idx="124">
                  <c:v>1.3412710000000001</c:v>
                </c:pt>
                <c:pt idx="125">
                  <c:v>1.3412729999999999</c:v>
                </c:pt>
                <c:pt idx="126">
                  <c:v>1.3416360000000001</c:v>
                </c:pt>
                <c:pt idx="127">
                  <c:v>1.3412809999999999</c:v>
                </c:pt>
                <c:pt idx="128">
                  <c:v>1.3409120000000001</c:v>
                </c:pt>
                <c:pt idx="129">
                  <c:v>1.340962</c:v>
                </c:pt>
                <c:pt idx="130">
                  <c:v>1.3411869999999999</c:v>
                </c:pt>
                <c:pt idx="131">
                  <c:v>1.3411729999999999</c:v>
                </c:pt>
                <c:pt idx="132">
                  <c:v>1.3408340000000001</c:v>
                </c:pt>
                <c:pt idx="133">
                  <c:v>1.3407770000000001</c:v>
                </c:pt>
                <c:pt idx="134">
                  <c:v>1.3406549999999999</c:v>
                </c:pt>
                <c:pt idx="135">
                  <c:v>1.340606</c:v>
                </c:pt>
                <c:pt idx="136">
                  <c:v>1.3406290000000001</c:v>
                </c:pt>
                <c:pt idx="137">
                  <c:v>1.3406210000000001</c:v>
                </c:pt>
                <c:pt idx="138">
                  <c:v>1.340565</c:v>
                </c:pt>
                <c:pt idx="139">
                  <c:v>1.3404929999999999</c:v>
                </c:pt>
                <c:pt idx="140">
                  <c:v>1.340614</c:v>
                </c:pt>
                <c:pt idx="141">
                  <c:v>1.340657</c:v>
                </c:pt>
                <c:pt idx="142">
                  <c:v>1.3406</c:v>
                </c:pt>
                <c:pt idx="143">
                  <c:v>1.3407169999999999</c:v>
                </c:pt>
                <c:pt idx="144">
                  <c:v>1.3408389999999999</c:v>
                </c:pt>
                <c:pt idx="145">
                  <c:v>1.3405320000000001</c:v>
                </c:pt>
                <c:pt idx="146">
                  <c:v>1.3402959999999999</c:v>
                </c:pt>
                <c:pt idx="147">
                  <c:v>1.340317</c:v>
                </c:pt>
                <c:pt idx="148">
                  <c:v>1.3404990000000001</c:v>
                </c:pt>
                <c:pt idx="149">
                  <c:v>1.340462</c:v>
                </c:pt>
                <c:pt idx="150">
                  <c:v>1.3405959999999999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219E-48A7-BF5D-415E39610278}"/>
            </c:ext>
          </c:extLst>
        </c:ser>
        <c:ser>
          <c:idx val="1"/>
          <c:order val="1"/>
          <c:tx>
            <c:strRef>
              <c:f>'10Hz'!$M$3</c:f>
              <c:strCache>
                <c:ptCount val="1"/>
                <c:pt idx="0">
                  <c:v>5%Sucrose in 0.13% NaCl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'10Hz'!$M$6:$M$200</c:f>
              <c:numCache>
                <c:formatCode>General</c:formatCode>
                <c:ptCount val="195"/>
                <c:pt idx="0">
                  <c:v>0</c:v>
                </c:pt>
                <c:pt idx="1">
                  <c:v>3.3000000000000002E-2</c:v>
                </c:pt>
                <c:pt idx="2">
                  <c:v>6.7000000000000004E-2</c:v>
                </c:pt>
                <c:pt idx="3">
                  <c:v>0.1</c:v>
                </c:pt>
                <c:pt idx="4">
                  <c:v>0.13300000000000001</c:v>
                </c:pt>
                <c:pt idx="5">
                  <c:v>0.16700000000000001</c:v>
                </c:pt>
                <c:pt idx="6">
                  <c:v>0.2</c:v>
                </c:pt>
                <c:pt idx="7">
                  <c:v>0.23300000000000001</c:v>
                </c:pt>
                <c:pt idx="8">
                  <c:v>0.26700000000000002</c:v>
                </c:pt>
                <c:pt idx="9">
                  <c:v>0.3</c:v>
                </c:pt>
                <c:pt idx="10">
                  <c:v>0.33300000000000002</c:v>
                </c:pt>
                <c:pt idx="11">
                  <c:v>0.36699999999999999</c:v>
                </c:pt>
                <c:pt idx="12">
                  <c:v>0.4</c:v>
                </c:pt>
                <c:pt idx="13">
                  <c:v>0.433</c:v>
                </c:pt>
                <c:pt idx="14">
                  <c:v>0.46700000000000003</c:v>
                </c:pt>
                <c:pt idx="15">
                  <c:v>0.5</c:v>
                </c:pt>
                <c:pt idx="16">
                  <c:v>0.53300000000000003</c:v>
                </c:pt>
                <c:pt idx="17">
                  <c:v>0.56699999999999995</c:v>
                </c:pt>
                <c:pt idx="18">
                  <c:v>0.6</c:v>
                </c:pt>
                <c:pt idx="19">
                  <c:v>0.63300000000000001</c:v>
                </c:pt>
                <c:pt idx="20">
                  <c:v>0.66700000000000004</c:v>
                </c:pt>
                <c:pt idx="21">
                  <c:v>0.7</c:v>
                </c:pt>
                <c:pt idx="22">
                  <c:v>0.73299999999999998</c:v>
                </c:pt>
                <c:pt idx="23">
                  <c:v>0.76700000000000002</c:v>
                </c:pt>
                <c:pt idx="24">
                  <c:v>0.8</c:v>
                </c:pt>
                <c:pt idx="25">
                  <c:v>0.83299999999999996</c:v>
                </c:pt>
                <c:pt idx="26">
                  <c:v>0.86699999999999999</c:v>
                </c:pt>
                <c:pt idx="27">
                  <c:v>0.9</c:v>
                </c:pt>
                <c:pt idx="28">
                  <c:v>0.93300000000000005</c:v>
                </c:pt>
                <c:pt idx="29">
                  <c:v>0.96699999999999997</c:v>
                </c:pt>
                <c:pt idx="30">
                  <c:v>1</c:v>
                </c:pt>
                <c:pt idx="31">
                  <c:v>1.0329999999999999</c:v>
                </c:pt>
                <c:pt idx="32">
                  <c:v>1.0669999999999999</c:v>
                </c:pt>
                <c:pt idx="33">
                  <c:v>1.1000000000000001</c:v>
                </c:pt>
                <c:pt idx="34">
                  <c:v>1.133</c:v>
                </c:pt>
                <c:pt idx="35">
                  <c:v>1.167</c:v>
                </c:pt>
                <c:pt idx="36">
                  <c:v>1.2</c:v>
                </c:pt>
                <c:pt idx="37">
                  <c:v>1.2330000000000001</c:v>
                </c:pt>
                <c:pt idx="38">
                  <c:v>1.2669999999999999</c:v>
                </c:pt>
                <c:pt idx="39">
                  <c:v>1.3</c:v>
                </c:pt>
                <c:pt idx="40">
                  <c:v>1.333</c:v>
                </c:pt>
                <c:pt idx="41">
                  <c:v>1.367</c:v>
                </c:pt>
                <c:pt idx="42">
                  <c:v>1.4</c:v>
                </c:pt>
                <c:pt idx="43">
                  <c:v>1.4330000000000001</c:v>
                </c:pt>
                <c:pt idx="44">
                  <c:v>1.4670000000000001</c:v>
                </c:pt>
                <c:pt idx="45">
                  <c:v>1.5</c:v>
                </c:pt>
                <c:pt idx="46">
                  <c:v>1.5329999999999999</c:v>
                </c:pt>
                <c:pt idx="47">
                  <c:v>1.5669999999999999</c:v>
                </c:pt>
                <c:pt idx="48">
                  <c:v>1.6</c:v>
                </c:pt>
                <c:pt idx="49">
                  <c:v>1.633</c:v>
                </c:pt>
                <c:pt idx="50">
                  <c:v>1.667</c:v>
                </c:pt>
                <c:pt idx="51">
                  <c:v>1.7</c:v>
                </c:pt>
                <c:pt idx="52">
                  <c:v>1.7330000000000001</c:v>
                </c:pt>
                <c:pt idx="53">
                  <c:v>1.7669999999999999</c:v>
                </c:pt>
                <c:pt idx="54">
                  <c:v>1.8</c:v>
                </c:pt>
                <c:pt idx="55">
                  <c:v>1.833</c:v>
                </c:pt>
                <c:pt idx="56">
                  <c:v>1.867</c:v>
                </c:pt>
                <c:pt idx="57">
                  <c:v>1.9</c:v>
                </c:pt>
                <c:pt idx="58">
                  <c:v>1.9330000000000001</c:v>
                </c:pt>
                <c:pt idx="59">
                  <c:v>1.9670000000000001</c:v>
                </c:pt>
                <c:pt idx="60">
                  <c:v>2</c:v>
                </c:pt>
                <c:pt idx="61">
                  <c:v>2.0329999999999999</c:v>
                </c:pt>
                <c:pt idx="62">
                  <c:v>2.0670000000000002</c:v>
                </c:pt>
                <c:pt idx="63">
                  <c:v>2.1</c:v>
                </c:pt>
                <c:pt idx="64">
                  <c:v>2.133</c:v>
                </c:pt>
                <c:pt idx="65">
                  <c:v>2.1669999999999998</c:v>
                </c:pt>
                <c:pt idx="66">
                  <c:v>2.2000000000000002</c:v>
                </c:pt>
                <c:pt idx="67">
                  <c:v>2.2330000000000001</c:v>
                </c:pt>
                <c:pt idx="68">
                  <c:v>2.2669999999999999</c:v>
                </c:pt>
                <c:pt idx="69">
                  <c:v>2.2999999999999998</c:v>
                </c:pt>
                <c:pt idx="70">
                  <c:v>2.3330000000000002</c:v>
                </c:pt>
                <c:pt idx="71">
                  <c:v>2.367</c:v>
                </c:pt>
                <c:pt idx="72">
                  <c:v>2.4</c:v>
                </c:pt>
                <c:pt idx="73">
                  <c:v>2.4329999999999998</c:v>
                </c:pt>
                <c:pt idx="74">
                  <c:v>2.4670000000000001</c:v>
                </c:pt>
                <c:pt idx="75">
                  <c:v>2.5</c:v>
                </c:pt>
                <c:pt idx="76">
                  <c:v>2.5329999999999999</c:v>
                </c:pt>
                <c:pt idx="77">
                  <c:v>2.5670000000000002</c:v>
                </c:pt>
                <c:pt idx="78">
                  <c:v>2.6</c:v>
                </c:pt>
                <c:pt idx="79">
                  <c:v>2.633</c:v>
                </c:pt>
                <c:pt idx="80">
                  <c:v>2.6669999999999998</c:v>
                </c:pt>
                <c:pt idx="81">
                  <c:v>2.7</c:v>
                </c:pt>
                <c:pt idx="82">
                  <c:v>2.7330000000000001</c:v>
                </c:pt>
                <c:pt idx="83">
                  <c:v>2.7669999999999999</c:v>
                </c:pt>
                <c:pt idx="84">
                  <c:v>2.8</c:v>
                </c:pt>
                <c:pt idx="85">
                  <c:v>2.8330000000000002</c:v>
                </c:pt>
                <c:pt idx="86">
                  <c:v>2.867</c:v>
                </c:pt>
                <c:pt idx="87">
                  <c:v>2.9</c:v>
                </c:pt>
                <c:pt idx="88">
                  <c:v>2.9329999999999998</c:v>
                </c:pt>
                <c:pt idx="89">
                  <c:v>2.9670000000000001</c:v>
                </c:pt>
                <c:pt idx="90">
                  <c:v>3</c:v>
                </c:pt>
                <c:pt idx="91">
                  <c:v>3.0329999999999999</c:v>
                </c:pt>
                <c:pt idx="92">
                  <c:v>3.0670000000000002</c:v>
                </c:pt>
                <c:pt idx="93">
                  <c:v>3.1</c:v>
                </c:pt>
                <c:pt idx="94">
                  <c:v>3.133</c:v>
                </c:pt>
                <c:pt idx="95">
                  <c:v>3.1669999999999998</c:v>
                </c:pt>
                <c:pt idx="96">
                  <c:v>3.2</c:v>
                </c:pt>
                <c:pt idx="97">
                  <c:v>3.2330000000000001</c:v>
                </c:pt>
                <c:pt idx="98">
                  <c:v>3.2669999999999999</c:v>
                </c:pt>
                <c:pt idx="99">
                  <c:v>3.3</c:v>
                </c:pt>
                <c:pt idx="100">
                  <c:v>3.3330000000000002</c:v>
                </c:pt>
                <c:pt idx="101">
                  <c:v>3.367</c:v>
                </c:pt>
                <c:pt idx="102">
                  <c:v>3.4</c:v>
                </c:pt>
                <c:pt idx="103">
                  <c:v>3.4329999999999998</c:v>
                </c:pt>
                <c:pt idx="104">
                  <c:v>3.4670000000000001</c:v>
                </c:pt>
                <c:pt idx="105">
                  <c:v>3.5</c:v>
                </c:pt>
                <c:pt idx="106">
                  <c:v>3.5329999999999999</c:v>
                </c:pt>
                <c:pt idx="107">
                  <c:v>3.5670000000000002</c:v>
                </c:pt>
                <c:pt idx="108">
                  <c:v>3.6</c:v>
                </c:pt>
                <c:pt idx="109">
                  <c:v>3.633</c:v>
                </c:pt>
                <c:pt idx="110">
                  <c:v>3.6669999999999998</c:v>
                </c:pt>
                <c:pt idx="111">
                  <c:v>3.7</c:v>
                </c:pt>
                <c:pt idx="112">
                  <c:v>3.7330000000000001</c:v>
                </c:pt>
                <c:pt idx="113">
                  <c:v>3.7669999999999999</c:v>
                </c:pt>
                <c:pt idx="114">
                  <c:v>3.8</c:v>
                </c:pt>
                <c:pt idx="115">
                  <c:v>3.8330000000000002</c:v>
                </c:pt>
                <c:pt idx="116">
                  <c:v>3.867</c:v>
                </c:pt>
                <c:pt idx="117">
                  <c:v>3.9</c:v>
                </c:pt>
                <c:pt idx="118">
                  <c:v>3.9329999999999998</c:v>
                </c:pt>
                <c:pt idx="119">
                  <c:v>3.9670000000000001</c:v>
                </c:pt>
                <c:pt idx="120">
                  <c:v>4</c:v>
                </c:pt>
                <c:pt idx="121">
                  <c:v>4.0330000000000004</c:v>
                </c:pt>
                <c:pt idx="122">
                  <c:v>4.0670000000000002</c:v>
                </c:pt>
                <c:pt idx="123">
                  <c:v>4.0999999999999996</c:v>
                </c:pt>
                <c:pt idx="124">
                  <c:v>4.133</c:v>
                </c:pt>
                <c:pt idx="125">
                  <c:v>4.1669999999999998</c:v>
                </c:pt>
                <c:pt idx="126">
                  <c:v>4.2</c:v>
                </c:pt>
                <c:pt idx="127">
                  <c:v>4.2329999999999997</c:v>
                </c:pt>
                <c:pt idx="128">
                  <c:v>4.2670000000000003</c:v>
                </c:pt>
                <c:pt idx="129">
                  <c:v>4.3</c:v>
                </c:pt>
                <c:pt idx="130">
                  <c:v>4.3330000000000002</c:v>
                </c:pt>
                <c:pt idx="131">
                  <c:v>4.367</c:v>
                </c:pt>
                <c:pt idx="132">
                  <c:v>4.4000000000000004</c:v>
                </c:pt>
                <c:pt idx="133">
                  <c:v>4.4329999999999998</c:v>
                </c:pt>
                <c:pt idx="134">
                  <c:v>4.4669999999999996</c:v>
                </c:pt>
                <c:pt idx="135">
                  <c:v>4.5</c:v>
                </c:pt>
                <c:pt idx="136">
                  <c:v>4.5330000000000004</c:v>
                </c:pt>
                <c:pt idx="137">
                  <c:v>4.5670000000000002</c:v>
                </c:pt>
                <c:pt idx="138">
                  <c:v>4.5999999999999996</c:v>
                </c:pt>
                <c:pt idx="139">
                  <c:v>4.633</c:v>
                </c:pt>
                <c:pt idx="140">
                  <c:v>4.6669999999999998</c:v>
                </c:pt>
                <c:pt idx="141">
                  <c:v>4.7</c:v>
                </c:pt>
                <c:pt idx="142">
                  <c:v>4.7329999999999997</c:v>
                </c:pt>
                <c:pt idx="143">
                  <c:v>4.7670000000000003</c:v>
                </c:pt>
                <c:pt idx="144">
                  <c:v>4.8</c:v>
                </c:pt>
                <c:pt idx="145">
                  <c:v>4.8330000000000002</c:v>
                </c:pt>
                <c:pt idx="146">
                  <c:v>4.867</c:v>
                </c:pt>
                <c:pt idx="147">
                  <c:v>4.9000000000000004</c:v>
                </c:pt>
                <c:pt idx="148">
                  <c:v>4.9329999999999998</c:v>
                </c:pt>
                <c:pt idx="149">
                  <c:v>4.9669999999999996</c:v>
                </c:pt>
                <c:pt idx="150">
                  <c:v>5</c:v>
                </c:pt>
              </c:numCache>
            </c:numRef>
          </c:xVal>
          <c:yVal>
            <c:numRef>
              <c:f>'10Hz'!$W$6:$W$200</c:f>
              <c:numCache>
                <c:formatCode>0.00E+00</c:formatCode>
                <c:ptCount val="195"/>
                <c:pt idx="0">
                  <c:v>3.582992</c:v>
                </c:pt>
                <c:pt idx="1">
                  <c:v>3.4563410000000001</c:v>
                </c:pt>
                <c:pt idx="2">
                  <c:v>3.5786180000000001</c:v>
                </c:pt>
                <c:pt idx="3">
                  <c:v>3.5875810000000001</c:v>
                </c:pt>
                <c:pt idx="4">
                  <c:v>3.5864440000000002</c:v>
                </c:pt>
                <c:pt idx="5">
                  <c:v>3.5882860000000001</c:v>
                </c:pt>
                <c:pt idx="6">
                  <c:v>3.5841599999999998</c:v>
                </c:pt>
                <c:pt idx="7">
                  <c:v>3.5642480000000001</c:v>
                </c:pt>
                <c:pt idx="8">
                  <c:v>3.5405259999999998</c:v>
                </c:pt>
                <c:pt idx="9">
                  <c:v>3.547469</c:v>
                </c:pt>
                <c:pt idx="10">
                  <c:v>3.5364</c:v>
                </c:pt>
                <c:pt idx="11">
                  <c:v>3.528168</c:v>
                </c:pt>
                <c:pt idx="12">
                  <c:v>3.5109140000000001</c:v>
                </c:pt>
                <c:pt idx="13">
                  <c:v>3.4718800000000001</c:v>
                </c:pt>
                <c:pt idx="14">
                  <c:v>3.5038849999999999</c:v>
                </c:pt>
                <c:pt idx="15">
                  <c:v>3.5188510000000002</c:v>
                </c:pt>
                <c:pt idx="16">
                  <c:v>3.4776189999999998</c:v>
                </c:pt>
                <c:pt idx="17">
                  <c:v>3.483733</c:v>
                </c:pt>
                <c:pt idx="18">
                  <c:v>3.4969739999999998</c:v>
                </c:pt>
                <c:pt idx="19">
                  <c:v>3.576012</c:v>
                </c:pt>
                <c:pt idx="20">
                  <c:v>3.5743559999999999</c:v>
                </c:pt>
                <c:pt idx="21">
                  <c:v>3.5510190000000001</c:v>
                </c:pt>
                <c:pt idx="22">
                  <c:v>3.566262</c:v>
                </c:pt>
                <c:pt idx="23">
                  <c:v>3.5042770000000001</c:v>
                </c:pt>
                <c:pt idx="24">
                  <c:v>3.505055</c:v>
                </c:pt>
                <c:pt idx="25">
                  <c:v>3.4849600000000001</c:v>
                </c:pt>
                <c:pt idx="26">
                  <c:v>3.4799600000000002</c:v>
                </c:pt>
                <c:pt idx="27">
                  <c:v>3.4850989999999999</c:v>
                </c:pt>
                <c:pt idx="28">
                  <c:v>3.4823390000000001</c:v>
                </c:pt>
                <c:pt idx="29">
                  <c:v>3.500184</c:v>
                </c:pt>
                <c:pt idx="30">
                  <c:v>3.4885799999999998</c:v>
                </c:pt>
                <c:pt idx="31">
                  <c:v>3.4067759999999998</c:v>
                </c:pt>
                <c:pt idx="32">
                  <c:v>3.4103349999999999</c:v>
                </c:pt>
                <c:pt idx="33">
                  <c:v>3.4534919999999998</c:v>
                </c:pt>
                <c:pt idx="34">
                  <c:v>3.39994</c:v>
                </c:pt>
                <c:pt idx="35">
                  <c:v>3.369602</c:v>
                </c:pt>
                <c:pt idx="36">
                  <c:v>3.3673229999999998</c:v>
                </c:pt>
                <c:pt idx="37">
                  <c:v>3.3486509999999998</c:v>
                </c:pt>
                <c:pt idx="38">
                  <c:v>3.329412</c:v>
                </c:pt>
                <c:pt idx="39">
                  <c:v>3.318171</c:v>
                </c:pt>
                <c:pt idx="40">
                  <c:v>3.3069649999999999</c:v>
                </c:pt>
                <c:pt idx="41">
                  <c:v>3.2961469999999999</c:v>
                </c:pt>
                <c:pt idx="42">
                  <c:v>3.2843200000000001</c:v>
                </c:pt>
                <c:pt idx="43">
                  <c:v>3.2730790000000001</c:v>
                </c:pt>
                <c:pt idx="44">
                  <c:v>3.2580100000000001</c:v>
                </c:pt>
                <c:pt idx="45">
                  <c:v>3.2434980000000002</c:v>
                </c:pt>
                <c:pt idx="46">
                  <c:v>3.2295280000000002</c:v>
                </c:pt>
                <c:pt idx="47">
                  <c:v>3.2156929999999999</c:v>
                </c:pt>
                <c:pt idx="48">
                  <c:v>3.2008200000000002</c:v>
                </c:pt>
                <c:pt idx="49">
                  <c:v>3.1873390000000001</c:v>
                </c:pt>
                <c:pt idx="50">
                  <c:v>3.1718139999999999</c:v>
                </c:pt>
                <c:pt idx="51">
                  <c:v>3.157753</c:v>
                </c:pt>
                <c:pt idx="52">
                  <c:v>3.2074199999999999</c:v>
                </c:pt>
                <c:pt idx="53">
                  <c:v>3.2216649999999998</c:v>
                </c:pt>
                <c:pt idx="54">
                  <c:v>3.229832</c:v>
                </c:pt>
                <c:pt idx="55">
                  <c:v>3.2275049999999998</c:v>
                </c:pt>
                <c:pt idx="56">
                  <c:v>3.2202999999999999</c:v>
                </c:pt>
                <c:pt idx="57">
                  <c:v>3.1815920000000002</c:v>
                </c:pt>
                <c:pt idx="58">
                  <c:v>3.1887840000000001</c:v>
                </c:pt>
                <c:pt idx="59">
                  <c:v>3.19015</c:v>
                </c:pt>
                <c:pt idx="60">
                  <c:v>3.190347</c:v>
                </c:pt>
                <c:pt idx="61">
                  <c:v>3.192024</c:v>
                </c:pt>
                <c:pt idx="62">
                  <c:v>3.1942750000000002</c:v>
                </c:pt>
                <c:pt idx="63">
                  <c:v>3.1904309999999998</c:v>
                </c:pt>
                <c:pt idx="64">
                  <c:v>3.1169470000000001</c:v>
                </c:pt>
                <c:pt idx="65">
                  <c:v>2.9383900000000001</c:v>
                </c:pt>
                <c:pt idx="66">
                  <c:v>2.8554729999999999</c:v>
                </c:pt>
                <c:pt idx="67">
                  <c:v>2.7995909999999999</c:v>
                </c:pt>
                <c:pt idx="68">
                  <c:v>2.7590819999999998</c:v>
                </c:pt>
                <c:pt idx="69">
                  <c:v>2.7256939999999998</c:v>
                </c:pt>
                <c:pt idx="70">
                  <c:v>2.6978949999999999</c:v>
                </c:pt>
                <c:pt idx="71">
                  <c:v>2.6718220000000001</c:v>
                </c:pt>
                <c:pt idx="72">
                  <c:v>2.6540319999999999</c:v>
                </c:pt>
                <c:pt idx="73">
                  <c:v>2.633883</c:v>
                </c:pt>
                <c:pt idx="74">
                  <c:v>2.6147390000000001</c:v>
                </c:pt>
                <c:pt idx="75">
                  <c:v>2.5962000000000001</c:v>
                </c:pt>
                <c:pt idx="76">
                  <c:v>2.5769060000000001</c:v>
                </c:pt>
                <c:pt idx="77">
                  <c:v>2.5579879999999999</c:v>
                </c:pt>
                <c:pt idx="78">
                  <c:v>2.5395080000000001</c:v>
                </c:pt>
                <c:pt idx="79">
                  <c:v>2.5233020000000002</c:v>
                </c:pt>
                <c:pt idx="80">
                  <c:v>2.5080049999999998</c:v>
                </c:pt>
                <c:pt idx="81">
                  <c:v>2.4932210000000001</c:v>
                </c:pt>
                <c:pt idx="82">
                  <c:v>2.4796900000000002</c:v>
                </c:pt>
                <c:pt idx="83">
                  <c:v>2.4680219999999999</c:v>
                </c:pt>
                <c:pt idx="84">
                  <c:v>2.4579789999999999</c:v>
                </c:pt>
                <c:pt idx="85">
                  <c:v>2.4492400000000001</c:v>
                </c:pt>
                <c:pt idx="86">
                  <c:v>2.441433</c:v>
                </c:pt>
                <c:pt idx="87">
                  <c:v>2.4340090000000001</c:v>
                </c:pt>
                <c:pt idx="88">
                  <c:v>2.4275180000000001</c:v>
                </c:pt>
                <c:pt idx="89">
                  <c:v>2.421408</c:v>
                </c:pt>
                <c:pt idx="90">
                  <c:v>2.4161109999999999</c:v>
                </c:pt>
                <c:pt idx="91">
                  <c:v>2.4111419999999999</c:v>
                </c:pt>
                <c:pt idx="92">
                  <c:v>2.4070200000000002</c:v>
                </c:pt>
                <c:pt idx="93">
                  <c:v>2.402701</c:v>
                </c:pt>
                <c:pt idx="94">
                  <c:v>2.3995410000000001</c:v>
                </c:pt>
                <c:pt idx="95">
                  <c:v>2.3963990000000002</c:v>
                </c:pt>
                <c:pt idx="96">
                  <c:v>2.393551</c:v>
                </c:pt>
                <c:pt idx="97">
                  <c:v>2.3907889999999998</c:v>
                </c:pt>
                <c:pt idx="98">
                  <c:v>2.3887489999999998</c:v>
                </c:pt>
                <c:pt idx="99">
                  <c:v>2.3870399999999998</c:v>
                </c:pt>
                <c:pt idx="100">
                  <c:v>2.384833</c:v>
                </c:pt>
                <c:pt idx="101">
                  <c:v>2.3836789999999999</c:v>
                </c:pt>
                <c:pt idx="102">
                  <c:v>2.381999</c:v>
                </c:pt>
                <c:pt idx="103">
                  <c:v>2.3802690000000002</c:v>
                </c:pt>
                <c:pt idx="104">
                  <c:v>2.3788309999999999</c:v>
                </c:pt>
                <c:pt idx="105">
                  <c:v>2.3772470000000001</c:v>
                </c:pt>
                <c:pt idx="106">
                  <c:v>2.3760439999999998</c:v>
                </c:pt>
                <c:pt idx="107">
                  <c:v>2.3750369999999998</c:v>
                </c:pt>
                <c:pt idx="108">
                  <c:v>2.3742619999999999</c:v>
                </c:pt>
                <c:pt idx="109">
                  <c:v>2.373167</c:v>
                </c:pt>
                <c:pt idx="110">
                  <c:v>2.3721290000000002</c:v>
                </c:pt>
                <c:pt idx="111">
                  <c:v>2.3713549999999999</c:v>
                </c:pt>
                <c:pt idx="112">
                  <c:v>2.370276</c:v>
                </c:pt>
                <c:pt idx="113">
                  <c:v>2.369783</c:v>
                </c:pt>
                <c:pt idx="114">
                  <c:v>2.3688639999999999</c:v>
                </c:pt>
                <c:pt idx="115">
                  <c:v>2.3681559999999999</c:v>
                </c:pt>
                <c:pt idx="116">
                  <c:v>2.3673380000000002</c:v>
                </c:pt>
                <c:pt idx="117">
                  <c:v>2.367127</c:v>
                </c:pt>
                <c:pt idx="118">
                  <c:v>2.3664200000000002</c:v>
                </c:pt>
                <c:pt idx="119">
                  <c:v>2.3660420000000002</c:v>
                </c:pt>
                <c:pt idx="120">
                  <c:v>2.3655339999999998</c:v>
                </c:pt>
                <c:pt idx="121">
                  <c:v>2.3649420000000001</c:v>
                </c:pt>
                <c:pt idx="122">
                  <c:v>2.3642479999999999</c:v>
                </c:pt>
                <c:pt idx="123">
                  <c:v>2.363534</c:v>
                </c:pt>
                <c:pt idx="124">
                  <c:v>2.3633850000000001</c:v>
                </c:pt>
                <c:pt idx="125">
                  <c:v>2.3626339999999999</c:v>
                </c:pt>
                <c:pt idx="126">
                  <c:v>2.362584</c:v>
                </c:pt>
                <c:pt idx="127">
                  <c:v>2.3621539999999999</c:v>
                </c:pt>
                <c:pt idx="128">
                  <c:v>2.3619309999999998</c:v>
                </c:pt>
                <c:pt idx="129">
                  <c:v>2.36144</c:v>
                </c:pt>
                <c:pt idx="130">
                  <c:v>2.3613360000000001</c:v>
                </c:pt>
                <c:pt idx="131">
                  <c:v>2.3607909999999999</c:v>
                </c:pt>
                <c:pt idx="132">
                  <c:v>2.3609300000000002</c:v>
                </c:pt>
                <c:pt idx="133">
                  <c:v>2.3605559999999999</c:v>
                </c:pt>
                <c:pt idx="134">
                  <c:v>2.3600180000000002</c:v>
                </c:pt>
                <c:pt idx="135">
                  <c:v>2.359502</c:v>
                </c:pt>
                <c:pt idx="136">
                  <c:v>2.359108</c:v>
                </c:pt>
                <c:pt idx="137">
                  <c:v>2.3589709999999999</c:v>
                </c:pt>
                <c:pt idx="138">
                  <c:v>2.3587470000000001</c:v>
                </c:pt>
                <c:pt idx="139">
                  <c:v>2.3586179999999999</c:v>
                </c:pt>
                <c:pt idx="140">
                  <c:v>2.3585349999999998</c:v>
                </c:pt>
                <c:pt idx="141">
                  <c:v>2.3581750000000001</c:v>
                </c:pt>
                <c:pt idx="142">
                  <c:v>2.357685</c:v>
                </c:pt>
                <c:pt idx="143">
                  <c:v>2.3572899999999999</c:v>
                </c:pt>
                <c:pt idx="144">
                  <c:v>2.357002</c:v>
                </c:pt>
                <c:pt idx="145">
                  <c:v>2.356865</c:v>
                </c:pt>
                <c:pt idx="146">
                  <c:v>2.3563839999999998</c:v>
                </c:pt>
                <c:pt idx="147">
                  <c:v>2.3568509999999998</c:v>
                </c:pt>
                <c:pt idx="148">
                  <c:v>2.3575650000000001</c:v>
                </c:pt>
                <c:pt idx="149">
                  <c:v>2.3590599999999999</c:v>
                </c:pt>
                <c:pt idx="150">
                  <c:v>2.361046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219E-48A7-BF5D-415E39610278}"/>
            </c:ext>
          </c:extLst>
        </c:ser>
        <c:ser>
          <c:idx val="2"/>
          <c:order val="2"/>
          <c:tx>
            <c:strRef>
              <c:f>'10Hz'!$Y$3</c:f>
              <c:strCache>
                <c:ptCount val="1"/>
                <c:pt idx="0">
                  <c:v>5%Sucrose in 0.26% NaCl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'10Hz'!$Y$6:$Y$200</c:f>
              <c:numCache>
                <c:formatCode>General</c:formatCode>
                <c:ptCount val="195"/>
                <c:pt idx="0">
                  <c:v>0</c:v>
                </c:pt>
                <c:pt idx="1">
                  <c:v>3.3000000000000002E-2</c:v>
                </c:pt>
                <c:pt idx="2">
                  <c:v>6.7000000000000004E-2</c:v>
                </c:pt>
                <c:pt idx="3">
                  <c:v>0.1</c:v>
                </c:pt>
                <c:pt idx="4">
                  <c:v>0.13300000000000001</c:v>
                </c:pt>
                <c:pt idx="5">
                  <c:v>0.16700000000000001</c:v>
                </c:pt>
                <c:pt idx="6">
                  <c:v>0.2</c:v>
                </c:pt>
                <c:pt idx="7">
                  <c:v>0.23300000000000001</c:v>
                </c:pt>
                <c:pt idx="8">
                  <c:v>0.26700000000000002</c:v>
                </c:pt>
                <c:pt idx="9">
                  <c:v>0.3</c:v>
                </c:pt>
                <c:pt idx="10">
                  <c:v>0.33300000000000002</c:v>
                </c:pt>
                <c:pt idx="11">
                  <c:v>0.36699999999999999</c:v>
                </c:pt>
                <c:pt idx="12">
                  <c:v>0.4</c:v>
                </c:pt>
                <c:pt idx="13">
                  <c:v>0.433</c:v>
                </c:pt>
                <c:pt idx="14">
                  <c:v>0.46700000000000003</c:v>
                </c:pt>
                <c:pt idx="15">
                  <c:v>0.5</c:v>
                </c:pt>
                <c:pt idx="16">
                  <c:v>0.53300000000000003</c:v>
                </c:pt>
                <c:pt idx="17">
                  <c:v>0.56699999999999995</c:v>
                </c:pt>
                <c:pt idx="18">
                  <c:v>0.6</c:v>
                </c:pt>
                <c:pt idx="19">
                  <c:v>0.63300000000000001</c:v>
                </c:pt>
                <c:pt idx="20">
                  <c:v>0.66700000000000004</c:v>
                </c:pt>
                <c:pt idx="21">
                  <c:v>0.7</c:v>
                </c:pt>
                <c:pt idx="22">
                  <c:v>0.73299999999999998</c:v>
                </c:pt>
                <c:pt idx="23">
                  <c:v>0.76700000000000002</c:v>
                </c:pt>
                <c:pt idx="24">
                  <c:v>0.8</c:v>
                </c:pt>
                <c:pt idx="25">
                  <c:v>0.83299999999999996</c:v>
                </c:pt>
                <c:pt idx="26">
                  <c:v>0.86699999999999999</c:v>
                </c:pt>
                <c:pt idx="27">
                  <c:v>0.9</c:v>
                </c:pt>
                <c:pt idx="28">
                  <c:v>0.93300000000000005</c:v>
                </c:pt>
                <c:pt idx="29">
                  <c:v>0.96699999999999997</c:v>
                </c:pt>
                <c:pt idx="30">
                  <c:v>1</c:v>
                </c:pt>
                <c:pt idx="31">
                  <c:v>1.0329999999999999</c:v>
                </c:pt>
                <c:pt idx="32">
                  <c:v>1.0669999999999999</c:v>
                </c:pt>
                <c:pt idx="33">
                  <c:v>1.1000000000000001</c:v>
                </c:pt>
                <c:pt idx="34">
                  <c:v>1.133</c:v>
                </c:pt>
                <c:pt idx="35">
                  <c:v>1.167</c:v>
                </c:pt>
                <c:pt idx="36">
                  <c:v>1.2</c:v>
                </c:pt>
                <c:pt idx="37">
                  <c:v>1.2330000000000001</c:v>
                </c:pt>
                <c:pt idx="38">
                  <c:v>1.2669999999999999</c:v>
                </c:pt>
                <c:pt idx="39">
                  <c:v>1.3</c:v>
                </c:pt>
                <c:pt idx="40">
                  <c:v>1.333</c:v>
                </c:pt>
                <c:pt idx="41">
                  <c:v>1.367</c:v>
                </c:pt>
                <c:pt idx="42">
                  <c:v>1.4</c:v>
                </c:pt>
                <c:pt idx="43">
                  <c:v>1.4330000000000001</c:v>
                </c:pt>
                <c:pt idx="44">
                  <c:v>1.4670000000000001</c:v>
                </c:pt>
                <c:pt idx="45">
                  <c:v>1.5</c:v>
                </c:pt>
                <c:pt idx="46">
                  <c:v>1.5329999999999999</c:v>
                </c:pt>
                <c:pt idx="47">
                  <c:v>1.5669999999999999</c:v>
                </c:pt>
                <c:pt idx="48">
                  <c:v>1.6</c:v>
                </c:pt>
                <c:pt idx="49">
                  <c:v>1.633</c:v>
                </c:pt>
                <c:pt idx="50">
                  <c:v>1.667</c:v>
                </c:pt>
                <c:pt idx="51">
                  <c:v>1.7</c:v>
                </c:pt>
                <c:pt idx="52">
                  <c:v>1.7330000000000001</c:v>
                </c:pt>
                <c:pt idx="53">
                  <c:v>1.7669999999999999</c:v>
                </c:pt>
                <c:pt idx="54">
                  <c:v>1.8</c:v>
                </c:pt>
                <c:pt idx="55">
                  <c:v>1.833</c:v>
                </c:pt>
                <c:pt idx="56">
                  <c:v>1.867</c:v>
                </c:pt>
                <c:pt idx="57">
                  <c:v>1.9</c:v>
                </c:pt>
                <c:pt idx="58">
                  <c:v>1.9330000000000001</c:v>
                </c:pt>
                <c:pt idx="59">
                  <c:v>1.9670000000000001</c:v>
                </c:pt>
                <c:pt idx="60">
                  <c:v>2</c:v>
                </c:pt>
                <c:pt idx="61">
                  <c:v>2.0329999999999999</c:v>
                </c:pt>
                <c:pt idx="62">
                  <c:v>2.0670000000000002</c:v>
                </c:pt>
                <c:pt idx="63">
                  <c:v>2.1</c:v>
                </c:pt>
                <c:pt idx="64">
                  <c:v>2.133</c:v>
                </c:pt>
                <c:pt idx="65">
                  <c:v>2.1669999999999998</c:v>
                </c:pt>
                <c:pt idx="66">
                  <c:v>2.2000000000000002</c:v>
                </c:pt>
                <c:pt idx="67">
                  <c:v>2.2330000000000001</c:v>
                </c:pt>
                <c:pt idx="68">
                  <c:v>2.2669999999999999</c:v>
                </c:pt>
                <c:pt idx="69">
                  <c:v>2.2999999999999998</c:v>
                </c:pt>
                <c:pt idx="70">
                  <c:v>2.3330000000000002</c:v>
                </c:pt>
                <c:pt idx="71">
                  <c:v>2.367</c:v>
                </c:pt>
                <c:pt idx="72">
                  <c:v>2.4</c:v>
                </c:pt>
                <c:pt idx="73">
                  <c:v>2.4329999999999998</c:v>
                </c:pt>
                <c:pt idx="74">
                  <c:v>2.4670000000000001</c:v>
                </c:pt>
                <c:pt idx="75">
                  <c:v>2.5</c:v>
                </c:pt>
                <c:pt idx="76">
                  <c:v>2.5329999999999999</c:v>
                </c:pt>
                <c:pt idx="77">
                  <c:v>2.5670000000000002</c:v>
                </c:pt>
                <c:pt idx="78">
                  <c:v>2.6</c:v>
                </c:pt>
                <c:pt idx="79">
                  <c:v>2.633</c:v>
                </c:pt>
                <c:pt idx="80">
                  <c:v>2.6669999999999998</c:v>
                </c:pt>
                <c:pt idx="81">
                  <c:v>2.7</c:v>
                </c:pt>
                <c:pt idx="82">
                  <c:v>2.7330000000000001</c:v>
                </c:pt>
                <c:pt idx="83">
                  <c:v>2.7669999999999999</c:v>
                </c:pt>
                <c:pt idx="84">
                  <c:v>2.8</c:v>
                </c:pt>
                <c:pt idx="85">
                  <c:v>2.8330000000000002</c:v>
                </c:pt>
                <c:pt idx="86">
                  <c:v>2.867</c:v>
                </c:pt>
                <c:pt idx="87">
                  <c:v>2.9</c:v>
                </c:pt>
                <c:pt idx="88">
                  <c:v>2.9329999999999998</c:v>
                </c:pt>
                <c:pt idx="89">
                  <c:v>2.9670000000000001</c:v>
                </c:pt>
                <c:pt idx="90">
                  <c:v>3</c:v>
                </c:pt>
                <c:pt idx="91">
                  <c:v>3.0329999999999999</c:v>
                </c:pt>
                <c:pt idx="92">
                  <c:v>3.0670000000000002</c:v>
                </c:pt>
                <c:pt idx="93">
                  <c:v>3.1</c:v>
                </c:pt>
                <c:pt idx="94">
                  <c:v>3.133</c:v>
                </c:pt>
                <c:pt idx="95">
                  <c:v>3.1669999999999998</c:v>
                </c:pt>
                <c:pt idx="96">
                  <c:v>3.2</c:v>
                </c:pt>
                <c:pt idx="97">
                  <c:v>3.2330000000000001</c:v>
                </c:pt>
                <c:pt idx="98">
                  <c:v>3.2669999999999999</c:v>
                </c:pt>
                <c:pt idx="99">
                  <c:v>3.3</c:v>
                </c:pt>
                <c:pt idx="100">
                  <c:v>3.3330000000000002</c:v>
                </c:pt>
                <c:pt idx="101">
                  <c:v>3.367</c:v>
                </c:pt>
                <c:pt idx="102">
                  <c:v>3.4</c:v>
                </c:pt>
                <c:pt idx="103">
                  <c:v>3.4329999999999998</c:v>
                </c:pt>
                <c:pt idx="104">
                  <c:v>3.4670000000000001</c:v>
                </c:pt>
                <c:pt idx="105">
                  <c:v>3.5</c:v>
                </c:pt>
                <c:pt idx="106">
                  <c:v>3.5329999999999999</c:v>
                </c:pt>
                <c:pt idx="107">
                  <c:v>3.5670000000000002</c:v>
                </c:pt>
                <c:pt idx="108">
                  <c:v>3.6</c:v>
                </c:pt>
                <c:pt idx="109">
                  <c:v>3.633</c:v>
                </c:pt>
                <c:pt idx="110">
                  <c:v>3.6669999999999998</c:v>
                </c:pt>
                <c:pt idx="111">
                  <c:v>3.7</c:v>
                </c:pt>
                <c:pt idx="112">
                  <c:v>3.7330000000000001</c:v>
                </c:pt>
                <c:pt idx="113">
                  <c:v>3.7669999999999999</c:v>
                </c:pt>
                <c:pt idx="114">
                  <c:v>3.8</c:v>
                </c:pt>
                <c:pt idx="115">
                  <c:v>3.8330000000000002</c:v>
                </c:pt>
                <c:pt idx="116">
                  <c:v>3.867</c:v>
                </c:pt>
                <c:pt idx="117">
                  <c:v>3.9</c:v>
                </c:pt>
                <c:pt idx="118">
                  <c:v>3.9329999999999998</c:v>
                </c:pt>
                <c:pt idx="119">
                  <c:v>3.9670000000000001</c:v>
                </c:pt>
                <c:pt idx="120">
                  <c:v>4</c:v>
                </c:pt>
                <c:pt idx="121">
                  <c:v>4.0330000000000004</c:v>
                </c:pt>
                <c:pt idx="122">
                  <c:v>4.0670000000000002</c:v>
                </c:pt>
                <c:pt idx="123">
                  <c:v>4.0999999999999996</c:v>
                </c:pt>
                <c:pt idx="124">
                  <c:v>4.133</c:v>
                </c:pt>
                <c:pt idx="125">
                  <c:v>4.1669999999999998</c:v>
                </c:pt>
                <c:pt idx="126">
                  <c:v>4.2</c:v>
                </c:pt>
                <c:pt idx="127">
                  <c:v>4.2329999999999997</c:v>
                </c:pt>
                <c:pt idx="128">
                  <c:v>4.2670000000000003</c:v>
                </c:pt>
                <c:pt idx="129">
                  <c:v>4.3</c:v>
                </c:pt>
                <c:pt idx="130">
                  <c:v>4.3330000000000002</c:v>
                </c:pt>
                <c:pt idx="131">
                  <c:v>4.367</c:v>
                </c:pt>
                <c:pt idx="132">
                  <c:v>4.4000000000000004</c:v>
                </c:pt>
                <c:pt idx="133">
                  <c:v>4.4329999999999998</c:v>
                </c:pt>
                <c:pt idx="134">
                  <c:v>4.4669999999999996</c:v>
                </c:pt>
                <c:pt idx="135">
                  <c:v>4.5</c:v>
                </c:pt>
                <c:pt idx="136">
                  <c:v>4.5330000000000004</c:v>
                </c:pt>
                <c:pt idx="137">
                  <c:v>4.5670000000000002</c:v>
                </c:pt>
                <c:pt idx="138">
                  <c:v>4.5999999999999996</c:v>
                </c:pt>
                <c:pt idx="139">
                  <c:v>4.633</c:v>
                </c:pt>
                <c:pt idx="140">
                  <c:v>4.6669999999999998</c:v>
                </c:pt>
                <c:pt idx="141">
                  <c:v>4.7</c:v>
                </c:pt>
                <c:pt idx="142">
                  <c:v>4.7329999999999997</c:v>
                </c:pt>
                <c:pt idx="143">
                  <c:v>4.7670000000000003</c:v>
                </c:pt>
                <c:pt idx="144">
                  <c:v>4.8</c:v>
                </c:pt>
                <c:pt idx="145">
                  <c:v>4.8330000000000002</c:v>
                </c:pt>
                <c:pt idx="146">
                  <c:v>4.867</c:v>
                </c:pt>
                <c:pt idx="147">
                  <c:v>4.9000000000000004</c:v>
                </c:pt>
                <c:pt idx="148">
                  <c:v>4.9329999999999998</c:v>
                </c:pt>
                <c:pt idx="149">
                  <c:v>4.9669999999999996</c:v>
                </c:pt>
                <c:pt idx="150">
                  <c:v>5</c:v>
                </c:pt>
              </c:numCache>
            </c:numRef>
          </c:xVal>
          <c:yVal>
            <c:numRef>
              <c:f>'10Hz'!$AI$6:$AI$200</c:f>
              <c:numCache>
                <c:formatCode>0.00E+00</c:formatCode>
                <c:ptCount val="195"/>
                <c:pt idx="0">
                  <c:v>3.5120629999999999</c:v>
                </c:pt>
                <c:pt idx="1">
                  <c:v>3.4421240000000002</c:v>
                </c:pt>
                <c:pt idx="2">
                  <c:v>3.4530129999999999</c:v>
                </c:pt>
                <c:pt idx="3">
                  <c:v>3.4613429999999998</c:v>
                </c:pt>
                <c:pt idx="4">
                  <c:v>3.4605359999999998</c:v>
                </c:pt>
                <c:pt idx="5">
                  <c:v>3.4605410000000001</c:v>
                </c:pt>
                <c:pt idx="6">
                  <c:v>3.4580090000000001</c:v>
                </c:pt>
                <c:pt idx="7">
                  <c:v>3.4560379999999999</c:v>
                </c:pt>
                <c:pt idx="8">
                  <c:v>3.4541689999999998</c:v>
                </c:pt>
                <c:pt idx="9">
                  <c:v>3.4523540000000001</c:v>
                </c:pt>
                <c:pt idx="10">
                  <c:v>3.4508260000000002</c:v>
                </c:pt>
                <c:pt idx="11">
                  <c:v>3.4491510000000001</c:v>
                </c:pt>
                <c:pt idx="12">
                  <c:v>3.4483419999999998</c:v>
                </c:pt>
                <c:pt idx="13">
                  <c:v>3.4473980000000002</c:v>
                </c:pt>
                <c:pt idx="14">
                  <c:v>3.447038</c:v>
                </c:pt>
                <c:pt idx="15">
                  <c:v>3.4471340000000001</c:v>
                </c:pt>
                <c:pt idx="16">
                  <c:v>3.4469780000000001</c:v>
                </c:pt>
                <c:pt idx="17">
                  <c:v>3.4492379999999998</c:v>
                </c:pt>
                <c:pt idx="18">
                  <c:v>3.4506480000000002</c:v>
                </c:pt>
                <c:pt idx="19">
                  <c:v>3.4475349999999998</c:v>
                </c:pt>
                <c:pt idx="20">
                  <c:v>3.4422549999999998</c:v>
                </c:pt>
                <c:pt idx="21">
                  <c:v>3.4347530000000002</c:v>
                </c:pt>
                <c:pt idx="22">
                  <c:v>3.42685</c:v>
                </c:pt>
                <c:pt idx="23">
                  <c:v>3.4152130000000001</c:v>
                </c:pt>
                <c:pt idx="24">
                  <c:v>3.405821</c:v>
                </c:pt>
                <c:pt idx="25">
                  <c:v>3.3913720000000001</c:v>
                </c:pt>
                <c:pt idx="26">
                  <c:v>3.3803459999999999</c:v>
                </c:pt>
                <c:pt idx="27">
                  <c:v>3.3659309999999998</c:v>
                </c:pt>
                <c:pt idx="28">
                  <c:v>3.3533710000000001</c:v>
                </c:pt>
                <c:pt idx="29">
                  <c:v>3.3376939999999999</c:v>
                </c:pt>
                <c:pt idx="30">
                  <c:v>3.3241830000000001</c:v>
                </c:pt>
                <c:pt idx="31">
                  <c:v>3.3087810000000002</c:v>
                </c:pt>
                <c:pt idx="32">
                  <c:v>3.2948390000000001</c:v>
                </c:pt>
                <c:pt idx="33">
                  <c:v>3.2783880000000001</c:v>
                </c:pt>
                <c:pt idx="34">
                  <c:v>3.264535</c:v>
                </c:pt>
                <c:pt idx="35">
                  <c:v>3.2467609999999998</c:v>
                </c:pt>
                <c:pt idx="36">
                  <c:v>3.231732</c:v>
                </c:pt>
                <c:pt idx="37">
                  <c:v>3.2137540000000002</c:v>
                </c:pt>
                <c:pt idx="38">
                  <c:v>3.1976680000000002</c:v>
                </c:pt>
                <c:pt idx="39">
                  <c:v>3.1805270000000001</c:v>
                </c:pt>
                <c:pt idx="40">
                  <c:v>3.1633650000000002</c:v>
                </c:pt>
                <c:pt idx="41">
                  <c:v>3.1455340000000001</c:v>
                </c:pt>
                <c:pt idx="42">
                  <c:v>3.1252089999999999</c:v>
                </c:pt>
                <c:pt idx="43">
                  <c:v>3.0979899999999998</c:v>
                </c:pt>
                <c:pt idx="44">
                  <c:v>3.074049</c:v>
                </c:pt>
                <c:pt idx="45">
                  <c:v>3.050729</c:v>
                </c:pt>
                <c:pt idx="46">
                  <c:v>3.0291990000000002</c:v>
                </c:pt>
                <c:pt idx="47">
                  <c:v>3.0056150000000001</c:v>
                </c:pt>
                <c:pt idx="48">
                  <c:v>2.9843519999999999</c:v>
                </c:pt>
                <c:pt idx="49">
                  <c:v>2.9627080000000001</c:v>
                </c:pt>
                <c:pt idx="50">
                  <c:v>2.9432689999999999</c:v>
                </c:pt>
                <c:pt idx="51">
                  <c:v>2.923835</c:v>
                </c:pt>
                <c:pt idx="52">
                  <c:v>2.9053279999999999</c:v>
                </c:pt>
                <c:pt idx="53">
                  <c:v>3.1299619999999999</c:v>
                </c:pt>
                <c:pt idx="54">
                  <c:v>3.1299769999999998</c:v>
                </c:pt>
                <c:pt idx="55">
                  <c:v>3.1395010000000001</c:v>
                </c:pt>
                <c:pt idx="56">
                  <c:v>3.1461760000000001</c:v>
                </c:pt>
                <c:pt idx="57">
                  <c:v>3.1522929999999998</c:v>
                </c:pt>
                <c:pt idx="58">
                  <c:v>3.1510820000000002</c:v>
                </c:pt>
                <c:pt idx="59">
                  <c:v>3.140333</c:v>
                </c:pt>
                <c:pt idx="60">
                  <c:v>3.1240790000000001</c:v>
                </c:pt>
                <c:pt idx="61">
                  <c:v>3.0761949999999998</c:v>
                </c:pt>
                <c:pt idx="62">
                  <c:v>2.912642</c:v>
                </c:pt>
                <c:pt idx="63">
                  <c:v>2.7431559999999999</c:v>
                </c:pt>
                <c:pt idx="64">
                  <c:v>2.6813400000000001</c:v>
                </c:pt>
                <c:pt idx="65">
                  <c:v>2.6478950000000001</c:v>
                </c:pt>
                <c:pt idx="66">
                  <c:v>2.6246860000000001</c:v>
                </c:pt>
                <c:pt idx="67">
                  <c:v>2.6073550000000001</c:v>
                </c:pt>
                <c:pt idx="68">
                  <c:v>2.5927730000000002</c:v>
                </c:pt>
                <c:pt idx="69">
                  <c:v>2.5798009999999998</c:v>
                </c:pt>
                <c:pt idx="70">
                  <c:v>2.5678969999999999</c:v>
                </c:pt>
                <c:pt idx="71">
                  <c:v>2.557105</c:v>
                </c:pt>
                <c:pt idx="72">
                  <c:v>2.5467339999999998</c:v>
                </c:pt>
                <c:pt idx="73">
                  <c:v>2.5350679999999999</c:v>
                </c:pt>
                <c:pt idx="74">
                  <c:v>2.5239940000000001</c:v>
                </c:pt>
                <c:pt idx="75">
                  <c:v>2.5115539999999998</c:v>
                </c:pt>
                <c:pt idx="76">
                  <c:v>2.498364</c:v>
                </c:pt>
                <c:pt idx="77">
                  <c:v>2.4837950000000002</c:v>
                </c:pt>
                <c:pt idx="78">
                  <c:v>2.4716179999999999</c:v>
                </c:pt>
                <c:pt idx="79">
                  <c:v>2.4565700000000001</c:v>
                </c:pt>
                <c:pt idx="80">
                  <c:v>2.4425629999999998</c:v>
                </c:pt>
                <c:pt idx="81">
                  <c:v>2.4281950000000001</c:v>
                </c:pt>
                <c:pt idx="82">
                  <c:v>2.4154460000000002</c:v>
                </c:pt>
                <c:pt idx="83">
                  <c:v>2.4071579999999999</c:v>
                </c:pt>
                <c:pt idx="84">
                  <c:v>2.3980250000000001</c:v>
                </c:pt>
                <c:pt idx="85">
                  <c:v>2.3902939999999999</c:v>
                </c:pt>
                <c:pt idx="86">
                  <c:v>2.3829220000000002</c:v>
                </c:pt>
                <c:pt idx="87">
                  <c:v>2.3759169999999998</c:v>
                </c:pt>
                <c:pt idx="88">
                  <c:v>2.3689339999999999</c:v>
                </c:pt>
                <c:pt idx="89">
                  <c:v>2.3628490000000002</c:v>
                </c:pt>
                <c:pt idx="90">
                  <c:v>2.3577569999999999</c:v>
                </c:pt>
                <c:pt idx="91">
                  <c:v>2.3526220000000002</c:v>
                </c:pt>
                <c:pt idx="92">
                  <c:v>2.349097</c:v>
                </c:pt>
                <c:pt idx="93">
                  <c:v>2.3453309999999998</c:v>
                </c:pt>
                <c:pt idx="94">
                  <c:v>2.3420000000000001</c:v>
                </c:pt>
                <c:pt idx="95">
                  <c:v>2.3395069999999998</c:v>
                </c:pt>
                <c:pt idx="96">
                  <c:v>2.3367399999999998</c:v>
                </c:pt>
                <c:pt idx="97">
                  <c:v>2.334101</c:v>
                </c:pt>
                <c:pt idx="98">
                  <c:v>2.3318590000000001</c:v>
                </c:pt>
                <c:pt idx="99">
                  <c:v>2.3305280000000002</c:v>
                </c:pt>
                <c:pt idx="100">
                  <c:v>2.3288579999999999</c:v>
                </c:pt>
                <c:pt idx="101">
                  <c:v>2.3277009999999998</c:v>
                </c:pt>
                <c:pt idx="102">
                  <c:v>2.3257509999999999</c:v>
                </c:pt>
                <c:pt idx="103">
                  <c:v>2.3236979999999998</c:v>
                </c:pt>
                <c:pt idx="104">
                  <c:v>2.322168</c:v>
                </c:pt>
                <c:pt idx="105">
                  <c:v>2.321091</c:v>
                </c:pt>
                <c:pt idx="106">
                  <c:v>2.3202970000000001</c:v>
                </c:pt>
                <c:pt idx="107">
                  <c:v>2.3191259999999998</c:v>
                </c:pt>
                <c:pt idx="108">
                  <c:v>2.317974</c:v>
                </c:pt>
                <c:pt idx="109">
                  <c:v>2.3175539999999999</c:v>
                </c:pt>
                <c:pt idx="110">
                  <c:v>2.315604</c:v>
                </c:pt>
                <c:pt idx="111">
                  <c:v>2.3146249999999999</c:v>
                </c:pt>
                <c:pt idx="112">
                  <c:v>2.3139340000000002</c:v>
                </c:pt>
                <c:pt idx="113">
                  <c:v>2.3131159999999999</c:v>
                </c:pt>
                <c:pt idx="114">
                  <c:v>2.3120479999999999</c:v>
                </c:pt>
                <c:pt idx="115">
                  <c:v>2.3117209999999999</c:v>
                </c:pt>
                <c:pt idx="116">
                  <c:v>2.3107730000000002</c:v>
                </c:pt>
                <c:pt idx="117">
                  <c:v>2.3100179999999999</c:v>
                </c:pt>
                <c:pt idx="118">
                  <c:v>2.3096969999999999</c:v>
                </c:pt>
                <c:pt idx="119">
                  <c:v>2.309129</c:v>
                </c:pt>
                <c:pt idx="120">
                  <c:v>2.308001</c:v>
                </c:pt>
                <c:pt idx="121">
                  <c:v>2.3075749999999999</c:v>
                </c:pt>
                <c:pt idx="122">
                  <c:v>2.3069739999999999</c:v>
                </c:pt>
                <c:pt idx="123">
                  <c:v>2.3063699999999998</c:v>
                </c:pt>
                <c:pt idx="124">
                  <c:v>2.3062010000000002</c:v>
                </c:pt>
                <c:pt idx="125">
                  <c:v>2.3049590000000002</c:v>
                </c:pt>
                <c:pt idx="126">
                  <c:v>2.3050630000000001</c:v>
                </c:pt>
                <c:pt idx="127">
                  <c:v>2.305069</c:v>
                </c:pt>
                <c:pt idx="128">
                  <c:v>2.304513</c:v>
                </c:pt>
                <c:pt idx="129">
                  <c:v>2.3042340000000001</c:v>
                </c:pt>
                <c:pt idx="130">
                  <c:v>2.3037879999999999</c:v>
                </c:pt>
                <c:pt idx="131">
                  <c:v>#N/A</c:v>
                </c:pt>
                <c:pt idx="132">
                  <c:v>2.30307</c:v>
                </c:pt>
                <c:pt idx="133">
                  <c:v>2.3027799999999998</c:v>
                </c:pt>
                <c:pt idx="134">
                  <c:v>2.3009270000000002</c:v>
                </c:pt>
                <c:pt idx="135">
                  <c:v>2.3010000000000002</c:v>
                </c:pt>
                <c:pt idx="136">
                  <c:v>2.3010799999999998</c:v>
                </c:pt>
                <c:pt idx="137">
                  <c:v>2.300484</c:v>
                </c:pt>
                <c:pt idx="138">
                  <c:v>2.3008150000000001</c:v>
                </c:pt>
                <c:pt idx="139">
                  <c:v>2.3001580000000001</c:v>
                </c:pt>
                <c:pt idx="140">
                  <c:v>2.2997209999999999</c:v>
                </c:pt>
                <c:pt idx="141">
                  <c:v>2.2994789999999998</c:v>
                </c:pt>
                <c:pt idx="142">
                  <c:v>2.2988300000000002</c:v>
                </c:pt>
                <c:pt idx="143">
                  <c:v>2.298565</c:v>
                </c:pt>
                <c:pt idx="144">
                  <c:v>2.2980420000000001</c:v>
                </c:pt>
                <c:pt idx="145">
                  <c:v>2.2972380000000001</c:v>
                </c:pt>
                <c:pt idx="146">
                  <c:v>2.2974399999999999</c:v>
                </c:pt>
                <c:pt idx="147">
                  <c:v>2.2999489999999998</c:v>
                </c:pt>
                <c:pt idx="148">
                  <c:v>2.3026070000000001</c:v>
                </c:pt>
                <c:pt idx="149">
                  <c:v>2.3048440000000001</c:v>
                </c:pt>
                <c:pt idx="150">
                  <c:v>2.3092609999999998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219E-48A7-BF5D-415E39610278}"/>
            </c:ext>
          </c:extLst>
        </c:ser>
        <c:ser>
          <c:idx val="3"/>
          <c:order val="3"/>
          <c:tx>
            <c:strRef>
              <c:f>'10Hz'!$AK$3</c:f>
              <c:strCache>
                <c:ptCount val="1"/>
                <c:pt idx="0">
                  <c:v>5%Sucrose in 0.41% NaCl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'10Hz'!$AK$6:$AK$200</c:f>
              <c:numCache>
                <c:formatCode>General</c:formatCode>
                <c:ptCount val="195"/>
                <c:pt idx="0">
                  <c:v>0</c:v>
                </c:pt>
                <c:pt idx="1">
                  <c:v>3.3000000000000002E-2</c:v>
                </c:pt>
                <c:pt idx="2">
                  <c:v>6.7000000000000004E-2</c:v>
                </c:pt>
                <c:pt idx="3">
                  <c:v>0.1</c:v>
                </c:pt>
                <c:pt idx="4">
                  <c:v>0.13300000000000001</c:v>
                </c:pt>
                <c:pt idx="5">
                  <c:v>0.16700000000000001</c:v>
                </c:pt>
                <c:pt idx="6">
                  <c:v>0.2</c:v>
                </c:pt>
                <c:pt idx="7">
                  <c:v>0.23300000000000001</c:v>
                </c:pt>
                <c:pt idx="8">
                  <c:v>0.26700000000000002</c:v>
                </c:pt>
                <c:pt idx="9">
                  <c:v>0.3</c:v>
                </c:pt>
                <c:pt idx="10">
                  <c:v>0.33300000000000002</c:v>
                </c:pt>
                <c:pt idx="11">
                  <c:v>0.36699999999999999</c:v>
                </c:pt>
                <c:pt idx="12">
                  <c:v>0.4</c:v>
                </c:pt>
                <c:pt idx="13">
                  <c:v>0.433</c:v>
                </c:pt>
                <c:pt idx="14">
                  <c:v>0.46700000000000003</c:v>
                </c:pt>
                <c:pt idx="15">
                  <c:v>0.5</c:v>
                </c:pt>
                <c:pt idx="16">
                  <c:v>0.53300000000000003</c:v>
                </c:pt>
                <c:pt idx="17">
                  <c:v>0.56699999999999995</c:v>
                </c:pt>
                <c:pt idx="18">
                  <c:v>0.6</c:v>
                </c:pt>
                <c:pt idx="19">
                  <c:v>0.63300000000000001</c:v>
                </c:pt>
                <c:pt idx="20">
                  <c:v>0.66700000000000004</c:v>
                </c:pt>
                <c:pt idx="21">
                  <c:v>0.7</c:v>
                </c:pt>
                <c:pt idx="22">
                  <c:v>0.73299999999999998</c:v>
                </c:pt>
                <c:pt idx="23">
                  <c:v>0.76700000000000002</c:v>
                </c:pt>
                <c:pt idx="24">
                  <c:v>0.8</c:v>
                </c:pt>
                <c:pt idx="25">
                  <c:v>0.83299999999999996</c:v>
                </c:pt>
                <c:pt idx="26">
                  <c:v>0.86699999999999999</c:v>
                </c:pt>
                <c:pt idx="27">
                  <c:v>0.9</c:v>
                </c:pt>
                <c:pt idx="28">
                  <c:v>0.93300000000000005</c:v>
                </c:pt>
                <c:pt idx="29">
                  <c:v>0.96699999999999997</c:v>
                </c:pt>
                <c:pt idx="30">
                  <c:v>1</c:v>
                </c:pt>
                <c:pt idx="31">
                  <c:v>1.0329999999999999</c:v>
                </c:pt>
                <c:pt idx="32">
                  <c:v>1.0669999999999999</c:v>
                </c:pt>
                <c:pt idx="33">
                  <c:v>1.1000000000000001</c:v>
                </c:pt>
                <c:pt idx="34">
                  <c:v>1.133</c:v>
                </c:pt>
                <c:pt idx="35">
                  <c:v>1.167</c:v>
                </c:pt>
                <c:pt idx="36">
                  <c:v>1.2</c:v>
                </c:pt>
                <c:pt idx="37">
                  <c:v>1.2330000000000001</c:v>
                </c:pt>
                <c:pt idx="38">
                  <c:v>1.2669999999999999</c:v>
                </c:pt>
                <c:pt idx="39">
                  <c:v>1.3</c:v>
                </c:pt>
                <c:pt idx="40">
                  <c:v>1.333</c:v>
                </c:pt>
                <c:pt idx="41">
                  <c:v>1.367</c:v>
                </c:pt>
                <c:pt idx="42">
                  <c:v>1.4</c:v>
                </c:pt>
                <c:pt idx="43">
                  <c:v>1.4330000000000001</c:v>
                </c:pt>
                <c:pt idx="44">
                  <c:v>1.4670000000000001</c:v>
                </c:pt>
                <c:pt idx="45">
                  <c:v>1.5</c:v>
                </c:pt>
                <c:pt idx="46">
                  <c:v>1.5329999999999999</c:v>
                </c:pt>
                <c:pt idx="47">
                  <c:v>1.5669999999999999</c:v>
                </c:pt>
                <c:pt idx="48">
                  <c:v>1.6</c:v>
                </c:pt>
                <c:pt idx="49">
                  <c:v>1.633</c:v>
                </c:pt>
                <c:pt idx="50">
                  <c:v>1.667</c:v>
                </c:pt>
                <c:pt idx="51">
                  <c:v>1.7</c:v>
                </c:pt>
                <c:pt idx="52">
                  <c:v>1.7330000000000001</c:v>
                </c:pt>
                <c:pt idx="53">
                  <c:v>1.7669999999999999</c:v>
                </c:pt>
                <c:pt idx="54">
                  <c:v>1.8</c:v>
                </c:pt>
                <c:pt idx="55">
                  <c:v>1.833</c:v>
                </c:pt>
                <c:pt idx="56">
                  <c:v>1.867</c:v>
                </c:pt>
                <c:pt idx="57">
                  <c:v>1.9</c:v>
                </c:pt>
                <c:pt idx="58">
                  <c:v>1.9330000000000001</c:v>
                </c:pt>
                <c:pt idx="59">
                  <c:v>1.9670000000000001</c:v>
                </c:pt>
                <c:pt idx="60">
                  <c:v>2</c:v>
                </c:pt>
                <c:pt idx="61">
                  <c:v>2.0329999999999999</c:v>
                </c:pt>
                <c:pt idx="62">
                  <c:v>2.0670000000000002</c:v>
                </c:pt>
                <c:pt idx="63">
                  <c:v>2.1</c:v>
                </c:pt>
                <c:pt idx="64">
                  <c:v>2.133</c:v>
                </c:pt>
                <c:pt idx="65">
                  <c:v>2.1669999999999998</c:v>
                </c:pt>
                <c:pt idx="66">
                  <c:v>2.2000000000000002</c:v>
                </c:pt>
                <c:pt idx="67">
                  <c:v>2.2330000000000001</c:v>
                </c:pt>
                <c:pt idx="68">
                  <c:v>2.2669999999999999</c:v>
                </c:pt>
                <c:pt idx="69">
                  <c:v>2.2999999999999998</c:v>
                </c:pt>
                <c:pt idx="70">
                  <c:v>2.3330000000000002</c:v>
                </c:pt>
                <c:pt idx="71">
                  <c:v>2.367</c:v>
                </c:pt>
                <c:pt idx="72">
                  <c:v>2.4</c:v>
                </c:pt>
                <c:pt idx="73">
                  <c:v>2.4329999999999998</c:v>
                </c:pt>
                <c:pt idx="74">
                  <c:v>2.4670000000000001</c:v>
                </c:pt>
                <c:pt idx="75">
                  <c:v>2.5</c:v>
                </c:pt>
                <c:pt idx="76">
                  <c:v>2.5329999999999999</c:v>
                </c:pt>
                <c:pt idx="77">
                  <c:v>2.5670000000000002</c:v>
                </c:pt>
                <c:pt idx="78">
                  <c:v>2.6</c:v>
                </c:pt>
                <c:pt idx="79">
                  <c:v>2.633</c:v>
                </c:pt>
                <c:pt idx="80">
                  <c:v>2.6669999999999998</c:v>
                </c:pt>
                <c:pt idx="81">
                  <c:v>2.7</c:v>
                </c:pt>
                <c:pt idx="82">
                  <c:v>2.7330000000000001</c:v>
                </c:pt>
                <c:pt idx="83">
                  <c:v>2.7669999999999999</c:v>
                </c:pt>
                <c:pt idx="84">
                  <c:v>2.8</c:v>
                </c:pt>
                <c:pt idx="85">
                  <c:v>2.8330000000000002</c:v>
                </c:pt>
                <c:pt idx="86">
                  <c:v>2.867</c:v>
                </c:pt>
                <c:pt idx="87">
                  <c:v>2.9</c:v>
                </c:pt>
                <c:pt idx="88">
                  <c:v>2.9329999999999998</c:v>
                </c:pt>
                <c:pt idx="89">
                  <c:v>2.9670000000000001</c:v>
                </c:pt>
                <c:pt idx="90">
                  <c:v>3</c:v>
                </c:pt>
                <c:pt idx="91">
                  <c:v>3.0329999999999999</c:v>
                </c:pt>
                <c:pt idx="92">
                  <c:v>3.0670000000000002</c:v>
                </c:pt>
                <c:pt idx="93">
                  <c:v>3.1</c:v>
                </c:pt>
                <c:pt idx="94">
                  <c:v>3.133</c:v>
                </c:pt>
                <c:pt idx="95">
                  <c:v>3.1669999999999998</c:v>
                </c:pt>
                <c:pt idx="96">
                  <c:v>3.2</c:v>
                </c:pt>
                <c:pt idx="97">
                  <c:v>3.2330000000000001</c:v>
                </c:pt>
                <c:pt idx="98">
                  <c:v>3.2669999999999999</c:v>
                </c:pt>
                <c:pt idx="99">
                  <c:v>3.3</c:v>
                </c:pt>
                <c:pt idx="100">
                  <c:v>3.3330000000000002</c:v>
                </c:pt>
                <c:pt idx="101">
                  <c:v>3.367</c:v>
                </c:pt>
                <c:pt idx="102">
                  <c:v>3.4</c:v>
                </c:pt>
                <c:pt idx="103">
                  <c:v>3.4329999999999998</c:v>
                </c:pt>
                <c:pt idx="104">
                  <c:v>3.4670000000000001</c:v>
                </c:pt>
                <c:pt idx="105">
                  <c:v>3.5</c:v>
                </c:pt>
                <c:pt idx="106">
                  <c:v>3.5329999999999999</c:v>
                </c:pt>
                <c:pt idx="107">
                  <c:v>3.5670000000000002</c:v>
                </c:pt>
                <c:pt idx="108">
                  <c:v>3.6</c:v>
                </c:pt>
                <c:pt idx="109">
                  <c:v>3.633</c:v>
                </c:pt>
                <c:pt idx="110">
                  <c:v>3.6669999999999998</c:v>
                </c:pt>
                <c:pt idx="111">
                  <c:v>3.7</c:v>
                </c:pt>
                <c:pt idx="112">
                  <c:v>3.7330000000000001</c:v>
                </c:pt>
                <c:pt idx="113">
                  <c:v>3.7669999999999999</c:v>
                </c:pt>
                <c:pt idx="114">
                  <c:v>3.8</c:v>
                </c:pt>
                <c:pt idx="115">
                  <c:v>3.8330000000000002</c:v>
                </c:pt>
                <c:pt idx="116">
                  <c:v>3.867</c:v>
                </c:pt>
                <c:pt idx="117">
                  <c:v>3.9</c:v>
                </c:pt>
                <c:pt idx="118">
                  <c:v>3.9329999999999998</c:v>
                </c:pt>
                <c:pt idx="119">
                  <c:v>3.9670000000000001</c:v>
                </c:pt>
                <c:pt idx="120">
                  <c:v>4</c:v>
                </c:pt>
                <c:pt idx="121">
                  <c:v>4.0330000000000004</c:v>
                </c:pt>
                <c:pt idx="122">
                  <c:v>4.0670000000000002</c:v>
                </c:pt>
                <c:pt idx="123">
                  <c:v>4.0999999999999996</c:v>
                </c:pt>
                <c:pt idx="124">
                  <c:v>4.133</c:v>
                </c:pt>
                <c:pt idx="125">
                  <c:v>4.1669999999999998</c:v>
                </c:pt>
                <c:pt idx="126">
                  <c:v>4.2</c:v>
                </c:pt>
                <c:pt idx="127">
                  <c:v>4.2329999999999997</c:v>
                </c:pt>
                <c:pt idx="128">
                  <c:v>4.2670000000000003</c:v>
                </c:pt>
                <c:pt idx="129">
                  <c:v>4.3</c:v>
                </c:pt>
                <c:pt idx="130">
                  <c:v>4.3330000000000002</c:v>
                </c:pt>
                <c:pt idx="131">
                  <c:v>4.367</c:v>
                </c:pt>
                <c:pt idx="132">
                  <c:v>4.4000000000000004</c:v>
                </c:pt>
                <c:pt idx="133">
                  <c:v>4.4329999999999998</c:v>
                </c:pt>
                <c:pt idx="134">
                  <c:v>4.4669999999999996</c:v>
                </c:pt>
                <c:pt idx="135">
                  <c:v>4.5</c:v>
                </c:pt>
                <c:pt idx="136">
                  <c:v>4.5330000000000004</c:v>
                </c:pt>
                <c:pt idx="137">
                  <c:v>4.5670000000000002</c:v>
                </c:pt>
                <c:pt idx="138">
                  <c:v>4.5999999999999996</c:v>
                </c:pt>
                <c:pt idx="139">
                  <c:v>4.633</c:v>
                </c:pt>
                <c:pt idx="140">
                  <c:v>4.6669999999999998</c:v>
                </c:pt>
                <c:pt idx="141">
                  <c:v>4.7</c:v>
                </c:pt>
                <c:pt idx="142">
                  <c:v>4.7329999999999997</c:v>
                </c:pt>
                <c:pt idx="143">
                  <c:v>4.7670000000000003</c:v>
                </c:pt>
                <c:pt idx="144">
                  <c:v>4.8</c:v>
                </c:pt>
                <c:pt idx="145">
                  <c:v>4.8330000000000002</c:v>
                </c:pt>
                <c:pt idx="146">
                  <c:v>4.867</c:v>
                </c:pt>
                <c:pt idx="147">
                  <c:v>4.9000000000000004</c:v>
                </c:pt>
                <c:pt idx="148">
                  <c:v>4.9329999999999998</c:v>
                </c:pt>
                <c:pt idx="149">
                  <c:v>4.9669999999999996</c:v>
                </c:pt>
                <c:pt idx="150">
                  <c:v>5</c:v>
                </c:pt>
              </c:numCache>
            </c:numRef>
          </c:xVal>
          <c:yVal>
            <c:numRef>
              <c:f>'10Hz'!$AU$6:$AU$200</c:f>
              <c:numCache>
                <c:formatCode>0.00E+00</c:formatCode>
                <c:ptCount val="195"/>
                <c:pt idx="0">
                  <c:v>3.3484790000000002</c:v>
                </c:pt>
                <c:pt idx="1">
                  <c:v>3.2884380000000002</c:v>
                </c:pt>
                <c:pt idx="2">
                  <c:v>3.295703</c:v>
                </c:pt>
                <c:pt idx="3">
                  <c:v>3.300376</c:v>
                </c:pt>
                <c:pt idx="4">
                  <c:v>3.3011590000000002</c:v>
                </c:pt>
                <c:pt idx="5">
                  <c:v>3.3022360000000002</c:v>
                </c:pt>
                <c:pt idx="6">
                  <c:v>3.3031359999999999</c:v>
                </c:pt>
                <c:pt idx="7">
                  <c:v>3.3035969999999999</c:v>
                </c:pt>
                <c:pt idx="8">
                  <c:v>3.3035920000000001</c:v>
                </c:pt>
                <c:pt idx="9">
                  <c:v>3.3040250000000002</c:v>
                </c:pt>
                <c:pt idx="10">
                  <c:v>3.3047179999999998</c:v>
                </c:pt>
                <c:pt idx="11">
                  <c:v>3.3047960000000001</c:v>
                </c:pt>
                <c:pt idx="12">
                  <c:v>3.3038729999999998</c:v>
                </c:pt>
                <c:pt idx="13">
                  <c:v>3.3053360000000001</c:v>
                </c:pt>
                <c:pt idx="14">
                  <c:v>3.3063829999999998</c:v>
                </c:pt>
                <c:pt idx="15">
                  <c:v>3.307992</c:v>
                </c:pt>
                <c:pt idx="16">
                  <c:v>3.309869</c:v>
                </c:pt>
                <c:pt idx="17">
                  <c:v>3.3130929999999998</c:v>
                </c:pt>
                <c:pt idx="18">
                  <c:v>3.3165770000000001</c:v>
                </c:pt>
                <c:pt idx="19">
                  <c:v>3.3213750000000002</c:v>
                </c:pt>
                <c:pt idx="20">
                  <c:v>3.3224140000000002</c:v>
                </c:pt>
                <c:pt idx="21">
                  <c:v>3.3230940000000002</c:v>
                </c:pt>
                <c:pt idx="22">
                  <c:v>3.3210289999999998</c:v>
                </c:pt>
                <c:pt idx="23">
                  <c:v>3.3199920000000001</c:v>
                </c:pt>
                <c:pt idx="24">
                  <c:v>3.3164560000000001</c:v>
                </c:pt>
                <c:pt idx="25">
                  <c:v>3.313205</c:v>
                </c:pt>
                <c:pt idx="26">
                  <c:v>3.3098290000000001</c:v>
                </c:pt>
                <c:pt idx="27">
                  <c:v>3.3055699999999999</c:v>
                </c:pt>
                <c:pt idx="28">
                  <c:v>3.3007879999999998</c:v>
                </c:pt>
                <c:pt idx="29">
                  <c:v>3.295747</c:v>
                </c:pt>
                <c:pt idx="30">
                  <c:v>3.2898149999999999</c:v>
                </c:pt>
                <c:pt idx="31">
                  <c:v>3.2834080000000001</c:v>
                </c:pt>
                <c:pt idx="32">
                  <c:v>3.2764859999999998</c:v>
                </c:pt>
                <c:pt idx="33">
                  <c:v>3.2689979999999998</c:v>
                </c:pt>
                <c:pt idx="34">
                  <c:v>3.2617859999999999</c:v>
                </c:pt>
                <c:pt idx="35">
                  <c:v>3.254289</c:v>
                </c:pt>
                <c:pt idx="36">
                  <c:v>3.2463679999999999</c:v>
                </c:pt>
                <c:pt idx="37">
                  <c:v>3.2387130000000002</c:v>
                </c:pt>
                <c:pt idx="38">
                  <c:v>3.2311239999999999</c:v>
                </c:pt>
                <c:pt idx="39">
                  <c:v>3.2230780000000001</c:v>
                </c:pt>
                <c:pt idx="40">
                  <c:v>3.2152150000000002</c:v>
                </c:pt>
                <c:pt idx="41">
                  <c:v>3.2081919999999999</c:v>
                </c:pt>
                <c:pt idx="42">
                  <c:v>3.2001040000000001</c:v>
                </c:pt>
                <c:pt idx="43">
                  <c:v>3.1943519999999999</c:v>
                </c:pt>
                <c:pt idx="44">
                  <c:v>3.185521</c:v>
                </c:pt>
                <c:pt idx="45">
                  <c:v>3.1763309999999998</c:v>
                </c:pt>
                <c:pt idx="46">
                  <c:v>3.1669559999999999</c:v>
                </c:pt>
                <c:pt idx="47">
                  <c:v>3.157896</c:v>
                </c:pt>
                <c:pt idx="48">
                  <c:v>3.1491479999999998</c:v>
                </c:pt>
                <c:pt idx="49">
                  <c:v>3.1404510000000001</c:v>
                </c:pt>
                <c:pt idx="50">
                  <c:v>3.133616</c:v>
                </c:pt>
                <c:pt idx="51">
                  <c:v>3.1266980000000002</c:v>
                </c:pt>
                <c:pt idx="52">
                  <c:v>3.1193469999999999</c:v>
                </c:pt>
                <c:pt idx="53">
                  <c:v>3.1108769999999999</c:v>
                </c:pt>
                <c:pt idx="54">
                  <c:v>3.104317</c:v>
                </c:pt>
                <c:pt idx="55">
                  <c:v>3.1002399999999999</c:v>
                </c:pt>
                <c:pt idx="56">
                  <c:v>3.0947200000000001</c:v>
                </c:pt>
                <c:pt idx="57">
                  <c:v>3.0889720000000001</c:v>
                </c:pt>
                <c:pt idx="58">
                  <c:v>3.0450499999999998</c:v>
                </c:pt>
                <c:pt idx="59">
                  <c:v>3.0497939999999999</c:v>
                </c:pt>
                <c:pt idx="60">
                  <c:v>3.0541230000000001</c:v>
                </c:pt>
                <c:pt idx="61">
                  <c:v>3.0515479999999999</c:v>
                </c:pt>
                <c:pt idx="62">
                  <c:v>3.0381870000000002</c:v>
                </c:pt>
                <c:pt idx="63">
                  <c:v>3.0293739999999998</c:v>
                </c:pt>
                <c:pt idx="64">
                  <c:v>3.0326529999999998</c:v>
                </c:pt>
                <c:pt idx="65">
                  <c:v>3.0675349999999999</c:v>
                </c:pt>
                <c:pt idx="66">
                  <c:v>3.0415800000000002</c:v>
                </c:pt>
                <c:pt idx="67">
                  <c:v>3.0010240000000001</c:v>
                </c:pt>
                <c:pt idx="68">
                  <c:v>2.9258609999999998</c:v>
                </c:pt>
                <c:pt idx="69">
                  <c:v>2.8489209999999998</c:v>
                </c:pt>
                <c:pt idx="70">
                  <c:v>2.807633</c:v>
                </c:pt>
                <c:pt idx="71">
                  <c:v>2.7725740000000001</c:v>
                </c:pt>
                <c:pt idx="72">
                  <c:v>2.7422580000000001</c:v>
                </c:pt>
                <c:pt idx="73">
                  <c:v>2.7148599999999998</c:v>
                </c:pt>
                <c:pt idx="74">
                  <c:v>2.690563</c:v>
                </c:pt>
                <c:pt idx="75">
                  <c:v>2.6684559999999999</c:v>
                </c:pt>
                <c:pt idx="76">
                  <c:v>2.6485129999999999</c:v>
                </c:pt>
                <c:pt idx="77">
                  <c:v>2.630118</c:v>
                </c:pt>
                <c:pt idx="78">
                  <c:v>2.6137130000000002</c:v>
                </c:pt>
                <c:pt idx="79">
                  <c:v>2.5990139999999999</c:v>
                </c:pt>
                <c:pt idx="80">
                  <c:v>2.5833010000000001</c:v>
                </c:pt>
                <c:pt idx="81">
                  <c:v>2.5671020000000002</c:v>
                </c:pt>
                <c:pt idx="82">
                  <c:v>2.5496910000000002</c:v>
                </c:pt>
                <c:pt idx="83">
                  <c:v>2.5352399999999999</c:v>
                </c:pt>
                <c:pt idx="84">
                  <c:v>2.5203150000000001</c:v>
                </c:pt>
                <c:pt idx="85">
                  <c:v>2.5057640000000001</c:v>
                </c:pt>
                <c:pt idx="86">
                  <c:v>2.4911690000000002</c:v>
                </c:pt>
                <c:pt idx="87">
                  <c:v>2.477287</c:v>
                </c:pt>
                <c:pt idx="88">
                  <c:v>2.4637009999999999</c:v>
                </c:pt>
                <c:pt idx="89">
                  <c:v>2.450304</c:v>
                </c:pt>
                <c:pt idx="90">
                  <c:v>2.4380440000000001</c:v>
                </c:pt>
                <c:pt idx="91">
                  <c:v>2.4272300000000002</c:v>
                </c:pt>
                <c:pt idx="92">
                  <c:v>2.417554</c:v>
                </c:pt>
                <c:pt idx="93">
                  <c:v>2.4084430000000001</c:v>
                </c:pt>
                <c:pt idx="94">
                  <c:v>2.4012099999999998</c:v>
                </c:pt>
                <c:pt idx="95">
                  <c:v>2.394577</c:v>
                </c:pt>
                <c:pt idx="96">
                  <c:v>2.3883399999999999</c:v>
                </c:pt>
                <c:pt idx="97">
                  <c:v>2.3825940000000001</c:v>
                </c:pt>
                <c:pt idx="98">
                  <c:v>2.3772180000000001</c:v>
                </c:pt>
                <c:pt idx="99">
                  <c:v>2.3738839999999999</c:v>
                </c:pt>
                <c:pt idx="100">
                  <c:v>2.3697569999999999</c:v>
                </c:pt>
                <c:pt idx="101">
                  <c:v>2.36626</c:v>
                </c:pt>
                <c:pt idx="102">
                  <c:v>2.3619279999999998</c:v>
                </c:pt>
                <c:pt idx="103">
                  <c:v>2.3579400000000001</c:v>
                </c:pt>
                <c:pt idx="104">
                  <c:v>2.3538899999999998</c:v>
                </c:pt>
                <c:pt idx="105">
                  <c:v>2.3503449999999999</c:v>
                </c:pt>
                <c:pt idx="106">
                  <c:v>2.3485640000000001</c:v>
                </c:pt>
                <c:pt idx="107">
                  <c:v>2.3452769999999998</c:v>
                </c:pt>
                <c:pt idx="108">
                  <c:v>2.3430230000000001</c:v>
                </c:pt>
                <c:pt idx="109">
                  <c:v>2.3408509999999998</c:v>
                </c:pt>
                <c:pt idx="110">
                  <c:v>2.3390430000000002</c:v>
                </c:pt>
                <c:pt idx="111">
                  <c:v>2.3360400000000001</c:v>
                </c:pt>
                <c:pt idx="112">
                  <c:v>2.33358</c:v>
                </c:pt>
                <c:pt idx="113">
                  <c:v>2.3317480000000002</c:v>
                </c:pt>
                <c:pt idx="114">
                  <c:v>2.3297620000000001</c:v>
                </c:pt>
                <c:pt idx="115">
                  <c:v>2.327728</c:v>
                </c:pt>
                <c:pt idx="116">
                  <c:v>2.3254630000000001</c:v>
                </c:pt>
                <c:pt idx="117">
                  <c:v>2.3246289999999998</c:v>
                </c:pt>
                <c:pt idx="118">
                  <c:v>2.3227630000000001</c:v>
                </c:pt>
                <c:pt idx="119">
                  <c:v>2.3222450000000001</c:v>
                </c:pt>
                <c:pt idx="120">
                  <c:v>2.3206169999999999</c:v>
                </c:pt>
                <c:pt idx="121">
                  <c:v>2.319016</c:v>
                </c:pt>
                <c:pt idx="122">
                  <c:v>2.3174070000000002</c:v>
                </c:pt>
                <c:pt idx="123">
                  <c:v>2.3163079999999998</c:v>
                </c:pt>
                <c:pt idx="124">
                  <c:v>2.3152050000000002</c:v>
                </c:pt>
                <c:pt idx="125">
                  <c:v>2.3143289999999999</c:v>
                </c:pt>
                <c:pt idx="126">
                  <c:v>2.3136239999999999</c:v>
                </c:pt>
                <c:pt idx="127">
                  <c:v>2.3129409999999999</c:v>
                </c:pt>
                <c:pt idx="128">
                  <c:v>2.3117529999999999</c:v>
                </c:pt>
                <c:pt idx="129">
                  <c:v>2.311509</c:v>
                </c:pt>
                <c:pt idx="130">
                  <c:v>2.3111920000000001</c:v>
                </c:pt>
                <c:pt idx="131">
                  <c:v>2.3101919999999998</c:v>
                </c:pt>
                <c:pt idx="132">
                  <c:v>2.3096809999999999</c:v>
                </c:pt>
                <c:pt idx="133">
                  <c:v>2.3086190000000002</c:v>
                </c:pt>
                <c:pt idx="134">
                  <c:v>2.3069130000000002</c:v>
                </c:pt>
                <c:pt idx="135">
                  <c:v>2.3062290000000001</c:v>
                </c:pt>
                <c:pt idx="136">
                  <c:v>2.3054990000000002</c:v>
                </c:pt>
                <c:pt idx="137">
                  <c:v>2.3049870000000001</c:v>
                </c:pt>
                <c:pt idx="138">
                  <c:v>2.304522</c:v>
                </c:pt>
                <c:pt idx="139">
                  <c:v>2.3043779999999998</c:v>
                </c:pt>
                <c:pt idx="140">
                  <c:v>2.303817</c:v>
                </c:pt>
                <c:pt idx="141">
                  <c:v>2.3025419999999999</c:v>
                </c:pt>
                <c:pt idx="142">
                  <c:v>2.3015659999999998</c:v>
                </c:pt>
                <c:pt idx="143">
                  <c:v>2.3009849999999998</c:v>
                </c:pt>
                <c:pt idx="144">
                  <c:v>2.3002220000000002</c:v>
                </c:pt>
                <c:pt idx="145">
                  <c:v>2.2990539999999999</c:v>
                </c:pt>
                <c:pt idx="146">
                  <c:v>2.298435</c:v>
                </c:pt>
                <c:pt idx="147">
                  <c:v>2.3019400000000001</c:v>
                </c:pt>
                <c:pt idx="148">
                  <c:v>2.307026</c:v>
                </c:pt>
                <c:pt idx="149">
                  <c:v>2.313307</c:v>
                </c:pt>
                <c:pt idx="150">
                  <c:v>2.3217120000000002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219E-48A7-BF5D-415E39610278}"/>
            </c:ext>
          </c:extLst>
        </c:ser>
        <c:ser>
          <c:idx val="4"/>
          <c:order val="4"/>
          <c:tx>
            <c:strRef>
              <c:f>'10Hz'!$AW$3</c:f>
              <c:strCache>
                <c:ptCount val="1"/>
                <c:pt idx="0">
                  <c:v>5%Sucrose in 0.55% NaCl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'10Hz'!$AW$6:$AW$200</c:f>
              <c:numCache>
                <c:formatCode>General</c:formatCode>
                <c:ptCount val="195"/>
                <c:pt idx="0">
                  <c:v>0</c:v>
                </c:pt>
                <c:pt idx="1">
                  <c:v>3.3000000000000002E-2</c:v>
                </c:pt>
                <c:pt idx="2">
                  <c:v>6.7000000000000004E-2</c:v>
                </c:pt>
                <c:pt idx="3">
                  <c:v>0.1</c:v>
                </c:pt>
                <c:pt idx="4">
                  <c:v>0.13300000000000001</c:v>
                </c:pt>
                <c:pt idx="5">
                  <c:v>0.16700000000000001</c:v>
                </c:pt>
                <c:pt idx="6">
                  <c:v>0.2</c:v>
                </c:pt>
                <c:pt idx="7">
                  <c:v>0.23300000000000001</c:v>
                </c:pt>
                <c:pt idx="8">
                  <c:v>0.26700000000000002</c:v>
                </c:pt>
                <c:pt idx="9">
                  <c:v>0.3</c:v>
                </c:pt>
                <c:pt idx="10">
                  <c:v>0.33300000000000002</c:v>
                </c:pt>
                <c:pt idx="11">
                  <c:v>0.36699999999999999</c:v>
                </c:pt>
                <c:pt idx="12">
                  <c:v>0.4</c:v>
                </c:pt>
                <c:pt idx="13">
                  <c:v>0.433</c:v>
                </c:pt>
                <c:pt idx="14">
                  <c:v>0.46700000000000003</c:v>
                </c:pt>
                <c:pt idx="15">
                  <c:v>0.5</c:v>
                </c:pt>
                <c:pt idx="16">
                  <c:v>0.53300000000000003</c:v>
                </c:pt>
                <c:pt idx="17">
                  <c:v>0.56699999999999995</c:v>
                </c:pt>
                <c:pt idx="18">
                  <c:v>0.6</c:v>
                </c:pt>
                <c:pt idx="19">
                  <c:v>0.63300000000000001</c:v>
                </c:pt>
                <c:pt idx="20">
                  <c:v>0.66700000000000004</c:v>
                </c:pt>
                <c:pt idx="21">
                  <c:v>0.7</c:v>
                </c:pt>
                <c:pt idx="22">
                  <c:v>0.73299999999999998</c:v>
                </c:pt>
                <c:pt idx="23">
                  <c:v>0.76700000000000002</c:v>
                </c:pt>
                <c:pt idx="24">
                  <c:v>0.8</c:v>
                </c:pt>
                <c:pt idx="25">
                  <c:v>0.83299999999999996</c:v>
                </c:pt>
                <c:pt idx="26">
                  <c:v>0.86699999999999999</c:v>
                </c:pt>
                <c:pt idx="27">
                  <c:v>0.9</c:v>
                </c:pt>
                <c:pt idx="28">
                  <c:v>0.93300000000000005</c:v>
                </c:pt>
                <c:pt idx="29">
                  <c:v>0.96699999999999997</c:v>
                </c:pt>
                <c:pt idx="30">
                  <c:v>1</c:v>
                </c:pt>
                <c:pt idx="31">
                  <c:v>1.0329999999999999</c:v>
                </c:pt>
                <c:pt idx="32">
                  <c:v>1.0669999999999999</c:v>
                </c:pt>
                <c:pt idx="33">
                  <c:v>1.1000000000000001</c:v>
                </c:pt>
                <c:pt idx="34">
                  <c:v>1.133</c:v>
                </c:pt>
                <c:pt idx="35">
                  <c:v>1.167</c:v>
                </c:pt>
                <c:pt idx="36">
                  <c:v>1.2</c:v>
                </c:pt>
                <c:pt idx="37">
                  <c:v>1.2330000000000001</c:v>
                </c:pt>
                <c:pt idx="38">
                  <c:v>1.2669999999999999</c:v>
                </c:pt>
                <c:pt idx="39">
                  <c:v>1.3</c:v>
                </c:pt>
                <c:pt idx="40">
                  <c:v>1.333</c:v>
                </c:pt>
                <c:pt idx="41">
                  <c:v>1.367</c:v>
                </c:pt>
                <c:pt idx="42">
                  <c:v>1.4</c:v>
                </c:pt>
                <c:pt idx="43">
                  <c:v>1.4330000000000001</c:v>
                </c:pt>
                <c:pt idx="44">
                  <c:v>1.4670000000000001</c:v>
                </c:pt>
                <c:pt idx="45">
                  <c:v>1.5</c:v>
                </c:pt>
                <c:pt idx="46">
                  <c:v>1.5329999999999999</c:v>
                </c:pt>
                <c:pt idx="47">
                  <c:v>1.5669999999999999</c:v>
                </c:pt>
                <c:pt idx="48">
                  <c:v>1.6</c:v>
                </c:pt>
                <c:pt idx="49">
                  <c:v>1.633</c:v>
                </c:pt>
                <c:pt idx="50">
                  <c:v>1.667</c:v>
                </c:pt>
                <c:pt idx="51">
                  <c:v>1.7</c:v>
                </c:pt>
                <c:pt idx="52">
                  <c:v>1.7330000000000001</c:v>
                </c:pt>
                <c:pt idx="53">
                  <c:v>1.7669999999999999</c:v>
                </c:pt>
                <c:pt idx="54">
                  <c:v>1.8</c:v>
                </c:pt>
                <c:pt idx="55">
                  <c:v>1.833</c:v>
                </c:pt>
                <c:pt idx="56">
                  <c:v>1.867</c:v>
                </c:pt>
                <c:pt idx="57">
                  <c:v>1.9</c:v>
                </c:pt>
                <c:pt idx="58">
                  <c:v>1.9330000000000001</c:v>
                </c:pt>
                <c:pt idx="59">
                  <c:v>1.9670000000000001</c:v>
                </c:pt>
                <c:pt idx="60">
                  <c:v>2</c:v>
                </c:pt>
                <c:pt idx="61">
                  <c:v>2.0329999999999999</c:v>
                </c:pt>
                <c:pt idx="62">
                  <c:v>2.0670000000000002</c:v>
                </c:pt>
                <c:pt idx="63">
                  <c:v>2.1</c:v>
                </c:pt>
                <c:pt idx="64">
                  <c:v>2.133</c:v>
                </c:pt>
                <c:pt idx="65">
                  <c:v>2.1669999999999998</c:v>
                </c:pt>
                <c:pt idx="66">
                  <c:v>2.2000000000000002</c:v>
                </c:pt>
                <c:pt idx="67">
                  <c:v>2.2330000000000001</c:v>
                </c:pt>
                <c:pt idx="68">
                  <c:v>2.2669999999999999</c:v>
                </c:pt>
                <c:pt idx="69">
                  <c:v>2.2999999999999998</c:v>
                </c:pt>
                <c:pt idx="70">
                  <c:v>2.3330000000000002</c:v>
                </c:pt>
                <c:pt idx="71">
                  <c:v>2.367</c:v>
                </c:pt>
                <c:pt idx="72">
                  <c:v>2.4</c:v>
                </c:pt>
                <c:pt idx="73">
                  <c:v>2.4329999999999998</c:v>
                </c:pt>
                <c:pt idx="74">
                  <c:v>2.4670000000000001</c:v>
                </c:pt>
                <c:pt idx="75">
                  <c:v>2.5</c:v>
                </c:pt>
                <c:pt idx="76">
                  <c:v>2.5329999999999999</c:v>
                </c:pt>
                <c:pt idx="77">
                  <c:v>2.5670000000000002</c:v>
                </c:pt>
                <c:pt idx="78">
                  <c:v>2.6</c:v>
                </c:pt>
                <c:pt idx="79">
                  <c:v>2.633</c:v>
                </c:pt>
                <c:pt idx="80">
                  <c:v>2.6669999999999998</c:v>
                </c:pt>
                <c:pt idx="81">
                  <c:v>2.7</c:v>
                </c:pt>
                <c:pt idx="82">
                  <c:v>2.7330000000000001</c:v>
                </c:pt>
                <c:pt idx="83">
                  <c:v>2.7669999999999999</c:v>
                </c:pt>
                <c:pt idx="84">
                  <c:v>2.8</c:v>
                </c:pt>
                <c:pt idx="85">
                  <c:v>2.8330000000000002</c:v>
                </c:pt>
                <c:pt idx="86">
                  <c:v>2.867</c:v>
                </c:pt>
                <c:pt idx="87">
                  <c:v>2.9</c:v>
                </c:pt>
                <c:pt idx="88">
                  <c:v>2.9329999999999998</c:v>
                </c:pt>
                <c:pt idx="89">
                  <c:v>2.9670000000000001</c:v>
                </c:pt>
                <c:pt idx="90">
                  <c:v>3</c:v>
                </c:pt>
                <c:pt idx="91">
                  <c:v>3.0329999999999999</c:v>
                </c:pt>
                <c:pt idx="92">
                  <c:v>3.0670000000000002</c:v>
                </c:pt>
                <c:pt idx="93">
                  <c:v>3.1</c:v>
                </c:pt>
                <c:pt idx="94">
                  <c:v>3.133</c:v>
                </c:pt>
                <c:pt idx="95">
                  <c:v>3.1669999999999998</c:v>
                </c:pt>
                <c:pt idx="96">
                  <c:v>3.2</c:v>
                </c:pt>
                <c:pt idx="97">
                  <c:v>3.2330000000000001</c:v>
                </c:pt>
                <c:pt idx="98">
                  <c:v>3.2669999999999999</c:v>
                </c:pt>
                <c:pt idx="99">
                  <c:v>3.3</c:v>
                </c:pt>
                <c:pt idx="100">
                  <c:v>3.3330000000000002</c:v>
                </c:pt>
                <c:pt idx="101">
                  <c:v>3.367</c:v>
                </c:pt>
                <c:pt idx="102">
                  <c:v>3.4</c:v>
                </c:pt>
                <c:pt idx="103">
                  <c:v>3.4329999999999998</c:v>
                </c:pt>
                <c:pt idx="104">
                  <c:v>3.4670000000000001</c:v>
                </c:pt>
                <c:pt idx="105">
                  <c:v>3.5</c:v>
                </c:pt>
                <c:pt idx="106">
                  <c:v>3.5329999999999999</c:v>
                </c:pt>
                <c:pt idx="107">
                  <c:v>3.5670000000000002</c:v>
                </c:pt>
                <c:pt idx="108">
                  <c:v>3.6</c:v>
                </c:pt>
                <c:pt idx="109">
                  <c:v>3.633</c:v>
                </c:pt>
                <c:pt idx="110">
                  <c:v>3.6669999999999998</c:v>
                </c:pt>
                <c:pt idx="111">
                  <c:v>3.7</c:v>
                </c:pt>
                <c:pt idx="112">
                  <c:v>3.7330000000000001</c:v>
                </c:pt>
                <c:pt idx="113">
                  <c:v>3.7669999999999999</c:v>
                </c:pt>
                <c:pt idx="114">
                  <c:v>3.8</c:v>
                </c:pt>
                <c:pt idx="115">
                  <c:v>3.8330000000000002</c:v>
                </c:pt>
                <c:pt idx="116">
                  <c:v>3.867</c:v>
                </c:pt>
                <c:pt idx="117">
                  <c:v>3.9</c:v>
                </c:pt>
                <c:pt idx="118">
                  <c:v>3.9329999999999998</c:v>
                </c:pt>
                <c:pt idx="119">
                  <c:v>3.9670000000000001</c:v>
                </c:pt>
                <c:pt idx="120">
                  <c:v>4</c:v>
                </c:pt>
                <c:pt idx="121">
                  <c:v>4.0330000000000004</c:v>
                </c:pt>
                <c:pt idx="122">
                  <c:v>4.0670000000000002</c:v>
                </c:pt>
                <c:pt idx="123">
                  <c:v>4.0999999999999996</c:v>
                </c:pt>
                <c:pt idx="124">
                  <c:v>4.133</c:v>
                </c:pt>
                <c:pt idx="125">
                  <c:v>4.1669999999999998</c:v>
                </c:pt>
                <c:pt idx="126">
                  <c:v>4.2</c:v>
                </c:pt>
                <c:pt idx="127">
                  <c:v>4.2329999999999997</c:v>
                </c:pt>
                <c:pt idx="128">
                  <c:v>4.2670000000000003</c:v>
                </c:pt>
                <c:pt idx="129">
                  <c:v>4.3</c:v>
                </c:pt>
                <c:pt idx="130">
                  <c:v>4.3330000000000002</c:v>
                </c:pt>
                <c:pt idx="131">
                  <c:v>4.367</c:v>
                </c:pt>
                <c:pt idx="132">
                  <c:v>4.4000000000000004</c:v>
                </c:pt>
                <c:pt idx="133">
                  <c:v>4.4329999999999998</c:v>
                </c:pt>
                <c:pt idx="134">
                  <c:v>4.4669999999999996</c:v>
                </c:pt>
                <c:pt idx="135">
                  <c:v>4.5</c:v>
                </c:pt>
                <c:pt idx="136">
                  <c:v>4.5330000000000004</c:v>
                </c:pt>
                <c:pt idx="137">
                  <c:v>4.5670000000000002</c:v>
                </c:pt>
                <c:pt idx="138">
                  <c:v>4.5999999999999996</c:v>
                </c:pt>
                <c:pt idx="139">
                  <c:v>4.633</c:v>
                </c:pt>
                <c:pt idx="140">
                  <c:v>4.6669999999999998</c:v>
                </c:pt>
                <c:pt idx="141">
                  <c:v>4.7</c:v>
                </c:pt>
                <c:pt idx="142">
                  <c:v>4.7329999999999997</c:v>
                </c:pt>
                <c:pt idx="143">
                  <c:v>4.7670000000000003</c:v>
                </c:pt>
                <c:pt idx="144">
                  <c:v>4.8</c:v>
                </c:pt>
                <c:pt idx="145">
                  <c:v>4.8330000000000002</c:v>
                </c:pt>
                <c:pt idx="146">
                  <c:v>4.867</c:v>
                </c:pt>
                <c:pt idx="147">
                  <c:v>4.9000000000000004</c:v>
                </c:pt>
                <c:pt idx="148">
                  <c:v>4.9329999999999998</c:v>
                </c:pt>
                <c:pt idx="149">
                  <c:v>4.9669999999999996</c:v>
                </c:pt>
                <c:pt idx="150">
                  <c:v>5</c:v>
                </c:pt>
              </c:numCache>
            </c:numRef>
          </c:xVal>
          <c:yVal>
            <c:numRef>
              <c:f>'10Hz'!$BG$6:$BG$200</c:f>
              <c:numCache>
                <c:formatCode>0.00E+00</c:formatCode>
                <c:ptCount val="195"/>
                <c:pt idx="0">
                  <c:v>3.590303</c:v>
                </c:pt>
                <c:pt idx="1">
                  <c:v>3.4878969999999998</c:v>
                </c:pt>
                <c:pt idx="2">
                  <c:v>3.4931019999999999</c:v>
                </c:pt>
                <c:pt idx="3">
                  <c:v>3.4999829999999998</c:v>
                </c:pt>
                <c:pt idx="4">
                  <c:v>3.4999380000000002</c:v>
                </c:pt>
                <c:pt idx="5">
                  <c:v>3.4985580000000001</c:v>
                </c:pt>
                <c:pt idx="6">
                  <c:v>3.4966370000000002</c:v>
                </c:pt>
                <c:pt idx="7">
                  <c:v>3.4932449999999999</c:v>
                </c:pt>
                <c:pt idx="8">
                  <c:v>3.4920810000000002</c:v>
                </c:pt>
                <c:pt idx="9">
                  <c:v>3.4904959999999998</c:v>
                </c:pt>
                <c:pt idx="10">
                  <c:v>3.489992</c:v>
                </c:pt>
                <c:pt idx="11">
                  <c:v>3.4880949999999999</c:v>
                </c:pt>
                <c:pt idx="12">
                  <c:v>3.4846900000000001</c:v>
                </c:pt>
                <c:pt idx="13">
                  <c:v>3.4840270000000002</c:v>
                </c:pt>
                <c:pt idx="14">
                  <c:v>3.4853149999999999</c:v>
                </c:pt>
                <c:pt idx="15">
                  <c:v>3.4845039999999998</c:v>
                </c:pt>
                <c:pt idx="16">
                  <c:v>3.4830739999999998</c:v>
                </c:pt>
                <c:pt idx="17">
                  <c:v>3.4814319999999999</c:v>
                </c:pt>
                <c:pt idx="18">
                  <c:v>3.4797609999999999</c:v>
                </c:pt>
                <c:pt idx="19">
                  <c:v>3.4789569999999999</c:v>
                </c:pt>
                <c:pt idx="20">
                  <c:v>3.4743539999999999</c:v>
                </c:pt>
                <c:pt idx="21">
                  <c:v>3.4654280000000002</c:v>
                </c:pt>
                <c:pt idx="22">
                  <c:v>3.4595660000000001</c:v>
                </c:pt>
                <c:pt idx="23">
                  <c:v>3.4469810000000001</c:v>
                </c:pt>
                <c:pt idx="24">
                  <c:v>3.4385810000000001</c:v>
                </c:pt>
                <c:pt idx="25">
                  <c:v>3.4296760000000002</c:v>
                </c:pt>
                <c:pt idx="26">
                  <c:v>3.4200349999999999</c:v>
                </c:pt>
                <c:pt idx="27">
                  <c:v>3.4120300000000001</c:v>
                </c:pt>
                <c:pt idx="28">
                  <c:v>3.399162</c:v>
                </c:pt>
                <c:pt idx="29">
                  <c:v>3.3921489999999999</c:v>
                </c:pt>
                <c:pt idx="30">
                  <c:v>3.3813659999999999</c:v>
                </c:pt>
                <c:pt idx="31">
                  <c:v>3.3841489999999999</c:v>
                </c:pt>
                <c:pt idx="32">
                  <c:v>3.3562630000000002</c:v>
                </c:pt>
                <c:pt idx="33">
                  <c:v>3.3488020000000001</c:v>
                </c:pt>
                <c:pt idx="34">
                  <c:v>3.3342010000000002</c:v>
                </c:pt>
                <c:pt idx="35">
                  <c:v>3.3232460000000001</c:v>
                </c:pt>
                <c:pt idx="36">
                  <c:v>3.3121749999999999</c:v>
                </c:pt>
                <c:pt idx="37">
                  <c:v>3.3004530000000001</c:v>
                </c:pt>
                <c:pt idx="38">
                  <c:v>3.28844</c:v>
                </c:pt>
                <c:pt idx="39">
                  <c:v>3.2769710000000001</c:v>
                </c:pt>
                <c:pt idx="40">
                  <c:v>3.265301</c:v>
                </c:pt>
                <c:pt idx="41">
                  <c:v>3.2542140000000002</c:v>
                </c:pt>
                <c:pt idx="42">
                  <c:v>3.241895</c:v>
                </c:pt>
                <c:pt idx="43">
                  <c:v>3.2303839999999999</c:v>
                </c:pt>
                <c:pt idx="44">
                  <c:v>3.2178960000000001</c:v>
                </c:pt>
                <c:pt idx="45">
                  <c:v>3.200088</c:v>
                </c:pt>
                <c:pt idx="46">
                  <c:v>3.1839759999999999</c:v>
                </c:pt>
                <c:pt idx="47">
                  <c:v>3.1683400000000002</c:v>
                </c:pt>
                <c:pt idx="48">
                  <c:v>3.1513969999999998</c:v>
                </c:pt>
                <c:pt idx="49">
                  <c:v>3.135875</c:v>
                </c:pt>
                <c:pt idx="50">
                  <c:v>3.1190220000000002</c:v>
                </c:pt>
                <c:pt idx="51">
                  <c:v>3.1030690000000001</c:v>
                </c:pt>
                <c:pt idx="52">
                  <c:v>3.0870739999999999</c:v>
                </c:pt>
                <c:pt idx="53">
                  <c:v>3.0733950000000001</c:v>
                </c:pt>
                <c:pt idx="54">
                  <c:v>3.063339</c:v>
                </c:pt>
                <c:pt idx="55">
                  <c:v>3.2151580000000002</c:v>
                </c:pt>
                <c:pt idx="56">
                  <c:v>3.2161140000000001</c:v>
                </c:pt>
                <c:pt idx="57">
                  <c:v>3.2160190000000002</c:v>
                </c:pt>
                <c:pt idx="58">
                  <c:v>3.2148940000000001</c:v>
                </c:pt>
                <c:pt idx="59">
                  <c:v>3.2140610000000001</c:v>
                </c:pt>
                <c:pt idx="60">
                  <c:v>3.2098990000000001</c:v>
                </c:pt>
                <c:pt idx="61">
                  <c:v>3.2025899999999998</c:v>
                </c:pt>
                <c:pt idx="62">
                  <c:v>3.1929259999999999</c:v>
                </c:pt>
                <c:pt idx="63">
                  <c:v>3.1781709999999999</c:v>
                </c:pt>
                <c:pt idx="64">
                  <c:v>3.1523400000000001</c:v>
                </c:pt>
                <c:pt idx="65">
                  <c:v>3.0771220000000001</c:v>
                </c:pt>
                <c:pt idx="66">
                  <c:v>2.9500229999999998</c:v>
                </c:pt>
                <c:pt idx="67">
                  <c:v>2.827115</c:v>
                </c:pt>
                <c:pt idx="68">
                  <c:v>2.7615189999999998</c:v>
                </c:pt>
                <c:pt idx="69">
                  <c:v>2.7181959999999998</c:v>
                </c:pt>
                <c:pt idx="70">
                  <c:v>2.681737</c:v>
                </c:pt>
                <c:pt idx="71">
                  <c:v>2.6492689999999999</c:v>
                </c:pt>
                <c:pt idx="72">
                  <c:v>2.6196489999999999</c:v>
                </c:pt>
                <c:pt idx="73">
                  <c:v>2.5936379999999999</c:v>
                </c:pt>
                <c:pt idx="74">
                  <c:v>2.5707360000000001</c:v>
                </c:pt>
                <c:pt idx="75">
                  <c:v>2.550268</c:v>
                </c:pt>
                <c:pt idx="76">
                  <c:v>2.5326900000000001</c:v>
                </c:pt>
                <c:pt idx="77">
                  <c:v>2.5173920000000001</c:v>
                </c:pt>
                <c:pt idx="78">
                  <c:v>2.5044369999999998</c:v>
                </c:pt>
                <c:pt idx="79">
                  <c:v>2.4938760000000002</c:v>
                </c:pt>
                <c:pt idx="80">
                  <c:v>2.4844560000000002</c:v>
                </c:pt>
                <c:pt idx="81">
                  <c:v>2.4756300000000002</c:v>
                </c:pt>
                <c:pt idx="82">
                  <c:v>2.4673349999999998</c:v>
                </c:pt>
                <c:pt idx="83">
                  <c:v>2.4606300000000001</c:v>
                </c:pt>
                <c:pt idx="84">
                  <c:v>2.454339</c:v>
                </c:pt>
                <c:pt idx="85">
                  <c:v>2.4485039999999998</c:v>
                </c:pt>
                <c:pt idx="86">
                  <c:v>2.443092</c:v>
                </c:pt>
                <c:pt idx="87">
                  <c:v>2.4373269999999998</c:v>
                </c:pt>
                <c:pt idx="88">
                  <c:v>2.4314499999999999</c:v>
                </c:pt>
                <c:pt idx="89">
                  <c:v>2.4252850000000001</c:v>
                </c:pt>
                <c:pt idx="90">
                  <c:v>2.4189919999999998</c:v>
                </c:pt>
                <c:pt idx="91">
                  <c:v>2.4126829999999999</c:v>
                </c:pt>
                <c:pt idx="92">
                  <c:v>2.4065259999999999</c:v>
                </c:pt>
                <c:pt idx="93">
                  <c:v>2.4004720000000002</c:v>
                </c:pt>
                <c:pt idx="94">
                  <c:v>2.3946339999999999</c:v>
                </c:pt>
                <c:pt idx="95">
                  <c:v>2.389154</c:v>
                </c:pt>
                <c:pt idx="96">
                  <c:v>2.3840680000000001</c:v>
                </c:pt>
                <c:pt idx="97">
                  <c:v>2.3793280000000001</c:v>
                </c:pt>
                <c:pt idx="98">
                  <c:v>2.373313</c:v>
                </c:pt>
                <c:pt idx="99">
                  <c:v>2.3697870000000001</c:v>
                </c:pt>
                <c:pt idx="100">
                  <c:v>2.3654660000000001</c:v>
                </c:pt>
                <c:pt idx="101">
                  <c:v>2.362028</c:v>
                </c:pt>
                <c:pt idx="102">
                  <c:v>2.3579059999999998</c:v>
                </c:pt>
                <c:pt idx="103">
                  <c:v>2.3536999999999999</c:v>
                </c:pt>
                <c:pt idx="104">
                  <c:v>2.349189</c:v>
                </c:pt>
                <c:pt idx="105">
                  <c:v>2.3453550000000001</c:v>
                </c:pt>
                <c:pt idx="106">
                  <c:v>2.3424800000000001</c:v>
                </c:pt>
                <c:pt idx="107">
                  <c:v>2.339162</c:v>
                </c:pt>
                <c:pt idx="108">
                  <c:v>2.3365800000000001</c:v>
                </c:pt>
                <c:pt idx="109">
                  <c:v>2.3339379999999998</c:v>
                </c:pt>
                <c:pt idx="110">
                  <c:v>2.331861</c:v>
                </c:pt>
                <c:pt idx="111">
                  <c:v>2.3288000000000002</c:v>
                </c:pt>
                <c:pt idx="112">
                  <c:v>2.32585</c:v>
                </c:pt>
                <c:pt idx="113">
                  <c:v>2.3234189999999999</c:v>
                </c:pt>
                <c:pt idx="114">
                  <c:v>2.321523</c:v>
                </c:pt>
                <c:pt idx="115">
                  <c:v>2.3192680000000001</c:v>
                </c:pt>
                <c:pt idx="116">
                  <c:v>2.3166350000000002</c:v>
                </c:pt>
                <c:pt idx="117">
                  <c:v>2.3146740000000001</c:v>
                </c:pt>
                <c:pt idx="118">
                  <c:v>2.3129149999999998</c:v>
                </c:pt>
                <c:pt idx="119">
                  <c:v>2.3120440000000002</c:v>
                </c:pt>
                <c:pt idx="120">
                  <c:v>2.3113000000000001</c:v>
                </c:pt>
                <c:pt idx="121">
                  <c:v>2.308627</c:v>
                </c:pt>
                <c:pt idx="122">
                  <c:v>2.3073229999999998</c:v>
                </c:pt>
                <c:pt idx="123">
                  <c:v>2.305412</c:v>
                </c:pt>
                <c:pt idx="124">
                  <c:v>2.3045469999999999</c:v>
                </c:pt>
                <c:pt idx="125">
                  <c:v>2.3035700000000001</c:v>
                </c:pt>
                <c:pt idx="126">
                  <c:v>2.30287</c:v>
                </c:pt>
                <c:pt idx="127">
                  <c:v>2.3020679999999998</c:v>
                </c:pt>
                <c:pt idx="128">
                  <c:v>2.301364</c:v>
                </c:pt>
                <c:pt idx="129">
                  <c:v>2.3009789999999999</c:v>
                </c:pt>
                <c:pt idx="130">
                  <c:v>2.3008410000000001</c:v>
                </c:pt>
                <c:pt idx="131">
                  <c:v>2.2999550000000002</c:v>
                </c:pt>
                <c:pt idx="132">
                  <c:v>2.2993079999999999</c:v>
                </c:pt>
                <c:pt idx="133">
                  <c:v>2.298603</c:v>
                </c:pt>
                <c:pt idx="134">
                  <c:v>2.2971810000000001</c:v>
                </c:pt>
                <c:pt idx="135">
                  <c:v>2.2958090000000002</c:v>
                </c:pt>
                <c:pt idx="136">
                  <c:v>2.2952189999999999</c:v>
                </c:pt>
                <c:pt idx="137">
                  <c:v>2.2950330000000001</c:v>
                </c:pt>
                <c:pt idx="138">
                  <c:v>2.2942230000000001</c:v>
                </c:pt>
                <c:pt idx="139">
                  <c:v>2.294333</c:v>
                </c:pt>
                <c:pt idx="140">
                  <c:v>2.2941989999999999</c:v>
                </c:pt>
                <c:pt idx="141">
                  <c:v>2.2927719999999998</c:v>
                </c:pt>
                <c:pt idx="142">
                  <c:v>2.2917890000000001</c:v>
                </c:pt>
                <c:pt idx="143">
                  <c:v>2.290778</c:v>
                </c:pt>
                <c:pt idx="144">
                  <c:v>2.2900930000000002</c:v>
                </c:pt>
                <c:pt idx="145">
                  <c:v>2.2894510000000001</c:v>
                </c:pt>
                <c:pt idx="146">
                  <c:v>2.2881719999999999</c:v>
                </c:pt>
                <c:pt idx="147">
                  <c:v>2.2913429999999999</c:v>
                </c:pt>
                <c:pt idx="148">
                  <c:v>2.2980700000000001</c:v>
                </c:pt>
                <c:pt idx="149">
                  <c:v>2.3068439999999999</c:v>
                </c:pt>
                <c:pt idx="150">
                  <c:v>2.316684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219E-48A7-BF5D-415E396102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00677319"/>
        <c:axId val="1500681911"/>
      </c:scatterChart>
      <c:valAx>
        <c:axId val="1500677319"/>
        <c:scaling>
          <c:orientation val="minMax"/>
          <c:max val="3"/>
          <c:min val="1.5"/>
        </c:scaling>
        <c:delete val="1"/>
        <c:axPos val="b"/>
        <c:numFmt formatCode="General" sourceLinked="1"/>
        <c:majorTickMark val="out"/>
        <c:minorTickMark val="none"/>
        <c:tickLblPos val="nextTo"/>
        <c:crossAx val="1500681911"/>
        <c:crosses val="autoZero"/>
        <c:crossBetween val="midCat"/>
      </c:valAx>
      <c:valAx>
        <c:axId val="1500681911"/>
        <c:scaling>
          <c:orientation val="minMax"/>
          <c:min val="1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rgbClr val="3366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dirty="0">
                    <a:solidFill>
                      <a:srgbClr val="336600"/>
                    </a:solidFill>
                    <a:latin typeface="+mn-lt"/>
                  </a:rPr>
                  <a:t>C</a:t>
                </a:r>
                <a:r>
                  <a:rPr lang="en-US" sz="1600" dirty="0">
                    <a:solidFill>
                      <a:srgbClr val="336600"/>
                    </a:solidFill>
                    <a:latin typeface="+mn-lt"/>
                    <a:cs typeface="Times New Roman" panose="02020603050405020304" pitchFamily="18" charset="0"/>
                  </a:rPr>
                  <a:t>′(10 Hz)/pF</a:t>
                </a:r>
                <a:endParaRPr lang="en-US" sz="1600" baseline="-25000" dirty="0">
                  <a:solidFill>
                    <a:srgbClr val="336600"/>
                  </a:solidFill>
                  <a:latin typeface="+mn-lt"/>
                </a:endParaRPr>
              </a:p>
            </c:rich>
          </c:tx>
          <c:layout>
            <c:manualLayout>
              <c:xMode val="edge"/>
              <c:yMode val="edge"/>
              <c:x val="0"/>
              <c:y val="0.215932679201870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rgbClr val="3366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3366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00677319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990547466654182"/>
          <c:y val="7.606337158819268E-2"/>
          <c:w val="0.75367745698454358"/>
          <c:h val="0.69435614746767593"/>
        </c:manualLayout>
      </c:layout>
      <c:scatterChart>
        <c:scatterStyle val="smoothMarker"/>
        <c:varyColors val="0"/>
        <c:ser>
          <c:idx val="1"/>
          <c:order val="0"/>
          <c:tx>
            <c:strRef>
              <c:f>'Cpeak Fpeak C10Hz C0.2MHz-S1'!$N$4</c:f>
              <c:strCache>
                <c:ptCount val="1"/>
                <c:pt idx="0">
                  <c:v>C'(0.2MHz)-S1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tx1"/>
              </a:solidFill>
              <a:ln w="9525">
                <a:noFill/>
              </a:ln>
              <a:effectLst/>
            </c:spPr>
          </c:marker>
          <c:dPt>
            <c:idx val="60"/>
            <c:marker>
              <c:symbol val="circle"/>
              <c:size val="5"/>
              <c:spPr>
                <a:solidFill>
                  <a:schemeClr val="bg1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1-3F77-4193-AE43-2F0F03191798}"/>
              </c:ext>
            </c:extLst>
          </c:dPt>
          <c:trendline>
            <c:spPr>
              <a:ln w="19050" cap="rnd">
                <a:noFill/>
                <a:prstDash val="sysDot"/>
              </a:ln>
              <a:effectLst/>
            </c:spPr>
            <c:trendlineType val="linear"/>
            <c:dispRSqr val="0"/>
            <c:dispEq val="0"/>
          </c:trendline>
          <c:xVal>
            <c:numRef>
              <c:f>'Cpeak Fpeak C10Hz C0.2MHz-S1'!$M$5:$M$155</c:f>
              <c:numCache>
                <c:formatCode>General</c:formatCode>
                <c:ptCount val="151"/>
                <c:pt idx="0">
                  <c:v>0</c:v>
                </c:pt>
                <c:pt idx="1">
                  <c:v>3.3000000000000002E-2</c:v>
                </c:pt>
                <c:pt idx="2">
                  <c:v>6.7000000000000004E-2</c:v>
                </c:pt>
                <c:pt idx="3">
                  <c:v>0.1</c:v>
                </c:pt>
                <c:pt idx="4">
                  <c:v>0.13300000000000001</c:v>
                </c:pt>
                <c:pt idx="5">
                  <c:v>0.16700000000000001</c:v>
                </c:pt>
                <c:pt idx="6">
                  <c:v>0.2</c:v>
                </c:pt>
                <c:pt idx="7">
                  <c:v>0.23300000000000001</c:v>
                </c:pt>
                <c:pt idx="8">
                  <c:v>0.26700000000000002</c:v>
                </c:pt>
                <c:pt idx="9">
                  <c:v>0.3</c:v>
                </c:pt>
                <c:pt idx="10">
                  <c:v>0.33300000000000002</c:v>
                </c:pt>
                <c:pt idx="11">
                  <c:v>0.36699999999999999</c:v>
                </c:pt>
                <c:pt idx="12">
                  <c:v>0.4</c:v>
                </c:pt>
                <c:pt idx="13">
                  <c:v>0.433</c:v>
                </c:pt>
                <c:pt idx="14">
                  <c:v>0.46700000000000003</c:v>
                </c:pt>
                <c:pt idx="15">
                  <c:v>0.5</c:v>
                </c:pt>
                <c:pt idx="16">
                  <c:v>0.53300000000000003</c:v>
                </c:pt>
                <c:pt idx="17">
                  <c:v>0.56699999999999995</c:v>
                </c:pt>
                <c:pt idx="18">
                  <c:v>0.6</c:v>
                </c:pt>
                <c:pt idx="19">
                  <c:v>0.63300000000000001</c:v>
                </c:pt>
                <c:pt idx="20">
                  <c:v>0.66700000000000004</c:v>
                </c:pt>
                <c:pt idx="21">
                  <c:v>0.7</c:v>
                </c:pt>
                <c:pt idx="22">
                  <c:v>0.73299999999999998</c:v>
                </c:pt>
                <c:pt idx="23">
                  <c:v>0.76700000000000002</c:v>
                </c:pt>
                <c:pt idx="24">
                  <c:v>0.8</c:v>
                </c:pt>
                <c:pt idx="25">
                  <c:v>0.83299999999999996</c:v>
                </c:pt>
                <c:pt idx="26">
                  <c:v>0.86699999999999999</c:v>
                </c:pt>
                <c:pt idx="27">
                  <c:v>0.9</c:v>
                </c:pt>
                <c:pt idx="28">
                  <c:v>0.93300000000000005</c:v>
                </c:pt>
                <c:pt idx="29">
                  <c:v>0.96699999999999997</c:v>
                </c:pt>
                <c:pt idx="30">
                  <c:v>1</c:v>
                </c:pt>
                <c:pt idx="31">
                  <c:v>1.0329999999999999</c:v>
                </c:pt>
                <c:pt idx="32">
                  <c:v>1.0669999999999999</c:v>
                </c:pt>
                <c:pt idx="33">
                  <c:v>1.1000000000000001</c:v>
                </c:pt>
                <c:pt idx="34">
                  <c:v>1.133</c:v>
                </c:pt>
                <c:pt idx="35">
                  <c:v>1.167</c:v>
                </c:pt>
                <c:pt idx="36">
                  <c:v>1.2</c:v>
                </c:pt>
                <c:pt idx="37">
                  <c:v>1.2330000000000001</c:v>
                </c:pt>
                <c:pt idx="38">
                  <c:v>1.2669999999999999</c:v>
                </c:pt>
                <c:pt idx="39">
                  <c:v>1.3</c:v>
                </c:pt>
                <c:pt idx="40">
                  <c:v>1.333</c:v>
                </c:pt>
                <c:pt idx="41">
                  <c:v>1.367</c:v>
                </c:pt>
                <c:pt idx="42">
                  <c:v>1.4</c:v>
                </c:pt>
                <c:pt idx="43">
                  <c:v>1.4330000000000001</c:v>
                </c:pt>
                <c:pt idx="44">
                  <c:v>1.4670000000000001</c:v>
                </c:pt>
                <c:pt idx="45">
                  <c:v>1.5</c:v>
                </c:pt>
                <c:pt idx="46">
                  <c:v>1.5329999999999999</c:v>
                </c:pt>
                <c:pt idx="47">
                  <c:v>1.5669999999999999</c:v>
                </c:pt>
                <c:pt idx="48">
                  <c:v>1.6</c:v>
                </c:pt>
                <c:pt idx="49">
                  <c:v>1.633</c:v>
                </c:pt>
                <c:pt idx="50">
                  <c:v>1.667</c:v>
                </c:pt>
                <c:pt idx="51">
                  <c:v>1.7</c:v>
                </c:pt>
                <c:pt idx="52">
                  <c:v>1.7330000000000001</c:v>
                </c:pt>
                <c:pt idx="53">
                  <c:v>1.7669999999999999</c:v>
                </c:pt>
                <c:pt idx="54">
                  <c:v>1.8</c:v>
                </c:pt>
                <c:pt idx="55">
                  <c:v>1.833</c:v>
                </c:pt>
                <c:pt idx="56">
                  <c:v>1.867</c:v>
                </c:pt>
                <c:pt idx="57">
                  <c:v>1.9</c:v>
                </c:pt>
                <c:pt idx="58">
                  <c:v>1.9330000000000001</c:v>
                </c:pt>
                <c:pt idx="59">
                  <c:v>1.9670000000000001</c:v>
                </c:pt>
                <c:pt idx="60">
                  <c:v>2</c:v>
                </c:pt>
                <c:pt idx="61">
                  <c:v>2.0329999999999999</c:v>
                </c:pt>
                <c:pt idx="62">
                  <c:v>2.0670000000000002</c:v>
                </c:pt>
                <c:pt idx="63">
                  <c:v>2.1</c:v>
                </c:pt>
                <c:pt idx="64">
                  <c:v>2.133</c:v>
                </c:pt>
                <c:pt idx="65">
                  <c:v>2.1669999999999998</c:v>
                </c:pt>
                <c:pt idx="66">
                  <c:v>2.2000000000000002</c:v>
                </c:pt>
                <c:pt idx="67">
                  <c:v>2.2330000000000001</c:v>
                </c:pt>
                <c:pt idx="68">
                  <c:v>2.2669999999999999</c:v>
                </c:pt>
                <c:pt idx="69">
                  <c:v>2.2999999999999998</c:v>
                </c:pt>
                <c:pt idx="70">
                  <c:v>2.3330000000000002</c:v>
                </c:pt>
                <c:pt idx="71">
                  <c:v>2.367</c:v>
                </c:pt>
                <c:pt idx="72">
                  <c:v>2.4</c:v>
                </c:pt>
                <c:pt idx="73">
                  <c:v>2.4329999999999998</c:v>
                </c:pt>
                <c:pt idx="74">
                  <c:v>2.4670000000000001</c:v>
                </c:pt>
                <c:pt idx="75">
                  <c:v>2.5</c:v>
                </c:pt>
                <c:pt idx="76">
                  <c:v>2.5329999999999999</c:v>
                </c:pt>
                <c:pt idx="77">
                  <c:v>2.5670000000000002</c:v>
                </c:pt>
                <c:pt idx="78">
                  <c:v>2.6</c:v>
                </c:pt>
                <c:pt idx="79">
                  <c:v>2.633</c:v>
                </c:pt>
                <c:pt idx="80">
                  <c:v>2.6669999999999998</c:v>
                </c:pt>
                <c:pt idx="81">
                  <c:v>2.7</c:v>
                </c:pt>
                <c:pt idx="82">
                  <c:v>2.7330000000000001</c:v>
                </c:pt>
                <c:pt idx="83">
                  <c:v>2.7669999999999999</c:v>
                </c:pt>
                <c:pt idx="84">
                  <c:v>2.8</c:v>
                </c:pt>
                <c:pt idx="85">
                  <c:v>2.8330000000000002</c:v>
                </c:pt>
                <c:pt idx="86">
                  <c:v>2.867</c:v>
                </c:pt>
                <c:pt idx="87">
                  <c:v>2.9</c:v>
                </c:pt>
                <c:pt idx="88">
                  <c:v>2.9329999999999998</c:v>
                </c:pt>
                <c:pt idx="89">
                  <c:v>2.9670000000000001</c:v>
                </c:pt>
                <c:pt idx="90">
                  <c:v>3</c:v>
                </c:pt>
                <c:pt idx="91">
                  <c:v>3.0329999999999999</c:v>
                </c:pt>
                <c:pt idx="92">
                  <c:v>3.0670000000000002</c:v>
                </c:pt>
                <c:pt idx="93">
                  <c:v>3.1</c:v>
                </c:pt>
                <c:pt idx="94">
                  <c:v>3.133</c:v>
                </c:pt>
                <c:pt idx="95">
                  <c:v>3.1669999999999998</c:v>
                </c:pt>
                <c:pt idx="96">
                  <c:v>3.2</c:v>
                </c:pt>
                <c:pt idx="97">
                  <c:v>3.2330000000000001</c:v>
                </c:pt>
                <c:pt idx="98">
                  <c:v>3.2669999999999999</c:v>
                </c:pt>
                <c:pt idx="99">
                  <c:v>3.3</c:v>
                </c:pt>
                <c:pt idx="100">
                  <c:v>3.3330000000000002</c:v>
                </c:pt>
                <c:pt idx="101">
                  <c:v>3.367</c:v>
                </c:pt>
                <c:pt idx="102">
                  <c:v>3.4</c:v>
                </c:pt>
                <c:pt idx="103">
                  <c:v>3.4329999999999998</c:v>
                </c:pt>
                <c:pt idx="104">
                  <c:v>3.4670000000000001</c:v>
                </c:pt>
                <c:pt idx="105">
                  <c:v>3.5</c:v>
                </c:pt>
                <c:pt idx="106">
                  <c:v>3.5329999999999999</c:v>
                </c:pt>
                <c:pt idx="107">
                  <c:v>3.5670000000000002</c:v>
                </c:pt>
                <c:pt idx="108">
                  <c:v>3.6</c:v>
                </c:pt>
                <c:pt idx="109">
                  <c:v>3.633</c:v>
                </c:pt>
                <c:pt idx="110">
                  <c:v>3.6669999999999998</c:v>
                </c:pt>
                <c:pt idx="111">
                  <c:v>3.7</c:v>
                </c:pt>
                <c:pt idx="112">
                  <c:v>3.7330000000000001</c:v>
                </c:pt>
                <c:pt idx="113">
                  <c:v>3.7669999999999999</c:v>
                </c:pt>
                <c:pt idx="114">
                  <c:v>3.8</c:v>
                </c:pt>
                <c:pt idx="115">
                  <c:v>3.8330000000000002</c:v>
                </c:pt>
                <c:pt idx="116">
                  <c:v>3.867</c:v>
                </c:pt>
                <c:pt idx="117">
                  <c:v>3.9</c:v>
                </c:pt>
                <c:pt idx="118">
                  <c:v>3.9329999999999998</c:v>
                </c:pt>
                <c:pt idx="119">
                  <c:v>3.9670000000000001</c:v>
                </c:pt>
                <c:pt idx="120">
                  <c:v>4</c:v>
                </c:pt>
                <c:pt idx="121">
                  <c:v>4.0330000000000004</c:v>
                </c:pt>
                <c:pt idx="122">
                  <c:v>4.0670000000000002</c:v>
                </c:pt>
                <c:pt idx="123">
                  <c:v>4.0999999999999996</c:v>
                </c:pt>
                <c:pt idx="124">
                  <c:v>4.133</c:v>
                </c:pt>
                <c:pt idx="125">
                  <c:v>4.1669999999999998</c:v>
                </c:pt>
                <c:pt idx="126">
                  <c:v>4.2</c:v>
                </c:pt>
                <c:pt idx="127">
                  <c:v>4.2329999999999997</c:v>
                </c:pt>
                <c:pt idx="128">
                  <c:v>4.2670000000000003</c:v>
                </c:pt>
                <c:pt idx="129">
                  <c:v>4.3</c:v>
                </c:pt>
                <c:pt idx="130">
                  <c:v>4.3330000000000002</c:v>
                </c:pt>
                <c:pt idx="131">
                  <c:v>4.367</c:v>
                </c:pt>
                <c:pt idx="132">
                  <c:v>4.4000000000000004</c:v>
                </c:pt>
                <c:pt idx="133">
                  <c:v>4.4329999999999998</c:v>
                </c:pt>
                <c:pt idx="134">
                  <c:v>4.4669999999999996</c:v>
                </c:pt>
                <c:pt idx="135">
                  <c:v>4.5</c:v>
                </c:pt>
                <c:pt idx="136">
                  <c:v>4.5330000000000004</c:v>
                </c:pt>
                <c:pt idx="137">
                  <c:v>4.5670000000000002</c:v>
                </c:pt>
                <c:pt idx="138">
                  <c:v>4.5999999999999996</c:v>
                </c:pt>
                <c:pt idx="139">
                  <c:v>4.633</c:v>
                </c:pt>
                <c:pt idx="140">
                  <c:v>4.6669999999999998</c:v>
                </c:pt>
                <c:pt idx="141">
                  <c:v>4.7</c:v>
                </c:pt>
                <c:pt idx="142">
                  <c:v>4.7329999999999997</c:v>
                </c:pt>
                <c:pt idx="143">
                  <c:v>4.7670000000000003</c:v>
                </c:pt>
                <c:pt idx="144">
                  <c:v>4.8</c:v>
                </c:pt>
                <c:pt idx="145">
                  <c:v>4.8330000000000002</c:v>
                </c:pt>
                <c:pt idx="146">
                  <c:v>4.867</c:v>
                </c:pt>
                <c:pt idx="147">
                  <c:v>4.9000000000000004</c:v>
                </c:pt>
                <c:pt idx="148">
                  <c:v>4.9329999999999998</c:v>
                </c:pt>
                <c:pt idx="149">
                  <c:v>4.9669999999999996</c:v>
                </c:pt>
                <c:pt idx="150">
                  <c:v>5</c:v>
                </c:pt>
              </c:numCache>
            </c:numRef>
          </c:xVal>
          <c:yVal>
            <c:numRef>
              <c:f>'Cpeak Fpeak C10Hz C0.2MHz-S1'!$N$5:$N$155</c:f>
              <c:numCache>
                <c:formatCode>0.00E+00</c:formatCode>
                <c:ptCount val="151"/>
                <c:pt idx="0">
                  <c:v>1.1261909999999999</c:v>
                </c:pt>
                <c:pt idx="1">
                  <c:v>1.110873</c:v>
                </c:pt>
                <c:pt idx="2">
                  <c:v>1.1072409999999999</c:v>
                </c:pt>
                <c:pt idx="3">
                  <c:v>1.1047720000000001</c:v>
                </c:pt>
                <c:pt idx="4">
                  <c:v>1.103164</c:v>
                </c:pt>
                <c:pt idx="5">
                  <c:v>1.101866</c:v>
                </c:pt>
                <c:pt idx="6">
                  <c:v>1.09968</c:v>
                </c:pt>
                <c:pt idx="7">
                  <c:v>1.165353E-4</c:v>
                </c:pt>
                <c:pt idx="8">
                  <c:v>1.0993470000000001</c:v>
                </c:pt>
                <c:pt idx="9">
                  <c:v>1.0981179999999999</c:v>
                </c:pt>
                <c:pt idx="10">
                  <c:v>1.0986</c:v>
                </c:pt>
                <c:pt idx="11">
                  <c:v>1.094212</c:v>
                </c:pt>
                <c:pt idx="12">
                  <c:v>1.097766</c:v>
                </c:pt>
                <c:pt idx="13">
                  <c:v>1.0973550000000001</c:v>
                </c:pt>
                <c:pt idx="14">
                  <c:v>1.0942210000000001</c:v>
                </c:pt>
                <c:pt idx="15">
                  <c:v>1.0923039999999999</c:v>
                </c:pt>
                <c:pt idx="16">
                  <c:v>1.0967629999999999</c:v>
                </c:pt>
                <c:pt idx="17">
                  <c:v>1.095243</c:v>
                </c:pt>
                <c:pt idx="18">
                  <c:v>1.0904</c:v>
                </c:pt>
                <c:pt idx="19">
                  <c:v>1.0921959999999999</c:v>
                </c:pt>
                <c:pt idx="20">
                  <c:v>1.090954</c:v>
                </c:pt>
                <c:pt idx="21">
                  <c:v>1.0893839999999999</c:v>
                </c:pt>
                <c:pt idx="22">
                  <c:v>1.083737</c:v>
                </c:pt>
                <c:pt idx="23">
                  <c:v>1.0858350000000001</c:v>
                </c:pt>
                <c:pt idx="24">
                  <c:v>1.083906</c:v>
                </c:pt>
                <c:pt idx="25">
                  <c:v>1.0823959999999999</c:v>
                </c:pt>
                <c:pt idx="26">
                  <c:v>1.0763339999999999</c:v>
                </c:pt>
                <c:pt idx="27">
                  <c:v>1.078972</c:v>
                </c:pt>
                <c:pt idx="28">
                  <c:v>1.0770470000000001</c:v>
                </c:pt>
                <c:pt idx="29">
                  <c:v>1.075272</c:v>
                </c:pt>
                <c:pt idx="30">
                  <c:v>1.0699149999999999</c:v>
                </c:pt>
                <c:pt idx="31">
                  <c:v>1.072835</c:v>
                </c:pt>
                <c:pt idx="32">
                  <c:v>1.0713349999999999</c:v>
                </c:pt>
                <c:pt idx="33">
                  <c:v>1.0701419999999999</c:v>
                </c:pt>
                <c:pt idx="34">
                  <c:v>1.06836</c:v>
                </c:pt>
                <c:pt idx="35">
                  <c:v>1.0677829999999999</c:v>
                </c:pt>
                <c:pt idx="36">
                  <c:v>1.065822</c:v>
                </c:pt>
                <c:pt idx="37">
                  <c:v>1.06616</c:v>
                </c:pt>
                <c:pt idx="38">
                  <c:v>1.0661510000000001</c:v>
                </c:pt>
                <c:pt idx="39">
                  <c:v>1.0539229999999999</c:v>
                </c:pt>
                <c:pt idx="40">
                  <c:v>1.0632740000000001</c:v>
                </c:pt>
                <c:pt idx="41">
                  <c:v>1.063477</c:v>
                </c:pt>
                <c:pt idx="42">
                  <c:v>1.0640579999999999</c:v>
                </c:pt>
                <c:pt idx="43">
                  <c:v>1.0615030000000001</c:v>
                </c:pt>
                <c:pt idx="44">
                  <c:v>1.063256</c:v>
                </c:pt>
                <c:pt idx="45">
                  <c:v>1.0641099999999999</c:v>
                </c:pt>
                <c:pt idx="46">
                  <c:v>1.063547</c:v>
                </c:pt>
                <c:pt idx="47">
                  <c:v>1.0530889999999999</c:v>
                </c:pt>
                <c:pt idx="48">
                  <c:v>1.064576</c:v>
                </c:pt>
                <c:pt idx="49">
                  <c:v>1.0655600000000001</c:v>
                </c:pt>
                <c:pt idx="50">
                  <c:v>1.0655600000000001</c:v>
                </c:pt>
                <c:pt idx="51">
                  <c:v>1.0560639999999999</c:v>
                </c:pt>
                <c:pt idx="52">
                  <c:v>1.0676760000000001</c:v>
                </c:pt>
                <c:pt idx="53">
                  <c:v>1.0695190000000001</c:v>
                </c:pt>
                <c:pt idx="54">
                  <c:v>1.0697620000000001</c:v>
                </c:pt>
                <c:pt idx="55">
                  <c:v>1.0610679999999999</c:v>
                </c:pt>
                <c:pt idx="56">
                  <c:v>1.0723549999999999</c:v>
                </c:pt>
                <c:pt idx="57">
                  <c:v>1.0729040000000001</c:v>
                </c:pt>
                <c:pt idx="58">
                  <c:v>1.0717890000000001</c:v>
                </c:pt>
                <c:pt idx="59">
                  <c:v>1.076811</c:v>
                </c:pt>
                <c:pt idx="60">
                  <c:v>0.90986659999999997</c:v>
                </c:pt>
                <c:pt idx="61">
                  <c:v>0.9366603</c:v>
                </c:pt>
                <c:pt idx="62">
                  <c:v>0.88572189999999995</c:v>
                </c:pt>
                <c:pt idx="63">
                  <c:v>0.78279290000000001</c:v>
                </c:pt>
                <c:pt idx="64">
                  <c:v>0.65037290000000003</c:v>
                </c:pt>
                <c:pt idx="65">
                  <c:v>0.47384130000000002</c:v>
                </c:pt>
                <c:pt idx="66">
                  <c:v>0.28509109999999999</c:v>
                </c:pt>
                <c:pt idx="67">
                  <c:v>0.15883369999999999</c:v>
                </c:pt>
                <c:pt idx="68">
                  <c:v>0.13652320000000001</c:v>
                </c:pt>
                <c:pt idx="69">
                  <c:v>0.13217970000000001</c:v>
                </c:pt>
                <c:pt idx="70">
                  <c:v>0.12943489999999999</c:v>
                </c:pt>
                <c:pt idx="71">
                  <c:v>0.12748699999999999</c:v>
                </c:pt>
                <c:pt idx="72">
                  <c:v>0.12567590000000001</c:v>
                </c:pt>
                <c:pt idx="73">
                  <c:v>0.1240806</c:v>
                </c:pt>
                <c:pt idx="74">
                  <c:v>0.1224695</c:v>
                </c:pt>
                <c:pt idx="75">
                  <c:v>0.12091209999999999</c:v>
                </c:pt>
                <c:pt idx="76">
                  <c:v>0.119459</c:v>
                </c:pt>
                <c:pt idx="77">
                  <c:v>0.11812259999999999</c:v>
                </c:pt>
                <c:pt idx="78">
                  <c:v>0.1170643</c:v>
                </c:pt>
                <c:pt idx="79">
                  <c:v>0.11609410000000001</c:v>
                </c:pt>
                <c:pt idx="80">
                  <c:v>0.11530609999999999</c:v>
                </c:pt>
                <c:pt idx="81">
                  <c:v>0.1144816</c:v>
                </c:pt>
                <c:pt idx="82">
                  <c:v>0.1139515</c:v>
                </c:pt>
                <c:pt idx="83">
                  <c:v>0.11333799999999999</c:v>
                </c:pt>
                <c:pt idx="84">
                  <c:v>0.1129376</c:v>
                </c:pt>
                <c:pt idx="85">
                  <c:v>0.1125602</c:v>
                </c:pt>
                <c:pt idx="86">
                  <c:v>0.112321</c:v>
                </c:pt>
                <c:pt idx="87">
                  <c:v>0.1120273</c:v>
                </c:pt>
                <c:pt idx="88">
                  <c:v>0.1118883</c:v>
                </c:pt>
                <c:pt idx="89">
                  <c:v>0.1116808</c:v>
                </c:pt>
                <c:pt idx="90">
                  <c:v>0.11152040000000001</c:v>
                </c:pt>
                <c:pt idx="91">
                  <c:v>0.1114236</c:v>
                </c:pt>
                <c:pt idx="92">
                  <c:v>0.11132309999999999</c:v>
                </c:pt>
                <c:pt idx="93">
                  <c:v>0.1112913</c:v>
                </c:pt>
                <c:pt idx="94">
                  <c:v>0.1111895</c:v>
                </c:pt>
                <c:pt idx="95">
                  <c:v>0.1111867</c:v>
                </c:pt>
                <c:pt idx="96">
                  <c:v>0.1110681</c:v>
                </c:pt>
                <c:pt idx="97">
                  <c:v>0.1109629</c:v>
                </c:pt>
                <c:pt idx="98">
                  <c:v>0.1109704</c:v>
                </c:pt>
                <c:pt idx="99">
                  <c:v>0.1108836</c:v>
                </c:pt>
                <c:pt idx="100">
                  <c:v>0.1108734</c:v>
                </c:pt>
                <c:pt idx="101">
                  <c:v>0.1107693</c:v>
                </c:pt>
                <c:pt idx="102">
                  <c:v>0.1107693</c:v>
                </c:pt>
                <c:pt idx="103">
                  <c:v>0.1107224</c:v>
                </c:pt>
                <c:pt idx="104">
                  <c:v>0.1107017</c:v>
                </c:pt>
                <c:pt idx="105">
                  <c:v>0.1105868</c:v>
                </c:pt>
                <c:pt idx="106">
                  <c:v>0.110634</c:v>
                </c:pt>
                <c:pt idx="107">
                  <c:v>0.11060209999999999</c:v>
                </c:pt>
                <c:pt idx="108">
                  <c:v>0.1105801</c:v>
                </c:pt>
                <c:pt idx="109">
                  <c:v>0.1105342</c:v>
                </c:pt>
                <c:pt idx="110">
                  <c:v>0.1105289</c:v>
                </c:pt>
                <c:pt idx="111">
                  <c:v>0.1104941</c:v>
                </c:pt>
                <c:pt idx="112">
                  <c:v>0.1104391</c:v>
                </c:pt>
                <c:pt idx="113">
                  <c:v>0.1104499</c:v>
                </c:pt>
                <c:pt idx="114">
                  <c:v>0.1104537</c:v>
                </c:pt>
                <c:pt idx="115">
                  <c:v>0.1104398</c:v>
                </c:pt>
                <c:pt idx="116">
                  <c:v>0.1103909</c:v>
                </c:pt>
                <c:pt idx="117">
                  <c:v>0.11042639999999999</c:v>
                </c:pt>
                <c:pt idx="118">
                  <c:v>0.1103695</c:v>
                </c:pt>
                <c:pt idx="119">
                  <c:v>0.11043509999999999</c:v>
                </c:pt>
                <c:pt idx="120">
                  <c:v>0.11033370000000001</c:v>
                </c:pt>
                <c:pt idx="121">
                  <c:v>0.1103445</c:v>
                </c:pt>
                <c:pt idx="122">
                  <c:v>0.1103333</c:v>
                </c:pt>
                <c:pt idx="123">
                  <c:v>0.11034289999999999</c:v>
                </c:pt>
                <c:pt idx="124">
                  <c:v>0.1102978</c:v>
                </c:pt>
                <c:pt idx="125">
                  <c:v>0.110334</c:v>
                </c:pt>
                <c:pt idx="126">
                  <c:v>0.11032069999999999</c:v>
                </c:pt>
                <c:pt idx="127">
                  <c:v>0.11031489999999999</c:v>
                </c:pt>
                <c:pt idx="128">
                  <c:v>0.11028259999999999</c:v>
                </c:pt>
                <c:pt idx="129">
                  <c:v>0.11035159999999999</c:v>
                </c:pt>
                <c:pt idx="130">
                  <c:v>0.1102984</c:v>
                </c:pt>
                <c:pt idx="131">
                  <c:v>0.11029129999999999</c:v>
                </c:pt>
                <c:pt idx="132">
                  <c:v>0.1102228</c:v>
                </c:pt>
                <c:pt idx="133">
                  <c:v>0.1103051</c:v>
                </c:pt>
                <c:pt idx="134">
                  <c:v>0.11027530000000001</c:v>
                </c:pt>
                <c:pt idx="135">
                  <c:v>0.1102583</c:v>
                </c:pt>
                <c:pt idx="136">
                  <c:v>0.1102283</c:v>
                </c:pt>
                <c:pt idx="137">
                  <c:v>0.11024340000000001</c:v>
                </c:pt>
                <c:pt idx="138">
                  <c:v>0.1102368</c:v>
                </c:pt>
                <c:pt idx="139">
                  <c:v>0.1102549</c:v>
                </c:pt>
                <c:pt idx="140">
                  <c:v>0.1101916</c:v>
                </c:pt>
                <c:pt idx="141">
                  <c:v>0.11026</c:v>
                </c:pt>
                <c:pt idx="142">
                  <c:v>0.1102185</c:v>
                </c:pt>
                <c:pt idx="143">
                  <c:v>0.1102239</c:v>
                </c:pt>
                <c:pt idx="144">
                  <c:v>0.11023479999999999</c:v>
                </c:pt>
                <c:pt idx="145">
                  <c:v>0.1102007</c:v>
                </c:pt>
                <c:pt idx="146">
                  <c:v>0.1102067</c:v>
                </c:pt>
                <c:pt idx="147">
                  <c:v>0.1101413</c:v>
                </c:pt>
                <c:pt idx="148">
                  <c:v>0.11022800000000001</c:v>
                </c:pt>
                <c:pt idx="149">
                  <c:v>0.11028789999999999</c:v>
                </c:pt>
                <c:pt idx="150">
                  <c:v>0.11026900000000001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4D2B-4A90-994E-511E10BA43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56290632"/>
        <c:axId val="1456297848"/>
      </c:scatterChart>
      <c:valAx>
        <c:axId val="1456290632"/>
        <c:scaling>
          <c:orientation val="minMax"/>
          <c:max val="3"/>
          <c:min val="1.5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chemeClr val="tx1"/>
                    </a:solidFill>
                    <a:latin typeface="+mn-lt"/>
                  </a:rPr>
                  <a:t>Time/h</a:t>
                </a:r>
              </a:p>
            </c:rich>
          </c:tx>
          <c:layout>
            <c:manualLayout>
              <c:xMode val="edge"/>
              <c:yMode val="edge"/>
              <c:x val="0.50127561076688265"/>
              <c:y val="0.893453815187119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6297848"/>
        <c:crosses val="autoZero"/>
        <c:crossBetween val="midCat"/>
        <c:minorUnit val="0.1"/>
      </c:valAx>
      <c:valAx>
        <c:axId val="1456297848"/>
        <c:scaling>
          <c:orientation val="minMax"/>
          <c:max val="1.2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0" i="0" baseline="0" dirty="0">
                    <a:solidFill>
                      <a:srgbClr val="002060"/>
                    </a:solidFill>
                    <a:effectLst/>
                  </a:rPr>
                  <a:t>C′(0.2 MHz)/pF</a:t>
                </a:r>
                <a:endParaRPr lang="en-GB" sz="1600" dirty="0">
                  <a:solidFill>
                    <a:srgbClr val="00206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0"/>
              <c:y val="0.176231769879413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rgbClr val="00206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rgbClr val="00206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6290632"/>
        <c:crossesAt val="-50"/>
        <c:crossBetween val="midCat"/>
        <c:majorUnit val="0.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0022641585719628"/>
          <c:y val="0.12842982862436317"/>
          <c:w val="0.75556968840433392"/>
          <c:h val="0.76002402974436356"/>
        </c:manualLayout>
      </c:layout>
      <c:scatterChart>
        <c:scatterStyle val="smoothMarker"/>
        <c:varyColors val="0"/>
        <c:ser>
          <c:idx val="0"/>
          <c:order val="0"/>
          <c:tx>
            <c:strRef>
              <c:f>'10Hz'!$A$3</c:f>
              <c:strCache>
                <c:ptCount val="1"/>
                <c:pt idx="0">
                  <c:v>5%Sucrose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tx1"/>
              </a:solidFill>
              <a:ln w="9525">
                <a:noFill/>
              </a:ln>
              <a:effectLst/>
            </c:spPr>
          </c:marker>
          <c:xVal>
            <c:numRef>
              <c:f>'10Hz'!$A$6:$A$200</c:f>
              <c:numCache>
                <c:formatCode>General</c:formatCode>
                <c:ptCount val="195"/>
                <c:pt idx="0">
                  <c:v>0</c:v>
                </c:pt>
                <c:pt idx="1">
                  <c:v>3.3000000000000002E-2</c:v>
                </c:pt>
                <c:pt idx="2">
                  <c:v>6.7000000000000004E-2</c:v>
                </c:pt>
                <c:pt idx="3">
                  <c:v>0.1</c:v>
                </c:pt>
                <c:pt idx="4">
                  <c:v>0.13300000000000001</c:v>
                </c:pt>
                <c:pt idx="5">
                  <c:v>0.16700000000000001</c:v>
                </c:pt>
                <c:pt idx="6">
                  <c:v>0.2</c:v>
                </c:pt>
                <c:pt idx="7">
                  <c:v>0.23300000000000001</c:v>
                </c:pt>
                <c:pt idx="8">
                  <c:v>0.26700000000000002</c:v>
                </c:pt>
                <c:pt idx="9">
                  <c:v>0.3</c:v>
                </c:pt>
                <c:pt idx="10">
                  <c:v>0.33300000000000002</c:v>
                </c:pt>
                <c:pt idx="11">
                  <c:v>0.36699999999999999</c:v>
                </c:pt>
                <c:pt idx="12">
                  <c:v>0.4</c:v>
                </c:pt>
                <c:pt idx="13">
                  <c:v>0.433</c:v>
                </c:pt>
                <c:pt idx="14">
                  <c:v>0.46700000000000003</c:v>
                </c:pt>
                <c:pt idx="15">
                  <c:v>0.5</c:v>
                </c:pt>
                <c:pt idx="16">
                  <c:v>0.53300000000000003</c:v>
                </c:pt>
                <c:pt idx="17">
                  <c:v>0.56699999999999995</c:v>
                </c:pt>
                <c:pt idx="18">
                  <c:v>0.6</c:v>
                </c:pt>
                <c:pt idx="19">
                  <c:v>0.63300000000000001</c:v>
                </c:pt>
                <c:pt idx="20">
                  <c:v>0.66700000000000004</c:v>
                </c:pt>
                <c:pt idx="21">
                  <c:v>0.7</c:v>
                </c:pt>
                <c:pt idx="22">
                  <c:v>0.73299999999999998</c:v>
                </c:pt>
                <c:pt idx="23">
                  <c:v>0.76700000000000002</c:v>
                </c:pt>
                <c:pt idx="24">
                  <c:v>0.8</c:v>
                </c:pt>
                <c:pt idx="25">
                  <c:v>0.83299999999999996</c:v>
                </c:pt>
                <c:pt idx="26">
                  <c:v>0.86699999999999999</c:v>
                </c:pt>
                <c:pt idx="27">
                  <c:v>0.9</c:v>
                </c:pt>
                <c:pt idx="28">
                  <c:v>0.93300000000000005</c:v>
                </c:pt>
                <c:pt idx="29">
                  <c:v>0.96699999999999997</c:v>
                </c:pt>
                <c:pt idx="30">
                  <c:v>1</c:v>
                </c:pt>
                <c:pt idx="31">
                  <c:v>1.0329999999999999</c:v>
                </c:pt>
                <c:pt idx="32">
                  <c:v>1.0669999999999999</c:v>
                </c:pt>
                <c:pt idx="33">
                  <c:v>1.1000000000000001</c:v>
                </c:pt>
                <c:pt idx="34">
                  <c:v>1.133</c:v>
                </c:pt>
                <c:pt idx="35">
                  <c:v>1.167</c:v>
                </c:pt>
                <c:pt idx="36">
                  <c:v>1.2</c:v>
                </c:pt>
                <c:pt idx="37">
                  <c:v>1.2330000000000001</c:v>
                </c:pt>
                <c:pt idx="38">
                  <c:v>1.2669999999999999</c:v>
                </c:pt>
                <c:pt idx="39">
                  <c:v>1.3</c:v>
                </c:pt>
                <c:pt idx="40">
                  <c:v>1.333</c:v>
                </c:pt>
                <c:pt idx="41">
                  <c:v>1.367</c:v>
                </c:pt>
                <c:pt idx="42">
                  <c:v>1.4</c:v>
                </c:pt>
                <c:pt idx="43">
                  <c:v>1.4330000000000001</c:v>
                </c:pt>
                <c:pt idx="44">
                  <c:v>1.4670000000000001</c:v>
                </c:pt>
                <c:pt idx="45">
                  <c:v>1.5</c:v>
                </c:pt>
                <c:pt idx="46">
                  <c:v>1.5329999999999999</c:v>
                </c:pt>
                <c:pt idx="47">
                  <c:v>1.5669999999999999</c:v>
                </c:pt>
                <c:pt idx="48">
                  <c:v>1.6</c:v>
                </c:pt>
                <c:pt idx="49">
                  <c:v>1.633</c:v>
                </c:pt>
                <c:pt idx="50">
                  <c:v>1.667</c:v>
                </c:pt>
                <c:pt idx="51">
                  <c:v>1.7</c:v>
                </c:pt>
                <c:pt idx="52">
                  <c:v>1.7330000000000001</c:v>
                </c:pt>
                <c:pt idx="53">
                  <c:v>1.7669999999999999</c:v>
                </c:pt>
                <c:pt idx="54">
                  <c:v>1.8</c:v>
                </c:pt>
                <c:pt idx="55">
                  <c:v>1.833</c:v>
                </c:pt>
                <c:pt idx="56">
                  <c:v>1.867</c:v>
                </c:pt>
                <c:pt idx="57">
                  <c:v>1.9</c:v>
                </c:pt>
                <c:pt idx="58">
                  <c:v>1.9330000000000001</c:v>
                </c:pt>
                <c:pt idx="59">
                  <c:v>1.9670000000000001</c:v>
                </c:pt>
                <c:pt idx="60">
                  <c:v>2</c:v>
                </c:pt>
                <c:pt idx="61">
                  <c:v>2.0329999999999999</c:v>
                </c:pt>
                <c:pt idx="62">
                  <c:v>2.0670000000000002</c:v>
                </c:pt>
                <c:pt idx="63">
                  <c:v>2.1</c:v>
                </c:pt>
                <c:pt idx="64">
                  <c:v>2.133</c:v>
                </c:pt>
                <c:pt idx="65">
                  <c:v>2.1669999999999998</c:v>
                </c:pt>
                <c:pt idx="66">
                  <c:v>2.2000000000000002</c:v>
                </c:pt>
                <c:pt idx="67">
                  <c:v>2.2330000000000001</c:v>
                </c:pt>
                <c:pt idx="68">
                  <c:v>2.2669999999999999</c:v>
                </c:pt>
                <c:pt idx="69">
                  <c:v>2.2999999999999998</c:v>
                </c:pt>
                <c:pt idx="70">
                  <c:v>2.3330000000000002</c:v>
                </c:pt>
                <c:pt idx="71">
                  <c:v>2.367</c:v>
                </c:pt>
                <c:pt idx="72">
                  <c:v>2.4</c:v>
                </c:pt>
                <c:pt idx="73">
                  <c:v>2.4329999999999998</c:v>
                </c:pt>
                <c:pt idx="74">
                  <c:v>2.4670000000000001</c:v>
                </c:pt>
                <c:pt idx="75">
                  <c:v>2.5</c:v>
                </c:pt>
                <c:pt idx="76">
                  <c:v>2.5329999999999999</c:v>
                </c:pt>
                <c:pt idx="77">
                  <c:v>2.5670000000000002</c:v>
                </c:pt>
                <c:pt idx="78">
                  <c:v>2.6</c:v>
                </c:pt>
                <c:pt idx="79">
                  <c:v>2.633</c:v>
                </c:pt>
                <c:pt idx="80">
                  <c:v>2.6669999999999998</c:v>
                </c:pt>
                <c:pt idx="81">
                  <c:v>2.7</c:v>
                </c:pt>
                <c:pt idx="82">
                  <c:v>2.7330000000000001</c:v>
                </c:pt>
                <c:pt idx="83">
                  <c:v>2.7669999999999999</c:v>
                </c:pt>
                <c:pt idx="84">
                  <c:v>2.8</c:v>
                </c:pt>
                <c:pt idx="85">
                  <c:v>2.8330000000000002</c:v>
                </c:pt>
                <c:pt idx="86">
                  <c:v>2.867</c:v>
                </c:pt>
                <c:pt idx="87">
                  <c:v>2.9</c:v>
                </c:pt>
                <c:pt idx="88">
                  <c:v>2.9329999999999998</c:v>
                </c:pt>
                <c:pt idx="89">
                  <c:v>2.9670000000000001</c:v>
                </c:pt>
                <c:pt idx="90">
                  <c:v>3</c:v>
                </c:pt>
                <c:pt idx="91">
                  <c:v>3.0329999999999999</c:v>
                </c:pt>
                <c:pt idx="92">
                  <c:v>3.0670000000000002</c:v>
                </c:pt>
                <c:pt idx="93">
                  <c:v>3.1</c:v>
                </c:pt>
                <c:pt idx="94">
                  <c:v>3.133</c:v>
                </c:pt>
                <c:pt idx="95">
                  <c:v>3.1669999999999998</c:v>
                </c:pt>
                <c:pt idx="96">
                  <c:v>3.2</c:v>
                </c:pt>
                <c:pt idx="97">
                  <c:v>3.2330000000000001</c:v>
                </c:pt>
                <c:pt idx="98">
                  <c:v>3.2669999999999999</c:v>
                </c:pt>
                <c:pt idx="99">
                  <c:v>3.3</c:v>
                </c:pt>
                <c:pt idx="100">
                  <c:v>3.3330000000000002</c:v>
                </c:pt>
                <c:pt idx="101">
                  <c:v>3.367</c:v>
                </c:pt>
                <c:pt idx="102">
                  <c:v>3.4</c:v>
                </c:pt>
                <c:pt idx="103">
                  <c:v>3.4329999999999998</c:v>
                </c:pt>
                <c:pt idx="104">
                  <c:v>3.4670000000000001</c:v>
                </c:pt>
                <c:pt idx="105">
                  <c:v>3.5</c:v>
                </c:pt>
                <c:pt idx="106">
                  <c:v>3.5329999999999999</c:v>
                </c:pt>
                <c:pt idx="107">
                  <c:v>3.5670000000000002</c:v>
                </c:pt>
                <c:pt idx="108">
                  <c:v>3.6</c:v>
                </c:pt>
                <c:pt idx="109">
                  <c:v>3.633</c:v>
                </c:pt>
                <c:pt idx="110">
                  <c:v>3.6669999999999998</c:v>
                </c:pt>
                <c:pt idx="111">
                  <c:v>3.7</c:v>
                </c:pt>
                <c:pt idx="112">
                  <c:v>3.7330000000000001</c:v>
                </c:pt>
                <c:pt idx="113">
                  <c:v>3.7669999999999999</c:v>
                </c:pt>
                <c:pt idx="114">
                  <c:v>3.8</c:v>
                </c:pt>
                <c:pt idx="115">
                  <c:v>3.8330000000000002</c:v>
                </c:pt>
                <c:pt idx="116">
                  <c:v>3.867</c:v>
                </c:pt>
                <c:pt idx="117">
                  <c:v>3.9</c:v>
                </c:pt>
                <c:pt idx="118">
                  <c:v>3.9329999999999998</c:v>
                </c:pt>
                <c:pt idx="119">
                  <c:v>3.9670000000000001</c:v>
                </c:pt>
                <c:pt idx="120">
                  <c:v>4</c:v>
                </c:pt>
                <c:pt idx="121">
                  <c:v>4.0330000000000004</c:v>
                </c:pt>
                <c:pt idx="122">
                  <c:v>4.0670000000000002</c:v>
                </c:pt>
                <c:pt idx="123">
                  <c:v>4.0999999999999996</c:v>
                </c:pt>
                <c:pt idx="124">
                  <c:v>4.133</c:v>
                </c:pt>
                <c:pt idx="125">
                  <c:v>4.1669999999999998</c:v>
                </c:pt>
                <c:pt idx="126">
                  <c:v>4.2</c:v>
                </c:pt>
                <c:pt idx="127">
                  <c:v>4.2329999999999997</c:v>
                </c:pt>
                <c:pt idx="128">
                  <c:v>4.2670000000000003</c:v>
                </c:pt>
                <c:pt idx="129">
                  <c:v>4.3</c:v>
                </c:pt>
                <c:pt idx="130">
                  <c:v>4.3330000000000002</c:v>
                </c:pt>
                <c:pt idx="131">
                  <c:v>4.367</c:v>
                </c:pt>
                <c:pt idx="132">
                  <c:v>4.4000000000000004</c:v>
                </c:pt>
                <c:pt idx="133">
                  <c:v>4.4329999999999998</c:v>
                </c:pt>
                <c:pt idx="134">
                  <c:v>4.4669999999999996</c:v>
                </c:pt>
                <c:pt idx="135">
                  <c:v>4.5</c:v>
                </c:pt>
                <c:pt idx="136">
                  <c:v>4.5330000000000004</c:v>
                </c:pt>
                <c:pt idx="137">
                  <c:v>4.5670000000000002</c:v>
                </c:pt>
                <c:pt idx="138">
                  <c:v>4.5999999999999996</c:v>
                </c:pt>
                <c:pt idx="139">
                  <c:v>4.633</c:v>
                </c:pt>
                <c:pt idx="140">
                  <c:v>4.6669999999999998</c:v>
                </c:pt>
                <c:pt idx="141">
                  <c:v>4.7</c:v>
                </c:pt>
                <c:pt idx="142">
                  <c:v>4.7329999999999997</c:v>
                </c:pt>
                <c:pt idx="143">
                  <c:v>4.7670000000000003</c:v>
                </c:pt>
                <c:pt idx="144">
                  <c:v>4.8</c:v>
                </c:pt>
                <c:pt idx="145">
                  <c:v>4.8330000000000002</c:v>
                </c:pt>
                <c:pt idx="146">
                  <c:v>4.867</c:v>
                </c:pt>
                <c:pt idx="147">
                  <c:v>4.9000000000000004</c:v>
                </c:pt>
                <c:pt idx="148">
                  <c:v>4.9329999999999998</c:v>
                </c:pt>
                <c:pt idx="149">
                  <c:v>4.9669999999999996</c:v>
                </c:pt>
                <c:pt idx="150">
                  <c:v>5</c:v>
                </c:pt>
              </c:numCache>
            </c:numRef>
          </c:xVal>
          <c:yVal>
            <c:numRef>
              <c:f>'10Hz'!$K$6:$K$200</c:f>
              <c:numCache>
                <c:formatCode>0.00E+00</c:formatCode>
                <c:ptCount val="195"/>
                <c:pt idx="0">
                  <c:v>3.3032249999999999</c:v>
                </c:pt>
                <c:pt idx="1">
                  <c:v>3.2331020000000001</c:v>
                </c:pt>
                <c:pt idx="2">
                  <c:v>3.2320199999999999</c:v>
                </c:pt>
                <c:pt idx="3">
                  <c:v>3.213419</c:v>
                </c:pt>
                <c:pt idx="4">
                  <c:v>3.2028789999999998</c:v>
                </c:pt>
                <c:pt idx="5">
                  <c:v>3.1939449999999998</c:v>
                </c:pt>
                <c:pt idx="6">
                  <c:v>3.1864880000000002</c:v>
                </c:pt>
                <c:pt idx="7">
                  <c:v>-1.9309669999999999E-4</c:v>
                </c:pt>
                <c:pt idx="8">
                  <c:v>3.1746639999999999</c:v>
                </c:pt>
                <c:pt idx="9">
                  <c:v>3.1710449999999999</c:v>
                </c:pt>
                <c:pt idx="10">
                  <c:v>3.168002</c:v>
                </c:pt>
                <c:pt idx="11">
                  <c:v>3.1649039999999999</c:v>
                </c:pt>
                <c:pt idx="12">
                  <c:v>3.1645810000000001</c:v>
                </c:pt>
                <c:pt idx="13">
                  <c:v>3.1613880000000001</c:v>
                </c:pt>
                <c:pt idx="14">
                  <c:v>3.1588039999999999</c:v>
                </c:pt>
                <c:pt idx="15">
                  <c:v>3.1565509999999999</c:v>
                </c:pt>
                <c:pt idx="16">
                  <c:v>3.1534010000000001</c:v>
                </c:pt>
                <c:pt idx="17">
                  <c:v>3.1511719999999999</c:v>
                </c:pt>
                <c:pt idx="18">
                  <c:v>3.141886</c:v>
                </c:pt>
                <c:pt idx="19">
                  <c:v>3.129775</c:v>
                </c:pt>
                <c:pt idx="20">
                  <c:v>3.1126879999999999</c:v>
                </c:pt>
                <c:pt idx="21">
                  <c:v>3.0977380000000001</c:v>
                </c:pt>
                <c:pt idx="22">
                  <c:v>3.0769570000000002</c:v>
                </c:pt>
                <c:pt idx="23">
                  <c:v>3.0589249999999999</c:v>
                </c:pt>
                <c:pt idx="24">
                  <c:v>3.0362629999999999</c:v>
                </c:pt>
                <c:pt idx="25">
                  <c:v>3.018599</c:v>
                </c:pt>
                <c:pt idx="26">
                  <c:v>2.9947620000000001</c:v>
                </c:pt>
                <c:pt idx="27">
                  <c:v>2.9750100000000002</c:v>
                </c:pt>
                <c:pt idx="28">
                  <c:v>2.9516149999999999</c:v>
                </c:pt>
                <c:pt idx="29">
                  <c:v>2.9309449999999999</c:v>
                </c:pt>
                <c:pt idx="30">
                  <c:v>2.907899</c:v>
                </c:pt>
                <c:pt idx="31">
                  <c:v>2.8865430000000001</c:v>
                </c:pt>
                <c:pt idx="32">
                  <c:v>2.864188</c:v>
                </c:pt>
                <c:pt idx="33">
                  <c:v>2.8454359999999999</c:v>
                </c:pt>
                <c:pt idx="34">
                  <c:v>2.8234750000000002</c:v>
                </c:pt>
                <c:pt idx="35">
                  <c:v>2.8035779999999999</c:v>
                </c:pt>
                <c:pt idx="36">
                  <c:v>2.7832219999999999</c:v>
                </c:pt>
                <c:pt idx="37">
                  <c:v>2.7638419999999999</c:v>
                </c:pt>
                <c:pt idx="38">
                  <c:v>2.7446600000000001</c:v>
                </c:pt>
                <c:pt idx="39">
                  <c:v>2.7265640000000002</c:v>
                </c:pt>
                <c:pt idx="40">
                  <c:v>2.7092320000000001</c:v>
                </c:pt>
                <c:pt idx="41">
                  <c:v>2.6931080000000001</c:v>
                </c:pt>
                <c:pt idx="42">
                  <c:v>2.674191</c:v>
                </c:pt>
                <c:pt idx="43">
                  <c:v>2.6512959999999999</c:v>
                </c:pt>
                <c:pt idx="44">
                  <c:v>2.6325789999999998</c:v>
                </c:pt>
                <c:pt idx="45">
                  <c:v>2.616924</c:v>
                </c:pt>
                <c:pt idx="46">
                  <c:v>2.6025390000000002</c:v>
                </c:pt>
                <c:pt idx="47">
                  <c:v>2.5895869999999999</c:v>
                </c:pt>
                <c:pt idx="48">
                  <c:v>2.5756290000000002</c:v>
                </c:pt>
                <c:pt idx="49">
                  <c:v>2.5644809999999998</c:v>
                </c:pt>
                <c:pt idx="50">
                  <c:v>2.5525229999999999</c:v>
                </c:pt>
                <c:pt idx="51">
                  <c:v>2.5422660000000001</c:v>
                </c:pt>
                <c:pt idx="52">
                  <c:v>2.532915</c:v>
                </c:pt>
                <c:pt idx="53">
                  <c:v>2.5245259999999998</c:v>
                </c:pt>
                <c:pt idx="54">
                  <c:v>2.519263</c:v>
                </c:pt>
                <c:pt idx="55">
                  <c:v>2.5138340000000001</c:v>
                </c:pt>
                <c:pt idx="56">
                  <c:v>2.5079039999999999</c:v>
                </c:pt>
                <c:pt idx="57">
                  <c:v>2.5022180000000001</c:v>
                </c:pt>
                <c:pt idx="58">
                  <c:v>2.4974590000000001</c:v>
                </c:pt>
                <c:pt idx="59">
                  <c:v>2.4943430000000002</c:v>
                </c:pt>
                <c:pt idx="60">
                  <c:v>2.7962769999999999</c:v>
                </c:pt>
                <c:pt idx="61">
                  <c:v>2.746909</c:v>
                </c:pt>
                <c:pt idx="62">
                  <c:v>2.7459660000000001</c:v>
                </c:pt>
                <c:pt idx="63">
                  <c:v>2.7639109999999998</c:v>
                </c:pt>
                <c:pt idx="64">
                  <c:v>2.7834310000000002</c:v>
                </c:pt>
                <c:pt idx="65">
                  <c:v>2.7781319999999998</c:v>
                </c:pt>
                <c:pt idx="66">
                  <c:v>2.7094779999999998</c:v>
                </c:pt>
                <c:pt idx="67">
                  <c:v>2.589591</c:v>
                </c:pt>
                <c:pt idx="68">
                  <c:v>2.471098</c:v>
                </c:pt>
                <c:pt idx="69">
                  <c:v>2.1623039999999998</c:v>
                </c:pt>
                <c:pt idx="70">
                  <c:v>1.7413050000000001</c:v>
                </c:pt>
                <c:pt idx="71">
                  <c:v>1.528721</c:v>
                </c:pt>
                <c:pt idx="72">
                  <c:v>1.4422079999999999</c:v>
                </c:pt>
                <c:pt idx="73">
                  <c:v>1.407111</c:v>
                </c:pt>
                <c:pt idx="74">
                  <c:v>1.391826</c:v>
                </c:pt>
                <c:pt idx="75">
                  <c:v>1.383775</c:v>
                </c:pt>
                <c:pt idx="76">
                  <c:v>1.378301</c:v>
                </c:pt>
                <c:pt idx="77">
                  <c:v>1.3726560000000001</c:v>
                </c:pt>
                <c:pt idx="78">
                  <c:v>1.3678170000000001</c:v>
                </c:pt>
                <c:pt idx="79">
                  <c:v>1.3644259999999999</c:v>
                </c:pt>
                <c:pt idx="80">
                  <c:v>1.362285</c:v>
                </c:pt>
                <c:pt idx="81">
                  <c:v>1.3598490000000001</c:v>
                </c:pt>
                <c:pt idx="82">
                  <c:v>1.3577650000000001</c:v>
                </c:pt>
                <c:pt idx="83">
                  <c:v>1.3557399999999999</c:v>
                </c:pt>
                <c:pt idx="84">
                  <c:v>1.354163</c:v>
                </c:pt>
                <c:pt idx="85">
                  <c:v>1.3529949999999999</c:v>
                </c:pt>
                <c:pt idx="86">
                  <c:v>1.3518680000000001</c:v>
                </c:pt>
                <c:pt idx="87">
                  <c:v>1.3509800000000001</c:v>
                </c:pt>
                <c:pt idx="88">
                  <c:v>1.3501840000000001</c:v>
                </c:pt>
                <c:pt idx="89">
                  <c:v>1.3492930000000001</c:v>
                </c:pt>
                <c:pt idx="90">
                  <c:v>1.3485959999999999</c:v>
                </c:pt>
                <c:pt idx="91">
                  <c:v>1.3480019999999999</c:v>
                </c:pt>
                <c:pt idx="92">
                  <c:v>1.347577</c:v>
                </c:pt>
                <c:pt idx="93">
                  <c:v>1.3469169999999999</c:v>
                </c:pt>
                <c:pt idx="94">
                  <c:v>1.3465750000000001</c:v>
                </c:pt>
                <c:pt idx="95">
                  <c:v>1.345885</c:v>
                </c:pt>
                <c:pt idx="96">
                  <c:v>1.3455889999999999</c:v>
                </c:pt>
                <c:pt idx="97">
                  <c:v>1.345424</c:v>
                </c:pt>
                <c:pt idx="98">
                  <c:v>1.3448640000000001</c:v>
                </c:pt>
                <c:pt idx="99">
                  <c:v>1.344787</c:v>
                </c:pt>
                <c:pt idx="100">
                  <c:v>1.344204</c:v>
                </c:pt>
                <c:pt idx="101">
                  <c:v>1.344093</c:v>
                </c:pt>
                <c:pt idx="102">
                  <c:v>1.3438570000000001</c:v>
                </c:pt>
                <c:pt idx="103">
                  <c:v>1.344122</c:v>
                </c:pt>
                <c:pt idx="104">
                  <c:v>1.343442</c:v>
                </c:pt>
                <c:pt idx="105">
                  <c:v>1.3433379999999999</c:v>
                </c:pt>
                <c:pt idx="106">
                  <c:v>1.343383</c:v>
                </c:pt>
                <c:pt idx="107">
                  <c:v>1.3430200000000001</c:v>
                </c:pt>
                <c:pt idx="108">
                  <c:v>1.342843</c:v>
                </c:pt>
                <c:pt idx="109">
                  <c:v>1.3426290000000001</c:v>
                </c:pt>
                <c:pt idx="110">
                  <c:v>1.3425370000000001</c:v>
                </c:pt>
                <c:pt idx="111">
                  <c:v>1.3428880000000001</c:v>
                </c:pt>
                <c:pt idx="112">
                  <c:v>1.342268</c:v>
                </c:pt>
                <c:pt idx="113">
                  <c:v>1.342033</c:v>
                </c:pt>
                <c:pt idx="114">
                  <c:v>1.3420259999999999</c:v>
                </c:pt>
                <c:pt idx="115">
                  <c:v>1.3421019999999999</c:v>
                </c:pt>
                <c:pt idx="116">
                  <c:v>1.341877</c:v>
                </c:pt>
                <c:pt idx="117">
                  <c:v>1.341639</c:v>
                </c:pt>
                <c:pt idx="118">
                  <c:v>1.341488</c:v>
                </c:pt>
                <c:pt idx="119">
                  <c:v>1.3417030000000001</c:v>
                </c:pt>
                <c:pt idx="120">
                  <c:v>1.3415760000000001</c:v>
                </c:pt>
                <c:pt idx="121">
                  <c:v>1.341542</c:v>
                </c:pt>
                <c:pt idx="122">
                  <c:v>1.3411660000000001</c:v>
                </c:pt>
                <c:pt idx="123">
                  <c:v>1.3414919999999999</c:v>
                </c:pt>
                <c:pt idx="124">
                  <c:v>1.3412710000000001</c:v>
                </c:pt>
                <c:pt idx="125">
                  <c:v>1.3412729999999999</c:v>
                </c:pt>
                <c:pt idx="126">
                  <c:v>1.3416360000000001</c:v>
                </c:pt>
                <c:pt idx="127">
                  <c:v>1.3412809999999999</c:v>
                </c:pt>
                <c:pt idx="128">
                  <c:v>1.3409120000000001</c:v>
                </c:pt>
                <c:pt idx="129">
                  <c:v>1.340962</c:v>
                </c:pt>
                <c:pt idx="130">
                  <c:v>1.3411869999999999</c:v>
                </c:pt>
                <c:pt idx="131">
                  <c:v>1.3411729999999999</c:v>
                </c:pt>
                <c:pt idx="132">
                  <c:v>1.3408340000000001</c:v>
                </c:pt>
                <c:pt idx="133">
                  <c:v>1.3407770000000001</c:v>
                </c:pt>
                <c:pt idx="134">
                  <c:v>1.3406549999999999</c:v>
                </c:pt>
                <c:pt idx="135">
                  <c:v>1.340606</c:v>
                </c:pt>
                <c:pt idx="136">
                  <c:v>1.3406290000000001</c:v>
                </c:pt>
                <c:pt idx="137">
                  <c:v>1.3406210000000001</c:v>
                </c:pt>
                <c:pt idx="138">
                  <c:v>1.340565</c:v>
                </c:pt>
                <c:pt idx="139">
                  <c:v>1.3404929999999999</c:v>
                </c:pt>
                <c:pt idx="140">
                  <c:v>1.340614</c:v>
                </c:pt>
                <c:pt idx="141">
                  <c:v>1.340657</c:v>
                </c:pt>
                <c:pt idx="142">
                  <c:v>1.3406</c:v>
                </c:pt>
                <c:pt idx="143">
                  <c:v>1.3407169999999999</c:v>
                </c:pt>
                <c:pt idx="144">
                  <c:v>1.3408389999999999</c:v>
                </c:pt>
                <c:pt idx="145">
                  <c:v>1.3405320000000001</c:v>
                </c:pt>
                <c:pt idx="146">
                  <c:v>1.3402959999999999</c:v>
                </c:pt>
                <c:pt idx="147">
                  <c:v>1.340317</c:v>
                </c:pt>
                <c:pt idx="148">
                  <c:v>1.3404990000000001</c:v>
                </c:pt>
                <c:pt idx="149">
                  <c:v>1.340462</c:v>
                </c:pt>
                <c:pt idx="150">
                  <c:v>1.3405959999999999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219E-48A7-BF5D-415E39610278}"/>
            </c:ext>
          </c:extLst>
        </c:ser>
        <c:ser>
          <c:idx val="1"/>
          <c:order val="1"/>
          <c:tx>
            <c:strRef>
              <c:f>'10Hz'!$M$3</c:f>
              <c:strCache>
                <c:ptCount val="1"/>
                <c:pt idx="0">
                  <c:v>5%Sucrose in 0.13% NaCl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'10Hz'!$M$6:$M$200</c:f>
              <c:numCache>
                <c:formatCode>General</c:formatCode>
                <c:ptCount val="195"/>
                <c:pt idx="0">
                  <c:v>0</c:v>
                </c:pt>
                <c:pt idx="1">
                  <c:v>3.3000000000000002E-2</c:v>
                </c:pt>
                <c:pt idx="2">
                  <c:v>6.7000000000000004E-2</c:v>
                </c:pt>
                <c:pt idx="3">
                  <c:v>0.1</c:v>
                </c:pt>
                <c:pt idx="4">
                  <c:v>0.13300000000000001</c:v>
                </c:pt>
                <c:pt idx="5">
                  <c:v>0.16700000000000001</c:v>
                </c:pt>
                <c:pt idx="6">
                  <c:v>0.2</c:v>
                </c:pt>
                <c:pt idx="7">
                  <c:v>0.23300000000000001</c:v>
                </c:pt>
                <c:pt idx="8">
                  <c:v>0.26700000000000002</c:v>
                </c:pt>
                <c:pt idx="9">
                  <c:v>0.3</c:v>
                </c:pt>
                <c:pt idx="10">
                  <c:v>0.33300000000000002</c:v>
                </c:pt>
                <c:pt idx="11">
                  <c:v>0.36699999999999999</c:v>
                </c:pt>
                <c:pt idx="12">
                  <c:v>0.4</c:v>
                </c:pt>
                <c:pt idx="13">
                  <c:v>0.433</c:v>
                </c:pt>
                <c:pt idx="14">
                  <c:v>0.46700000000000003</c:v>
                </c:pt>
                <c:pt idx="15">
                  <c:v>0.5</c:v>
                </c:pt>
                <c:pt idx="16">
                  <c:v>0.53300000000000003</c:v>
                </c:pt>
                <c:pt idx="17">
                  <c:v>0.56699999999999995</c:v>
                </c:pt>
                <c:pt idx="18">
                  <c:v>0.6</c:v>
                </c:pt>
                <c:pt idx="19">
                  <c:v>0.63300000000000001</c:v>
                </c:pt>
                <c:pt idx="20">
                  <c:v>0.66700000000000004</c:v>
                </c:pt>
                <c:pt idx="21">
                  <c:v>0.7</c:v>
                </c:pt>
                <c:pt idx="22">
                  <c:v>0.73299999999999998</c:v>
                </c:pt>
                <c:pt idx="23">
                  <c:v>0.76700000000000002</c:v>
                </c:pt>
                <c:pt idx="24">
                  <c:v>0.8</c:v>
                </c:pt>
                <c:pt idx="25">
                  <c:v>0.83299999999999996</c:v>
                </c:pt>
                <c:pt idx="26">
                  <c:v>0.86699999999999999</c:v>
                </c:pt>
                <c:pt idx="27">
                  <c:v>0.9</c:v>
                </c:pt>
                <c:pt idx="28">
                  <c:v>0.93300000000000005</c:v>
                </c:pt>
                <c:pt idx="29">
                  <c:v>0.96699999999999997</c:v>
                </c:pt>
                <c:pt idx="30">
                  <c:v>1</c:v>
                </c:pt>
                <c:pt idx="31">
                  <c:v>1.0329999999999999</c:v>
                </c:pt>
                <c:pt idx="32">
                  <c:v>1.0669999999999999</c:v>
                </c:pt>
                <c:pt idx="33">
                  <c:v>1.1000000000000001</c:v>
                </c:pt>
                <c:pt idx="34">
                  <c:v>1.133</c:v>
                </c:pt>
                <c:pt idx="35">
                  <c:v>1.167</c:v>
                </c:pt>
                <c:pt idx="36">
                  <c:v>1.2</c:v>
                </c:pt>
                <c:pt idx="37">
                  <c:v>1.2330000000000001</c:v>
                </c:pt>
                <c:pt idx="38">
                  <c:v>1.2669999999999999</c:v>
                </c:pt>
                <c:pt idx="39">
                  <c:v>1.3</c:v>
                </c:pt>
                <c:pt idx="40">
                  <c:v>1.333</c:v>
                </c:pt>
                <c:pt idx="41">
                  <c:v>1.367</c:v>
                </c:pt>
                <c:pt idx="42">
                  <c:v>1.4</c:v>
                </c:pt>
                <c:pt idx="43">
                  <c:v>1.4330000000000001</c:v>
                </c:pt>
                <c:pt idx="44">
                  <c:v>1.4670000000000001</c:v>
                </c:pt>
                <c:pt idx="45">
                  <c:v>1.5</c:v>
                </c:pt>
                <c:pt idx="46">
                  <c:v>1.5329999999999999</c:v>
                </c:pt>
                <c:pt idx="47">
                  <c:v>1.5669999999999999</c:v>
                </c:pt>
                <c:pt idx="48">
                  <c:v>1.6</c:v>
                </c:pt>
                <c:pt idx="49">
                  <c:v>1.633</c:v>
                </c:pt>
                <c:pt idx="50">
                  <c:v>1.667</c:v>
                </c:pt>
                <c:pt idx="51">
                  <c:v>1.7</c:v>
                </c:pt>
                <c:pt idx="52">
                  <c:v>1.7330000000000001</c:v>
                </c:pt>
                <c:pt idx="53">
                  <c:v>1.7669999999999999</c:v>
                </c:pt>
                <c:pt idx="54">
                  <c:v>1.8</c:v>
                </c:pt>
                <c:pt idx="55">
                  <c:v>1.833</c:v>
                </c:pt>
                <c:pt idx="56">
                  <c:v>1.867</c:v>
                </c:pt>
                <c:pt idx="57">
                  <c:v>1.9</c:v>
                </c:pt>
                <c:pt idx="58">
                  <c:v>1.9330000000000001</c:v>
                </c:pt>
                <c:pt idx="59">
                  <c:v>1.9670000000000001</c:v>
                </c:pt>
                <c:pt idx="60">
                  <c:v>2</c:v>
                </c:pt>
                <c:pt idx="61">
                  <c:v>2.0329999999999999</c:v>
                </c:pt>
                <c:pt idx="62">
                  <c:v>2.0670000000000002</c:v>
                </c:pt>
                <c:pt idx="63">
                  <c:v>2.1</c:v>
                </c:pt>
                <c:pt idx="64">
                  <c:v>2.133</c:v>
                </c:pt>
                <c:pt idx="65">
                  <c:v>2.1669999999999998</c:v>
                </c:pt>
                <c:pt idx="66">
                  <c:v>2.2000000000000002</c:v>
                </c:pt>
                <c:pt idx="67">
                  <c:v>2.2330000000000001</c:v>
                </c:pt>
                <c:pt idx="68">
                  <c:v>2.2669999999999999</c:v>
                </c:pt>
                <c:pt idx="69">
                  <c:v>2.2999999999999998</c:v>
                </c:pt>
                <c:pt idx="70">
                  <c:v>2.3330000000000002</c:v>
                </c:pt>
                <c:pt idx="71">
                  <c:v>2.367</c:v>
                </c:pt>
                <c:pt idx="72">
                  <c:v>2.4</c:v>
                </c:pt>
                <c:pt idx="73">
                  <c:v>2.4329999999999998</c:v>
                </c:pt>
                <c:pt idx="74">
                  <c:v>2.4670000000000001</c:v>
                </c:pt>
                <c:pt idx="75">
                  <c:v>2.5</c:v>
                </c:pt>
                <c:pt idx="76">
                  <c:v>2.5329999999999999</c:v>
                </c:pt>
                <c:pt idx="77">
                  <c:v>2.5670000000000002</c:v>
                </c:pt>
                <c:pt idx="78">
                  <c:v>2.6</c:v>
                </c:pt>
                <c:pt idx="79">
                  <c:v>2.633</c:v>
                </c:pt>
                <c:pt idx="80">
                  <c:v>2.6669999999999998</c:v>
                </c:pt>
                <c:pt idx="81">
                  <c:v>2.7</c:v>
                </c:pt>
                <c:pt idx="82">
                  <c:v>2.7330000000000001</c:v>
                </c:pt>
                <c:pt idx="83">
                  <c:v>2.7669999999999999</c:v>
                </c:pt>
                <c:pt idx="84">
                  <c:v>2.8</c:v>
                </c:pt>
                <c:pt idx="85">
                  <c:v>2.8330000000000002</c:v>
                </c:pt>
                <c:pt idx="86">
                  <c:v>2.867</c:v>
                </c:pt>
                <c:pt idx="87">
                  <c:v>2.9</c:v>
                </c:pt>
                <c:pt idx="88">
                  <c:v>2.9329999999999998</c:v>
                </c:pt>
                <c:pt idx="89">
                  <c:v>2.9670000000000001</c:v>
                </c:pt>
                <c:pt idx="90">
                  <c:v>3</c:v>
                </c:pt>
                <c:pt idx="91">
                  <c:v>3.0329999999999999</c:v>
                </c:pt>
                <c:pt idx="92">
                  <c:v>3.0670000000000002</c:v>
                </c:pt>
                <c:pt idx="93">
                  <c:v>3.1</c:v>
                </c:pt>
                <c:pt idx="94">
                  <c:v>3.133</c:v>
                </c:pt>
                <c:pt idx="95">
                  <c:v>3.1669999999999998</c:v>
                </c:pt>
                <c:pt idx="96">
                  <c:v>3.2</c:v>
                </c:pt>
                <c:pt idx="97">
                  <c:v>3.2330000000000001</c:v>
                </c:pt>
                <c:pt idx="98">
                  <c:v>3.2669999999999999</c:v>
                </c:pt>
                <c:pt idx="99">
                  <c:v>3.3</c:v>
                </c:pt>
                <c:pt idx="100">
                  <c:v>3.3330000000000002</c:v>
                </c:pt>
                <c:pt idx="101">
                  <c:v>3.367</c:v>
                </c:pt>
                <c:pt idx="102">
                  <c:v>3.4</c:v>
                </c:pt>
                <c:pt idx="103">
                  <c:v>3.4329999999999998</c:v>
                </c:pt>
                <c:pt idx="104">
                  <c:v>3.4670000000000001</c:v>
                </c:pt>
                <c:pt idx="105">
                  <c:v>3.5</c:v>
                </c:pt>
                <c:pt idx="106">
                  <c:v>3.5329999999999999</c:v>
                </c:pt>
                <c:pt idx="107">
                  <c:v>3.5670000000000002</c:v>
                </c:pt>
                <c:pt idx="108">
                  <c:v>3.6</c:v>
                </c:pt>
                <c:pt idx="109">
                  <c:v>3.633</c:v>
                </c:pt>
                <c:pt idx="110">
                  <c:v>3.6669999999999998</c:v>
                </c:pt>
                <c:pt idx="111">
                  <c:v>3.7</c:v>
                </c:pt>
                <c:pt idx="112">
                  <c:v>3.7330000000000001</c:v>
                </c:pt>
                <c:pt idx="113">
                  <c:v>3.7669999999999999</c:v>
                </c:pt>
                <c:pt idx="114">
                  <c:v>3.8</c:v>
                </c:pt>
                <c:pt idx="115">
                  <c:v>3.8330000000000002</c:v>
                </c:pt>
                <c:pt idx="116">
                  <c:v>3.867</c:v>
                </c:pt>
                <c:pt idx="117">
                  <c:v>3.9</c:v>
                </c:pt>
                <c:pt idx="118">
                  <c:v>3.9329999999999998</c:v>
                </c:pt>
                <c:pt idx="119">
                  <c:v>3.9670000000000001</c:v>
                </c:pt>
                <c:pt idx="120">
                  <c:v>4</c:v>
                </c:pt>
                <c:pt idx="121">
                  <c:v>4.0330000000000004</c:v>
                </c:pt>
                <c:pt idx="122">
                  <c:v>4.0670000000000002</c:v>
                </c:pt>
                <c:pt idx="123">
                  <c:v>4.0999999999999996</c:v>
                </c:pt>
                <c:pt idx="124">
                  <c:v>4.133</c:v>
                </c:pt>
                <c:pt idx="125">
                  <c:v>4.1669999999999998</c:v>
                </c:pt>
                <c:pt idx="126">
                  <c:v>4.2</c:v>
                </c:pt>
                <c:pt idx="127">
                  <c:v>4.2329999999999997</c:v>
                </c:pt>
                <c:pt idx="128">
                  <c:v>4.2670000000000003</c:v>
                </c:pt>
                <c:pt idx="129">
                  <c:v>4.3</c:v>
                </c:pt>
                <c:pt idx="130">
                  <c:v>4.3330000000000002</c:v>
                </c:pt>
                <c:pt idx="131">
                  <c:v>4.367</c:v>
                </c:pt>
                <c:pt idx="132">
                  <c:v>4.4000000000000004</c:v>
                </c:pt>
                <c:pt idx="133">
                  <c:v>4.4329999999999998</c:v>
                </c:pt>
                <c:pt idx="134">
                  <c:v>4.4669999999999996</c:v>
                </c:pt>
                <c:pt idx="135">
                  <c:v>4.5</c:v>
                </c:pt>
                <c:pt idx="136">
                  <c:v>4.5330000000000004</c:v>
                </c:pt>
                <c:pt idx="137">
                  <c:v>4.5670000000000002</c:v>
                </c:pt>
                <c:pt idx="138">
                  <c:v>4.5999999999999996</c:v>
                </c:pt>
                <c:pt idx="139">
                  <c:v>4.633</c:v>
                </c:pt>
                <c:pt idx="140">
                  <c:v>4.6669999999999998</c:v>
                </c:pt>
                <c:pt idx="141">
                  <c:v>4.7</c:v>
                </c:pt>
                <c:pt idx="142">
                  <c:v>4.7329999999999997</c:v>
                </c:pt>
                <c:pt idx="143">
                  <c:v>4.7670000000000003</c:v>
                </c:pt>
                <c:pt idx="144">
                  <c:v>4.8</c:v>
                </c:pt>
                <c:pt idx="145">
                  <c:v>4.8330000000000002</c:v>
                </c:pt>
                <c:pt idx="146">
                  <c:v>4.867</c:v>
                </c:pt>
                <c:pt idx="147">
                  <c:v>4.9000000000000004</c:v>
                </c:pt>
                <c:pt idx="148">
                  <c:v>4.9329999999999998</c:v>
                </c:pt>
                <c:pt idx="149">
                  <c:v>4.9669999999999996</c:v>
                </c:pt>
                <c:pt idx="150">
                  <c:v>5</c:v>
                </c:pt>
              </c:numCache>
            </c:numRef>
          </c:xVal>
          <c:yVal>
            <c:numRef>
              <c:f>'10Hz'!$W$6:$W$200</c:f>
              <c:numCache>
                <c:formatCode>0.00E+00</c:formatCode>
                <c:ptCount val="195"/>
                <c:pt idx="0">
                  <c:v>3.582992</c:v>
                </c:pt>
                <c:pt idx="1">
                  <c:v>3.4563410000000001</c:v>
                </c:pt>
                <c:pt idx="2">
                  <c:v>3.5786180000000001</c:v>
                </c:pt>
                <c:pt idx="3">
                  <c:v>3.5875810000000001</c:v>
                </c:pt>
                <c:pt idx="4">
                  <c:v>3.5864440000000002</c:v>
                </c:pt>
                <c:pt idx="5">
                  <c:v>3.5882860000000001</c:v>
                </c:pt>
                <c:pt idx="6">
                  <c:v>3.5841599999999998</c:v>
                </c:pt>
                <c:pt idx="7">
                  <c:v>3.5642480000000001</c:v>
                </c:pt>
                <c:pt idx="8">
                  <c:v>3.5405259999999998</c:v>
                </c:pt>
                <c:pt idx="9">
                  <c:v>3.547469</c:v>
                </c:pt>
                <c:pt idx="10">
                  <c:v>3.5364</c:v>
                </c:pt>
                <c:pt idx="11">
                  <c:v>3.528168</c:v>
                </c:pt>
                <c:pt idx="12">
                  <c:v>3.5109140000000001</c:v>
                </c:pt>
                <c:pt idx="13">
                  <c:v>3.4718800000000001</c:v>
                </c:pt>
                <c:pt idx="14">
                  <c:v>3.5038849999999999</c:v>
                </c:pt>
                <c:pt idx="15">
                  <c:v>3.5188510000000002</c:v>
                </c:pt>
                <c:pt idx="16">
                  <c:v>3.4776189999999998</c:v>
                </c:pt>
                <c:pt idx="17">
                  <c:v>3.483733</c:v>
                </c:pt>
                <c:pt idx="18">
                  <c:v>3.4969739999999998</c:v>
                </c:pt>
                <c:pt idx="19">
                  <c:v>3.576012</c:v>
                </c:pt>
                <c:pt idx="20">
                  <c:v>3.5743559999999999</c:v>
                </c:pt>
                <c:pt idx="21">
                  <c:v>3.5510190000000001</c:v>
                </c:pt>
                <c:pt idx="22">
                  <c:v>3.566262</c:v>
                </c:pt>
                <c:pt idx="23">
                  <c:v>3.5042770000000001</c:v>
                </c:pt>
                <c:pt idx="24">
                  <c:v>3.505055</c:v>
                </c:pt>
                <c:pt idx="25">
                  <c:v>3.4849600000000001</c:v>
                </c:pt>
                <c:pt idx="26">
                  <c:v>3.4799600000000002</c:v>
                </c:pt>
                <c:pt idx="27">
                  <c:v>3.4850989999999999</c:v>
                </c:pt>
                <c:pt idx="28">
                  <c:v>3.4823390000000001</c:v>
                </c:pt>
                <c:pt idx="29">
                  <c:v>3.500184</c:v>
                </c:pt>
                <c:pt idx="30">
                  <c:v>3.4885799999999998</c:v>
                </c:pt>
                <c:pt idx="31">
                  <c:v>3.4067759999999998</c:v>
                </c:pt>
                <c:pt idx="32">
                  <c:v>3.4103349999999999</c:v>
                </c:pt>
                <c:pt idx="33">
                  <c:v>3.4534919999999998</c:v>
                </c:pt>
                <c:pt idx="34">
                  <c:v>3.39994</c:v>
                </c:pt>
                <c:pt idx="35">
                  <c:v>3.369602</c:v>
                </c:pt>
                <c:pt idx="36">
                  <c:v>3.3673229999999998</c:v>
                </c:pt>
                <c:pt idx="37">
                  <c:v>3.3486509999999998</c:v>
                </c:pt>
                <c:pt idx="38">
                  <c:v>3.329412</c:v>
                </c:pt>
                <c:pt idx="39">
                  <c:v>3.318171</c:v>
                </c:pt>
                <c:pt idx="40">
                  <c:v>3.3069649999999999</c:v>
                </c:pt>
                <c:pt idx="41">
                  <c:v>3.2961469999999999</c:v>
                </c:pt>
                <c:pt idx="42">
                  <c:v>3.2843200000000001</c:v>
                </c:pt>
                <c:pt idx="43">
                  <c:v>3.2730790000000001</c:v>
                </c:pt>
                <c:pt idx="44">
                  <c:v>3.2580100000000001</c:v>
                </c:pt>
                <c:pt idx="45">
                  <c:v>3.2434980000000002</c:v>
                </c:pt>
                <c:pt idx="46">
                  <c:v>3.2295280000000002</c:v>
                </c:pt>
                <c:pt idx="47">
                  <c:v>3.2156929999999999</c:v>
                </c:pt>
                <c:pt idx="48">
                  <c:v>3.2008200000000002</c:v>
                </c:pt>
                <c:pt idx="49">
                  <c:v>3.1873390000000001</c:v>
                </c:pt>
                <c:pt idx="50">
                  <c:v>3.1718139999999999</c:v>
                </c:pt>
                <c:pt idx="51">
                  <c:v>3.157753</c:v>
                </c:pt>
                <c:pt idx="52">
                  <c:v>3.2074199999999999</c:v>
                </c:pt>
                <c:pt idx="53">
                  <c:v>3.2216649999999998</c:v>
                </c:pt>
                <c:pt idx="54">
                  <c:v>3.229832</c:v>
                </c:pt>
                <c:pt idx="55">
                  <c:v>3.2275049999999998</c:v>
                </c:pt>
                <c:pt idx="56">
                  <c:v>3.2202999999999999</c:v>
                </c:pt>
                <c:pt idx="57">
                  <c:v>3.1815920000000002</c:v>
                </c:pt>
                <c:pt idx="58">
                  <c:v>3.1887840000000001</c:v>
                </c:pt>
                <c:pt idx="59">
                  <c:v>3.19015</c:v>
                </c:pt>
                <c:pt idx="60">
                  <c:v>3.190347</c:v>
                </c:pt>
                <c:pt idx="61">
                  <c:v>3.192024</c:v>
                </c:pt>
                <c:pt idx="62">
                  <c:v>3.1942750000000002</c:v>
                </c:pt>
                <c:pt idx="63">
                  <c:v>3.1904309999999998</c:v>
                </c:pt>
                <c:pt idx="64">
                  <c:v>3.1169470000000001</c:v>
                </c:pt>
                <c:pt idx="65">
                  <c:v>2.9383900000000001</c:v>
                </c:pt>
                <c:pt idx="66">
                  <c:v>2.8554729999999999</c:v>
                </c:pt>
                <c:pt idx="67">
                  <c:v>2.7995909999999999</c:v>
                </c:pt>
                <c:pt idx="68">
                  <c:v>2.7590819999999998</c:v>
                </c:pt>
                <c:pt idx="69">
                  <c:v>2.7256939999999998</c:v>
                </c:pt>
                <c:pt idx="70">
                  <c:v>2.6978949999999999</c:v>
                </c:pt>
                <c:pt idx="71">
                  <c:v>2.6718220000000001</c:v>
                </c:pt>
                <c:pt idx="72">
                  <c:v>2.6540319999999999</c:v>
                </c:pt>
                <c:pt idx="73">
                  <c:v>2.633883</c:v>
                </c:pt>
                <c:pt idx="74">
                  <c:v>2.6147390000000001</c:v>
                </c:pt>
                <c:pt idx="75">
                  <c:v>2.5962000000000001</c:v>
                </c:pt>
                <c:pt idx="76">
                  <c:v>2.5769060000000001</c:v>
                </c:pt>
                <c:pt idx="77">
                  <c:v>2.5579879999999999</c:v>
                </c:pt>
                <c:pt idx="78">
                  <c:v>2.5395080000000001</c:v>
                </c:pt>
                <c:pt idx="79">
                  <c:v>2.5233020000000002</c:v>
                </c:pt>
                <c:pt idx="80">
                  <c:v>2.5080049999999998</c:v>
                </c:pt>
                <c:pt idx="81">
                  <c:v>2.4932210000000001</c:v>
                </c:pt>
                <c:pt idx="82">
                  <c:v>2.4796900000000002</c:v>
                </c:pt>
                <c:pt idx="83">
                  <c:v>2.4680219999999999</c:v>
                </c:pt>
                <c:pt idx="84">
                  <c:v>2.4579789999999999</c:v>
                </c:pt>
                <c:pt idx="85">
                  <c:v>2.4492400000000001</c:v>
                </c:pt>
                <c:pt idx="86">
                  <c:v>2.441433</c:v>
                </c:pt>
                <c:pt idx="87">
                  <c:v>2.4340090000000001</c:v>
                </c:pt>
                <c:pt idx="88">
                  <c:v>2.4275180000000001</c:v>
                </c:pt>
                <c:pt idx="89">
                  <c:v>2.421408</c:v>
                </c:pt>
                <c:pt idx="90">
                  <c:v>2.4161109999999999</c:v>
                </c:pt>
                <c:pt idx="91">
                  <c:v>2.4111419999999999</c:v>
                </c:pt>
                <c:pt idx="92">
                  <c:v>2.4070200000000002</c:v>
                </c:pt>
                <c:pt idx="93">
                  <c:v>2.402701</c:v>
                </c:pt>
                <c:pt idx="94">
                  <c:v>2.3995410000000001</c:v>
                </c:pt>
                <c:pt idx="95">
                  <c:v>2.3963990000000002</c:v>
                </c:pt>
                <c:pt idx="96">
                  <c:v>2.393551</c:v>
                </c:pt>
                <c:pt idx="97">
                  <c:v>2.3907889999999998</c:v>
                </c:pt>
                <c:pt idx="98">
                  <c:v>2.3887489999999998</c:v>
                </c:pt>
                <c:pt idx="99">
                  <c:v>2.3870399999999998</c:v>
                </c:pt>
                <c:pt idx="100">
                  <c:v>2.384833</c:v>
                </c:pt>
                <c:pt idx="101">
                  <c:v>2.3836789999999999</c:v>
                </c:pt>
                <c:pt idx="102">
                  <c:v>2.381999</c:v>
                </c:pt>
                <c:pt idx="103">
                  <c:v>2.3802690000000002</c:v>
                </c:pt>
                <c:pt idx="104">
                  <c:v>2.3788309999999999</c:v>
                </c:pt>
                <c:pt idx="105">
                  <c:v>2.3772470000000001</c:v>
                </c:pt>
                <c:pt idx="106">
                  <c:v>2.3760439999999998</c:v>
                </c:pt>
                <c:pt idx="107">
                  <c:v>2.3750369999999998</c:v>
                </c:pt>
                <c:pt idx="108">
                  <c:v>2.3742619999999999</c:v>
                </c:pt>
                <c:pt idx="109">
                  <c:v>2.373167</c:v>
                </c:pt>
                <c:pt idx="110">
                  <c:v>2.3721290000000002</c:v>
                </c:pt>
                <c:pt idx="111">
                  <c:v>2.3713549999999999</c:v>
                </c:pt>
                <c:pt idx="112">
                  <c:v>2.370276</c:v>
                </c:pt>
                <c:pt idx="113">
                  <c:v>2.369783</c:v>
                </c:pt>
                <c:pt idx="114">
                  <c:v>2.3688639999999999</c:v>
                </c:pt>
                <c:pt idx="115">
                  <c:v>2.3681559999999999</c:v>
                </c:pt>
                <c:pt idx="116">
                  <c:v>2.3673380000000002</c:v>
                </c:pt>
                <c:pt idx="117">
                  <c:v>2.367127</c:v>
                </c:pt>
                <c:pt idx="118">
                  <c:v>2.3664200000000002</c:v>
                </c:pt>
                <c:pt idx="119">
                  <c:v>2.3660420000000002</c:v>
                </c:pt>
                <c:pt idx="120">
                  <c:v>2.3655339999999998</c:v>
                </c:pt>
                <c:pt idx="121">
                  <c:v>2.3649420000000001</c:v>
                </c:pt>
                <c:pt idx="122">
                  <c:v>2.3642479999999999</c:v>
                </c:pt>
                <c:pt idx="123">
                  <c:v>2.363534</c:v>
                </c:pt>
                <c:pt idx="124">
                  <c:v>2.3633850000000001</c:v>
                </c:pt>
                <c:pt idx="125">
                  <c:v>2.3626339999999999</c:v>
                </c:pt>
                <c:pt idx="126">
                  <c:v>2.362584</c:v>
                </c:pt>
                <c:pt idx="127">
                  <c:v>2.3621539999999999</c:v>
                </c:pt>
                <c:pt idx="128">
                  <c:v>2.3619309999999998</c:v>
                </c:pt>
                <c:pt idx="129">
                  <c:v>2.36144</c:v>
                </c:pt>
                <c:pt idx="130">
                  <c:v>2.3613360000000001</c:v>
                </c:pt>
                <c:pt idx="131">
                  <c:v>2.3607909999999999</c:v>
                </c:pt>
                <c:pt idx="132">
                  <c:v>2.3609300000000002</c:v>
                </c:pt>
                <c:pt idx="133">
                  <c:v>2.3605559999999999</c:v>
                </c:pt>
                <c:pt idx="134">
                  <c:v>2.3600180000000002</c:v>
                </c:pt>
                <c:pt idx="135">
                  <c:v>2.359502</c:v>
                </c:pt>
                <c:pt idx="136">
                  <c:v>2.359108</c:v>
                </c:pt>
                <c:pt idx="137">
                  <c:v>2.3589709999999999</c:v>
                </c:pt>
                <c:pt idx="138">
                  <c:v>2.3587470000000001</c:v>
                </c:pt>
                <c:pt idx="139">
                  <c:v>2.3586179999999999</c:v>
                </c:pt>
                <c:pt idx="140">
                  <c:v>2.3585349999999998</c:v>
                </c:pt>
                <c:pt idx="141">
                  <c:v>2.3581750000000001</c:v>
                </c:pt>
                <c:pt idx="142">
                  <c:v>2.357685</c:v>
                </c:pt>
                <c:pt idx="143">
                  <c:v>2.3572899999999999</c:v>
                </c:pt>
                <c:pt idx="144">
                  <c:v>2.357002</c:v>
                </c:pt>
                <c:pt idx="145">
                  <c:v>2.356865</c:v>
                </c:pt>
                <c:pt idx="146">
                  <c:v>2.3563839999999998</c:v>
                </c:pt>
                <c:pt idx="147">
                  <c:v>2.3568509999999998</c:v>
                </c:pt>
                <c:pt idx="148">
                  <c:v>2.3575650000000001</c:v>
                </c:pt>
                <c:pt idx="149">
                  <c:v>2.3590599999999999</c:v>
                </c:pt>
                <c:pt idx="150">
                  <c:v>2.361046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219E-48A7-BF5D-415E39610278}"/>
            </c:ext>
          </c:extLst>
        </c:ser>
        <c:ser>
          <c:idx val="2"/>
          <c:order val="2"/>
          <c:tx>
            <c:strRef>
              <c:f>'10Hz'!$Y$3</c:f>
              <c:strCache>
                <c:ptCount val="1"/>
                <c:pt idx="0">
                  <c:v>5%Sucrose in 0.26% NaCl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'10Hz'!$Y$6:$Y$200</c:f>
              <c:numCache>
                <c:formatCode>General</c:formatCode>
                <c:ptCount val="195"/>
                <c:pt idx="0">
                  <c:v>0</c:v>
                </c:pt>
                <c:pt idx="1">
                  <c:v>3.3000000000000002E-2</c:v>
                </c:pt>
                <c:pt idx="2">
                  <c:v>6.7000000000000004E-2</c:v>
                </c:pt>
                <c:pt idx="3">
                  <c:v>0.1</c:v>
                </c:pt>
                <c:pt idx="4">
                  <c:v>0.13300000000000001</c:v>
                </c:pt>
                <c:pt idx="5">
                  <c:v>0.16700000000000001</c:v>
                </c:pt>
                <c:pt idx="6">
                  <c:v>0.2</c:v>
                </c:pt>
                <c:pt idx="7">
                  <c:v>0.23300000000000001</c:v>
                </c:pt>
                <c:pt idx="8">
                  <c:v>0.26700000000000002</c:v>
                </c:pt>
                <c:pt idx="9">
                  <c:v>0.3</c:v>
                </c:pt>
                <c:pt idx="10">
                  <c:v>0.33300000000000002</c:v>
                </c:pt>
                <c:pt idx="11">
                  <c:v>0.36699999999999999</c:v>
                </c:pt>
                <c:pt idx="12">
                  <c:v>0.4</c:v>
                </c:pt>
                <c:pt idx="13">
                  <c:v>0.433</c:v>
                </c:pt>
                <c:pt idx="14">
                  <c:v>0.46700000000000003</c:v>
                </c:pt>
                <c:pt idx="15">
                  <c:v>0.5</c:v>
                </c:pt>
                <c:pt idx="16">
                  <c:v>0.53300000000000003</c:v>
                </c:pt>
                <c:pt idx="17">
                  <c:v>0.56699999999999995</c:v>
                </c:pt>
                <c:pt idx="18">
                  <c:v>0.6</c:v>
                </c:pt>
                <c:pt idx="19">
                  <c:v>0.63300000000000001</c:v>
                </c:pt>
                <c:pt idx="20">
                  <c:v>0.66700000000000004</c:v>
                </c:pt>
                <c:pt idx="21">
                  <c:v>0.7</c:v>
                </c:pt>
                <c:pt idx="22">
                  <c:v>0.73299999999999998</c:v>
                </c:pt>
                <c:pt idx="23">
                  <c:v>0.76700000000000002</c:v>
                </c:pt>
                <c:pt idx="24">
                  <c:v>0.8</c:v>
                </c:pt>
                <c:pt idx="25">
                  <c:v>0.83299999999999996</c:v>
                </c:pt>
                <c:pt idx="26">
                  <c:v>0.86699999999999999</c:v>
                </c:pt>
                <c:pt idx="27">
                  <c:v>0.9</c:v>
                </c:pt>
                <c:pt idx="28">
                  <c:v>0.93300000000000005</c:v>
                </c:pt>
                <c:pt idx="29">
                  <c:v>0.96699999999999997</c:v>
                </c:pt>
                <c:pt idx="30">
                  <c:v>1</c:v>
                </c:pt>
                <c:pt idx="31">
                  <c:v>1.0329999999999999</c:v>
                </c:pt>
                <c:pt idx="32">
                  <c:v>1.0669999999999999</c:v>
                </c:pt>
                <c:pt idx="33">
                  <c:v>1.1000000000000001</c:v>
                </c:pt>
                <c:pt idx="34">
                  <c:v>1.133</c:v>
                </c:pt>
                <c:pt idx="35">
                  <c:v>1.167</c:v>
                </c:pt>
                <c:pt idx="36">
                  <c:v>1.2</c:v>
                </c:pt>
                <c:pt idx="37">
                  <c:v>1.2330000000000001</c:v>
                </c:pt>
                <c:pt idx="38">
                  <c:v>1.2669999999999999</c:v>
                </c:pt>
                <c:pt idx="39">
                  <c:v>1.3</c:v>
                </c:pt>
                <c:pt idx="40">
                  <c:v>1.333</c:v>
                </c:pt>
                <c:pt idx="41">
                  <c:v>1.367</c:v>
                </c:pt>
                <c:pt idx="42">
                  <c:v>1.4</c:v>
                </c:pt>
                <c:pt idx="43">
                  <c:v>1.4330000000000001</c:v>
                </c:pt>
                <c:pt idx="44">
                  <c:v>1.4670000000000001</c:v>
                </c:pt>
                <c:pt idx="45">
                  <c:v>1.5</c:v>
                </c:pt>
                <c:pt idx="46">
                  <c:v>1.5329999999999999</c:v>
                </c:pt>
                <c:pt idx="47">
                  <c:v>1.5669999999999999</c:v>
                </c:pt>
                <c:pt idx="48">
                  <c:v>1.6</c:v>
                </c:pt>
                <c:pt idx="49">
                  <c:v>1.633</c:v>
                </c:pt>
                <c:pt idx="50">
                  <c:v>1.667</c:v>
                </c:pt>
                <c:pt idx="51">
                  <c:v>1.7</c:v>
                </c:pt>
                <c:pt idx="52">
                  <c:v>1.7330000000000001</c:v>
                </c:pt>
                <c:pt idx="53">
                  <c:v>1.7669999999999999</c:v>
                </c:pt>
                <c:pt idx="54">
                  <c:v>1.8</c:v>
                </c:pt>
                <c:pt idx="55">
                  <c:v>1.833</c:v>
                </c:pt>
                <c:pt idx="56">
                  <c:v>1.867</c:v>
                </c:pt>
                <c:pt idx="57">
                  <c:v>1.9</c:v>
                </c:pt>
                <c:pt idx="58">
                  <c:v>1.9330000000000001</c:v>
                </c:pt>
                <c:pt idx="59">
                  <c:v>1.9670000000000001</c:v>
                </c:pt>
                <c:pt idx="60">
                  <c:v>2</c:v>
                </c:pt>
                <c:pt idx="61">
                  <c:v>2.0329999999999999</c:v>
                </c:pt>
                <c:pt idx="62">
                  <c:v>2.0670000000000002</c:v>
                </c:pt>
                <c:pt idx="63">
                  <c:v>2.1</c:v>
                </c:pt>
                <c:pt idx="64">
                  <c:v>2.133</c:v>
                </c:pt>
                <c:pt idx="65">
                  <c:v>2.1669999999999998</c:v>
                </c:pt>
                <c:pt idx="66">
                  <c:v>2.2000000000000002</c:v>
                </c:pt>
                <c:pt idx="67">
                  <c:v>2.2330000000000001</c:v>
                </c:pt>
                <c:pt idx="68">
                  <c:v>2.2669999999999999</c:v>
                </c:pt>
                <c:pt idx="69">
                  <c:v>2.2999999999999998</c:v>
                </c:pt>
                <c:pt idx="70">
                  <c:v>2.3330000000000002</c:v>
                </c:pt>
                <c:pt idx="71">
                  <c:v>2.367</c:v>
                </c:pt>
                <c:pt idx="72">
                  <c:v>2.4</c:v>
                </c:pt>
                <c:pt idx="73">
                  <c:v>2.4329999999999998</c:v>
                </c:pt>
                <c:pt idx="74">
                  <c:v>2.4670000000000001</c:v>
                </c:pt>
                <c:pt idx="75">
                  <c:v>2.5</c:v>
                </c:pt>
                <c:pt idx="76">
                  <c:v>2.5329999999999999</c:v>
                </c:pt>
                <c:pt idx="77">
                  <c:v>2.5670000000000002</c:v>
                </c:pt>
                <c:pt idx="78">
                  <c:v>2.6</c:v>
                </c:pt>
                <c:pt idx="79">
                  <c:v>2.633</c:v>
                </c:pt>
                <c:pt idx="80">
                  <c:v>2.6669999999999998</c:v>
                </c:pt>
                <c:pt idx="81">
                  <c:v>2.7</c:v>
                </c:pt>
                <c:pt idx="82">
                  <c:v>2.7330000000000001</c:v>
                </c:pt>
                <c:pt idx="83">
                  <c:v>2.7669999999999999</c:v>
                </c:pt>
                <c:pt idx="84">
                  <c:v>2.8</c:v>
                </c:pt>
                <c:pt idx="85">
                  <c:v>2.8330000000000002</c:v>
                </c:pt>
                <c:pt idx="86">
                  <c:v>2.867</c:v>
                </c:pt>
                <c:pt idx="87">
                  <c:v>2.9</c:v>
                </c:pt>
                <c:pt idx="88">
                  <c:v>2.9329999999999998</c:v>
                </c:pt>
                <c:pt idx="89">
                  <c:v>2.9670000000000001</c:v>
                </c:pt>
                <c:pt idx="90">
                  <c:v>3</c:v>
                </c:pt>
                <c:pt idx="91">
                  <c:v>3.0329999999999999</c:v>
                </c:pt>
                <c:pt idx="92">
                  <c:v>3.0670000000000002</c:v>
                </c:pt>
                <c:pt idx="93">
                  <c:v>3.1</c:v>
                </c:pt>
                <c:pt idx="94">
                  <c:v>3.133</c:v>
                </c:pt>
                <c:pt idx="95">
                  <c:v>3.1669999999999998</c:v>
                </c:pt>
                <c:pt idx="96">
                  <c:v>3.2</c:v>
                </c:pt>
                <c:pt idx="97">
                  <c:v>3.2330000000000001</c:v>
                </c:pt>
                <c:pt idx="98">
                  <c:v>3.2669999999999999</c:v>
                </c:pt>
                <c:pt idx="99">
                  <c:v>3.3</c:v>
                </c:pt>
                <c:pt idx="100">
                  <c:v>3.3330000000000002</c:v>
                </c:pt>
                <c:pt idx="101">
                  <c:v>3.367</c:v>
                </c:pt>
                <c:pt idx="102">
                  <c:v>3.4</c:v>
                </c:pt>
                <c:pt idx="103">
                  <c:v>3.4329999999999998</c:v>
                </c:pt>
                <c:pt idx="104">
                  <c:v>3.4670000000000001</c:v>
                </c:pt>
                <c:pt idx="105">
                  <c:v>3.5</c:v>
                </c:pt>
                <c:pt idx="106">
                  <c:v>3.5329999999999999</c:v>
                </c:pt>
                <c:pt idx="107">
                  <c:v>3.5670000000000002</c:v>
                </c:pt>
                <c:pt idx="108">
                  <c:v>3.6</c:v>
                </c:pt>
                <c:pt idx="109">
                  <c:v>3.633</c:v>
                </c:pt>
                <c:pt idx="110">
                  <c:v>3.6669999999999998</c:v>
                </c:pt>
                <c:pt idx="111">
                  <c:v>3.7</c:v>
                </c:pt>
                <c:pt idx="112">
                  <c:v>3.7330000000000001</c:v>
                </c:pt>
                <c:pt idx="113">
                  <c:v>3.7669999999999999</c:v>
                </c:pt>
                <c:pt idx="114">
                  <c:v>3.8</c:v>
                </c:pt>
                <c:pt idx="115">
                  <c:v>3.8330000000000002</c:v>
                </c:pt>
                <c:pt idx="116">
                  <c:v>3.867</c:v>
                </c:pt>
                <c:pt idx="117">
                  <c:v>3.9</c:v>
                </c:pt>
                <c:pt idx="118">
                  <c:v>3.9329999999999998</c:v>
                </c:pt>
                <c:pt idx="119">
                  <c:v>3.9670000000000001</c:v>
                </c:pt>
                <c:pt idx="120">
                  <c:v>4</c:v>
                </c:pt>
                <c:pt idx="121">
                  <c:v>4.0330000000000004</c:v>
                </c:pt>
                <c:pt idx="122">
                  <c:v>4.0670000000000002</c:v>
                </c:pt>
                <c:pt idx="123">
                  <c:v>4.0999999999999996</c:v>
                </c:pt>
                <c:pt idx="124">
                  <c:v>4.133</c:v>
                </c:pt>
                <c:pt idx="125">
                  <c:v>4.1669999999999998</c:v>
                </c:pt>
                <c:pt idx="126">
                  <c:v>4.2</c:v>
                </c:pt>
                <c:pt idx="127">
                  <c:v>4.2329999999999997</c:v>
                </c:pt>
                <c:pt idx="128">
                  <c:v>4.2670000000000003</c:v>
                </c:pt>
                <c:pt idx="129">
                  <c:v>4.3</c:v>
                </c:pt>
                <c:pt idx="130">
                  <c:v>4.3330000000000002</c:v>
                </c:pt>
                <c:pt idx="131">
                  <c:v>4.367</c:v>
                </c:pt>
                <c:pt idx="132">
                  <c:v>4.4000000000000004</c:v>
                </c:pt>
                <c:pt idx="133">
                  <c:v>4.4329999999999998</c:v>
                </c:pt>
                <c:pt idx="134">
                  <c:v>4.4669999999999996</c:v>
                </c:pt>
                <c:pt idx="135">
                  <c:v>4.5</c:v>
                </c:pt>
                <c:pt idx="136">
                  <c:v>4.5330000000000004</c:v>
                </c:pt>
                <c:pt idx="137">
                  <c:v>4.5670000000000002</c:v>
                </c:pt>
                <c:pt idx="138">
                  <c:v>4.5999999999999996</c:v>
                </c:pt>
                <c:pt idx="139">
                  <c:v>4.633</c:v>
                </c:pt>
                <c:pt idx="140">
                  <c:v>4.6669999999999998</c:v>
                </c:pt>
                <c:pt idx="141">
                  <c:v>4.7</c:v>
                </c:pt>
                <c:pt idx="142">
                  <c:v>4.7329999999999997</c:v>
                </c:pt>
                <c:pt idx="143">
                  <c:v>4.7670000000000003</c:v>
                </c:pt>
                <c:pt idx="144">
                  <c:v>4.8</c:v>
                </c:pt>
                <c:pt idx="145">
                  <c:v>4.8330000000000002</c:v>
                </c:pt>
                <c:pt idx="146">
                  <c:v>4.867</c:v>
                </c:pt>
                <c:pt idx="147">
                  <c:v>4.9000000000000004</c:v>
                </c:pt>
                <c:pt idx="148">
                  <c:v>4.9329999999999998</c:v>
                </c:pt>
                <c:pt idx="149">
                  <c:v>4.9669999999999996</c:v>
                </c:pt>
                <c:pt idx="150">
                  <c:v>5</c:v>
                </c:pt>
              </c:numCache>
            </c:numRef>
          </c:xVal>
          <c:yVal>
            <c:numRef>
              <c:f>'10Hz'!$AI$6:$AI$200</c:f>
              <c:numCache>
                <c:formatCode>0.00E+00</c:formatCode>
                <c:ptCount val="195"/>
                <c:pt idx="0">
                  <c:v>3.5120629999999999</c:v>
                </c:pt>
                <c:pt idx="1">
                  <c:v>3.4421240000000002</c:v>
                </c:pt>
                <c:pt idx="2">
                  <c:v>3.4530129999999999</c:v>
                </c:pt>
                <c:pt idx="3">
                  <c:v>3.4613429999999998</c:v>
                </c:pt>
                <c:pt idx="4">
                  <c:v>3.4605359999999998</c:v>
                </c:pt>
                <c:pt idx="5">
                  <c:v>3.4605410000000001</c:v>
                </c:pt>
                <c:pt idx="6">
                  <c:v>3.4580090000000001</c:v>
                </c:pt>
                <c:pt idx="7">
                  <c:v>3.4560379999999999</c:v>
                </c:pt>
                <c:pt idx="8">
                  <c:v>3.4541689999999998</c:v>
                </c:pt>
                <c:pt idx="9">
                  <c:v>3.4523540000000001</c:v>
                </c:pt>
                <c:pt idx="10">
                  <c:v>3.4508260000000002</c:v>
                </c:pt>
                <c:pt idx="11">
                  <c:v>3.4491510000000001</c:v>
                </c:pt>
                <c:pt idx="12">
                  <c:v>3.4483419999999998</c:v>
                </c:pt>
                <c:pt idx="13">
                  <c:v>3.4473980000000002</c:v>
                </c:pt>
                <c:pt idx="14">
                  <c:v>3.447038</c:v>
                </c:pt>
                <c:pt idx="15">
                  <c:v>3.4471340000000001</c:v>
                </c:pt>
                <c:pt idx="16">
                  <c:v>3.4469780000000001</c:v>
                </c:pt>
                <c:pt idx="17">
                  <c:v>3.4492379999999998</c:v>
                </c:pt>
                <c:pt idx="18">
                  <c:v>3.4506480000000002</c:v>
                </c:pt>
                <c:pt idx="19">
                  <c:v>3.4475349999999998</c:v>
                </c:pt>
                <c:pt idx="20">
                  <c:v>3.4422549999999998</c:v>
                </c:pt>
                <c:pt idx="21">
                  <c:v>3.4347530000000002</c:v>
                </c:pt>
                <c:pt idx="22">
                  <c:v>3.42685</c:v>
                </c:pt>
                <c:pt idx="23">
                  <c:v>3.4152130000000001</c:v>
                </c:pt>
                <c:pt idx="24">
                  <c:v>3.405821</c:v>
                </c:pt>
                <c:pt idx="25">
                  <c:v>3.3913720000000001</c:v>
                </c:pt>
                <c:pt idx="26">
                  <c:v>3.3803459999999999</c:v>
                </c:pt>
                <c:pt idx="27">
                  <c:v>3.3659309999999998</c:v>
                </c:pt>
                <c:pt idx="28">
                  <c:v>3.3533710000000001</c:v>
                </c:pt>
                <c:pt idx="29">
                  <c:v>3.3376939999999999</c:v>
                </c:pt>
                <c:pt idx="30">
                  <c:v>3.3241830000000001</c:v>
                </c:pt>
                <c:pt idx="31">
                  <c:v>3.3087810000000002</c:v>
                </c:pt>
                <c:pt idx="32">
                  <c:v>3.2948390000000001</c:v>
                </c:pt>
                <c:pt idx="33">
                  <c:v>3.2783880000000001</c:v>
                </c:pt>
                <c:pt idx="34">
                  <c:v>3.264535</c:v>
                </c:pt>
                <c:pt idx="35">
                  <c:v>3.2467609999999998</c:v>
                </c:pt>
                <c:pt idx="36">
                  <c:v>3.231732</c:v>
                </c:pt>
                <c:pt idx="37">
                  <c:v>3.2137540000000002</c:v>
                </c:pt>
                <c:pt idx="38">
                  <c:v>3.1976680000000002</c:v>
                </c:pt>
                <c:pt idx="39">
                  <c:v>3.1805270000000001</c:v>
                </c:pt>
                <c:pt idx="40">
                  <c:v>3.1633650000000002</c:v>
                </c:pt>
                <c:pt idx="41">
                  <c:v>3.1455340000000001</c:v>
                </c:pt>
                <c:pt idx="42">
                  <c:v>3.1252089999999999</c:v>
                </c:pt>
                <c:pt idx="43">
                  <c:v>3.0979899999999998</c:v>
                </c:pt>
                <c:pt idx="44">
                  <c:v>3.074049</c:v>
                </c:pt>
                <c:pt idx="45">
                  <c:v>3.050729</c:v>
                </c:pt>
                <c:pt idx="46">
                  <c:v>3.0291990000000002</c:v>
                </c:pt>
                <c:pt idx="47">
                  <c:v>3.0056150000000001</c:v>
                </c:pt>
                <c:pt idx="48">
                  <c:v>2.9843519999999999</c:v>
                </c:pt>
                <c:pt idx="49">
                  <c:v>2.9627080000000001</c:v>
                </c:pt>
                <c:pt idx="50">
                  <c:v>2.9432689999999999</c:v>
                </c:pt>
                <c:pt idx="51">
                  <c:v>2.923835</c:v>
                </c:pt>
                <c:pt idx="52">
                  <c:v>2.9053279999999999</c:v>
                </c:pt>
                <c:pt idx="53">
                  <c:v>3.1299619999999999</c:v>
                </c:pt>
                <c:pt idx="54">
                  <c:v>3.1299769999999998</c:v>
                </c:pt>
                <c:pt idx="55">
                  <c:v>3.1395010000000001</c:v>
                </c:pt>
                <c:pt idx="56">
                  <c:v>3.1461760000000001</c:v>
                </c:pt>
                <c:pt idx="57">
                  <c:v>3.1522929999999998</c:v>
                </c:pt>
                <c:pt idx="58">
                  <c:v>3.1510820000000002</c:v>
                </c:pt>
                <c:pt idx="59">
                  <c:v>3.140333</c:v>
                </c:pt>
                <c:pt idx="60">
                  <c:v>3.1240790000000001</c:v>
                </c:pt>
                <c:pt idx="61">
                  <c:v>3.0761949999999998</c:v>
                </c:pt>
                <c:pt idx="62">
                  <c:v>2.912642</c:v>
                </c:pt>
                <c:pt idx="63">
                  <c:v>2.7431559999999999</c:v>
                </c:pt>
                <c:pt idx="64">
                  <c:v>2.6813400000000001</c:v>
                </c:pt>
                <c:pt idx="65">
                  <c:v>2.6478950000000001</c:v>
                </c:pt>
                <c:pt idx="66">
                  <c:v>2.6246860000000001</c:v>
                </c:pt>
                <c:pt idx="67">
                  <c:v>2.6073550000000001</c:v>
                </c:pt>
                <c:pt idx="68">
                  <c:v>2.5927730000000002</c:v>
                </c:pt>
                <c:pt idx="69">
                  <c:v>2.5798009999999998</c:v>
                </c:pt>
                <c:pt idx="70">
                  <c:v>2.5678969999999999</c:v>
                </c:pt>
                <c:pt idx="71">
                  <c:v>2.557105</c:v>
                </c:pt>
                <c:pt idx="72">
                  <c:v>2.5467339999999998</c:v>
                </c:pt>
                <c:pt idx="73">
                  <c:v>2.5350679999999999</c:v>
                </c:pt>
                <c:pt idx="74">
                  <c:v>2.5239940000000001</c:v>
                </c:pt>
                <c:pt idx="75">
                  <c:v>2.5115539999999998</c:v>
                </c:pt>
                <c:pt idx="76">
                  <c:v>2.498364</c:v>
                </c:pt>
                <c:pt idx="77">
                  <c:v>2.4837950000000002</c:v>
                </c:pt>
                <c:pt idx="78">
                  <c:v>2.4716179999999999</c:v>
                </c:pt>
                <c:pt idx="79">
                  <c:v>2.4565700000000001</c:v>
                </c:pt>
                <c:pt idx="80">
                  <c:v>2.4425629999999998</c:v>
                </c:pt>
                <c:pt idx="81">
                  <c:v>2.4281950000000001</c:v>
                </c:pt>
                <c:pt idx="82">
                  <c:v>2.4154460000000002</c:v>
                </c:pt>
                <c:pt idx="83">
                  <c:v>2.4071579999999999</c:v>
                </c:pt>
                <c:pt idx="84">
                  <c:v>2.3980250000000001</c:v>
                </c:pt>
                <c:pt idx="85">
                  <c:v>2.3902939999999999</c:v>
                </c:pt>
                <c:pt idx="86">
                  <c:v>2.3829220000000002</c:v>
                </c:pt>
                <c:pt idx="87">
                  <c:v>2.3759169999999998</c:v>
                </c:pt>
                <c:pt idx="88">
                  <c:v>2.3689339999999999</c:v>
                </c:pt>
                <c:pt idx="89">
                  <c:v>2.3628490000000002</c:v>
                </c:pt>
                <c:pt idx="90">
                  <c:v>2.3577569999999999</c:v>
                </c:pt>
                <c:pt idx="91">
                  <c:v>2.3526220000000002</c:v>
                </c:pt>
                <c:pt idx="92">
                  <c:v>2.349097</c:v>
                </c:pt>
                <c:pt idx="93">
                  <c:v>2.3453309999999998</c:v>
                </c:pt>
                <c:pt idx="94">
                  <c:v>2.3420000000000001</c:v>
                </c:pt>
                <c:pt idx="95">
                  <c:v>2.3395069999999998</c:v>
                </c:pt>
                <c:pt idx="96">
                  <c:v>2.3367399999999998</c:v>
                </c:pt>
                <c:pt idx="97">
                  <c:v>2.334101</c:v>
                </c:pt>
                <c:pt idx="98">
                  <c:v>2.3318590000000001</c:v>
                </c:pt>
                <c:pt idx="99">
                  <c:v>2.3305280000000002</c:v>
                </c:pt>
                <c:pt idx="100">
                  <c:v>2.3288579999999999</c:v>
                </c:pt>
                <c:pt idx="101">
                  <c:v>2.3277009999999998</c:v>
                </c:pt>
                <c:pt idx="102">
                  <c:v>2.3257509999999999</c:v>
                </c:pt>
                <c:pt idx="103">
                  <c:v>2.3236979999999998</c:v>
                </c:pt>
                <c:pt idx="104">
                  <c:v>2.322168</c:v>
                </c:pt>
                <c:pt idx="105">
                  <c:v>2.321091</c:v>
                </c:pt>
                <c:pt idx="106">
                  <c:v>2.3202970000000001</c:v>
                </c:pt>
                <c:pt idx="107">
                  <c:v>2.3191259999999998</c:v>
                </c:pt>
                <c:pt idx="108">
                  <c:v>2.317974</c:v>
                </c:pt>
                <c:pt idx="109">
                  <c:v>2.3175539999999999</c:v>
                </c:pt>
                <c:pt idx="110">
                  <c:v>2.315604</c:v>
                </c:pt>
                <c:pt idx="111">
                  <c:v>2.3146249999999999</c:v>
                </c:pt>
                <c:pt idx="112">
                  <c:v>2.3139340000000002</c:v>
                </c:pt>
                <c:pt idx="113">
                  <c:v>2.3131159999999999</c:v>
                </c:pt>
                <c:pt idx="114">
                  <c:v>2.3120479999999999</c:v>
                </c:pt>
                <c:pt idx="115">
                  <c:v>2.3117209999999999</c:v>
                </c:pt>
                <c:pt idx="116">
                  <c:v>2.3107730000000002</c:v>
                </c:pt>
                <c:pt idx="117">
                  <c:v>2.3100179999999999</c:v>
                </c:pt>
                <c:pt idx="118">
                  <c:v>2.3096969999999999</c:v>
                </c:pt>
                <c:pt idx="119">
                  <c:v>2.309129</c:v>
                </c:pt>
                <c:pt idx="120">
                  <c:v>2.308001</c:v>
                </c:pt>
                <c:pt idx="121">
                  <c:v>2.3075749999999999</c:v>
                </c:pt>
                <c:pt idx="122">
                  <c:v>2.3069739999999999</c:v>
                </c:pt>
                <c:pt idx="123">
                  <c:v>2.3063699999999998</c:v>
                </c:pt>
                <c:pt idx="124">
                  <c:v>2.3062010000000002</c:v>
                </c:pt>
                <c:pt idx="125">
                  <c:v>2.3049590000000002</c:v>
                </c:pt>
                <c:pt idx="126">
                  <c:v>2.3050630000000001</c:v>
                </c:pt>
                <c:pt idx="127">
                  <c:v>2.305069</c:v>
                </c:pt>
                <c:pt idx="128">
                  <c:v>2.304513</c:v>
                </c:pt>
                <c:pt idx="129">
                  <c:v>2.3042340000000001</c:v>
                </c:pt>
                <c:pt idx="130">
                  <c:v>2.3037879999999999</c:v>
                </c:pt>
                <c:pt idx="131">
                  <c:v>#N/A</c:v>
                </c:pt>
                <c:pt idx="132">
                  <c:v>2.30307</c:v>
                </c:pt>
                <c:pt idx="133">
                  <c:v>2.3027799999999998</c:v>
                </c:pt>
                <c:pt idx="134">
                  <c:v>2.3009270000000002</c:v>
                </c:pt>
                <c:pt idx="135">
                  <c:v>2.3010000000000002</c:v>
                </c:pt>
                <c:pt idx="136">
                  <c:v>2.3010799999999998</c:v>
                </c:pt>
                <c:pt idx="137">
                  <c:v>2.300484</c:v>
                </c:pt>
                <c:pt idx="138">
                  <c:v>2.3008150000000001</c:v>
                </c:pt>
                <c:pt idx="139">
                  <c:v>2.3001580000000001</c:v>
                </c:pt>
                <c:pt idx="140">
                  <c:v>2.2997209999999999</c:v>
                </c:pt>
                <c:pt idx="141">
                  <c:v>2.2994789999999998</c:v>
                </c:pt>
                <c:pt idx="142">
                  <c:v>2.2988300000000002</c:v>
                </c:pt>
                <c:pt idx="143">
                  <c:v>2.298565</c:v>
                </c:pt>
                <c:pt idx="144">
                  <c:v>2.2980420000000001</c:v>
                </c:pt>
                <c:pt idx="145">
                  <c:v>2.2972380000000001</c:v>
                </c:pt>
                <c:pt idx="146">
                  <c:v>2.2974399999999999</c:v>
                </c:pt>
                <c:pt idx="147">
                  <c:v>2.2999489999999998</c:v>
                </c:pt>
                <c:pt idx="148">
                  <c:v>2.3026070000000001</c:v>
                </c:pt>
                <c:pt idx="149">
                  <c:v>2.3048440000000001</c:v>
                </c:pt>
                <c:pt idx="150">
                  <c:v>2.3092609999999998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219E-48A7-BF5D-415E39610278}"/>
            </c:ext>
          </c:extLst>
        </c:ser>
        <c:ser>
          <c:idx val="3"/>
          <c:order val="3"/>
          <c:tx>
            <c:strRef>
              <c:f>'10Hz'!$AK$3</c:f>
              <c:strCache>
                <c:ptCount val="1"/>
                <c:pt idx="0">
                  <c:v>5%Sucrose in 0.41% NaCl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'10Hz'!$AK$6:$AK$200</c:f>
              <c:numCache>
                <c:formatCode>General</c:formatCode>
                <c:ptCount val="195"/>
                <c:pt idx="0">
                  <c:v>0</c:v>
                </c:pt>
                <c:pt idx="1">
                  <c:v>3.3000000000000002E-2</c:v>
                </c:pt>
                <c:pt idx="2">
                  <c:v>6.7000000000000004E-2</c:v>
                </c:pt>
                <c:pt idx="3">
                  <c:v>0.1</c:v>
                </c:pt>
                <c:pt idx="4">
                  <c:v>0.13300000000000001</c:v>
                </c:pt>
                <c:pt idx="5">
                  <c:v>0.16700000000000001</c:v>
                </c:pt>
                <c:pt idx="6">
                  <c:v>0.2</c:v>
                </c:pt>
                <c:pt idx="7">
                  <c:v>0.23300000000000001</c:v>
                </c:pt>
                <c:pt idx="8">
                  <c:v>0.26700000000000002</c:v>
                </c:pt>
                <c:pt idx="9">
                  <c:v>0.3</c:v>
                </c:pt>
                <c:pt idx="10">
                  <c:v>0.33300000000000002</c:v>
                </c:pt>
                <c:pt idx="11">
                  <c:v>0.36699999999999999</c:v>
                </c:pt>
                <c:pt idx="12">
                  <c:v>0.4</c:v>
                </c:pt>
                <c:pt idx="13">
                  <c:v>0.433</c:v>
                </c:pt>
                <c:pt idx="14">
                  <c:v>0.46700000000000003</c:v>
                </c:pt>
                <c:pt idx="15">
                  <c:v>0.5</c:v>
                </c:pt>
                <c:pt idx="16">
                  <c:v>0.53300000000000003</c:v>
                </c:pt>
                <c:pt idx="17">
                  <c:v>0.56699999999999995</c:v>
                </c:pt>
                <c:pt idx="18">
                  <c:v>0.6</c:v>
                </c:pt>
                <c:pt idx="19">
                  <c:v>0.63300000000000001</c:v>
                </c:pt>
                <c:pt idx="20">
                  <c:v>0.66700000000000004</c:v>
                </c:pt>
                <c:pt idx="21">
                  <c:v>0.7</c:v>
                </c:pt>
                <c:pt idx="22">
                  <c:v>0.73299999999999998</c:v>
                </c:pt>
                <c:pt idx="23">
                  <c:v>0.76700000000000002</c:v>
                </c:pt>
                <c:pt idx="24">
                  <c:v>0.8</c:v>
                </c:pt>
                <c:pt idx="25">
                  <c:v>0.83299999999999996</c:v>
                </c:pt>
                <c:pt idx="26">
                  <c:v>0.86699999999999999</c:v>
                </c:pt>
                <c:pt idx="27">
                  <c:v>0.9</c:v>
                </c:pt>
                <c:pt idx="28">
                  <c:v>0.93300000000000005</c:v>
                </c:pt>
                <c:pt idx="29">
                  <c:v>0.96699999999999997</c:v>
                </c:pt>
                <c:pt idx="30">
                  <c:v>1</c:v>
                </c:pt>
                <c:pt idx="31">
                  <c:v>1.0329999999999999</c:v>
                </c:pt>
                <c:pt idx="32">
                  <c:v>1.0669999999999999</c:v>
                </c:pt>
                <c:pt idx="33">
                  <c:v>1.1000000000000001</c:v>
                </c:pt>
                <c:pt idx="34">
                  <c:v>1.133</c:v>
                </c:pt>
                <c:pt idx="35">
                  <c:v>1.167</c:v>
                </c:pt>
                <c:pt idx="36">
                  <c:v>1.2</c:v>
                </c:pt>
                <c:pt idx="37">
                  <c:v>1.2330000000000001</c:v>
                </c:pt>
                <c:pt idx="38">
                  <c:v>1.2669999999999999</c:v>
                </c:pt>
                <c:pt idx="39">
                  <c:v>1.3</c:v>
                </c:pt>
                <c:pt idx="40">
                  <c:v>1.333</c:v>
                </c:pt>
                <c:pt idx="41">
                  <c:v>1.367</c:v>
                </c:pt>
                <c:pt idx="42">
                  <c:v>1.4</c:v>
                </c:pt>
                <c:pt idx="43">
                  <c:v>1.4330000000000001</c:v>
                </c:pt>
                <c:pt idx="44">
                  <c:v>1.4670000000000001</c:v>
                </c:pt>
                <c:pt idx="45">
                  <c:v>1.5</c:v>
                </c:pt>
                <c:pt idx="46">
                  <c:v>1.5329999999999999</c:v>
                </c:pt>
                <c:pt idx="47">
                  <c:v>1.5669999999999999</c:v>
                </c:pt>
                <c:pt idx="48">
                  <c:v>1.6</c:v>
                </c:pt>
                <c:pt idx="49">
                  <c:v>1.633</c:v>
                </c:pt>
                <c:pt idx="50">
                  <c:v>1.667</c:v>
                </c:pt>
                <c:pt idx="51">
                  <c:v>1.7</c:v>
                </c:pt>
                <c:pt idx="52">
                  <c:v>1.7330000000000001</c:v>
                </c:pt>
                <c:pt idx="53">
                  <c:v>1.7669999999999999</c:v>
                </c:pt>
                <c:pt idx="54">
                  <c:v>1.8</c:v>
                </c:pt>
                <c:pt idx="55">
                  <c:v>1.833</c:v>
                </c:pt>
                <c:pt idx="56">
                  <c:v>1.867</c:v>
                </c:pt>
                <c:pt idx="57">
                  <c:v>1.9</c:v>
                </c:pt>
                <c:pt idx="58">
                  <c:v>1.9330000000000001</c:v>
                </c:pt>
                <c:pt idx="59">
                  <c:v>1.9670000000000001</c:v>
                </c:pt>
                <c:pt idx="60">
                  <c:v>2</c:v>
                </c:pt>
                <c:pt idx="61">
                  <c:v>2.0329999999999999</c:v>
                </c:pt>
                <c:pt idx="62">
                  <c:v>2.0670000000000002</c:v>
                </c:pt>
                <c:pt idx="63">
                  <c:v>2.1</c:v>
                </c:pt>
                <c:pt idx="64">
                  <c:v>2.133</c:v>
                </c:pt>
                <c:pt idx="65">
                  <c:v>2.1669999999999998</c:v>
                </c:pt>
                <c:pt idx="66">
                  <c:v>2.2000000000000002</c:v>
                </c:pt>
                <c:pt idx="67">
                  <c:v>2.2330000000000001</c:v>
                </c:pt>
                <c:pt idx="68">
                  <c:v>2.2669999999999999</c:v>
                </c:pt>
                <c:pt idx="69">
                  <c:v>2.2999999999999998</c:v>
                </c:pt>
                <c:pt idx="70">
                  <c:v>2.3330000000000002</c:v>
                </c:pt>
                <c:pt idx="71">
                  <c:v>2.367</c:v>
                </c:pt>
                <c:pt idx="72">
                  <c:v>2.4</c:v>
                </c:pt>
                <c:pt idx="73">
                  <c:v>2.4329999999999998</c:v>
                </c:pt>
                <c:pt idx="74">
                  <c:v>2.4670000000000001</c:v>
                </c:pt>
                <c:pt idx="75">
                  <c:v>2.5</c:v>
                </c:pt>
                <c:pt idx="76">
                  <c:v>2.5329999999999999</c:v>
                </c:pt>
                <c:pt idx="77">
                  <c:v>2.5670000000000002</c:v>
                </c:pt>
                <c:pt idx="78">
                  <c:v>2.6</c:v>
                </c:pt>
                <c:pt idx="79">
                  <c:v>2.633</c:v>
                </c:pt>
                <c:pt idx="80">
                  <c:v>2.6669999999999998</c:v>
                </c:pt>
                <c:pt idx="81">
                  <c:v>2.7</c:v>
                </c:pt>
                <c:pt idx="82">
                  <c:v>2.7330000000000001</c:v>
                </c:pt>
                <c:pt idx="83">
                  <c:v>2.7669999999999999</c:v>
                </c:pt>
                <c:pt idx="84">
                  <c:v>2.8</c:v>
                </c:pt>
                <c:pt idx="85">
                  <c:v>2.8330000000000002</c:v>
                </c:pt>
                <c:pt idx="86">
                  <c:v>2.867</c:v>
                </c:pt>
                <c:pt idx="87">
                  <c:v>2.9</c:v>
                </c:pt>
                <c:pt idx="88">
                  <c:v>2.9329999999999998</c:v>
                </c:pt>
                <c:pt idx="89">
                  <c:v>2.9670000000000001</c:v>
                </c:pt>
                <c:pt idx="90">
                  <c:v>3</c:v>
                </c:pt>
                <c:pt idx="91">
                  <c:v>3.0329999999999999</c:v>
                </c:pt>
                <c:pt idx="92">
                  <c:v>3.0670000000000002</c:v>
                </c:pt>
                <c:pt idx="93">
                  <c:v>3.1</c:v>
                </c:pt>
                <c:pt idx="94">
                  <c:v>3.133</c:v>
                </c:pt>
                <c:pt idx="95">
                  <c:v>3.1669999999999998</c:v>
                </c:pt>
                <c:pt idx="96">
                  <c:v>3.2</c:v>
                </c:pt>
                <c:pt idx="97">
                  <c:v>3.2330000000000001</c:v>
                </c:pt>
                <c:pt idx="98">
                  <c:v>3.2669999999999999</c:v>
                </c:pt>
                <c:pt idx="99">
                  <c:v>3.3</c:v>
                </c:pt>
                <c:pt idx="100">
                  <c:v>3.3330000000000002</c:v>
                </c:pt>
                <c:pt idx="101">
                  <c:v>3.367</c:v>
                </c:pt>
                <c:pt idx="102">
                  <c:v>3.4</c:v>
                </c:pt>
                <c:pt idx="103">
                  <c:v>3.4329999999999998</c:v>
                </c:pt>
                <c:pt idx="104">
                  <c:v>3.4670000000000001</c:v>
                </c:pt>
                <c:pt idx="105">
                  <c:v>3.5</c:v>
                </c:pt>
                <c:pt idx="106">
                  <c:v>3.5329999999999999</c:v>
                </c:pt>
                <c:pt idx="107">
                  <c:v>3.5670000000000002</c:v>
                </c:pt>
                <c:pt idx="108">
                  <c:v>3.6</c:v>
                </c:pt>
                <c:pt idx="109">
                  <c:v>3.633</c:v>
                </c:pt>
                <c:pt idx="110">
                  <c:v>3.6669999999999998</c:v>
                </c:pt>
                <c:pt idx="111">
                  <c:v>3.7</c:v>
                </c:pt>
                <c:pt idx="112">
                  <c:v>3.7330000000000001</c:v>
                </c:pt>
                <c:pt idx="113">
                  <c:v>3.7669999999999999</c:v>
                </c:pt>
                <c:pt idx="114">
                  <c:v>3.8</c:v>
                </c:pt>
                <c:pt idx="115">
                  <c:v>3.8330000000000002</c:v>
                </c:pt>
                <c:pt idx="116">
                  <c:v>3.867</c:v>
                </c:pt>
                <c:pt idx="117">
                  <c:v>3.9</c:v>
                </c:pt>
                <c:pt idx="118">
                  <c:v>3.9329999999999998</c:v>
                </c:pt>
                <c:pt idx="119">
                  <c:v>3.9670000000000001</c:v>
                </c:pt>
                <c:pt idx="120">
                  <c:v>4</c:v>
                </c:pt>
                <c:pt idx="121">
                  <c:v>4.0330000000000004</c:v>
                </c:pt>
                <c:pt idx="122">
                  <c:v>4.0670000000000002</c:v>
                </c:pt>
                <c:pt idx="123">
                  <c:v>4.0999999999999996</c:v>
                </c:pt>
                <c:pt idx="124">
                  <c:v>4.133</c:v>
                </c:pt>
                <c:pt idx="125">
                  <c:v>4.1669999999999998</c:v>
                </c:pt>
                <c:pt idx="126">
                  <c:v>4.2</c:v>
                </c:pt>
                <c:pt idx="127">
                  <c:v>4.2329999999999997</c:v>
                </c:pt>
                <c:pt idx="128">
                  <c:v>4.2670000000000003</c:v>
                </c:pt>
                <c:pt idx="129">
                  <c:v>4.3</c:v>
                </c:pt>
                <c:pt idx="130">
                  <c:v>4.3330000000000002</c:v>
                </c:pt>
                <c:pt idx="131">
                  <c:v>4.367</c:v>
                </c:pt>
                <c:pt idx="132">
                  <c:v>4.4000000000000004</c:v>
                </c:pt>
                <c:pt idx="133">
                  <c:v>4.4329999999999998</c:v>
                </c:pt>
                <c:pt idx="134">
                  <c:v>4.4669999999999996</c:v>
                </c:pt>
                <c:pt idx="135">
                  <c:v>4.5</c:v>
                </c:pt>
                <c:pt idx="136">
                  <c:v>4.5330000000000004</c:v>
                </c:pt>
                <c:pt idx="137">
                  <c:v>4.5670000000000002</c:v>
                </c:pt>
                <c:pt idx="138">
                  <c:v>4.5999999999999996</c:v>
                </c:pt>
                <c:pt idx="139">
                  <c:v>4.633</c:v>
                </c:pt>
                <c:pt idx="140">
                  <c:v>4.6669999999999998</c:v>
                </c:pt>
                <c:pt idx="141">
                  <c:v>4.7</c:v>
                </c:pt>
                <c:pt idx="142">
                  <c:v>4.7329999999999997</c:v>
                </c:pt>
                <c:pt idx="143">
                  <c:v>4.7670000000000003</c:v>
                </c:pt>
                <c:pt idx="144">
                  <c:v>4.8</c:v>
                </c:pt>
                <c:pt idx="145">
                  <c:v>4.8330000000000002</c:v>
                </c:pt>
                <c:pt idx="146">
                  <c:v>4.867</c:v>
                </c:pt>
                <c:pt idx="147">
                  <c:v>4.9000000000000004</c:v>
                </c:pt>
                <c:pt idx="148">
                  <c:v>4.9329999999999998</c:v>
                </c:pt>
                <c:pt idx="149">
                  <c:v>4.9669999999999996</c:v>
                </c:pt>
                <c:pt idx="150">
                  <c:v>5</c:v>
                </c:pt>
              </c:numCache>
            </c:numRef>
          </c:xVal>
          <c:yVal>
            <c:numRef>
              <c:f>'10Hz'!$AU$6:$AU$200</c:f>
              <c:numCache>
                <c:formatCode>0.00E+00</c:formatCode>
                <c:ptCount val="195"/>
                <c:pt idx="0">
                  <c:v>3.3484790000000002</c:v>
                </c:pt>
                <c:pt idx="1">
                  <c:v>3.2884380000000002</c:v>
                </c:pt>
                <c:pt idx="2">
                  <c:v>3.295703</c:v>
                </c:pt>
                <c:pt idx="3">
                  <c:v>3.300376</c:v>
                </c:pt>
                <c:pt idx="4">
                  <c:v>3.3011590000000002</c:v>
                </c:pt>
                <c:pt idx="5">
                  <c:v>3.3022360000000002</c:v>
                </c:pt>
                <c:pt idx="6">
                  <c:v>3.3031359999999999</c:v>
                </c:pt>
                <c:pt idx="7">
                  <c:v>3.3035969999999999</c:v>
                </c:pt>
                <c:pt idx="8">
                  <c:v>3.3035920000000001</c:v>
                </c:pt>
                <c:pt idx="9">
                  <c:v>3.3040250000000002</c:v>
                </c:pt>
                <c:pt idx="10">
                  <c:v>3.3047179999999998</c:v>
                </c:pt>
                <c:pt idx="11">
                  <c:v>3.3047960000000001</c:v>
                </c:pt>
                <c:pt idx="12">
                  <c:v>3.3038729999999998</c:v>
                </c:pt>
                <c:pt idx="13">
                  <c:v>3.3053360000000001</c:v>
                </c:pt>
                <c:pt idx="14">
                  <c:v>3.3063829999999998</c:v>
                </c:pt>
                <c:pt idx="15">
                  <c:v>3.307992</c:v>
                </c:pt>
                <c:pt idx="16">
                  <c:v>3.309869</c:v>
                </c:pt>
                <c:pt idx="17">
                  <c:v>3.3130929999999998</c:v>
                </c:pt>
                <c:pt idx="18">
                  <c:v>3.3165770000000001</c:v>
                </c:pt>
                <c:pt idx="19">
                  <c:v>3.3213750000000002</c:v>
                </c:pt>
                <c:pt idx="20">
                  <c:v>3.3224140000000002</c:v>
                </c:pt>
                <c:pt idx="21">
                  <c:v>3.3230940000000002</c:v>
                </c:pt>
                <c:pt idx="22">
                  <c:v>3.3210289999999998</c:v>
                </c:pt>
                <c:pt idx="23">
                  <c:v>3.3199920000000001</c:v>
                </c:pt>
                <c:pt idx="24">
                  <c:v>3.3164560000000001</c:v>
                </c:pt>
                <c:pt idx="25">
                  <c:v>3.313205</c:v>
                </c:pt>
                <c:pt idx="26">
                  <c:v>3.3098290000000001</c:v>
                </c:pt>
                <c:pt idx="27">
                  <c:v>3.3055699999999999</c:v>
                </c:pt>
                <c:pt idx="28">
                  <c:v>3.3007879999999998</c:v>
                </c:pt>
                <c:pt idx="29">
                  <c:v>3.295747</c:v>
                </c:pt>
                <c:pt idx="30">
                  <c:v>3.2898149999999999</c:v>
                </c:pt>
                <c:pt idx="31">
                  <c:v>3.2834080000000001</c:v>
                </c:pt>
                <c:pt idx="32">
                  <c:v>3.2764859999999998</c:v>
                </c:pt>
                <c:pt idx="33">
                  <c:v>3.2689979999999998</c:v>
                </c:pt>
                <c:pt idx="34">
                  <c:v>3.2617859999999999</c:v>
                </c:pt>
                <c:pt idx="35">
                  <c:v>3.254289</c:v>
                </c:pt>
                <c:pt idx="36">
                  <c:v>3.2463679999999999</c:v>
                </c:pt>
                <c:pt idx="37">
                  <c:v>3.2387130000000002</c:v>
                </c:pt>
                <c:pt idx="38">
                  <c:v>3.2311239999999999</c:v>
                </c:pt>
                <c:pt idx="39">
                  <c:v>3.2230780000000001</c:v>
                </c:pt>
                <c:pt idx="40">
                  <c:v>3.2152150000000002</c:v>
                </c:pt>
                <c:pt idx="41">
                  <c:v>3.2081919999999999</c:v>
                </c:pt>
                <c:pt idx="42">
                  <c:v>3.2001040000000001</c:v>
                </c:pt>
                <c:pt idx="43">
                  <c:v>3.1943519999999999</c:v>
                </c:pt>
                <c:pt idx="44">
                  <c:v>3.185521</c:v>
                </c:pt>
                <c:pt idx="45">
                  <c:v>3.1763309999999998</c:v>
                </c:pt>
                <c:pt idx="46">
                  <c:v>3.1669559999999999</c:v>
                </c:pt>
                <c:pt idx="47">
                  <c:v>3.157896</c:v>
                </c:pt>
                <c:pt idx="48">
                  <c:v>3.1491479999999998</c:v>
                </c:pt>
                <c:pt idx="49">
                  <c:v>3.1404510000000001</c:v>
                </c:pt>
                <c:pt idx="50">
                  <c:v>3.133616</c:v>
                </c:pt>
                <c:pt idx="51">
                  <c:v>3.1266980000000002</c:v>
                </c:pt>
                <c:pt idx="52">
                  <c:v>3.1193469999999999</c:v>
                </c:pt>
                <c:pt idx="53">
                  <c:v>3.1108769999999999</c:v>
                </c:pt>
                <c:pt idx="54">
                  <c:v>3.104317</c:v>
                </c:pt>
                <c:pt idx="55">
                  <c:v>3.1002399999999999</c:v>
                </c:pt>
                <c:pt idx="56">
                  <c:v>3.0947200000000001</c:v>
                </c:pt>
                <c:pt idx="57">
                  <c:v>3.0889720000000001</c:v>
                </c:pt>
                <c:pt idx="58">
                  <c:v>3.0450499999999998</c:v>
                </c:pt>
                <c:pt idx="59">
                  <c:v>3.0497939999999999</c:v>
                </c:pt>
                <c:pt idx="60">
                  <c:v>3.0541230000000001</c:v>
                </c:pt>
                <c:pt idx="61">
                  <c:v>3.0515479999999999</c:v>
                </c:pt>
                <c:pt idx="62">
                  <c:v>3.0381870000000002</c:v>
                </c:pt>
                <c:pt idx="63">
                  <c:v>3.0293739999999998</c:v>
                </c:pt>
                <c:pt idx="64">
                  <c:v>3.0326529999999998</c:v>
                </c:pt>
                <c:pt idx="65">
                  <c:v>3.0675349999999999</c:v>
                </c:pt>
                <c:pt idx="66">
                  <c:v>3.0415800000000002</c:v>
                </c:pt>
                <c:pt idx="67">
                  <c:v>3.0010240000000001</c:v>
                </c:pt>
                <c:pt idx="68">
                  <c:v>2.9258609999999998</c:v>
                </c:pt>
                <c:pt idx="69">
                  <c:v>2.8489209999999998</c:v>
                </c:pt>
                <c:pt idx="70">
                  <c:v>2.807633</c:v>
                </c:pt>
                <c:pt idx="71">
                  <c:v>2.7725740000000001</c:v>
                </c:pt>
                <c:pt idx="72">
                  <c:v>2.7422580000000001</c:v>
                </c:pt>
                <c:pt idx="73">
                  <c:v>2.7148599999999998</c:v>
                </c:pt>
                <c:pt idx="74">
                  <c:v>2.690563</c:v>
                </c:pt>
                <c:pt idx="75">
                  <c:v>2.6684559999999999</c:v>
                </c:pt>
                <c:pt idx="76">
                  <c:v>2.6485129999999999</c:v>
                </c:pt>
                <c:pt idx="77">
                  <c:v>2.630118</c:v>
                </c:pt>
                <c:pt idx="78">
                  <c:v>2.6137130000000002</c:v>
                </c:pt>
                <c:pt idx="79">
                  <c:v>2.5990139999999999</c:v>
                </c:pt>
                <c:pt idx="80">
                  <c:v>2.5833010000000001</c:v>
                </c:pt>
                <c:pt idx="81">
                  <c:v>2.5671020000000002</c:v>
                </c:pt>
                <c:pt idx="82">
                  <c:v>2.5496910000000002</c:v>
                </c:pt>
                <c:pt idx="83">
                  <c:v>2.5352399999999999</c:v>
                </c:pt>
                <c:pt idx="84">
                  <c:v>2.5203150000000001</c:v>
                </c:pt>
                <c:pt idx="85">
                  <c:v>2.5057640000000001</c:v>
                </c:pt>
                <c:pt idx="86">
                  <c:v>2.4911690000000002</c:v>
                </c:pt>
                <c:pt idx="87">
                  <c:v>2.477287</c:v>
                </c:pt>
                <c:pt idx="88">
                  <c:v>2.4637009999999999</c:v>
                </c:pt>
                <c:pt idx="89">
                  <c:v>2.450304</c:v>
                </c:pt>
                <c:pt idx="90">
                  <c:v>2.4380440000000001</c:v>
                </c:pt>
                <c:pt idx="91">
                  <c:v>2.4272300000000002</c:v>
                </c:pt>
                <c:pt idx="92">
                  <c:v>2.417554</c:v>
                </c:pt>
                <c:pt idx="93">
                  <c:v>2.4084430000000001</c:v>
                </c:pt>
                <c:pt idx="94">
                  <c:v>2.4012099999999998</c:v>
                </c:pt>
                <c:pt idx="95">
                  <c:v>2.394577</c:v>
                </c:pt>
                <c:pt idx="96">
                  <c:v>2.3883399999999999</c:v>
                </c:pt>
                <c:pt idx="97">
                  <c:v>2.3825940000000001</c:v>
                </c:pt>
                <c:pt idx="98">
                  <c:v>2.3772180000000001</c:v>
                </c:pt>
                <c:pt idx="99">
                  <c:v>2.3738839999999999</c:v>
                </c:pt>
                <c:pt idx="100">
                  <c:v>2.3697569999999999</c:v>
                </c:pt>
                <c:pt idx="101">
                  <c:v>2.36626</c:v>
                </c:pt>
                <c:pt idx="102">
                  <c:v>2.3619279999999998</c:v>
                </c:pt>
                <c:pt idx="103">
                  <c:v>2.3579400000000001</c:v>
                </c:pt>
                <c:pt idx="104">
                  <c:v>2.3538899999999998</c:v>
                </c:pt>
                <c:pt idx="105">
                  <c:v>2.3503449999999999</c:v>
                </c:pt>
                <c:pt idx="106">
                  <c:v>2.3485640000000001</c:v>
                </c:pt>
                <c:pt idx="107">
                  <c:v>2.3452769999999998</c:v>
                </c:pt>
                <c:pt idx="108">
                  <c:v>2.3430230000000001</c:v>
                </c:pt>
                <c:pt idx="109">
                  <c:v>2.3408509999999998</c:v>
                </c:pt>
                <c:pt idx="110">
                  <c:v>2.3390430000000002</c:v>
                </c:pt>
                <c:pt idx="111">
                  <c:v>2.3360400000000001</c:v>
                </c:pt>
                <c:pt idx="112">
                  <c:v>2.33358</c:v>
                </c:pt>
                <c:pt idx="113">
                  <c:v>2.3317480000000002</c:v>
                </c:pt>
                <c:pt idx="114">
                  <c:v>2.3297620000000001</c:v>
                </c:pt>
                <c:pt idx="115">
                  <c:v>2.327728</c:v>
                </c:pt>
                <c:pt idx="116">
                  <c:v>2.3254630000000001</c:v>
                </c:pt>
                <c:pt idx="117">
                  <c:v>2.3246289999999998</c:v>
                </c:pt>
                <c:pt idx="118">
                  <c:v>2.3227630000000001</c:v>
                </c:pt>
                <c:pt idx="119">
                  <c:v>2.3222450000000001</c:v>
                </c:pt>
                <c:pt idx="120">
                  <c:v>2.3206169999999999</c:v>
                </c:pt>
                <c:pt idx="121">
                  <c:v>2.319016</c:v>
                </c:pt>
                <c:pt idx="122">
                  <c:v>2.3174070000000002</c:v>
                </c:pt>
                <c:pt idx="123">
                  <c:v>2.3163079999999998</c:v>
                </c:pt>
                <c:pt idx="124">
                  <c:v>2.3152050000000002</c:v>
                </c:pt>
                <c:pt idx="125">
                  <c:v>2.3143289999999999</c:v>
                </c:pt>
                <c:pt idx="126">
                  <c:v>2.3136239999999999</c:v>
                </c:pt>
                <c:pt idx="127">
                  <c:v>2.3129409999999999</c:v>
                </c:pt>
                <c:pt idx="128">
                  <c:v>2.3117529999999999</c:v>
                </c:pt>
                <c:pt idx="129">
                  <c:v>2.311509</c:v>
                </c:pt>
                <c:pt idx="130">
                  <c:v>2.3111920000000001</c:v>
                </c:pt>
                <c:pt idx="131">
                  <c:v>2.3101919999999998</c:v>
                </c:pt>
                <c:pt idx="132">
                  <c:v>2.3096809999999999</c:v>
                </c:pt>
                <c:pt idx="133">
                  <c:v>2.3086190000000002</c:v>
                </c:pt>
                <c:pt idx="134">
                  <c:v>2.3069130000000002</c:v>
                </c:pt>
                <c:pt idx="135">
                  <c:v>2.3062290000000001</c:v>
                </c:pt>
                <c:pt idx="136">
                  <c:v>2.3054990000000002</c:v>
                </c:pt>
                <c:pt idx="137">
                  <c:v>2.3049870000000001</c:v>
                </c:pt>
                <c:pt idx="138">
                  <c:v>2.304522</c:v>
                </c:pt>
                <c:pt idx="139">
                  <c:v>2.3043779999999998</c:v>
                </c:pt>
                <c:pt idx="140">
                  <c:v>2.303817</c:v>
                </c:pt>
                <c:pt idx="141">
                  <c:v>2.3025419999999999</c:v>
                </c:pt>
                <c:pt idx="142">
                  <c:v>2.3015659999999998</c:v>
                </c:pt>
                <c:pt idx="143">
                  <c:v>2.3009849999999998</c:v>
                </c:pt>
                <c:pt idx="144">
                  <c:v>2.3002220000000002</c:v>
                </c:pt>
                <c:pt idx="145">
                  <c:v>2.2990539999999999</c:v>
                </c:pt>
                <c:pt idx="146">
                  <c:v>2.298435</c:v>
                </c:pt>
                <c:pt idx="147">
                  <c:v>2.3019400000000001</c:v>
                </c:pt>
                <c:pt idx="148">
                  <c:v>2.307026</c:v>
                </c:pt>
                <c:pt idx="149">
                  <c:v>2.313307</c:v>
                </c:pt>
                <c:pt idx="150">
                  <c:v>2.3217120000000002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219E-48A7-BF5D-415E39610278}"/>
            </c:ext>
          </c:extLst>
        </c:ser>
        <c:ser>
          <c:idx val="4"/>
          <c:order val="4"/>
          <c:tx>
            <c:strRef>
              <c:f>'10Hz'!$AW$3</c:f>
              <c:strCache>
                <c:ptCount val="1"/>
                <c:pt idx="0">
                  <c:v>5%Sucrose in 0.55% NaCl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'10Hz'!$AW$6:$AW$200</c:f>
              <c:numCache>
                <c:formatCode>General</c:formatCode>
                <c:ptCount val="195"/>
                <c:pt idx="0">
                  <c:v>0</c:v>
                </c:pt>
                <c:pt idx="1">
                  <c:v>3.3000000000000002E-2</c:v>
                </c:pt>
                <c:pt idx="2">
                  <c:v>6.7000000000000004E-2</c:v>
                </c:pt>
                <c:pt idx="3">
                  <c:v>0.1</c:v>
                </c:pt>
                <c:pt idx="4">
                  <c:v>0.13300000000000001</c:v>
                </c:pt>
                <c:pt idx="5">
                  <c:v>0.16700000000000001</c:v>
                </c:pt>
                <c:pt idx="6">
                  <c:v>0.2</c:v>
                </c:pt>
                <c:pt idx="7">
                  <c:v>0.23300000000000001</c:v>
                </c:pt>
                <c:pt idx="8">
                  <c:v>0.26700000000000002</c:v>
                </c:pt>
                <c:pt idx="9">
                  <c:v>0.3</c:v>
                </c:pt>
                <c:pt idx="10">
                  <c:v>0.33300000000000002</c:v>
                </c:pt>
                <c:pt idx="11">
                  <c:v>0.36699999999999999</c:v>
                </c:pt>
                <c:pt idx="12">
                  <c:v>0.4</c:v>
                </c:pt>
                <c:pt idx="13">
                  <c:v>0.433</c:v>
                </c:pt>
                <c:pt idx="14">
                  <c:v>0.46700000000000003</c:v>
                </c:pt>
                <c:pt idx="15">
                  <c:v>0.5</c:v>
                </c:pt>
                <c:pt idx="16">
                  <c:v>0.53300000000000003</c:v>
                </c:pt>
                <c:pt idx="17">
                  <c:v>0.56699999999999995</c:v>
                </c:pt>
                <c:pt idx="18">
                  <c:v>0.6</c:v>
                </c:pt>
                <c:pt idx="19">
                  <c:v>0.63300000000000001</c:v>
                </c:pt>
                <c:pt idx="20">
                  <c:v>0.66700000000000004</c:v>
                </c:pt>
                <c:pt idx="21">
                  <c:v>0.7</c:v>
                </c:pt>
                <c:pt idx="22">
                  <c:v>0.73299999999999998</c:v>
                </c:pt>
                <c:pt idx="23">
                  <c:v>0.76700000000000002</c:v>
                </c:pt>
                <c:pt idx="24">
                  <c:v>0.8</c:v>
                </c:pt>
                <c:pt idx="25">
                  <c:v>0.83299999999999996</c:v>
                </c:pt>
                <c:pt idx="26">
                  <c:v>0.86699999999999999</c:v>
                </c:pt>
                <c:pt idx="27">
                  <c:v>0.9</c:v>
                </c:pt>
                <c:pt idx="28">
                  <c:v>0.93300000000000005</c:v>
                </c:pt>
                <c:pt idx="29">
                  <c:v>0.96699999999999997</c:v>
                </c:pt>
                <c:pt idx="30">
                  <c:v>1</c:v>
                </c:pt>
                <c:pt idx="31">
                  <c:v>1.0329999999999999</c:v>
                </c:pt>
                <c:pt idx="32">
                  <c:v>1.0669999999999999</c:v>
                </c:pt>
                <c:pt idx="33">
                  <c:v>1.1000000000000001</c:v>
                </c:pt>
                <c:pt idx="34">
                  <c:v>1.133</c:v>
                </c:pt>
                <c:pt idx="35">
                  <c:v>1.167</c:v>
                </c:pt>
                <c:pt idx="36">
                  <c:v>1.2</c:v>
                </c:pt>
                <c:pt idx="37">
                  <c:v>1.2330000000000001</c:v>
                </c:pt>
                <c:pt idx="38">
                  <c:v>1.2669999999999999</c:v>
                </c:pt>
                <c:pt idx="39">
                  <c:v>1.3</c:v>
                </c:pt>
                <c:pt idx="40">
                  <c:v>1.333</c:v>
                </c:pt>
                <c:pt idx="41">
                  <c:v>1.367</c:v>
                </c:pt>
                <c:pt idx="42">
                  <c:v>1.4</c:v>
                </c:pt>
                <c:pt idx="43">
                  <c:v>1.4330000000000001</c:v>
                </c:pt>
                <c:pt idx="44">
                  <c:v>1.4670000000000001</c:v>
                </c:pt>
                <c:pt idx="45">
                  <c:v>1.5</c:v>
                </c:pt>
                <c:pt idx="46">
                  <c:v>1.5329999999999999</c:v>
                </c:pt>
                <c:pt idx="47">
                  <c:v>1.5669999999999999</c:v>
                </c:pt>
                <c:pt idx="48">
                  <c:v>1.6</c:v>
                </c:pt>
                <c:pt idx="49">
                  <c:v>1.633</c:v>
                </c:pt>
                <c:pt idx="50">
                  <c:v>1.667</c:v>
                </c:pt>
                <c:pt idx="51">
                  <c:v>1.7</c:v>
                </c:pt>
                <c:pt idx="52">
                  <c:v>1.7330000000000001</c:v>
                </c:pt>
                <c:pt idx="53">
                  <c:v>1.7669999999999999</c:v>
                </c:pt>
                <c:pt idx="54">
                  <c:v>1.8</c:v>
                </c:pt>
                <c:pt idx="55">
                  <c:v>1.833</c:v>
                </c:pt>
                <c:pt idx="56">
                  <c:v>1.867</c:v>
                </c:pt>
                <c:pt idx="57">
                  <c:v>1.9</c:v>
                </c:pt>
                <c:pt idx="58">
                  <c:v>1.9330000000000001</c:v>
                </c:pt>
                <c:pt idx="59">
                  <c:v>1.9670000000000001</c:v>
                </c:pt>
                <c:pt idx="60">
                  <c:v>2</c:v>
                </c:pt>
                <c:pt idx="61">
                  <c:v>2.0329999999999999</c:v>
                </c:pt>
                <c:pt idx="62">
                  <c:v>2.0670000000000002</c:v>
                </c:pt>
                <c:pt idx="63">
                  <c:v>2.1</c:v>
                </c:pt>
                <c:pt idx="64">
                  <c:v>2.133</c:v>
                </c:pt>
                <c:pt idx="65">
                  <c:v>2.1669999999999998</c:v>
                </c:pt>
                <c:pt idx="66">
                  <c:v>2.2000000000000002</c:v>
                </c:pt>
                <c:pt idx="67">
                  <c:v>2.2330000000000001</c:v>
                </c:pt>
                <c:pt idx="68">
                  <c:v>2.2669999999999999</c:v>
                </c:pt>
                <c:pt idx="69">
                  <c:v>2.2999999999999998</c:v>
                </c:pt>
                <c:pt idx="70">
                  <c:v>2.3330000000000002</c:v>
                </c:pt>
                <c:pt idx="71">
                  <c:v>2.367</c:v>
                </c:pt>
                <c:pt idx="72">
                  <c:v>2.4</c:v>
                </c:pt>
                <c:pt idx="73">
                  <c:v>2.4329999999999998</c:v>
                </c:pt>
                <c:pt idx="74">
                  <c:v>2.4670000000000001</c:v>
                </c:pt>
                <c:pt idx="75">
                  <c:v>2.5</c:v>
                </c:pt>
                <c:pt idx="76">
                  <c:v>2.5329999999999999</c:v>
                </c:pt>
                <c:pt idx="77">
                  <c:v>2.5670000000000002</c:v>
                </c:pt>
                <c:pt idx="78">
                  <c:v>2.6</c:v>
                </c:pt>
                <c:pt idx="79">
                  <c:v>2.633</c:v>
                </c:pt>
                <c:pt idx="80">
                  <c:v>2.6669999999999998</c:v>
                </c:pt>
                <c:pt idx="81">
                  <c:v>2.7</c:v>
                </c:pt>
                <c:pt idx="82">
                  <c:v>2.7330000000000001</c:v>
                </c:pt>
                <c:pt idx="83">
                  <c:v>2.7669999999999999</c:v>
                </c:pt>
                <c:pt idx="84">
                  <c:v>2.8</c:v>
                </c:pt>
                <c:pt idx="85">
                  <c:v>2.8330000000000002</c:v>
                </c:pt>
                <c:pt idx="86">
                  <c:v>2.867</c:v>
                </c:pt>
                <c:pt idx="87">
                  <c:v>2.9</c:v>
                </c:pt>
                <c:pt idx="88">
                  <c:v>2.9329999999999998</c:v>
                </c:pt>
                <c:pt idx="89">
                  <c:v>2.9670000000000001</c:v>
                </c:pt>
                <c:pt idx="90">
                  <c:v>3</c:v>
                </c:pt>
                <c:pt idx="91">
                  <c:v>3.0329999999999999</c:v>
                </c:pt>
                <c:pt idx="92">
                  <c:v>3.0670000000000002</c:v>
                </c:pt>
                <c:pt idx="93">
                  <c:v>3.1</c:v>
                </c:pt>
                <c:pt idx="94">
                  <c:v>3.133</c:v>
                </c:pt>
                <c:pt idx="95">
                  <c:v>3.1669999999999998</c:v>
                </c:pt>
                <c:pt idx="96">
                  <c:v>3.2</c:v>
                </c:pt>
                <c:pt idx="97">
                  <c:v>3.2330000000000001</c:v>
                </c:pt>
                <c:pt idx="98">
                  <c:v>3.2669999999999999</c:v>
                </c:pt>
                <c:pt idx="99">
                  <c:v>3.3</c:v>
                </c:pt>
                <c:pt idx="100">
                  <c:v>3.3330000000000002</c:v>
                </c:pt>
                <c:pt idx="101">
                  <c:v>3.367</c:v>
                </c:pt>
                <c:pt idx="102">
                  <c:v>3.4</c:v>
                </c:pt>
                <c:pt idx="103">
                  <c:v>3.4329999999999998</c:v>
                </c:pt>
                <c:pt idx="104">
                  <c:v>3.4670000000000001</c:v>
                </c:pt>
                <c:pt idx="105">
                  <c:v>3.5</c:v>
                </c:pt>
                <c:pt idx="106">
                  <c:v>3.5329999999999999</c:v>
                </c:pt>
                <c:pt idx="107">
                  <c:v>3.5670000000000002</c:v>
                </c:pt>
                <c:pt idx="108">
                  <c:v>3.6</c:v>
                </c:pt>
                <c:pt idx="109">
                  <c:v>3.633</c:v>
                </c:pt>
                <c:pt idx="110">
                  <c:v>3.6669999999999998</c:v>
                </c:pt>
                <c:pt idx="111">
                  <c:v>3.7</c:v>
                </c:pt>
                <c:pt idx="112">
                  <c:v>3.7330000000000001</c:v>
                </c:pt>
                <c:pt idx="113">
                  <c:v>3.7669999999999999</c:v>
                </c:pt>
                <c:pt idx="114">
                  <c:v>3.8</c:v>
                </c:pt>
                <c:pt idx="115">
                  <c:v>3.8330000000000002</c:v>
                </c:pt>
                <c:pt idx="116">
                  <c:v>3.867</c:v>
                </c:pt>
                <c:pt idx="117">
                  <c:v>3.9</c:v>
                </c:pt>
                <c:pt idx="118">
                  <c:v>3.9329999999999998</c:v>
                </c:pt>
                <c:pt idx="119">
                  <c:v>3.9670000000000001</c:v>
                </c:pt>
                <c:pt idx="120">
                  <c:v>4</c:v>
                </c:pt>
                <c:pt idx="121">
                  <c:v>4.0330000000000004</c:v>
                </c:pt>
                <c:pt idx="122">
                  <c:v>4.0670000000000002</c:v>
                </c:pt>
                <c:pt idx="123">
                  <c:v>4.0999999999999996</c:v>
                </c:pt>
                <c:pt idx="124">
                  <c:v>4.133</c:v>
                </c:pt>
                <c:pt idx="125">
                  <c:v>4.1669999999999998</c:v>
                </c:pt>
                <c:pt idx="126">
                  <c:v>4.2</c:v>
                </c:pt>
                <c:pt idx="127">
                  <c:v>4.2329999999999997</c:v>
                </c:pt>
                <c:pt idx="128">
                  <c:v>4.2670000000000003</c:v>
                </c:pt>
                <c:pt idx="129">
                  <c:v>4.3</c:v>
                </c:pt>
                <c:pt idx="130">
                  <c:v>4.3330000000000002</c:v>
                </c:pt>
                <c:pt idx="131">
                  <c:v>4.367</c:v>
                </c:pt>
                <c:pt idx="132">
                  <c:v>4.4000000000000004</c:v>
                </c:pt>
                <c:pt idx="133">
                  <c:v>4.4329999999999998</c:v>
                </c:pt>
                <c:pt idx="134">
                  <c:v>4.4669999999999996</c:v>
                </c:pt>
                <c:pt idx="135">
                  <c:v>4.5</c:v>
                </c:pt>
                <c:pt idx="136">
                  <c:v>4.5330000000000004</c:v>
                </c:pt>
                <c:pt idx="137">
                  <c:v>4.5670000000000002</c:v>
                </c:pt>
                <c:pt idx="138">
                  <c:v>4.5999999999999996</c:v>
                </c:pt>
                <c:pt idx="139">
                  <c:v>4.633</c:v>
                </c:pt>
                <c:pt idx="140">
                  <c:v>4.6669999999999998</c:v>
                </c:pt>
                <c:pt idx="141">
                  <c:v>4.7</c:v>
                </c:pt>
                <c:pt idx="142">
                  <c:v>4.7329999999999997</c:v>
                </c:pt>
                <c:pt idx="143">
                  <c:v>4.7670000000000003</c:v>
                </c:pt>
                <c:pt idx="144">
                  <c:v>4.8</c:v>
                </c:pt>
                <c:pt idx="145">
                  <c:v>4.8330000000000002</c:v>
                </c:pt>
                <c:pt idx="146">
                  <c:v>4.867</c:v>
                </c:pt>
                <c:pt idx="147">
                  <c:v>4.9000000000000004</c:v>
                </c:pt>
                <c:pt idx="148">
                  <c:v>4.9329999999999998</c:v>
                </c:pt>
                <c:pt idx="149">
                  <c:v>4.9669999999999996</c:v>
                </c:pt>
                <c:pt idx="150">
                  <c:v>5</c:v>
                </c:pt>
              </c:numCache>
            </c:numRef>
          </c:xVal>
          <c:yVal>
            <c:numRef>
              <c:f>'10Hz'!$BG$6:$BG$200</c:f>
              <c:numCache>
                <c:formatCode>0.00E+00</c:formatCode>
                <c:ptCount val="195"/>
                <c:pt idx="0">
                  <c:v>3.590303</c:v>
                </c:pt>
                <c:pt idx="1">
                  <c:v>3.4878969999999998</c:v>
                </c:pt>
                <c:pt idx="2">
                  <c:v>3.4931019999999999</c:v>
                </c:pt>
                <c:pt idx="3">
                  <c:v>3.4999829999999998</c:v>
                </c:pt>
                <c:pt idx="4">
                  <c:v>3.4999380000000002</c:v>
                </c:pt>
                <c:pt idx="5">
                  <c:v>3.4985580000000001</c:v>
                </c:pt>
                <c:pt idx="6">
                  <c:v>3.4966370000000002</c:v>
                </c:pt>
                <c:pt idx="7">
                  <c:v>3.4932449999999999</c:v>
                </c:pt>
                <c:pt idx="8">
                  <c:v>3.4920810000000002</c:v>
                </c:pt>
                <c:pt idx="9">
                  <c:v>3.4904959999999998</c:v>
                </c:pt>
                <c:pt idx="10">
                  <c:v>3.489992</c:v>
                </c:pt>
                <c:pt idx="11">
                  <c:v>3.4880949999999999</c:v>
                </c:pt>
                <c:pt idx="12">
                  <c:v>3.4846900000000001</c:v>
                </c:pt>
                <c:pt idx="13">
                  <c:v>3.4840270000000002</c:v>
                </c:pt>
                <c:pt idx="14">
                  <c:v>3.4853149999999999</c:v>
                </c:pt>
                <c:pt idx="15">
                  <c:v>3.4845039999999998</c:v>
                </c:pt>
                <c:pt idx="16">
                  <c:v>3.4830739999999998</c:v>
                </c:pt>
                <c:pt idx="17">
                  <c:v>3.4814319999999999</c:v>
                </c:pt>
                <c:pt idx="18">
                  <c:v>3.4797609999999999</c:v>
                </c:pt>
                <c:pt idx="19">
                  <c:v>3.4789569999999999</c:v>
                </c:pt>
                <c:pt idx="20">
                  <c:v>3.4743539999999999</c:v>
                </c:pt>
                <c:pt idx="21">
                  <c:v>3.4654280000000002</c:v>
                </c:pt>
                <c:pt idx="22">
                  <c:v>3.4595660000000001</c:v>
                </c:pt>
                <c:pt idx="23">
                  <c:v>3.4469810000000001</c:v>
                </c:pt>
                <c:pt idx="24">
                  <c:v>3.4385810000000001</c:v>
                </c:pt>
                <c:pt idx="25">
                  <c:v>3.4296760000000002</c:v>
                </c:pt>
                <c:pt idx="26">
                  <c:v>3.4200349999999999</c:v>
                </c:pt>
                <c:pt idx="27">
                  <c:v>3.4120300000000001</c:v>
                </c:pt>
                <c:pt idx="28">
                  <c:v>3.399162</c:v>
                </c:pt>
                <c:pt idx="29">
                  <c:v>3.3921489999999999</c:v>
                </c:pt>
                <c:pt idx="30">
                  <c:v>3.3813659999999999</c:v>
                </c:pt>
                <c:pt idx="31">
                  <c:v>3.3841489999999999</c:v>
                </c:pt>
                <c:pt idx="32">
                  <c:v>3.3562630000000002</c:v>
                </c:pt>
                <c:pt idx="33">
                  <c:v>3.3488020000000001</c:v>
                </c:pt>
                <c:pt idx="34">
                  <c:v>3.3342010000000002</c:v>
                </c:pt>
                <c:pt idx="35">
                  <c:v>3.3232460000000001</c:v>
                </c:pt>
                <c:pt idx="36">
                  <c:v>3.3121749999999999</c:v>
                </c:pt>
                <c:pt idx="37">
                  <c:v>3.3004530000000001</c:v>
                </c:pt>
                <c:pt idx="38">
                  <c:v>3.28844</c:v>
                </c:pt>
                <c:pt idx="39">
                  <c:v>3.2769710000000001</c:v>
                </c:pt>
                <c:pt idx="40">
                  <c:v>3.265301</c:v>
                </c:pt>
                <c:pt idx="41">
                  <c:v>3.2542140000000002</c:v>
                </c:pt>
                <c:pt idx="42">
                  <c:v>3.241895</c:v>
                </c:pt>
                <c:pt idx="43">
                  <c:v>3.2303839999999999</c:v>
                </c:pt>
                <c:pt idx="44">
                  <c:v>3.2178960000000001</c:v>
                </c:pt>
                <c:pt idx="45">
                  <c:v>3.200088</c:v>
                </c:pt>
                <c:pt idx="46">
                  <c:v>3.1839759999999999</c:v>
                </c:pt>
                <c:pt idx="47">
                  <c:v>3.1683400000000002</c:v>
                </c:pt>
                <c:pt idx="48">
                  <c:v>3.1513969999999998</c:v>
                </c:pt>
                <c:pt idx="49">
                  <c:v>3.135875</c:v>
                </c:pt>
                <c:pt idx="50">
                  <c:v>3.1190220000000002</c:v>
                </c:pt>
                <c:pt idx="51">
                  <c:v>3.1030690000000001</c:v>
                </c:pt>
                <c:pt idx="52">
                  <c:v>3.0870739999999999</c:v>
                </c:pt>
                <c:pt idx="53">
                  <c:v>3.0733950000000001</c:v>
                </c:pt>
                <c:pt idx="54">
                  <c:v>3.063339</c:v>
                </c:pt>
                <c:pt idx="55">
                  <c:v>3.2151580000000002</c:v>
                </c:pt>
                <c:pt idx="56">
                  <c:v>3.2161140000000001</c:v>
                </c:pt>
                <c:pt idx="57">
                  <c:v>3.2160190000000002</c:v>
                </c:pt>
                <c:pt idx="58">
                  <c:v>3.2148940000000001</c:v>
                </c:pt>
                <c:pt idx="59">
                  <c:v>3.2140610000000001</c:v>
                </c:pt>
                <c:pt idx="60">
                  <c:v>3.2098990000000001</c:v>
                </c:pt>
                <c:pt idx="61">
                  <c:v>3.2025899999999998</c:v>
                </c:pt>
                <c:pt idx="62">
                  <c:v>3.1929259999999999</c:v>
                </c:pt>
                <c:pt idx="63">
                  <c:v>3.1781709999999999</c:v>
                </c:pt>
                <c:pt idx="64">
                  <c:v>3.1523400000000001</c:v>
                </c:pt>
                <c:pt idx="65">
                  <c:v>3.0771220000000001</c:v>
                </c:pt>
                <c:pt idx="66">
                  <c:v>2.9500229999999998</c:v>
                </c:pt>
                <c:pt idx="67">
                  <c:v>2.827115</c:v>
                </c:pt>
                <c:pt idx="68">
                  <c:v>2.7615189999999998</c:v>
                </c:pt>
                <c:pt idx="69">
                  <c:v>2.7181959999999998</c:v>
                </c:pt>
                <c:pt idx="70">
                  <c:v>2.681737</c:v>
                </c:pt>
                <c:pt idx="71">
                  <c:v>2.6492689999999999</c:v>
                </c:pt>
                <c:pt idx="72">
                  <c:v>2.6196489999999999</c:v>
                </c:pt>
                <c:pt idx="73">
                  <c:v>2.5936379999999999</c:v>
                </c:pt>
                <c:pt idx="74">
                  <c:v>2.5707360000000001</c:v>
                </c:pt>
                <c:pt idx="75">
                  <c:v>2.550268</c:v>
                </c:pt>
                <c:pt idx="76">
                  <c:v>2.5326900000000001</c:v>
                </c:pt>
                <c:pt idx="77">
                  <c:v>2.5173920000000001</c:v>
                </c:pt>
                <c:pt idx="78">
                  <c:v>2.5044369999999998</c:v>
                </c:pt>
                <c:pt idx="79">
                  <c:v>2.4938760000000002</c:v>
                </c:pt>
                <c:pt idx="80">
                  <c:v>2.4844560000000002</c:v>
                </c:pt>
                <c:pt idx="81">
                  <c:v>2.4756300000000002</c:v>
                </c:pt>
                <c:pt idx="82">
                  <c:v>2.4673349999999998</c:v>
                </c:pt>
                <c:pt idx="83">
                  <c:v>2.4606300000000001</c:v>
                </c:pt>
                <c:pt idx="84">
                  <c:v>2.454339</c:v>
                </c:pt>
                <c:pt idx="85">
                  <c:v>2.4485039999999998</c:v>
                </c:pt>
                <c:pt idx="86">
                  <c:v>2.443092</c:v>
                </c:pt>
                <c:pt idx="87">
                  <c:v>2.4373269999999998</c:v>
                </c:pt>
                <c:pt idx="88">
                  <c:v>2.4314499999999999</c:v>
                </c:pt>
                <c:pt idx="89">
                  <c:v>2.4252850000000001</c:v>
                </c:pt>
                <c:pt idx="90">
                  <c:v>2.4189919999999998</c:v>
                </c:pt>
                <c:pt idx="91">
                  <c:v>2.4126829999999999</c:v>
                </c:pt>
                <c:pt idx="92">
                  <c:v>2.4065259999999999</c:v>
                </c:pt>
                <c:pt idx="93">
                  <c:v>2.4004720000000002</c:v>
                </c:pt>
                <c:pt idx="94">
                  <c:v>2.3946339999999999</c:v>
                </c:pt>
                <c:pt idx="95">
                  <c:v>2.389154</c:v>
                </c:pt>
                <c:pt idx="96">
                  <c:v>2.3840680000000001</c:v>
                </c:pt>
                <c:pt idx="97">
                  <c:v>2.3793280000000001</c:v>
                </c:pt>
                <c:pt idx="98">
                  <c:v>2.373313</c:v>
                </c:pt>
                <c:pt idx="99">
                  <c:v>2.3697870000000001</c:v>
                </c:pt>
                <c:pt idx="100">
                  <c:v>2.3654660000000001</c:v>
                </c:pt>
                <c:pt idx="101">
                  <c:v>2.362028</c:v>
                </c:pt>
                <c:pt idx="102">
                  <c:v>2.3579059999999998</c:v>
                </c:pt>
                <c:pt idx="103">
                  <c:v>2.3536999999999999</c:v>
                </c:pt>
                <c:pt idx="104">
                  <c:v>2.349189</c:v>
                </c:pt>
                <c:pt idx="105">
                  <c:v>2.3453550000000001</c:v>
                </c:pt>
                <c:pt idx="106">
                  <c:v>2.3424800000000001</c:v>
                </c:pt>
                <c:pt idx="107">
                  <c:v>2.339162</c:v>
                </c:pt>
                <c:pt idx="108">
                  <c:v>2.3365800000000001</c:v>
                </c:pt>
                <c:pt idx="109">
                  <c:v>2.3339379999999998</c:v>
                </c:pt>
                <c:pt idx="110">
                  <c:v>2.331861</c:v>
                </c:pt>
                <c:pt idx="111">
                  <c:v>2.3288000000000002</c:v>
                </c:pt>
                <c:pt idx="112">
                  <c:v>2.32585</c:v>
                </c:pt>
                <c:pt idx="113">
                  <c:v>2.3234189999999999</c:v>
                </c:pt>
                <c:pt idx="114">
                  <c:v>2.321523</c:v>
                </c:pt>
                <c:pt idx="115">
                  <c:v>2.3192680000000001</c:v>
                </c:pt>
                <c:pt idx="116">
                  <c:v>2.3166350000000002</c:v>
                </c:pt>
                <c:pt idx="117">
                  <c:v>2.3146740000000001</c:v>
                </c:pt>
                <c:pt idx="118">
                  <c:v>2.3129149999999998</c:v>
                </c:pt>
                <c:pt idx="119">
                  <c:v>2.3120440000000002</c:v>
                </c:pt>
                <c:pt idx="120">
                  <c:v>2.3113000000000001</c:v>
                </c:pt>
                <c:pt idx="121">
                  <c:v>2.308627</c:v>
                </c:pt>
                <c:pt idx="122">
                  <c:v>2.3073229999999998</c:v>
                </c:pt>
                <c:pt idx="123">
                  <c:v>2.305412</c:v>
                </c:pt>
                <c:pt idx="124">
                  <c:v>2.3045469999999999</c:v>
                </c:pt>
                <c:pt idx="125">
                  <c:v>2.3035700000000001</c:v>
                </c:pt>
                <c:pt idx="126">
                  <c:v>2.30287</c:v>
                </c:pt>
                <c:pt idx="127">
                  <c:v>2.3020679999999998</c:v>
                </c:pt>
                <c:pt idx="128">
                  <c:v>2.301364</c:v>
                </c:pt>
                <c:pt idx="129">
                  <c:v>2.3009789999999999</c:v>
                </c:pt>
                <c:pt idx="130">
                  <c:v>2.3008410000000001</c:v>
                </c:pt>
                <c:pt idx="131">
                  <c:v>2.2999550000000002</c:v>
                </c:pt>
                <c:pt idx="132">
                  <c:v>2.2993079999999999</c:v>
                </c:pt>
                <c:pt idx="133">
                  <c:v>2.298603</c:v>
                </c:pt>
                <c:pt idx="134">
                  <c:v>2.2971810000000001</c:v>
                </c:pt>
                <c:pt idx="135">
                  <c:v>2.2958090000000002</c:v>
                </c:pt>
                <c:pt idx="136">
                  <c:v>2.2952189999999999</c:v>
                </c:pt>
                <c:pt idx="137">
                  <c:v>2.2950330000000001</c:v>
                </c:pt>
                <c:pt idx="138">
                  <c:v>2.2942230000000001</c:v>
                </c:pt>
                <c:pt idx="139">
                  <c:v>2.294333</c:v>
                </c:pt>
                <c:pt idx="140">
                  <c:v>2.2941989999999999</c:v>
                </c:pt>
                <c:pt idx="141">
                  <c:v>2.2927719999999998</c:v>
                </c:pt>
                <c:pt idx="142">
                  <c:v>2.2917890000000001</c:v>
                </c:pt>
                <c:pt idx="143">
                  <c:v>2.290778</c:v>
                </c:pt>
                <c:pt idx="144">
                  <c:v>2.2900930000000002</c:v>
                </c:pt>
                <c:pt idx="145">
                  <c:v>2.2894510000000001</c:v>
                </c:pt>
                <c:pt idx="146">
                  <c:v>2.2881719999999999</c:v>
                </c:pt>
                <c:pt idx="147">
                  <c:v>2.2913429999999999</c:v>
                </c:pt>
                <c:pt idx="148">
                  <c:v>2.2980700000000001</c:v>
                </c:pt>
                <c:pt idx="149">
                  <c:v>2.3068439999999999</c:v>
                </c:pt>
                <c:pt idx="150">
                  <c:v>2.316684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219E-48A7-BF5D-415E396102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00677319"/>
        <c:axId val="1500681911"/>
      </c:scatterChart>
      <c:valAx>
        <c:axId val="1500677319"/>
        <c:scaling>
          <c:orientation val="minMax"/>
          <c:max val="3"/>
          <c:min val="1.5"/>
        </c:scaling>
        <c:delete val="1"/>
        <c:axPos val="b"/>
        <c:numFmt formatCode="General" sourceLinked="1"/>
        <c:majorTickMark val="out"/>
        <c:minorTickMark val="none"/>
        <c:tickLblPos val="nextTo"/>
        <c:crossAx val="1500681911"/>
        <c:crosses val="autoZero"/>
        <c:crossBetween val="midCat"/>
      </c:valAx>
      <c:valAx>
        <c:axId val="1500681911"/>
        <c:scaling>
          <c:orientation val="minMax"/>
          <c:min val="1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rgbClr val="3366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dirty="0">
                    <a:solidFill>
                      <a:srgbClr val="336600"/>
                    </a:solidFill>
                    <a:latin typeface="+mn-lt"/>
                  </a:rPr>
                  <a:t>C</a:t>
                </a:r>
                <a:r>
                  <a:rPr lang="en-US" sz="1600" dirty="0">
                    <a:solidFill>
                      <a:srgbClr val="336600"/>
                    </a:solidFill>
                    <a:latin typeface="+mn-lt"/>
                    <a:cs typeface="Times New Roman" panose="02020603050405020304" pitchFamily="18" charset="0"/>
                  </a:rPr>
                  <a:t>′(10 Hz)/pF</a:t>
                </a:r>
                <a:endParaRPr lang="en-US" sz="1600" baseline="-25000" dirty="0">
                  <a:solidFill>
                    <a:srgbClr val="336600"/>
                  </a:solidFill>
                  <a:latin typeface="+mn-lt"/>
                </a:endParaRPr>
              </a:p>
            </c:rich>
          </c:tx>
          <c:layout>
            <c:manualLayout>
              <c:xMode val="edge"/>
              <c:yMode val="edge"/>
              <c:x val="0"/>
              <c:y val="0.215932679201870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rgbClr val="3366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3366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00677319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990547466654182"/>
          <c:y val="7.606337158819268E-2"/>
          <c:w val="0.75367745698454358"/>
          <c:h val="0.69435614746767593"/>
        </c:manualLayout>
      </c:layout>
      <c:scatterChart>
        <c:scatterStyle val="smoothMarker"/>
        <c:varyColors val="0"/>
        <c:ser>
          <c:idx val="1"/>
          <c:order val="0"/>
          <c:tx>
            <c:strRef>
              <c:f>'Cpeak Fpeak C10Hz C0.2MHz-S1'!$N$4</c:f>
              <c:strCache>
                <c:ptCount val="1"/>
                <c:pt idx="0">
                  <c:v>C'(0.2MHz)-S1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tx1"/>
              </a:solidFill>
              <a:ln w="9525">
                <a:noFill/>
              </a:ln>
              <a:effectLst/>
            </c:spPr>
          </c:marker>
          <c:dPt>
            <c:idx val="60"/>
            <c:marker>
              <c:symbol val="circle"/>
              <c:size val="5"/>
              <c:spPr>
                <a:solidFill>
                  <a:schemeClr val="bg1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1-3F77-4193-AE43-2F0F03191798}"/>
              </c:ext>
            </c:extLst>
          </c:dPt>
          <c:trendline>
            <c:spPr>
              <a:ln w="19050" cap="rnd">
                <a:noFill/>
                <a:prstDash val="sysDot"/>
              </a:ln>
              <a:effectLst/>
            </c:spPr>
            <c:trendlineType val="linear"/>
            <c:dispRSqr val="0"/>
            <c:dispEq val="0"/>
          </c:trendline>
          <c:xVal>
            <c:numRef>
              <c:f>'Cpeak Fpeak C10Hz C0.2MHz-S1'!$M$5:$M$155</c:f>
              <c:numCache>
                <c:formatCode>General</c:formatCode>
                <c:ptCount val="151"/>
                <c:pt idx="0">
                  <c:v>0</c:v>
                </c:pt>
                <c:pt idx="1">
                  <c:v>3.3000000000000002E-2</c:v>
                </c:pt>
                <c:pt idx="2">
                  <c:v>6.7000000000000004E-2</c:v>
                </c:pt>
                <c:pt idx="3">
                  <c:v>0.1</c:v>
                </c:pt>
                <c:pt idx="4">
                  <c:v>0.13300000000000001</c:v>
                </c:pt>
                <c:pt idx="5">
                  <c:v>0.16700000000000001</c:v>
                </c:pt>
                <c:pt idx="6">
                  <c:v>0.2</c:v>
                </c:pt>
                <c:pt idx="7">
                  <c:v>0.23300000000000001</c:v>
                </c:pt>
                <c:pt idx="8">
                  <c:v>0.26700000000000002</c:v>
                </c:pt>
                <c:pt idx="9">
                  <c:v>0.3</c:v>
                </c:pt>
                <c:pt idx="10">
                  <c:v>0.33300000000000002</c:v>
                </c:pt>
                <c:pt idx="11">
                  <c:v>0.36699999999999999</c:v>
                </c:pt>
                <c:pt idx="12">
                  <c:v>0.4</c:v>
                </c:pt>
                <c:pt idx="13">
                  <c:v>0.433</c:v>
                </c:pt>
                <c:pt idx="14">
                  <c:v>0.46700000000000003</c:v>
                </c:pt>
                <c:pt idx="15">
                  <c:v>0.5</c:v>
                </c:pt>
                <c:pt idx="16">
                  <c:v>0.53300000000000003</c:v>
                </c:pt>
                <c:pt idx="17">
                  <c:v>0.56699999999999995</c:v>
                </c:pt>
                <c:pt idx="18">
                  <c:v>0.6</c:v>
                </c:pt>
                <c:pt idx="19">
                  <c:v>0.63300000000000001</c:v>
                </c:pt>
                <c:pt idx="20">
                  <c:v>0.66700000000000004</c:v>
                </c:pt>
                <c:pt idx="21">
                  <c:v>0.7</c:v>
                </c:pt>
                <c:pt idx="22">
                  <c:v>0.73299999999999998</c:v>
                </c:pt>
                <c:pt idx="23">
                  <c:v>0.76700000000000002</c:v>
                </c:pt>
                <c:pt idx="24">
                  <c:v>0.8</c:v>
                </c:pt>
                <c:pt idx="25">
                  <c:v>0.83299999999999996</c:v>
                </c:pt>
                <c:pt idx="26">
                  <c:v>0.86699999999999999</c:v>
                </c:pt>
                <c:pt idx="27">
                  <c:v>0.9</c:v>
                </c:pt>
                <c:pt idx="28">
                  <c:v>0.93300000000000005</c:v>
                </c:pt>
                <c:pt idx="29">
                  <c:v>0.96699999999999997</c:v>
                </c:pt>
                <c:pt idx="30">
                  <c:v>1</c:v>
                </c:pt>
                <c:pt idx="31">
                  <c:v>1.0329999999999999</c:v>
                </c:pt>
                <c:pt idx="32">
                  <c:v>1.0669999999999999</c:v>
                </c:pt>
                <c:pt idx="33">
                  <c:v>1.1000000000000001</c:v>
                </c:pt>
                <c:pt idx="34">
                  <c:v>1.133</c:v>
                </c:pt>
                <c:pt idx="35">
                  <c:v>1.167</c:v>
                </c:pt>
                <c:pt idx="36">
                  <c:v>1.2</c:v>
                </c:pt>
                <c:pt idx="37">
                  <c:v>1.2330000000000001</c:v>
                </c:pt>
                <c:pt idx="38">
                  <c:v>1.2669999999999999</c:v>
                </c:pt>
                <c:pt idx="39">
                  <c:v>1.3</c:v>
                </c:pt>
                <c:pt idx="40">
                  <c:v>1.333</c:v>
                </c:pt>
                <c:pt idx="41">
                  <c:v>1.367</c:v>
                </c:pt>
                <c:pt idx="42">
                  <c:v>1.4</c:v>
                </c:pt>
                <c:pt idx="43">
                  <c:v>1.4330000000000001</c:v>
                </c:pt>
                <c:pt idx="44">
                  <c:v>1.4670000000000001</c:v>
                </c:pt>
                <c:pt idx="45">
                  <c:v>1.5</c:v>
                </c:pt>
                <c:pt idx="46">
                  <c:v>1.5329999999999999</c:v>
                </c:pt>
                <c:pt idx="47">
                  <c:v>1.5669999999999999</c:v>
                </c:pt>
                <c:pt idx="48">
                  <c:v>1.6</c:v>
                </c:pt>
                <c:pt idx="49">
                  <c:v>1.633</c:v>
                </c:pt>
                <c:pt idx="50">
                  <c:v>1.667</c:v>
                </c:pt>
                <c:pt idx="51">
                  <c:v>1.7</c:v>
                </c:pt>
                <c:pt idx="52">
                  <c:v>1.7330000000000001</c:v>
                </c:pt>
                <c:pt idx="53">
                  <c:v>1.7669999999999999</c:v>
                </c:pt>
                <c:pt idx="54">
                  <c:v>1.8</c:v>
                </c:pt>
                <c:pt idx="55">
                  <c:v>1.833</c:v>
                </c:pt>
                <c:pt idx="56">
                  <c:v>1.867</c:v>
                </c:pt>
                <c:pt idx="57">
                  <c:v>1.9</c:v>
                </c:pt>
                <c:pt idx="58">
                  <c:v>1.9330000000000001</c:v>
                </c:pt>
                <c:pt idx="59">
                  <c:v>1.9670000000000001</c:v>
                </c:pt>
                <c:pt idx="60">
                  <c:v>2</c:v>
                </c:pt>
                <c:pt idx="61">
                  <c:v>2.0329999999999999</c:v>
                </c:pt>
                <c:pt idx="62">
                  <c:v>2.0670000000000002</c:v>
                </c:pt>
                <c:pt idx="63">
                  <c:v>2.1</c:v>
                </c:pt>
                <c:pt idx="64">
                  <c:v>2.133</c:v>
                </c:pt>
                <c:pt idx="65">
                  <c:v>2.1669999999999998</c:v>
                </c:pt>
                <c:pt idx="66">
                  <c:v>2.2000000000000002</c:v>
                </c:pt>
                <c:pt idx="67">
                  <c:v>2.2330000000000001</c:v>
                </c:pt>
                <c:pt idx="68">
                  <c:v>2.2669999999999999</c:v>
                </c:pt>
                <c:pt idx="69">
                  <c:v>2.2999999999999998</c:v>
                </c:pt>
                <c:pt idx="70">
                  <c:v>2.3330000000000002</c:v>
                </c:pt>
                <c:pt idx="71">
                  <c:v>2.367</c:v>
                </c:pt>
                <c:pt idx="72">
                  <c:v>2.4</c:v>
                </c:pt>
                <c:pt idx="73">
                  <c:v>2.4329999999999998</c:v>
                </c:pt>
                <c:pt idx="74">
                  <c:v>2.4670000000000001</c:v>
                </c:pt>
                <c:pt idx="75">
                  <c:v>2.5</c:v>
                </c:pt>
                <c:pt idx="76">
                  <c:v>2.5329999999999999</c:v>
                </c:pt>
                <c:pt idx="77">
                  <c:v>2.5670000000000002</c:v>
                </c:pt>
                <c:pt idx="78">
                  <c:v>2.6</c:v>
                </c:pt>
                <c:pt idx="79">
                  <c:v>2.633</c:v>
                </c:pt>
                <c:pt idx="80">
                  <c:v>2.6669999999999998</c:v>
                </c:pt>
                <c:pt idx="81">
                  <c:v>2.7</c:v>
                </c:pt>
                <c:pt idx="82">
                  <c:v>2.7330000000000001</c:v>
                </c:pt>
                <c:pt idx="83">
                  <c:v>2.7669999999999999</c:v>
                </c:pt>
                <c:pt idx="84">
                  <c:v>2.8</c:v>
                </c:pt>
                <c:pt idx="85">
                  <c:v>2.8330000000000002</c:v>
                </c:pt>
                <c:pt idx="86">
                  <c:v>2.867</c:v>
                </c:pt>
                <c:pt idx="87">
                  <c:v>2.9</c:v>
                </c:pt>
                <c:pt idx="88">
                  <c:v>2.9329999999999998</c:v>
                </c:pt>
                <c:pt idx="89">
                  <c:v>2.9670000000000001</c:v>
                </c:pt>
                <c:pt idx="90">
                  <c:v>3</c:v>
                </c:pt>
                <c:pt idx="91">
                  <c:v>3.0329999999999999</c:v>
                </c:pt>
                <c:pt idx="92">
                  <c:v>3.0670000000000002</c:v>
                </c:pt>
                <c:pt idx="93">
                  <c:v>3.1</c:v>
                </c:pt>
                <c:pt idx="94">
                  <c:v>3.133</c:v>
                </c:pt>
                <c:pt idx="95">
                  <c:v>3.1669999999999998</c:v>
                </c:pt>
                <c:pt idx="96">
                  <c:v>3.2</c:v>
                </c:pt>
                <c:pt idx="97">
                  <c:v>3.2330000000000001</c:v>
                </c:pt>
                <c:pt idx="98">
                  <c:v>3.2669999999999999</c:v>
                </c:pt>
                <c:pt idx="99">
                  <c:v>3.3</c:v>
                </c:pt>
                <c:pt idx="100">
                  <c:v>3.3330000000000002</c:v>
                </c:pt>
                <c:pt idx="101">
                  <c:v>3.367</c:v>
                </c:pt>
                <c:pt idx="102">
                  <c:v>3.4</c:v>
                </c:pt>
                <c:pt idx="103">
                  <c:v>3.4329999999999998</c:v>
                </c:pt>
                <c:pt idx="104">
                  <c:v>3.4670000000000001</c:v>
                </c:pt>
                <c:pt idx="105">
                  <c:v>3.5</c:v>
                </c:pt>
                <c:pt idx="106">
                  <c:v>3.5329999999999999</c:v>
                </c:pt>
                <c:pt idx="107">
                  <c:v>3.5670000000000002</c:v>
                </c:pt>
                <c:pt idx="108">
                  <c:v>3.6</c:v>
                </c:pt>
                <c:pt idx="109">
                  <c:v>3.633</c:v>
                </c:pt>
                <c:pt idx="110">
                  <c:v>3.6669999999999998</c:v>
                </c:pt>
                <c:pt idx="111">
                  <c:v>3.7</c:v>
                </c:pt>
                <c:pt idx="112">
                  <c:v>3.7330000000000001</c:v>
                </c:pt>
                <c:pt idx="113">
                  <c:v>3.7669999999999999</c:v>
                </c:pt>
                <c:pt idx="114">
                  <c:v>3.8</c:v>
                </c:pt>
                <c:pt idx="115">
                  <c:v>3.8330000000000002</c:v>
                </c:pt>
                <c:pt idx="116">
                  <c:v>3.867</c:v>
                </c:pt>
                <c:pt idx="117">
                  <c:v>3.9</c:v>
                </c:pt>
                <c:pt idx="118">
                  <c:v>3.9329999999999998</c:v>
                </c:pt>
                <c:pt idx="119">
                  <c:v>3.9670000000000001</c:v>
                </c:pt>
                <c:pt idx="120">
                  <c:v>4</c:v>
                </c:pt>
                <c:pt idx="121">
                  <c:v>4.0330000000000004</c:v>
                </c:pt>
                <c:pt idx="122">
                  <c:v>4.0670000000000002</c:v>
                </c:pt>
                <c:pt idx="123">
                  <c:v>4.0999999999999996</c:v>
                </c:pt>
                <c:pt idx="124">
                  <c:v>4.133</c:v>
                </c:pt>
                <c:pt idx="125">
                  <c:v>4.1669999999999998</c:v>
                </c:pt>
                <c:pt idx="126">
                  <c:v>4.2</c:v>
                </c:pt>
                <c:pt idx="127">
                  <c:v>4.2329999999999997</c:v>
                </c:pt>
                <c:pt idx="128">
                  <c:v>4.2670000000000003</c:v>
                </c:pt>
                <c:pt idx="129">
                  <c:v>4.3</c:v>
                </c:pt>
                <c:pt idx="130">
                  <c:v>4.3330000000000002</c:v>
                </c:pt>
                <c:pt idx="131">
                  <c:v>4.367</c:v>
                </c:pt>
                <c:pt idx="132">
                  <c:v>4.4000000000000004</c:v>
                </c:pt>
                <c:pt idx="133">
                  <c:v>4.4329999999999998</c:v>
                </c:pt>
                <c:pt idx="134">
                  <c:v>4.4669999999999996</c:v>
                </c:pt>
                <c:pt idx="135">
                  <c:v>4.5</c:v>
                </c:pt>
                <c:pt idx="136">
                  <c:v>4.5330000000000004</c:v>
                </c:pt>
                <c:pt idx="137">
                  <c:v>4.5670000000000002</c:v>
                </c:pt>
                <c:pt idx="138">
                  <c:v>4.5999999999999996</c:v>
                </c:pt>
                <c:pt idx="139">
                  <c:v>4.633</c:v>
                </c:pt>
                <c:pt idx="140">
                  <c:v>4.6669999999999998</c:v>
                </c:pt>
                <c:pt idx="141">
                  <c:v>4.7</c:v>
                </c:pt>
                <c:pt idx="142">
                  <c:v>4.7329999999999997</c:v>
                </c:pt>
                <c:pt idx="143">
                  <c:v>4.7670000000000003</c:v>
                </c:pt>
                <c:pt idx="144">
                  <c:v>4.8</c:v>
                </c:pt>
                <c:pt idx="145">
                  <c:v>4.8330000000000002</c:v>
                </c:pt>
                <c:pt idx="146">
                  <c:v>4.867</c:v>
                </c:pt>
                <c:pt idx="147">
                  <c:v>4.9000000000000004</c:v>
                </c:pt>
                <c:pt idx="148">
                  <c:v>4.9329999999999998</c:v>
                </c:pt>
                <c:pt idx="149">
                  <c:v>4.9669999999999996</c:v>
                </c:pt>
                <c:pt idx="150">
                  <c:v>5</c:v>
                </c:pt>
              </c:numCache>
            </c:numRef>
          </c:xVal>
          <c:yVal>
            <c:numRef>
              <c:f>'Cpeak Fpeak C10Hz C0.2MHz-S1'!$N$5:$N$155</c:f>
              <c:numCache>
                <c:formatCode>0.00E+00</c:formatCode>
                <c:ptCount val="151"/>
                <c:pt idx="0">
                  <c:v>1.1261909999999999</c:v>
                </c:pt>
                <c:pt idx="1">
                  <c:v>1.110873</c:v>
                </c:pt>
                <c:pt idx="2">
                  <c:v>1.1072409999999999</c:v>
                </c:pt>
                <c:pt idx="3">
                  <c:v>1.1047720000000001</c:v>
                </c:pt>
                <c:pt idx="4">
                  <c:v>1.103164</c:v>
                </c:pt>
                <c:pt idx="5">
                  <c:v>1.101866</c:v>
                </c:pt>
                <c:pt idx="6">
                  <c:v>1.09968</c:v>
                </c:pt>
                <c:pt idx="7">
                  <c:v>1.165353E-4</c:v>
                </c:pt>
                <c:pt idx="8">
                  <c:v>1.0993470000000001</c:v>
                </c:pt>
                <c:pt idx="9">
                  <c:v>1.0981179999999999</c:v>
                </c:pt>
                <c:pt idx="10">
                  <c:v>1.0986</c:v>
                </c:pt>
                <c:pt idx="11">
                  <c:v>1.094212</c:v>
                </c:pt>
                <c:pt idx="12">
                  <c:v>1.097766</c:v>
                </c:pt>
                <c:pt idx="13">
                  <c:v>1.0973550000000001</c:v>
                </c:pt>
                <c:pt idx="14">
                  <c:v>1.0942210000000001</c:v>
                </c:pt>
                <c:pt idx="15">
                  <c:v>1.0923039999999999</c:v>
                </c:pt>
                <c:pt idx="16">
                  <c:v>1.0967629999999999</c:v>
                </c:pt>
                <c:pt idx="17">
                  <c:v>1.095243</c:v>
                </c:pt>
                <c:pt idx="18">
                  <c:v>1.0904</c:v>
                </c:pt>
                <c:pt idx="19">
                  <c:v>1.0921959999999999</c:v>
                </c:pt>
                <c:pt idx="20">
                  <c:v>1.090954</c:v>
                </c:pt>
                <c:pt idx="21">
                  <c:v>1.0893839999999999</c:v>
                </c:pt>
                <c:pt idx="22">
                  <c:v>1.083737</c:v>
                </c:pt>
                <c:pt idx="23">
                  <c:v>1.0858350000000001</c:v>
                </c:pt>
                <c:pt idx="24">
                  <c:v>1.083906</c:v>
                </c:pt>
                <c:pt idx="25">
                  <c:v>1.0823959999999999</c:v>
                </c:pt>
                <c:pt idx="26">
                  <c:v>1.0763339999999999</c:v>
                </c:pt>
                <c:pt idx="27">
                  <c:v>1.078972</c:v>
                </c:pt>
                <c:pt idx="28">
                  <c:v>1.0770470000000001</c:v>
                </c:pt>
                <c:pt idx="29">
                  <c:v>1.075272</c:v>
                </c:pt>
                <c:pt idx="30">
                  <c:v>1.0699149999999999</c:v>
                </c:pt>
                <c:pt idx="31">
                  <c:v>1.072835</c:v>
                </c:pt>
                <c:pt idx="32">
                  <c:v>1.0713349999999999</c:v>
                </c:pt>
                <c:pt idx="33">
                  <c:v>1.0701419999999999</c:v>
                </c:pt>
                <c:pt idx="34">
                  <c:v>1.06836</c:v>
                </c:pt>
                <c:pt idx="35">
                  <c:v>1.0677829999999999</c:v>
                </c:pt>
                <c:pt idx="36">
                  <c:v>1.065822</c:v>
                </c:pt>
                <c:pt idx="37">
                  <c:v>1.06616</c:v>
                </c:pt>
                <c:pt idx="38">
                  <c:v>1.0661510000000001</c:v>
                </c:pt>
                <c:pt idx="39">
                  <c:v>1.0539229999999999</c:v>
                </c:pt>
                <c:pt idx="40">
                  <c:v>1.0632740000000001</c:v>
                </c:pt>
                <c:pt idx="41">
                  <c:v>1.063477</c:v>
                </c:pt>
                <c:pt idx="42">
                  <c:v>1.0640579999999999</c:v>
                </c:pt>
                <c:pt idx="43">
                  <c:v>1.0615030000000001</c:v>
                </c:pt>
                <c:pt idx="44">
                  <c:v>1.063256</c:v>
                </c:pt>
                <c:pt idx="45">
                  <c:v>1.0641099999999999</c:v>
                </c:pt>
                <c:pt idx="46">
                  <c:v>1.063547</c:v>
                </c:pt>
                <c:pt idx="47">
                  <c:v>1.0530889999999999</c:v>
                </c:pt>
                <c:pt idx="48">
                  <c:v>1.064576</c:v>
                </c:pt>
                <c:pt idx="49">
                  <c:v>1.0655600000000001</c:v>
                </c:pt>
                <c:pt idx="50">
                  <c:v>1.0655600000000001</c:v>
                </c:pt>
                <c:pt idx="51">
                  <c:v>1.0560639999999999</c:v>
                </c:pt>
                <c:pt idx="52">
                  <c:v>1.0676760000000001</c:v>
                </c:pt>
                <c:pt idx="53">
                  <c:v>1.0695190000000001</c:v>
                </c:pt>
                <c:pt idx="54">
                  <c:v>1.0697620000000001</c:v>
                </c:pt>
                <c:pt idx="55">
                  <c:v>1.0610679999999999</c:v>
                </c:pt>
                <c:pt idx="56">
                  <c:v>1.0723549999999999</c:v>
                </c:pt>
                <c:pt idx="57">
                  <c:v>1.0729040000000001</c:v>
                </c:pt>
                <c:pt idx="58">
                  <c:v>1.0717890000000001</c:v>
                </c:pt>
                <c:pt idx="59">
                  <c:v>1.076811</c:v>
                </c:pt>
                <c:pt idx="60">
                  <c:v>0.90986659999999997</c:v>
                </c:pt>
                <c:pt idx="61">
                  <c:v>0.9366603</c:v>
                </c:pt>
                <c:pt idx="62">
                  <c:v>0.88572189999999995</c:v>
                </c:pt>
                <c:pt idx="63">
                  <c:v>0.78279290000000001</c:v>
                </c:pt>
                <c:pt idx="64">
                  <c:v>0.65037290000000003</c:v>
                </c:pt>
                <c:pt idx="65">
                  <c:v>0.47384130000000002</c:v>
                </c:pt>
                <c:pt idx="66">
                  <c:v>0.28509109999999999</c:v>
                </c:pt>
                <c:pt idx="67">
                  <c:v>0.15883369999999999</c:v>
                </c:pt>
                <c:pt idx="68">
                  <c:v>0.13652320000000001</c:v>
                </c:pt>
                <c:pt idx="69">
                  <c:v>0.13217970000000001</c:v>
                </c:pt>
                <c:pt idx="70">
                  <c:v>0.12943489999999999</c:v>
                </c:pt>
                <c:pt idx="71">
                  <c:v>0.12748699999999999</c:v>
                </c:pt>
                <c:pt idx="72">
                  <c:v>0.12567590000000001</c:v>
                </c:pt>
                <c:pt idx="73">
                  <c:v>0.1240806</c:v>
                </c:pt>
                <c:pt idx="74">
                  <c:v>0.1224695</c:v>
                </c:pt>
                <c:pt idx="75">
                  <c:v>0.12091209999999999</c:v>
                </c:pt>
                <c:pt idx="76">
                  <c:v>0.119459</c:v>
                </c:pt>
                <c:pt idx="77">
                  <c:v>0.11812259999999999</c:v>
                </c:pt>
                <c:pt idx="78">
                  <c:v>0.1170643</c:v>
                </c:pt>
                <c:pt idx="79">
                  <c:v>0.11609410000000001</c:v>
                </c:pt>
                <c:pt idx="80">
                  <c:v>0.11530609999999999</c:v>
                </c:pt>
                <c:pt idx="81">
                  <c:v>0.1144816</c:v>
                </c:pt>
                <c:pt idx="82">
                  <c:v>0.1139515</c:v>
                </c:pt>
                <c:pt idx="83">
                  <c:v>0.11333799999999999</c:v>
                </c:pt>
                <c:pt idx="84">
                  <c:v>0.1129376</c:v>
                </c:pt>
                <c:pt idx="85">
                  <c:v>0.1125602</c:v>
                </c:pt>
                <c:pt idx="86">
                  <c:v>0.112321</c:v>
                </c:pt>
                <c:pt idx="87">
                  <c:v>0.1120273</c:v>
                </c:pt>
                <c:pt idx="88">
                  <c:v>0.1118883</c:v>
                </c:pt>
                <c:pt idx="89">
                  <c:v>0.1116808</c:v>
                </c:pt>
                <c:pt idx="90">
                  <c:v>0.11152040000000001</c:v>
                </c:pt>
                <c:pt idx="91">
                  <c:v>0.1114236</c:v>
                </c:pt>
                <c:pt idx="92">
                  <c:v>0.11132309999999999</c:v>
                </c:pt>
                <c:pt idx="93">
                  <c:v>0.1112913</c:v>
                </c:pt>
                <c:pt idx="94">
                  <c:v>0.1111895</c:v>
                </c:pt>
                <c:pt idx="95">
                  <c:v>0.1111867</c:v>
                </c:pt>
                <c:pt idx="96">
                  <c:v>0.1110681</c:v>
                </c:pt>
                <c:pt idx="97">
                  <c:v>0.1109629</c:v>
                </c:pt>
                <c:pt idx="98">
                  <c:v>0.1109704</c:v>
                </c:pt>
                <c:pt idx="99">
                  <c:v>0.1108836</c:v>
                </c:pt>
                <c:pt idx="100">
                  <c:v>0.1108734</c:v>
                </c:pt>
                <c:pt idx="101">
                  <c:v>0.1107693</c:v>
                </c:pt>
                <c:pt idx="102">
                  <c:v>0.1107693</c:v>
                </c:pt>
                <c:pt idx="103">
                  <c:v>0.1107224</c:v>
                </c:pt>
                <c:pt idx="104">
                  <c:v>0.1107017</c:v>
                </c:pt>
                <c:pt idx="105">
                  <c:v>0.1105868</c:v>
                </c:pt>
                <c:pt idx="106">
                  <c:v>0.110634</c:v>
                </c:pt>
                <c:pt idx="107">
                  <c:v>0.11060209999999999</c:v>
                </c:pt>
                <c:pt idx="108">
                  <c:v>0.1105801</c:v>
                </c:pt>
                <c:pt idx="109">
                  <c:v>0.1105342</c:v>
                </c:pt>
                <c:pt idx="110">
                  <c:v>0.1105289</c:v>
                </c:pt>
                <c:pt idx="111">
                  <c:v>0.1104941</c:v>
                </c:pt>
                <c:pt idx="112">
                  <c:v>0.1104391</c:v>
                </c:pt>
                <c:pt idx="113">
                  <c:v>0.1104499</c:v>
                </c:pt>
                <c:pt idx="114">
                  <c:v>0.1104537</c:v>
                </c:pt>
                <c:pt idx="115">
                  <c:v>0.1104398</c:v>
                </c:pt>
                <c:pt idx="116">
                  <c:v>0.1103909</c:v>
                </c:pt>
                <c:pt idx="117">
                  <c:v>0.11042639999999999</c:v>
                </c:pt>
                <c:pt idx="118">
                  <c:v>0.1103695</c:v>
                </c:pt>
                <c:pt idx="119">
                  <c:v>0.11043509999999999</c:v>
                </c:pt>
                <c:pt idx="120">
                  <c:v>0.11033370000000001</c:v>
                </c:pt>
                <c:pt idx="121">
                  <c:v>0.1103445</c:v>
                </c:pt>
                <c:pt idx="122">
                  <c:v>0.1103333</c:v>
                </c:pt>
                <c:pt idx="123">
                  <c:v>0.11034289999999999</c:v>
                </c:pt>
                <c:pt idx="124">
                  <c:v>0.1102978</c:v>
                </c:pt>
                <c:pt idx="125">
                  <c:v>0.110334</c:v>
                </c:pt>
                <c:pt idx="126">
                  <c:v>0.11032069999999999</c:v>
                </c:pt>
                <c:pt idx="127">
                  <c:v>0.11031489999999999</c:v>
                </c:pt>
                <c:pt idx="128">
                  <c:v>0.11028259999999999</c:v>
                </c:pt>
                <c:pt idx="129">
                  <c:v>0.11035159999999999</c:v>
                </c:pt>
                <c:pt idx="130">
                  <c:v>0.1102984</c:v>
                </c:pt>
                <c:pt idx="131">
                  <c:v>0.11029129999999999</c:v>
                </c:pt>
                <c:pt idx="132">
                  <c:v>0.1102228</c:v>
                </c:pt>
                <c:pt idx="133">
                  <c:v>0.1103051</c:v>
                </c:pt>
                <c:pt idx="134">
                  <c:v>0.11027530000000001</c:v>
                </c:pt>
                <c:pt idx="135">
                  <c:v>0.1102583</c:v>
                </c:pt>
                <c:pt idx="136">
                  <c:v>0.1102283</c:v>
                </c:pt>
                <c:pt idx="137">
                  <c:v>0.11024340000000001</c:v>
                </c:pt>
                <c:pt idx="138">
                  <c:v>0.1102368</c:v>
                </c:pt>
                <c:pt idx="139">
                  <c:v>0.1102549</c:v>
                </c:pt>
                <c:pt idx="140">
                  <c:v>0.1101916</c:v>
                </c:pt>
                <c:pt idx="141">
                  <c:v>0.11026</c:v>
                </c:pt>
                <c:pt idx="142">
                  <c:v>0.1102185</c:v>
                </c:pt>
                <c:pt idx="143">
                  <c:v>0.1102239</c:v>
                </c:pt>
                <c:pt idx="144">
                  <c:v>0.11023479999999999</c:v>
                </c:pt>
                <c:pt idx="145">
                  <c:v>0.1102007</c:v>
                </c:pt>
                <c:pt idx="146">
                  <c:v>0.1102067</c:v>
                </c:pt>
                <c:pt idx="147">
                  <c:v>0.1101413</c:v>
                </c:pt>
                <c:pt idx="148">
                  <c:v>0.11022800000000001</c:v>
                </c:pt>
                <c:pt idx="149">
                  <c:v>0.11028789999999999</c:v>
                </c:pt>
                <c:pt idx="150">
                  <c:v>0.11026900000000001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4D2B-4A90-994E-511E10BA43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56290632"/>
        <c:axId val="1456297848"/>
      </c:scatterChart>
      <c:valAx>
        <c:axId val="1456290632"/>
        <c:scaling>
          <c:orientation val="minMax"/>
          <c:max val="3"/>
          <c:min val="1.5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chemeClr val="tx1"/>
                    </a:solidFill>
                    <a:latin typeface="+mn-lt"/>
                  </a:rPr>
                  <a:t>Time/h</a:t>
                </a:r>
              </a:p>
            </c:rich>
          </c:tx>
          <c:layout>
            <c:manualLayout>
              <c:xMode val="edge"/>
              <c:yMode val="edge"/>
              <c:x val="0.50127561076688265"/>
              <c:y val="0.893453815187119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6297848"/>
        <c:crosses val="autoZero"/>
        <c:crossBetween val="midCat"/>
        <c:minorUnit val="0.1"/>
      </c:valAx>
      <c:valAx>
        <c:axId val="1456297848"/>
        <c:scaling>
          <c:orientation val="minMax"/>
          <c:max val="1.2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0" i="0" baseline="0" dirty="0">
                    <a:solidFill>
                      <a:srgbClr val="002060"/>
                    </a:solidFill>
                    <a:effectLst/>
                  </a:rPr>
                  <a:t>C′(0.2 MHz)/pF</a:t>
                </a:r>
                <a:endParaRPr lang="en-GB" sz="1600" dirty="0">
                  <a:solidFill>
                    <a:srgbClr val="00206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0"/>
              <c:y val="0.176231769879413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rgbClr val="00206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rgbClr val="00206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6290632"/>
        <c:crossesAt val="-50"/>
        <c:crossBetween val="midCat"/>
        <c:majorUnit val="0.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5554490515771872"/>
          <c:y val="0.27957515038246677"/>
          <c:w val="0.6567798473285269"/>
          <c:h val="0.64157521165885389"/>
        </c:manualLayout>
      </c:layout>
      <c:scatterChart>
        <c:scatterStyle val="smoothMarker"/>
        <c:varyColors val="0"/>
        <c:ser>
          <c:idx val="1"/>
          <c:order val="0"/>
          <c:tx>
            <c:strRef>
              <c:f>'Cpeak Fpeak C10Hz C0.2MHz-S5'!$CJ$4</c:f>
              <c:strCache>
                <c:ptCount val="1"/>
                <c:pt idx="0">
                  <c:v>C'(10 Hz)-S5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circle"/>
            <c:size val="2"/>
            <c:spPr>
              <a:solidFill>
                <a:srgbClr val="BA00E6"/>
              </a:solidFill>
              <a:ln w="9525">
                <a:noFill/>
              </a:ln>
              <a:effectLst/>
            </c:spPr>
          </c:marker>
          <c:xVal>
            <c:numRef>
              <c:f>'Cpeak Fpeak C10Hz C0.2MHz-S5'!$CI$5:$CI$155</c:f>
              <c:numCache>
                <c:formatCode>General</c:formatCode>
                <c:ptCount val="151"/>
                <c:pt idx="0">
                  <c:v>0</c:v>
                </c:pt>
                <c:pt idx="1">
                  <c:v>3.3000000000000002E-2</c:v>
                </c:pt>
                <c:pt idx="2">
                  <c:v>6.7000000000000004E-2</c:v>
                </c:pt>
                <c:pt idx="3">
                  <c:v>0.1</c:v>
                </c:pt>
                <c:pt idx="4">
                  <c:v>0.13300000000000001</c:v>
                </c:pt>
                <c:pt idx="5">
                  <c:v>0.16700000000000001</c:v>
                </c:pt>
                <c:pt idx="6">
                  <c:v>0.2</c:v>
                </c:pt>
                <c:pt idx="7">
                  <c:v>0.23300000000000001</c:v>
                </c:pt>
                <c:pt idx="8">
                  <c:v>0.26700000000000002</c:v>
                </c:pt>
                <c:pt idx="9">
                  <c:v>0.3</c:v>
                </c:pt>
                <c:pt idx="10">
                  <c:v>0.33300000000000002</c:v>
                </c:pt>
                <c:pt idx="11">
                  <c:v>0.36699999999999999</c:v>
                </c:pt>
                <c:pt idx="12">
                  <c:v>0.4</c:v>
                </c:pt>
                <c:pt idx="13">
                  <c:v>0.433</c:v>
                </c:pt>
                <c:pt idx="14">
                  <c:v>0.46700000000000003</c:v>
                </c:pt>
                <c:pt idx="15">
                  <c:v>0.5</c:v>
                </c:pt>
                <c:pt idx="16">
                  <c:v>0.53300000000000003</c:v>
                </c:pt>
                <c:pt idx="17">
                  <c:v>0.56699999999999995</c:v>
                </c:pt>
                <c:pt idx="18">
                  <c:v>0.6</c:v>
                </c:pt>
                <c:pt idx="19">
                  <c:v>0.63300000000000001</c:v>
                </c:pt>
                <c:pt idx="20">
                  <c:v>0.66700000000000004</c:v>
                </c:pt>
                <c:pt idx="21">
                  <c:v>0.7</c:v>
                </c:pt>
                <c:pt idx="22">
                  <c:v>0.73299999999999998</c:v>
                </c:pt>
                <c:pt idx="23">
                  <c:v>0.76700000000000002</c:v>
                </c:pt>
                <c:pt idx="24">
                  <c:v>0.8</c:v>
                </c:pt>
                <c:pt idx="25">
                  <c:v>0.83299999999999996</c:v>
                </c:pt>
                <c:pt idx="26">
                  <c:v>0.86699999999999999</c:v>
                </c:pt>
                <c:pt idx="27">
                  <c:v>0.9</c:v>
                </c:pt>
                <c:pt idx="28">
                  <c:v>0.93300000000000005</c:v>
                </c:pt>
                <c:pt idx="29">
                  <c:v>0.96699999999999997</c:v>
                </c:pt>
                <c:pt idx="30">
                  <c:v>1</c:v>
                </c:pt>
                <c:pt idx="31">
                  <c:v>1.0329999999999999</c:v>
                </c:pt>
                <c:pt idx="32">
                  <c:v>1.0669999999999999</c:v>
                </c:pt>
                <c:pt idx="33">
                  <c:v>1.1000000000000001</c:v>
                </c:pt>
                <c:pt idx="34">
                  <c:v>1.133</c:v>
                </c:pt>
                <c:pt idx="35">
                  <c:v>1.167</c:v>
                </c:pt>
                <c:pt idx="36">
                  <c:v>1.2</c:v>
                </c:pt>
                <c:pt idx="37">
                  <c:v>1.2330000000000001</c:v>
                </c:pt>
                <c:pt idx="38">
                  <c:v>1.2669999999999999</c:v>
                </c:pt>
                <c:pt idx="39">
                  <c:v>1.3</c:v>
                </c:pt>
                <c:pt idx="40">
                  <c:v>1.333</c:v>
                </c:pt>
                <c:pt idx="41">
                  <c:v>1.367</c:v>
                </c:pt>
                <c:pt idx="42">
                  <c:v>1.4</c:v>
                </c:pt>
                <c:pt idx="43">
                  <c:v>1.4330000000000001</c:v>
                </c:pt>
                <c:pt idx="44">
                  <c:v>1.4670000000000001</c:v>
                </c:pt>
                <c:pt idx="45">
                  <c:v>1.5</c:v>
                </c:pt>
                <c:pt idx="46">
                  <c:v>1.5329999999999999</c:v>
                </c:pt>
                <c:pt idx="47">
                  <c:v>1.5669999999999999</c:v>
                </c:pt>
                <c:pt idx="48">
                  <c:v>1.6</c:v>
                </c:pt>
                <c:pt idx="49">
                  <c:v>1.633</c:v>
                </c:pt>
                <c:pt idx="50">
                  <c:v>1.667</c:v>
                </c:pt>
                <c:pt idx="51">
                  <c:v>1.7</c:v>
                </c:pt>
                <c:pt idx="52">
                  <c:v>1.7330000000000001</c:v>
                </c:pt>
                <c:pt idx="53">
                  <c:v>1.7669999999999999</c:v>
                </c:pt>
                <c:pt idx="54">
                  <c:v>1.8</c:v>
                </c:pt>
                <c:pt idx="55">
                  <c:v>1.833</c:v>
                </c:pt>
                <c:pt idx="56">
                  <c:v>1.867</c:v>
                </c:pt>
                <c:pt idx="57">
                  <c:v>1.9</c:v>
                </c:pt>
                <c:pt idx="58">
                  <c:v>1.9330000000000001</c:v>
                </c:pt>
                <c:pt idx="59">
                  <c:v>1.9670000000000001</c:v>
                </c:pt>
                <c:pt idx="60">
                  <c:v>2</c:v>
                </c:pt>
                <c:pt idx="61">
                  <c:v>2.0329999999999999</c:v>
                </c:pt>
                <c:pt idx="62">
                  <c:v>2.0670000000000002</c:v>
                </c:pt>
                <c:pt idx="63">
                  <c:v>2.1</c:v>
                </c:pt>
                <c:pt idx="64">
                  <c:v>2.133</c:v>
                </c:pt>
                <c:pt idx="65">
                  <c:v>2.1669999999999998</c:v>
                </c:pt>
                <c:pt idx="66">
                  <c:v>2.2000000000000002</c:v>
                </c:pt>
                <c:pt idx="67">
                  <c:v>2.2330000000000001</c:v>
                </c:pt>
                <c:pt idx="68">
                  <c:v>2.2669999999999999</c:v>
                </c:pt>
                <c:pt idx="69">
                  <c:v>2.2999999999999998</c:v>
                </c:pt>
                <c:pt idx="70">
                  <c:v>2.3330000000000002</c:v>
                </c:pt>
                <c:pt idx="71">
                  <c:v>2.367</c:v>
                </c:pt>
                <c:pt idx="72">
                  <c:v>2.4</c:v>
                </c:pt>
                <c:pt idx="73">
                  <c:v>2.4329999999999998</c:v>
                </c:pt>
                <c:pt idx="74">
                  <c:v>2.4670000000000001</c:v>
                </c:pt>
                <c:pt idx="75">
                  <c:v>2.5</c:v>
                </c:pt>
                <c:pt idx="76">
                  <c:v>2.5329999999999999</c:v>
                </c:pt>
                <c:pt idx="77">
                  <c:v>2.5670000000000002</c:v>
                </c:pt>
                <c:pt idx="78">
                  <c:v>2.6</c:v>
                </c:pt>
                <c:pt idx="79">
                  <c:v>2.633</c:v>
                </c:pt>
                <c:pt idx="80">
                  <c:v>2.6669999999999998</c:v>
                </c:pt>
                <c:pt idx="81">
                  <c:v>2.7</c:v>
                </c:pt>
                <c:pt idx="82">
                  <c:v>2.7330000000000001</c:v>
                </c:pt>
                <c:pt idx="83">
                  <c:v>2.7669999999999999</c:v>
                </c:pt>
                <c:pt idx="84">
                  <c:v>2.8</c:v>
                </c:pt>
                <c:pt idx="85">
                  <c:v>2.8330000000000002</c:v>
                </c:pt>
                <c:pt idx="86">
                  <c:v>2.867</c:v>
                </c:pt>
                <c:pt idx="87">
                  <c:v>2.9</c:v>
                </c:pt>
                <c:pt idx="88">
                  <c:v>2.9329999999999998</c:v>
                </c:pt>
                <c:pt idx="89">
                  <c:v>2.9670000000000001</c:v>
                </c:pt>
                <c:pt idx="90">
                  <c:v>3</c:v>
                </c:pt>
                <c:pt idx="91">
                  <c:v>3.0329999999999999</c:v>
                </c:pt>
                <c:pt idx="92">
                  <c:v>3.0670000000000002</c:v>
                </c:pt>
                <c:pt idx="93">
                  <c:v>3.1</c:v>
                </c:pt>
                <c:pt idx="94">
                  <c:v>3.133</c:v>
                </c:pt>
                <c:pt idx="95">
                  <c:v>3.1669999999999998</c:v>
                </c:pt>
                <c:pt idx="96">
                  <c:v>3.2</c:v>
                </c:pt>
                <c:pt idx="97">
                  <c:v>3.2330000000000001</c:v>
                </c:pt>
                <c:pt idx="98">
                  <c:v>3.2669999999999999</c:v>
                </c:pt>
                <c:pt idx="99">
                  <c:v>3.3</c:v>
                </c:pt>
                <c:pt idx="100">
                  <c:v>3.3330000000000002</c:v>
                </c:pt>
                <c:pt idx="101">
                  <c:v>3.367</c:v>
                </c:pt>
                <c:pt idx="102">
                  <c:v>3.4</c:v>
                </c:pt>
                <c:pt idx="103">
                  <c:v>3.4329999999999998</c:v>
                </c:pt>
                <c:pt idx="104">
                  <c:v>3.4670000000000001</c:v>
                </c:pt>
                <c:pt idx="105">
                  <c:v>3.5</c:v>
                </c:pt>
                <c:pt idx="106">
                  <c:v>3.5329999999999999</c:v>
                </c:pt>
                <c:pt idx="107">
                  <c:v>3.5670000000000002</c:v>
                </c:pt>
                <c:pt idx="108">
                  <c:v>3.6</c:v>
                </c:pt>
                <c:pt idx="109">
                  <c:v>3.633</c:v>
                </c:pt>
                <c:pt idx="110">
                  <c:v>3.6669999999999998</c:v>
                </c:pt>
                <c:pt idx="111">
                  <c:v>3.7</c:v>
                </c:pt>
                <c:pt idx="112">
                  <c:v>3.7330000000000001</c:v>
                </c:pt>
                <c:pt idx="113">
                  <c:v>3.7669999999999999</c:v>
                </c:pt>
                <c:pt idx="114">
                  <c:v>3.8</c:v>
                </c:pt>
                <c:pt idx="115">
                  <c:v>3.8330000000000002</c:v>
                </c:pt>
                <c:pt idx="116">
                  <c:v>3.867</c:v>
                </c:pt>
                <c:pt idx="117">
                  <c:v>3.9</c:v>
                </c:pt>
                <c:pt idx="118">
                  <c:v>3.9329999999999998</c:v>
                </c:pt>
                <c:pt idx="119">
                  <c:v>3.9670000000000001</c:v>
                </c:pt>
                <c:pt idx="120">
                  <c:v>4</c:v>
                </c:pt>
                <c:pt idx="121">
                  <c:v>4.0330000000000004</c:v>
                </c:pt>
                <c:pt idx="122">
                  <c:v>4.0670000000000002</c:v>
                </c:pt>
                <c:pt idx="123">
                  <c:v>4.0999999999999996</c:v>
                </c:pt>
                <c:pt idx="124">
                  <c:v>4.133</c:v>
                </c:pt>
                <c:pt idx="125">
                  <c:v>4.1669999999999998</c:v>
                </c:pt>
                <c:pt idx="126">
                  <c:v>4.2</c:v>
                </c:pt>
                <c:pt idx="127">
                  <c:v>4.2329999999999997</c:v>
                </c:pt>
                <c:pt idx="128">
                  <c:v>4.2670000000000003</c:v>
                </c:pt>
                <c:pt idx="129">
                  <c:v>4.3</c:v>
                </c:pt>
                <c:pt idx="130">
                  <c:v>4.3330000000000002</c:v>
                </c:pt>
                <c:pt idx="131">
                  <c:v>4.367</c:v>
                </c:pt>
                <c:pt idx="132">
                  <c:v>4.4000000000000004</c:v>
                </c:pt>
                <c:pt idx="133">
                  <c:v>4.4329999999999998</c:v>
                </c:pt>
                <c:pt idx="134">
                  <c:v>4.4669999999999996</c:v>
                </c:pt>
                <c:pt idx="135">
                  <c:v>4.5</c:v>
                </c:pt>
                <c:pt idx="136">
                  <c:v>4.5330000000000004</c:v>
                </c:pt>
                <c:pt idx="137">
                  <c:v>4.5670000000000002</c:v>
                </c:pt>
                <c:pt idx="138">
                  <c:v>4.5999999999999996</c:v>
                </c:pt>
                <c:pt idx="139">
                  <c:v>4.633</c:v>
                </c:pt>
                <c:pt idx="140">
                  <c:v>4.6669999999999998</c:v>
                </c:pt>
                <c:pt idx="141">
                  <c:v>4.7</c:v>
                </c:pt>
                <c:pt idx="142">
                  <c:v>4.7329999999999997</c:v>
                </c:pt>
                <c:pt idx="143">
                  <c:v>4.7670000000000003</c:v>
                </c:pt>
                <c:pt idx="144">
                  <c:v>4.8</c:v>
                </c:pt>
                <c:pt idx="145">
                  <c:v>4.8330000000000002</c:v>
                </c:pt>
                <c:pt idx="146">
                  <c:v>4.867</c:v>
                </c:pt>
                <c:pt idx="147">
                  <c:v>4.9000000000000004</c:v>
                </c:pt>
                <c:pt idx="148">
                  <c:v>4.9329999999999998</c:v>
                </c:pt>
                <c:pt idx="149">
                  <c:v>4.9669999999999996</c:v>
                </c:pt>
                <c:pt idx="150">
                  <c:v>5</c:v>
                </c:pt>
              </c:numCache>
            </c:numRef>
          </c:xVal>
          <c:yVal>
            <c:numRef>
              <c:f>'Cpeak Fpeak C10Hz C0.2MHz-S5'!$CJ$5:$CJ$155</c:f>
              <c:numCache>
                <c:formatCode>0.00E+00</c:formatCode>
                <c:ptCount val="151"/>
                <c:pt idx="0">
                  <c:v>3.590303</c:v>
                </c:pt>
                <c:pt idx="1">
                  <c:v>3.4878969999999998</c:v>
                </c:pt>
                <c:pt idx="2">
                  <c:v>3.4931019999999999</c:v>
                </c:pt>
                <c:pt idx="3">
                  <c:v>3.4999829999999998</c:v>
                </c:pt>
                <c:pt idx="4">
                  <c:v>3.4999380000000002</c:v>
                </c:pt>
                <c:pt idx="5">
                  <c:v>3.4985580000000001</c:v>
                </c:pt>
                <c:pt idx="6">
                  <c:v>3.4966370000000002</c:v>
                </c:pt>
                <c:pt idx="7">
                  <c:v>3.4932449999999999</c:v>
                </c:pt>
                <c:pt idx="8">
                  <c:v>3.4920810000000002</c:v>
                </c:pt>
                <c:pt idx="9">
                  <c:v>3.4904959999999998</c:v>
                </c:pt>
                <c:pt idx="10">
                  <c:v>3.489992</c:v>
                </c:pt>
                <c:pt idx="11">
                  <c:v>3.4880949999999999</c:v>
                </c:pt>
                <c:pt idx="12">
                  <c:v>3.4846900000000001</c:v>
                </c:pt>
                <c:pt idx="13">
                  <c:v>3.4840270000000002</c:v>
                </c:pt>
                <c:pt idx="14">
                  <c:v>3.4853149999999999</c:v>
                </c:pt>
                <c:pt idx="15">
                  <c:v>3.4845039999999998</c:v>
                </c:pt>
                <c:pt idx="16">
                  <c:v>3.4830739999999998</c:v>
                </c:pt>
                <c:pt idx="17">
                  <c:v>3.4814319999999999</c:v>
                </c:pt>
                <c:pt idx="18">
                  <c:v>3.4797609999999999</c:v>
                </c:pt>
                <c:pt idx="19">
                  <c:v>3.4789569999999999</c:v>
                </c:pt>
                <c:pt idx="20">
                  <c:v>3.4743539999999999</c:v>
                </c:pt>
                <c:pt idx="21">
                  <c:v>3.4654280000000002</c:v>
                </c:pt>
                <c:pt idx="22">
                  <c:v>3.4595660000000001</c:v>
                </c:pt>
                <c:pt idx="23">
                  <c:v>3.4469810000000001</c:v>
                </c:pt>
                <c:pt idx="24">
                  <c:v>3.4385810000000001</c:v>
                </c:pt>
                <c:pt idx="25">
                  <c:v>3.4296760000000002</c:v>
                </c:pt>
                <c:pt idx="26">
                  <c:v>3.4200349999999999</c:v>
                </c:pt>
                <c:pt idx="27">
                  <c:v>3.4120300000000001</c:v>
                </c:pt>
                <c:pt idx="28">
                  <c:v>3.399162</c:v>
                </c:pt>
                <c:pt idx="29">
                  <c:v>3.3921489999999999</c:v>
                </c:pt>
                <c:pt idx="30">
                  <c:v>3.3813659999999999</c:v>
                </c:pt>
                <c:pt idx="31">
                  <c:v>3.3841489999999999</c:v>
                </c:pt>
                <c:pt idx="32">
                  <c:v>3.3562630000000002</c:v>
                </c:pt>
                <c:pt idx="33">
                  <c:v>3.3488020000000001</c:v>
                </c:pt>
                <c:pt idx="34">
                  <c:v>3.3342010000000002</c:v>
                </c:pt>
                <c:pt idx="35">
                  <c:v>3.3232460000000001</c:v>
                </c:pt>
                <c:pt idx="36">
                  <c:v>3.3121749999999999</c:v>
                </c:pt>
                <c:pt idx="37">
                  <c:v>3.3004530000000001</c:v>
                </c:pt>
                <c:pt idx="38">
                  <c:v>3.28844</c:v>
                </c:pt>
                <c:pt idx="39">
                  <c:v>3.2769710000000001</c:v>
                </c:pt>
                <c:pt idx="40">
                  <c:v>3.265301</c:v>
                </c:pt>
                <c:pt idx="41">
                  <c:v>3.2542140000000002</c:v>
                </c:pt>
                <c:pt idx="42">
                  <c:v>3.241895</c:v>
                </c:pt>
                <c:pt idx="43">
                  <c:v>3.2303839999999999</c:v>
                </c:pt>
                <c:pt idx="44">
                  <c:v>3.2178960000000001</c:v>
                </c:pt>
                <c:pt idx="45">
                  <c:v>3.200088</c:v>
                </c:pt>
                <c:pt idx="46">
                  <c:v>3.1839759999999999</c:v>
                </c:pt>
                <c:pt idx="47">
                  <c:v>3.1683400000000002</c:v>
                </c:pt>
                <c:pt idx="48">
                  <c:v>3.1513969999999998</c:v>
                </c:pt>
                <c:pt idx="49">
                  <c:v>3.135875</c:v>
                </c:pt>
                <c:pt idx="50">
                  <c:v>3.1190220000000002</c:v>
                </c:pt>
                <c:pt idx="51">
                  <c:v>3.1030690000000001</c:v>
                </c:pt>
                <c:pt idx="52">
                  <c:v>3.0870739999999999</c:v>
                </c:pt>
                <c:pt idx="53">
                  <c:v>3.0733950000000001</c:v>
                </c:pt>
                <c:pt idx="54">
                  <c:v>3.063339</c:v>
                </c:pt>
                <c:pt idx="55">
                  <c:v>3.2151580000000002</c:v>
                </c:pt>
                <c:pt idx="56">
                  <c:v>3.2161140000000001</c:v>
                </c:pt>
                <c:pt idx="57">
                  <c:v>3.2160190000000002</c:v>
                </c:pt>
                <c:pt idx="58">
                  <c:v>3.2148940000000001</c:v>
                </c:pt>
                <c:pt idx="59">
                  <c:v>3.2140610000000001</c:v>
                </c:pt>
                <c:pt idx="60">
                  <c:v>3.2098990000000001</c:v>
                </c:pt>
                <c:pt idx="61">
                  <c:v>3.2025899999999998</c:v>
                </c:pt>
                <c:pt idx="62">
                  <c:v>3.1929259999999999</c:v>
                </c:pt>
                <c:pt idx="63">
                  <c:v>3.1781709999999999</c:v>
                </c:pt>
                <c:pt idx="64">
                  <c:v>3.1523400000000001</c:v>
                </c:pt>
                <c:pt idx="65">
                  <c:v>3.0771220000000001</c:v>
                </c:pt>
                <c:pt idx="66">
                  <c:v>2.9500229999999998</c:v>
                </c:pt>
                <c:pt idx="67">
                  <c:v>2.827115</c:v>
                </c:pt>
                <c:pt idx="68">
                  <c:v>2.7615189999999998</c:v>
                </c:pt>
                <c:pt idx="69">
                  <c:v>2.7181959999999998</c:v>
                </c:pt>
                <c:pt idx="70">
                  <c:v>2.681737</c:v>
                </c:pt>
                <c:pt idx="71">
                  <c:v>2.6492689999999999</c:v>
                </c:pt>
                <c:pt idx="72">
                  <c:v>2.6196489999999999</c:v>
                </c:pt>
                <c:pt idx="73">
                  <c:v>2.5936379999999999</c:v>
                </c:pt>
                <c:pt idx="74">
                  <c:v>2.5707360000000001</c:v>
                </c:pt>
                <c:pt idx="75">
                  <c:v>2.550268</c:v>
                </c:pt>
                <c:pt idx="76">
                  <c:v>2.5326900000000001</c:v>
                </c:pt>
                <c:pt idx="77">
                  <c:v>2.5173920000000001</c:v>
                </c:pt>
                <c:pt idx="78">
                  <c:v>2.5044369999999998</c:v>
                </c:pt>
                <c:pt idx="79">
                  <c:v>2.4938760000000002</c:v>
                </c:pt>
                <c:pt idx="80">
                  <c:v>2.4844560000000002</c:v>
                </c:pt>
                <c:pt idx="81">
                  <c:v>2.4756300000000002</c:v>
                </c:pt>
                <c:pt idx="82">
                  <c:v>2.4673349999999998</c:v>
                </c:pt>
                <c:pt idx="83">
                  <c:v>2.4606300000000001</c:v>
                </c:pt>
                <c:pt idx="84">
                  <c:v>2.454339</c:v>
                </c:pt>
                <c:pt idx="85">
                  <c:v>2.4485039999999998</c:v>
                </c:pt>
                <c:pt idx="86">
                  <c:v>2.443092</c:v>
                </c:pt>
                <c:pt idx="87">
                  <c:v>2.4373269999999998</c:v>
                </c:pt>
                <c:pt idx="88">
                  <c:v>2.4314499999999999</c:v>
                </c:pt>
                <c:pt idx="89">
                  <c:v>2.4252850000000001</c:v>
                </c:pt>
                <c:pt idx="90">
                  <c:v>2.4189919999999998</c:v>
                </c:pt>
                <c:pt idx="91">
                  <c:v>2.4126829999999999</c:v>
                </c:pt>
                <c:pt idx="92">
                  <c:v>2.4065259999999999</c:v>
                </c:pt>
                <c:pt idx="93">
                  <c:v>2.4004720000000002</c:v>
                </c:pt>
                <c:pt idx="94">
                  <c:v>2.3946339999999999</c:v>
                </c:pt>
                <c:pt idx="95">
                  <c:v>2.389154</c:v>
                </c:pt>
                <c:pt idx="96">
                  <c:v>2.3840680000000001</c:v>
                </c:pt>
                <c:pt idx="97">
                  <c:v>2.3793280000000001</c:v>
                </c:pt>
                <c:pt idx="98">
                  <c:v>2.373313</c:v>
                </c:pt>
                <c:pt idx="99">
                  <c:v>2.3697870000000001</c:v>
                </c:pt>
                <c:pt idx="100">
                  <c:v>2.3654660000000001</c:v>
                </c:pt>
                <c:pt idx="101">
                  <c:v>2.362028</c:v>
                </c:pt>
                <c:pt idx="102">
                  <c:v>2.3579059999999998</c:v>
                </c:pt>
                <c:pt idx="103">
                  <c:v>2.3536999999999999</c:v>
                </c:pt>
                <c:pt idx="104">
                  <c:v>2.349189</c:v>
                </c:pt>
                <c:pt idx="105">
                  <c:v>2.3453550000000001</c:v>
                </c:pt>
                <c:pt idx="106">
                  <c:v>2.3424800000000001</c:v>
                </c:pt>
                <c:pt idx="107">
                  <c:v>2.339162</c:v>
                </c:pt>
                <c:pt idx="108">
                  <c:v>2.3365800000000001</c:v>
                </c:pt>
                <c:pt idx="109">
                  <c:v>2.3339379999999998</c:v>
                </c:pt>
                <c:pt idx="110">
                  <c:v>2.331861</c:v>
                </c:pt>
                <c:pt idx="111">
                  <c:v>2.3288000000000002</c:v>
                </c:pt>
                <c:pt idx="112">
                  <c:v>2.32585</c:v>
                </c:pt>
                <c:pt idx="113">
                  <c:v>2.3234189999999999</c:v>
                </c:pt>
                <c:pt idx="114">
                  <c:v>2.321523</c:v>
                </c:pt>
                <c:pt idx="115">
                  <c:v>2.3192680000000001</c:v>
                </c:pt>
                <c:pt idx="116">
                  <c:v>2.3166350000000002</c:v>
                </c:pt>
                <c:pt idx="117">
                  <c:v>2.3146740000000001</c:v>
                </c:pt>
                <c:pt idx="118">
                  <c:v>2.3129149999999998</c:v>
                </c:pt>
                <c:pt idx="119">
                  <c:v>2.3120440000000002</c:v>
                </c:pt>
                <c:pt idx="120">
                  <c:v>2.3113000000000001</c:v>
                </c:pt>
                <c:pt idx="121">
                  <c:v>2.308627</c:v>
                </c:pt>
                <c:pt idx="122">
                  <c:v>2.3073229999999998</c:v>
                </c:pt>
                <c:pt idx="123">
                  <c:v>2.305412</c:v>
                </c:pt>
                <c:pt idx="124">
                  <c:v>2.3045469999999999</c:v>
                </c:pt>
                <c:pt idx="125">
                  <c:v>2.3035700000000001</c:v>
                </c:pt>
                <c:pt idx="126">
                  <c:v>2.30287</c:v>
                </c:pt>
                <c:pt idx="127">
                  <c:v>2.3020679999999998</c:v>
                </c:pt>
                <c:pt idx="128">
                  <c:v>2.301364</c:v>
                </c:pt>
                <c:pt idx="129">
                  <c:v>2.3009789999999999</c:v>
                </c:pt>
                <c:pt idx="130">
                  <c:v>2.3008410000000001</c:v>
                </c:pt>
                <c:pt idx="131">
                  <c:v>2.2999550000000002</c:v>
                </c:pt>
                <c:pt idx="132">
                  <c:v>2.2993079999999999</c:v>
                </c:pt>
                <c:pt idx="133">
                  <c:v>2.298603</c:v>
                </c:pt>
                <c:pt idx="134">
                  <c:v>2.2971810000000001</c:v>
                </c:pt>
                <c:pt idx="135">
                  <c:v>2.2958090000000002</c:v>
                </c:pt>
                <c:pt idx="136">
                  <c:v>2.2952189999999999</c:v>
                </c:pt>
                <c:pt idx="137">
                  <c:v>2.2950330000000001</c:v>
                </c:pt>
                <c:pt idx="138">
                  <c:v>2.2942230000000001</c:v>
                </c:pt>
                <c:pt idx="139">
                  <c:v>2.294333</c:v>
                </c:pt>
                <c:pt idx="140">
                  <c:v>2.2941989999999999</c:v>
                </c:pt>
                <c:pt idx="141">
                  <c:v>2.2927719999999998</c:v>
                </c:pt>
                <c:pt idx="142">
                  <c:v>2.2917890000000001</c:v>
                </c:pt>
                <c:pt idx="143">
                  <c:v>2.290778</c:v>
                </c:pt>
                <c:pt idx="144">
                  <c:v>2.2900930000000002</c:v>
                </c:pt>
                <c:pt idx="145">
                  <c:v>2.2894510000000001</c:v>
                </c:pt>
                <c:pt idx="146">
                  <c:v>2.2881719999999999</c:v>
                </c:pt>
                <c:pt idx="147">
                  <c:v>2.2913429999999999</c:v>
                </c:pt>
                <c:pt idx="148">
                  <c:v>2.2980700000000001</c:v>
                </c:pt>
                <c:pt idx="149">
                  <c:v>2.3068439999999999</c:v>
                </c:pt>
                <c:pt idx="150">
                  <c:v>2.316684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6C10-448D-945E-ECE307BB34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56290632"/>
        <c:axId val="1456297848"/>
      </c:scatterChart>
      <c:valAx>
        <c:axId val="1456290632"/>
        <c:scaling>
          <c:orientation val="minMax"/>
          <c:max val="3"/>
          <c:min val="1.5"/>
        </c:scaling>
        <c:delete val="1"/>
        <c:axPos val="b"/>
        <c:numFmt formatCode="General" sourceLinked="1"/>
        <c:majorTickMark val="out"/>
        <c:minorTickMark val="none"/>
        <c:tickLblPos val="nextTo"/>
        <c:crossAx val="1456297848"/>
        <c:crosses val="autoZero"/>
        <c:crossBetween val="midCat"/>
      </c:valAx>
      <c:valAx>
        <c:axId val="1456297848"/>
        <c:scaling>
          <c:orientation val="minMax"/>
          <c:max val="3.5"/>
          <c:min val="2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rgbClr val="3366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 b="0" i="0" baseline="0" dirty="0">
                    <a:solidFill>
                      <a:srgbClr val="336600"/>
                    </a:solidFill>
                    <a:effectLst/>
                  </a:rPr>
                  <a:t>C′(10 Hz)/pF</a:t>
                </a:r>
                <a:endParaRPr lang="en-GB" sz="1200" dirty="0">
                  <a:solidFill>
                    <a:srgbClr val="3366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2.7779487704035991E-3"/>
              <c:y val="0.3818981382191039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rgbClr val="3366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rgbClr val="3366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3366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6290632"/>
        <c:crossesAt val="-50"/>
        <c:crossBetween val="midCat"/>
        <c:majorUnit val="0.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5743050383992866"/>
          <c:y val="0.17820603163904122"/>
          <c:w val="0.6567798473285269"/>
          <c:h val="0.63706281850955404"/>
        </c:manualLayout>
      </c:layout>
      <c:scatterChart>
        <c:scatterStyle val="smoothMarker"/>
        <c:varyColors val="0"/>
        <c:ser>
          <c:idx val="1"/>
          <c:order val="0"/>
          <c:tx>
            <c:strRef>
              <c:f>'Cpeak Fpeak C10Hz C0.2MHz-S5'!$BX$4</c:f>
              <c:strCache>
                <c:ptCount val="1"/>
                <c:pt idx="0">
                  <c:v>C'(0.2MHz)-S5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circle"/>
            <c:size val="2"/>
            <c:spPr>
              <a:solidFill>
                <a:srgbClr val="BA00E6"/>
              </a:solidFill>
              <a:ln w="9525">
                <a:noFill/>
              </a:ln>
              <a:effectLst/>
            </c:spPr>
          </c:marker>
          <c:xVal>
            <c:numRef>
              <c:f>'Cpeak Fpeak C10Hz C0.2MHz-S5'!$BW$5:$BW$155</c:f>
              <c:numCache>
                <c:formatCode>General</c:formatCode>
                <c:ptCount val="151"/>
                <c:pt idx="0">
                  <c:v>0</c:v>
                </c:pt>
                <c:pt idx="1">
                  <c:v>3.3000000000000002E-2</c:v>
                </c:pt>
                <c:pt idx="2">
                  <c:v>6.7000000000000004E-2</c:v>
                </c:pt>
                <c:pt idx="3">
                  <c:v>0.1</c:v>
                </c:pt>
                <c:pt idx="4">
                  <c:v>0.13300000000000001</c:v>
                </c:pt>
                <c:pt idx="5">
                  <c:v>0.16700000000000001</c:v>
                </c:pt>
                <c:pt idx="6">
                  <c:v>0.2</c:v>
                </c:pt>
                <c:pt idx="7">
                  <c:v>0.23300000000000001</c:v>
                </c:pt>
                <c:pt idx="8">
                  <c:v>0.26700000000000002</c:v>
                </c:pt>
                <c:pt idx="9">
                  <c:v>0.3</c:v>
                </c:pt>
                <c:pt idx="10">
                  <c:v>0.33300000000000002</c:v>
                </c:pt>
                <c:pt idx="11">
                  <c:v>0.36699999999999999</c:v>
                </c:pt>
                <c:pt idx="12">
                  <c:v>0.4</c:v>
                </c:pt>
                <c:pt idx="13">
                  <c:v>0.433</c:v>
                </c:pt>
                <c:pt idx="14">
                  <c:v>0.46700000000000003</c:v>
                </c:pt>
                <c:pt idx="15">
                  <c:v>0.5</c:v>
                </c:pt>
                <c:pt idx="16">
                  <c:v>0.53300000000000003</c:v>
                </c:pt>
                <c:pt idx="17">
                  <c:v>0.56699999999999995</c:v>
                </c:pt>
                <c:pt idx="18">
                  <c:v>0.6</c:v>
                </c:pt>
                <c:pt idx="19">
                  <c:v>0.63300000000000001</c:v>
                </c:pt>
                <c:pt idx="20">
                  <c:v>0.66700000000000004</c:v>
                </c:pt>
                <c:pt idx="21">
                  <c:v>0.7</c:v>
                </c:pt>
                <c:pt idx="22">
                  <c:v>0.73299999999999998</c:v>
                </c:pt>
                <c:pt idx="23">
                  <c:v>0.76700000000000002</c:v>
                </c:pt>
                <c:pt idx="24">
                  <c:v>0.8</c:v>
                </c:pt>
                <c:pt idx="25">
                  <c:v>0.83299999999999996</c:v>
                </c:pt>
                <c:pt idx="26">
                  <c:v>0.86699999999999999</c:v>
                </c:pt>
                <c:pt idx="27">
                  <c:v>0.9</c:v>
                </c:pt>
                <c:pt idx="28">
                  <c:v>0.93300000000000005</c:v>
                </c:pt>
                <c:pt idx="29">
                  <c:v>0.96699999999999997</c:v>
                </c:pt>
                <c:pt idx="30">
                  <c:v>1</c:v>
                </c:pt>
                <c:pt idx="31">
                  <c:v>1.0329999999999999</c:v>
                </c:pt>
                <c:pt idx="32">
                  <c:v>1.0669999999999999</c:v>
                </c:pt>
                <c:pt idx="33">
                  <c:v>1.1000000000000001</c:v>
                </c:pt>
                <c:pt idx="34">
                  <c:v>1.133</c:v>
                </c:pt>
                <c:pt idx="35">
                  <c:v>1.167</c:v>
                </c:pt>
                <c:pt idx="36">
                  <c:v>1.2</c:v>
                </c:pt>
                <c:pt idx="37">
                  <c:v>1.2330000000000001</c:v>
                </c:pt>
                <c:pt idx="38">
                  <c:v>1.2669999999999999</c:v>
                </c:pt>
                <c:pt idx="39">
                  <c:v>1.3</c:v>
                </c:pt>
                <c:pt idx="40">
                  <c:v>1.333</c:v>
                </c:pt>
                <c:pt idx="41">
                  <c:v>1.367</c:v>
                </c:pt>
                <c:pt idx="42">
                  <c:v>1.4</c:v>
                </c:pt>
                <c:pt idx="43">
                  <c:v>1.4330000000000001</c:v>
                </c:pt>
                <c:pt idx="44">
                  <c:v>1.4670000000000001</c:v>
                </c:pt>
                <c:pt idx="45">
                  <c:v>1.5</c:v>
                </c:pt>
                <c:pt idx="46">
                  <c:v>1.5329999999999999</c:v>
                </c:pt>
                <c:pt idx="47">
                  <c:v>1.5669999999999999</c:v>
                </c:pt>
                <c:pt idx="48">
                  <c:v>1.6</c:v>
                </c:pt>
                <c:pt idx="49">
                  <c:v>1.633</c:v>
                </c:pt>
                <c:pt idx="50">
                  <c:v>1.667</c:v>
                </c:pt>
                <c:pt idx="51">
                  <c:v>1.7</c:v>
                </c:pt>
                <c:pt idx="52">
                  <c:v>1.7330000000000001</c:v>
                </c:pt>
                <c:pt idx="53">
                  <c:v>1.7669999999999999</c:v>
                </c:pt>
                <c:pt idx="54">
                  <c:v>1.8</c:v>
                </c:pt>
                <c:pt idx="55">
                  <c:v>1.833</c:v>
                </c:pt>
                <c:pt idx="56">
                  <c:v>1.867</c:v>
                </c:pt>
                <c:pt idx="57">
                  <c:v>1.9</c:v>
                </c:pt>
                <c:pt idx="58">
                  <c:v>1.9330000000000001</c:v>
                </c:pt>
                <c:pt idx="59">
                  <c:v>1.9670000000000001</c:v>
                </c:pt>
                <c:pt idx="60">
                  <c:v>2</c:v>
                </c:pt>
                <c:pt idx="61">
                  <c:v>2.0329999999999999</c:v>
                </c:pt>
                <c:pt idx="62">
                  <c:v>2.0670000000000002</c:v>
                </c:pt>
                <c:pt idx="63">
                  <c:v>2.1</c:v>
                </c:pt>
                <c:pt idx="64">
                  <c:v>2.133</c:v>
                </c:pt>
                <c:pt idx="65">
                  <c:v>2.1669999999999998</c:v>
                </c:pt>
                <c:pt idx="66">
                  <c:v>2.2000000000000002</c:v>
                </c:pt>
                <c:pt idx="67">
                  <c:v>2.2330000000000001</c:v>
                </c:pt>
                <c:pt idx="68">
                  <c:v>2.2669999999999999</c:v>
                </c:pt>
                <c:pt idx="69">
                  <c:v>2.2999999999999998</c:v>
                </c:pt>
                <c:pt idx="70">
                  <c:v>2.3330000000000002</c:v>
                </c:pt>
                <c:pt idx="71">
                  <c:v>2.367</c:v>
                </c:pt>
                <c:pt idx="72">
                  <c:v>2.4</c:v>
                </c:pt>
                <c:pt idx="73">
                  <c:v>2.4329999999999998</c:v>
                </c:pt>
                <c:pt idx="74">
                  <c:v>2.4670000000000001</c:v>
                </c:pt>
                <c:pt idx="75">
                  <c:v>2.5</c:v>
                </c:pt>
                <c:pt idx="76">
                  <c:v>2.5329999999999999</c:v>
                </c:pt>
                <c:pt idx="77">
                  <c:v>2.5670000000000002</c:v>
                </c:pt>
                <c:pt idx="78">
                  <c:v>2.6</c:v>
                </c:pt>
                <c:pt idx="79">
                  <c:v>2.633</c:v>
                </c:pt>
                <c:pt idx="80">
                  <c:v>2.6669999999999998</c:v>
                </c:pt>
                <c:pt idx="81">
                  <c:v>2.7</c:v>
                </c:pt>
                <c:pt idx="82">
                  <c:v>2.7330000000000001</c:v>
                </c:pt>
                <c:pt idx="83">
                  <c:v>2.7669999999999999</c:v>
                </c:pt>
                <c:pt idx="84">
                  <c:v>2.8</c:v>
                </c:pt>
                <c:pt idx="85">
                  <c:v>2.8330000000000002</c:v>
                </c:pt>
                <c:pt idx="86">
                  <c:v>2.867</c:v>
                </c:pt>
                <c:pt idx="87">
                  <c:v>2.9</c:v>
                </c:pt>
                <c:pt idx="88">
                  <c:v>2.9329999999999998</c:v>
                </c:pt>
                <c:pt idx="89">
                  <c:v>2.9670000000000001</c:v>
                </c:pt>
                <c:pt idx="90">
                  <c:v>3</c:v>
                </c:pt>
                <c:pt idx="91">
                  <c:v>3.0329999999999999</c:v>
                </c:pt>
                <c:pt idx="92">
                  <c:v>3.0670000000000002</c:v>
                </c:pt>
                <c:pt idx="93">
                  <c:v>3.1</c:v>
                </c:pt>
                <c:pt idx="94">
                  <c:v>3.133</c:v>
                </c:pt>
                <c:pt idx="95">
                  <c:v>3.1669999999999998</c:v>
                </c:pt>
                <c:pt idx="96">
                  <c:v>3.2</c:v>
                </c:pt>
                <c:pt idx="97">
                  <c:v>3.2330000000000001</c:v>
                </c:pt>
                <c:pt idx="98">
                  <c:v>3.2669999999999999</c:v>
                </c:pt>
                <c:pt idx="99">
                  <c:v>3.3</c:v>
                </c:pt>
                <c:pt idx="100">
                  <c:v>3.3330000000000002</c:v>
                </c:pt>
                <c:pt idx="101">
                  <c:v>3.367</c:v>
                </c:pt>
                <c:pt idx="102">
                  <c:v>3.4</c:v>
                </c:pt>
                <c:pt idx="103">
                  <c:v>3.4329999999999998</c:v>
                </c:pt>
                <c:pt idx="104">
                  <c:v>3.4670000000000001</c:v>
                </c:pt>
                <c:pt idx="105">
                  <c:v>3.5</c:v>
                </c:pt>
                <c:pt idx="106">
                  <c:v>3.5329999999999999</c:v>
                </c:pt>
                <c:pt idx="107">
                  <c:v>3.5670000000000002</c:v>
                </c:pt>
                <c:pt idx="108">
                  <c:v>3.6</c:v>
                </c:pt>
                <c:pt idx="109">
                  <c:v>3.633</c:v>
                </c:pt>
                <c:pt idx="110">
                  <c:v>3.6669999999999998</c:v>
                </c:pt>
                <c:pt idx="111">
                  <c:v>3.7</c:v>
                </c:pt>
                <c:pt idx="112">
                  <c:v>3.7330000000000001</c:v>
                </c:pt>
                <c:pt idx="113">
                  <c:v>3.7669999999999999</c:v>
                </c:pt>
                <c:pt idx="114">
                  <c:v>3.8</c:v>
                </c:pt>
                <c:pt idx="115">
                  <c:v>3.8330000000000002</c:v>
                </c:pt>
                <c:pt idx="116">
                  <c:v>3.867</c:v>
                </c:pt>
                <c:pt idx="117">
                  <c:v>3.9</c:v>
                </c:pt>
                <c:pt idx="118">
                  <c:v>3.9329999999999998</c:v>
                </c:pt>
                <c:pt idx="119">
                  <c:v>3.9670000000000001</c:v>
                </c:pt>
                <c:pt idx="120">
                  <c:v>4</c:v>
                </c:pt>
                <c:pt idx="121">
                  <c:v>4.0330000000000004</c:v>
                </c:pt>
                <c:pt idx="122">
                  <c:v>4.0670000000000002</c:v>
                </c:pt>
                <c:pt idx="123">
                  <c:v>4.0999999999999996</c:v>
                </c:pt>
                <c:pt idx="124">
                  <c:v>4.133</c:v>
                </c:pt>
                <c:pt idx="125">
                  <c:v>4.1669999999999998</c:v>
                </c:pt>
                <c:pt idx="126">
                  <c:v>4.2</c:v>
                </c:pt>
                <c:pt idx="127">
                  <c:v>4.2329999999999997</c:v>
                </c:pt>
                <c:pt idx="128">
                  <c:v>4.2670000000000003</c:v>
                </c:pt>
                <c:pt idx="129">
                  <c:v>4.3</c:v>
                </c:pt>
                <c:pt idx="130">
                  <c:v>4.3330000000000002</c:v>
                </c:pt>
                <c:pt idx="131">
                  <c:v>4.367</c:v>
                </c:pt>
                <c:pt idx="132">
                  <c:v>4.4000000000000004</c:v>
                </c:pt>
                <c:pt idx="133">
                  <c:v>4.4329999999999998</c:v>
                </c:pt>
                <c:pt idx="134">
                  <c:v>4.4669999999999996</c:v>
                </c:pt>
                <c:pt idx="135">
                  <c:v>4.5</c:v>
                </c:pt>
                <c:pt idx="136">
                  <c:v>4.5330000000000004</c:v>
                </c:pt>
                <c:pt idx="137">
                  <c:v>4.5670000000000002</c:v>
                </c:pt>
                <c:pt idx="138">
                  <c:v>4.5999999999999996</c:v>
                </c:pt>
                <c:pt idx="139">
                  <c:v>4.633</c:v>
                </c:pt>
                <c:pt idx="140">
                  <c:v>4.6669999999999998</c:v>
                </c:pt>
                <c:pt idx="141">
                  <c:v>4.7</c:v>
                </c:pt>
                <c:pt idx="142">
                  <c:v>4.7329999999999997</c:v>
                </c:pt>
                <c:pt idx="143">
                  <c:v>4.7670000000000003</c:v>
                </c:pt>
                <c:pt idx="144">
                  <c:v>4.8</c:v>
                </c:pt>
                <c:pt idx="145">
                  <c:v>4.8330000000000002</c:v>
                </c:pt>
                <c:pt idx="146">
                  <c:v>4.867</c:v>
                </c:pt>
                <c:pt idx="147">
                  <c:v>4.9000000000000004</c:v>
                </c:pt>
                <c:pt idx="148">
                  <c:v>4.9329999999999998</c:v>
                </c:pt>
                <c:pt idx="149">
                  <c:v>4.9669999999999996</c:v>
                </c:pt>
                <c:pt idx="150">
                  <c:v>5</c:v>
                </c:pt>
              </c:numCache>
            </c:numRef>
          </c:xVal>
          <c:yVal>
            <c:numRef>
              <c:f>'Cpeak Fpeak C10Hz C0.2MHz-S5'!$BX$5:$BX$155</c:f>
              <c:numCache>
                <c:formatCode>0.00E+00</c:formatCode>
                <c:ptCount val="151"/>
                <c:pt idx="0">
                  <c:v>2.4247299999999998</c:v>
                </c:pt>
                <c:pt idx="1">
                  <c:v>2.4069389999999999</c:v>
                </c:pt>
                <c:pt idx="2">
                  <c:v>2.4000110000000001</c:v>
                </c:pt>
                <c:pt idx="3">
                  <c:v>2.3966880000000002</c:v>
                </c:pt>
                <c:pt idx="4">
                  <c:v>2.395165</c:v>
                </c:pt>
                <c:pt idx="5">
                  <c:v>2.3939339999999998</c:v>
                </c:pt>
                <c:pt idx="6">
                  <c:v>2.394326</c:v>
                </c:pt>
                <c:pt idx="7">
                  <c:v>2.3928780000000001</c:v>
                </c:pt>
                <c:pt idx="8">
                  <c:v>2.3929429999999998</c:v>
                </c:pt>
                <c:pt idx="9">
                  <c:v>2.3927990000000001</c:v>
                </c:pt>
                <c:pt idx="10">
                  <c:v>2.3901810000000001</c:v>
                </c:pt>
                <c:pt idx="11">
                  <c:v>2.3922560000000002</c:v>
                </c:pt>
                <c:pt idx="12">
                  <c:v>2.3890920000000002</c:v>
                </c:pt>
                <c:pt idx="13">
                  <c:v>2.3908339999999999</c:v>
                </c:pt>
                <c:pt idx="14">
                  <c:v>2.3913090000000001</c:v>
                </c:pt>
                <c:pt idx="15">
                  <c:v>2.3901110000000001</c:v>
                </c:pt>
                <c:pt idx="16">
                  <c:v>2.388852</c:v>
                </c:pt>
                <c:pt idx="17">
                  <c:v>2.387778</c:v>
                </c:pt>
                <c:pt idx="18">
                  <c:v>2.3875519999999999</c:v>
                </c:pt>
                <c:pt idx="19">
                  <c:v>2.383213</c:v>
                </c:pt>
                <c:pt idx="20">
                  <c:v>2.3824510000000001</c:v>
                </c:pt>
                <c:pt idx="21">
                  <c:v>2.3814069999999998</c:v>
                </c:pt>
                <c:pt idx="22">
                  <c:v>2.379054</c:v>
                </c:pt>
                <c:pt idx="23">
                  <c:v>2.3746119999999999</c:v>
                </c:pt>
                <c:pt idx="24">
                  <c:v>2.3741780000000001</c:v>
                </c:pt>
                <c:pt idx="25">
                  <c:v>2.3724430000000001</c:v>
                </c:pt>
                <c:pt idx="26">
                  <c:v>2.3698589999999999</c:v>
                </c:pt>
                <c:pt idx="27">
                  <c:v>2.3639929999999998</c:v>
                </c:pt>
                <c:pt idx="28">
                  <c:v>2.3626390000000002</c:v>
                </c:pt>
                <c:pt idx="29">
                  <c:v>2.361056</c:v>
                </c:pt>
                <c:pt idx="30">
                  <c:v>2.3584010000000002</c:v>
                </c:pt>
                <c:pt idx="31">
                  <c:v>2.3817270000000001</c:v>
                </c:pt>
                <c:pt idx="32">
                  <c:v>2.3512400000000002</c:v>
                </c:pt>
                <c:pt idx="33">
                  <c:v>2.3499059999999998</c:v>
                </c:pt>
                <c:pt idx="34">
                  <c:v>2.3475730000000001</c:v>
                </c:pt>
                <c:pt idx="35">
                  <c:v>2.3448600000000002</c:v>
                </c:pt>
                <c:pt idx="36">
                  <c:v>2.343226</c:v>
                </c:pt>
                <c:pt idx="37">
                  <c:v>2.3400460000000001</c:v>
                </c:pt>
                <c:pt idx="38">
                  <c:v>2.3374760000000001</c:v>
                </c:pt>
                <c:pt idx="39">
                  <c:v>2.3356170000000001</c:v>
                </c:pt>
                <c:pt idx="40">
                  <c:v>2.3306749999999998</c:v>
                </c:pt>
                <c:pt idx="41">
                  <c:v>2.3278150000000002</c:v>
                </c:pt>
                <c:pt idx="42">
                  <c:v>2.3247990000000001</c:v>
                </c:pt>
                <c:pt idx="43">
                  <c:v>2.3235070000000002</c:v>
                </c:pt>
                <c:pt idx="44">
                  <c:v>2.3212950000000001</c:v>
                </c:pt>
                <c:pt idx="45">
                  <c:v>2.3181539999999998</c:v>
                </c:pt>
                <c:pt idx="46">
                  <c:v>2.315232</c:v>
                </c:pt>
                <c:pt idx="47">
                  <c:v>2.312589</c:v>
                </c:pt>
                <c:pt idx="48">
                  <c:v>2.310155</c:v>
                </c:pt>
                <c:pt idx="49">
                  <c:v>2.3071799999999998</c:v>
                </c:pt>
                <c:pt idx="50">
                  <c:v>2.3049539999999999</c:v>
                </c:pt>
                <c:pt idx="51">
                  <c:v>2.303042</c:v>
                </c:pt>
                <c:pt idx="52">
                  <c:v>2.3014830000000002</c:v>
                </c:pt>
                <c:pt idx="53">
                  <c:v>2.3007559999999998</c:v>
                </c:pt>
                <c:pt idx="54">
                  <c:v>2.3006039999999999</c:v>
                </c:pt>
                <c:pt idx="55">
                  <c:v>2.3223050000000001</c:v>
                </c:pt>
                <c:pt idx="56">
                  <c:v>2.3233709999999999</c:v>
                </c:pt>
                <c:pt idx="57">
                  <c:v>2.3236349999999999</c:v>
                </c:pt>
                <c:pt idx="58">
                  <c:v>2.3236289999999999</c:v>
                </c:pt>
                <c:pt idx="59">
                  <c:v>2.3232119999999998</c:v>
                </c:pt>
                <c:pt idx="60">
                  <c:v>2.3234050000000002</c:v>
                </c:pt>
                <c:pt idx="61">
                  <c:v>2.3237199999999998</c:v>
                </c:pt>
                <c:pt idx="62">
                  <c:v>2.324519</c:v>
                </c:pt>
                <c:pt idx="63">
                  <c:v>2.3229730000000002</c:v>
                </c:pt>
                <c:pt idx="64">
                  <c:v>2.318638</c:v>
                </c:pt>
                <c:pt idx="65">
                  <c:v>2.3030629999999999</c:v>
                </c:pt>
                <c:pt idx="66">
                  <c:v>2.249857</c:v>
                </c:pt>
                <c:pt idx="67">
                  <c:v>2.0989849999999999</c:v>
                </c:pt>
                <c:pt idx="68">
                  <c:v>1.8095049999999999</c:v>
                </c:pt>
                <c:pt idx="69">
                  <c:v>1.406693</c:v>
                </c:pt>
                <c:pt idx="70">
                  <c:v>0.96383810000000003</c:v>
                </c:pt>
                <c:pt idx="71">
                  <c:v>0.64742840000000001</c:v>
                </c:pt>
                <c:pt idx="72">
                  <c:v>0.42051129999999998</c:v>
                </c:pt>
                <c:pt idx="73">
                  <c:v>0.296875</c:v>
                </c:pt>
                <c:pt idx="74">
                  <c:v>0.23191970000000001</c:v>
                </c:pt>
                <c:pt idx="75">
                  <c:v>0.19644010000000001</c:v>
                </c:pt>
                <c:pt idx="76">
                  <c:v>0.17678289999999999</c:v>
                </c:pt>
                <c:pt idx="77">
                  <c:v>0.1642506</c:v>
                </c:pt>
                <c:pt idx="78">
                  <c:v>0.15571260000000001</c:v>
                </c:pt>
                <c:pt idx="79">
                  <c:v>0.1494579</c:v>
                </c:pt>
                <c:pt idx="80">
                  <c:v>0.14503250000000001</c:v>
                </c:pt>
                <c:pt idx="81">
                  <c:v>0.14065649999999999</c:v>
                </c:pt>
                <c:pt idx="82">
                  <c:v>0.13741909999999999</c:v>
                </c:pt>
                <c:pt idx="83">
                  <c:v>0.13447770000000001</c:v>
                </c:pt>
                <c:pt idx="84">
                  <c:v>0.1323734</c:v>
                </c:pt>
                <c:pt idx="85">
                  <c:v>0.13054479999999999</c:v>
                </c:pt>
                <c:pt idx="86">
                  <c:v>0.12895300000000001</c:v>
                </c:pt>
                <c:pt idx="87">
                  <c:v>0.1276862</c:v>
                </c:pt>
                <c:pt idx="88">
                  <c:v>0.1264941</c:v>
                </c:pt>
                <c:pt idx="89">
                  <c:v>0.12553629999999999</c:v>
                </c:pt>
                <c:pt idx="90">
                  <c:v>0.12485690000000001</c:v>
                </c:pt>
                <c:pt idx="91">
                  <c:v>0.1240706</c:v>
                </c:pt>
                <c:pt idx="92">
                  <c:v>0.1234452</c:v>
                </c:pt>
                <c:pt idx="93">
                  <c:v>0.1230062</c:v>
                </c:pt>
                <c:pt idx="94">
                  <c:v>0.12254710000000001</c:v>
                </c:pt>
                <c:pt idx="95">
                  <c:v>0.1220253</c:v>
                </c:pt>
                <c:pt idx="96">
                  <c:v>0.1217671</c:v>
                </c:pt>
                <c:pt idx="97">
                  <c:v>0.1214479</c:v>
                </c:pt>
                <c:pt idx="98">
                  <c:v>0.1211502</c:v>
                </c:pt>
                <c:pt idx="99">
                  <c:v>0.12088260000000001</c:v>
                </c:pt>
                <c:pt idx="100">
                  <c:v>0.1206969</c:v>
                </c:pt>
                <c:pt idx="101">
                  <c:v>0.1204056</c:v>
                </c:pt>
                <c:pt idx="102">
                  <c:v>0.1203259</c:v>
                </c:pt>
                <c:pt idx="103">
                  <c:v>0.120134</c:v>
                </c:pt>
                <c:pt idx="104">
                  <c:v>0.1199669</c:v>
                </c:pt>
                <c:pt idx="105">
                  <c:v>0.1197742</c:v>
                </c:pt>
                <c:pt idx="106">
                  <c:v>0.11966540000000001</c:v>
                </c:pt>
                <c:pt idx="107">
                  <c:v>0.1194388</c:v>
                </c:pt>
                <c:pt idx="108">
                  <c:v>0.11932959999999999</c:v>
                </c:pt>
                <c:pt idx="109">
                  <c:v>0.1193458</c:v>
                </c:pt>
                <c:pt idx="110">
                  <c:v>0.1191526</c:v>
                </c:pt>
                <c:pt idx="111">
                  <c:v>0.1191294</c:v>
                </c:pt>
                <c:pt idx="112">
                  <c:v>0.1190261</c:v>
                </c:pt>
                <c:pt idx="113">
                  <c:v>0.1189818</c:v>
                </c:pt>
                <c:pt idx="114">
                  <c:v>0.118905</c:v>
                </c:pt>
                <c:pt idx="115">
                  <c:v>0.1187088</c:v>
                </c:pt>
                <c:pt idx="116">
                  <c:v>0.1187565</c:v>
                </c:pt>
                <c:pt idx="117">
                  <c:v>0.11868960000000001</c:v>
                </c:pt>
                <c:pt idx="118">
                  <c:v>0.11848839999999999</c:v>
                </c:pt>
                <c:pt idx="119">
                  <c:v>0.1185799</c:v>
                </c:pt>
                <c:pt idx="120">
                  <c:v>0.11856029999999999</c:v>
                </c:pt>
                <c:pt idx="121">
                  <c:v>0.1185002</c:v>
                </c:pt>
                <c:pt idx="122">
                  <c:v>0.1184423</c:v>
                </c:pt>
                <c:pt idx="123">
                  <c:v>0.11841260000000001</c:v>
                </c:pt>
                <c:pt idx="124">
                  <c:v>0.1182884</c:v>
                </c:pt>
                <c:pt idx="125">
                  <c:v>0.11827269999999999</c:v>
                </c:pt>
                <c:pt idx="126">
                  <c:v>0.1181936</c:v>
                </c:pt>
                <c:pt idx="127">
                  <c:v>0.11828180000000001</c:v>
                </c:pt>
                <c:pt idx="128">
                  <c:v>0.1181614</c:v>
                </c:pt>
                <c:pt idx="129">
                  <c:v>0.1182013</c:v>
                </c:pt>
                <c:pt idx="130">
                  <c:v>0.118171</c:v>
                </c:pt>
                <c:pt idx="131">
                  <c:v>0.11811629999999999</c:v>
                </c:pt>
                <c:pt idx="132">
                  <c:v>0.1181328</c:v>
                </c:pt>
                <c:pt idx="133">
                  <c:v>0.1181821</c:v>
                </c:pt>
                <c:pt idx="134">
                  <c:v>0.11813890000000001</c:v>
                </c:pt>
                <c:pt idx="135">
                  <c:v>0.1179665</c:v>
                </c:pt>
                <c:pt idx="136">
                  <c:v>0.1181166</c:v>
                </c:pt>
                <c:pt idx="137">
                  <c:v>0.1180327</c:v>
                </c:pt>
                <c:pt idx="138">
                  <c:v>0.11795079999999999</c:v>
                </c:pt>
                <c:pt idx="139">
                  <c:v>0.1180749</c:v>
                </c:pt>
                <c:pt idx="140">
                  <c:v>0.1180538</c:v>
                </c:pt>
                <c:pt idx="141">
                  <c:v>0.1179341</c:v>
                </c:pt>
                <c:pt idx="142">
                  <c:v>0.11790299999999999</c:v>
                </c:pt>
                <c:pt idx="143">
                  <c:v>0.1180042</c:v>
                </c:pt>
                <c:pt idx="144">
                  <c:v>0.11797249999999999</c:v>
                </c:pt>
                <c:pt idx="145">
                  <c:v>0.1178237</c:v>
                </c:pt>
                <c:pt idx="146">
                  <c:v>0.11781750000000001</c:v>
                </c:pt>
                <c:pt idx="147">
                  <c:v>0.1179771</c:v>
                </c:pt>
                <c:pt idx="148">
                  <c:v>0.1181238</c:v>
                </c:pt>
                <c:pt idx="149">
                  <c:v>0.1182732</c:v>
                </c:pt>
                <c:pt idx="150">
                  <c:v>0.1183925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8C26-4059-A113-6E053C29FD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56290632"/>
        <c:axId val="1456297848"/>
      </c:scatterChart>
      <c:valAx>
        <c:axId val="1456290632"/>
        <c:scaling>
          <c:orientation val="minMax"/>
          <c:max val="3"/>
          <c:min val="1.5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>
                    <a:solidFill>
                      <a:schemeClr val="tx1"/>
                    </a:solidFill>
                    <a:latin typeface="+mn-lt"/>
                  </a:rPr>
                  <a:t>Time/h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6297848"/>
        <c:crosses val="autoZero"/>
        <c:crossBetween val="midCat"/>
        <c:majorUnit val="0.5"/>
        <c:minorUnit val="0.1"/>
      </c:valAx>
      <c:valAx>
        <c:axId val="1456297848"/>
        <c:scaling>
          <c:orientation val="minMax"/>
          <c:max val="2.5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 b="0" i="0" baseline="0" dirty="0">
                    <a:solidFill>
                      <a:srgbClr val="002060"/>
                    </a:solidFill>
                    <a:effectLst/>
                  </a:rPr>
                  <a:t>C′(0.2 MHz)/pF</a:t>
                </a:r>
                <a:endParaRPr lang="en-GB" sz="1200" dirty="0">
                  <a:solidFill>
                    <a:srgbClr val="00206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2.7779487704035991E-3"/>
              <c:y val="0.2789403270116527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rgbClr val="00206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rgbClr val="00206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6290632"/>
        <c:crossesAt val="-50"/>
        <c:crossBetween val="midCat"/>
        <c:majorUnit val="0.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5905002315886982"/>
          <c:y val="0.28407202018035682"/>
          <c:w val="0.66145206113941635"/>
          <c:h val="0.64069855081344407"/>
        </c:manualLayout>
      </c:layout>
      <c:scatterChart>
        <c:scatterStyle val="smoothMarker"/>
        <c:varyColors val="0"/>
        <c:ser>
          <c:idx val="0"/>
          <c:order val="0"/>
          <c:tx>
            <c:strRef>
              <c:f>'10Hz'!$A$3</c:f>
              <c:strCache>
                <c:ptCount val="1"/>
                <c:pt idx="0">
                  <c:v>5%Sucrose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circle"/>
            <c:size val="2"/>
            <c:spPr>
              <a:solidFill>
                <a:schemeClr val="tx1"/>
              </a:solidFill>
              <a:ln w="9525">
                <a:noFill/>
              </a:ln>
              <a:effectLst/>
            </c:spPr>
          </c:marker>
          <c:xVal>
            <c:numRef>
              <c:f>'10Hz'!$A$6:$A$200</c:f>
              <c:numCache>
                <c:formatCode>General</c:formatCode>
                <c:ptCount val="195"/>
                <c:pt idx="0">
                  <c:v>0</c:v>
                </c:pt>
                <c:pt idx="1">
                  <c:v>3.3000000000000002E-2</c:v>
                </c:pt>
                <c:pt idx="2">
                  <c:v>6.7000000000000004E-2</c:v>
                </c:pt>
                <c:pt idx="3">
                  <c:v>0.1</c:v>
                </c:pt>
                <c:pt idx="4">
                  <c:v>0.13300000000000001</c:v>
                </c:pt>
                <c:pt idx="5">
                  <c:v>0.16700000000000001</c:v>
                </c:pt>
                <c:pt idx="6">
                  <c:v>0.2</c:v>
                </c:pt>
                <c:pt idx="7">
                  <c:v>0.23300000000000001</c:v>
                </c:pt>
                <c:pt idx="8">
                  <c:v>0.26700000000000002</c:v>
                </c:pt>
                <c:pt idx="9">
                  <c:v>0.3</c:v>
                </c:pt>
                <c:pt idx="10">
                  <c:v>0.33300000000000002</c:v>
                </c:pt>
                <c:pt idx="11">
                  <c:v>0.36699999999999999</c:v>
                </c:pt>
                <c:pt idx="12">
                  <c:v>0.4</c:v>
                </c:pt>
                <c:pt idx="13">
                  <c:v>0.433</c:v>
                </c:pt>
                <c:pt idx="14">
                  <c:v>0.46700000000000003</c:v>
                </c:pt>
                <c:pt idx="15">
                  <c:v>0.5</c:v>
                </c:pt>
                <c:pt idx="16">
                  <c:v>0.53300000000000003</c:v>
                </c:pt>
                <c:pt idx="17">
                  <c:v>0.56699999999999995</c:v>
                </c:pt>
                <c:pt idx="18">
                  <c:v>0.6</c:v>
                </c:pt>
                <c:pt idx="19">
                  <c:v>0.63300000000000001</c:v>
                </c:pt>
                <c:pt idx="20">
                  <c:v>0.66700000000000004</c:v>
                </c:pt>
                <c:pt idx="21">
                  <c:v>0.7</c:v>
                </c:pt>
                <c:pt idx="22">
                  <c:v>0.73299999999999998</c:v>
                </c:pt>
                <c:pt idx="23">
                  <c:v>0.76700000000000002</c:v>
                </c:pt>
                <c:pt idx="24">
                  <c:v>0.8</c:v>
                </c:pt>
                <c:pt idx="25">
                  <c:v>0.83299999999999996</c:v>
                </c:pt>
                <c:pt idx="26">
                  <c:v>0.86699999999999999</c:v>
                </c:pt>
                <c:pt idx="27">
                  <c:v>0.9</c:v>
                </c:pt>
                <c:pt idx="28">
                  <c:v>0.93300000000000005</c:v>
                </c:pt>
                <c:pt idx="29">
                  <c:v>0.96699999999999997</c:v>
                </c:pt>
                <c:pt idx="30">
                  <c:v>1</c:v>
                </c:pt>
                <c:pt idx="31">
                  <c:v>1.0329999999999999</c:v>
                </c:pt>
                <c:pt idx="32">
                  <c:v>1.0669999999999999</c:v>
                </c:pt>
                <c:pt idx="33">
                  <c:v>1.1000000000000001</c:v>
                </c:pt>
                <c:pt idx="34">
                  <c:v>1.133</c:v>
                </c:pt>
                <c:pt idx="35">
                  <c:v>1.167</c:v>
                </c:pt>
                <c:pt idx="36">
                  <c:v>1.2</c:v>
                </c:pt>
                <c:pt idx="37">
                  <c:v>1.2330000000000001</c:v>
                </c:pt>
                <c:pt idx="38">
                  <c:v>1.2669999999999999</c:v>
                </c:pt>
                <c:pt idx="39">
                  <c:v>1.3</c:v>
                </c:pt>
                <c:pt idx="40">
                  <c:v>1.333</c:v>
                </c:pt>
                <c:pt idx="41">
                  <c:v>1.367</c:v>
                </c:pt>
                <c:pt idx="42">
                  <c:v>1.4</c:v>
                </c:pt>
                <c:pt idx="43">
                  <c:v>1.4330000000000001</c:v>
                </c:pt>
                <c:pt idx="44">
                  <c:v>1.4670000000000001</c:v>
                </c:pt>
                <c:pt idx="45">
                  <c:v>1.5</c:v>
                </c:pt>
                <c:pt idx="46">
                  <c:v>1.5329999999999999</c:v>
                </c:pt>
                <c:pt idx="47">
                  <c:v>1.5669999999999999</c:v>
                </c:pt>
                <c:pt idx="48">
                  <c:v>1.6</c:v>
                </c:pt>
                <c:pt idx="49">
                  <c:v>1.633</c:v>
                </c:pt>
                <c:pt idx="50">
                  <c:v>1.667</c:v>
                </c:pt>
                <c:pt idx="51">
                  <c:v>1.7</c:v>
                </c:pt>
                <c:pt idx="52">
                  <c:v>1.7330000000000001</c:v>
                </c:pt>
                <c:pt idx="53">
                  <c:v>1.7669999999999999</c:v>
                </c:pt>
                <c:pt idx="54">
                  <c:v>1.8</c:v>
                </c:pt>
                <c:pt idx="55">
                  <c:v>1.833</c:v>
                </c:pt>
                <c:pt idx="56">
                  <c:v>1.867</c:v>
                </c:pt>
                <c:pt idx="57">
                  <c:v>1.9</c:v>
                </c:pt>
                <c:pt idx="58">
                  <c:v>1.9330000000000001</c:v>
                </c:pt>
                <c:pt idx="59">
                  <c:v>1.9670000000000001</c:v>
                </c:pt>
                <c:pt idx="60">
                  <c:v>2</c:v>
                </c:pt>
                <c:pt idx="61">
                  <c:v>2.0329999999999999</c:v>
                </c:pt>
                <c:pt idx="62">
                  <c:v>2.0670000000000002</c:v>
                </c:pt>
                <c:pt idx="63">
                  <c:v>2.1</c:v>
                </c:pt>
                <c:pt idx="64">
                  <c:v>2.133</c:v>
                </c:pt>
                <c:pt idx="65">
                  <c:v>2.1669999999999998</c:v>
                </c:pt>
                <c:pt idx="66">
                  <c:v>2.2000000000000002</c:v>
                </c:pt>
                <c:pt idx="67">
                  <c:v>2.2330000000000001</c:v>
                </c:pt>
                <c:pt idx="68">
                  <c:v>2.2669999999999999</c:v>
                </c:pt>
                <c:pt idx="69">
                  <c:v>2.2999999999999998</c:v>
                </c:pt>
                <c:pt idx="70">
                  <c:v>2.3330000000000002</c:v>
                </c:pt>
                <c:pt idx="71">
                  <c:v>2.367</c:v>
                </c:pt>
                <c:pt idx="72">
                  <c:v>2.4</c:v>
                </c:pt>
                <c:pt idx="73">
                  <c:v>2.4329999999999998</c:v>
                </c:pt>
                <c:pt idx="74">
                  <c:v>2.4670000000000001</c:v>
                </c:pt>
                <c:pt idx="75">
                  <c:v>2.5</c:v>
                </c:pt>
                <c:pt idx="76">
                  <c:v>2.5329999999999999</c:v>
                </c:pt>
                <c:pt idx="77">
                  <c:v>2.5670000000000002</c:v>
                </c:pt>
                <c:pt idx="78">
                  <c:v>2.6</c:v>
                </c:pt>
                <c:pt idx="79">
                  <c:v>2.633</c:v>
                </c:pt>
                <c:pt idx="80">
                  <c:v>2.6669999999999998</c:v>
                </c:pt>
                <c:pt idx="81">
                  <c:v>2.7</c:v>
                </c:pt>
                <c:pt idx="82">
                  <c:v>2.7330000000000001</c:v>
                </c:pt>
                <c:pt idx="83">
                  <c:v>2.7669999999999999</c:v>
                </c:pt>
                <c:pt idx="84">
                  <c:v>2.8</c:v>
                </c:pt>
                <c:pt idx="85">
                  <c:v>2.8330000000000002</c:v>
                </c:pt>
                <c:pt idx="86">
                  <c:v>2.867</c:v>
                </c:pt>
                <c:pt idx="87">
                  <c:v>2.9</c:v>
                </c:pt>
                <c:pt idx="88">
                  <c:v>2.9329999999999998</c:v>
                </c:pt>
                <c:pt idx="89">
                  <c:v>2.9670000000000001</c:v>
                </c:pt>
                <c:pt idx="90">
                  <c:v>3</c:v>
                </c:pt>
                <c:pt idx="91">
                  <c:v>3.0329999999999999</c:v>
                </c:pt>
                <c:pt idx="92">
                  <c:v>3.0670000000000002</c:v>
                </c:pt>
                <c:pt idx="93">
                  <c:v>3.1</c:v>
                </c:pt>
                <c:pt idx="94">
                  <c:v>3.133</c:v>
                </c:pt>
                <c:pt idx="95">
                  <c:v>3.1669999999999998</c:v>
                </c:pt>
                <c:pt idx="96">
                  <c:v>3.2</c:v>
                </c:pt>
                <c:pt idx="97">
                  <c:v>3.2330000000000001</c:v>
                </c:pt>
                <c:pt idx="98">
                  <c:v>3.2669999999999999</c:v>
                </c:pt>
                <c:pt idx="99">
                  <c:v>3.3</c:v>
                </c:pt>
                <c:pt idx="100">
                  <c:v>3.3330000000000002</c:v>
                </c:pt>
                <c:pt idx="101">
                  <c:v>3.367</c:v>
                </c:pt>
                <c:pt idx="102">
                  <c:v>3.4</c:v>
                </c:pt>
                <c:pt idx="103">
                  <c:v>3.4329999999999998</c:v>
                </c:pt>
                <c:pt idx="104">
                  <c:v>3.4670000000000001</c:v>
                </c:pt>
                <c:pt idx="105">
                  <c:v>3.5</c:v>
                </c:pt>
                <c:pt idx="106">
                  <c:v>3.5329999999999999</c:v>
                </c:pt>
                <c:pt idx="107">
                  <c:v>3.5670000000000002</c:v>
                </c:pt>
                <c:pt idx="108">
                  <c:v>3.6</c:v>
                </c:pt>
                <c:pt idx="109">
                  <c:v>3.633</c:v>
                </c:pt>
                <c:pt idx="110">
                  <c:v>3.6669999999999998</c:v>
                </c:pt>
                <c:pt idx="111">
                  <c:v>3.7</c:v>
                </c:pt>
                <c:pt idx="112">
                  <c:v>3.7330000000000001</c:v>
                </c:pt>
                <c:pt idx="113">
                  <c:v>3.7669999999999999</c:v>
                </c:pt>
                <c:pt idx="114">
                  <c:v>3.8</c:v>
                </c:pt>
                <c:pt idx="115">
                  <c:v>3.8330000000000002</c:v>
                </c:pt>
                <c:pt idx="116">
                  <c:v>3.867</c:v>
                </c:pt>
                <c:pt idx="117">
                  <c:v>3.9</c:v>
                </c:pt>
                <c:pt idx="118">
                  <c:v>3.9329999999999998</c:v>
                </c:pt>
                <c:pt idx="119">
                  <c:v>3.9670000000000001</c:v>
                </c:pt>
                <c:pt idx="120">
                  <c:v>4</c:v>
                </c:pt>
                <c:pt idx="121">
                  <c:v>4.0330000000000004</c:v>
                </c:pt>
                <c:pt idx="122">
                  <c:v>4.0670000000000002</c:v>
                </c:pt>
                <c:pt idx="123">
                  <c:v>4.0999999999999996</c:v>
                </c:pt>
                <c:pt idx="124">
                  <c:v>4.133</c:v>
                </c:pt>
                <c:pt idx="125">
                  <c:v>4.1669999999999998</c:v>
                </c:pt>
                <c:pt idx="126">
                  <c:v>4.2</c:v>
                </c:pt>
                <c:pt idx="127">
                  <c:v>4.2329999999999997</c:v>
                </c:pt>
                <c:pt idx="128">
                  <c:v>4.2670000000000003</c:v>
                </c:pt>
                <c:pt idx="129">
                  <c:v>4.3</c:v>
                </c:pt>
                <c:pt idx="130">
                  <c:v>4.3330000000000002</c:v>
                </c:pt>
                <c:pt idx="131">
                  <c:v>4.367</c:v>
                </c:pt>
                <c:pt idx="132">
                  <c:v>4.4000000000000004</c:v>
                </c:pt>
                <c:pt idx="133">
                  <c:v>4.4329999999999998</c:v>
                </c:pt>
                <c:pt idx="134">
                  <c:v>4.4669999999999996</c:v>
                </c:pt>
                <c:pt idx="135">
                  <c:v>4.5</c:v>
                </c:pt>
                <c:pt idx="136">
                  <c:v>4.5330000000000004</c:v>
                </c:pt>
                <c:pt idx="137">
                  <c:v>4.5670000000000002</c:v>
                </c:pt>
                <c:pt idx="138">
                  <c:v>4.5999999999999996</c:v>
                </c:pt>
                <c:pt idx="139">
                  <c:v>4.633</c:v>
                </c:pt>
                <c:pt idx="140">
                  <c:v>4.6669999999999998</c:v>
                </c:pt>
                <c:pt idx="141">
                  <c:v>4.7</c:v>
                </c:pt>
                <c:pt idx="142">
                  <c:v>4.7329999999999997</c:v>
                </c:pt>
                <c:pt idx="143">
                  <c:v>4.7670000000000003</c:v>
                </c:pt>
                <c:pt idx="144">
                  <c:v>4.8</c:v>
                </c:pt>
                <c:pt idx="145">
                  <c:v>4.8330000000000002</c:v>
                </c:pt>
                <c:pt idx="146">
                  <c:v>4.867</c:v>
                </c:pt>
                <c:pt idx="147">
                  <c:v>4.9000000000000004</c:v>
                </c:pt>
                <c:pt idx="148">
                  <c:v>4.9329999999999998</c:v>
                </c:pt>
                <c:pt idx="149">
                  <c:v>4.9669999999999996</c:v>
                </c:pt>
                <c:pt idx="150">
                  <c:v>5</c:v>
                </c:pt>
              </c:numCache>
            </c:numRef>
          </c:xVal>
          <c:yVal>
            <c:numRef>
              <c:f>'10Hz'!$K$6:$K$200</c:f>
              <c:numCache>
                <c:formatCode>0.00E+00</c:formatCode>
                <c:ptCount val="195"/>
                <c:pt idx="0">
                  <c:v>3.3032249999999999</c:v>
                </c:pt>
                <c:pt idx="1">
                  <c:v>3.2331020000000001</c:v>
                </c:pt>
                <c:pt idx="2">
                  <c:v>3.2320199999999999</c:v>
                </c:pt>
                <c:pt idx="3">
                  <c:v>3.213419</c:v>
                </c:pt>
                <c:pt idx="4">
                  <c:v>3.2028789999999998</c:v>
                </c:pt>
                <c:pt idx="5">
                  <c:v>3.1939449999999998</c:v>
                </c:pt>
                <c:pt idx="6">
                  <c:v>3.1864880000000002</c:v>
                </c:pt>
                <c:pt idx="7">
                  <c:v>-1.9309669999999999E-4</c:v>
                </c:pt>
                <c:pt idx="8">
                  <c:v>3.1746639999999999</c:v>
                </c:pt>
                <c:pt idx="9">
                  <c:v>3.1710449999999999</c:v>
                </c:pt>
                <c:pt idx="10">
                  <c:v>3.168002</c:v>
                </c:pt>
                <c:pt idx="11">
                  <c:v>3.1649039999999999</c:v>
                </c:pt>
                <c:pt idx="12">
                  <c:v>3.1645810000000001</c:v>
                </c:pt>
                <c:pt idx="13">
                  <c:v>3.1613880000000001</c:v>
                </c:pt>
                <c:pt idx="14">
                  <c:v>3.1588039999999999</c:v>
                </c:pt>
                <c:pt idx="15">
                  <c:v>3.1565509999999999</c:v>
                </c:pt>
                <c:pt idx="16">
                  <c:v>3.1534010000000001</c:v>
                </c:pt>
                <c:pt idx="17">
                  <c:v>3.1511719999999999</c:v>
                </c:pt>
                <c:pt idx="18">
                  <c:v>3.141886</c:v>
                </c:pt>
                <c:pt idx="19">
                  <c:v>3.129775</c:v>
                </c:pt>
                <c:pt idx="20">
                  <c:v>3.1126879999999999</c:v>
                </c:pt>
                <c:pt idx="21">
                  <c:v>3.0977380000000001</c:v>
                </c:pt>
                <c:pt idx="22">
                  <c:v>3.0769570000000002</c:v>
                </c:pt>
                <c:pt idx="23">
                  <c:v>3.0589249999999999</c:v>
                </c:pt>
                <c:pt idx="24">
                  <c:v>3.0362629999999999</c:v>
                </c:pt>
                <c:pt idx="25">
                  <c:v>3.018599</c:v>
                </c:pt>
                <c:pt idx="26">
                  <c:v>2.9947620000000001</c:v>
                </c:pt>
                <c:pt idx="27">
                  <c:v>2.9750100000000002</c:v>
                </c:pt>
                <c:pt idx="28">
                  <c:v>2.9516149999999999</c:v>
                </c:pt>
                <c:pt idx="29">
                  <c:v>2.9309449999999999</c:v>
                </c:pt>
                <c:pt idx="30">
                  <c:v>2.907899</c:v>
                </c:pt>
                <c:pt idx="31">
                  <c:v>2.8865430000000001</c:v>
                </c:pt>
                <c:pt idx="32">
                  <c:v>2.864188</c:v>
                </c:pt>
                <c:pt idx="33">
                  <c:v>2.8454359999999999</c:v>
                </c:pt>
                <c:pt idx="34">
                  <c:v>2.8234750000000002</c:v>
                </c:pt>
                <c:pt idx="35">
                  <c:v>2.8035779999999999</c:v>
                </c:pt>
                <c:pt idx="36">
                  <c:v>2.7832219999999999</c:v>
                </c:pt>
                <c:pt idx="37">
                  <c:v>2.7638419999999999</c:v>
                </c:pt>
                <c:pt idx="38">
                  <c:v>2.7446600000000001</c:v>
                </c:pt>
                <c:pt idx="39">
                  <c:v>2.7265640000000002</c:v>
                </c:pt>
                <c:pt idx="40">
                  <c:v>2.7092320000000001</c:v>
                </c:pt>
                <c:pt idx="41">
                  <c:v>2.6931080000000001</c:v>
                </c:pt>
                <c:pt idx="42">
                  <c:v>2.674191</c:v>
                </c:pt>
                <c:pt idx="43">
                  <c:v>2.6512959999999999</c:v>
                </c:pt>
                <c:pt idx="44">
                  <c:v>2.6325789999999998</c:v>
                </c:pt>
                <c:pt idx="45">
                  <c:v>2.616924</c:v>
                </c:pt>
                <c:pt idx="46">
                  <c:v>2.6025390000000002</c:v>
                </c:pt>
                <c:pt idx="47">
                  <c:v>2.5895869999999999</c:v>
                </c:pt>
                <c:pt idx="48">
                  <c:v>2.5756290000000002</c:v>
                </c:pt>
                <c:pt idx="49">
                  <c:v>2.5644809999999998</c:v>
                </c:pt>
                <c:pt idx="50">
                  <c:v>2.5525229999999999</c:v>
                </c:pt>
                <c:pt idx="51">
                  <c:v>2.5422660000000001</c:v>
                </c:pt>
                <c:pt idx="52">
                  <c:v>2.532915</c:v>
                </c:pt>
                <c:pt idx="53">
                  <c:v>2.5245259999999998</c:v>
                </c:pt>
                <c:pt idx="54">
                  <c:v>2.519263</c:v>
                </c:pt>
                <c:pt idx="55">
                  <c:v>2.5138340000000001</c:v>
                </c:pt>
                <c:pt idx="56">
                  <c:v>2.5079039999999999</c:v>
                </c:pt>
                <c:pt idx="57">
                  <c:v>2.5022180000000001</c:v>
                </c:pt>
                <c:pt idx="58">
                  <c:v>2.4974590000000001</c:v>
                </c:pt>
                <c:pt idx="59">
                  <c:v>2.4943430000000002</c:v>
                </c:pt>
                <c:pt idx="60">
                  <c:v>2.7962769999999999</c:v>
                </c:pt>
                <c:pt idx="61">
                  <c:v>2.746909</c:v>
                </c:pt>
                <c:pt idx="62">
                  <c:v>2.7459660000000001</c:v>
                </c:pt>
                <c:pt idx="63">
                  <c:v>2.7639109999999998</c:v>
                </c:pt>
                <c:pt idx="64">
                  <c:v>2.7834310000000002</c:v>
                </c:pt>
                <c:pt idx="65">
                  <c:v>2.7781319999999998</c:v>
                </c:pt>
                <c:pt idx="66">
                  <c:v>2.7094779999999998</c:v>
                </c:pt>
                <c:pt idx="67">
                  <c:v>2.589591</c:v>
                </c:pt>
                <c:pt idx="68">
                  <c:v>2.471098</c:v>
                </c:pt>
                <c:pt idx="69">
                  <c:v>2.1623039999999998</c:v>
                </c:pt>
                <c:pt idx="70">
                  <c:v>1.7413050000000001</c:v>
                </c:pt>
                <c:pt idx="71">
                  <c:v>1.528721</c:v>
                </c:pt>
                <c:pt idx="72">
                  <c:v>1.4422079999999999</c:v>
                </c:pt>
                <c:pt idx="73">
                  <c:v>1.407111</c:v>
                </c:pt>
                <c:pt idx="74">
                  <c:v>1.391826</c:v>
                </c:pt>
                <c:pt idx="75">
                  <c:v>1.383775</c:v>
                </c:pt>
                <c:pt idx="76">
                  <c:v>1.378301</c:v>
                </c:pt>
                <c:pt idx="77">
                  <c:v>1.3726560000000001</c:v>
                </c:pt>
                <c:pt idx="78">
                  <c:v>1.3678170000000001</c:v>
                </c:pt>
                <c:pt idx="79">
                  <c:v>1.3644259999999999</c:v>
                </c:pt>
                <c:pt idx="80">
                  <c:v>1.362285</c:v>
                </c:pt>
                <c:pt idx="81">
                  <c:v>1.3598490000000001</c:v>
                </c:pt>
                <c:pt idx="82">
                  <c:v>1.3577650000000001</c:v>
                </c:pt>
                <c:pt idx="83">
                  <c:v>1.3557399999999999</c:v>
                </c:pt>
                <c:pt idx="84">
                  <c:v>1.354163</c:v>
                </c:pt>
                <c:pt idx="85">
                  <c:v>1.3529949999999999</c:v>
                </c:pt>
                <c:pt idx="86">
                  <c:v>1.3518680000000001</c:v>
                </c:pt>
                <c:pt idx="87">
                  <c:v>1.3509800000000001</c:v>
                </c:pt>
                <c:pt idx="88">
                  <c:v>1.3501840000000001</c:v>
                </c:pt>
                <c:pt idx="89">
                  <c:v>1.3492930000000001</c:v>
                </c:pt>
                <c:pt idx="90">
                  <c:v>1.3485959999999999</c:v>
                </c:pt>
                <c:pt idx="91">
                  <c:v>1.3480019999999999</c:v>
                </c:pt>
                <c:pt idx="92">
                  <c:v>1.347577</c:v>
                </c:pt>
                <c:pt idx="93">
                  <c:v>1.3469169999999999</c:v>
                </c:pt>
                <c:pt idx="94">
                  <c:v>1.3465750000000001</c:v>
                </c:pt>
                <c:pt idx="95">
                  <c:v>1.345885</c:v>
                </c:pt>
                <c:pt idx="96">
                  <c:v>1.3455889999999999</c:v>
                </c:pt>
                <c:pt idx="97">
                  <c:v>1.345424</c:v>
                </c:pt>
                <c:pt idx="98">
                  <c:v>1.3448640000000001</c:v>
                </c:pt>
                <c:pt idx="99">
                  <c:v>1.344787</c:v>
                </c:pt>
                <c:pt idx="100">
                  <c:v>1.344204</c:v>
                </c:pt>
                <c:pt idx="101">
                  <c:v>1.344093</c:v>
                </c:pt>
                <c:pt idx="102">
                  <c:v>1.3438570000000001</c:v>
                </c:pt>
                <c:pt idx="103">
                  <c:v>1.344122</c:v>
                </c:pt>
                <c:pt idx="104">
                  <c:v>1.343442</c:v>
                </c:pt>
                <c:pt idx="105">
                  <c:v>1.3433379999999999</c:v>
                </c:pt>
                <c:pt idx="106">
                  <c:v>1.343383</c:v>
                </c:pt>
                <c:pt idx="107">
                  <c:v>1.3430200000000001</c:v>
                </c:pt>
                <c:pt idx="108">
                  <c:v>1.342843</c:v>
                </c:pt>
                <c:pt idx="109">
                  <c:v>1.3426290000000001</c:v>
                </c:pt>
                <c:pt idx="110">
                  <c:v>1.3425370000000001</c:v>
                </c:pt>
                <c:pt idx="111">
                  <c:v>1.3428880000000001</c:v>
                </c:pt>
                <c:pt idx="112">
                  <c:v>1.342268</c:v>
                </c:pt>
                <c:pt idx="113">
                  <c:v>1.342033</c:v>
                </c:pt>
                <c:pt idx="114">
                  <c:v>1.3420259999999999</c:v>
                </c:pt>
                <c:pt idx="115">
                  <c:v>1.3421019999999999</c:v>
                </c:pt>
                <c:pt idx="116">
                  <c:v>1.341877</c:v>
                </c:pt>
                <c:pt idx="117">
                  <c:v>1.341639</c:v>
                </c:pt>
                <c:pt idx="118">
                  <c:v>1.341488</c:v>
                </c:pt>
                <c:pt idx="119">
                  <c:v>1.3417030000000001</c:v>
                </c:pt>
                <c:pt idx="120">
                  <c:v>1.3415760000000001</c:v>
                </c:pt>
                <c:pt idx="121">
                  <c:v>1.341542</c:v>
                </c:pt>
                <c:pt idx="122">
                  <c:v>1.3411660000000001</c:v>
                </c:pt>
                <c:pt idx="123">
                  <c:v>1.3414919999999999</c:v>
                </c:pt>
                <c:pt idx="124">
                  <c:v>1.3412710000000001</c:v>
                </c:pt>
                <c:pt idx="125">
                  <c:v>1.3412729999999999</c:v>
                </c:pt>
                <c:pt idx="126">
                  <c:v>1.3416360000000001</c:v>
                </c:pt>
                <c:pt idx="127">
                  <c:v>1.3412809999999999</c:v>
                </c:pt>
                <c:pt idx="128">
                  <c:v>1.3409120000000001</c:v>
                </c:pt>
                <c:pt idx="129">
                  <c:v>1.340962</c:v>
                </c:pt>
                <c:pt idx="130">
                  <c:v>1.3411869999999999</c:v>
                </c:pt>
                <c:pt idx="131">
                  <c:v>1.3411729999999999</c:v>
                </c:pt>
                <c:pt idx="132">
                  <c:v>1.3408340000000001</c:v>
                </c:pt>
                <c:pt idx="133">
                  <c:v>1.3407770000000001</c:v>
                </c:pt>
                <c:pt idx="134">
                  <c:v>1.3406549999999999</c:v>
                </c:pt>
                <c:pt idx="135">
                  <c:v>1.340606</c:v>
                </c:pt>
                <c:pt idx="136">
                  <c:v>1.3406290000000001</c:v>
                </c:pt>
                <c:pt idx="137">
                  <c:v>1.3406210000000001</c:v>
                </c:pt>
                <c:pt idx="138">
                  <c:v>1.340565</c:v>
                </c:pt>
                <c:pt idx="139">
                  <c:v>1.3404929999999999</c:v>
                </c:pt>
                <c:pt idx="140">
                  <c:v>1.340614</c:v>
                </c:pt>
                <c:pt idx="141">
                  <c:v>1.340657</c:v>
                </c:pt>
                <c:pt idx="142">
                  <c:v>1.3406</c:v>
                </c:pt>
                <c:pt idx="143">
                  <c:v>1.3407169999999999</c:v>
                </c:pt>
                <c:pt idx="144">
                  <c:v>1.3408389999999999</c:v>
                </c:pt>
                <c:pt idx="145">
                  <c:v>1.3405320000000001</c:v>
                </c:pt>
                <c:pt idx="146">
                  <c:v>1.3402959999999999</c:v>
                </c:pt>
                <c:pt idx="147">
                  <c:v>1.340317</c:v>
                </c:pt>
                <c:pt idx="148">
                  <c:v>1.3404990000000001</c:v>
                </c:pt>
                <c:pt idx="149">
                  <c:v>1.340462</c:v>
                </c:pt>
                <c:pt idx="150">
                  <c:v>1.3405959999999999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DDC9-4B4B-AACD-94E452FEA475}"/>
            </c:ext>
          </c:extLst>
        </c:ser>
        <c:ser>
          <c:idx val="1"/>
          <c:order val="1"/>
          <c:tx>
            <c:strRef>
              <c:f>'10Hz'!$M$3</c:f>
              <c:strCache>
                <c:ptCount val="1"/>
                <c:pt idx="0">
                  <c:v>5%Sucrose in 0.13% NaCl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'10Hz'!$M$6:$M$200</c:f>
              <c:numCache>
                <c:formatCode>General</c:formatCode>
                <c:ptCount val="195"/>
                <c:pt idx="0">
                  <c:v>0</c:v>
                </c:pt>
                <c:pt idx="1">
                  <c:v>3.3000000000000002E-2</c:v>
                </c:pt>
                <c:pt idx="2">
                  <c:v>6.7000000000000004E-2</c:v>
                </c:pt>
                <c:pt idx="3">
                  <c:v>0.1</c:v>
                </c:pt>
                <c:pt idx="4">
                  <c:v>0.13300000000000001</c:v>
                </c:pt>
                <c:pt idx="5">
                  <c:v>0.16700000000000001</c:v>
                </c:pt>
                <c:pt idx="6">
                  <c:v>0.2</c:v>
                </c:pt>
                <c:pt idx="7">
                  <c:v>0.23300000000000001</c:v>
                </c:pt>
                <c:pt idx="8">
                  <c:v>0.26700000000000002</c:v>
                </c:pt>
                <c:pt idx="9">
                  <c:v>0.3</c:v>
                </c:pt>
                <c:pt idx="10">
                  <c:v>0.33300000000000002</c:v>
                </c:pt>
                <c:pt idx="11">
                  <c:v>0.36699999999999999</c:v>
                </c:pt>
                <c:pt idx="12">
                  <c:v>0.4</c:v>
                </c:pt>
                <c:pt idx="13">
                  <c:v>0.433</c:v>
                </c:pt>
                <c:pt idx="14">
                  <c:v>0.46700000000000003</c:v>
                </c:pt>
                <c:pt idx="15">
                  <c:v>0.5</c:v>
                </c:pt>
                <c:pt idx="16">
                  <c:v>0.53300000000000003</c:v>
                </c:pt>
                <c:pt idx="17">
                  <c:v>0.56699999999999995</c:v>
                </c:pt>
                <c:pt idx="18">
                  <c:v>0.6</c:v>
                </c:pt>
                <c:pt idx="19">
                  <c:v>0.63300000000000001</c:v>
                </c:pt>
                <c:pt idx="20">
                  <c:v>0.66700000000000004</c:v>
                </c:pt>
                <c:pt idx="21">
                  <c:v>0.7</c:v>
                </c:pt>
                <c:pt idx="22">
                  <c:v>0.73299999999999998</c:v>
                </c:pt>
                <c:pt idx="23">
                  <c:v>0.76700000000000002</c:v>
                </c:pt>
                <c:pt idx="24">
                  <c:v>0.8</c:v>
                </c:pt>
                <c:pt idx="25">
                  <c:v>0.83299999999999996</c:v>
                </c:pt>
                <c:pt idx="26">
                  <c:v>0.86699999999999999</c:v>
                </c:pt>
                <c:pt idx="27">
                  <c:v>0.9</c:v>
                </c:pt>
                <c:pt idx="28">
                  <c:v>0.93300000000000005</c:v>
                </c:pt>
                <c:pt idx="29">
                  <c:v>0.96699999999999997</c:v>
                </c:pt>
                <c:pt idx="30">
                  <c:v>1</c:v>
                </c:pt>
                <c:pt idx="31">
                  <c:v>1.0329999999999999</c:v>
                </c:pt>
                <c:pt idx="32">
                  <c:v>1.0669999999999999</c:v>
                </c:pt>
                <c:pt idx="33">
                  <c:v>1.1000000000000001</c:v>
                </c:pt>
                <c:pt idx="34">
                  <c:v>1.133</c:v>
                </c:pt>
                <c:pt idx="35">
                  <c:v>1.167</c:v>
                </c:pt>
                <c:pt idx="36">
                  <c:v>1.2</c:v>
                </c:pt>
                <c:pt idx="37">
                  <c:v>1.2330000000000001</c:v>
                </c:pt>
                <c:pt idx="38">
                  <c:v>1.2669999999999999</c:v>
                </c:pt>
                <c:pt idx="39">
                  <c:v>1.3</c:v>
                </c:pt>
                <c:pt idx="40">
                  <c:v>1.333</c:v>
                </c:pt>
                <c:pt idx="41">
                  <c:v>1.367</c:v>
                </c:pt>
                <c:pt idx="42">
                  <c:v>1.4</c:v>
                </c:pt>
                <c:pt idx="43">
                  <c:v>1.4330000000000001</c:v>
                </c:pt>
                <c:pt idx="44">
                  <c:v>1.4670000000000001</c:v>
                </c:pt>
                <c:pt idx="45">
                  <c:v>1.5</c:v>
                </c:pt>
                <c:pt idx="46">
                  <c:v>1.5329999999999999</c:v>
                </c:pt>
                <c:pt idx="47">
                  <c:v>1.5669999999999999</c:v>
                </c:pt>
                <c:pt idx="48">
                  <c:v>1.6</c:v>
                </c:pt>
                <c:pt idx="49">
                  <c:v>1.633</c:v>
                </c:pt>
                <c:pt idx="50">
                  <c:v>1.667</c:v>
                </c:pt>
                <c:pt idx="51">
                  <c:v>1.7</c:v>
                </c:pt>
                <c:pt idx="52">
                  <c:v>1.7330000000000001</c:v>
                </c:pt>
                <c:pt idx="53">
                  <c:v>1.7669999999999999</c:v>
                </c:pt>
                <c:pt idx="54">
                  <c:v>1.8</c:v>
                </c:pt>
                <c:pt idx="55">
                  <c:v>1.833</c:v>
                </c:pt>
                <c:pt idx="56">
                  <c:v>1.867</c:v>
                </c:pt>
                <c:pt idx="57">
                  <c:v>1.9</c:v>
                </c:pt>
                <c:pt idx="58">
                  <c:v>1.9330000000000001</c:v>
                </c:pt>
                <c:pt idx="59">
                  <c:v>1.9670000000000001</c:v>
                </c:pt>
                <c:pt idx="60">
                  <c:v>2</c:v>
                </c:pt>
                <c:pt idx="61">
                  <c:v>2.0329999999999999</c:v>
                </c:pt>
                <c:pt idx="62">
                  <c:v>2.0670000000000002</c:v>
                </c:pt>
                <c:pt idx="63">
                  <c:v>2.1</c:v>
                </c:pt>
                <c:pt idx="64">
                  <c:v>2.133</c:v>
                </c:pt>
                <c:pt idx="65">
                  <c:v>2.1669999999999998</c:v>
                </c:pt>
                <c:pt idx="66">
                  <c:v>2.2000000000000002</c:v>
                </c:pt>
                <c:pt idx="67">
                  <c:v>2.2330000000000001</c:v>
                </c:pt>
                <c:pt idx="68">
                  <c:v>2.2669999999999999</c:v>
                </c:pt>
                <c:pt idx="69">
                  <c:v>2.2999999999999998</c:v>
                </c:pt>
                <c:pt idx="70">
                  <c:v>2.3330000000000002</c:v>
                </c:pt>
                <c:pt idx="71">
                  <c:v>2.367</c:v>
                </c:pt>
                <c:pt idx="72">
                  <c:v>2.4</c:v>
                </c:pt>
                <c:pt idx="73">
                  <c:v>2.4329999999999998</c:v>
                </c:pt>
                <c:pt idx="74">
                  <c:v>2.4670000000000001</c:v>
                </c:pt>
                <c:pt idx="75">
                  <c:v>2.5</c:v>
                </c:pt>
                <c:pt idx="76">
                  <c:v>2.5329999999999999</c:v>
                </c:pt>
                <c:pt idx="77">
                  <c:v>2.5670000000000002</c:v>
                </c:pt>
                <c:pt idx="78">
                  <c:v>2.6</c:v>
                </c:pt>
                <c:pt idx="79">
                  <c:v>2.633</c:v>
                </c:pt>
                <c:pt idx="80">
                  <c:v>2.6669999999999998</c:v>
                </c:pt>
                <c:pt idx="81">
                  <c:v>2.7</c:v>
                </c:pt>
                <c:pt idx="82">
                  <c:v>2.7330000000000001</c:v>
                </c:pt>
                <c:pt idx="83">
                  <c:v>2.7669999999999999</c:v>
                </c:pt>
                <c:pt idx="84">
                  <c:v>2.8</c:v>
                </c:pt>
                <c:pt idx="85">
                  <c:v>2.8330000000000002</c:v>
                </c:pt>
                <c:pt idx="86">
                  <c:v>2.867</c:v>
                </c:pt>
                <c:pt idx="87">
                  <c:v>2.9</c:v>
                </c:pt>
                <c:pt idx="88">
                  <c:v>2.9329999999999998</c:v>
                </c:pt>
                <c:pt idx="89">
                  <c:v>2.9670000000000001</c:v>
                </c:pt>
                <c:pt idx="90">
                  <c:v>3</c:v>
                </c:pt>
                <c:pt idx="91">
                  <c:v>3.0329999999999999</c:v>
                </c:pt>
                <c:pt idx="92">
                  <c:v>3.0670000000000002</c:v>
                </c:pt>
                <c:pt idx="93">
                  <c:v>3.1</c:v>
                </c:pt>
                <c:pt idx="94">
                  <c:v>3.133</c:v>
                </c:pt>
                <c:pt idx="95">
                  <c:v>3.1669999999999998</c:v>
                </c:pt>
                <c:pt idx="96">
                  <c:v>3.2</c:v>
                </c:pt>
                <c:pt idx="97">
                  <c:v>3.2330000000000001</c:v>
                </c:pt>
                <c:pt idx="98">
                  <c:v>3.2669999999999999</c:v>
                </c:pt>
                <c:pt idx="99">
                  <c:v>3.3</c:v>
                </c:pt>
                <c:pt idx="100">
                  <c:v>3.3330000000000002</c:v>
                </c:pt>
                <c:pt idx="101">
                  <c:v>3.367</c:v>
                </c:pt>
                <c:pt idx="102">
                  <c:v>3.4</c:v>
                </c:pt>
                <c:pt idx="103">
                  <c:v>3.4329999999999998</c:v>
                </c:pt>
                <c:pt idx="104">
                  <c:v>3.4670000000000001</c:v>
                </c:pt>
                <c:pt idx="105">
                  <c:v>3.5</c:v>
                </c:pt>
                <c:pt idx="106">
                  <c:v>3.5329999999999999</c:v>
                </c:pt>
                <c:pt idx="107">
                  <c:v>3.5670000000000002</c:v>
                </c:pt>
                <c:pt idx="108">
                  <c:v>3.6</c:v>
                </c:pt>
                <c:pt idx="109">
                  <c:v>3.633</c:v>
                </c:pt>
                <c:pt idx="110">
                  <c:v>3.6669999999999998</c:v>
                </c:pt>
                <c:pt idx="111">
                  <c:v>3.7</c:v>
                </c:pt>
                <c:pt idx="112">
                  <c:v>3.7330000000000001</c:v>
                </c:pt>
                <c:pt idx="113">
                  <c:v>3.7669999999999999</c:v>
                </c:pt>
                <c:pt idx="114">
                  <c:v>3.8</c:v>
                </c:pt>
                <c:pt idx="115">
                  <c:v>3.8330000000000002</c:v>
                </c:pt>
                <c:pt idx="116">
                  <c:v>3.867</c:v>
                </c:pt>
                <c:pt idx="117">
                  <c:v>3.9</c:v>
                </c:pt>
                <c:pt idx="118">
                  <c:v>3.9329999999999998</c:v>
                </c:pt>
                <c:pt idx="119">
                  <c:v>3.9670000000000001</c:v>
                </c:pt>
                <c:pt idx="120">
                  <c:v>4</c:v>
                </c:pt>
                <c:pt idx="121">
                  <c:v>4.0330000000000004</c:v>
                </c:pt>
                <c:pt idx="122">
                  <c:v>4.0670000000000002</c:v>
                </c:pt>
                <c:pt idx="123">
                  <c:v>4.0999999999999996</c:v>
                </c:pt>
                <c:pt idx="124">
                  <c:v>4.133</c:v>
                </c:pt>
                <c:pt idx="125">
                  <c:v>4.1669999999999998</c:v>
                </c:pt>
                <c:pt idx="126">
                  <c:v>4.2</c:v>
                </c:pt>
                <c:pt idx="127">
                  <c:v>4.2329999999999997</c:v>
                </c:pt>
                <c:pt idx="128">
                  <c:v>4.2670000000000003</c:v>
                </c:pt>
                <c:pt idx="129">
                  <c:v>4.3</c:v>
                </c:pt>
                <c:pt idx="130">
                  <c:v>4.3330000000000002</c:v>
                </c:pt>
                <c:pt idx="131">
                  <c:v>4.367</c:v>
                </c:pt>
                <c:pt idx="132">
                  <c:v>4.4000000000000004</c:v>
                </c:pt>
                <c:pt idx="133">
                  <c:v>4.4329999999999998</c:v>
                </c:pt>
                <c:pt idx="134">
                  <c:v>4.4669999999999996</c:v>
                </c:pt>
                <c:pt idx="135">
                  <c:v>4.5</c:v>
                </c:pt>
                <c:pt idx="136">
                  <c:v>4.5330000000000004</c:v>
                </c:pt>
                <c:pt idx="137">
                  <c:v>4.5670000000000002</c:v>
                </c:pt>
                <c:pt idx="138">
                  <c:v>4.5999999999999996</c:v>
                </c:pt>
                <c:pt idx="139">
                  <c:v>4.633</c:v>
                </c:pt>
                <c:pt idx="140">
                  <c:v>4.6669999999999998</c:v>
                </c:pt>
                <c:pt idx="141">
                  <c:v>4.7</c:v>
                </c:pt>
                <c:pt idx="142">
                  <c:v>4.7329999999999997</c:v>
                </c:pt>
                <c:pt idx="143">
                  <c:v>4.7670000000000003</c:v>
                </c:pt>
                <c:pt idx="144">
                  <c:v>4.8</c:v>
                </c:pt>
                <c:pt idx="145">
                  <c:v>4.8330000000000002</c:v>
                </c:pt>
                <c:pt idx="146">
                  <c:v>4.867</c:v>
                </c:pt>
                <c:pt idx="147">
                  <c:v>4.9000000000000004</c:v>
                </c:pt>
                <c:pt idx="148">
                  <c:v>4.9329999999999998</c:v>
                </c:pt>
                <c:pt idx="149">
                  <c:v>4.9669999999999996</c:v>
                </c:pt>
                <c:pt idx="150">
                  <c:v>5</c:v>
                </c:pt>
              </c:numCache>
            </c:numRef>
          </c:xVal>
          <c:yVal>
            <c:numRef>
              <c:f>'10Hz'!$W$6:$W$200</c:f>
              <c:numCache>
                <c:formatCode>0.00E+00</c:formatCode>
                <c:ptCount val="195"/>
                <c:pt idx="0">
                  <c:v>3.582992</c:v>
                </c:pt>
                <c:pt idx="1">
                  <c:v>3.4563410000000001</c:v>
                </c:pt>
                <c:pt idx="2">
                  <c:v>3.5786180000000001</c:v>
                </c:pt>
                <c:pt idx="3">
                  <c:v>3.5875810000000001</c:v>
                </c:pt>
                <c:pt idx="4">
                  <c:v>3.5864440000000002</c:v>
                </c:pt>
                <c:pt idx="5">
                  <c:v>3.5882860000000001</c:v>
                </c:pt>
                <c:pt idx="6">
                  <c:v>3.5841599999999998</c:v>
                </c:pt>
                <c:pt idx="7">
                  <c:v>3.5642480000000001</c:v>
                </c:pt>
                <c:pt idx="8">
                  <c:v>3.5405259999999998</c:v>
                </c:pt>
                <c:pt idx="9">
                  <c:v>3.547469</c:v>
                </c:pt>
                <c:pt idx="10">
                  <c:v>3.5364</c:v>
                </c:pt>
                <c:pt idx="11">
                  <c:v>3.528168</c:v>
                </c:pt>
                <c:pt idx="12">
                  <c:v>3.5109140000000001</c:v>
                </c:pt>
                <c:pt idx="13">
                  <c:v>3.4718800000000001</c:v>
                </c:pt>
                <c:pt idx="14">
                  <c:v>3.5038849999999999</c:v>
                </c:pt>
                <c:pt idx="15">
                  <c:v>3.5188510000000002</c:v>
                </c:pt>
                <c:pt idx="16">
                  <c:v>3.4776189999999998</c:v>
                </c:pt>
                <c:pt idx="17">
                  <c:v>3.483733</c:v>
                </c:pt>
                <c:pt idx="18">
                  <c:v>3.4969739999999998</c:v>
                </c:pt>
                <c:pt idx="19">
                  <c:v>3.576012</c:v>
                </c:pt>
                <c:pt idx="20">
                  <c:v>3.5743559999999999</c:v>
                </c:pt>
                <c:pt idx="21">
                  <c:v>3.5510190000000001</c:v>
                </c:pt>
                <c:pt idx="22">
                  <c:v>3.566262</c:v>
                </c:pt>
                <c:pt idx="23">
                  <c:v>3.5042770000000001</c:v>
                </c:pt>
                <c:pt idx="24">
                  <c:v>3.505055</c:v>
                </c:pt>
                <c:pt idx="25">
                  <c:v>3.4849600000000001</c:v>
                </c:pt>
                <c:pt idx="26">
                  <c:v>3.4799600000000002</c:v>
                </c:pt>
                <c:pt idx="27">
                  <c:v>3.4850989999999999</c:v>
                </c:pt>
                <c:pt idx="28">
                  <c:v>3.4823390000000001</c:v>
                </c:pt>
                <c:pt idx="29">
                  <c:v>3.500184</c:v>
                </c:pt>
                <c:pt idx="30">
                  <c:v>3.4885799999999998</c:v>
                </c:pt>
                <c:pt idx="31">
                  <c:v>3.4067759999999998</c:v>
                </c:pt>
                <c:pt idx="32">
                  <c:v>3.4103349999999999</c:v>
                </c:pt>
                <c:pt idx="33">
                  <c:v>3.4534919999999998</c:v>
                </c:pt>
                <c:pt idx="34">
                  <c:v>3.39994</c:v>
                </c:pt>
                <c:pt idx="35">
                  <c:v>3.369602</c:v>
                </c:pt>
                <c:pt idx="36">
                  <c:v>3.3673229999999998</c:v>
                </c:pt>
                <c:pt idx="37">
                  <c:v>3.3486509999999998</c:v>
                </c:pt>
                <c:pt idx="38">
                  <c:v>3.329412</c:v>
                </c:pt>
                <c:pt idx="39">
                  <c:v>3.318171</c:v>
                </c:pt>
                <c:pt idx="40">
                  <c:v>3.3069649999999999</c:v>
                </c:pt>
                <c:pt idx="41">
                  <c:v>3.2961469999999999</c:v>
                </c:pt>
                <c:pt idx="42">
                  <c:v>3.2843200000000001</c:v>
                </c:pt>
                <c:pt idx="43">
                  <c:v>3.2730790000000001</c:v>
                </c:pt>
                <c:pt idx="44">
                  <c:v>3.2580100000000001</c:v>
                </c:pt>
                <c:pt idx="45">
                  <c:v>3.2434980000000002</c:v>
                </c:pt>
                <c:pt idx="46">
                  <c:v>3.2295280000000002</c:v>
                </c:pt>
                <c:pt idx="47">
                  <c:v>3.2156929999999999</c:v>
                </c:pt>
                <c:pt idx="48">
                  <c:v>3.2008200000000002</c:v>
                </c:pt>
                <c:pt idx="49">
                  <c:v>3.1873390000000001</c:v>
                </c:pt>
                <c:pt idx="50">
                  <c:v>3.1718139999999999</c:v>
                </c:pt>
                <c:pt idx="51">
                  <c:v>3.157753</c:v>
                </c:pt>
                <c:pt idx="52">
                  <c:v>3.2074199999999999</c:v>
                </c:pt>
                <c:pt idx="53">
                  <c:v>3.2216649999999998</c:v>
                </c:pt>
                <c:pt idx="54">
                  <c:v>3.229832</c:v>
                </c:pt>
                <c:pt idx="55">
                  <c:v>3.2275049999999998</c:v>
                </c:pt>
                <c:pt idx="56">
                  <c:v>3.2202999999999999</c:v>
                </c:pt>
                <c:pt idx="57">
                  <c:v>3.1815920000000002</c:v>
                </c:pt>
                <c:pt idx="58">
                  <c:v>3.1887840000000001</c:v>
                </c:pt>
                <c:pt idx="59">
                  <c:v>3.19015</c:v>
                </c:pt>
                <c:pt idx="60">
                  <c:v>3.190347</c:v>
                </c:pt>
                <c:pt idx="61">
                  <c:v>3.192024</c:v>
                </c:pt>
                <c:pt idx="62">
                  <c:v>3.1942750000000002</c:v>
                </c:pt>
                <c:pt idx="63">
                  <c:v>3.1904309999999998</c:v>
                </c:pt>
                <c:pt idx="64">
                  <c:v>3.1169470000000001</c:v>
                </c:pt>
                <c:pt idx="65">
                  <c:v>2.9383900000000001</c:v>
                </c:pt>
                <c:pt idx="66">
                  <c:v>2.8554729999999999</c:v>
                </c:pt>
                <c:pt idx="67">
                  <c:v>2.7995909999999999</c:v>
                </c:pt>
                <c:pt idx="68">
                  <c:v>2.7590819999999998</c:v>
                </c:pt>
                <c:pt idx="69">
                  <c:v>2.7256939999999998</c:v>
                </c:pt>
                <c:pt idx="70">
                  <c:v>2.6978949999999999</c:v>
                </c:pt>
                <c:pt idx="71">
                  <c:v>2.6718220000000001</c:v>
                </c:pt>
                <c:pt idx="72">
                  <c:v>2.6540319999999999</c:v>
                </c:pt>
                <c:pt idx="73">
                  <c:v>2.633883</c:v>
                </c:pt>
                <c:pt idx="74">
                  <c:v>2.6147390000000001</c:v>
                </c:pt>
                <c:pt idx="75">
                  <c:v>2.5962000000000001</c:v>
                </c:pt>
                <c:pt idx="76">
                  <c:v>2.5769060000000001</c:v>
                </c:pt>
                <c:pt idx="77">
                  <c:v>2.5579879999999999</c:v>
                </c:pt>
                <c:pt idx="78">
                  <c:v>2.5395080000000001</c:v>
                </c:pt>
                <c:pt idx="79">
                  <c:v>2.5233020000000002</c:v>
                </c:pt>
                <c:pt idx="80">
                  <c:v>2.5080049999999998</c:v>
                </c:pt>
                <c:pt idx="81">
                  <c:v>2.4932210000000001</c:v>
                </c:pt>
                <c:pt idx="82">
                  <c:v>2.4796900000000002</c:v>
                </c:pt>
                <c:pt idx="83">
                  <c:v>2.4680219999999999</c:v>
                </c:pt>
                <c:pt idx="84">
                  <c:v>2.4579789999999999</c:v>
                </c:pt>
                <c:pt idx="85">
                  <c:v>2.4492400000000001</c:v>
                </c:pt>
                <c:pt idx="86">
                  <c:v>2.441433</c:v>
                </c:pt>
                <c:pt idx="87">
                  <c:v>2.4340090000000001</c:v>
                </c:pt>
                <c:pt idx="88">
                  <c:v>2.4275180000000001</c:v>
                </c:pt>
                <c:pt idx="89">
                  <c:v>2.421408</c:v>
                </c:pt>
                <c:pt idx="90">
                  <c:v>2.4161109999999999</c:v>
                </c:pt>
                <c:pt idx="91">
                  <c:v>2.4111419999999999</c:v>
                </c:pt>
                <c:pt idx="92">
                  <c:v>2.4070200000000002</c:v>
                </c:pt>
                <c:pt idx="93">
                  <c:v>2.402701</c:v>
                </c:pt>
                <c:pt idx="94">
                  <c:v>2.3995410000000001</c:v>
                </c:pt>
                <c:pt idx="95">
                  <c:v>2.3963990000000002</c:v>
                </c:pt>
                <c:pt idx="96">
                  <c:v>2.393551</c:v>
                </c:pt>
                <c:pt idx="97">
                  <c:v>2.3907889999999998</c:v>
                </c:pt>
                <c:pt idx="98">
                  <c:v>2.3887489999999998</c:v>
                </c:pt>
                <c:pt idx="99">
                  <c:v>2.3870399999999998</c:v>
                </c:pt>
                <c:pt idx="100">
                  <c:v>2.384833</c:v>
                </c:pt>
                <c:pt idx="101">
                  <c:v>2.3836789999999999</c:v>
                </c:pt>
                <c:pt idx="102">
                  <c:v>2.381999</c:v>
                </c:pt>
                <c:pt idx="103">
                  <c:v>2.3802690000000002</c:v>
                </c:pt>
                <c:pt idx="104">
                  <c:v>2.3788309999999999</c:v>
                </c:pt>
                <c:pt idx="105">
                  <c:v>2.3772470000000001</c:v>
                </c:pt>
                <c:pt idx="106">
                  <c:v>2.3760439999999998</c:v>
                </c:pt>
                <c:pt idx="107">
                  <c:v>2.3750369999999998</c:v>
                </c:pt>
                <c:pt idx="108">
                  <c:v>2.3742619999999999</c:v>
                </c:pt>
                <c:pt idx="109">
                  <c:v>2.373167</c:v>
                </c:pt>
                <c:pt idx="110">
                  <c:v>2.3721290000000002</c:v>
                </c:pt>
                <c:pt idx="111">
                  <c:v>2.3713549999999999</c:v>
                </c:pt>
                <c:pt idx="112">
                  <c:v>2.370276</c:v>
                </c:pt>
                <c:pt idx="113">
                  <c:v>2.369783</c:v>
                </c:pt>
                <c:pt idx="114">
                  <c:v>2.3688639999999999</c:v>
                </c:pt>
                <c:pt idx="115">
                  <c:v>2.3681559999999999</c:v>
                </c:pt>
                <c:pt idx="116">
                  <c:v>2.3673380000000002</c:v>
                </c:pt>
                <c:pt idx="117">
                  <c:v>2.367127</c:v>
                </c:pt>
                <c:pt idx="118">
                  <c:v>2.3664200000000002</c:v>
                </c:pt>
                <c:pt idx="119">
                  <c:v>2.3660420000000002</c:v>
                </c:pt>
                <c:pt idx="120">
                  <c:v>2.3655339999999998</c:v>
                </c:pt>
                <c:pt idx="121">
                  <c:v>2.3649420000000001</c:v>
                </c:pt>
                <c:pt idx="122">
                  <c:v>2.3642479999999999</c:v>
                </c:pt>
                <c:pt idx="123">
                  <c:v>2.363534</c:v>
                </c:pt>
                <c:pt idx="124">
                  <c:v>2.3633850000000001</c:v>
                </c:pt>
                <c:pt idx="125">
                  <c:v>2.3626339999999999</c:v>
                </c:pt>
                <c:pt idx="126">
                  <c:v>2.362584</c:v>
                </c:pt>
                <c:pt idx="127">
                  <c:v>2.3621539999999999</c:v>
                </c:pt>
                <c:pt idx="128">
                  <c:v>2.3619309999999998</c:v>
                </c:pt>
                <c:pt idx="129">
                  <c:v>2.36144</c:v>
                </c:pt>
                <c:pt idx="130">
                  <c:v>2.3613360000000001</c:v>
                </c:pt>
                <c:pt idx="131">
                  <c:v>2.3607909999999999</c:v>
                </c:pt>
                <c:pt idx="132">
                  <c:v>2.3609300000000002</c:v>
                </c:pt>
                <c:pt idx="133">
                  <c:v>2.3605559999999999</c:v>
                </c:pt>
                <c:pt idx="134">
                  <c:v>2.3600180000000002</c:v>
                </c:pt>
                <c:pt idx="135">
                  <c:v>2.359502</c:v>
                </c:pt>
                <c:pt idx="136">
                  <c:v>2.359108</c:v>
                </c:pt>
                <c:pt idx="137">
                  <c:v>2.3589709999999999</c:v>
                </c:pt>
                <c:pt idx="138">
                  <c:v>2.3587470000000001</c:v>
                </c:pt>
                <c:pt idx="139">
                  <c:v>2.3586179999999999</c:v>
                </c:pt>
                <c:pt idx="140">
                  <c:v>2.3585349999999998</c:v>
                </c:pt>
                <c:pt idx="141">
                  <c:v>2.3581750000000001</c:v>
                </c:pt>
                <c:pt idx="142">
                  <c:v>2.357685</c:v>
                </c:pt>
                <c:pt idx="143">
                  <c:v>2.3572899999999999</c:v>
                </c:pt>
                <c:pt idx="144">
                  <c:v>2.357002</c:v>
                </c:pt>
                <c:pt idx="145">
                  <c:v>2.356865</c:v>
                </c:pt>
                <c:pt idx="146">
                  <c:v>2.3563839999999998</c:v>
                </c:pt>
                <c:pt idx="147">
                  <c:v>2.3568509999999998</c:v>
                </c:pt>
                <c:pt idx="148">
                  <c:v>2.3575650000000001</c:v>
                </c:pt>
                <c:pt idx="149">
                  <c:v>2.3590599999999999</c:v>
                </c:pt>
                <c:pt idx="150">
                  <c:v>2.361046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DDC9-4B4B-AACD-94E452FEA475}"/>
            </c:ext>
          </c:extLst>
        </c:ser>
        <c:ser>
          <c:idx val="2"/>
          <c:order val="2"/>
          <c:tx>
            <c:strRef>
              <c:f>'10Hz'!$Y$3</c:f>
              <c:strCache>
                <c:ptCount val="1"/>
                <c:pt idx="0">
                  <c:v>5%Sucrose in 0.26% NaCl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'10Hz'!$Y$6:$Y$200</c:f>
              <c:numCache>
                <c:formatCode>General</c:formatCode>
                <c:ptCount val="195"/>
                <c:pt idx="0">
                  <c:v>0</c:v>
                </c:pt>
                <c:pt idx="1">
                  <c:v>3.3000000000000002E-2</c:v>
                </c:pt>
                <c:pt idx="2">
                  <c:v>6.7000000000000004E-2</c:v>
                </c:pt>
                <c:pt idx="3">
                  <c:v>0.1</c:v>
                </c:pt>
                <c:pt idx="4">
                  <c:v>0.13300000000000001</c:v>
                </c:pt>
                <c:pt idx="5">
                  <c:v>0.16700000000000001</c:v>
                </c:pt>
                <c:pt idx="6">
                  <c:v>0.2</c:v>
                </c:pt>
                <c:pt idx="7">
                  <c:v>0.23300000000000001</c:v>
                </c:pt>
                <c:pt idx="8">
                  <c:v>0.26700000000000002</c:v>
                </c:pt>
                <c:pt idx="9">
                  <c:v>0.3</c:v>
                </c:pt>
                <c:pt idx="10">
                  <c:v>0.33300000000000002</c:v>
                </c:pt>
                <c:pt idx="11">
                  <c:v>0.36699999999999999</c:v>
                </c:pt>
                <c:pt idx="12">
                  <c:v>0.4</c:v>
                </c:pt>
                <c:pt idx="13">
                  <c:v>0.433</c:v>
                </c:pt>
                <c:pt idx="14">
                  <c:v>0.46700000000000003</c:v>
                </c:pt>
                <c:pt idx="15">
                  <c:v>0.5</c:v>
                </c:pt>
                <c:pt idx="16">
                  <c:v>0.53300000000000003</c:v>
                </c:pt>
                <c:pt idx="17">
                  <c:v>0.56699999999999995</c:v>
                </c:pt>
                <c:pt idx="18">
                  <c:v>0.6</c:v>
                </c:pt>
                <c:pt idx="19">
                  <c:v>0.63300000000000001</c:v>
                </c:pt>
                <c:pt idx="20">
                  <c:v>0.66700000000000004</c:v>
                </c:pt>
                <c:pt idx="21">
                  <c:v>0.7</c:v>
                </c:pt>
                <c:pt idx="22">
                  <c:v>0.73299999999999998</c:v>
                </c:pt>
                <c:pt idx="23">
                  <c:v>0.76700000000000002</c:v>
                </c:pt>
                <c:pt idx="24">
                  <c:v>0.8</c:v>
                </c:pt>
                <c:pt idx="25">
                  <c:v>0.83299999999999996</c:v>
                </c:pt>
                <c:pt idx="26">
                  <c:v>0.86699999999999999</c:v>
                </c:pt>
                <c:pt idx="27">
                  <c:v>0.9</c:v>
                </c:pt>
                <c:pt idx="28">
                  <c:v>0.93300000000000005</c:v>
                </c:pt>
                <c:pt idx="29">
                  <c:v>0.96699999999999997</c:v>
                </c:pt>
                <c:pt idx="30">
                  <c:v>1</c:v>
                </c:pt>
                <c:pt idx="31">
                  <c:v>1.0329999999999999</c:v>
                </c:pt>
                <c:pt idx="32">
                  <c:v>1.0669999999999999</c:v>
                </c:pt>
                <c:pt idx="33">
                  <c:v>1.1000000000000001</c:v>
                </c:pt>
                <c:pt idx="34">
                  <c:v>1.133</c:v>
                </c:pt>
                <c:pt idx="35">
                  <c:v>1.167</c:v>
                </c:pt>
                <c:pt idx="36">
                  <c:v>1.2</c:v>
                </c:pt>
                <c:pt idx="37">
                  <c:v>1.2330000000000001</c:v>
                </c:pt>
                <c:pt idx="38">
                  <c:v>1.2669999999999999</c:v>
                </c:pt>
                <c:pt idx="39">
                  <c:v>1.3</c:v>
                </c:pt>
                <c:pt idx="40">
                  <c:v>1.333</c:v>
                </c:pt>
                <c:pt idx="41">
                  <c:v>1.367</c:v>
                </c:pt>
                <c:pt idx="42">
                  <c:v>1.4</c:v>
                </c:pt>
                <c:pt idx="43">
                  <c:v>1.4330000000000001</c:v>
                </c:pt>
                <c:pt idx="44">
                  <c:v>1.4670000000000001</c:v>
                </c:pt>
                <c:pt idx="45">
                  <c:v>1.5</c:v>
                </c:pt>
                <c:pt idx="46">
                  <c:v>1.5329999999999999</c:v>
                </c:pt>
                <c:pt idx="47">
                  <c:v>1.5669999999999999</c:v>
                </c:pt>
                <c:pt idx="48">
                  <c:v>1.6</c:v>
                </c:pt>
                <c:pt idx="49">
                  <c:v>1.633</c:v>
                </c:pt>
                <c:pt idx="50">
                  <c:v>1.667</c:v>
                </c:pt>
                <c:pt idx="51">
                  <c:v>1.7</c:v>
                </c:pt>
                <c:pt idx="52">
                  <c:v>1.7330000000000001</c:v>
                </c:pt>
                <c:pt idx="53">
                  <c:v>1.7669999999999999</c:v>
                </c:pt>
                <c:pt idx="54">
                  <c:v>1.8</c:v>
                </c:pt>
                <c:pt idx="55">
                  <c:v>1.833</c:v>
                </c:pt>
                <c:pt idx="56">
                  <c:v>1.867</c:v>
                </c:pt>
                <c:pt idx="57">
                  <c:v>1.9</c:v>
                </c:pt>
                <c:pt idx="58">
                  <c:v>1.9330000000000001</c:v>
                </c:pt>
                <c:pt idx="59">
                  <c:v>1.9670000000000001</c:v>
                </c:pt>
                <c:pt idx="60">
                  <c:v>2</c:v>
                </c:pt>
                <c:pt idx="61">
                  <c:v>2.0329999999999999</c:v>
                </c:pt>
                <c:pt idx="62">
                  <c:v>2.0670000000000002</c:v>
                </c:pt>
                <c:pt idx="63">
                  <c:v>2.1</c:v>
                </c:pt>
                <c:pt idx="64">
                  <c:v>2.133</c:v>
                </c:pt>
                <c:pt idx="65">
                  <c:v>2.1669999999999998</c:v>
                </c:pt>
                <c:pt idx="66">
                  <c:v>2.2000000000000002</c:v>
                </c:pt>
                <c:pt idx="67">
                  <c:v>2.2330000000000001</c:v>
                </c:pt>
                <c:pt idx="68">
                  <c:v>2.2669999999999999</c:v>
                </c:pt>
                <c:pt idx="69">
                  <c:v>2.2999999999999998</c:v>
                </c:pt>
                <c:pt idx="70">
                  <c:v>2.3330000000000002</c:v>
                </c:pt>
                <c:pt idx="71">
                  <c:v>2.367</c:v>
                </c:pt>
                <c:pt idx="72">
                  <c:v>2.4</c:v>
                </c:pt>
                <c:pt idx="73">
                  <c:v>2.4329999999999998</c:v>
                </c:pt>
                <c:pt idx="74">
                  <c:v>2.4670000000000001</c:v>
                </c:pt>
                <c:pt idx="75">
                  <c:v>2.5</c:v>
                </c:pt>
                <c:pt idx="76">
                  <c:v>2.5329999999999999</c:v>
                </c:pt>
                <c:pt idx="77">
                  <c:v>2.5670000000000002</c:v>
                </c:pt>
                <c:pt idx="78">
                  <c:v>2.6</c:v>
                </c:pt>
                <c:pt idx="79">
                  <c:v>2.633</c:v>
                </c:pt>
                <c:pt idx="80">
                  <c:v>2.6669999999999998</c:v>
                </c:pt>
                <c:pt idx="81">
                  <c:v>2.7</c:v>
                </c:pt>
                <c:pt idx="82">
                  <c:v>2.7330000000000001</c:v>
                </c:pt>
                <c:pt idx="83">
                  <c:v>2.7669999999999999</c:v>
                </c:pt>
                <c:pt idx="84">
                  <c:v>2.8</c:v>
                </c:pt>
                <c:pt idx="85">
                  <c:v>2.8330000000000002</c:v>
                </c:pt>
                <c:pt idx="86">
                  <c:v>2.867</c:v>
                </c:pt>
                <c:pt idx="87">
                  <c:v>2.9</c:v>
                </c:pt>
                <c:pt idx="88">
                  <c:v>2.9329999999999998</c:v>
                </c:pt>
                <c:pt idx="89">
                  <c:v>2.9670000000000001</c:v>
                </c:pt>
                <c:pt idx="90">
                  <c:v>3</c:v>
                </c:pt>
                <c:pt idx="91">
                  <c:v>3.0329999999999999</c:v>
                </c:pt>
                <c:pt idx="92">
                  <c:v>3.0670000000000002</c:v>
                </c:pt>
                <c:pt idx="93">
                  <c:v>3.1</c:v>
                </c:pt>
                <c:pt idx="94">
                  <c:v>3.133</c:v>
                </c:pt>
                <c:pt idx="95">
                  <c:v>3.1669999999999998</c:v>
                </c:pt>
                <c:pt idx="96">
                  <c:v>3.2</c:v>
                </c:pt>
                <c:pt idx="97">
                  <c:v>3.2330000000000001</c:v>
                </c:pt>
                <c:pt idx="98">
                  <c:v>3.2669999999999999</c:v>
                </c:pt>
                <c:pt idx="99">
                  <c:v>3.3</c:v>
                </c:pt>
                <c:pt idx="100">
                  <c:v>3.3330000000000002</c:v>
                </c:pt>
                <c:pt idx="101">
                  <c:v>3.367</c:v>
                </c:pt>
                <c:pt idx="102">
                  <c:v>3.4</c:v>
                </c:pt>
                <c:pt idx="103">
                  <c:v>3.4329999999999998</c:v>
                </c:pt>
                <c:pt idx="104">
                  <c:v>3.4670000000000001</c:v>
                </c:pt>
                <c:pt idx="105">
                  <c:v>3.5</c:v>
                </c:pt>
                <c:pt idx="106">
                  <c:v>3.5329999999999999</c:v>
                </c:pt>
                <c:pt idx="107">
                  <c:v>3.5670000000000002</c:v>
                </c:pt>
                <c:pt idx="108">
                  <c:v>3.6</c:v>
                </c:pt>
                <c:pt idx="109">
                  <c:v>3.633</c:v>
                </c:pt>
                <c:pt idx="110">
                  <c:v>3.6669999999999998</c:v>
                </c:pt>
                <c:pt idx="111">
                  <c:v>3.7</c:v>
                </c:pt>
                <c:pt idx="112">
                  <c:v>3.7330000000000001</c:v>
                </c:pt>
                <c:pt idx="113">
                  <c:v>3.7669999999999999</c:v>
                </c:pt>
                <c:pt idx="114">
                  <c:v>3.8</c:v>
                </c:pt>
                <c:pt idx="115">
                  <c:v>3.8330000000000002</c:v>
                </c:pt>
                <c:pt idx="116">
                  <c:v>3.867</c:v>
                </c:pt>
                <c:pt idx="117">
                  <c:v>3.9</c:v>
                </c:pt>
                <c:pt idx="118">
                  <c:v>3.9329999999999998</c:v>
                </c:pt>
                <c:pt idx="119">
                  <c:v>3.9670000000000001</c:v>
                </c:pt>
                <c:pt idx="120">
                  <c:v>4</c:v>
                </c:pt>
                <c:pt idx="121">
                  <c:v>4.0330000000000004</c:v>
                </c:pt>
                <c:pt idx="122">
                  <c:v>4.0670000000000002</c:v>
                </c:pt>
                <c:pt idx="123">
                  <c:v>4.0999999999999996</c:v>
                </c:pt>
                <c:pt idx="124">
                  <c:v>4.133</c:v>
                </c:pt>
                <c:pt idx="125">
                  <c:v>4.1669999999999998</c:v>
                </c:pt>
                <c:pt idx="126">
                  <c:v>4.2</c:v>
                </c:pt>
                <c:pt idx="127">
                  <c:v>4.2329999999999997</c:v>
                </c:pt>
                <c:pt idx="128">
                  <c:v>4.2670000000000003</c:v>
                </c:pt>
                <c:pt idx="129">
                  <c:v>4.3</c:v>
                </c:pt>
                <c:pt idx="130">
                  <c:v>4.3330000000000002</c:v>
                </c:pt>
                <c:pt idx="131">
                  <c:v>4.367</c:v>
                </c:pt>
                <c:pt idx="132">
                  <c:v>4.4000000000000004</c:v>
                </c:pt>
                <c:pt idx="133">
                  <c:v>4.4329999999999998</c:v>
                </c:pt>
                <c:pt idx="134">
                  <c:v>4.4669999999999996</c:v>
                </c:pt>
                <c:pt idx="135">
                  <c:v>4.5</c:v>
                </c:pt>
                <c:pt idx="136">
                  <c:v>4.5330000000000004</c:v>
                </c:pt>
                <c:pt idx="137">
                  <c:v>4.5670000000000002</c:v>
                </c:pt>
                <c:pt idx="138">
                  <c:v>4.5999999999999996</c:v>
                </c:pt>
                <c:pt idx="139">
                  <c:v>4.633</c:v>
                </c:pt>
                <c:pt idx="140">
                  <c:v>4.6669999999999998</c:v>
                </c:pt>
                <c:pt idx="141">
                  <c:v>4.7</c:v>
                </c:pt>
                <c:pt idx="142">
                  <c:v>4.7329999999999997</c:v>
                </c:pt>
                <c:pt idx="143">
                  <c:v>4.7670000000000003</c:v>
                </c:pt>
                <c:pt idx="144">
                  <c:v>4.8</c:v>
                </c:pt>
                <c:pt idx="145">
                  <c:v>4.8330000000000002</c:v>
                </c:pt>
                <c:pt idx="146">
                  <c:v>4.867</c:v>
                </c:pt>
                <c:pt idx="147">
                  <c:v>4.9000000000000004</c:v>
                </c:pt>
                <c:pt idx="148">
                  <c:v>4.9329999999999998</c:v>
                </c:pt>
                <c:pt idx="149">
                  <c:v>4.9669999999999996</c:v>
                </c:pt>
                <c:pt idx="150">
                  <c:v>5</c:v>
                </c:pt>
              </c:numCache>
            </c:numRef>
          </c:xVal>
          <c:yVal>
            <c:numRef>
              <c:f>'10Hz'!$AI$6:$AI$200</c:f>
              <c:numCache>
                <c:formatCode>0.00E+00</c:formatCode>
                <c:ptCount val="195"/>
                <c:pt idx="0">
                  <c:v>3.5120629999999999</c:v>
                </c:pt>
                <c:pt idx="1">
                  <c:v>3.4421240000000002</c:v>
                </c:pt>
                <c:pt idx="2">
                  <c:v>3.4530129999999999</c:v>
                </c:pt>
                <c:pt idx="3">
                  <c:v>3.4613429999999998</c:v>
                </c:pt>
                <c:pt idx="4">
                  <c:v>3.4605359999999998</c:v>
                </c:pt>
                <c:pt idx="5">
                  <c:v>3.4605410000000001</c:v>
                </c:pt>
                <c:pt idx="6">
                  <c:v>3.4580090000000001</c:v>
                </c:pt>
                <c:pt idx="7">
                  <c:v>3.4560379999999999</c:v>
                </c:pt>
                <c:pt idx="8">
                  <c:v>3.4541689999999998</c:v>
                </c:pt>
                <c:pt idx="9">
                  <c:v>3.4523540000000001</c:v>
                </c:pt>
                <c:pt idx="10">
                  <c:v>3.4508260000000002</c:v>
                </c:pt>
                <c:pt idx="11">
                  <c:v>3.4491510000000001</c:v>
                </c:pt>
                <c:pt idx="12">
                  <c:v>3.4483419999999998</c:v>
                </c:pt>
                <c:pt idx="13">
                  <c:v>3.4473980000000002</c:v>
                </c:pt>
                <c:pt idx="14">
                  <c:v>3.447038</c:v>
                </c:pt>
                <c:pt idx="15">
                  <c:v>3.4471340000000001</c:v>
                </c:pt>
                <c:pt idx="16">
                  <c:v>3.4469780000000001</c:v>
                </c:pt>
                <c:pt idx="17">
                  <c:v>3.4492379999999998</c:v>
                </c:pt>
                <c:pt idx="18">
                  <c:v>3.4506480000000002</c:v>
                </c:pt>
                <c:pt idx="19">
                  <c:v>3.4475349999999998</c:v>
                </c:pt>
                <c:pt idx="20">
                  <c:v>3.4422549999999998</c:v>
                </c:pt>
                <c:pt idx="21">
                  <c:v>3.4347530000000002</c:v>
                </c:pt>
                <c:pt idx="22">
                  <c:v>3.42685</c:v>
                </c:pt>
                <c:pt idx="23">
                  <c:v>3.4152130000000001</c:v>
                </c:pt>
                <c:pt idx="24">
                  <c:v>3.405821</c:v>
                </c:pt>
                <c:pt idx="25">
                  <c:v>3.3913720000000001</c:v>
                </c:pt>
                <c:pt idx="26">
                  <c:v>3.3803459999999999</c:v>
                </c:pt>
                <c:pt idx="27">
                  <c:v>3.3659309999999998</c:v>
                </c:pt>
                <c:pt idx="28">
                  <c:v>3.3533710000000001</c:v>
                </c:pt>
                <c:pt idx="29">
                  <c:v>3.3376939999999999</c:v>
                </c:pt>
                <c:pt idx="30">
                  <c:v>3.3241830000000001</c:v>
                </c:pt>
                <c:pt idx="31">
                  <c:v>3.3087810000000002</c:v>
                </c:pt>
                <c:pt idx="32">
                  <c:v>3.2948390000000001</c:v>
                </c:pt>
                <c:pt idx="33">
                  <c:v>3.2783880000000001</c:v>
                </c:pt>
                <c:pt idx="34">
                  <c:v>3.264535</c:v>
                </c:pt>
                <c:pt idx="35">
                  <c:v>3.2467609999999998</c:v>
                </c:pt>
                <c:pt idx="36">
                  <c:v>3.231732</c:v>
                </c:pt>
                <c:pt idx="37">
                  <c:v>3.2137540000000002</c:v>
                </c:pt>
                <c:pt idx="38">
                  <c:v>3.1976680000000002</c:v>
                </c:pt>
                <c:pt idx="39">
                  <c:v>3.1805270000000001</c:v>
                </c:pt>
                <c:pt idx="40">
                  <c:v>3.1633650000000002</c:v>
                </c:pt>
                <c:pt idx="41">
                  <c:v>3.1455340000000001</c:v>
                </c:pt>
                <c:pt idx="42">
                  <c:v>3.1252089999999999</c:v>
                </c:pt>
                <c:pt idx="43">
                  <c:v>3.0979899999999998</c:v>
                </c:pt>
                <c:pt idx="44">
                  <c:v>3.074049</c:v>
                </c:pt>
                <c:pt idx="45">
                  <c:v>3.050729</c:v>
                </c:pt>
                <c:pt idx="46">
                  <c:v>3.0291990000000002</c:v>
                </c:pt>
                <c:pt idx="47">
                  <c:v>3.0056150000000001</c:v>
                </c:pt>
                <c:pt idx="48">
                  <c:v>2.9843519999999999</c:v>
                </c:pt>
                <c:pt idx="49">
                  <c:v>2.9627080000000001</c:v>
                </c:pt>
                <c:pt idx="50">
                  <c:v>2.9432689999999999</c:v>
                </c:pt>
                <c:pt idx="51">
                  <c:v>2.923835</c:v>
                </c:pt>
                <c:pt idx="52">
                  <c:v>2.9053279999999999</c:v>
                </c:pt>
                <c:pt idx="53">
                  <c:v>3.1299619999999999</c:v>
                </c:pt>
                <c:pt idx="54">
                  <c:v>3.1299769999999998</c:v>
                </c:pt>
                <c:pt idx="55">
                  <c:v>3.1395010000000001</c:v>
                </c:pt>
                <c:pt idx="56">
                  <c:v>3.1461760000000001</c:v>
                </c:pt>
                <c:pt idx="57">
                  <c:v>3.1522929999999998</c:v>
                </c:pt>
                <c:pt idx="58">
                  <c:v>3.1510820000000002</c:v>
                </c:pt>
                <c:pt idx="59">
                  <c:v>3.140333</c:v>
                </c:pt>
                <c:pt idx="60">
                  <c:v>3.1240790000000001</c:v>
                </c:pt>
                <c:pt idx="61">
                  <c:v>3.0761949999999998</c:v>
                </c:pt>
                <c:pt idx="62">
                  <c:v>2.912642</c:v>
                </c:pt>
                <c:pt idx="63">
                  <c:v>2.7431559999999999</c:v>
                </c:pt>
                <c:pt idx="64">
                  <c:v>2.6813400000000001</c:v>
                </c:pt>
                <c:pt idx="65">
                  <c:v>2.6478950000000001</c:v>
                </c:pt>
                <c:pt idx="66">
                  <c:v>2.6246860000000001</c:v>
                </c:pt>
                <c:pt idx="67">
                  <c:v>2.6073550000000001</c:v>
                </c:pt>
                <c:pt idx="68">
                  <c:v>2.5927730000000002</c:v>
                </c:pt>
                <c:pt idx="69">
                  <c:v>2.5798009999999998</c:v>
                </c:pt>
                <c:pt idx="70">
                  <c:v>2.5678969999999999</c:v>
                </c:pt>
                <c:pt idx="71">
                  <c:v>2.557105</c:v>
                </c:pt>
                <c:pt idx="72">
                  <c:v>2.5467339999999998</c:v>
                </c:pt>
                <c:pt idx="73">
                  <c:v>2.5350679999999999</c:v>
                </c:pt>
                <c:pt idx="74">
                  <c:v>2.5239940000000001</c:v>
                </c:pt>
                <c:pt idx="75">
                  <c:v>2.5115539999999998</c:v>
                </c:pt>
                <c:pt idx="76">
                  <c:v>2.498364</c:v>
                </c:pt>
                <c:pt idx="77">
                  <c:v>2.4837950000000002</c:v>
                </c:pt>
                <c:pt idx="78">
                  <c:v>2.4716179999999999</c:v>
                </c:pt>
                <c:pt idx="79">
                  <c:v>2.4565700000000001</c:v>
                </c:pt>
                <c:pt idx="80">
                  <c:v>2.4425629999999998</c:v>
                </c:pt>
                <c:pt idx="81">
                  <c:v>2.4281950000000001</c:v>
                </c:pt>
                <c:pt idx="82">
                  <c:v>2.4154460000000002</c:v>
                </c:pt>
                <c:pt idx="83">
                  <c:v>2.4071579999999999</c:v>
                </c:pt>
                <c:pt idx="84">
                  <c:v>2.3980250000000001</c:v>
                </c:pt>
                <c:pt idx="85">
                  <c:v>2.3902939999999999</c:v>
                </c:pt>
                <c:pt idx="86">
                  <c:v>2.3829220000000002</c:v>
                </c:pt>
                <c:pt idx="87">
                  <c:v>2.3759169999999998</c:v>
                </c:pt>
                <c:pt idx="88">
                  <c:v>2.3689339999999999</c:v>
                </c:pt>
                <c:pt idx="89">
                  <c:v>2.3628490000000002</c:v>
                </c:pt>
                <c:pt idx="90">
                  <c:v>2.3577569999999999</c:v>
                </c:pt>
                <c:pt idx="91">
                  <c:v>2.3526220000000002</c:v>
                </c:pt>
                <c:pt idx="92">
                  <c:v>2.349097</c:v>
                </c:pt>
                <c:pt idx="93">
                  <c:v>2.3453309999999998</c:v>
                </c:pt>
                <c:pt idx="94">
                  <c:v>2.3420000000000001</c:v>
                </c:pt>
                <c:pt idx="95">
                  <c:v>2.3395069999999998</c:v>
                </c:pt>
                <c:pt idx="96">
                  <c:v>2.3367399999999998</c:v>
                </c:pt>
                <c:pt idx="97">
                  <c:v>2.334101</c:v>
                </c:pt>
                <c:pt idx="98">
                  <c:v>2.3318590000000001</c:v>
                </c:pt>
                <c:pt idx="99">
                  <c:v>2.3305280000000002</c:v>
                </c:pt>
                <c:pt idx="100">
                  <c:v>2.3288579999999999</c:v>
                </c:pt>
                <c:pt idx="101">
                  <c:v>2.3277009999999998</c:v>
                </c:pt>
                <c:pt idx="102">
                  <c:v>2.3257509999999999</c:v>
                </c:pt>
                <c:pt idx="103">
                  <c:v>2.3236979999999998</c:v>
                </c:pt>
                <c:pt idx="104">
                  <c:v>2.322168</c:v>
                </c:pt>
                <c:pt idx="105">
                  <c:v>2.321091</c:v>
                </c:pt>
                <c:pt idx="106">
                  <c:v>2.3202970000000001</c:v>
                </c:pt>
                <c:pt idx="107">
                  <c:v>2.3191259999999998</c:v>
                </c:pt>
                <c:pt idx="108">
                  <c:v>2.317974</c:v>
                </c:pt>
                <c:pt idx="109">
                  <c:v>2.3175539999999999</c:v>
                </c:pt>
                <c:pt idx="110">
                  <c:v>2.315604</c:v>
                </c:pt>
                <c:pt idx="111">
                  <c:v>2.3146249999999999</c:v>
                </c:pt>
                <c:pt idx="112">
                  <c:v>2.3139340000000002</c:v>
                </c:pt>
                <c:pt idx="113">
                  <c:v>2.3131159999999999</c:v>
                </c:pt>
                <c:pt idx="114">
                  <c:v>2.3120479999999999</c:v>
                </c:pt>
                <c:pt idx="115">
                  <c:v>2.3117209999999999</c:v>
                </c:pt>
                <c:pt idx="116">
                  <c:v>2.3107730000000002</c:v>
                </c:pt>
                <c:pt idx="117">
                  <c:v>2.3100179999999999</c:v>
                </c:pt>
                <c:pt idx="118">
                  <c:v>2.3096969999999999</c:v>
                </c:pt>
                <c:pt idx="119">
                  <c:v>2.309129</c:v>
                </c:pt>
                <c:pt idx="120">
                  <c:v>2.308001</c:v>
                </c:pt>
                <c:pt idx="121">
                  <c:v>2.3075749999999999</c:v>
                </c:pt>
                <c:pt idx="122">
                  <c:v>2.3069739999999999</c:v>
                </c:pt>
                <c:pt idx="123">
                  <c:v>2.3063699999999998</c:v>
                </c:pt>
                <c:pt idx="124">
                  <c:v>2.3062010000000002</c:v>
                </c:pt>
                <c:pt idx="125">
                  <c:v>2.3049590000000002</c:v>
                </c:pt>
                <c:pt idx="126">
                  <c:v>2.3050630000000001</c:v>
                </c:pt>
                <c:pt idx="127">
                  <c:v>2.305069</c:v>
                </c:pt>
                <c:pt idx="128">
                  <c:v>2.304513</c:v>
                </c:pt>
                <c:pt idx="129">
                  <c:v>2.3042340000000001</c:v>
                </c:pt>
                <c:pt idx="130">
                  <c:v>2.3037879999999999</c:v>
                </c:pt>
                <c:pt idx="131">
                  <c:v>#N/A</c:v>
                </c:pt>
                <c:pt idx="132">
                  <c:v>2.30307</c:v>
                </c:pt>
                <c:pt idx="133">
                  <c:v>2.3027799999999998</c:v>
                </c:pt>
                <c:pt idx="134">
                  <c:v>2.3009270000000002</c:v>
                </c:pt>
                <c:pt idx="135">
                  <c:v>2.3010000000000002</c:v>
                </c:pt>
                <c:pt idx="136">
                  <c:v>2.3010799999999998</c:v>
                </c:pt>
                <c:pt idx="137">
                  <c:v>2.300484</c:v>
                </c:pt>
                <c:pt idx="138">
                  <c:v>2.3008150000000001</c:v>
                </c:pt>
                <c:pt idx="139">
                  <c:v>2.3001580000000001</c:v>
                </c:pt>
                <c:pt idx="140">
                  <c:v>2.2997209999999999</c:v>
                </c:pt>
                <c:pt idx="141">
                  <c:v>2.2994789999999998</c:v>
                </c:pt>
                <c:pt idx="142">
                  <c:v>2.2988300000000002</c:v>
                </c:pt>
                <c:pt idx="143">
                  <c:v>2.298565</c:v>
                </c:pt>
                <c:pt idx="144">
                  <c:v>2.2980420000000001</c:v>
                </c:pt>
                <c:pt idx="145">
                  <c:v>2.2972380000000001</c:v>
                </c:pt>
                <c:pt idx="146">
                  <c:v>2.2974399999999999</c:v>
                </c:pt>
                <c:pt idx="147">
                  <c:v>2.2999489999999998</c:v>
                </c:pt>
                <c:pt idx="148">
                  <c:v>2.3026070000000001</c:v>
                </c:pt>
                <c:pt idx="149">
                  <c:v>2.3048440000000001</c:v>
                </c:pt>
                <c:pt idx="150">
                  <c:v>2.3092609999999998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DDC9-4B4B-AACD-94E452FEA475}"/>
            </c:ext>
          </c:extLst>
        </c:ser>
        <c:ser>
          <c:idx val="3"/>
          <c:order val="3"/>
          <c:tx>
            <c:strRef>
              <c:f>'10Hz'!$AK$3</c:f>
              <c:strCache>
                <c:ptCount val="1"/>
                <c:pt idx="0">
                  <c:v>5%Sucrose in 0.41% NaCl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'10Hz'!$AK$6:$AK$200</c:f>
              <c:numCache>
                <c:formatCode>General</c:formatCode>
                <c:ptCount val="195"/>
                <c:pt idx="0">
                  <c:v>0</c:v>
                </c:pt>
                <c:pt idx="1">
                  <c:v>3.3000000000000002E-2</c:v>
                </c:pt>
                <c:pt idx="2">
                  <c:v>6.7000000000000004E-2</c:v>
                </c:pt>
                <c:pt idx="3">
                  <c:v>0.1</c:v>
                </c:pt>
                <c:pt idx="4">
                  <c:v>0.13300000000000001</c:v>
                </c:pt>
                <c:pt idx="5">
                  <c:v>0.16700000000000001</c:v>
                </c:pt>
                <c:pt idx="6">
                  <c:v>0.2</c:v>
                </c:pt>
                <c:pt idx="7">
                  <c:v>0.23300000000000001</c:v>
                </c:pt>
                <c:pt idx="8">
                  <c:v>0.26700000000000002</c:v>
                </c:pt>
                <c:pt idx="9">
                  <c:v>0.3</c:v>
                </c:pt>
                <c:pt idx="10">
                  <c:v>0.33300000000000002</c:v>
                </c:pt>
                <c:pt idx="11">
                  <c:v>0.36699999999999999</c:v>
                </c:pt>
                <c:pt idx="12">
                  <c:v>0.4</c:v>
                </c:pt>
                <c:pt idx="13">
                  <c:v>0.433</c:v>
                </c:pt>
                <c:pt idx="14">
                  <c:v>0.46700000000000003</c:v>
                </c:pt>
                <c:pt idx="15">
                  <c:v>0.5</c:v>
                </c:pt>
                <c:pt idx="16">
                  <c:v>0.53300000000000003</c:v>
                </c:pt>
                <c:pt idx="17">
                  <c:v>0.56699999999999995</c:v>
                </c:pt>
                <c:pt idx="18">
                  <c:v>0.6</c:v>
                </c:pt>
                <c:pt idx="19">
                  <c:v>0.63300000000000001</c:v>
                </c:pt>
                <c:pt idx="20">
                  <c:v>0.66700000000000004</c:v>
                </c:pt>
                <c:pt idx="21">
                  <c:v>0.7</c:v>
                </c:pt>
                <c:pt idx="22">
                  <c:v>0.73299999999999998</c:v>
                </c:pt>
                <c:pt idx="23">
                  <c:v>0.76700000000000002</c:v>
                </c:pt>
                <c:pt idx="24">
                  <c:v>0.8</c:v>
                </c:pt>
                <c:pt idx="25">
                  <c:v>0.83299999999999996</c:v>
                </c:pt>
                <c:pt idx="26">
                  <c:v>0.86699999999999999</c:v>
                </c:pt>
                <c:pt idx="27">
                  <c:v>0.9</c:v>
                </c:pt>
                <c:pt idx="28">
                  <c:v>0.93300000000000005</c:v>
                </c:pt>
                <c:pt idx="29">
                  <c:v>0.96699999999999997</c:v>
                </c:pt>
                <c:pt idx="30">
                  <c:v>1</c:v>
                </c:pt>
                <c:pt idx="31">
                  <c:v>1.0329999999999999</c:v>
                </c:pt>
                <c:pt idx="32">
                  <c:v>1.0669999999999999</c:v>
                </c:pt>
                <c:pt idx="33">
                  <c:v>1.1000000000000001</c:v>
                </c:pt>
                <c:pt idx="34">
                  <c:v>1.133</c:v>
                </c:pt>
                <c:pt idx="35">
                  <c:v>1.167</c:v>
                </c:pt>
                <c:pt idx="36">
                  <c:v>1.2</c:v>
                </c:pt>
                <c:pt idx="37">
                  <c:v>1.2330000000000001</c:v>
                </c:pt>
                <c:pt idx="38">
                  <c:v>1.2669999999999999</c:v>
                </c:pt>
                <c:pt idx="39">
                  <c:v>1.3</c:v>
                </c:pt>
                <c:pt idx="40">
                  <c:v>1.333</c:v>
                </c:pt>
                <c:pt idx="41">
                  <c:v>1.367</c:v>
                </c:pt>
                <c:pt idx="42">
                  <c:v>1.4</c:v>
                </c:pt>
                <c:pt idx="43">
                  <c:v>1.4330000000000001</c:v>
                </c:pt>
                <c:pt idx="44">
                  <c:v>1.4670000000000001</c:v>
                </c:pt>
                <c:pt idx="45">
                  <c:v>1.5</c:v>
                </c:pt>
                <c:pt idx="46">
                  <c:v>1.5329999999999999</c:v>
                </c:pt>
                <c:pt idx="47">
                  <c:v>1.5669999999999999</c:v>
                </c:pt>
                <c:pt idx="48">
                  <c:v>1.6</c:v>
                </c:pt>
                <c:pt idx="49">
                  <c:v>1.633</c:v>
                </c:pt>
                <c:pt idx="50">
                  <c:v>1.667</c:v>
                </c:pt>
                <c:pt idx="51">
                  <c:v>1.7</c:v>
                </c:pt>
                <c:pt idx="52">
                  <c:v>1.7330000000000001</c:v>
                </c:pt>
                <c:pt idx="53">
                  <c:v>1.7669999999999999</c:v>
                </c:pt>
                <c:pt idx="54">
                  <c:v>1.8</c:v>
                </c:pt>
                <c:pt idx="55">
                  <c:v>1.833</c:v>
                </c:pt>
                <c:pt idx="56">
                  <c:v>1.867</c:v>
                </c:pt>
                <c:pt idx="57">
                  <c:v>1.9</c:v>
                </c:pt>
                <c:pt idx="58">
                  <c:v>1.9330000000000001</c:v>
                </c:pt>
                <c:pt idx="59">
                  <c:v>1.9670000000000001</c:v>
                </c:pt>
                <c:pt idx="60">
                  <c:v>2</c:v>
                </c:pt>
                <c:pt idx="61">
                  <c:v>2.0329999999999999</c:v>
                </c:pt>
                <c:pt idx="62">
                  <c:v>2.0670000000000002</c:v>
                </c:pt>
                <c:pt idx="63">
                  <c:v>2.1</c:v>
                </c:pt>
                <c:pt idx="64">
                  <c:v>2.133</c:v>
                </c:pt>
                <c:pt idx="65">
                  <c:v>2.1669999999999998</c:v>
                </c:pt>
                <c:pt idx="66">
                  <c:v>2.2000000000000002</c:v>
                </c:pt>
                <c:pt idx="67">
                  <c:v>2.2330000000000001</c:v>
                </c:pt>
                <c:pt idx="68">
                  <c:v>2.2669999999999999</c:v>
                </c:pt>
                <c:pt idx="69">
                  <c:v>2.2999999999999998</c:v>
                </c:pt>
                <c:pt idx="70">
                  <c:v>2.3330000000000002</c:v>
                </c:pt>
                <c:pt idx="71">
                  <c:v>2.367</c:v>
                </c:pt>
                <c:pt idx="72">
                  <c:v>2.4</c:v>
                </c:pt>
                <c:pt idx="73">
                  <c:v>2.4329999999999998</c:v>
                </c:pt>
                <c:pt idx="74">
                  <c:v>2.4670000000000001</c:v>
                </c:pt>
                <c:pt idx="75">
                  <c:v>2.5</c:v>
                </c:pt>
                <c:pt idx="76">
                  <c:v>2.5329999999999999</c:v>
                </c:pt>
                <c:pt idx="77">
                  <c:v>2.5670000000000002</c:v>
                </c:pt>
                <c:pt idx="78">
                  <c:v>2.6</c:v>
                </c:pt>
                <c:pt idx="79">
                  <c:v>2.633</c:v>
                </c:pt>
                <c:pt idx="80">
                  <c:v>2.6669999999999998</c:v>
                </c:pt>
                <c:pt idx="81">
                  <c:v>2.7</c:v>
                </c:pt>
                <c:pt idx="82">
                  <c:v>2.7330000000000001</c:v>
                </c:pt>
                <c:pt idx="83">
                  <c:v>2.7669999999999999</c:v>
                </c:pt>
                <c:pt idx="84">
                  <c:v>2.8</c:v>
                </c:pt>
                <c:pt idx="85">
                  <c:v>2.8330000000000002</c:v>
                </c:pt>
                <c:pt idx="86">
                  <c:v>2.867</c:v>
                </c:pt>
                <c:pt idx="87">
                  <c:v>2.9</c:v>
                </c:pt>
                <c:pt idx="88">
                  <c:v>2.9329999999999998</c:v>
                </c:pt>
                <c:pt idx="89">
                  <c:v>2.9670000000000001</c:v>
                </c:pt>
                <c:pt idx="90">
                  <c:v>3</c:v>
                </c:pt>
                <c:pt idx="91">
                  <c:v>3.0329999999999999</c:v>
                </c:pt>
                <c:pt idx="92">
                  <c:v>3.0670000000000002</c:v>
                </c:pt>
                <c:pt idx="93">
                  <c:v>3.1</c:v>
                </c:pt>
                <c:pt idx="94">
                  <c:v>3.133</c:v>
                </c:pt>
                <c:pt idx="95">
                  <c:v>3.1669999999999998</c:v>
                </c:pt>
                <c:pt idx="96">
                  <c:v>3.2</c:v>
                </c:pt>
                <c:pt idx="97">
                  <c:v>3.2330000000000001</c:v>
                </c:pt>
                <c:pt idx="98">
                  <c:v>3.2669999999999999</c:v>
                </c:pt>
                <c:pt idx="99">
                  <c:v>3.3</c:v>
                </c:pt>
                <c:pt idx="100">
                  <c:v>3.3330000000000002</c:v>
                </c:pt>
                <c:pt idx="101">
                  <c:v>3.367</c:v>
                </c:pt>
                <c:pt idx="102">
                  <c:v>3.4</c:v>
                </c:pt>
                <c:pt idx="103">
                  <c:v>3.4329999999999998</c:v>
                </c:pt>
                <c:pt idx="104">
                  <c:v>3.4670000000000001</c:v>
                </c:pt>
                <c:pt idx="105">
                  <c:v>3.5</c:v>
                </c:pt>
                <c:pt idx="106">
                  <c:v>3.5329999999999999</c:v>
                </c:pt>
                <c:pt idx="107">
                  <c:v>3.5670000000000002</c:v>
                </c:pt>
                <c:pt idx="108">
                  <c:v>3.6</c:v>
                </c:pt>
                <c:pt idx="109">
                  <c:v>3.633</c:v>
                </c:pt>
                <c:pt idx="110">
                  <c:v>3.6669999999999998</c:v>
                </c:pt>
                <c:pt idx="111">
                  <c:v>3.7</c:v>
                </c:pt>
                <c:pt idx="112">
                  <c:v>3.7330000000000001</c:v>
                </c:pt>
                <c:pt idx="113">
                  <c:v>3.7669999999999999</c:v>
                </c:pt>
                <c:pt idx="114">
                  <c:v>3.8</c:v>
                </c:pt>
                <c:pt idx="115">
                  <c:v>3.8330000000000002</c:v>
                </c:pt>
                <c:pt idx="116">
                  <c:v>3.867</c:v>
                </c:pt>
                <c:pt idx="117">
                  <c:v>3.9</c:v>
                </c:pt>
                <c:pt idx="118">
                  <c:v>3.9329999999999998</c:v>
                </c:pt>
                <c:pt idx="119">
                  <c:v>3.9670000000000001</c:v>
                </c:pt>
                <c:pt idx="120">
                  <c:v>4</c:v>
                </c:pt>
                <c:pt idx="121">
                  <c:v>4.0330000000000004</c:v>
                </c:pt>
                <c:pt idx="122">
                  <c:v>4.0670000000000002</c:v>
                </c:pt>
                <c:pt idx="123">
                  <c:v>4.0999999999999996</c:v>
                </c:pt>
                <c:pt idx="124">
                  <c:v>4.133</c:v>
                </c:pt>
                <c:pt idx="125">
                  <c:v>4.1669999999999998</c:v>
                </c:pt>
                <c:pt idx="126">
                  <c:v>4.2</c:v>
                </c:pt>
                <c:pt idx="127">
                  <c:v>4.2329999999999997</c:v>
                </c:pt>
                <c:pt idx="128">
                  <c:v>4.2670000000000003</c:v>
                </c:pt>
                <c:pt idx="129">
                  <c:v>4.3</c:v>
                </c:pt>
                <c:pt idx="130">
                  <c:v>4.3330000000000002</c:v>
                </c:pt>
                <c:pt idx="131">
                  <c:v>4.367</c:v>
                </c:pt>
                <c:pt idx="132">
                  <c:v>4.4000000000000004</c:v>
                </c:pt>
                <c:pt idx="133">
                  <c:v>4.4329999999999998</c:v>
                </c:pt>
                <c:pt idx="134">
                  <c:v>4.4669999999999996</c:v>
                </c:pt>
                <c:pt idx="135">
                  <c:v>4.5</c:v>
                </c:pt>
                <c:pt idx="136">
                  <c:v>4.5330000000000004</c:v>
                </c:pt>
                <c:pt idx="137">
                  <c:v>4.5670000000000002</c:v>
                </c:pt>
                <c:pt idx="138">
                  <c:v>4.5999999999999996</c:v>
                </c:pt>
                <c:pt idx="139">
                  <c:v>4.633</c:v>
                </c:pt>
                <c:pt idx="140">
                  <c:v>4.6669999999999998</c:v>
                </c:pt>
                <c:pt idx="141">
                  <c:v>4.7</c:v>
                </c:pt>
                <c:pt idx="142">
                  <c:v>4.7329999999999997</c:v>
                </c:pt>
                <c:pt idx="143">
                  <c:v>4.7670000000000003</c:v>
                </c:pt>
                <c:pt idx="144">
                  <c:v>4.8</c:v>
                </c:pt>
                <c:pt idx="145">
                  <c:v>4.8330000000000002</c:v>
                </c:pt>
                <c:pt idx="146">
                  <c:v>4.867</c:v>
                </c:pt>
                <c:pt idx="147">
                  <c:v>4.9000000000000004</c:v>
                </c:pt>
                <c:pt idx="148">
                  <c:v>4.9329999999999998</c:v>
                </c:pt>
                <c:pt idx="149">
                  <c:v>4.9669999999999996</c:v>
                </c:pt>
                <c:pt idx="150">
                  <c:v>5</c:v>
                </c:pt>
              </c:numCache>
            </c:numRef>
          </c:xVal>
          <c:yVal>
            <c:numRef>
              <c:f>'10Hz'!$AU$6:$AU$200</c:f>
              <c:numCache>
                <c:formatCode>0.00E+00</c:formatCode>
                <c:ptCount val="195"/>
                <c:pt idx="0">
                  <c:v>3.3484790000000002</c:v>
                </c:pt>
                <c:pt idx="1">
                  <c:v>3.2884380000000002</c:v>
                </c:pt>
                <c:pt idx="2">
                  <c:v>3.295703</c:v>
                </c:pt>
                <c:pt idx="3">
                  <c:v>3.300376</c:v>
                </c:pt>
                <c:pt idx="4">
                  <c:v>3.3011590000000002</c:v>
                </c:pt>
                <c:pt idx="5">
                  <c:v>3.3022360000000002</c:v>
                </c:pt>
                <c:pt idx="6">
                  <c:v>3.3031359999999999</c:v>
                </c:pt>
                <c:pt idx="7">
                  <c:v>3.3035969999999999</c:v>
                </c:pt>
                <c:pt idx="8">
                  <c:v>3.3035920000000001</c:v>
                </c:pt>
                <c:pt idx="9">
                  <c:v>3.3040250000000002</c:v>
                </c:pt>
                <c:pt idx="10">
                  <c:v>3.3047179999999998</c:v>
                </c:pt>
                <c:pt idx="11">
                  <c:v>3.3047960000000001</c:v>
                </c:pt>
                <c:pt idx="12">
                  <c:v>3.3038729999999998</c:v>
                </c:pt>
                <c:pt idx="13">
                  <c:v>3.3053360000000001</c:v>
                </c:pt>
                <c:pt idx="14">
                  <c:v>3.3063829999999998</c:v>
                </c:pt>
                <c:pt idx="15">
                  <c:v>3.307992</c:v>
                </c:pt>
                <c:pt idx="16">
                  <c:v>3.309869</c:v>
                </c:pt>
                <c:pt idx="17">
                  <c:v>3.3130929999999998</c:v>
                </c:pt>
                <c:pt idx="18">
                  <c:v>3.3165770000000001</c:v>
                </c:pt>
                <c:pt idx="19">
                  <c:v>3.3213750000000002</c:v>
                </c:pt>
                <c:pt idx="20">
                  <c:v>3.3224140000000002</c:v>
                </c:pt>
                <c:pt idx="21">
                  <c:v>3.3230940000000002</c:v>
                </c:pt>
                <c:pt idx="22">
                  <c:v>3.3210289999999998</c:v>
                </c:pt>
                <c:pt idx="23">
                  <c:v>3.3199920000000001</c:v>
                </c:pt>
                <c:pt idx="24">
                  <c:v>3.3164560000000001</c:v>
                </c:pt>
                <c:pt idx="25">
                  <c:v>3.313205</c:v>
                </c:pt>
                <c:pt idx="26">
                  <c:v>3.3098290000000001</c:v>
                </c:pt>
                <c:pt idx="27">
                  <c:v>3.3055699999999999</c:v>
                </c:pt>
                <c:pt idx="28">
                  <c:v>3.3007879999999998</c:v>
                </c:pt>
                <c:pt idx="29">
                  <c:v>3.295747</c:v>
                </c:pt>
                <c:pt idx="30">
                  <c:v>3.2898149999999999</c:v>
                </c:pt>
                <c:pt idx="31">
                  <c:v>3.2834080000000001</c:v>
                </c:pt>
                <c:pt idx="32">
                  <c:v>3.2764859999999998</c:v>
                </c:pt>
                <c:pt idx="33">
                  <c:v>3.2689979999999998</c:v>
                </c:pt>
                <c:pt idx="34">
                  <c:v>3.2617859999999999</c:v>
                </c:pt>
                <c:pt idx="35">
                  <c:v>3.254289</c:v>
                </c:pt>
                <c:pt idx="36">
                  <c:v>3.2463679999999999</c:v>
                </c:pt>
                <c:pt idx="37">
                  <c:v>3.2387130000000002</c:v>
                </c:pt>
                <c:pt idx="38">
                  <c:v>3.2311239999999999</c:v>
                </c:pt>
                <c:pt idx="39">
                  <c:v>3.2230780000000001</c:v>
                </c:pt>
                <c:pt idx="40">
                  <c:v>3.2152150000000002</c:v>
                </c:pt>
                <c:pt idx="41">
                  <c:v>3.2081919999999999</c:v>
                </c:pt>
                <c:pt idx="42">
                  <c:v>3.2001040000000001</c:v>
                </c:pt>
                <c:pt idx="43">
                  <c:v>3.1943519999999999</c:v>
                </c:pt>
                <c:pt idx="44">
                  <c:v>3.185521</c:v>
                </c:pt>
                <c:pt idx="45">
                  <c:v>3.1763309999999998</c:v>
                </c:pt>
                <c:pt idx="46">
                  <c:v>3.1669559999999999</c:v>
                </c:pt>
                <c:pt idx="47">
                  <c:v>3.157896</c:v>
                </c:pt>
                <c:pt idx="48">
                  <c:v>3.1491479999999998</c:v>
                </c:pt>
                <c:pt idx="49">
                  <c:v>3.1404510000000001</c:v>
                </c:pt>
                <c:pt idx="50">
                  <c:v>3.133616</c:v>
                </c:pt>
                <c:pt idx="51">
                  <c:v>3.1266980000000002</c:v>
                </c:pt>
                <c:pt idx="52">
                  <c:v>3.1193469999999999</c:v>
                </c:pt>
                <c:pt idx="53">
                  <c:v>3.1108769999999999</c:v>
                </c:pt>
                <c:pt idx="54">
                  <c:v>3.104317</c:v>
                </c:pt>
                <c:pt idx="55">
                  <c:v>3.1002399999999999</c:v>
                </c:pt>
                <c:pt idx="56">
                  <c:v>3.0947200000000001</c:v>
                </c:pt>
                <c:pt idx="57">
                  <c:v>3.0889720000000001</c:v>
                </c:pt>
                <c:pt idx="58">
                  <c:v>3.0450499999999998</c:v>
                </c:pt>
                <c:pt idx="59">
                  <c:v>3.0497939999999999</c:v>
                </c:pt>
                <c:pt idx="60">
                  <c:v>3.0541230000000001</c:v>
                </c:pt>
                <c:pt idx="61">
                  <c:v>3.0515479999999999</c:v>
                </c:pt>
                <c:pt idx="62">
                  <c:v>3.0381870000000002</c:v>
                </c:pt>
                <c:pt idx="63">
                  <c:v>3.0293739999999998</c:v>
                </c:pt>
                <c:pt idx="64">
                  <c:v>3.0326529999999998</c:v>
                </c:pt>
                <c:pt idx="65">
                  <c:v>3.0675349999999999</c:v>
                </c:pt>
                <c:pt idx="66">
                  <c:v>3.0415800000000002</c:v>
                </c:pt>
                <c:pt idx="67">
                  <c:v>3.0010240000000001</c:v>
                </c:pt>
                <c:pt idx="68">
                  <c:v>2.9258609999999998</c:v>
                </c:pt>
                <c:pt idx="69">
                  <c:v>2.8489209999999998</c:v>
                </c:pt>
                <c:pt idx="70">
                  <c:v>2.807633</c:v>
                </c:pt>
                <c:pt idx="71">
                  <c:v>2.7725740000000001</c:v>
                </c:pt>
                <c:pt idx="72">
                  <c:v>2.7422580000000001</c:v>
                </c:pt>
                <c:pt idx="73">
                  <c:v>2.7148599999999998</c:v>
                </c:pt>
                <c:pt idx="74">
                  <c:v>2.690563</c:v>
                </c:pt>
                <c:pt idx="75">
                  <c:v>2.6684559999999999</c:v>
                </c:pt>
                <c:pt idx="76">
                  <c:v>2.6485129999999999</c:v>
                </c:pt>
                <c:pt idx="77">
                  <c:v>2.630118</c:v>
                </c:pt>
                <c:pt idx="78">
                  <c:v>2.6137130000000002</c:v>
                </c:pt>
                <c:pt idx="79">
                  <c:v>2.5990139999999999</c:v>
                </c:pt>
                <c:pt idx="80">
                  <c:v>2.5833010000000001</c:v>
                </c:pt>
                <c:pt idx="81">
                  <c:v>2.5671020000000002</c:v>
                </c:pt>
                <c:pt idx="82">
                  <c:v>2.5496910000000002</c:v>
                </c:pt>
                <c:pt idx="83">
                  <c:v>2.5352399999999999</c:v>
                </c:pt>
                <c:pt idx="84">
                  <c:v>2.5203150000000001</c:v>
                </c:pt>
                <c:pt idx="85">
                  <c:v>2.5057640000000001</c:v>
                </c:pt>
                <c:pt idx="86">
                  <c:v>2.4911690000000002</c:v>
                </c:pt>
                <c:pt idx="87">
                  <c:v>2.477287</c:v>
                </c:pt>
                <c:pt idx="88">
                  <c:v>2.4637009999999999</c:v>
                </c:pt>
                <c:pt idx="89">
                  <c:v>2.450304</c:v>
                </c:pt>
                <c:pt idx="90">
                  <c:v>2.4380440000000001</c:v>
                </c:pt>
                <c:pt idx="91">
                  <c:v>2.4272300000000002</c:v>
                </c:pt>
                <c:pt idx="92">
                  <c:v>2.417554</c:v>
                </c:pt>
                <c:pt idx="93">
                  <c:v>2.4084430000000001</c:v>
                </c:pt>
                <c:pt idx="94">
                  <c:v>2.4012099999999998</c:v>
                </c:pt>
                <c:pt idx="95">
                  <c:v>2.394577</c:v>
                </c:pt>
                <c:pt idx="96">
                  <c:v>2.3883399999999999</c:v>
                </c:pt>
                <c:pt idx="97">
                  <c:v>2.3825940000000001</c:v>
                </c:pt>
                <c:pt idx="98">
                  <c:v>2.3772180000000001</c:v>
                </c:pt>
                <c:pt idx="99">
                  <c:v>2.3738839999999999</c:v>
                </c:pt>
                <c:pt idx="100">
                  <c:v>2.3697569999999999</c:v>
                </c:pt>
                <c:pt idx="101">
                  <c:v>2.36626</c:v>
                </c:pt>
                <c:pt idx="102">
                  <c:v>2.3619279999999998</c:v>
                </c:pt>
                <c:pt idx="103">
                  <c:v>2.3579400000000001</c:v>
                </c:pt>
                <c:pt idx="104">
                  <c:v>2.3538899999999998</c:v>
                </c:pt>
                <c:pt idx="105">
                  <c:v>2.3503449999999999</c:v>
                </c:pt>
                <c:pt idx="106">
                  <c:v>2.3485640000000001</c:v>
                </c:pt>
                <c:pt idx="107">
                  <c:v>2.3452769999999998</c:v>
                </c:pt>
                <c:pt idx="108">
                  <c:v>2.3430230000000001</c:v>
                </c:pt>
                <c:pt idx="109">
                  <c:v>2.3408509999999998</c:v>
                </c:pt>
                <c:pt idx="110">
                  <c:v>2.3390430000000002</c:v>
                </c:pt>
                <c:pt idx="111">
                  <c:v>2.3360400000000001</c:v>
                </c:pt>
                <c:pt idx="112">
                  <c:v>2.33358</c:v>
                </c:pt>
                <c:pt idx="113">
                  <c:v>2.3317480000000002</c:v>
                </c:pt>
                <c:pt idx="114">
                  <c:v>2.3297620000000001</c:v>
                </c:pt>
                <c:pt idx="115">
                  <c:v>2.327728</c:v>
                </c:pt>
                <c:pt idx="116">
                  <c:v>2.3254630000000001</c:v>
                </c:pt>
                <c:pt idx="117">
                  <c:v>2.3246289999999998</c:v>
                </c:pt>
                <c:pt idx="118">
                  <c:v>2.3227630000000001</c:v>
                </c:pt>
                <c:pt idx="119">
                  <c:v>2.3222450000000001</c:v>
                </c:pt>
                <c:pt idx="120">
                  <c:v>2.3206169999999999</c:v>
                </c:pt>
                <c:pt idx="121">
                  <c:v>2.319016</c:v>
                </c:pt>
                <c:pt idx="122">
                  <c:v>2.3174070000000002</c:v>
                </c:pt>
                <c:pt idx="123">
                  <c:v>2.3163079999999998</c:v>
                </c:pt>
                <c:pt idx="124">
                  <c:v>2.3152050000000002</c:v>
                </c:pt>
                <c:pt idx="125">
                  <c:v>2.3143289999999999</c:v>
                </c:pt>
                <c:pt idx="126">
                  <c:v>2.3136239999999999</c:v>
                </c:pt>
                <c:pt idx="127">
                  <c:v>2.3129409999999999</c:v>
                </c:pt>
                <c:pt idx="128">
                  <c:v>2.3117529999999999</c:v>
                </c:pt>
                <c:pt idx="129">
                  <c:v>2.311509</c:v>
                </c:pt>
                <c:pt idx="130">
                  <c:v>2.3111920000000001</c:v>
                </c:pt>
                <c:pt idx="131">
                  <c:v>2.3101919999999998</c:v>
                </c:pt>
                <c:pt idx="132">
                  <c:v>2.3096809999999999</c:v>
                </c:pt>
                <c:pt idx="133">
                  <c:v>2.3086190000000002</c:v>
                </c:pt>
                <c:pt idx="134">
                  <c:v>2.3069130000000002</c:v>
                </c:pt>
                <c:pt idx="135">
                  <c:v>2.3062290000000001</c:v>
                </c:pt>
                <c:pt idx="136">
                  <c:v>2.3054990000000002</c:v>
                </c:pt>
                <c:pt idx="137">
                  <c:v>2.3049870000000001</c:v>
                </c:pt>
                <c:pt idx="138">
                  <c:v>2.304522</c:v>
                </c:pt>
                <c:pt idx="139">
                  <c:v>2.3043779999999998</c:v>
                </c:pt>
                <c:pt idx="140">
                  <c:v>2.303817</c:v>
                </c:pt>
                <c:pt idx="141">
                  <c:v>2.3025419999999999</c:v>
                </c:pt>
                <c:pt idx="142">
                  <c:v>2.3015659999999998</c:v>
                </c:pt>
                <c:pt idx="143">
                  <c:v>2.3009849999999998</c:v>
                </c:pt>
                <c:pt idx="144">
                  <c:v>2.3002220000000002</c:v>
                </c:pt>
                <c:pt idx="145">
                  <c:v>2.2990539999999999</c:v>
                </c:pt>
                <c:pt idx="146">
                  <c:v>2.298435</c:v>
                </c:pt>
                <c:pt idx="147">
                  <c:v>2.3019400000000001</c:v>
                </c:pt>
                <c:pt idx="148">
                  <c:v>2.307026</c:v>
                </c:pt>
                <c:pt idx="149">
                  <c:v>2.313307</c:v>
                </c:pt>
                <c:pt idx="150">
                  <c:v>2.3217120000000002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DDC9-4B4B-AACD-94E452FEA475}"/>
            </c:ext>
          </c:extLst>
        </c:ser>
        <c:ser>
          <c:idx val="4"/>
          <c:order val="4"/>
          <c:tx>
            <c:strRef>
              <c:f>'10Hz'!$AW$3</c:f>
              <c:strCache>
                <c:ptCount val="1"/>
                <c:pt idx="0">
                  <c:v>5%Sucrose in 0.55% NaCl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'10Hz'!$AW$6:$AW$200</c:f>
              <c:numCache>
                <c:formatCode>General</c:formatCode>
                <c:ptCount val="195"/>
                <c:pt idx="0">
                  <c:v>0</c:v>
                </c:pt>
                <c:pt idx="1">
                  <c:v>3.3000000000000002E-2</c:v>
                </c:pt>
                <c:pt idx="2">
                  <c:v>6.7000000000000004E-2</c:v>
                </c:pt>
                <c:pt idx="3">
                  <c:v>0.1</c:v>
                </c:pt>
                <c:pt idx="4">
                  <c:v>0.13300000000000001</c:v>
                </c:pt>
                <c:pt idx="5">
                  <c:v>0.16700000000000001</c:v>
                </c:pt>
                <c:pt idx="6">
                  <c:v>0.2</c:v>
                </c:pt>
                <c:pt idx="7">
                  <c:v>0.23300000000000001</c:v>
                </c:pt>
                <c:pt idx="8">
                  <c:v>0.26700000000000002</c:v>
                </c:pt>
                <c:pt idx="9">
                  <c:v>0.3</c:v>
                </c:pt>
                <c:pt idx="10">
                  <c:v>0.33300000000000002</c:v>
                </c:pt>
                <c:pt idx="11">
                  <c:v>0.36699999999999999</c:v>
                </c:pt>
                <c:pt idx="12">
                  <c:v>0.4</c:v>
                </c:pt>
                <c:pt idx="13">
                  <c:v>0.433</c:v>
                </c:pt>
                <c:pt idx="14">
                  <c:v>0.46700000000000003</c:v>
                </c:pt>
                <c:pt idx="15">
                  <c:v>0.5</c:v>
                </c:pt>
                <c:pt idx="16">
                  <c:v>0.53300000000000003</c:v>
                </c:pt>
                <c:pt idx="17">
                  <c:v>0.56699999999999995</c:v>
                </c:pt>
                <c:pt idx="18">
                  <c:v>0.6</c:v>
                </c:pt>
                <c:pt idx="19">
                  <c:v>0.63300000000000001</c:v>
                </c:pt>
                <c:pt idx="20">
                  <c:v>0.66700000000000004</c:v>
                </c:pt>
                <c:pt idx="21">
                  <c:v>0.7</c:v>
                </c:pt>
                <c:pt idx="22">
                  <c:v>0.73299999999999998</c:v>
                </c:pt>
                <c:pt idx="23">
                  <c:v>0.76700000000000002</c:v>
                </c:pt>
                <c:pt idx="24">
                  <c:v>0.8</c:v>
                </c:pt>
                <c:pt idx="25">
                  <c:v>0.83299999999999996</c:v>
                </c:pt>
                <c:pt idx="26">
                  <c:v>0.86699999999999999</c:v>
                </c:pt>
                <c:pt idx="27">
                  <c:v>0.9</c:v>
                </c:pt>
                <c:pt idx="28">
                  <c:v>0.93300000000000005</c:v>
                </c:pt>
                <c:pt idx="29">
                  <c:v>0.96699999999999997</c:v>
                </c:pt>
                <c:pt idx="30">
                  <c:v>1</c:v>
                </c:pt>
                <c:pt idx="31">
                  <c:v>1.0329999999999999</c:v>
                </c:pt>
                <c:pt idx="32">
                  <c:v>1.0669999999999999</c:v>
                </c:pt>
                <c:pt idx="33">
                  <c:v>1.1000000000000001</c:v>
                </c:pt>
                <c:pt idx="34">
                  <c:v>1.133</c:v>
                </c:pt>
                <c:pt idx="35">
                  <c:v>1.167</c:v>
                </c:pt>
                <c:pt idx="36">
                  <c:v>1.2</c:v>
                </c:pt>
                <c:pt idx="37">
                  <c:v>1.2330000000000001</c:v>
                </c:pt>
                <c:pt idx="38">
                  <c:v>1.2669999999999999</c:v>
                </c:pt>
                <c:pt idx="39">
                  <c:v>1.3</c:v>
                </c:pt>
                <c:pt idx="40">
                  <c:v>1.333</c:v>
                </c:pt>
                <c:pt idx="41">
                  <c:v>1.367</c:v>
                </c:pt>
                <c:pt idx="42">
                  <c:v>1.4</c:v>
                </c:pt>
                <c:pt idx="43">
                  <c:v>1.4330000000000001</c:v>
                </c:pt>
                <c:pt idx="44">
                  <c:v>1.4670000000000001</c:v>
                </c:pt>
                <c:pt idx="45">
                  <c:v>1.5</c:v>
                </c:pt>
                <c:pt idx="46">
                  <c:v>1.5329999999999999</c:v>
                </c:pt>
                <c:pt idx="47">
                  <c:v>1.5669999999999999</c:v>
                </c:pt>
                <c:pt idx="48">
                  <c:v>1.6</c:v>
                </c:pt>
                <c:pt idx="49">
                  <c:v>1.633</c:v>
                </c:pt>
                <c:pt idx="50">
                  <c:v>1.667</c:v>
                </c:pt>
                <c:pt idx="51">
                  <c:v>1.7</c:v>
                </c:pt>
                <c:pt idx="52">
                  <c:v>1.7330000000000001</c:v>
                </c:pt>
                <c:pt idx="53">
                  <c:v>1.7669999999999999</c:v>
                </c:pt>
                <c:pt idx="54">
                  <c:v>1.8</c:v>
                </c:pt>
                <c:pt idx="55">
                  <c:v>1.833</c:v>
                </c:pt>
                <c:pt idx="56">
                  <c:v>1.867</c:v>
                </c:pt>
                <c:pt idx="57">
                  <c:v>1.9</c:v>
                </c:pt>
                <c:pt idx="58">
                  <c:v>1.9330000000000001</c:v>
                </c:pt>
                <c:pt idx="59">
                  <c:v>1.9670000000000001</c:v>
                </c:pt>
                <c:pt idx="60">
                  <c:v>2</c:v>
                </c:pt>
                <c:pt idx="61">
                  <c:v>2.0329999999999999</c:v>
                </c:pt>
                <c:pt idx="62">
                  <c:v>2.0670000000000002</c:v>
                </c:pt>
                <c:pt idx="63">
                  <c:v>2.1</c:v>
                </c:pt>
                <c:pt idx="64">
                  <c:v>2.133</c:v>
                </c:pt>
                <c:pt idx="65">
                  <c:v>2.1669999999999998</c:v>
                </c:pt>
                <c:pt idx="66">
                  <c:v>2.2000000000000002</c:v>
                </c:pt>
                <c:pt idx="67">
                  <c:v>2.2330000000000001</c:v>
                </c:pt>
                <c:pt idx="68">
                  <c:v>2.2669999999999999</c:v>
                </c:pt>
                <c:pt idx="69">
                  <c:v>2.2999999999999998</c:v>
                </c:pt>
                <c:pt idx="70">
                  <c:v>2.3330000000000002</c:v>
                </c:pt>
                <c:pt idx="71">
                  <c:v>2.367</c:v>
                </c:pt>
                <c:pt idx="72">
                  <c:v>2.4</c:v>
                </c:pt>
                <c:pt idx="73">
                  <c:v>2.4329999999999998</c:v>
                </c:pt>
                <c:pt idx="74">
                  <c:v>2.4670000000000001</c:v>
                </c:pt>
                <c:pt idx="75">
                  <c:v>2.5</c:v>
                </c:pt>
                <c:pt idx="76">
                  <c:v>2.5329999999999999</c:v>
                </c:pt>
                <c:pt idx="77">
                  <c:v>2.5670000000000002</c:v>
                </c:pt>
                <c:pt idx="78">
                  <c:v>2.6</c:v>
                </c:pt>
                <c:pt idx="79">
                  <c:v>2.633</c:v>
                </c:pt>
                <c:pt idx="80">
                  <c:v>2.6669999999999998</c:v>
                </c:pt>
                <c:pt idx="81">
                  <c:v>2.7</c:v>
                </c:pt>
                <c:pt idx="82">
                  <c:v>2.7330000000000001</c:v>
                </c:pt>
                <c:pt idx="83">
                  <c:v>2.7669999999999999</c:v>
                </c:pt>
                <c:pt idx="84">
                  <c:v>2.8</c:v>
                </c:pt>
                <c:pt idx="85">
                  <c:v>2.8330000000000002</c:v>
                </c:pt>
                <c:pt idx="86">
                  <c:v>2.867</c:v>
                </c:pt>
                <c:pt idx="87">
                  <c:v>2.9</c:v>
                </c:pt>
                <c:pt idx="88">
                  <c:v>2.9329999999999998</c:v>
                </c:pt>
                <c:pt idx="89">
                  <c:v>2.9670000000000001</c:v>
                </c:pt>
                <c:pt idx="90">
                  <c:v>3</c:v>
                </c:pt>
                <c:pt idx="91">
                  <c:v>3.0329999999999999</c:v>
                </c:pt>
                <c:pt idx="92">
                  <c:v>3.0670000000000002</c:v>
                </c:pt>
                <c:pt idx="93">
                  <c:v>3.1</c:v>
                </c:pt>
                <c:pt idx="94">
                  <c:v>3.133</c:v>
                </c:pt>
                <c:pt idx="95">
                  <c:v>3.1669999999999998</c:v>
                </c:pt>
                <c:pt idx="96">
                  <c:v>3.2</c:v>
                </c:pt>
                <c:pt idx="97">
                  <c:v>3.2330000000000001</c:v>
                </c:pt>
                <c:pt idx="98">
                  <c:v>3.2669999999999999</c:v>
                </c:pt>
                <c:pt idx="99">
                  <c:v>3.3</c:v>
                </c:pt>
                <c:pt idx="100">
                  <c:v>3.3330000000000002</c:v>
                </c:pt>
                <c:pt idx="101">
                  <c:v>3.367</c:v>
                </c:pt>
                <c:pt idx="102">
                  <c:v>3.4</c:v>
                </c:pt>
                <c:pt idx="103">
                  <c:v>3.4329999999999998</c:v>
                </c:pt>
                <c:pt idx="104">
                  <c:v>3.4670000000000001</c:v>
                </c:pt>
                <c:pt idx="105">
                  <c:v>3.5</c:v>
                </c:pt>
                <c:pt idx="106">
                  <c:v>3.5329999999999999</c:v>
                </c:pt>
                <c:pt idx="107">
                  <c:v>3.5670000000000002</c:v>
                </c:pt>
                <c:pt idx="108">
                  <c:v>3.6</c:v>
                </c:pt>
                <c:pt idx="109">
                  <c:v>3.633</c:v>
                </c:pt>
                <c:pt idx="110">
                  <c:v>3.6669999999999998</c:v>
                </c:pt>
                <c:pt idx="111">
                  <c:v>3.7</c:v>
                </c:pt>
                <c:pt idx="112">
                  <c:v>3.7330000000000001</c:v>
                </c:pt>
                <c:pt idx="113">
                  <c:v>3.7669999999999999</c:v>
                </c:pt>
                <c:pt idx="114">
                  <c:v>3.8</c:v>
                </c:pt>
                <c:pt idx="115">
                  <c:v>3.8330000000000002</c:v>
                </c:pt>
                <c:pt idx="116">
                  <c:v>3.867</c:v>
                </c:pt>
                <c:pt idx="117">
                  <c:v>3.9</c:v>
                </c:pt>
                <c:pt idx="118">
                  <c:v>3.9329999999999998</c:v>
                </c:pt>
                <c:pt idx="119">
                  <c:v>3.9670000000000001</c:v>
                </c:pt>
                <c:pt idx="120">
                  <c:v>4</c:v>
                </c:pt>
                <c:pt idx="121">
                  <c:v>4.0330000000000004</c:v>
                </c:pt>
                <c:pt idx="122">
                  <c:v>4.0670000000000002</c:v>
                </c:pt>
                <c:pt idx="123">
                  <c:v>4.0999999999999996</c:v>
                </c:pt>
                <c:pt idx="124">
                  <c:v>4.133</c:v>
                </c:pt>
                <c:pt idx="125">
                  <c:v>4.1669999999999998</c:v>
                </c:pt>
                <c:pt idx="126">
                  <c:v>4.2</c:v>
                </c:pt>
                <c:pt idx="127">
                  <c:v>4.2329999999999997</c:v>
                </c:pt>
                <c:pt idx="128">
                  <c:v>4.2670000000000003</c:v>
                </c:pt>
                <c:pt idx="129">
                  <c:v>4.3</c:v>
                </c:pt>
                <c:pt idx="130">
                  <c:v>4.3330000000000002</c:v>
                </c:pt>
                <c:pt idx="131">
                  <c:v>4.367</c:v>
                </c:pt>
                <c:pt idx="132">
                  <c:v>4.4000000000000004</c:v>
                </c:pt>
                <c:pt idx="133">
                  <c:v>4.4329999999999998</c:v>
                </c:pt>
                <c:pt idx="134">
                  <c:v>4.4669999999999996</c:v>
                </c:pt>
                <c:pt idx="135">
                  <c:v>4.5</c:v>
                </c:pt>
                <c:pt idx="136">
                  <c:v>4.5330000000000004</c:v>
                </c:pt>
                <c:pt idx="137">
                  <c:v>4.5670000000000002</c:v>
                </c:pt>
                <c:pt idx="138">
                  <c:v>4.5999999999999996</c:v>
                </c:pt>
                <c:pt idx="139">
                  <c:v>4.633</c:v>
                </c:pt>
                <c:pt idx="140">
                  <c:v>4.6669999999999998</c:v>
                </c:pt>
                <c:pt idx="141">
                  <c:v>4.7</c:v>
                </c:pt>
                <c:pt idx="142">
                  <c:v>4.7329999999999997</c:v>
                </c:pt>
                <c:pt idx="143">
                  <c:v>4.7670000000000003</c:v>
                </c:pt>
                <c:pt idx="144">
                  <c:v>4.8</c:v>
                </c:pt>
                <c:pt idx="145">
                  <c:v>4.8330000000000002</c:v>
                </c:pt>
                <c:pt idx="146">
                  <c:v>4.867</c:v>
                </c:pt>
                <c:pt idx="147">
                  <c:v>4.9000000000000004</c:v>
                </c:pt>
                <c:pt idx="148">
                  <c:v>4.9329999999999998</c:v>
                </c:pt>
                <c:pt idx="149">
                  <c:v>4.9669999999999996</c:v>
                </c:pt>
                <c:pt idx="150">
                  <c:v>5</c:v>
                </c:pt>
              </c:numCache>
            </c:numRef>
          </c:xVal>
          <c:yVal>
            <c:numRef>
              <c:f>'10Hz'!$BG$6:$BG$200</c:f>
              <c:numCache>
                <c:formatCode>0.00E+00</c:formatCode>
                <c:ptCount val="195"/>
                <c:pt idx="0">
                  <c:v>3.590303</c:v>
                </c:pt>
                <c:pt idx="1">
                  <c:v>3.4878969999999998</c:v>
                </c:pt>
                <c:pt idx="2">
                  <c:v>3.4931019999999999</c:v>
                </c:pt>
                <c:pt idx="3">
                  <c:v>3.4999829999999998</c:v>
                </c:pt>
                <c:pt idx="4">
                  <c:v>3.4999380000000002</c:v>
                </c:pt>
                <c:pt idx="5">
                  <c:v>3.4985580000000001</c:v>
                </c:pt>
                <c:pt idx="6">
                  <c:v>3.4966370000000002</c:v>
                </c:pt>
                <c:pt idx="7">
                  <c:v>3.4932449999999999</c:v>
                </c:pt>
                <c:pt idx="8">
                  <c:v>3.4920810000000002</c:v>
                </c:pt>
                <c:pt idx="9">
                  <c:v>3.4904959999999998</c:v>
                </c:pt>
                <c:pt idx="10">
                  <c:v>3.489992</c:v>
                </c:pt>
                <c:pt idx="11">
                  <c:v>3.4880949999999999</c:v>
                </c:pt>
                <c:pt idx="12">
                  <c:v>3.4846900000000001</c:v>
                </c:pt>
                <c:pt idx="13">
                  <c:v>3.4840270000000002</c:v>
                </c:pt>
                <c:pt idx="14">
                  <c:v>3.4853149999999999</c:v>
                </c:pt>
                <c:pt idx="15">
                  <c:v>3.4845039999999998</c:v>
                </c:pt>
                <c:pt idx="16">
                  <c:v>3.4830739999999998</c:v>
                </c:pt>
                <c:pt idx="17">
                  <c:v>3.4814319999999999</c:v>
                </c:pt>
                <c:pt idx="18">
                  <c:v>3.4797609999999999</c:v>
                </c:pt>
                <c:pt idx="19">
                  <c:v>3.4789569999999999</c:v>
                </c:pt>
                <c:pt idx="20">
                  <c:v>3.4743539999999999</c:v>
                </c:pt>
                <c:pt idx="21">
                  <c:v>3.4654280000000002</c:v>
                </c:pt>
                <c:pt idx="22">
                  <c:v>3.4595660000000001</c:v>
                </c:pt>
                <c:pt idx="23">
                  <c:v>3.4469810000000001</c:v>
                </c:pt>
                <c:pt idx="24">
                  <c:v>3.4385810000000001</c:v>
                </c:pt>
                <c:pt idx="25">
                  <c:v>3.4296760000000002</c:v>
                </c:pt>
                <c:pt idx="26">
                  <c:v>3.4200349999999999</c:v>
                </c:pt>
                <c:pt idx="27">
                  <c:v>3.4120300000000001</c:v>
                </c:pt>
                <c:pt idx="28">
                  <c:v>3.399162</c:v>
                </c:pt>
                <c:pt idx="29">
                  <c:v>3.3921489999999999</c:v>
                </c:pt>
                <c:pt idx="30">
                  <c:v>3.3813659999999999</c:v>
                </c:pt>
                <c:pt idx="31">
                  <c:v>3.3841489999999999</c:v>
                </c:pt>
                <c:pt idx="32">
                  <c:v>3.3562630000000002</c:v>
                </c:pt>
                <c:pt idx="33">
                  <c:v>3.3488020000000001</c:v>
                </c:pt>
                <c:pt idx="34">
                  <c:v>3.3342010000000002</c:v>
                </c:pt>
                <c:pt idx="35">
                  <c:v>3.3232460000000001</c:v>
                </c:pt>
                <c:pt idx="36">
                  <c:v>3.3121749999999999</c:v>
                </c:pt>
                <c:pt idx="37">
                  <c:v>3.3004530000000001</c:v>
                </c:pt>
                <c:pt idx="38">
                  <c:v>3.28844</c:v>
                </c:pt>
                <c:pt idx="39">
                  <c:v>3.2769710000000001</c:v>
                </c:pt>
                <c:pt idx="40">
                  <c:v>3.265301</c:v>
                </c:pt>
                <c:pt idx="41">
                  <c:v>3.2542140000000002</c:v>
                </c:pt>
                <c:pt idx="42">
                  <c:v>3.241895</c:v>
                </c:pt>
                <c:pt idx="43">
                  <c:v>3.2303839999999999</c:v>
                </c:pt>
                <c:pt idx="44">
                  <c:v>3.2178960000000001</c:v>
                </c:pt>
                <c:pt idx="45">
                  <c:v>3.200088</c:v>
                </c:pt>
                <c:pt idx="46">
                  <c:v>3.1839759999999999</c:v>
                </c:pt>
                <c:pt idx="47">
                  <c:v>3.1683400000000002</c:v>
                </c:pt>
                <c:pt idx="48">
                  <c:v>3.1513969999999998</c:v>
                </c:pt>
                <c:pt idx="49">
                  <c:v>3.135875</c:v>
                </c:pt>
                <c:pt idx="50">
                  <c:v>3.1190220000000002</c:v>
                </c:pt>
                <c:pt idx="51">
                  <c:v>3.1030690000000001</c:v>
                </c:pt>
                <c:pt idx="52">
                  <c:v>3.0870739999999999</c:v>
                </c:pt>
                <c:pt idx="53">
                  <c:v>3.0733950000000001</c:v>
                </c:pt>
                <c:pt idx="54">
                  <c:v>3.063339</c:v>
                </c:pt>
                <c:pt idx="55">
                  <c:v>3.2151580000000002</c:v>
                </c:pt>
                <c:pt idx="56">
                  <c:v>3.2161140000000001</c:v>
                </c:pt>
                <c:pt idx="57">
                  <c:v>3.2160190000000002</c:v>
                </c:pt>
                <c:pt idx="58">
                  <c:v>3.2148940000000001</c:v>
                </c:pt>
                <c:pt idx="59">
                  <c:v>3.2140610000000001</c:v>
                </c:pt>
                <c:pt idx="60">
                  <c:v>3.2098990000000001</c:v>
                </c:pt>
                <c:pt idx="61">
                  <c:v>3.2025899999999998</c:v>
                </c:pt>
                <c:pt idx="62">
                  <c:v>3.1929259999999999</c:v>
                </c:pt>
                <c:pt idx="63">
                  <c:v>3.1781709999999999</c:v>
                </c:pt>
                <c:pt idx="64">
                  <c:v>3.1523400000000001</c:v>
                </c:pt>
                <c:pt idx="65">
                  <c:v>3.0771220000000001</c:v>
                </c:pt>
                <c:pt idx="66">
                  <c:v>2.9500229999999998</c:v>
                </c:pt>
                <c:pt idx="67">
                  <c:v>2.827115</c:v>
                </c:pt>
                <c:pt idx="68">
                  <c:v>2.7615189999999998</c:v>
                </c:pt>
                <c:pt idx="69">
                  <c:v>2.7181959999999998</c:v>
                </c:pt>
                <c:pt idx="70">
                  <c:v>2.681737</c:v>
                </c:pt>
                <c:pt idx="71">
                  <c:v>2.6492689999999999</c:v>
                </c:pt>
                <c:pt idx="72">
                  <c:v>2.6196489999999999</c:v>
                </c:pt>
                <c:pt idx="73">
                  <c:v>2.5936379999999999</c:v>
                </c:pt>
                <c:pt idx="74">
                  <c:v>2.5707360000000001</c:v>
                </c:pt>
                <c:pt idx="75">
                  <c:v>2.550268</c:v>
                </c:pt>
                <c:pt idx="76">
                  <c:v>2.5326900000000001</c:v>
                </c:pt>
                <c:pt idx="77">
                  <c:v>2.5173920000000001</c:v>
                </c:pt>
                <c:pt idx="78">
                  <c:v>2.5044369999999998</c:v>
                </c:pt>
                <c:pt idx="79">
                  <c:v>2.4938760000000002</c:v>
                </c:pt>
                <c:pt idx="80">
                  <c:v>2.4844560000000002</c:v>
                </c:pt>
                <c:pt idx="81">
                  <c:v>2.4756300000000002</c:v>
                </c:pt>
                <c:pt idx="82">
                  <c:v>2.4673349999999998</c:v>
                </c:pt>
                <c:pt idx="83">
                  <c:v>2.4606300000000001</c:v>
                </c:pt>
                <c:pt idx="84">
                  <c:v>2.454339</c:v>
                </c:pt>
                <c:pt idx="85">
                  <c:v>2.4485039999999998</c:v>
                </c:pt>
                <c:pt idx="86">
                  <c:v>2.443092</c:v>
                </c:pt>
                <c:pt idx="87">
                  <c:v>2.4373269999999998</c:v>
                </c:pt>
                <c:pt idx="88">
                  <c:v>2.4314499999999999</c:v>
                </c:pt>
                <c:pt idx="89">
                  <c:v>2.4252850000000001</c:v>
                </c:pt>
                <c:pt idx="90">
                  <c:v>2.4189919999999998</c:v>
                </c:pt>
                <c:pt idx="91">
                  <c:v>2.4126829999999999</c:v>
                </c:pt>
                <c:pt idx="92">
                  <c:v>2.4065259999999999</c:v>
                </c:pt>
                <c:pt idx="93">
                  <c:v>2.4004720000000002</c:v>
                </c:pt>
                <c:pt idx="94">
                  <c:v>2.3946339999999999</c:v>
                </c:pt>
                <c:pt idx="95">
                  <c:v>2.389154</c:v>
                </c:pt>
                <c:pt idx="96">
                  <c:v>2.3840680000000001</c:v>
                </c:pt>
                <c:pt idx="97">
                  <c:v>2.3793280000000001</c:v>
                </c:pt>
                <c:pt idx="98">
                  <c:v>2.373313</c:v>
                </c:pt>
                <c:pt idx="99">
                  <c:v>2.3697870000000001</c:v>
                </c:pt>
                <c:pt idx="100">
                  <c:v>2.3654660000000001</c:v>
                </c:pt>
                <c:pt idx="101">
                  <c:v>2.362028</c:v>
                </c:pt>
                <c:pt idx="102">
                  <c:v>2.3579059999999998</c:v>
                </c:pt>
                <c:pt idx="103">
                  <c:v>2.3536999999999999</c:v>
                </c:pt>
                <c:pt idx="104">
                  <c:v>2.349189</c:v>
                </c:pt>
                <c:pt idx="105">
                  <c:v>2.3453550000000001</c:v>
                </c:pt>
                <c:pt idx="106">
                  <c:v>2.3424800000000001</c:v>
                </c:pt>
                <c:pt idx="107">
                  <c:v>2.339162</c:v>
                </c:pt>
                <c:pt idx="108">
                  <c:v>2.3365800000000001</c:v>
                </c:pt>
                <c:pt idx="109">
                  <c:v>2.3339379999999998</c:v>
                </c:pt>
                <c:pt idx="110">
                  <c:v>2.331861</c:v>
                </c:pt>
                <c:pt idx="111">
                  <c:v>2.3288000000000002</c:v>
                </c:pt>
                <c:pt idx="112">
                  <c:v>2.32585</c:v>
                </c:pt>
                <c:pt idx="113">
                  <c:v>2.3234189999999999</c:v>
                </c:pt>
                <c:pt idx="114">
                  <c:v>2.321523</c:v>
                </c:pt>
                <c:pt idx="115">
                  <c:v>2.3192680000000001</c:v>
                </c:pt>
                <c:pt idx="116">
                  <c:v>2.3166350000000002</c:v>
                </c:pt>
                <c:pt idx="117">
                  <c:v>2.3146740000000001</c:v>
                </c:pt>
                <c:pt idx="118">
                  <c:v>2.3129149999999998</c:v>
                </c:pt>
                <c:pt idx="119">
                  <c:v>2.3120440000000002</c:v>
                </c:pt>
                <c:pt idx="120">
                  <c:v>2.3113000000000001</c:v>
                </c:pt>
                <c:pt idx="121">
                  <c:v>2.308627</c:v>
                </c:pt>
                <c:pt idx="122">
                  <c:v>2.3073229999999998</c:v>
                </c:pt>
                <c:pt idx="123">
                  <c:v>2.305412</c:v>
                </c:pt>
                <c:pt idx="124">
                  <c:v>2.3045469999999999</c:v>
                </c:pt>
                <c:pt idx="125">
                  <c:v>2.3035700000000001</c:v>
                </c:pt>
                <c:pt idx="126">
                  <c:v>2.30287</c:v>
                </c:pt>
                <c:pt idx="127">
                  <c:v>2.3020679999999998</c:v>
                </c:pt>
                <c:pt idx="128">
                  <c:v>2.301364</c:v>
                </c:pt>
                <c:pt idx="129">
                  <c:v>2.3009789999999999</c:v>
                </c:pt>
                <c:pt idx="130">
                  <c:v>2.3008410000000001</c:v>
                </c:pt>
                <c:pt idx="131">
                  <c:v>2.2999550000000002</c:v>
                </c:pt>
                <c:pt idx="132">
                  <c:v>2.2993079999999999</c:v>
                </c:pt>
                <c:pt idx="133">
                  <c:v>2.298603</c:v>
                </c:pt>
                <c:pt idx="134">
                  <c:v>2.2971810000000001</c:v>
                </c:pt>
                <c:pt idx="135">
                  <c:v>2.2958090000000002</c:v>
                </c:pt>
                <c:pt idx="136">
                  <c:v>2.2952189999999999</c:v>
                </c:pt>
                <c:pt idx="137">
                  <c:v>2.2950330000000001</c:v>
                </c:pt>
                <c:pt idx="138">
                  <c:v>2.2942230000000001</c:v>
                </c:pt>
                <c:pt idx="139">
                  <c:v>2.294333</c:v>
                </c:pt>
                <c:pt idx="140">
                  <c:v>2.2941989999999999</c:v>
                </c:pt>
                <c:pt idx="141">
                  <c:v>2.2927719999999998</c:v>
                </c:pt>
                <c:pt idx="142">
                  <c:v>2.2917890000000001</c:v>
                </c:pt>
                <c:pt idx="143">
                  <c:v>2.290778</c:v>
                </c:pt>
                <c:pt idx="144">
                  <c:v>2.2900930000000002</c:v>
                </c:pt>
                <c:pt idx="145">
                  <c:v>2.2894510000000001</c:v>
                </c:pt>
                <c:pt idx="146">
                  <c:v>2.2881719999999999</c:v>
                </c:pt>
                <c:pt idx="147">
                  <c:v>2.2913429999999999</c:v>
                </c:pt>
                <c:pt idx="148">
                  <c:v>2.2980700000000001</c:v>
                </c:pt>
                <c:pt idx="149">
                  <c:v>2.3068439999999999</c:v>
                </c:pt>
                <c:pt idx="150">
                  <c:v>2.316684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DDC9-4B4B-AACD-94E452FEA4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00677319"/>
        <c:axId val="1500681911"/>
      </c:scatterChart>
      <c:valAx>
        <c:axId val="1500677319"/>
        <c:scaling>
          <c:orientation val="minMax"/>
          <c:max val="3"/>
          <c:min val="1.5"/>
        </c:scaling>
        <c:delete val="1"/>
        <c:axPos val="b"/>
        <c:numFmt formatCode="General" sourceLinked="1"/>
        <c:majorTickMark val="out"/>
        <c:minorTickMark val="none"/>
        <c:tickLblPos val="nextTo"/>
        <c:crossAx val="1500681911"/>
        <c:crosses val="autoZero"/>
        <c:crossBetween val="midCat"/>
      </c:valAx>
      <c:valAx>
        <c:axId val="1500681911"/>
        <c:scaling>
          <c:orientation val="minMax"/>
          <c:max val="3"/>
          <c:min val="1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rgbClr val="3366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 dirty="0">
                    <a:solidFill>
                      <a:srgbClr val="336600"/>
                    </a:solidFill>
                    <a:latin typeface="+mn-lt"/>
                  </a:rPr>
                  <a:t>C</a:t>
                </a:r>
                <a:r>
                  <a:rPr lang="en-US" sz="1200" dirty="0">
                    <a:solidFill>
                      <a:srgbClr val="336600"/>
                    </a:solidFill>
                    <a:latin typeface="+mn-lt"/>
                    <a:cs typeface="Times New Roman" panose="02020603050405020304" pitchFamily="18" charset="0"/>
                  </a:rPr>
                  <a:t>′(10 Hz)/pF</a:t>
                </a:r>
                <a:endParaRPr lang="en-US" sz="1200" baseline="-25000" dirty="0">
                  <a:solidFill>
                    <a:srgbClr val="336600"/>
                  </a:solidFill>
                  <a:latin typeface="+mn-lt"/>
                </a:endParaRPr>
              </a:p>
            </c:rich>
          </c:tx>
          <c:layout>
            <c:manualLayout>
              <c:xMode val="edge"/>
              <c:yMode val="edge"/>
              <c:x val="1.1764705882352941E-2"/>
              <c:y val="0.3923269708018015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rgbClr val="3366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3366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00677319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046966188050025"/>
          <c:y val="0.18231481765168459"/>
          <c:w val="0.65955998147290418"/>
          <c:h val="0.63808041504539559"/>
        </c:manualLayout>
      </c:layout>
      <c:scatterChart>
        <c:scatterStyle val="smoothMarker"/>
        <c:varyColors val="0"/>
        <c:ser>
          <c:idx val="1"/>
          <c:order val="0"/>
          <c:tx>
            <c:strRef>
              <c:f>'Cpeak Fpeak C10Hz C0.2MHz-S1'!$N$4</c:f>
              <c:strCache>
                <c:ptCount val="1"/>
                <c:pt idx="0">
                  <c:v>C'(0.2MHz)-S1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circle"/>
            <c:size val="2"/>
            <c:spPr>
              <a:solidFill>
                <a:schemeClr val="tx1"/>
              </a:solidFill>
              <a:ln w="9525">
                <a:noFill/>
              </a:ln>
              <a:effectLst/>
            </c:spPr>
          </c:marker>
          <c:trendline>
            <c:spPr>
              <a:ln w="19050" cap="rnd">
                <a:noFill/>
                <a:prstDash val="sysDot"/>
              </a:ln>
              <a:effectLst/>
            </c:spPr>
            <c:trendlineType val="linear"/>
            <c:dispRSqr val="0"/>
            <c:dispEq val="0"/>
          </c:trendline>
          <c:xVal>
            <c:numRef>
              <c:f>'Cpeak Fpeak C10Hz C0.2MHz-S1'!$M$5:$M$155</c:f>
              <c:numCache>
                <c:formatCode>General</c:formatCode>
                <c:ptCount val="151"/>
                <c:pt idx="0">
                  <c:v>0</c:v>
                </c:pt>
                <c:pt idx="1">
                  <c:v>3.3000000000000002E-2</c:v>
                </c:pt>
                <c:pt idx="2">
                  <c:v>6.7000000000000004E-2</c:v>
                </c:pt>
                <c:pt idx="3">
                  <c:v>0.1</c:v>
                </c:pt>
                <c:pt idx="4">
                  <c:v>0.13300000000000001</c:v>
                </c:pt>
                <c:pt idx="5">
                  <c:v>0.16700000000000001</c:v>
                </c:pt>
                <c:pt idx="6">
                  <c:v>0.2</c:v>
                </c:pt>
                <c:pt idx="7">
                  <c:v>0.23300000000000001</c:v>
                </c:pt>
                <c:pt idx="8">
                  <c:v>0.26700000000000002</c:v>
                </c:pt>
                <c:pt idx="9">
                  <c:v>0.3</c:v>
                </c:pt>
                <c:pt idx="10">
                  <c:v>0.33300000000000002</c:v>
                </c:pt>
                <c:pt idx="11">
                  <c:v>0.36699999999999999</c:v>
                </c:pt>
                <c:pt idx="12">
                  <c:v>0.4</c:v>
                </c:pt>
                <c:pt idx="13">
                  <c:v>0.433</c:v>
                </c:pt>
                <c:pt idx="14">
                  <c:v>0.46700000000000003</c:v>
                </c:pt>
                <c:pt idx="15">
                  <c:v>0.5</c:v>
                </c:pt>
                <c:pt idx="16">
                  <c:v>0.53300000000000003</c:v>
                </c:pt>
                <c:pt idx="17">
                  <c:v>0.56699999999999995</c:v>
                </c:pt>
                <c:pt idx="18">
                  <c:v>0.6</c:v>
                </c:pt>
                <c:pt idx="19">
                  <c:v>0.63300000000000001</c:v>
                </c:pt>
                <c:pt idx="20">
                  <c:v>0.66700000000000004</c:v>
                </c:pt>
                <c:pt idx="21">
                  <c:v>0.7</c:v>
                </c:pt>
                <c:pt idx="22">
                  <c:v>0.73299999999999998</c:v>
                </c:pt>
                <c:pt idx="23">
                  <c:v>0.76700000000000002</c:v>
                </c:pt>
                <c:pt idx="24">
                  <c:v>0.8</c:v>
                </c:pt>
                <c:pt idx="25">
                  <c:v>0.83299999999999996</c:v>
                </c:pt>
                <c:pt idx="26">
                  <c:v>0.86699999999999999</c:v>
                </c:pt>
                <c:pt idx="27">
                  <c:v>0.9</c:v>
                </c:pt>
                <c:pt idx="28">
                  <c:v>0.93300000000000005</c:v>
                </c:pt>
                <c:pt idx="29">
                  <c:v>0.96699999999999997</c:v>
                </c:pt>
                <c:pt idx="30">
                  <c:v>1</c:v>
                </c:pt>
                <c:pt idx="31">
                  <c:v>1.0329999999999999</c:v>
                </c:pt>
                <c:pt idx="32">
                  <c:v>1.0669999999999999</c:v>
                </c:pt>
                <c:pt idx="33">
                  <c:v>1.1000000000000001</c:v>
                </c:pt>
                <c:pt idx="34">
                  <c:v>1.133</c:v>
                </c:pt>
                <c:pt idx="35">
                  <c:v>1.167</c:v>
                </c:pt>
                <c:pt idx="36">
                  <c:v>1.2</c:v>
                </c:pt>
                <c:pt idx="37">
                  <c:v>1.2330000000000001</c:v>
                </c:pt>
                <c:pt idx="38">
                  <c:v>1.2669999999999999</c:v>
                </c:pt>
                <c:pt idx="39">
                  <c:v>1.3</c:v>
                </c:pt>
                <c:pt idx="40">
                  <c:v>1.333</c:v>
                </c:pt>
                <c:pt idx="41">
                  <c:v>1.367</c:v>
                </c:pt>
                <c:pt idx="42">
                  <c:v>1.4</c:v>
                </c:pt>
                <c:pt idx="43">
                  <c:v>1.4330000000000001</c:v>
                </c:pt>
                <c:pt idx="44">
                  <c:v>1.4670000000000001</c:v>
                </c:pt>
                <c:pt idx="45">
                  <c:v>1.5</c:v>
                </c:pt>
                <c:pt idx="46">
                  <c:v>1.5329999999999999</c:v>
                </c:pt>
                <c:pt idx="47">
                  <c:v>1.5669999999999999</c:v>
                </c:pt>
                <c:pt idx="48">
                  <c:v>1.6</c:v>
                </c:pt>
                <c:pt idx="49">
                  <c:v>1.633</c:v>
                </c:pt>
                <c:pt idx="50">
                  <c:v>1.667</c:v>
                </c:pt>
                <c:pt idx="51">
                  <c:v>1.7</c:v>
                </c:pt>
                <c:pt idx="52">
                  <c:v>1.7330000000000001</c:v>
                </c:pt>
                <c:pt idx="53">
                  <c:v>1.7669999999999999</c:v>
                </c:pt>
                <c:pt idx="54">
                  <c:v>1.8</c:v>
                </c:pt>
                <c:pt idx="55">
                  <c:v>1.833</c:v>
                </c:pt>
                <c:pt idx="56">
                  <c:v>1.867</c:v>
                </c:pt>
                <c:pt idx="57">
                  <c:v>1.9</c:v>
                </c:pt>
                <c:pt idx="58">
                  <c:v>1.9330000000000001</c:v>
                </c:pt>
                <c:pt idx="59">
                  <c:v>1.9670000000000001</c:v>
                </c:pt>
                <c:pt idx="60">
                  <c:v>2</c:v>
                </c:pt>
                <c:pt idx="61">
                  <c:v>2.0329999999999999</c:v>
                </c:pt>
                <c:pt idx="62">
                  <c:v>2.0670000000000002</c:v>
                </c:pt>
                <c:pt idx="63">
                  <c:v>2.1</c:v>
                </c:pt>
                <c:pt idx="64">
                  <c:v>2.133</c:v>
                </c:pt>
                <c:pt idx="65">
                  <c:v>2.1669999999999998</c:v>
                </c:pt>
                <c:pt idx="66">
                  <c:v>2.2000000000000002</c:v>
                </c:pt>
                <c:pt idx="67">
                  <c:v>2.2330000000000001</c:v>
                </c:pt>
                <c:pt idx="68">
                  <c:v>2.2669999999999999</c:v>
                </c:pt>
                <c:pt idx="69">
                  <c:v>2.2999999999999998</c:v>
                </c:pt>
                <c:pt idx="70">
                  <c:v>2.3330000000000002</c:v>
                </c:pt>
                <c:pt idx="71">
                  <c:v>2.367</c:v>
                </c:pt>
                <c:pt idx="72">
                  <c:v>2.4</c:v>
                </c:pt>
                <c:pt idx="73">
                  <c:v>2.4329999999999998</c:v>
                </c:pt>
                <c:pt idx="74">
                  <c:v>2.4670000000000001</c:v>
                </c:pt>
                <c:pt idx="75">
                  <c:v>2.5</c:v>
                </c:pt>
                <c:pt idx="76">
                  <c:v>2.5329999999999999</c:v>
                </c:pt>
                <c:pt idx="77">
                  <c:v>2.5670000000000002</c:v>
                </c:pt>
                <c:pt idx="78">
                  <c:v>2.6</c:v>
                </c:pt>
                <c:pt idx="79">
                  <c:v>2.633</c:v>
                </c:pt>
                <c:pt idx="80">
                  <c:v>2.6669999999999998</c:v>
                </c:pt>
                <c:pt idx="81">
                  <c:v>2.7</c:v>
                </c:pt>
                <c:pt idx="82">
                  <c:v>2.7330000000000001</c:v>
                </c:pt>
                <c:pt idx="83">
                  <c:v>2.7669999999999999</c:v>
                </c:pt>
                <c:pt idx="84">
                  <c:v>2.8</c:v>
                </c:pt>
                <c:pt idx="85">
                  <c:v>2.8330000000000002</c:v>
                </c:pt>
                <c:pt idx="86">
                  <c:v>2.867</c:v>
                </c:pt>
                <c:pt idx="87">
                  <c:v>2.9</c:v>
                </c:pt>
                <c:pt idx="88">
                  <c:v>2.9329999999999998</c:v>
                </c:pt>
                <c:pt idx="89">
                  <c:v>2.9670000000000001</c:v>
                </c:pt>
                <c:pt idx="90">
                  <c:v>3</c:v>
                </c:pt>
                <c:pt idx="91">
                  <c:v>3.0329999999999999</c:v>
                </c:pt>
                <c:pt idx="92">
                  <c:v>3.0670000000000002</c:v>
                </c:pt>
                <c:pt idx="93">
                  <c:v>3.1</c:v>
                </c:pt>
                <c:pt idx="94">
                  <c:v>3.133</c:v>
                </c:pt>
                <c:pt idx="95">
                  <c:v>3.1669999999999998</c:v>
                </c:pt>
                <c:pt idx="96">
                  <c:v>3.2</c:v>
                </c:pt>
                <c:pt idx="97">
                  <c:v>3.2330000000000001</c:v>
                </c:pt>
                <c:pt idx="98">
                  <c:v>3.2669999999999999</c:v>
                </c:pt>
                <c:pt idx="99">
                  <c:v>3.3</c:v>
                </c:pt>
                <c:pt idx="100">
                  <c:v>3.3330000000000002</c:v>
                </c:pt>
                <c:pt idx="101">
                  <c:v>3.367</c:v>
                </c:pt>
                <c:pt idx="102">
                  <c:v>3.4</c:v>
                </c:pt>
                <c:pt idx="103">
                  <c:v>3.4329999999999998</c:v>
                </c:pt>
                <c:pt idx="104">
                  <c:v>3.4670000000000001</c:v>
                </c:pt>
                <c:pt idx="105">
                  <c:v>3.5</c:v>
                </c:pt>
                <c:pt idx="106">
                  <c:v>3.5329999999999999</c:v>
                </c:pt>
                <c:pt idx="107">
                  <c:v>3.5670000000000002</c:v>
                </c:pt>
                <c:pt idx="108">
                  <c:v>3.6</c:v>
                </c:pt>
                <c:pt idx="109">
                  <c:v>3.633</c:v>
                </c:pt>
                <c:pt idx="110">
                  <c:v>3.6669999999999998</c:v>
                </c:pt>
                <c:pt idx="111">
                  <c:v>3.7</c:v>
                </c:pt>
                <c:pt idx="112">
                  <c:v>3.7330000000000001</c:v>
                </c:pt>
                <c:pt idx="113">
                  <c:v>3.7669999999999999</c:v>
                </c:pt>
                <c:pt idx="114">
                  <c:v>3.8</c:v>
                </c:pt>
                <c:pt idx="115">
                  <c:v>3.8330000000000002</c:v>
                </c:pt>
                <c:pt idx="116">
                  <c:v>3.867</c:v>
                </c:pt>
                <c:pt idx="117">
                  <c:v>3.9</c:v>
                </c:pt>
                <c:pt idx="118">
                  <c:v>3.9329999999999998</c:v>
                </c:pt>
                <c:pt idx="119">
                  <c:v>3.9670000000000001</c:v>
                </c:pt>
                <c:pt idx="120">
                  <c:v>4</c:v>
                </c:pt>
                <c:pt idx="121">
                  <c:v>4.0330000000000004</c:v>
                </c:pt>
                <c:pt idx="122">
                  <c:v>4.0670000000000002</c:v>
                </c:pt>
                <c:pt idx="123">
                  <c:v>4.0999999999999996</c:v>
                </c:pt>
                <c:pt idx="124">
                  <c:v>4.133</c:v>
                </c:pt>
                <c:pt idx="125">
                  <c:v>4.1669999999999998</c:v>
                </c:pt>
                <c:pt idx="126">
                  <c:v>4.2</c:v>
                </c:pt>
                <c:pt idx="127">
                  <c:v>4.2329999999999997</c:v>
                </c:pt>
                <c:pt idx="128">
                  <c:v>4.2670000000000003</c:v>
                </c:pt>
                <c:pt idx="129">
                  <c:v>4.3</c:v>
                </c:pt>
                <c:pt idx="130">
                  <c:v>4.3330000000000002</c:v>
                </c:pt>
                <c:pt idx="131">
                  <c:v>4.367</c:v>
                </c:pt>
                <c:pt idx="132">
                  <c:v>4.4000000000000004</c:v>
                </c:pt>
                <c:pt idx="133">
                  <c:v>4.4329999999999998</c:v>
                </c:pt>
                <c:pt idx="134">
                  <c:v>4.4669999999999996</c:v>
                </c:pt>
                <c:pt idx="135">
                  <c:v>4.5</c:v>
                </c:pt>
                <c:pt idx="136">
                  <c:v>4.5330000000000004</c:v>
                </c:pt>
                <c:pt idx="137">
                  <c:v>4.5670000000000002</c:v>
                </c:pt>
                <c:pt idx="138">
                  <c:v>4.5999999999999996</c:v>
                </c:pt>
                <c:pt idx="139">
                  <c:v>4.633</c:v>
                </c:pt>
                <c:pt idx="140">
                  <c:v>4.6669999999999998</c:v>
                </c:pt>
                <c:pt idx="141">
                  <c:v>4.7</c:v>
                </c:pt>
                <c:pt idx="142">
                  <c:v>4.7329999999999997</c:v>
                </c:pt>
                <c:pt idx="143">
                  <c:v>4.7670000000000003</c:v>
                </c:pt>
                <c:pt idx="144">
                  <c:v>4.8</c:v>
                </c:pt>
                <c:pt idx="145">
                  <c:v>4.8330000000000002</c:v>
                </c:pt>
                <c:pt idx="146">
                  <c:v>4.867</c:v>
                </c:pt>
                <c:pt idx="147">
                  <c:v>4.9000000000000004</c:v>
                </c:pt>
                <c:pt idx="148">
                  <c:v>4.9329999999999998</c:v>
                </c:pt>
                <c:pt idx="149">
                  <c:v>4.9669999999999996</c:v>
                </c:pt>
                <c:pt idx="150">
                  <c:v>5</c:v>
                </c:pt>
              </c:numCache>
            </c:numRef>
          </c:xVal>
          <c:yVal>
            <c:numRef>
              <c:f>'Cpeak Fpeak C10Hz C0.2MHz-S1'!$N$5:$N$155</c:f>
              <c:numCache>
                <c:formatCode>0.00E+00</c:formatCode>
                <c:ptCount val="151"/>
                <c:pt idx="0">
                  <c:v>1.1261909999999999</c:v>
                </c:pt>
                <c:pt idx="1">
                  <c:v>1.110873</c:v>
                </c:pt>
                <c:pt idx="2">
                  <c:v>1.1072409999999999</c:v>
                </c:pt>
                <c:pt idx="3">
                  <c:v>1.1047720000000001</c:v>
                </c:pt>
                <c:pt idx="4">
                  <c:v>1.103164</c:v>
                </c:pt>
                <c:pt idx="5">
                  <c:v>1.101866</c:v>
                </c:pt>
                <c:pt idx="6">
                  <c:v>1.09968</c:v>
                </c:pt>
                <c:pt idx="7">
                  <c:v>1.165353E-4</c:v>
                </c:pt>
                <c:pt idx="8">
                  <c:v>1.0993470000000001</c:v>
                </c:pt>
                <c:pt idx="9">
                  <c:v>1.0981179999999999</c:v>
                </c:pt>
                <c:pt idx="10">
                  <c:v>1.0986</c:v>
                </c:pt>
                <c:pt idx="11">
                  <c:v>1.094212</c:v>
                </c:pt>
                <c:pt idx="12">
                  <c:v>1.097766</c:v>
                </c:pt>
                <c:pt idx="13">
                  <c:v>1.0973550000000001</c:v>
                </c:pt>
                <c:pt idx="14">
                  <c:v>1.0942210000000001</c:v>
                </c:pt>
                <c:pt idx="15">
                  <c:v>1.0923039999999999</c:v>
                </c:pt>
                <c:pt idx="16">
                  <c:v>1.0967629999999999</c:v>
                </c:pt>
                <c:pt idx="17">
                  <c:v>1.095243</c:v>
                </c:pt>
                <c:pt idx="18">
                  <c:v>1.0904</c:v>
                </c:pt>
                <c:pt idx="19">
                  <c:v>1.0921959999999999</c:v>
                </c:pt>
                <c:pt idx="20">
                  <c:v>1.090954</c:v>
                </c:pt>
                <c:pt idx="21">
                  <c:v>1.0893839999999999</c:v>
                </c:pt>
                <c:pt idx="22">
                  <c:v>1.083737</c:v>
                </c:pt>
                <c:pt idx="23">
                  <c:v>1.0858350000000001</c:v>
                </c:pt>
                <c:pt idx="24">
                  <c:v>1.083906</c:v>
                </c:pt>
                <c:pt idx="25">
                  <c:v>1.0823959999999999</c:v>
                </c:pt>
                <c:pt idx="26">
                  <c:v>1.0763339999999999</c:v>
                </c:pt>
                <c:pt idx="27">
                  <c:v>1.078972</c:v>
                </c:pt>
                <c:pt idx="28">
                  <c:v>1.0770470000000001</c:v>
                </c:pt>
                <c:pt idx="29">
                  <c:v>1.075272</c:v>
                </c:pt>
                <c:pt idx="30">
                  <c:v>1.0699149999999999</c:v>
                </c:pt>
                <c:pt idx="31">
                  <c:v>1.072835</c:v>
                </c:pt>
                <c:pt idx="32">
                  <c:v>1.0713349999999999</c:v>
                </c:pt>
                <c:pt idx="33">
                  <c:v>1.0701419999999999</c:v>
                </c:pt>
                <c:pt idx="34">
                  <c:v>1.06836</c:v>
                </c:pt>
                <c:pt idx="35">
                  <c:v>1.0677829999999999</c:v>
                </c:pt>
                <c:pt idx="36">
                  <c:v>1.065822</c:v>
                </c:pt>
                <c:pt idx="37">
                  <c:v>1.06616</c:v>
                </c:pt>
                <c:pt idx="38">
                  <c:v>1.0661510000000001</c:v>
                </c:pt>
                <c:pt idx="39">
                  <c:v>1.0539229999999999</c:v>
                </c:pt>
                <c:pt idx="40">
                  <c:v>1.0632740000000001</c:v>
                </c:pt>
                <c:pt idx="41">
                  <c:v>1.063477</c:v>
                </c:pt>
                <c:pt idx="42">
                  <c:v>1.0640579999999999</c:v>
                </c:pt>
                <c:pt idx="43">
                  <c:v>1.0615030000000001</c:v>
                </c:pt>
                <c:pt idx="44">
                  <c:v>1.063256</c:v>
                </c:pt>
                <c:pt idx="45">
                  <c:v>1.0641099999999999</c:v>
                </c:pt>
                <c:pt idx="46">
                  <c:v>1.063547</c:v>
                </c:pt>
                <c:pt idx="47">
                  <c:v>1.0530889999999999</c:v>
                </c:pt>
                <c:pt idx="48">
                  <c:v>1.064576</c:v>
                </c:pt>
                <c:pt idx="49">
                  <c:v>1.0655600000000001</c:v>
                </c:pt>
                <c:pt idx="50">
                  <c:v>1.0655600000000001</c:v>
                </c:pt>
                <c:pt idx="51">
                  <c:v>1.0560639999999999</c:v>
                </c:pt>
                <c:pt idx="52">
                  <c:v>1.0676760000000001</c:v>
                </c:pt>
                <c:pt idx="53">
                  <c:v>1.0695190000000001</c:v>
                </c:pt>
                <c:pt idx="54">
                  <c:v>1.0697620000000001</c:v>
                </c:pt>
                <c:pt idx="55">
                  <c:v>1.0610679999999999</c:v>
                </c:pt>
                <c:pt idx="56">
                  <c:v>1.0723549999999999</c:v>
                </c:pt>
                <c:pt idx="57">
                  <c:v>1.0729040000000001</c:v>
                </c:pt>
                <c:pt idx="58">
                  <c:v>1.0717890000000001</c:v>
                </c:pt>
                <c:pt idx="59">
                  <c:v>1.076811</c:v>
                </c:pt>
                <c:pt idx="60">
                  <c:v>0.90986659999999997</c:v>
                </c:pt>
                <c:pt idx="61">
                  <c:v>0.9366603</c:v>
                </c:pt>
                <c:pt idx="62">
                  <c:v>0.88572189999999995</c:v>
                </c:pt>
                <c:pt idx="63">
                  <c:v>0.78279290000000001</c:v>
                </c:pt>
                <c:pt idx="64">
                  <c:v>0.65037290000000003</c:v>
                </c:pt>
                <c:pt idx="65">
                  <c:v>0.47384130000000002</c:v>
                </c:pt>
                <c:pt idx="66">
                  <c:v>0.28509109999999999</c:v>
                </c:pt>
                <c:pt idx="67">
                  <c:v>0.15883369999999999</c:v>
                </c:pt>
                <c:pt idx="68">
                  <c:v>0.13652320000000001</c:v>
                </c:pt>
                <c:pt idx="69">
                  <c:v>0.13217970000000001</c:v>
                </c:pt>
                <c:pt idx="70">
                  <c:v>0.12943489999999999</c:v>
                </c:pt>
                <c:pt idx="71">
                  <c:v>0.12748699999999999</c:v>
                </c:pt>
                <c:pt idx="72">
                  <c:v>0.12567590000000001</c:v>
                </c:pt>
                <c:pt idx="73">
                  <c:v>0.1240806</c:v>
                </c:pt>
                <c:pt idx="74">
                  <c:v>0.1224695</c:v>
                </c:pt>
                <c:pt idx="75">
                  <c:v>0.12091209999999999</c:v>
                </c:pt>
                <c:pt idx="76">
                  <c:v>0.119459</c:v>
                </c:pt>
                <c:pt idx="77">
                  <c:v>0.11812259999999999</c:v>
                </c:pt>
                <c:pt idx="78">
                  <c:v>0.1170643</c:v>
                </c:pt>
                <c:pt idx="79">
                  <c:v>0.11609410000000001</c:v>
                </c:pt>
                <c:pt idx="80">
                  <c:v>0.11530609999999999</c:v>
                </c:pt>
                <c:pt idx="81">
                  <c:v>0.1144816</c:v>
                </c:pt>
                <c:pt idx="82">
                  <c:v>0.1139515</c:v>
                </c:pt>
                <c:pt idx="83">
                  <c:v>0.11333799999999999</c:v>
                </c:pt>
                <c:pt idx="84">
                  <c:v>0.1129376</c:v>
                </c:pt>
                <c:pt idx="85">
                  <c:v>0.1125602</c:v>
                </c:pt>
                <c:pt idx="86">
                  <c:v>0.112321</c:v>
                </c:pt>
                <c:pt idx="87">
                  <c:v>0.1120273</c:v>
                </c:pt>
                <c:pt idx="88">
                  <c:v>0.1118883</c:v>
                </c:pt>
                <c:pt idx="89">
                  <c:v>0.1116808</c:v>
                </c:pt>
                <c:pt idx="90">
                  <c:v>0.11152040000000001</c:v>
                </c:pt>
                <c:pt idx="91">
                  <c:v>0.1114236</c:v>
                </c:pt>
                <c:pt idx="92">
                  <c:v>0.11132309999999999</c:v>
                </c:pt>
                <c:pt idx="93">
                  <c:v>0.1112913</c:v>
                </c:pt>
                <c:pt idx="94">
                  <c:v>0.1111895</c:v>
                </c:pt>
                <c:pt idx="95">
                  <c:v>0.1111867</c:v>
                </c:pt>
                <c:pt idx="96">
                  <c:v>0.1110681</c:v>
                </c:pt>
                <c:pt idx="97">
                  <c:v>0.1109629</c:v>
                </c:pt>
                <c:pt idx="98">
                  <c:v>0.1109704</c:v>
                </c:pt>
                <c:pt idx="99">
                  <c:v>0.1108836</c:v>
                </c:pt>
                <c:pt idx="100">
                  <c:v>0.1108734</c:v>
                </c:pt>
                <c:pt idx="101">
                  <c:v>0.1107693</c:v>
                </c:pt>
                <c:pt idx="102">
                  <c:v>0.1107693</c:v>
                </c:pt>
                <c:pt idx="103">
                  <c:v>0.1107224</c:v>
                </c:pt>
                <c:pt idx="104">
                  <c:v>0.1107017</c:v>
                </c:pt>
                <c:pt idx="105">
                  <c:v>0.1105868</c:v>
                </c:pt>
                <c:pt idx="106">
                  <c:v>0.110634</c:v>
                </c:pt>
                <c:pt idx="107">
                  <c:v>0.11060209999999999</c:v>
                </c:pt>
                <c:pt idx="108">
                  <c:v>0.1105801</c:v>
                </c:pt>
                <c:pt idx="109">
                  <c:v>0.1105342</c:v>
                </c:pt>
                <c:pt idx="110">
                  <c:v>0.1105289</c:v>
                </c:pt>
                <c:pt idx="111">
                  <c:v>0.1104941</c:v>
                </c:pt>
                <c:pt idx="112">
                  <c:v>0.1104391</c:v>
                </c:pt>
                <c:pt idx="113">
                  <c:v>0.1104499</c:v>
                </c:pt>
                <c:pt idx="114">
                  <c:v>0.1104537</c:v>
                </c:pt>
                <c:pt idx="115">
                  <c:v>0.1104398</c:v>
                </c:pt>
                <c:pt idx="116">
                  <c:v>0.1103909</c:v>
                </c:pt>
                <c:pt idx="117">
                  <c:v>0.11042639999999999</c:v>
                </c:pt>
                <c:pt idx="118">
                  <c:v>0.1103695</c:v>
                </c:pt>
                <c:pt idx="119">
                  <c:v>0.11043509999999999</c:v>
                </c:pt>
                <c:pt idx="120">
                  <c:v>0.11033370000000001</c:v>
                </c:pt>
                <c:pt idx="121">
                  <c:v>0.1103445</c:v>
                </c:pt>
                <c:pt idx="122">
                  <c:v>0.1103333</c:v>
                </c:pt>
                <c:pt idx="123">
                  <c:v>0.11034289999999999</c:v>
                </c:pt>
                <c:pt idx="124">
                  <c:v>0.1102978</c:v>
                </c:pt>
                <c:pt idx="125">
                  <c:v>0.110334</c:v>
                </c:pt>
                <c:pt idx="126">
                  <c:v>0.11032069999999999</c:v>
                </c:pt>
                <c:pt idx="127">
                  <c:v>0.11031489999999999</c:v>
                </c:pt>
                <c:pt idx="128">
                  <c:v>0.11028259999999999</c:v>
                </c:pt>
                <c:pt idx="129">
                  <c:v>0.11035159999999999</c:v>
                </c:pt>
                <c:pt idx="130">
                  <c:v>0.1102984</c:v>
                </c:pt>
                <c:pt idx="131">
                  <c:v>0.11029129999999999</c:v>
                </c:pt>
                <c:pt idx="132">
                  <c:v>0.1102228</c:v>
                </c:pt>
                <c:pt idx="133">
                  <c:v>0.1103051</c:v>
                </c:pt>
                <c:pt idx="134">
                  <c:v>0.11027530000000001</c:v>
                </c:pt>
                <c:pt idx="135">
                  <c:v>0.1102583</c:v>
                </c:pt>
                <c:pt idx="136">
                  <c:v>0.1102283</c:v>
                </c:pt>
                <c:pt idx="137">
                  <c:v>0.11024340000000001</c:v>
                </c:pt>
                <c:pt idx="138">
                  <c:v>0.1102368</c:v>
                </c:pt>
                <c:pt idx="139">
                  <c:v>0.1102549</c:v>
                </c:pt>
                <c:pt idx="140">
                  <c:v>0.1101916</c:v>
                </c:pt>
                <c:pt idx="141">
                  <c:v>0.11026</c:v>
                </c:pt>
                <c:pt idx="142">
                  <c:v>0.1102185</c:v>
                </c:pt>
                <c:pt idx="143">
                  <c:v>0.1102239</c:v>
                </c:pt>
                <c:pt idx="144">
                  <c:v>0.11023479999999999</c:v>
                </c:pt>
                <c:pt idx="145">
                  <c:v>0.1102007</c:v>
                </c:pt>
                <c:pt idx="146">
                  <c:v>0.1102067</c:v>
                </c:pt>
                <c:pt idx="147">
                  <c:v>0.1101413</c:v>
                </c:pt>
                <c:pt idx="148">
                  <c:v>0.11022800000000001</c:v>
                </c:pt>
                <c:pt idx="149">
                  <c:v>0.11028789999999999</c:v>
                </c:pt>
                <c:pt idx="150">
                  <c:v>0.11026900000000001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75F7-4E0F-9445-22EE882B0D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56290632"/>
        <c:axId val="1456297848"/>
      </c:scatterChart>
      <c:valAx>
        <c:axId val="1456290632"/>
        <c:scaling>
          <c:orientation val="minMax"/>
          <c:max val="3"/>
          <c:min val="1.5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>
                    <a:solidFill>
                      <a:schemeClr val="tx1"/>
                    </a:solidFill>
                    <a:latin typeface="+mn-lt"/>
                  </a:rPr>
                  <a:t>Time/h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6297848"/>
        <c:crosses val="autoZero"/>
        <c:crossBetween val="midCat"/>
        <c:majorUnit val="0.5"/>
        <c:minorUnit val="0.1"/>
      </c:valAx>
      <c:valAx>
        <c:axId val="1456297848"/>
        <c:scaling>
          <c:orientation val="minMax"/>
          <c:max val="1.2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 b="0" i="0" baseline="0" dirty="0">
                    <a:solidFill>
                      <a:srgbClr val="002060"/>
                    </a:solidFill>
                    <a:effectLst/>
                  </a:rPr>
                  <a:t>C′(0.2 MHz)/pF</a:t>
                </a:r>
                <a:endParaRPr lang="en-GB" sz="1200" dirty="0">
                  <a:solidFill>
                    <a:srgbClr val="00206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0"/>
              <c:y val="0.2539906247127669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rgbClr val="00206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rgbClr val="00206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6290632"/>
        <c:crossesAt val="-50"/>
        <c:crossBetween val="midCat"/>
        <c:majorUnit val="0.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6211984885595957"/>
          <c:y val="0.27684957668229215"/>
          <c:w val="0.65523227936098882"/>
          <c:h val="0.63913150933954266"/>
        </c:manualLayout>
      </c:layout>
      <c:scatterChart>
        <c:scatterStyle val="smoothMarker"/>
        <c:varyColors val="0"/>
        <c:ser>
          <c:idx val="0"/>
          <c:order val="0"/>
          <c:tx>
            <c:strRef>
              <c:f>Tslice!$A$2</c:f>
              <c:strCache>
                <c:ptCount val="1"/>
                <c:pt idx="0">
                  <c:v>10 Hz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2"/>
            <c:spPr>
              <a:solidFill>
                <a:srgbClr val="663300"/>
              </a:solidFill>
              <a:ln w="9525">
                <a:noFill/>
              </a:ln>
              <a:effectLst/>
            </c:spPr>
          </c:marker>
          <c:xVal>
            <c:numRef>
              <c:f>Tslice!$A$4:$A$3000</c:f>
              <c:numCache>
                <c:formatCode>General</c:formatCode>
                <c:ptCount val="2997"/>
                <c:pt idx="0">
                  <c:v>0</c:v>
                </c:pt>
                <c:pt idx="1">
                  <c:v>2.1999999999999999E-2</c:v>
                </c:pt>
                <c:pt idx="2">
                  <c:v>5.6000000000000001E-2</c:v>
                </c:pt>
                <c:pt idx="3">
                  <c:v>8.8999999999999996E-2</c:v>
                </c:pt>
                <c:pt idx="4">
                  <c:v>0.122</c:v>
                </c:pt>
                <c:pt idx="5">
                  <c:v>0.156</c:v>
                </c:pt>
                <c:pt idx="6">
                  <c:v>0.189</c:v>
                </c:pt>
                <c:pt idx="7">
                  <c:v>0.223</c:v>
                </c:pt>
                <c:pt idx="8">
                  <c:v>0.25600000000000001</c:v>
                </c:pt>
                <c:pt idx="9">
                  <c:v>0.28899999999999998</c:v>
                </c:pt>
                <c:pt idx="10">
                  <c:v>0.32300000000000001</c:v>
                </c:pt>
                <c:pt idx="11">
                  <c:v>0.35599999999999998</c:v>
                </c:pt>
                <c:pt idx="12">
                  <c:v>0.38900000000000001</c:v>
                </c:pt>
                <c:pt idx="13">
                  <c:v>0.42199999999999999</c:v>
                </c:pt>
                <c:pt idx="14">
                  <c:v>0.45600000000000002</c:v>
                </c:pt>
                <c:pt idx="15">
                  <c:v>0.48899999999999999</c:v>
                </c:pt>
                <c:pt idx="16">
                  <c:v>0.52200000000000002</c:v>
                </c:pt>
                <c:pt idx="17">
                  <c:v>0.55600000000000005</c:v>
                </c:pt>
                <c:pt idx="18">
                  <c:v>0.58899999999999997</c:v>
                </c:pt>
                <c:pt idx="19">
                  <c:v>0.623</c:v>
                </c:pt>
                <c:pt idx="20">
                  <c:v>0.65600000000000003</c:v>
                </c:pt>
                <c:pt idx="21">
                  <c:v>0.68899999999999995</c:v>
                </c:pt>
                <c:pt idx="22">
                  <c:v>0.72299999999999998</c:v>
                </c:pt>
                <c:pt idx="23">
                  <c:v>0.75600000000000001</c:v>
                </c:pt>
                <c:pt idx="24">
                  <c:v>0.78900000000000003</c:v>
                </c:pt>
                <c:pt idx="25">
                  <c:v>0.82299999999999995</c:v>
                </c:pt>
                <c:pt idx="26">
                  <c:v>0.85599999999999998</c:v>
                </c:pt>
                <c:pt idx="27">
                  <c:v>0.88900000000000001</c:v>
                </c:pt>
                <c:pt idx="28">
                  <c:v>0.92200000000000004</c:v>
                </c:pt>
                <c:pt idx="29">
                  <c:v>0.95599999999999996</c:v>
                </c:pt>
                <c:pt idx="30">
                  <c:v>0.98899999999999999</c:v>
                </c:pt>
                <c:pt idx="31">
                  <c:v>1.022</c:v>
                </c:pt>
                <c:pt idx="32">
                  <c:v>1.056</c:v>
                </c:pt>
                <c:pt idx="33">
                  <c:v>1.089</c:v>
                </c:pt>
                <c:pt idx="34">
                  <c:v>1.123</c:v>
                </c:pt>
                <c:pt idx="35">
                  <c:v>1.1559999999999999</c:v>
                </c:pt>
                <c:pt idx="36">
                  <c:v>1.1890000000000001</c:v>
                </c:pt>
                <c:pt idx="37">
                  <c:v>1.222</c:v>
                </c:pt>
                <c:pt idx="38">
                  <c:v>1.256</c:v>
                </c:pt>
                <c:pt idx="39">
                  <c:v>1.2889999999999999</c:v>
                </c:pt>
                <c:pt idx="40">
                  <c:v>1.323</c:v>
                </c:pt>
                <c:pt idx="41">
                  <c:v>1.3560000000000001</c:v>
                </c:pt>
                <c:pt idx="42">
                  <c:v>1.389</c:v>
                </c:pt>
                <c:pt idx="43">
                  <c:v>1.423</c:v>
                </c:pt>
                <c:pt idx="44">
                  <c:v>1.456</c:v>
                </c:pt>
                <c:pt idx="45">
                  <c:v>1.4890000000000001</c:v>
                </c:pt>
                <c:pt idx="46">
                  <c:v>1.522</c:v>
                </c:pt>
                <c:pt idx="47">
                  <c:v>1.556</c:v>
                </c:pt>
                <c:pt idx="48">
                  <c:v>1.589</c:v>
                </c:pt>
                <c:pt idx="49">
                  <c:v>1.623</c:v>
                </c:pt>
                <c:pt idx="50">
                  <c:v>1.6559999999999999</c:v>
                </c:pt>
                <c:pt idx="51">
                  <c:v>1.6890000000000001</c:v>
                </c:pt>
                <c:pt idx="52">
                  <c:v>1.722</c:v>
                </c:pt>
                <c:pt idx="53">
                  <c:v>1.756</c:v>
                </c:pt>
                <c:pt idx="54">
                  <c:v>1.7889999999999999</c:v>
                </c:pt>
                <c:pt idx="55">
                  <c:v>1.823</c:v>
                </c:pt>
                <c:pt idx="56">
                  <c:v>1.8560000000000001</c:v>
                </c:pt>
                <c:pt idx="57">
                  <c:v>1.889</c:v>
                </c:pt>
                <c:pt idx="58">
                  <c:v>1.923</c:v>
                </c:pt>
                <c:pt idx="59">
                  <c:v>1.956</c:v>
                </c:pt>
                <c:pt idx="60">
                  <c:v>1.9890000000000001</c:v>
                </c:pt>
                <c:pt idx="61">
                  <c:v>2.0219999999999998</c:v>
                </c:pt>
                <c:pt idx="62">
                  <c:v>2.056</c:v>
                </c:pt>
                <c:pt idx="63">
                  <c:v>2.089</c:v>
                </c:pt>
                <c:pt idx="64">
                  <c:v>2.1230000000000002</c:v>
                </c:pt>
                <c:pt idx="65">
                  <c:v>2.1560000000000001</c:v>
                </c:pt>
                <c:pt idx="66">
                  <c:v>2.1890000000000001</c:v>
                </c:pt>
                <c:pt idx="67">
                  <c:v>2.2229999999999999</c:v>
                </c:pt>
                <c:pt idx="68">
                  <c:v>2.2559999999999998</c:v>
                </c:pt>
                <c:pt idx="69">
                  <c:v>2.2890000000000001</c:v>
                </c:pt>
                <c:pt idx="70">
                  <c:v>2.3220000000000001</c:v>
                </c:pt>
                <c:pt idx="71">
                  <c:v>2.3559999999999999</c:v>
                </c:pt>
                <c:pt idx="72">
                  <c:v>2.3889999999999998</c:v>
                </c:pt>
                <c:pt idx="73">
                  <c:v>2.4220000000000002</c:v>
                </c:pt>
                <c:pt idx="74">
                  <c:v>2.456</c:v>
                </c:pt>
                <c:pt idx="75">
                  <c:v>2.4889999999999999</c:v>
                </c:pt>
                <c:pt idx="76">
                  <c:v>2.5219999999999998</c:v>
                </c:pt>
                <c:pt idx="77">
                  <c:v>2.556</c:v>
                </c:pt>
                <c:pt idx="78">
                  <c:v>2.589</c:v>
                </c:pt>
                <c:pt idx="79">
                  <c:v>2.6230000000000002</c:v>
                </c:pt>
                <c:pt idx="80">
                  <c:v>2.6560000000000001</c:v>
                </c:pt>
                <c:pt idx="81">
                  <c:v>2.6890000000000001</c:v>
                </c:pt>
                <c:pt idx="82">
                  <c:v>2.7229999999999999</c:v>
                </c:pt>
                <c:pt idx="83">
                  <c:v>2.7559999999999998</c:v>
                </c:pt>
                <c:pt idx="84">
                  <c:v>2.7890000000000001</c:v>
                </c:pt>
                <c:pt idx="85">
                  <c:v>2.8220000000000001</c:v>
                </c:pt>
                <c:pt idx="86">
                  <c:v>2.8559999999999999</c:v>
                </c:pt>
                <c:pt idx="87">
                  <c:v>2.8889999999999998</c:v>
                </c:pt>
                <c:pt idx="88">
                  <c:v>2.9220000000000002</c:v>
                </c:pt>
                <c:pt idx="89">
                  <c:v>2.956</c:v>
                </c:pt>
                <c:pt idx="90">
                  <c:v>2.9889999999999999</c:v>
                </c:pt>
                <c:pt idx="91">
                  <c:v>3.0219999999999998</c:v>
                </c:pt>
                <c:pt idx="92">
                  <c:v>3.056</c:v>
                </c:pt>
                <c:pt idx="93">
                  <c:v>3.089</c:v>
                </c:pt>
                <c:pt idx="94">
                  <c:v>3.1230000000000002</c:v>
                </c:pt>
                <c:pt idx="95">
                  <c:v>3.1560000000000001</c:v>
                </c:pt>
                <c:pt idx="96">
                  <c:v>3.1890000000000001</c:v>
                </c:pt>
                <c:pt idx="97">
                  <c:v>3.2229999999999999</c:v>
                </c:pt>
                <c:pt idx="98">
                  <c:v>3.2559999999999998</c:v>
                </c:pt>
                <c:pt idx="99">
                  <c:v>3.2890000000000001</c:v>
                </c:pt>
                <c:pt idx="100">
                  <c:v>3.3220000000000001</c:v>
                </c:pt>
                <c:pt idx="101">
                  <c:v>3.3559999999999999</c:v>
                </c:pt>
                <c:pt idx="102">
                  <c:v>3.3889999999999998</c:v>
                </c:pt>
                <c:pt idx="103">
                  <c:v>3.4220000000000002</c:v>
                </c:pt>
                <c:pt idx="104">
                  <c:v>3.456</c:v>
                </c:pt>
                <c:pt idx="105">
                  <c:v>3.4889999999999999</c:v>
                </c:pt>
                <c:pt idx="106">
                  <c:v>3.5219999999999998</c:v>
                </c:pt>
                <c:pt idx="107">
                  <c:v>3.556</c:v>
                </c:pt>
                <c:pt idx="108">
                  <c:v>3.589</c:v>
                </c:pt>
                <c:pt idx="109">
                  <c:v>3.6230000000000002</c:v>
                </c:pt>
                <c:pt idx="110">
                  <c:v>3.6560000000000001</c:v>
                </c:pt>
                <c:pt idx="111">
                  <c:v>3.6890000000000001</c:v>
                </c:pt>
                <c:pt idx="112">
                  <c:v>3.7229999999999999</c:v>
                </c:pt>
                <c:pt idx="113">
                  <c:v>3.7559999999999998</c:v>
                </c:pt>
                <c:pt idx="114">
                  <c:v>3.7890000000000001</c:v>
                </c:pt>
                <c:pt idx="115">
                  <c:v>3.8220000000000001</c:v>
                </c:pt>
                <c:pt idx="116">
                  <c:v>3.8559999999999999</c:v>
                </c:pt>
                <c:pt idx="117">
                  <c:v>3.8889999999999998</c:v>
                </c:pt>
                <c:pt idx="118">
                  <c:v>3.9220000000000002</c:v>
                </c:pt>
                <c:pt idx="119">
                  <c:v>3.956</c:v>
                </c:pt>
                <c:pt idx="120">
                  <c:v>3.9889999999999999</c:v>
                </c:pt>
                <c:pt idx="121">
                  <c:v>4.0220000000000002</c:v>
                </c:pt>
                <c:pt idx="122">
                  <c:v>4.056</c:v>
                </c:pt>
                <c:pt idx="123">
                  <c:v>4.0890000000000004</c:v>
                </c:pt>
                <c:pt idx="124">
                  <c:v>4.1219999999999999</c:v>
                </c:pt>
                <c:pt idx="125">
                  <c:v>4.1559999999999997</c:v>
                </c:pt>
                <c:pt idx="126">
                  <c:v>4.1890000000000001</c:v>
                </c:pt>
                <c:pt idx="127">
                  <c:v>4.2229999999999999</c:v>
                </c:pt>
                <c:pt idx="128">
                  <c:v>4.2560000000000002</c:v>
                </c:pt>
                <c:pt idx="129">
                  <c:v>4.2889999999999997</c:v>
                </c:pt>
                <c:pt idx="130">
                  <c:v>4.3220000000000001</c:v>
                </c:pt>
                <c:pt idx="131">
                  <c:v>4.3559999999999999</c:v>
                </c:pt>
                <c:pt idx="132">
                  <c:v>4.3890000000000002</c:v>
                </c:pt>
                <c:pt idx="133">
                  <c:v>4.423</c:v>
                </c:pt>
                <c:pt idx="134">
                  <c:v>4.4560000000000004</c:v>
                </c:pt>
                <c:pt idx="135">
                  <c:v>4.4889999999999999</c:v>
                </c:pt>
                <c:pt idx="136">
                  <c:v>4.5220000000000002</c:v>
                </c:pt>
                <c:pt idx="137">
                  <c:v>4.556</c:v>
                </c:pt>
                <c:pt idx="138">
                  <c:v>4.5890000000000004</c:v>
                </c:pt>
                <c:pt idx="139">
                  <c:v>4.6219999999999999</c:v>
                </c:pt>
                <c:pt idx="140">
                  <c:v>4.6559999999999997</c:v>
                </c:pt>
                <c:pt idx="141">
                  <c:v>4.6890000000000001</c:v>
                </c:pt>
                <c:pt idx="142">
                  <c:v>4.7229999999999999</c:v>
                </c:pt>
                <c:pt idx="143">
                  <c:v>4.7560000000000002</c:v>
                </c:pt>
                <c:pt idx="144">
                  <c:v>4.7889999999999997</c:v>
                </c:pt>
                <c:pt idx="145">
                  <c:v>4.8220000000000001</c:v>
                </c:pt>
                <c:pt idx="146">
                  <c:v>4.8559999999999999</c:v>
                </c:pt>
                <c:pt idx="147">
                  <c:v>4.8890000000000002</c:v>
                </c:pt>
                <c:pt idx="148">
                  <c:v>4.923</c:v>
                </c:pt>
                <c:pt idx="149">
                  <c:v>4.9560000000000004</c:v>
                </c:pt>
                <c:pt idx="150">
                  <c:v>4.9889999999999999</c:v>
                </c:pt>
                <c:pt idx="151">
                  <c:v>5.0220000000000002</c:v>
                </c:pt>
                <c:pt idx="152">
                  <c:v>5.056</c:v>
                </c:pt>
                <c:pt idx="153">
                  <c:v>5.0890000000000004</c:v>
                </c:pt>
                <c:pt idx="154">
                  <c:v>5.1219999999999999</c:v>
                </c:pt>
                <c:pt idx="155">
                  <c:v>5.1559999999999997</c:v>
                </c:pt>
                <c:pt idx="156">
                  <c:v>5.1890000000000001</c:v>
                </c:pt>
                <c:pt idx="157">
                  <c:v>5.2229999999999999</c:v>
                </c:pt>
                <c:pt idx="158">
                  <c:v>5.2560000000000002</c:v>
                </c:pt>
                <c:pt idx="159">
                  <c:v>5.2889999999999997</c:v>
                </c:pt>
                <c:pt idx="160">
                  <c:v>5.3220000000000001</c:v>
                </c:pt>
                <c:pt idx="161">
                  <c:v>5.3559999999999999</c:v>
                </c:pt>
                <c:pt idx="162">
                  <c:v>5.3890000000000002</c:v>
                </c:pt>
                <c:pt idx="163">
                  <c:v>5.423</c:v>
                </c:pt>
                <c:pt idx="164">
                  <c:v>5.4560000000000004</c:v>
                </c:pt>
                <c:pt idx="165">
                  <c:v>5.4889999999999999</c:v>
                </c:pt>
                <c:pt idx="166">
                  <c:v>5.5220000000000002</c:v>
                </c:pt>
                <c:pt idx="167">
                  <c:v>5.556</c:v>
                </c:pt>
                <c:pt idx="168">
                  <c:v>5.5890000000000004</c:v>
                </c:pt>
                <c:pt idx="169">
                  <c:v>5.6219999999999999</c:v>
                </c:pt>
                <c:pt idx="170">
                  <c:v>5.6559999999999997</c:v>
                </c:pt>
                <c:pt idx="171">
                  <c:v>5.6890000000000001</c:v>
                </c:pt>
                <c:pt idx="172">
                  <c:v>5.7229999999999999</c:v>
                </c:pt>
                <c:pt idx="173">
                  <c:v>5.7560000000000002</c:v>
                </c:pt>
                <c:pt idx="174">
                  <c:v>5.7889999999999997</c:v>
                </c:pt>
                <c:pt idx="175">
                  <c:v>5.8220000000000001</c:v>
                </c:pt>
                <c:pt idx="176">
                  <c:v>5.8559999999999999</c:v>
                </c:pt>
                <c:pt idx="177">
                  <c:v>5.8890000000000002</c:v>
                </c:pt>
                <c:pt idx="178">
                  <c:v>5.923</c:v>
                </c:pt>
                <c:pt idx="179">
                  <c:v>5.9560000000000004</c:v>
                </c:pt>
                <c:pt idx="180">
                  <c:v>5.9889999999999999</c:v>
                </c:pt>
                <c:pt idx="181">
                  <c:v>6.0220000000000002</c:v>
                </c:pt>
                <c:pt idx="182">
                  <c:v>6.056</c:v>
                </c:pt>
                <c:pt idx="183">
                  <c:v>6.0890000000000004</c:v>
                </c:pt>
                <c:pt idx="184">
                  <c:v>6.1219999999999999</c:v>
                </c:pt>
                <c:pt idx="185">
                  <c:v>6.1559999999999997</c:v>
                </c:pt>
                <c:pt idx="186">
                  <c:v>6.1890000000000001</c:v>
                </c:pt>
                <c:pt idx="187">
                  <c:v>6.2229999999999999</c:v>
                </c:pt>
                <c:pt idx="188">
                  <c:v>6.2560000000000002</c:v>
                </c:pt>
                <c:pt idx="189">
                  <c:v>6.2889999999999997</c:v>
                </c:pt>
                <c:pt idx="190">
                  <c:v>6.3220000000000001</c:v>
                </c:pt>
                <c:pt idx="191">
                  <c:v>6.3559999999999999</c:v>
                </c:pt>
                <c:pt idx="192">
                  <c:v>6.3890000000000002</c:v>
                </c:pt>
                <c:pt idx="193">
                  <c:v>6.423</c:v>
                </c:pt>
                <c:pt idx="194">
                  <c:v>6.4560000000000004</c:v>
                </c:pt>
                <c:pt idx="195">
                  <c:v>6.4889999999999999</c:v>
                </c:pt>
                <c:pt idx="196">
                  <c:v>6.5220000000000002</c:v>
                </c:pt>
                <c:pt idx="197">
                  <c:v>6.556</c:v>
                </c:pt>
                <c:pt idx="198">
                  <c:v>6.5890000000000004</c:v>
                </c:pt>
                <c:pt idx="199">
                  <c:v>6.6219999999999999</c:v>
                </c:pt>
                <c:pt idx="200">
                  <c:v>6.6559999999999997</c:v>
                </c:pt>
                <c:pt idx="201">
                  <c:v>6.6890000000000001</c:v>
                </c:pt>
                <c:pt idx="202">
                  <c:v>6.7229999999999999</c:v>
                </c:pt>
                <c:pt idx="203">
                  <c:v>6.7560000000000002</c:v>
                </c:pt>
                <c:pt idx="204">
                  <c:v>6.7889999999999997</c:v>
                </c:pt>
                <c:pt idx="205">
                  <c:v>6.8220000000000001</c:v>
                </c:pt>
                <c:pt idx="206">
                  <c:v>6.8559999999999999</c:v>
                </c:pt>
                <c:pt idx="207">
                  <c:v>6.8890000000000002</c:v>
                </c:pt>
                <c:pt idx="208">
                  <c:v>6.9219999999999997</c:v>
                </c:pt>
                <c:pt idx="209">
                  <c:v>6.9560000000000004</c:v>
                </c:pt>
                <c:pt idx="210">
                  <c:v>6.9889999999999999</c:v>
                </c:pt>
                <c:pt idx="211">
                  <c:v>7.0220000000000002</c:v>
                </c:pt>
                <c:pt idx="212">
                  <c:v>7.056</c:v>
                </c:pt>
                <c:pt idx="213">
                  <c:v>7.0890000000000004</c:v>
                </c:pt>
                <c:pt idx="214">
                  <c:v>7.1219999999999999</c:v>
                </c:pt>
                <c:pt idx="215">
                  <c:v>7.1559999999999997</c:v>
                </c:pt>
                <c:pt idx="216">
                  <c:v>7.1890000000000001</c:v>
                </c:pt>
                <c:pt idx="217">
                  <c:v>7.2220000000000004</c:v>
                </c:pt>
                <c:pt idx="218">
                  <c:v>7.2560000000000002</c:v>
                </c:pt>
                <c:pt idx="219">
                  <c:v>7.2889999999999997</c:v>
                </c:pt>
                <c:pt idx="220">
                  <c:v>7.3220000000000001</c:v>
                </c:pt>
                <c:pt idx="221">
                  <c:v>7.3559999999999999</c:v>
                </c:pt>
                <c:pt idx="222">
                  <c:v>7.3890000000000002</c:v>
                </c:pt>
                <c:pt idx="223">
                  <c:v>7.4219999999999997</c:v>
                </c:pt>
                <c:pt idx="224">
                  <c:v>7.4560000000000004</c:v>
                </c:pt>
                <c:pt idx="225">
                  <c:v>7.4889999999999999</c:v>
                </c:pt>
                <c:pt idx="226">
                  <c:v>7.5220000000000002</c:v>
                </c:pt>
                <c:pt idx="227">
                  <c:v>7.556</c:v>
                </c:pt>
                <c:pt idx="228">
                  <c:v>7.5890000000000004</c:v>
                </c:pt>
                <c:pt idx="229">
                  <c:v>7.6219999999999999</c:v>
                </c:pt>
                <c:pt idx="230">
                  <c:v>7.6559999999999997</c:v>
                </c:pt>
                <c:pt idx="231">
                  <c:v>7.6890000000000001</c:v>
                </c:pt>
                <c:pt idx="232">
                  <c:v>7.7220000000000004</c:v>
                </c:pt>
                <c:pt idx="233">
                  <c:v>7.7560000000000002</c:v>
                </c:pt>
                <c:pt idx="234">
                  <c:v>7.7889999999999997</c:v>
                </c:pt>
                <c:pt idx="235">
                  <c:v>7.8220000000000001</c:v>
                </c:pt>
                <c:pt idx="236">
                  <c:v>7.8559999999999999</c:v>
                </c:pt>
                <c:pt idx="237">
                  <c:v>7.8890000000000002</c:v>
                </c:pt>
                <c:pt idx="238">
                  <c:v>7.9219999999999997</c:v>
                </c:pt>
                <c:pt idx="239">
                  <c:v>7.9560000000000004</c:v>
                </c:pt>
                <c:pt idx="240">
                  <c:v>7.9889999999999999</c:v>
                </c:pt>
                <c:pt idx="241">
                  <c:v>8.0220000000000002</c:v>
                </c:pt>
                <c:pt idx="242">
                  <c:v>8.0559999999999992</c:v>
                </c:pt>
                <c:pt idx="243">
                  <c:v>8.0890000000000004</c:v>
                </c:pt>
                <c:pt idx="244">
                  <c:v>8.1219999999999999</c:v>
                </c:pt>
                <c:pt idx="245">
                  <c:v>8.1560000000000006</c:v>
                </c:pt>
                <c:pt idx="246">
                  <c:v>8.1890000000000001</c:v>
                </c:pt>
                <c:pt idx="247">
                  <c:v>8.2219999999999995</c:v>
                </c:pt>
                <c:pt idx="248">
                  <c:v>8.2560000000000002</c:v>
                </c:pt>
                <c:pt idx="249">
                  <c:v>8.2889999999999997</c:v>
                </c:pt>
                <c:pt idx="250">
                  <c:v>8.3219999999999992</c:v>
                </c:pt>
                <c:pt idx="251">
                  <c:v>8.3559999999999999</c:v>
                </c:pt>
                <c:pt idx="252">
                  <c:v>8.3889999999999993</c:v>
                </c:pt>
                <c:pt idx="253">
                  <c:v>8.4220000000000006</c:v>
                </c:pt>
                <c:pt idx="254">
                  <c:v>8.4559999999999995</c:v>
                </c:pt>
                <c:pt idx="255">
                  <c:v>8.4890000000000008</c:v>
                </c:pt>
                <c:pt idx="256">
                  <c:v>8.5220000000000002</c:v>
                </c:pt>
                <c:pt idx="257">
                  <c:v>8.5559999999999992</c:v>
                </c:pt>
                <c:pt idx="258">
                  <c:v>8.5890000000000004</c:v>
                </c:pt>
                <c:pt idx="259">
                  <c:v>8.6219999999999999</c:v>
                </c:pt>
                <c:pt idx="260">
                  <c:v>8.6560000000000006</c:v>
                </c:pt>
                <c:pt idx="261">
                  <c:v>8.6890000000000001</c:v>
                </c:pt>
                <c:pt idx="262">
                  <c:v>8.7219999999999995</c:v>
                </c:pt>
                <c:pt idx="263">
                  <c:v>8.7560000000000002</c:v>
                </c:pt>
                <c:pt idx="264">
                  <c:v>8.7889999999999997</c:v>
                </c:pt>
                <c:pt idx="265">
                  <c:v>8.8219999999999992</c:v>
                </c:pt>
                <c:pt idx="266">
                  <c:v>8.8559999999999999</c:v>
                </c:pt>
                <c:pt idx="267">
                  <c:v>8.8889999999999993</c:v>
                </c:pt>
                <c:pt idx="268">
                  <c:v>8.9220000000000006</c:v>
                </c:pt>
                <c:pt idx="269">
                  <c:v>8.9559999999999995</c:v>
                </c:pt>
                <c:pt idx="270">
                  <c:v>8.9890000000000008</c:v>
                </c:pt>
                <c:pt idx="271">
                  <c:v>9.0220000000000002</c:v>
                </c:pt>
                <c:pt idx="272">
                  <c:v>9.0559999999999992</c:v>
                </c:pt>
                <c:pt idx="273">
                  <c:v>9.0890000000000004</c:v>
                </c:pt>
                <c:pt idx="274">
                  <c:v>9.1219999999999999</c:v>
                </c:pt>
                <c:pt idx="275">
                  <c:v>9.1560000000000006</c:v>
                </c:pt>
                <c:pt idx="276">
                  <c:v>9.1890000000000001</c:v>
                </c:pt>
                <c:pt idx="277">
                  <c:v>9.2219999999999995</c:v>
                </c:pt>
                <c:pt idx="278">
                  <c:v>9.2560000000000002</c:v>
                </c:pt>
                <c:pt idx="279">
                  <c:v>9.2889999999999997</c:v>
                </c:pt>
                <c:pt idx="280">
                  <c:v>9.3219999999999992</c:v>
                </c:pt>
                <c:pt idx="281">
                  <c:v>9.3559999999999999</c:v>
                </c:pt>
                <c:pt idx="282">
                  <c:v>9.3889999999999993</c:v>
                </c:pt>
                <c:pt idx="283">
                  <c:v>9.4220000000000006</c:v>
                </c:pt>
                <c:pt idx="284">
                  <c:v>9.4559999999999995</c:v>
                </c:pt>
                <c:pt idx="285">
                  <c:v>9.4890000000000008</c:v>
                </c:pt>
                <c:pt idx="286">
                  <c:v>9.5220000000000002</c:v>
                </c:pt>
                <c:pt idx="287">
                  <c:v>9.5559999999999992</c:v>
                </c:pt>
                <c:pt idx="288">
                  <c:v>9.5890000000000004</c:v>
                </c:pt>
                <c:pt idx="289">
                  <c:v>9.6219999999999999</c:v>
                </c:pt>
                <c:pt idx="290">
                  <c:v>9.6560000000000006</c:v>
                </c:pt>
                <c:pt idx="291">
                  <c:v>9.6890000000000001</c:v>
                </c:pt>
                <c:pt idx="292">
                  <c:v>9.7219999999999995</c:v>
                </c:pt>
                <c:pt idx="293">
                  <c:v>9.7560000000000002</c:v>
                </c:pt>
                <c:pt idx="294">
                  <c:v>9.7889999999999997</c:v>
                </c:pt>
                <c:pt idx="295">
                  <c:v>9.8219999999999992</c:v>
                </c:pt>
                <c:pt idx="296">
                  <c:v>9.8559999999999999</c:v>
                </c:pt>
                <c:pt idx="297">
                  <c:v>9.8889999999999993</c:v>
                </c:pt>
                <c:pt idx="298">
                  <c:v>9.9220000000000006</c:v>
                </c:pt>
                <c:pt idx="299">
                  <c:v>9.9559999999999995</c:v>
                </c:pt>
                <c:pt idx="300">
                  <c:v>9.9890000000000008</c:v>
                </c:pt>
                <c:pt idx="301">
                  <c:v>10.022</c:v>
                </c:pt>
                <c:pt idx="302">
                  <c:v>10.055999999999999</c:v>
                </c:pt>
                <c:pt idx="303">
                  <c:v>10.089</c:v>
                </c:pt>
                <c:pt idx="304">
                  <c:v>10.122</c:v>
                </c:pt>
                <c:pt idx="305">
                  <c:v>10.156000000000001</c:v>
                </c:pt>
                <c:pt idx="306">
                  <c:v>10.189</c:v>
                </c:pt>
                <c:pt idx="307">
                  <c:v>10.222</c:v>
                </c:pt>
                <c:pt idx="308">
                  <c:v>10.256</c:v>
                </c:pt>
                <c:pt idx="309">
                  <c:v>10.289</c:v>
                </c:pt>
                <c:pt idx="310">
                  <c:v>10.321999999999999</c:v>
                </c:pt>
                <c:pt idx="311">
                  <c:v>10.356</c:v>
                </c:pt>
                <c:pt idx="312">
                  <c:v>10.388999999999999</c:v>
                </c:pt>
                <c:pt idx="313">
                  <c:v>10.422000000000001</c:v>
                </c:pt>
                <c:pt idx="314">
                  <c:v>10.456</c:v>
                </c:pt>
                <c:pt idx="315">
                  <c:v>10.489000000000001</c:v>
                </c:pt>
                <c:pt idx="316">
                  <c:v>10.522</c:v>
                </c:pt>
                <c:pt idx="317">
                  <c:v>10.555999999999999</c:v>
                </c:pt>
                <c:pt idx="318">
                  <c:v>10.589</c:v>
                </c:pt>
                <c:pt idx="319">
                  <c:v>10.622</c:v>
                </c:pt>
                <c:pt idx="320">
                  <c:v>10.656000000000001</c:v>
                </c:pt>
                <c:pt idx="321">
                  <c:v>10.689</c:v>
                </c:pt>
                <c:pt idx="322">
                  <c:v>10.722</c:v>
                </c:pt>
                <c:pt idx="323">
                  <c:v>10.756</c:v>
                </c:pt>
                <c:pt idx="324">
                  <c:v>10.789</c:v>
                </c:pt>
                <c:pt idx="325">
                  <c:v>10.821999999999999</c:v>
                </c:pt>
                <c:pt idx="326">
                  <c:v>10.856</c:v>
                </c:pt>
                <c:pt idx="327">
                  <c:v>10.888999999999999</c:v>
                </c:pt>
                <c:pt idx="328">
                  <c:v>10.922000000000001</c:v>
                </c:pt>
                <c:pt idx="329">
                  <c:v>10.956</c:v>
                </c:pt>
                <c:pt idx="330">
                  <c:v>10.989000000000001</c:v>
                </c:pt>
                <c:pt idx="331">
                  <c:v>11.022</c:v>
                </c:pt>
                <c:pt idx="332">
                  <c:v>11.055999999999999</c:v>
                </c:pt>
                <c:pt idx="333">
                  <c:v>11.089</c:v>
                </c:pt>
                <c:pt idx="334">
                  <c:v>11.122</c:v>
                </c:pt>
                <c:pt idx="335">
                  <c:v>11.156000000000001</c:v>
                </c:pt>
                <c:pt idx="336">
                  <c:v>11.189</c:v>
                </c:pt>
                <c:pt idx="337">
                  <c:v>11.222</c:v>
                </c:pt>
                <c:pt idx="338">
                  <c:v>11.256</c:v>
                </c:pt>
                <c:pt idx="339">
                  <c:v>11.289</c:v>
                </c:pt>
                <c:pt idx="340">
                  <c:v>11.321999999999999</c:v>
                </c:pt>
                <c:pt idx="341">
                  <c:v>11.356</c:v>
                </c:pt>
                <c:pt idx="342">
                  <c:v>11.388999999999999</c:v>
                </c:pt>
                <c:pt idx="343">
                  <c:v>11.422000000000001</c:v>
                </c:pt>
                <c:pt idx="344">
                  <c:v>11.456</c:v>
                </c:pt>
                <c:pt idx="345">
                  <c:v>11.489000000000001</c:v>
                </c:pt>
                <c:pt idx="346">
                  <c:v>11.522</c:v>
                </c:pt>
                <c:pt idx="347">
                  <c:v>11.555999999999999</c:v>
                </c:pt>
                <c:pt idx="348">
                  <c:v>11.589</c:v>
                </c:pt>
                <c:pt idx="349">
                  <c:v>11.622</c:v>
                </c:pt>
                <c:pt idx="350">
                  <c:v>11.656000000000001</c:v>
                </c:pt>
                <c:pt idx="351">
                  <c:v>11.689</c:v>
                </c:pt>
                <c:pt idx="352">
                  <c:v>11.722</c:v>
                </c:pt>
                <c:pt idx="353">
                  <c:v>11.756</c:v>
                </c:pt>
                <c:pt idx="354">
                  <c:v>11.789</c:v>
                </c:pt>
                <c:pt idx="355">
                  <c:v>11.821999999999999</c:v>
                </c:pt>
                <c:pt idx="356">
                  <c:v>11.856</c:v>
                </c:pt>
                <c:pt idx="357">
                  <c:v>11.888999999999999</c:v>
                </c:pt>
                <c:pt idx="358">
                  <c:v>11.922000000000001</c:v>
                </c:pt>
                <c:pt idx="359">
                  <c:v>11.956</c:v>
                </c:pt>
                <c:pt idx="360">
                  <c:v>11.989000000000001</c:v>
                </c:pt>
                <c:pt idx="361">
                  <c:v>12.022</c:v>
                </c:pt>
                <c:pt idx="362">
                  <c:v>12.055999999999999</c:v>
                </c:pt>
                <c:pt idx="363">
                  <c:v>12.089</c:v>
                </c:pt>
                <c:pt idx="364">
                  <c:v>12.122</c:v>
                </c:pt>
                <c:pt idx="365">
                  <c:v>12.156000000000001</c:v>
                </c:pt>
                <c:pt idx="366">
                  <c:v>12.189</c:v>
                </c:pt>
                <c:pt idx="367">
                  <c:v>12.222</c:v>
                </c:pt>
                <c:pt idx="368">
                  <c:v>12.256</c:v>
                </c:pt>
                <c:pt idx="369">
                  <c:v>12.289</c:v>
                </c:pt>
                <c:pt idx="370">
                  <c:v>12.321999999999999</c:v>
                </c:pt>
                <c:pt idx="371">
                  <c:v>12.356</c:v>
                </c:pt>
                <c:pt idx="372">
                  <c:v>12.388999999999999</c:v>
                </c:pt>
                <c:pt idx="373">
                  <c:v>12.422000000000001</c:v>
                </c:pt>
                <c:pt idx="374">
                  <c:v>12.456</c:v>
                </c:pt>
                <c:pt idx="375">
                  <c:v>12.489000000000001</c:v>
                </c:pt>
                <c:pt idx="376">
                  <c:v>12.522</c:v>
                </c:pt>
                <c:pt idx="377">
                  <c:v>12.555999999999999</c:v>
                </c:pt>
                <c:pt idx="378">
                  <c:v>12.589</c:v>
                </c:pt>
                <c:pt idx="379">
                  <c:v>12.622</c:v>
                </c:pt>
                <c:pt idx="380">
                  <c:v>12.656000000000001</c:v>
                </c:pt>
                <c:pt idx="381">
                  <c:v>12.689</c:v>
                </c:pt>
                <c:pt idx="382">
                  <c:v>12.722</c:v>
                </c:pt>
                <c:pt idx="383">
                  <c:v>12.756</c:v>
                </c:pt>
                <c:pt idx="384">
                  <c:v>12.789</c:v>
                </c:pt>
                <c:pt idx="385">
                  <c:v>12.821999999999999</c:v>
                </c:pt>
                <c:pt idx="386">
                  <c:v>12.856</c:v>
                </c:pt>
                <c:pt idx="387">
                  <c:v>12.888999999999999</c:v>
                </c:pt>
                <c:pt idx="388">
                  <c:v>12.922000000000001</c:v>
                </c:pt>
                <c:pt idx="389">
                  <c:v>12.956</c:v>
                </c:pt>
                <c:pt idx="390">
                  <c:v>12.989000000000001</c:v>
                </c:pt>
                <c:pt idx="391">
                  <c:v>13.022</c:v>
                </c:pt>
                <c:pt idx="392">
                  <c:v>13.055999999999999</c:v>
                </c:pt>
                <c:pt idx="393">
                  <c:v>13.089</c:v>
                </c:pt>
                <c:pt idx="394">
                  <c:v>13.122</c:v>
                </c:pt>
                <c:pt idx="395">
                  <c:v>13.156000000000001</c:v>
                </c:pt>
                <c:pt idx="396">
                  <c:v>13.189</c:v>
                </c:pt>
                <c:pt idx="397">
                  <c:v>13.222</c:v>
                </c:pt>
                <c:pt idx="398">
                  <c:v>13.256</c:v>
                </c:pt>
                <c:pt idx="399">
                  <c:v>13.289</c:v>
                </c:pt>
                <c:pt idx="400">
                  <c:v>13.321999999999999</c:v>
                </c:pt>
                <c:pt idx="401">
                  <c:v>13.356</c:v>
                </c:pt>
                <c:pt idx="402">
                  <c:v>13.388999999999999</c:v>
                </c:pt>
                <c:pt idx="403">
                  <c:v>13.422000000000001</c:v>
                </c:pt>
                <c:pt idx="404">
                  <c:v>13.456</c:v>
                </c:pt>
                <c:pt idx="405">
                  <c:v>13.489000000000001</c:v>
                </c:pt>
                <c:pt idx="406">
                  <c:v>13.522</c:v>
                </c:pt>
                <c:pt idx="407">
                  <c:v>13.555999999999999</c:v>
                </c:pt>
                <c:pt idx="408">
                  <c:v>13.589</c:v>
                </c:pt>
                <c:pt idx="409">
                  <c:v>13.622</c:v>
                </c:pt>
                <c:pt idx="410">
                  <c:v>13.656000000000001</c:v>
                </c:pt>
                <c:pt idx="411">
                  <c:v>13.689</c:v>
                </c:pt>
                <c:pt idx="412">
                  <c:v>13.722</c:v>
                </c:pt>
                <c:pt idx="413">
                  <c:v>13.756</c:v>
                </c:pt>
                <c:pt idx="414">
                  <c:v>13.789</c:v>
                </c:pt>
                <c:pt idx="415">
                  <c:v>13.821999999999999</c:v>
                </c:pt>
                <c:pt idx="416">
                  <c:v>13.856</c:v>
                </c:pt>
                <c:pt idx="417">
                  <c:v>13.888999999999999</c:v>
                </c:pt>
                <c:pt idx="418">
                  <c:v>13.922000000000001</c:v>
                </c:pt>
                <c:pt idx="419">
                  <c:v>13.955</c:v>
                </c:pt>
                <c:pt idx="420">
                  <c:v>13.989000000000001</c:v>
                </c:pt>
                <c:pt idx="421">
                  <c:v>14.022</c:v>
                </c:pt>
                <c:pt idx="422">
                  <c:v>14.055</c:v>
                </c:pt>
                <c:pt idx="423">
                  <c:v>14.089</c:v>
                </c:pt>
                <c:pt idx="424">
                  <c:v>14.122</c:v>
                </c:pt>
                <c:pt idx="425">
                  <c:v>14.154999999999999</c:v>
                </c:pt>
                <c:pt idx="426">
                  <c:v>14.189</c:v>
                </c:pt>
                <c:pt idx="427">
                  <c:v>14.222</c:v>
                </c:pt>
                <c:pt idx="428">
                  <c:v>14.255000000000001</c:v>
                </c:pt>
                <c:pt idx="429">
                  <c:v>14.289</c:v>
                </c:pt>
                <c:pt idx="430">
                  <c:v>14.321999999999999</c:v>
                </c:pt>
                <c:pt idx="431">
                  <c:v>14.355</c:v>
                </c:pt>
                <c:pt idx="432">
                  <c:v>14.388999999999999</c:v>
                </c:pt>
                <c:pt idx="433">
                  <c:v>14.422000000000001</c:v>
                </c:pt>
                <c:pt idx="434">
                  <c:v>14.455</c:v>
                </c:pt>
                <c:pt idx="435">
                  <c:v>14.489000000000001</c:v>
                </c:pt>
                <c:pt idx="436">
                  <c:v>14.522</c:v>
                </c:pt>
                <c:pt idx="437">
                  <c:v>14.555</c:v>
                </c:pt>
                <c:pt idx="438">
                  <c:v>14.589</c:v>
                </c:pt>
                <c:pt idx="439">
                  <c:v>14.622</c:v>
                </c:pt>
                <c:pt idx="440">
                  <c:v>14.654999999999999</c:v>
                </c:pt>
                <c:pt idx="441">
                  <c:v>14.689</c:v>
                </c:pt>
                <c:pt idx="442">
                  <c:v>14.722</c:v>
                </c:pt>
                <c:pt idx="443">
                  <c:v>14.755000000000001</c:v>
                </c:pt>
                <c:pt idx="444">
                  <c:v>14.789</c:v>
                </c:pt>
                <c:pt idx="445">
                  <c:v>14.821999999999999</c:v>
                </c:pt>
                <c:pt idx="446">
                  <c:v>14.855</c:v>
                </c:pt>
                <c:pt idx="447">
                  <c:v>14.888999999999999</c:v>
                </c:pt>
                <c:pt idx="448">
                  <c:v>14.922000000000001</c:v>
                </c:pt>
                <c:pt idx="449">
                  <c:v>14.955</c:v>
                </c:pt>
                <c:pt idx="450">
                  <c:v>14.989000000000001</c:v>
                </c:pt>
                <c:pt idx="451">
                  <c:v>15.022</c:v>
                </c:pt>
                <c:pt idx="452">
                  <c:v>15.055</c:v>
                </c:pt>
                <c:pt idx="453">
                  <c:v>15.089</c:v>
                </c:pt>
                <c:pt idx="454">
                  <c:v>15.122</c:v>
                </c:pt>
                <c:pt idx="455">
                  <c:v>15.154999999999999</c:v>
                </c:pt>
                <c:pt idx="456">
                  <c:v>15.189</c:v>
                </c:pt>
                <c:pt idx="457">
                  <c:v>15.222</c:v>
                </c:pt>
                <c:pt idx="458">
                  <c:v>15.255000000000001</c:v>
                </c:pt>
                <c:pt idx="459">
                  <c:v>15.289</c:v>
                </c:pt>
                <c:pt idx="460">
                  <c:v>15.321999999999999</c:v>
                </c:pt>
                <c:pt idx="461">
                  <c:v>15.355</c:v>
                </c:pt>
                <c:pt idx="462">
                  <c:v>15.388999999999999</c:v>
                </c:pt>
                <c:pt idx="463">
                  <c:v>15.422000000000001</c:v>
                </c:pt>
                <c:pt idx="464">
                  <c:v>15.455</c:v>
                </c:pt>
                <c:pt idx="465">
                  <c:v>15.489000000000001</c:v>
                </c:pt>
                <c:pt idx="466">
                  <c:v>15.522</c:v>
                </c:pt>
                <c:pt idx="467">
                  <c:v>15.555</c:v>
                </c:pt>
                <c:pt idx="468">
                  <c:v>15.589</c:v>
                </c:pt>
                <c:pt idx="469">
                  <c:v>15.622</c:v>
                </c:pt>
                <c:pt idx="470">
                  <c:v>15.654999999999999</c:v>
                </c:pt>
                <c:pt idx="471">
                  <c:v>15.689</c:v>
                </c:pt>
                <c:pt idx="472">
                  <c:v>15.722</c:v>
                </c:pt>
                <c:pt idx="473">
                  <c:v>15.755000000000001</c:v>
                </c:pt>
                <c:pt idx="474">
                  <c:v>15.789</c:v>
                </c:pt>
                <c:pt idx="475">
                  <c:v>15.821999999999999</c:v>
                </c:pt>
                <c:pt idx="476">
                  <c:v>15.855</c:v>
                </c:pt>
                <c:pt idx="477">
                  <c:v>15.888999999999999</c:v>
                </c:pt>
                <c:pt idx="478">
                  <c:v>15.922000000000001</c:v>
                </c:pt>
                <c:pt idx="479">
                  <c:v>15.955</c:v>
                </c:pt>
                <c:pt idx="480">
                  <c:v>15.989000000000001</c:v>
                </c:pt>
                <c:pt idx="481">
                  <c:v>16.021999999999998</c:v>
                </c:pt>
                <c:pt idx="482">
                  <c:v>16.055</c:v>
                </c:pt>
                <c:pt idx="483">
                  <c:v>16.088999999999999</c:v>
                </c:pt>
                <c:pt idx="484">
                  <c:v>16.122</c:v>
                </c:pt>
                <c:pt idx="485">
                  <c:v>16.155000000000001</c:v>
                </c:pt>
                <c:pt idx="486">
                  <c:v>16.189</c:v>
                </c:pt>
                <c:pt idx="487">
                  <c:v>16.222000000000001</c:v>
                </c:pt>
                <c:pt idx="488">
                  <c:v>16.254999999999999</c:v>
                </c:pt>
                <c:pt idx="489">
                  <c:v>16.289000000000001</c:v>
                </c:pt>
                <c:pt idx="490">
                  <c:v>16.321999999999999</c:v>
                </c:pt>
                <c:pt idx="491">
                  <c:v>16.355</c:v>
                </c:pt>
                <c:pt idx="492">
                  <c:v>16.388999999999999</c:v>
                </c:pt>
                <c:pt idx="493">
                  <c:v>16.422000000000001</c:v>
                </c:pt>
                <c:pt idx="494">
                  <c:v>16.454999999999998</c:v>
                </c:pt>
                <c:pt idx="495">
                  <c:v>16.489000000000001</c:v>
                </c:pt>
                <c:pt idx="496">
                  <c:v>16.521999999999998</c:v>
                </c:pt>
                <c:pt idx="497">
                  <c:v>16.555</c:v>
                </c:pt>
                <c:pt idx="498">
                  <c:v>16.588999999999999</c:v>
                </c:pt>
                <c:pt idx="499">
                  <c:v>16.622</c:v>
                </c:pt>
                <c:pt idx="500">
                  <c:v>16.655000000000001</c:v>
                </c:pt>
                <c:pt idx="501">
                  <c:v>16.689</c:v>
                </c:pt>
                <c:pt idx="502">
                  <c:v>16.722000000000001</c:v>
                </c:pt>
                <c:pt idx="503">
                  <c:v>16.754999999999999</c:v>
                </c:pt>
                <c:pt idx="504">
                  <c:v>16.789000000000001</c:v>
                </c:pt>
                <c:pt idx="505">
                  <c:v>16.821999999999999</c:v>
                </c:pt>
                <c:pt idx="506">
                  <c:v>16.855</c:v>
                </c:pt>
                <c:pt idx="507">
                  <c:v>16.888999999999999</c:v>
                </c:pt>
                <c:pt idx="508">
                  <c:v>16.922000000000001</c:v>
                </c:pt>
                <c:pt idx="509">
                  <c:v>16.954999999999998</c:v>
                </c:pt>
                <c:pt idx="510">
                  <c:v>16.989000000000001</c:v>
                </c:pt>
                <c:pt idx="511">
                  <c:v>17.021999999999998</c:v>
                </c:pt>
                <c:pt idx="512">
                  <c:v>17.055</c:v>
                </c:pt>
                <c:pt idx="513">
                  <c:v>17.088999999999999</c:v>
                </c:pt>
                <c:pt idx="514">
                  <c:v>17.122</c:v>
                </c:pt>
                <c:pt idx="515">
                  <c:v>17.155000000000001</c:v>
                </c:pt>
                <c:pt idx="516">
                  <c:v>17.189</c:v>
                </c:pt>
                <c:pt idx="517">
                  <c:v>17.222000000000001</c:v>
                </c:pt>
                <c:pt idx="518">
                  <c:v>17.254999999999999</c:v>
                </c:pt>
                <c:pt idx="519">
                  <c:v>17.289000000000001</c:v>
                </c:pt>
                <c:pt idx="520">
                  <c:v>17.321999999999999</c:v>
                </c:pt>
                <c:pt idx="521">
                  <c:v>17.355</c:v>
                </c:pt>
                <c:pt idx="522">
                  <c:v>17.388999999999999</c:v>
                </c:pt>
                <c:pt idx="523">
                  <c:v>17.422000000000001</c:v>
                </c:pt>
                <c:pt idx="524">
                  <c:v>17.454999999999998</c:v>
                </c:pt>
                <c:pt idx="525">
                  <c:v>17.489000000000001</c:v>
                </c:pt>
                <c:pt idx="526">
                  <c:v>17.521999999999998</c:v>
                </c:pt>
                <c:pt idx="527">
                  <c:v>17.555</c:v>
                </c:pt>
                <c:pt idx="528">
                  <c:v>17.588999999999999</c:v>
                </c:pt>
                <c:pt idx="529">
                  <c:v>17.622</c:v>
                </c:pt>
                <c:pt idx="530">
                  <c:v>17.655000000000001</c:v>
                </c:pt>
                <c:pt idx="531">
                  <c:v>17.689</c:v>
                </c:pt>
                <c:pt idx="532">
                  <c:v>17.722000000000001</c:v>
                </c:pt>
                <c:pt idx="533">
                  <c:v>17.754999999999999</c:v>
                </c:pt>
                <c:pt idx="534">
                  <c:v>17.789000000000001</c:v>
                </c:pt>
                <c:pt idx="535">
                  <c:v>17.821999999999999</c:v>
                </c:pt>
                <c:pt idx="536">
                  <c:v>17.855</c:v>
                </c:pt>
                <c:pt idx="537">
                  <c:v>17.888999999999999</c:v>
                </c:pt>
                <c:pt idx="538">
                  <c:v>17.922000000000001</c:v>
                </c:pt>
                <c:pt idx="539">
                  <c:v>17.954999999999998</c:v>
                </c:pt>
                <c:pt idx="540">
                  <c:v>17.989000000000001</c:v>
                </c:pt>
                <c:pt idx="541">
                  <c:v>18.021999999999998</c:v>
                </c:pt>
                <c:pt idx="542">
                  <c:v>18.055</c:v>
                </c:pt>
                <c:pt idx="543">
                  <c:v>18.088999999999999</c:v>
                </c:pt>
                <c:pt idx="544">
                  <c:v>18.122</c:v>
                </c:pt>
                <c:pt idx="545">
                  <c:v>18.155000000000001</c:v>
                </c:pt>
                <c:pt idx="546">
                  <c:v>18.189</c:v>
                </c:pt>
                <c:pt idx="547">
                  <c:v>18.222000000000001</c:v>
                </c:pt>
                <c:pt idx="548">
                  <c:v>18.254999999999999</c:v>
                </c:pt>
                <c:pt idx="549">
                  <c:v>18.289000000000001</c:v>
                </c:pt>
                <c:pt idx="550">
                  <c:v>18.321999999999999</c:v>
                </c:pt>
                <c:pt idx="551">
                  <c:v>18.355</c:v>
                </c:pt>
                <c:pt idx="552">
                  <c:v>18.388999999999999</c:v>
                </c:pt>
                <c:pt idx="553">
                  <c:v>18.422000000000001</c:v>
                </c:pt>
                <c:pt idx="554">
                  <c:v>18.454999999999998</c:v>
                </c:pt>
                <c:pt idx="555">
                  <c:v>18.489000000000001</c:v>
                </c:pt>
                <c:pt idx="556">
                  <c:v>18.521999999999998</c:v>
                </c:pt>
                <c:pt idx="557">
                  <c:v>18.555</c:v>
                </c:pt>
                <c:pt idx="558">
                  <c:v>18.588999999999999</c:v>
                </c:pt>
                <c:pt idx="559">
                  <c:v>18.622</c:v>
                </c:pt>
                <c:pt idx="560">
                  <c:v>18.655000000000001</c:v>
                </c:pt>
                <c:pt idx="561">
                  <c:v>18.689</c:v>
                </c:pt>
                <c:pt idx="562">
                  <c:v>18.722000000000001</c:v>
                </c:pt>
                <c:pt idx="563">
                  <c:v>18.754999999999999</c:v>
                </c:pt>
                <c:pt idx="564">
                  <c:v>18.789000000000001</c:v>
                </c:pt>
                <c:pt idx="565">
                  <c:v>18.821999999999999</c:v>
                </c:pt>
                <c:pt idx="566">
                  <c:v>18.855</c:v>
                </c:pt>
                <c:pt idx="567">
                  <c:v>18.888999999999999</c:v>
                </c:pt>
                <c:pt idx="568">
                  <c:v>18.922000000000001</c:v>
                </c:pt>
                <c:pt idx="569">
                  <c:v>18.954999999999998</c:v>
                </c:pt>
                <c:pt idx="570">
                  <c:v>18.989000000000001</c:v>
                </c:pt>
                <c:pt idx="571">
                  <c:v>19.021999999999998</c:v>
                </c:pt>
                <c:pt idx="572">
                  <c:v>19.055</c:v>
                </c:pt>
                <c:pt idx="573">
                  <c:v>19.088999999999999</c:v>
                </c:pt>
                <c:pt idx="574">
                  <c:v>19.122</c:v>
                </c:pt>
                <c:pt idx="575">
                  <c:v>19.155000000000001</c:v>
                </c:pt>
                <c:pt idx="576">
                  <c:v>19.189</c:v>
                </c:pt>
                <c:pt idx="577">
                  <c:v>19.222000000000001</c:v>
                </c:pt>
                <c:pt idx="578">
                  <c:v>19.254999999999999</c:v>
                </c:pt>
                <c:pt idx="579">
                  <c:v>19.289000000000001</c:v>
                </c:pt>
                <c:pt idx="580">
                  <c:v>19.321999999999999</c:v>
                </c:pt>
                <c:pt idx="581">
                  <c:v>19.355</c:v>
                </c:pt>
                <c:pt idx="582">
                  <c:v>19.388999999999999</c:v>
                </c:pt>
                <c:pt idx="583">
                  <c:v>19.422000000000001</c:v>
                </c:pt>
                <c:pt idx="584">
                  <c:v>19.454999999999998</c:v>
                </c:pt>
                <c:pt idx="585">
                  <c:v>19.489000000000001</c:v>
                </c:pt>
                <c:pt idx="586">
                  <c:v>19.521999999999998</c:v>
                </c:pt>
                <c:pt idx="587">
                  <c:v>19.555</c:v>
                </c:pt>
                <c:pt idx="588">
                  <c:v>19.588999999999999</c:v>
                </c:pt>
                <c:pt idx="589">
                  <c:v>19.622</c:v>
                </c:pt>
                <c:pt idx="590">
                  <c:v>19.655000000000001</c:v>
                </c:pt>
                <c:pt idx="591">
                  <c:v>19.689</c:v>
                </c:pt>
                <c:pt idx="592">
                  <c:v>19.722000000000001</c:v>
                </c:pt>
                <c:pt idx="593">
                  <c:v>19.754999999999999</c:v>
                </c:pt>
                <c:pt idx="594">
                  <c:v>19.789000000000001</c:v>
                </c:pt>
                <c:pt idx="595">
                  <c:v>19.821999999999999</c:v>
                </c:pt>
                <c:pt idx="596">
                  <c:v>19.855</c:v>
                </c:pt>
                <c:pt idx="597">
                  <c:v>19.888999999999999</c:v>
                </c:pt>
                <c:pt idx="598">
                  <c:v>19.922000000000001</c:v>
                </c:pt>
                <c:pt idx="599">
                  <c:v>19.954999999999998</c:v>
                </c:pt>
                <c:pt idx="600">
                  <c:v>19.989000000000001</c:v>
                </c:pt>
                <c:pt idx="601">
                  <c:v>20.021999999999998</c:v>
                </c:pt>
                <c:pt idx="602">
                  <c:v>20.055</c:v>
                </c:pt>
                <c:pt idx="603">
                  <c:v>20.088999999999999</c:v>
                </c:pt>
                <c:pt idx="604">
                  <c:v>20.122</c:v>
                </c:pt>
                <c:pt idx="605">
                  <c:v>20.155000000000001</c:v>
                </c:pt>
                <c:pt idx="606">
                  <c:v>20.189</c:v>
                </c:pt>
                <c:pt idx="607">
                  <c:v>20.222000000000001</c:v>
                </c:pt>
                <c:pt idx="608">
                  <c:v>20.254999999999999</c:v>
                </c:pt>
                <c:pt idx="609">
                  <c:v>20.289000000000001</c:v>
                </c:pt>
                <c:pt idx="610">
                  <c:v>20.321999999999999</c:v>
                </c:pt>
                <c:pt idx="611">
                  <c:v>20.355</c:v>
                </c:pt>
                <c:pt idx="612">
                  <c:v>20.388999999999999</c:v>
                </c:pt>
                <c:pt idx="613">
                  <c:v>20.422000000000001</c:v>
                </c:pt>
                <c:pt idx="614">
                  <c:v>20.454999999999998</c:v>
                </c:pt>
                <c:pt idx="615">
                  <c:v>20.489000000000001</c:v>
                </c:pt>
                <c:pt idx="616">
                  <c:v>20.521999999999998</c:v>
                </c:pt>
                <c:pt idx="617">
                  <c:v>20.555</c:v>
                </c:pt>
                <c:pt idx="618">
                  <c:v>20.588999999999999</c:v>
                </c:pt>
                <c:pt idx="619">
                  <c:v>20.622</c:v>
                </c:pt>
                <c:pt idx="620">
                  <c:v>20.655000000000001</c:v>
                </c:pt>
                <c:pt idx="621">
                  <c:v>20.689</c:v>
                </c:pt>
                <c:pt idx="622">
                  <c:v>20.722000000000001</c:v>
                </c:pt>
                <c:pt idx="623">
                  <c:v>20.754999999999999</c:v>
                </c:pt>
                <c:pt idx="624">
                  <c:v>20.789000000000001</c:v>
                </c:pt>
                <c:pt idx="625">
                  <c:v>20.821999999999999</c:v>
                </c:pt>
                <c:pt idx="626">
                  <c:v>20.855</c:v>
                </c:pt>
                <c:pt idx="627">
                  <c:v>20.888999999999999</c:v>
                </c:pt>
                <c:pt idx="628">
                  <c:v>20.922000000000001</c:v>
                </c:pt>
                <c:pt idx="629">
                  <c:v>20.954999999999998</c:v>
                </c:pt>
                <c:pt idx="630">
                  <c:v>20.988</c:v>
                </c:pt>
                <c:pt idx="631">
                  <c:v>21.021999999999998</c:v>
                </c:pt>
                <c:pt idx="632">
                  <c:v>21.055</c:v>
                </c:pt>
                <c:pt idx="633">
                  <c:v>21.088000000000001</c:v>
                </c:pt>
                <c:pt idx="634">
                  <c:v>21.122</c:v>
                </c:pt>
                <c:pt idx="635">
                  <c:v>21.155000000000001</c:v>
                </c:pt>
                <c:pt idx="636">
                  <c:v>21.187999999999999</c:v>
                </c:pt>
                <c:pt idx="637">
                  <c:v>21.222000000000001</c:v>
                </c:pt>
                <c:pt idx="638">
                  <c:v>21.254999999999999</c:v>
                </c:pt>
                <c:pt idx="639">
                  <c:v>21.288</c:v>
                </c:pt>
                <c:pt idx="640">
                  <c:v>21.321999999999999</c:v>
                </c:pt>
                <c:pt idx="641">
                  <c:v>21.355</c:v>
                </c:pt>
                <c:pt idx="642">
                  <c:v>21.388000000000002</c:v>
                </c:pt>
                <c:pt idx="643">
                  <c:v>21.422000000000001</c:v>
                </c:pt>
                <c:pt idx="644">
                  <c:v>21.454999999999998</c:v>
                </c:pt>
                <c:pt idx="645">
                  <c:v>21.488</c:v>
                </c:pt>
                <c:pt idx="646">
                  <c:v>21.521999999999998</c:v>
                </c:pt>
                <c:pt idx="647">
                  <c:v>21.555</c:v>
                </c:pt>
                <c:pt idx="648">
                  <c:v>21.588000000000001</c:v>
                </c:pt>
                <c:pt idx="649">
                  <c:v>21.622</c:v>
                </c:pt>
                <c:pt idx="650">
                  <c:v>21.655000000000001</c:v>
                </c:pt>
                <c:pt idx="651">
                  <c:v>21.687999999999999</c:v>
                </c:pt>
                <c:pt idx="652">
                  <c:v>21.722000000000001</c:v>
                </c:pt>
                <c:pt idx="653">
                  <c:v>21.754999999999999</c:v>
                </c:pt>
                <c:pt idx="654">
                  <c:v>21.788</c:v>
                </c:pt>
                <c:pt idx="655">
                  <c:v>21.821999999999999</c:v>
                </c:pt>
                <c:pt idx="656">
                  <c:v>21.855</c:v>
                </c:pt>
                <c:pt idx="657">
                  <c:v>21.888000000000002</c:v>
                </c:pt>
                <c:pt idx="658">
                  <c:v>21.922000000000001</c:v>
                </c:pt>
                <c:pt idx="659">
                  <c:v>21.954999999999998</c:v>
                </c:pt>
                <c:pt idx="660">
                  <c:v>21.988</c:v>
                </c:pt>
                <c:pt idx="661">
                  <c:v>22.021999999999998</c:v>
                </c:pt>
                <c:pt idx="662">
                  <c:v>22.055</c:v>
                </c:pt>
                <c:pt idx="663">
                  <c:v>22.088000000000001</c:v>
                </c:pt>
                <c:pt idx="664">
                  <c:v>22.122</c:v>
                </c:pt>
                <c:pt idx="665">
                  <c:v>22.155000000000001</c:v>
                </c:pt>
                <c:pt idx="666">
                  <c:v>22.187999999999999</c:v>
                </c:pt>
                <c:pt idx="667">
                  <c:v>22.222000000000001</c:v>
                </c:pt>
                <c:pt idx="668">
                  <c:v>22.254999999999999</c:v>
                </c:pt>
                <c:pt idx="669">
                  <c:v>22.288</c:v>
                </c:pt>
                <c:pt idx="670">
                  <c:v>22.321999999999999</c:v>
                </c:pt>
                <c:pt idx="671">
                  <c:v>22.355</c:v>
                </c:pt>
                <c:pt idx="672">
                  <c:v>22.388000000000002</c:v>
                </c:pt>
                <c:pt idx="673">
                  <c:v>22.422000000000001</c:v>
                </c:pt>
                <c:pt idx="674">
                  <c:v>22.454999999999998</c:v>
                </c:pt>
                <c:pt idx="675">
                  <c:v>22.488</c:v>
                </c:pt>
                <c:pt idx="676">
                  <c:v>22.521999999999998</c:v>
                </c:pt>
                <c:pt idx="677">
                  <c:v>22.555</c:v>
                </c:pt>
                <c:pt idx="678">
                  <c:v>22.588000000000001</c:v>
                </c:pt>
                <c:pt idx="679">
                  <c:v>22.622</c:v>
                </c:pt>
                <c:pt idx="680">
                  <c:v>22.655000000000001</c:v>
                </c:pt>
                <c:pt idx="681">
                  <c:v>22.687999999999999</c:v>
                </c:pt>
                <c:pt idx="682">
                  <c:v>22.722000000000001</c:v>
                </c:pt>
                <c:pt idx="683">
                  <c:v>22.754999999999999</c:v>
                </c:pt>
                <c:pt idx="684">
                  <c:v>22.788</c:v>
                </c:pt>
                <c:pt idx="685">
                  <c:v>22.821999999999999</c:v>
                </c:pt>
                <c:pt idx="686">
                  <c:v>22.855</c:v>
                </c:pt>
                <c:pt idx="687">
                  <c:v>22.888000000000002</c:v>
                </c:pt>
                <c:pt idx="688">
                  <c:v>22.922000000000001</c:v>
                </c:pt>
                <c:pt idx="689">
                  <c:v>22.954999999999998</c:v>
                </c:pt>
                <c:pt idx="690">
                  <c:v>22.988</c:v>
                </c:pt>
                <c:pt idx="691">
                  <c:v>23.021999999999998</c:v>
                </c:pt>
                <c:pt idx="692">
                  <c:v>23.055</c:v>
                </c:pt>
                <c:pt idx="693">
                  <c:v>23.088000000000001</c:v>
                </c:pt>
                <c:pt idx="694">
                  <c:v>23.122</c:v>
                </c:pt>
                <c:pt idx="695">
                  <c:v>23.155000000000001</c:v>
                </c:pt>
                <c:pt idx="696">
                  <c:v>23.187999999999999</c:v>
                </c:pt>
                <c:pt idx="697">
                  <c:v>23.222000000000001</c:v>
                </c:pt>
                <c:pt idx="698">
                  <c:v>23.254999999999999</c:v>
                </c:pt>
                <c:pt idx="699">
                  <c:v>23.288</c:v>
                </c:pt>
                <c:pt idx="700">
                  <c:v>23.321999999999999</c:v>
                </c:pt>
                <c:pt idx="701">
                  <c:v>23.355</c:v>
                </c:pt>
                <c:pt idx="702">
                  <c:v>23.388000000000002</c:v>
                </c:pt>
                <c:pt idx="703">
                  <c:v>23.422000000000001</c:v>
                </c:pt>
                <c:pt idx="704">
                  <c:v>23.454999999999998</c:v>
                </c:pt>
                <c:pt idx="705">
                  <c:v>23.488</c:v>
                </c:pt>
                <c:pt idx="706">
                  <c:v>23.521999999999998</c:v>
                </c:pt>
                <c:pt idx="707">
                  <c:v>23.555</c:v>
                </c:pt>
                <c:pt idx="708">
                  <c:v>23.588000000000001</c:v>
                </c:pt>
                <c:pt idx="709">
                  <c:v>23.622</c:v>
                </c:pt>
                <c:pt idx="710">
                  <c:v>23.655000000000001</c:v>
                </c:pt>
                <c:pt idx="711">
                  <c:v>23.687999999999999</c:v>
                </c:pt>
                <c:pt idx="712">
                  <c:v>23.722000000000001</c:v>
                </c:pt>
                <c:pt idx="713">
                  <c:v>23.754999999999999</c:v>
                </c:pt>
                <c:pt idx="714">
                  <c:v>23.788</c:v>
                </c:pt>
                <c:pt idx="715">
                  <c:v>23.821999999999999</c:v>
                </c:pt>
                <c:pt idx="716">
                  <c:v>23.855</c:v>
                </c:pt>
                <c:pt idx="717">
                  <c:v>23.888000000000002</c:v>
                </c:pt>
                <c:pt idx="718">
                  <c:v>23.922000000000001</c:v>
                </c:pt>
                <c:pt idx="719">
                  <c:v>23.954999999999998</c:v>
                </c:pt>
                <c:pt idx="720">
                  <c:v>23.988</c:v>
                </c:pt>
                <c:pt idx="721">
                  <c:v>24.021999999999998</c:v>
                </c:pt>
                <c:pt idx="722">
                  <c:v>24.055</c:v>
                </c:pt>
                <c:pt idx="723">
                  <c:v>24.088000000000001</c:v>
                </c:pt>
                <c:pt idx="724">
                  <c:v>24.122</c:v>
                </c:pt>
                <c:pt idx="725">
                  <c:v>24.155000000000001</c:v>
                </c:pt>
                <c:pt idx="726">
                  <c:v>24.187999999999999</c:v>
                </c:pt>
                <c:pt idx="727">
                  <c:v>24.222000000000001</c:v>
                </c:pt>
                <c:pt idx="728">
                  <c:v>24.254999999999999</c:v>
                </c:pt>
                <c:pt idx="729">
                  <c:v>24.288</c:v>
                </c:pt>
                <c:pt idx="730">
                  <c:v>24.321999999999999</c:v>
                </c:pt>
                <c:pt idx="731">
                  <c:v>24.355</c:v>
                </c:pt>
                <c:pt idx="732">
                  <c:v>24.388000000000002</c:v>
                </c:pt>
                <c:pt idx="733">
                  <c:v>24.422000000000001</c:v>
                </c:pt>
                <c:pt idx="734">
                  <c:v>24.454999999999998</c:v>
                </c:pt>
                <c:pt idx="735">
                  <c:v>24.488</c:v>
                </c:pt>
                <c:pt idx="736">
                  <c:v>24.521999999999998</c:v>
                </c:pt>
                <c:pt idx="737">
                  <c:v>24.555</c:v>
                </c:pt>
                <c:pt idx="738">
                  <c:v>24.588000000000001</c:v>
                </c:pt>
                <c:pt idx="739">
                  <c:v>24.622</c:v>
                </c:pt>
                <c:pt idx="740">
                  <c:v>24.655000000000001</c:v>
                </c:pt>
                <c:pt idx="741">
                  <c:v>24.687999999999999</c:v>
                </c:pt>
                <c:pt idx="742">
                  <c:v>24.722000000000001</c:v>
                </c:pt>
                <c:pt idx="743">
                  <c:v>24.754999999999999</c:v>
                </c:pt>
                <c:pt idx="744">
                  <c:v>24.788</c:v>
                </c:pt>
                <c:pt idx="745">
                  <c:v>24.821999999999999</c:v>
                </c:pt>
                <c:pt idx="746">
                  <c:v>24.855</c:v>
                </c:pt>
                <c:pt idx="747">
                  <c:v>24.888000000000002</c:v>
                </c:pt>
                <c:pt idx="748">
                  <c:v>24.922000000000001</c:v>
                </c:pt>
                <c:pt idx="749">
                  <c:v>24.954999999999998</c:v>
                </c:pt>
                <c:pt idx="750">
                  <c:v>24.988</c:v>
                </c:pt>
                <c:pt idx="751">
                  <c:v>25.021999999999998</c:v>
                </c:pt>
                <c:pt idx="752">
                  <c:v>25.055</c:v>
                </c:pt>
                <c:pt idx="753">
                  <c:v>25.088000000000001</c:v>
                </c:pt>
                <c:pt idx="754">
                  <c:v>25.122</c:v>
                </c:pt>
                <c:pt idx="755">
                  <c:v>25.155000000000001</c:v>
                </c:pt>
                <c:pt idx="756">
                  <c:v>25.187999999999999</c:v>
                </c:pt>
                <c:pt idx="757">
                  <c:v>25.222000000000001</c:v>
                </c:pt>
                <c:pt idx="758">
                  <c:v>25.254999999999999</c:v>
                </c:pt>
                <c:pt idx="759">
                  <c:v>25.288</c:v>
                </c:pt>
                <c:pt idx="760">
                  <c:v>25.321999999999999</c:v>
                </c:pt>
                <c:pt idx="761">
                  <c:v>25.355</c:v>
                </c:pt>
                <c:pt idx="762">
                  <c:v>25.388000000000002</c:v>
                </c:pt>
                <c:pt idx="763">
                  <c:v>25.422000000000001</c:v>
                </c:pt>
                <c:pt idx="764">
                  <c:v>25.454999999999998</c:v>
                </c:pt>
                <c:pt idx="765">
                  <c:v>25.488</c:v>
                </c:pt>
                <c:pt idx="766">
                  <c:v>25.521999999999998</c:v>
                </c:pt>
                <c:pt idx="767">
                  <c:v>25.555</c:v>
                </c:pt>
                <c:pt idx="768">
                  <c:v>25.588000000000001</c:v>
                </c:pt>
                <c:pt idx="769">
                  <c:v>25.622</c:v>
                </c:pt>
                <c:pt idx="770">
                  <c:v>25.655000000000001</c:v>
                </c:pt>
                <c:pt idx="771">
                  <c:v>25.687999999999999</c:v>
                </c:pt>
                <c:pt idx="772">
                  <c:v>25.722000000000001</c:v>
                </c:pt>
                <c:pt idx="773">
                  <c:v>25.754999999999999</c:v>
                </c:pt>
                <c:pt idx="774">
                  <c:v>25.788</c:v>
                </c:pt>
                <c:pt idx="775">
                  <c:v>25.821999999999999</c:v>
                </c:pt>
                <c:pt idx="776">
                  <c:v>25.855</c:v>
                </c:pt>
                <c:pt idx="777">
                  <c:v>25.888000000000002</c:v>
                </c:pt>
                <c:pt idx="778">
                  <c:v>25.922000000000001</c:v>
                </c:pt>
                <c:pt idx="779">
                  <c:v>25.954999999999998</c:v>
                </c:pt>
                <c:pt idx="780">
                  <c:v>25.988</c:v>
                </c:pt>
                <c:pt idx="781">
                  <c:v>26.021999999999998</c:v>
                </c:pt>
                <c:pt idx="782">
                  <c:v>26.055</c:v>
                </c:pt>
                <c:pt idx="783">
                  <c:v>26.088000000000001</c:v>
                </c:pt>
                <c:pt idx="784">
                  <c:v>26.122</c:v>
                </c:pt>
                <c:pt idx="785">
                  <c:v>26.155000000000001</c:v>
                </c:pt>
                <c:pt idx="786">
                  <c:v>26.187999999999999</c:v>
                </c:pt>
                <c:pt idx="787">
                  <c:v>26.222000000000001</c:v>
                </c:pt>
                <c:pt idx="788">
                  <c:v>26.254999999999999</c:v>
                </c:pt>
                <c:pt idx="789">
                  <c:v>26.288</c:v>
                </c:pt>
                <c:pt idx="790">
                  <c:v>26.321999999999999</c:v>
                </c:pt>
                <c:pt idx="791">
                  <c:v>26.355</c:v>
                </c:pt>
                <c:pt idx="792">
                  <c:v>26.388000000000002</c:v>
                </c:pt>
                <c:pt idx="793">
                  <c:v>26.422000000000001</c:v>
                </c:pt>
                <c:pt idx="794">
                  <c:v>26.454999999999998</c:v>
                </c:pt>
                <c:pt idx="795">
                  <c:v>26.488</c:v>
                </c:pt>
                <c:pt idx="796">
                  <c:v>26.521999999999998</c:v>
                </c:pt>
                <c:pt idx="797">
                  <c:v>26.555</c:v>
                </c:pt>
                <c:pt idx="798">
                  <c:v>26.588000000000001</c:v>
                </c:pt>
                <c:pt idx="799">
                  <c:v>26.622</c:v>
                </c:pt>
                <c:pt idx="800">
                  <c:v>26.655000000000001</c:v>
                </c:pt>
                <c:pt idx="801">
                  <c:v>26.687999999999999</c:v>
                </c:pt>
                <c:pt idx="802">
                  <c:v>26.722000000000001</c:v>
                </c:pt>
                <c:pt idx="803">
                  <c:v>26.754999999999999</c:v>
                </c:pt>
                <c:pt idx="804">
                  <c:v>26.788</c:v>
                </c:pt>
                <c:pt idx="805">
                  <c:v>26.821999999999999</c:v>
                </c:pt>
                <c:pt idx="806">
                  <c:v>26.855</c:v>
                </c:pt>
                <c:pt idx="807">
                  <c:v>26.888000000000002</c:v>
                </c:pt>
                <c:pt idx="808">
                  <c:v>26.922000000000001</c:v>
                </c:pt>
                <c:pt idx="809">
                  <c:v>26.954999999999998</c:v>
                </c:pt>
                <c:pt idx="810">
                  <c:v>26.988</c:v>
                </c:pt>
                <c:pt idx="811">
                  <c:v>27.021999999999998</c:v>
                </c:pt>
                <c:pt idx="812">
                  <c:v>27.055</c:v>
                </c:pt>
                <c:pt idx="813">
                  <c:v>27.088000000000001</c:v>
                </c:pt>
                <c:pt idx="814">
                  <c:v>27.122</c:v>
                </c:pt>
                <c:pt idx="815">
                  <c:v>27.155000000000001</c:v>
                </c:pt>
                <c:pt idx="816">
                  <c:v>27.187999999999999</c:v>
                </c:pt>
                <c:pt idx="817">
                  <c:v>27.222000000000001</c:v>
                </c:pt>
                <c:pt idx="818">
                  <c:v>27.254999999999999</c:v>
                </c:pt>
                <c:pt idx="819">
                  <c:v>27.288</c:v>
                </c:pt>
                <c:pt idx="820">
                  <c:v>27.321999999999999</c:v>
                </c:pt>
                <c:pt idx="821">
                  <c:v>27.355</c:v>
                </c:pt>
                <c:pt idx="822">
                  <c:v>27.388000000000002</c:v>
                </c:pt>
                <c:pt idx="823">
                  <c:v>27.422000000000001</c:v>
                </c:pt>
                <c:pt idx="824">
                  <c:v>27.454999999999998</c:v>
                </c:pt>
                <c:pt idx="825">
                  <c:v>27.488</c:v>
                </c:pt>
                <c:pt idx="826">
                  <c:v>27.521999999999998</c:v>
                </c:pt>
                <c:pt idx="827">
                  <c:v>27.555</c:v>
                </c:pt>
                <c:pt idx="828">
                  <c:v>27.588000000000001</c:v>
                </c:pt>
                <c:pt idx="829">
                  <c:v>27.622</c:v>
                </c:pt>
                <c:pt idx="830">
                  <c:v>27.655000000000001</c:v>
                </c:pt>
                <c:pt idx="831">
                  <c:v>27.687999999999999</c:v>
                </c:pt>
                <c:pt idx="832">
                  <c:v>27.722000000000001</c:v>
                </c:pt>
                <c:pt idx="833">
                  <c:v>27.754999999999999</c:v>
                </c:pt>
                <c:pt idx="834">
                  <c:v>27.788</c:v>
                </c:pt>
                <c:pt idx="835">
                  <c:v>27.821999999999999</c:v>
                </c:pt>
                <c:pt idx="836">
                  <c:v>27.855</c:v>
                </c:pt>
                <c:pt idx="837">
                  <c:v>27.888000000000002</c:v>
                </c:pt>
                <c:pt idx="838">
                  <c:v>27.922000000000001</c:v>
                </c:pt>
                <c:pt idx="839">
                  <c:v>27.954999999999998</c:v>
                </c:pt>
                <c:pt idx="840">
                  <c:v>27.988</c:v>
                </c:pt>
                <c:pt idx="841">
                  <c:v>28.021000000000001</c:v>
                </c:pt>
                <c:pt idx="842">
                  <c:v>28.055</c:v>
                </c:pt>
                <c:pt idx="843">
                  <c:v>28.088000000000001</c:v>
                </c:pt>
                <c:pt idx="844">
                  <c:v>28.120999999999999</c:v>
                </c:pt>
                <c:pt idx="845">
                  <c:v>28.155000000000001</c:v>
                </c:pt>
                <c:pt idx="846">
                  <c:v>28.187999999999999</c:v>
                </c:pt>
                <c:pt idx="847">
                  <c:v>28.221</c:v>
                </c:pt>
                <c:pt idx="848">
                  <c:v>28.254999999999999</c:v>
                </c:pt>
                <c:pt idx="849">
                  <c:v>28.288</c:v>
                </c:pt>
                <c:pt idx="850">
                  <c:v>28.321000000000002</c:v>
                </c:pt>
                <c:pt idx="851">
                  <c:v>28.355</c:v>
                </c:pt>
                <c:pt idx="852">
                  <c:v>28.388000000000002</c:v>
                </c:pt>
                <c:pt idx="853">
                  <c:v>28.420999999999999</c:v>
                </c:pt>
                <c:pt idx="854">
                  <c:v>28.454999999999998</c:v>
                </c:pt>
                <c:pt idx="855">
                  <c:v>28.488</c:v>
                </c:pt>
                <c:pt idx="856">
                  <c:v>28.521000000000001</c:v>
                </c:pt>
                <c:pt idx="857">
                  <c:v>28.555</c:v>
                </c:pt>
                <c:pt idx="858">
                  <c:v>28.588000000000001</c:v>
                </c:pt>
                <c:pt idx="859">
                  <c:v>28.620999999999999</c:v>
                </c:pt>
                <c:pt idx="860">
                  <c:v>28.655000000000001</c:v>
                </c:pt>
                <c:pt idx="861">
                  <c:v>28.687999999999999</c:v>
                </c:pt>
                <c:pt idx="862">
                  <c:v>28.721</c:v>
                </c:pt>
                <c:pt idx="863">
                  <c:v>28.754999999999999</c:v>
                </c:pt>
                <c:pt idx="864">
                  <c:v>28.788</c:v>
                </c:pt>
                <c:pt idx="865">
                  <c:v>28.821000000000002</c:v>
                </c:pt>
                <c:pt idx="866">
                  <c:v>28.855</c:v>
                </c:pt>
                <c:pt idx="867">
                  <c:v>28.888000000000002</c:v>
                </c:pt>
                <c:pt idx="868">
                  <c:v>28.920999999999999</c:v>
                </c:pt>
                <c:pt idx="869">
                  <c:v>28.954999999999998</c:v>
                </c:pt>
                <c:pt idx="870">
                  <c:v>28.988</c:v>
                </c:pt>
                <c:pt idx="871">
                  <c:v>29.021000000000001</c:v>
                </c:pt>
                <c:pt idx="872">
                  <c:v>29.055</c:v>
                </c:pt>
                <c:pt idx="873">
                  <c:v>29.088000000000001</c:v>
                </c:pt>
                <c:pt idx="874">
                  <c:v>29.120999999999999</c:v>
                </c:pt>
                <c:pt idx="875">
                  <c:v>29.155000000000001</c:v>
                </c:pt>
                <c:pt idx="876">
                  <c:v>29.187999999999999</c:v>
                </c:pt>
                <c:pt idx="877">
                  <c:v>29.221</c:v>
                </c:pt>
                <c:pt idx="878">
                  <c:v>29.254999999999999</c:v>
                </c:pt>
                <c:pt idx="879">
                  <c:v>29.288</c:v>
                </c:pt>
                <c:pt idx="880">
                  <c:v>29.321000000000002</c:v>
                </c:pt>
                <c:pt idx="881">
                  <c:v>29.355</c:v>
                </c:pt>
                <c:pt idx="882">
                  <c:v>29.388000000000002</c:v>
                </c:pt>
                <c:pt idx="883">
                  <c:v>29.420999999999999</c:v>
                </c:pt>
                <c:pt idx="884">
                  <c:v>29.454999999999998</c:v>
                </c:pt>
                <c:pt idx="885">
                  <c:v>29.488</c:v>
                </c:pt>
                <c:pt idx="886">
                  <c:v>29.521000000000001</c:v>
                </c:pt>
                <c:pt idx="887">
                  <c:v>29.555</c:v>
                </c:pt>
                <c:pt idx="888">
                  <c:v>29.588000000000001</c:v>
                </c:pt>
                <c:pt idx="889">
                  <c:v>29.620999999999999</c:v>
                </c:pt>
                <c:pt idx="890">
                  <c:v>29.655000000000001</c:v>
                </c:pt>
                <c:pt idx="891">
                  <c:v>29.687999999999999</c:v>
                </c:pt>
                <c:pt idx="892">
                  <c:v>29.721</c:v>
                </c:pt>
                <c:pt idx="893">
                  <c:v>29.754999999999999</c:v>
                </c:pt>
                <c:pt idx="894">
                  <c:v>29.788</c:v>
                </c:pt>
                <c:pt idx="895">
                  <c:v>29.821000000000002</c:v>
                </c:pt>
                <c:pt idx="896">
                  <c:v>29.855</c:v>
                </c:pt>
                <c:pt idx="897">
                  <c:v>29.888000000000002</c:v>
                </c:pt>
                <c:pt idx="898">
                  <c:v>29.920999999999999</c:v>
                </c:pt>
                <c:pt idx="899">
                  <c:v>29.954999999999998</c:v>
                </c:pt>
                <c:pt idx="900">
                  <c:v>29.988</c:v>
                </c:pt>
                <c:pt idx="901">
                  <c:v>30.021000000000001</c:v>
                </c:pt>
                <c:pt idx="902">
                  <c:v>30.055</c:v>
                </c:pt>
                <c:pt idx="903">
                  <c:v>30.088000000000001</c:v>
                </c:pt>
                <c:pt idx="904">
                  <c:v>30.120999999999999</c:v>
                </c:pt>
                <c:pt idx="905">
                  <c:v>30.155000000000001</c:v>
                </c:pt>
                <c:pt idx="906">
                  <c:v>30.187999999999999</c:v>
                </c:pt>
                <c:pt idx="907">
                  <c:v>30.221</c:v>
                </c:pt>
                <c:pt idx="908">
                  <c:v>30.254999999999999</c:v>
                </c:pt>
                <c:pt idx="909">
                  <c:v>30.288</c:v>
                </c:pt>
                <c:pt idx="910">
                  <c:v>30.321000000000002</c:v>
                </c:pt>
                <c:pt idx="911">
                  <c:v>30.355</c:v>
                </c:pt>
                <c:pt idx="912">
                  <c:v>30.388000000000002</c:v>
                </c:pt>
                <c:pt idx="913">
                  <c:v>30.420999999999999</c:v>
                </c:pt>
                <c:pt idx="914">
                  <c:v>30.454999999999998</c:v>
                </c:pt>
                <c:pt idx="915">
                  <c:v>30.488</c:v>
                </c:pt>
                <c:pt idx="916">
                  <c:v>30.521000000000001</c:v>
                </c:pt>
                <c:pt idx="917">
                  <c:v>30.555</c:v>
                </c:pt>
                <c:pt idx="918">
                  <c:v>30.588000000000001</c:v>
                </c:pt>
                <c:pt idx="919">
                  <c:v>30.620999999999999</c:v>
                </c:pt>
                <c:pt idx="920">
                  <c:v>30.655000000000001</c:v>
                </c:pt>
                <c:pt idx="921">
                  <c:v>30.687999999999999</c:v>
                </c:pt>
                <c:pt idx="922">
                  <c:v>30.721</c:v>
                </c:pt>
                <c:pt idx="923">
                  <c:v>30.754999999999999</c:v>
                </c:pt>
                <c:pt idx="924">
                  <c:v>30.788</c:v>
                </c:pt>
                <c:pt idx="925">
                  <c:v>30.821000000000002</c:v>
                </c:pt>
                <c:pt idx="926">
                  <c:v>30.855</c:v>
                </c:pt>
                <c:pt idx="927">
                  <c:v>30.888000000000002</c:v>
                </c:pt>
                <c:pt idx="928">
                  <c:v>30.920999999999999</c:v>
                </c:pt>
                <c:pt idx="929">
                  <c:v>30.954999999999998</c:v>
                </c:pt>
                <c:pt idx="930">
                  <c:v>30.988</c:v>
                </c:pt>
                <c:pt idx="931">
                  <c:v>31.021000000000001</c:v>
                </c:pt>
                <c:pt idx="932">
                  <c:v>31.055</c:v>
                </c:pt>
                <c:pt idx="933">
                  <c:v>31.088000000000001</c:v>
                </c:pt>
                <c:pt idx="934">
                  <c:v>31.120999999999999</c:v>
                </c:pt>
                <c:pt idx="935">
                  <c:v>31.155000000000001</c:v>
                </c:pt>
                <c:pt idx="936">
                  <c:v>31.187999999999999</c:v>
                </c:pt>
                <c:pt idx="937">
                  <c:v>31.221</c:v>
                </c:pt>
                <c:pt idx="938">
                  <c:v>31.254999999999999</c:v>
                </c:pt>
                <c:pt idx="939">
                  <c:v>31.288</c:v>
                </c:pt>
                <c:pt idx="940">
                  <c:v>31.321000000000002</c:v>
                </c:pt>
                <c:pt idx="941">
                  <c:v>31.355</c:v>
                </c:pt>
                <c:pt idx="942">
                  <c:v>31.388000000000002</c:v>
                </c:pt>
                <c:pt idx="943">
                  <c:v>31.420999999999999</c:v>
                </c:pt>
                <c:pt idx="944">
                  <c:v>31.454999999999998</c:v>
                </c:pt>
                <c:pt idx="945">
                  <c:v>31.488</c:v>
                </c:pt>
                <c:pt idx="946">
                  <c:v>31.521000000000001</c:v>
                </c:pt>
                <c:pt idx="947">
                  <c:v>31.555</c:v>
                </c:pt>
                <c:pt idx="948">
                  <c:v>31.588000000000001</c:v>
                </c:pt>
                <c:pt idx="949">
                  <c:v>31.620999999999999</c:v>
                </c:pt>
                <c:pt idx="950">
                  <c:v>31.655000000000001</c:v>
                </c:pt>
                <c:pt idx="951">
                  <c:v>31.687999999999999</c:v>
                </c:pt>
                <c:pt idx="952">
                  <c:v>31.721</c:v>
                </c:pt>
                <c:pt idx="953">
                  <c:v>31.754999999999999</c:v>
                </c:pt>
                <c:pt idx="954">
                  <c:v>31.788</c:v>
                </c:pt>
                <c:pt idx="955">
                  <c:v>31.821000000000002</c:v>
                </c:pt>
                <c:pt idx="956">
                  <c:v>31.855</c:v>
                </c:pt>
                <c:pt idx="957">
                  <c:v>31.888000000000002</c:v>
                </c:pt>
                <c:pt idx="958">
                  <c:v>31.920999999999999</c:v>
                </c:pt>
                <c:pt idx="959">
                  <c:v>31.954999999999998</c:v>
                </c:pt>
                <c:pt idx="960">
                  <c:v>31.988</c:v>
                </c:pt>
                <c:pt idx="961">
                  <c:v>32.021000000000001</c:v>
                </c:pt>
                <c:pt idx="962">
                  <c:v>32.055</c:v>
                </c:pt>
                <c:pt idx="963">
                  <c:v>32.088000000000001</c:v>
                </c:pt>
                <c:pt idx="964">
                  <c:v>32.121000000000002</c:v>
                </c:pt>
                <c:pt idx="965">
                  <c:v>32.155000000000001</c:v>
                </c:pt>
                <c:pt idx="966">
                  <c:v>32.188000000000002</c:v>
                </c:pt>
                <c:pt idx="967">
                  <c:v>32.220999999999997</c:v>
                </c:pt>
                <c:pt idx="968">
                  <c:v>32.255000000000003</c:v>
                </c:pt>
                <c:pt idx="969">
                  <c:v>32.287999999999997</c:v>
                </c:pt>
                <c:pt idx="970">
                  <c:v>32.320999999999998</c:v>
                </c:pt>
                <c:pt idx="971">
                  <c:v>32.354999999999997</c:v>
                </c:pt>
                <c:pt idx="972">
                  <c:v>32.387999999999998</c:v>
                </c:pt>
                <c:pt idx="973">
                  <c:v>32.420999999999999</c:v>
                </c:pt>
                <c:pt idx="974">
                  <c:v>32.454999999999998</c:v>
                </c:pt>
                <c:pt idx="975">
                  <c:v>32.488</c:v>
                </c:pt>
                <c:pt idx="976">
                  <c:v>32.521000000000001</c:v>
                </c:pt>
                <c:pt idx="977">
                  <c:v>32.555</c:v>
                </c:pt>
                <c:pt idx="978">
                  <c:v>32.588000000000001</c:v>
                </c:pt>
                <c:pt idx="979">
                  <c:v>32.621000000000002</c:v>
                </c:pt>
                <c:pt idx="980">
                  <c:v>32.655000000000001</c:v>
                </c:pt>
                <c:pt idx="981">
                  <c:v>32.688000000000002</c:v>
                </c:pt>
                <c:pt idx="982">
                  <c:v>32.720999999999997</c:v>
                </c:pt>
                <c:pt idx="983">
                  <c:v>32.755000000000003</c:v>
                </c:pt>
                <c:pt idx="984">
                  <c:v>32.787999999999997</c:v>
                </c:pt>
                <c:pt idx="985">
                  <c:v>32.820999999999998</c:v>
                </c:pt>
                <c:pt idx="986">
                  <c:v>32.854999999999997</c:v>
                </c:pt>
                <c:pt idx="987">
                  <c:v>32.887999999999998</c:v>
                </c:pt>
                <c:pt idx="988">
                  <c:v>32.920999999999999</c:v>
                </c:pt>
                <c:pt idx="989">
                  <c:v>32.954999999999998</c:v>
                </c:pt>
                <c:pt idx="990">
                  <c:v>32.988</c:v>
                </c:pt>
                <c:pt idx="991">
                  <c:v>33.021000000000001</c:v>
                </c:pt>
                <c:pt idx="992">
                  <c:v>33.055</c:v>
                </c:pt>
                <c:pt idx="993">
                  <c:v>33.088000000000001</c:v>
                </c:pt>
                <c:pt idx="994">
                  <c:v>33.121000000000002</c:v>
                </c:pt>
                <c:pt idx="995">
                  <c:v>33.155000000000001</c:v>
                </c:pt>
                <c:pt idx="996">
                  <c:v>33.188000000000002</c:v>
                </c:pt>
                <c:pt idx="997">
                  <c:v>33.220999999999997</c:v>
                </c:pt>
                <c:pt idx="998">
                  <c:v>33.255000000000003</c:v>
                </c:pt>
                <c:pt idx="999">
                  <c:v>33.287999999999997</c:v>
                </c:pt>
                <c:pt idx="1000">
                  <c:v>33.320999999999998</c:v>
                </c:pt>
                <c:pt idx="1001">
                  <c:v>33.354999999999997</c:v>
                </c:pt>
                <c:pt idx="1002">
                  <c:v>33.387999999999998</c:v>
                </c:pt>
                <c:pt idx="1003">
                  <c:v>33.420999999999999</c:v>
                </c:pt>
                <c:pt idx="1004">
                  <c:v>33.454999999999998</c:v>
                </c:pt>
                <c:pt idx="1005">
                  <c:v>33.488</c:v>
                </c:pt>
                <c:pt idx="1006">
                  <c:v>33.521000000000001</c:v>
                </c:pt>
                <c:pt idx="1007">
                  <c:v>33.555</c:v>
                </c:pt>
                <c:pt idx="1008">
                  <c:v>33.588000000000001</c:v>
                </c:pt>
                <c:pt idx="1009">
                  <c:v>33.621000000000002</c:v>
                </c:pt>
                <c:pt idx="1010">
                  <c:v>33.655000000000001</c:v>
                </c:pt>
                <c:pt idx="1011">
                  <c:v>33.688000000000002</c:v>
                </c:pt>
                <c:pt idx="1012">
                  <c:v>33.720999999999997</c:v>
                </c:pt>
                <c:pt idx="1013">
                  <c:v>33.755000000000003</c:v>
                </c:pt>
                <c:pt idx="1014">
                  <c:v>33.787999999999997</c:v>
                </c:pt>
                <c:pt idx="1015">
                  <c:v>33.820999999999998</c:v>
                </c:pt>
                <c:pt idx="1016">
                  <c:v>33.854999999999997</c:v>
                </c:pt>
                <c:pt idx="1017">
                  <c:v>33.887999999999998</c:v>
                </c:pt>
                <c:pt idx="1018">
                  <c:v>33.920999999999999</c:v>
                </c:pt>
                <c:pt idx="1019">
                  <c:v>33.954999999999998</c:v>
                </c:pt>
                <c:pt idx="1020">
                  <c:v>33.988</c:v>
                </c:pt>
                <c:pt idx="1021">
                  <c:v>34.021000000000001</c:v>
                </c:pt>
                <c:pt idx="1022">
                  <c:v>34.055</c:v>
                </c:pt>
                <c:pt idx="1023">
                  <c:v>34.088000000000001</c:v>
                </c:pt>
                <c:pt idx="1024">
                  <c:v>34.121000000000002</c:v>
                </c:pt>
                <c:pt idx="1025">
                  <c:v>34.155000000000001</c:v>
                </c:pt>
                <c:pt idx="1026">
                  <c:v>34.188000000000002</c:v>
                </c:pt>
                <c:pt idx="1027">
                  <c:v>34.220999999999997</c:v>
                </c:pt>
                <c:pt idx="1028">
                  <c:v>34.255000000000003</c:v>
                </c:pt>
                <c:pt idx="1029">
                  <c:v>34.287999999999997</c:v>
                </c:pt>
                <c:pt idx="1030">
                  <c:v>34.320999999999998</c:v>
                </c:pt>
                <c:pt idx="1031">
                  <c:v>34.354999999999997</c:v>
                </c:pt>
                <c:pt idx="1032">
                  <c:v>34.387999999999998</c:v>
                </c:pt>
                <c:pt idx="1033">
                  <c:v>34.420999999999999</c:v>
                </c:pt>
                <c:pt idx="1034">
                  <c:v>34.454999999999998</c:v>
                </c:pt>
                <c:pt idx="1035">
                  <c:v>34.488</c:v>
                </c:pt>
                <c:pt idx="1036">
                  <c:v>34.521000000000001</c:v>
                </c:pt>
                <c:pt idx="1037">
                  <c:v>34.555</c:v>
                </c:pt>
                <c:pt idx="1038">
                  <c:v>34.588000000000001</c:v>
                </c:pt>
                <c:pt idx="1039">
                  <c:v>34.621000000000002</c:v>
                </c:pt>
                <c:pt idx="1040">
                  <c:v>34.655000000000001</c:v>
                </c:pt>
                <c:pt idx="1041">
                  <c:v>34.688000000000002</c:v>
                </c:pt>
                <c:pt idx="1042">
                  <c:v>34.720999999999997</c:v>
                </c:pt>
                <c:pt idx="1043">
                  <c:v>34.755000000000003</c:v>
                </c:pt>
                <c:pt idx="1044">
                  <c:v>34.787999999999997</c:v>
                </c:pt>
                <c:pt idx="1045">
                  <c:v>34.820999999999998</c:v>
                </c:pt>
                <c:pt idx="1046">
                  <c:v>34.854999999999997</c:v>
                </c:pt>
                <c:pt idx="1047">
                  <c:v>34.887999999999998</c:v>
                </c:pt>
                <c:pt idx="1048">
                  <c:v>34.920999999999999</c:v>
                </c:pt>
                <c:pt idx="1049">
                  <c:v>34.954999999999998</c:v>
                </c:pt>
                <c:pt idx="1050">
                  <c:v>34.988</c:v>
                </c:pt>
                <c:pt idx="1051">
                  <c:v>35.021000000000001</c:v>
                </c:pt>
                <c:pt idx="1052">
                  <c:v>35.054000000000002</c:v>
                </c:pt>
                <c:pt idx="1053">
                  <c:v>35.088000000000001</c:v>
                </c:pt>
                <c:pt idx="1054">
                  <c:v>35.121000000000002</c:v>
                </c:pt>
                <c:pt idx="1055">
                  <c:v>35.154000000000003</c:v>
                </c:pt>
                <c:pt idx="1056">
                  <c:v>35.188000000000002</c:v>
                </c:pt>
                <c:pt idx="1057">
                  <c:v>35.220999999999997</c:v>
                </c:pt>
                <c:pt idx="1058">
                  <c:v>35.253999999999998</c:v>
                </c:pt>
                <c:pt idx="1059">
                  <c:v>35.287999999999997</c:v>
                </c:pt>
                <c:pt idx="1060">
                  <c:v>35.320999999999998</c:v>
                </c:pt>
                <c:pt idx="1061">
                  <c:v>35.353999999999999</c:v>
                </c:pt>
                <c:pt idx="1062">
                  <c:v>35.387999999999998</c:v>
                </c:pt>
                <c:pt idx="1063">
                  <c:v>35.420999999999999</c:v>
                </c:pt>
                <c:pt idx="1064">
                  <c:v>35.454000000000001</c:v>
                </c:pt>
                <c:pt idx="1065">
                  <c:v>35.488</c:v>
                </c:pt>
                <c:pt idx="1066">
                  <c:v>35.521000000000001</c:v>
                </c:pt>
                <c:pt idx="1067">
                  <c:v>35.554000000000002</c:v>
                </c:pt>
                <c:pt idx="1068">
                  <c:v>35.588000000000001</c:v>
                </c:pt>
                <c:pt idx="1069">
                  <c:v>35.621000000000002</c:v>
                </c:pt>
                <c:pt idx="1070">
                  <c:v>35.654000000000003</c:v>
                </c:pt>
                <c:pt idx="1071">
                  <c:v>35.688000000000002</c:v>
                </c:pt>
                <c:pt idx="1072">
                  <c:v>35.720999999999997</c:v>
                </c:pt>
                <c:pt idx="1073">
                  <c:v>35.753999999999998</c:v>
                </c:pt>
                <c:pt idx="1074">
                  <c:v>35.787999999999997</c:v>
                </c:pt>
                <c:pt idx="1075">
                  <c:v>35.820999999999998</c:v>
                </c:pt>
                <c:pt idx="1076">
                  <c:v>35.853999999999999</c:v>
                </c:pt>
                <c:pt idx="1077">
                  <c:v>35.887999999999998</c:v>
                </c:pt>
                <c:pt idx="1078">
                  <c:v>35.920999999999999</c:v>
                </c:pt>
                <c:pt idx="1079">
                  <c:v>35.954000000000001</c:v>
                </c:pt>
                <c:pt idx="1080">
                  <c:v>35.988</c:v>
                </c:pt>
                <c:pt idx="1081">
                  <c:v>36.021000000000001</c:v>
                </c:pt>
                <c:pt idx="1082">
                  <c:v>36.054000000000002</c:v>
                </c:pt>
                <c:pt idx="1083">
                  <c:v>36.088000000000001</c:v>
                </c:pt>
                <c:pt idx="1084">
                  <c:v>36.121000000000002</c:v>
                </c:pt>
                <c:pt idx="1085">
                  <c:v>36.154000000000003</c:v>
                </c:pt>
                <c:pt idx="1086">
                  <c:v>36.188000000000002</c:v>
                </c:pt>
                <c:pt idx="1087">
                  <c:v>36.220999999999997</c:v>
                </c:pt>
                <c:pt idx="1088">
                  <c:v>36.253999999999998</c:v>
                </c:pt>
                <c:pt idx="1089">
                  <c:v>36.287999999999997</c:v>
                </c:pt>
                <c:pt idx="1090">
                  <c:v>36.320999999999998</c:v>
                </c:pt>
                <c:pt idx="1091">
                  <c:v>36.353999999999999</c:v>
                </c:pt>
                <c:pt idx="1092">
                  <c:v>36.387999999999998</c:v>
                </c:pt>
                <c:pt idx="1093">
                  <c:v>36.420999999999999</c:v>
                </c:pt>
                <c:pt idx="1094">
                  <c:v>36.454000000000001</c:v>
                </c:pt>
                <c:pt idx="1095">
                  <c:v>36.488</c:v>
                </c:pt>
                <c:pt idx="1096">
                  <c:v>36.521000000000001</c:v>
                </c:pt>
                <c:pt idx="1097">
                  <c:v>36.554000000000002</c:v>
                </c:pt>
                <c:pt idx="1098">
                  <c:v>36.588000000000001</c:v>
                </c:pt>
                <c:pt idx="1099">
                  <c:v>36.621000000000002</c:v>
                </c:pt>
                <c:pt idx="1100">
                  <c:v>36.654000000000003</c:v>
                </c:pt>
                <c:pt idx="1101">
                  <c:v>36.688000000000002</c:v>
                </c:pt>
                <c:pt idx="1102">
                  <c:v>36.720999999999997</c:v>
                </c:pt>
                <c:pt idx="1103">
                  <c:v>36.753999999999998</c:v>
                </c:pt>
                <c:pt idx="1104">
                  <c:v>36.787999999999997</c:v>
                </c:pt>
                <c:pt idx="1105">
                  <c:v>36.820999999999998</c:v>
                </c:pt>
                <c:pt idx="1106">
                  <c:v>36.853999999999999</c:v>
                </c:pt>
                <c:pt idx="1107">
                  <c:v>36.887999999999998</c:v>
                </c:pt>
                <c:pt idx="1108">
                  <c:v>36.920999999999999</c:v>
                </c:pt>
                <c:pt idx="1109">
                  <c:v>36.954000000000001</c:v>
                </c:pt>
                <c:pt idx="1110">
                  <c:v>36.988</c:v>
                </c:pt>
                <c:pt idx="1111">
                  <c:v>37.021000000000001</c:v>
                </c:pt>
                <c:pt idx="1112">
                  <c:v>37.054000000000002</c:v>
                </c:pt>
                <c:pt idx="1113">
                  <c:v>37.088000000000001</c:v>
                </c:pt>
                <c:pt idx="1114">
                  <c:v>37.121000000000002</c:v>
                </c:pt>
                <c:pt idx="1115">
                  <c:v>37.154000000000003</c:v>
                </c:pt>
                <c:pt idx="1116">
                  <c:v>37.188000000000002</c:v>
                </c:pt>
                <c:pt idx="1117">
                  <c:v>37.220999999999997</c:v>
                </c:pt>
                <c:pt idx="1118">
                  <c:v>37.253999999999998</c:v>
                </c:pt>
                <c:pt idx="1119">
                  <c:v>37.287999999999997</c:v>
                </c:pt>
                <c:pt idx="1120">
                  <c:v>37.320999999999998</c:v>
                </c:pt>
                <c:pt idx="1121">
                  <c:v>37.353999999999999</c:v>
                </c:pt>
                <c:pt idx="1122">
                  <c:v>37.387999999999998</c:v>
                </c:pt>
                <c:pt idx="1123">
                  <c:v>37.420999999999999</c:v>
                </c:pt>
                <c:pt idx="1124">
                  <c:v>37.454000000000001</c:v>
                </c:pt>
                <c:pt idx="1125">
                  <c:v>37.488</c:v>
                </c:pt>
                <c:pt idx="1126">
                  <c:v>37.521000000000001</c:v>
                </c:pt>
                <c:pt idx="1127">
                  <c:v>37.554000000000002</c:v>
                </c:pt>
                <c:pt idx="1128">
                  <c:v>37.588000000000001</c:v>
                </c:pt>
                <c:pt idx="1129">
                  <c:v>37.621000000000002</c:v>
                </c:pt>
                <c:pt idx="1130">
                  <c:v>37.654000000000003</c:v>
                </c:pt>
                <c:pt idx="1131">
                  <c:v>37.688000000000002</c:v>
                </c:pt>
                <c:pt idx="1132">
                  <c:v>37.720999999999997</c:v>
                </c:pt>
                <c:pt idx="1133">
                  <c:v>37.753999999999998</c:v>
                </c:pt>
                <c:pt idx="1134">
                  <c:v>37.787999999999997</c:v>
                </c:pt>
                <c:pt idx="1135">
                  <c:v>37.820999999999998</c:v>
                </c:pt>
                <c:pt idx="1136">
                  <c:v>37.853999999999999</c:v>
                </c:pt>
                <c:pt idx="1137">
                  <c:v>37.887999999999998</c:v>
                </c:pt>
                <c:pt idx="1138">
                  <c:v>37.920999999999999</c:v>
                </c:pt>
                <c:pt idx="1139">
                  <c:v>37.954000000000001</c:v>
                </c:pt>
                <c:pt idx="1140">
                  <c:v>37.988</c:v>
                </c:pt>
                <c:pt idx="1141">
                  <c:v>38.021000000000001</c:v>
                </c:pt>
                <c:pt idx="1142">
                  <c:v>38.054000000000002</c:v>
                </c:pt>
                <c:pt idx="1143">
                  <c:v>38.088000000000001</c:v>
                </c:pt>
                <c:pt idx="1144">
                  <c:v>38.121000000000002</c:v>
                </c:pt>
                <c:pt idx="1145">
                  <c:v>38.154000000000003</c:v>
                </c:pt>
                <c:pt idx="1146">
                  <c:v>38.188000000000002</c:v>
                </c:pt>
                <c:pt idx="1147">
                  <c:v>38.220999999999997</c:v>
                </c:pt>
                <c:pt idx="1148">
                  <c:v>38.253999999999998</c:v>
                </c:pt>
                <c:pt idx="1149">
                  <c:v>38.287999999999997</c:v>
                </c:pt>
                <c:pt idx="1150">
                  <c:v>38.320999999999998</c:v>
                </c:pt>
                <c:pt idx="1151">
                  <c:v>38.353999999999999</c:v>
                </c:pt>
                <c:pt idx="1152">
                  <c:v>38.387999999999998</c:v>
                </c:pt>
                <c:pt idx="1153">
                  <c:v>38.420999999999999</c:v>
                </c:pt>
                <c:pt idx="1154">
                  <c:v>38.454000000000001</c:v>
                </c:pt>
                <c:pt idx="1155">
                  <c:v>38.488</c:v>
                </c:pt>
                <c:pt idx="1156">
                  <c:v>38.521000000000001</c:v>
                </c:pt>
                <c:pt idx="1157">
                  <c:v>38.554000000000002</c:v>
                </c:pt>
                <c:pt idx="1158">
                  <c:v>38.588000000000001</c:v>
                </c:pt>
                <c:pt idx="1159">
                  <c:v>38.621000000000002</c:v>
                </c:pt>
                <c:pt idx="1160">
                  <c:v>38.654000000000003</c:v>
                </c:pt>
                <c:pt idx="1161">
                  <c:v>38.688000000000002</c:v>
                </c:pt>
                <c:pt idx="1162">
                  <c:v>38.720999999999997</c:v>
                </c:pt>
                <c:pt idx="1163">
                  <c:v>38.753999999999998</c:v>
                </c:pt>
                <c:pt idx="1164">
                  <c:v>38.787999999999997</c:v>
                </c:pt>
                <c:pt idx="1165">
                  <c:v>38.820999999999998</c:v>
                </c:pt>
                <c:pt idx="1166">
                  <c:v>38.853999999999999</c:v>
                </c:pt>
                <c:pt idx="1167">
                  <c:v>38.887999999999998</c:v>
                </c:pt>
                <c:pt idx="1168">
                  <c:v>38.920999999999999</c:v>
                </c:pt>
                <c:pt idx="1169">
                  <c:v>38.954000000000001</c:v>
                </c:pt>
                <c:pt idx="1170">
                  <c:v>38.988</c:v>
                </c:pt>
                <c:pt idx="1171">
                  <c:v>39.021000000000001</c:v>
                </c:pt>
                <c:pt idx="1172">
                  <c:v>39.054000000000002</c:v>
                </c:pt>
                <c:pt idx="1173">
                  <c:v>39.088000000000001</c:v>
                </c:pt>
                <c:pt idx="1174">
                  <c:v>39.121000000000002</c:v>
                </c:pt>
                <c:pt idx="1175">
                  <c:v>39.154000000000003</c:v>
                </c:pt>
                <c:pt idx="1176">
                  <c:v>39.188000000000002</c:v>
                </c:pt>
                <c:pt idx="1177">
                  <c:v>39.220999999999997</c:v>
                </c:pt>
                <c:pt idx="1178">
                  <c:v>39.253999999999998</c:v>
                </c:pt>
                <c:pt idx="1179">
                  <c:v>39.287999999999997</c:v>
                </c:pt>
                <c:pt idx="1180">
                  <c:v>39.320999999999998</c:v>
                </c:pt>
                <c:pt idx="1181">
                  <c:v>39.353999999999999</c:v>
                </c:pt>
                <c:pt idx="1182">
                  <c:v>39.387999999999998</c:v>
                </c:pt>
                <c:pt idx="1183">
                  <c:v>39.420999999999999</c:v>
                </c:pt>
                <c:pt idx="1184">
                  <c:v>39.454000000000001</c:v>
                </c:pt>
                <c:pt idx="1185">
                  <c:v>39.488</c:v>
                </c:pt>
                <c:pt idx="1186">
                  <c:v>39.521000000000001</c:v>
                </c:pt>
                <c:pt idx="1187">
                  <c:v>39.554000000000002</c:v>
                </c:pt>
                <c:pt idx="1188">
                  <c:v>39.588000000000001</c:v>
                </c:pt>
                <c:pt idx="1189">
                  <c:v>39.621000000000002</c:v>
                </c:pt>
                <c:pt idx="1190">
                  <c:v>39.654000000000003</c:v>
                </c:pt>
                <c:pt idx="1191">
                  <c:v>39.688000000000002</c:v>
                </c:pt>
                <c:pt idx="1192">
                  <c:v>39.720999999999997</c:v>
                </c:pt>
                <c:pt idx="1193">
                  <c:v>39.753999999999998</c:v>
                </c:pt>
                <c:pt idx="1194">
                  <c:v>39.787999999999997</c:v>
                </c:pt>
                <c:pt idx="1195">
                  <c:v>39.820999999999998</c:v>
                </c:pt>
                <c:pt idx="1196">
                  <c:v>39.853999999999999</c:v>
                </c:pt>
                <c:pt idx="1197">
                  <c:v>39.887999999999998</c:v>
                </c:pt>
                <c:pt idx="1198">
                  <c:v>39.920999999999999</c:v>
                </c:pt>
                <c:pt idx="1199">
                  <c:v>39.954000000000001</c:v>
                </c:pt>
                <c:pt idx="1200">
                  <c:v>39.988</c:v>
                </c:pt>
                <c:pt idx="1201">
                  <c:v>40.021000000000001</c:v>
                </c:pt>
                <c:pt idx="1202">
                  <c:v>40.054000000000002</c:v>
                </c:pt>
                <c:pt idx="1203">
                  <c:v>40.088000000000001</c:v>
                </c:pt>
                <c:pt idx="1204">
                  <c:v>40.121000000000002</c:v>
                </c:pt>
                <c:pt idx="1205">
                  <c:v>40.154000000000003</c:v>
                </c:pt>
                <c:pt idx="1206">
                  <c:v>40.188000000000002</c:v>
                </c:pt>
                <c:pt idx="1207">
                  <c:v>40.220999999999997</c:v>
                </c:pt>
                <c:pt idx="1208">
                  <c:v>40.253999999999998</c:v>
                </c:pt>
                <c:pt idx="1209">
                  <c:v>40.287999999999997</c:v>
                </c:pt>
                <c:pt idx="1210">
                  <c:v>40.320999999999998</c:v>
                </c:pt>
                <c:pt idx="1211">
                  <c:v>40.353999999999999</c:v>
                </c:pt>
                <c:pt idx="1212">
                  <c:v>40.387999999999998</c:v>
                </c:pt>
                <c:pt idx="1213">
                  <c:v>40.420999999999999</c:v>
                </c:pt>
                <c:pt idx="1214">
                  <c:v>40.454000000000001</c:v>
                </c:pt>
                <c:pt idx="1215">
                  <c:v>40.488</c:v>
                </c:pt>
                <c:pt idx="1216">
                  <c:v>40.521000000000001</c:v>
                </c:pt>
                <c:pt idx="1217">
                  <c:v>40.554000000000002</c:v>
                </c:pt>
                <c:pt idx="1218">
                  <c:v>40.588000000000001</c:v>
                </c:pt>
                <c:pt idx="1219">
                  <c:v>40.621000000000002</c:v>
                </c:pt>
                <c:pt idx="1220">
                  <c:v>40.654000000000003</c:v>
                </c:pt>
                <c:pt idx="1221">
                  <c:v>40.688000000000002</c:v>
                </c:pt>
                <c:pt idx="1222">
                  <c:v>40.720999999999997</c:v>
                </c:pt>
                <c:pt idx="1223">
                  <c:v>40.753999999999998</c:v>
                </c:pt>
                <c:pt idx="1224">
                  <c:v>40.787999999999997</c:v>
                </c:pt>
                <c:pt idx="1225">
                  <c:v>40.820999999999998</c:v>
                </c:pt>
                <c:pt idx="1226">
                  <c:v>40.853999999999999</c:v>
                </c:pt>
                <c:pt idx="1227">
                  <c:v>40.887999999999998</c:v>
                </c:pt>
                <c:pt idx="1228">
                  <c:v>40.920999999999999</c:v>
                </c:pt>
                <c:pt idx="1229">
                  <c:v>40.954000000000001</c:v>
                </c:pt>
                <c:pt idx="1230">
                  <c:v>40.988</c:v>
                </c:pt>
                <c:pt idx="1231">
                  <c:v>41.021000000000001</c:v>
                </c:pt>
                <c:pt idx="1232">
                  <c:v>41.054000000000002</c:v>
                </c:pt>
                <c:pt idx="1233">
                  <c:v>41.088000000000001</c:v>
                </c:pt>
                <c:pt idx="1234">
                  <c:v>41.121000000000002</c:v>
                </c:pt>
                <c:pt idx="1235">
                  <c:v>41.154000000000003</c:v>
                </c:pt>
                <c:pt idx="1236">
                  <c:v>41.188000000000002</c:v>
                </c:pt>
                <c:pt idx="1237">
                  <c:v>41.220999999999997</c:v>
                </c:pt>
                <c:pt idx="1238">
                  <c:v>41.253999999999998</c:v>
                </c:pt>
                <c:pt idx="1239">
                  <c:v>41.287999999999997</c:v>
                </c:pt>
                <c:pt idx="1240">
                  <c:v>41.320999999999998</c:v>
                </c:pt>
                <c:pt idx="1241">
                  <c:v>41.353999999999999</c:v>
                </c:pt>
                <c:pt idx="1242">
                  <c:v>41.387999999999998</c:v>
                </c:pt>
                <c:pt idx="1243">
                  <c:v>41.420999999999999</c:v>
                </c:pt>
                <c:pt idx="1244">
                  <c:v>41.454000000000001</c:v>
                </c:pt>
                <c:pt idx="1245">
                  <c:v>41.488</c:v>
                </c:pt>
                <c:pt idx="1246">
                  <c:v>41.521000000000001</c:v>
                </c:pt>
                <c:pt idx="1247">
                  <c:v>41.554000000000002</c:v>
                </c:pt>
                <c:pt idx="1248">
                  <c:v>41.588000000000001</c:v>
                </c:pt>
                <c:pt idx="1249">
                  <c:v>41.621000000000002</c:v>
                </c:pt>
                <c:pt idx="1250">
                  <c:v>41.654000000000003</c:v>
                </c:pt>
                <c:pt idx="1251">
                  <c:v>41.688000000000002</c:v>
                </c:pt>
                <c:pt idx="1252">
                  <c:v>41.720999999999997</c:v>
                </c:pt>
                <c:pt idx="1253">
                  <c:v>41.753999999999998</c:v>
                </c:pt>
                <c:pt idx="1254">
                  <c:v>41.787999999999997</c:v>
                </c:pt>
                <c:pt idx="1255">
                  <c:v>41.820999999999998</c:v>
                </c:pt>
                <c:pt idx="1256">
                  <c:v>41.853999999999999</c:v>
                </c:pt>
                <c:pt idx="1257">
                  <c:v>41.887999999999998</c:v>
                </c:pt>
                <c:pt idx="1258">
                  <c:v>41.920999999999999</c:v>
                </c:pt>
                <c:pt idx="1259">
                  <c:v>41.954000000000001</c:v>
                </c:pt>
                <c:pt idx="1260">
                  <c:v>41.988</c:v>
                </c:pt>
                <c:pt idx="1261">
                  <c:v>42.021000000000001</c:v>
                </c:pt>
                <c:pt idx="1262">
                  <c:v>42.054000000000002</c:v>
                </c:pt>
                <c:pt idx="1263">
                  <c:v>42.088000000000001</c:v>
                </c:pt>
                <c:pt idx="1264">
                  <c:v>42.121000000000002</c:v>
                </c:pt>
                <c:pt idx="1265">
                  <c:v>42.154000000000003</c:v>
                </c:pt>
                <c:pt idx="1266">
                  <c:v>42.188000000000002</c:v>
                </c:pt>
                <c:pt idx="1267">
                  <c:v>42.220999999999997</c:v>
                </c:pt>
                <c:pt idx="1268">
                  <c:v>42.253999999999998</c:v>
                </c:pt>
                <c:pt idx="1269">
                  <c:v>42.287999999999997</c:v>
                </c:pt>
                <c:pt idx="1270">
                  <c:v>42.320999999999998</c:v>
                </c:pt>
                <c:pt idx="1271">
                  <c:v>42.353999999999999</c:v>
                </c:pt>
                <c:pt idx="1272">
                  <c:v>42.387999999999998</c:v>
                </c:pt>
                <c:pt idx="1273">
                  <c:v>42.420999999999999</c:v>
                </c:pt>
                <c:pt idx="1274">
                  <c:v>42.454000000000001</c:v>
                </c:pt>
                <c:pt idx="1275">
                  <c:v>42.487000000000002</c:v>
                </c:pt>
                <c:pt idx="1276">
                  <c:v>42.521000000000001</c:v>
                </c:pt>
                <c:pt idx="1277">
                  <c:v>42.554000000000002</c:v>
                </c:pt>
                <c:pt idx="1278">
                  <c:v>42.587000000000003</c:v>
                </c:pt>
                <c:pt idx="1279">
                  <c:v>42.621000000000002</c:v>
                </c:pt>
                <c:pt idx="1280">
                  <c:v>42.654000000000003</c:v>
                </c:pt>
                <c:pt idx="1281">
                  <c:v>42.688000000000002</c:v>
                </c:pt>
                <c:pt idx="1282">
                  <c:v>42.720999999999997</c:v>
                </c:pt>
                <c:pt idx="1283">
                  <c:v>42.753999999999998</c:v>
                </c:pt>
                <c:pt idx="1284">
                  <c:v>42.787999999999997</c:v>
                </c:pt>
                <c:pt idx="1285">
                  <c:v>42.820999999999998</c:v>
                </c:pt>
                <c:pt idx="1286">
                  <c:v>42.853999999999999</c:v>
                </c:pt>
                <c:pt idx="1287">
                  <c:v>42.887999999999998</c:v>
                </c:pt>
                <c:pt idx="1288">
                  <c:v>42.920999999999999</c:v>
                </c:pt>
                <c:pt idx="1289">
                  <c:v>42.954000000000001</c:v>
                </c:pt>
                <c:pt idx="1290">
                  <c:v>42.987000000000002</c:v>
                </c:pt>
                <c:pt idx="1291">
                  <c:v>43.021000000000001</c:v>
                </c:pt>
                <c:pt idx="1292">
                  <c:v>43.054000000000002</c:v>
                </c:pt>
                <c:pt idx="1293">
                  <c:v>43.087000000000003</c:v>
                </c:pt>
                <c:pt idx="1294">
                  <c:v>43.121000000000002</c:v>
                </c:pt>
                <c:pt idx="1295">
                  <c:v>43.154000000000003</c:v>
                </c:pt>
                <c:pt idx="1296">
                  <c:v>43.188000000000002</c:v>
                </c:pt>
                <c:pt idx="1297">
                  <c:v>43.220999999999997</c:v>
                </c:pt>
                <c:pt idx="1298">
                  <c:v>43.253999999999998</c:v>
                </c:pt>
                <c:pt idx="1299">
                  <c:v>43.287999999999997</c:v>
                </c:pt>
                <c:pt idx="1300">
                  <c:v>43.320999999999998</c:v>
                </c:pt>
                <c:pt idx="1301">
                  <c:v>43.353999999999999</c:v>
                </c:pt>
                <c:pt idx="1302">
                  <c:v>43.387999999999998</c:v>
                </c:pt>
                <c:pt idx="1303">
                  <c:v>43.420999999999999</c:v>
                </c:pt>
                <c:pt idx="1304">
                  <c:v>43.454000000000001</c:v>
                </c:pt>
                <c:pt idx="1305">
                  <c:v>43.487000000000002</c:v>
                </c:pt>
                <c:pt idx="1306">
                  <c:v>43.521000000000001</c:v>
                </c:pt>
                <c:pt idx="1307">
                  <c:v>43.554000000000002</c:v>
                </c:pt>
                <c:pt idx="1308">
                  <c:v>43.587000000000003</c:v>
                </c:pt>
                <c:pt idx="1309">
                  <c:v>43.621000000000002</c:v>
                </c:pt>
                <c:pt idx="1310">
                  <c:v>43.654000000000003</c:v>
                </c:pt>
                <c:pt idx="1311">
                  <c:v>43.688000000000002</c:v>
                </c:pt>
                <c:pt idx="1312">
                  <c:v>43.720999999999997</c:v>
                </c:pt>
                <c:pt idx="1313">
                  <c:v>43.753999999999998</c:v>
                </c:pt>
                <c:pt idx="1314">
                  <c:v>43.787999999999997</c:v>
                </c:pt>
                <c:pt idx="1315">
                  <c:v>43.820999999999998</c:v>
                </c:pt>
                <c:pt idx="1316">
                  <c:v>43.853999999999999</c:v>
                </c:pt>
                <c:pt idx="1317">
                  <c:v>43.887999999999998</c:v>
                </c:pt>
                <c:pt idx="1318">
                  <c:v>43.920999999999999</c:v>
                </c:pt>
                <c:pt idx="1319">
                  <c:v>43.954000000000001</c:v>
                </c:pt>
                <c:pt idx="1320">
                  <c:v>43.987000000000002</c:v>
                </c:pt>
                <c:pt idx="1321">
                  <c:v>44.021000000000001</c:v>
                </c:pt>
                <c:pt idx="1322">
                  <c:v>44.054000000000002</c:v>
                </c:pt>
                <c:pt idx="1323">
                  <c:v>44.087000000000003</c:v>
                </c:pt>
                <c:pt idx="1324">
                  <c:v>44.121000000000002</c:v>
                </c:pt>
                <c:pt idx="1325">
                  <c:v>44.154000000000003</c:v>
                </c:pt>
                <c:pt idx="1326">
                  <c:v>44.188000000000002</c:v>
                </c:pt>
                <c:pt idx="1327">
                  <c:v>44.220999999999997</c:v>
                </c:pt>
                <c:pt idx="1328">
                  <c:v>44.253999999999998</c:v>
                </c:pt>
                <c:pt idx="1329">
                  <c:v>44.287999999999997</c:v>
                </c:pt>
                <c:pt idx="1330">
                  <c:v>44.320999999999998</c:v>
                </c:pt>
                <c:pt idx="1331">
                  <c:v>44.353999999999999</c:v>
                </c:pt>
                <c:pt idx="1332">
                  <c:v>44.387999999999998</c:v>
                </c:pt>
                <c:pt idx="1333">
                  <c:v>44.420999999999999</c:v>
                </c:pt>
                <c:pt idx="1334">
                  <c:v>44.454000000000001</c:v>
                </c:pt>
                <c:pt idx="1335">
                  <c:v>44.487000000000002</c:v>
                </c:pt>
                <c:pt idx="1336">
                  <c:v>44.521000000000001</c:v>
                </c:pt>
                <c:pt idx="1337">
                  <c:v>44.554000000000002</c:v>
                </c:pt>
                <c:pt idx="1338">
                  <c:v>44.587000000000003</c:v>
                </c:pt>
                <c:pt idx="1339">
                  <c:v>44.621000000000002</c:v>
                </c:pt>
                <c:pt idx="1340">
                  <c:v>44.654000000000003</c:v>
                </c:pt>
                <c:pt idx="1341">
                  <c:v>44.688000000000002</c:v>
                </c:pt>
                <c:pt idx="1342">
                  <c:v>44.720999999999997</c:v>
                </c:pt>
                <c:pt idx="1343">
                  <c:v>44.753999999999998</c:v>
                </c:pt>
                <c:pt idx="1344">
                  <c:v>44.787999999999997</c:v>
                </c:pt>
                <c:pt idx="1345">
                  <c:v>44.820999999999998</c:v>
                </c:pt>
                <c:pt idx="1346">
                  <c:v>44.853999999999999</c:v>
                </c:pt>
                <c:pt idx="1347">
                  <c:v>44.887999999999998</c:v>
                </c:pt>
                <c:pt idx="1348">
                  <c:v>44.920999999999999</c:v>
                </c:pt>
                <c:pt idx="1349">
                  <c:v>44.954000000000001</c:v>
                </c:pt>
                <c:pt idx="1350">
                  <c:v>44.987000000000002</c:v>
                </c:pt>
                <c:pt idx="1351">
                  <c:v>45.021000000000001</c:v>
                </c:pt>
                <c:pt idx="1352">
                  <c:v>45.054000000000002</c:v>
                </c:pt>
                <c:pt idx="1353">
                  <c:v>45.087000000000003</c:v>
                </c:pt>
                <c:pt idx="1354">
                  <c:v>45.121000000000002</c:v>
                </c:pt>
                <c:pt idx="1355">
                  <c:v>45.154000000000003</c:v>
                </c:pt>
                <c:pt idx="1356">
                  <c:v>45.188000000000002</c:v>
                </c:pt>
                <c:pt idx="1357">
                  <c:v>45.220999999999997</c:v>
                </c:pt>
                <c:pt idx="1358">
                  <c:v>45.253999999999998</c:v>
                </c:pt>
                <c:pt idx="1359">
                  <c:v>45.287999999999997</c:v>
                </c:pt>
                <c:pt idx="1360">
                  <c:v>45.320999999999998</c:v>
                </c:pt>
                <c:pt idx="1361">
                  <c:v>45.353999999999999</c:v>
                </c:pt>
                <c:pt idx="1362">
                  <c:v>45.387999999999998</c:v>
                </c:pt>
                <c:pt idx="1363">
                  <c:v>45.420999999999999</c:v>
                </c:pt>
                <c:pt idx="1364">
                  <c:v>45.454000000000001</c:v>
                </c:pt>
                <c:pt idx="1365">
                  <c:v>45.487000000000002</c:v>
                </c:pt>
                <c:pt idx="1366">
                  <c:v>45.521000000000001</c:v>
                </c:pt>
                <c:pt idx="1367">
                  <c:v>45.554000000000002</c:v>
                </c:pt>
                <c:pt idx="1368">
                  <c:v>45.587000000000003</c:v>
                </c:pt>
                <c:pt idx="1369">
                  <c:v>45.621000000000002</c:v>
                </c:pt>
                <c:pt idx="1370">
                  <c:v>45.654000000000003</c:v>
                </c:pt>
                <c:pt idx="1371">
                  <c:v>45.688000000000002</c:v>
                </c:pt>
                <c:pt idx="1372">
                  <c:v>45.720999999999997</c:v>
                </c:pt>
                <c:pt idx="1373">
                  <c:v>45.753999999999998</c:v>
                </c:pt>
                <c:pt idx="1374">
                  <c:v>45.787999999999997</c:v>
                </c:pt>
                <c:pt idx="1375">
                  <c:v>45.820999999999998</c:v>
                </c:pt>
                <c:pt idx="1376">
                  <c:v>45.853999999999999</c:v>
                </c:pt>
                <c:pt idx="1377">
                  <c:v>45.887999999999998</c:v>
                </c:pt>
                <c:pt idx="1378">
                  <c:v>45.920999999999999</c:v>
                </c:pt>
                <c:pt idx="1379">
                  <c:v>45.954000000000001</c:v>
                </c:pt>
                <c:pt idx="1380">
                  <c:v>45.987000000000002</c:v>
                </c:pt>
                <c:pt idx="1381">
                  <c:v>46.021000000000001</c:v>
                </c:pt>
                <c:pt idx="1382">
                  <c:v>46.054000000000002</c:v>
                </c:pt>
                <c:pt idx="1383">
                  <c:v>46.087000000000003</c:v>
                </c:pt>
                <c:pt idx="1384">
                  <c:v>46.121000000000002</c:v>
                </c:pt>
                <c:pt idx="1385">
                  <c:v>46.154000000000003</c:v>
                </c:pt>
                <c:pt idx="1386">
                  <c:v>46.188000000000002</c:v>
                </c:pt>
                <c:pt idx="1387">
                  <c:v>46.220999999999997</c:v>
                </c:pt>
                <c:pt idx="1388">
                  <c:v>46.253999999999998</c:v>
                </c:pt>
                <c:pt idx="1389">
                  <c:v>46.287999999999997</c:v>
                </c:pt>
                <c:pt idx="1390">
                  <c:v>46.320999999999998</c:v>
                </c:pt>
                <c:pt idx="1391">
                  <c:v>46.353999999999999</c:v>
                </c:pt>
                <c:pt idx="1392">
                  <c:v>46.387999999999998</c:v>
                </c:pt>
                <c:pt idx="1393">
                  <c:v>46.420999999999999</c:v>
                </c:pt>
                <c:pt idx="1394">
                  <c:v>46.454000000000001</c:v>
                </c:pt>
                <c:pt idx="1395">
                  <c:v>46.487000000000002</c:v>
                </c:pt>
                <c:pt idx="1396">
                  <c:v>46.521000000000001</c:v>
                </c:pt>
                <c:pt idx="1397">
                  <c:v>46.554000000000002</c:v>
                </c:pt>
                <c:pt idx="1398">
                  <c:v>46.587000000000003</c:v>
                </c:pt>
                <c:pt idx="1399">
                  <c:v>46.621000000000002</c:v>
                </c:pt>
                <c:pt idx="1400">
                  <c:v>46.654000000000003</c:v>
                </c:pt>
                <c:pt idx="1401">
                  <c:v>46.688000000000002</c:v>
                </c:pt>
                <c:pt idx="1402">
                  <c:v>46.720999999999997</c:v>
                </c:pt>
                <c:pt idx="1403">
                  <c:v>46.753999999999998</c:v>
                </c:pt>
                <c:pt idx="1404">
                  <c:v>46.787999999999997</c:v>
                </c:pt>
                <c:pt idx="1405">
                  <c:v>46.820999999999998</c:v>
                </c:pt>
                <c:pt idx="1406">
                  <c:v>46.853999999999999</c:v>
                </c:pt>
                <c:pt idx="1407">
                  <c:v>46.887999999999998</c:v>
                </c:pt>
                <c:pt idx="1408">
                  <c:v>46.920999999999999</c:v>
                </c:pt>
                <c:pt idx="1409">
                  <c:v>46.954000000000001</c:v>
                </c:pt>
                <c:pt idx="1410">
                  <c:v>46.987000000000002</c:v>
                </c:pt>
                <c:pt idx="1411">
                  <c:v>47.021000000000001</c:v>
                </c:pt>
                <c:pt idx="1412">
                  <c:v>47.054000000000002</c:v>
                </c:pt>
                <c:pt idx="1413">
                  <c:v>47.087000000000003</c:v>
                </c:pt>
                <c:pt idx="1414">
                  <c:v>47.121000000000002</c:v>
                </c:pt>
                <c:pt idx="1415">
                  <c:v>47.154000000000003</c:v>
                </c:pt>
                <c:pt idx="1416">
                  <c:v>47.188000000000002</c:v>
                </c:pt>
                <c:pt idx="1417">
                  <c:v>47.220999999999997</c:v>
                </c:pt>
                <c:pt idx="1418">
                  <c:v>47.253999999999998</c:v>
                </c:pt>
                <c:pt idx="1419">
                  <c:v>47.287999999999997</c:v>
                </c:pt>
                <c:pt idx="1420">
                  <c:v>47.320999999999998</c:v>
                </c:pt>
                <c:pt idx="1421">
                  <c:v>47.353999999999999</c:v>
                </c:pt>
                <c:pt idx="1422">
                  <c:v>47.387999999999998</c:v>
                </c:pt>
                <c:pt idx="1423">
                  <c:v>47.420999999999999</c:v>
                </c:pt>
                <c:pt idx="1424">
                  <c:v>47.454000000000001</c:v>
                </c:pt>
                <c:pt idx="1425">
                  <c:v>47.487000000000002</c:v>
                </c:pt>
                <c:pt idx="1426">
                  <c:v>47.521000000000001</c:v>
                </c:pt>
                <c:pt idx="1427">
                  <c:v>47.554000000000002</c:v>
                </c:pt>
                <c:pt idx="1428">
                  <c:v>47.587000000000003</c:v>
                </c:pt>
                <c:pt idx="1429">
                  <c:v>47.621000000000002</c:v>
                </c:pt>
                <c:pt idx="1430">
                  <c:v>47.654000000000003</c:v>
                </c:pt>
                <c:pt idx="1431">
                  <c:v>47.688000000000002</c:v>
                </c:pt>
                <c:pt idx="1432">
                  <c:v>47.720999999999997</c:v>
                </c:pt>
                <c:pt idx="1433">
                  <c:v>47.753999999999998</c:v>
                </c:pt>
                <c:pt idx="1434">
                  <c:v>47.787999999999997</c:v>
                </c:pt>
                <c:pt idx="1435">
                  <c:v>47.820999999999998</c:v>
                </c:pt>
                <c:pt idx="1436">
                  <c:v>47.853999999999999</c:v>
                </c:pt>
                <c:pt idx="1437">
                  <c:v>47.887999999999998</c:v>
                </c:pt>
                <c:pt idx="1438">
                  <c:v>47.920999999999999</c:v>
                </c:pt>
                <c:pt idx="1439">
                  <c:v>47.954000000000001</c:v>
                </c:pt>
                <c:pt idx="1440">
                  <c:v>47.987000000000002</c:v>
                </c:pt>
                <c:pt idx="1441">
                  <c:v>48.021000000000001</c:v>
                </c:pt>
                <c:pt idx="1442">
                  <c:v>48.054000000000002</c:v>
                </c:pt>
                <c:pt idx="1443">
                  <c:v>48.087000000000003</c:v>
                </c:pt>
                <c:pt idx="1444">
                  <c:v>48.121000000000002</c:v>
                </c:pt>
                <c:pt idx="1445">
                  <c:v>48.154000000000003</c:v>
                </c:pt>
                <c:pt idx="1446">
                  <c:v>48.188000000000002</c:v>
                </c:pt>
                <c:pt idx="1447">
                  <c:v>48.220999999999997</c:v>
                </c:pt>
                <c:pt idx="1448">
                  <c:v>48.253999999999998</c:v>
                </c:pt>
                <c:pt idx="1449">
                  <c:v>48.287999999999997</c:v>
                </c:pt>
                <c:pt idx="1450">
                  <c:v>48.320999999999998</c:v>
                </c:pt>
                <c:pt idx="1451">
                  <c:v>48.353999999999999</c:v>
                </c:pt>
                <c:pt idx="1452">
                  <c:v>48.387999999999998</c:v>
                </c:pt>
                <c:pt idx="1453">
                  <c:v>48.420999999999999</c:v>
                </c:pt>
                <c:pt idx="1454">
                  <c:v>48.454000000000001</c:v>
                </c:pt>
                <c:pt idx="1455">
                  <c:v>48.487000000000002</c:v>
                </c:pt>
                <c:pt idx="1456">
                  <c:v>48.521000000000001</c:v>
                </c:pt>
                <c:pt idx="1457">
                  <c:v>48.554000000000002</c:v>
                </c:pt>
                <c:pt idx="1458">
                  <c:v>48.587000000000003</c:v>
                </c:pt>
                <c:pt idx="1459">
                  <c:v>48.621000000000002</c:v>
                </c:pt>
                <c:pt idx="1460">
                  <c:v>48.654000000000003</c:v>
                </c:pt>
                <c:pt idx="1461">
                  <c:v>48.688000000000002</c:v>
                </c:pt>
                <c:pt idx="1462">
                  <c:v>48.720999999999997</c:v>
                </c:pt>
                <c:pt idx="1463">
                  <c:v>48.753999999999998</c:v>
                </c:pt>
                <c:pt idx="1464">
                  <c:v>48.787999999999997</c:v>
                </c:pt>
                <c:pt idx="1465">
                  <c:v>48.820999999999998</c:v>
                </c:pt>
                <c:pt idx="1466">
                  <c:v>48.853999999999999</c:v>
                </c:pt>
                <c:pt idx="1467">
                  <c:v>48.887999999999998</c:v>
                </c:pt>
                <c:pt idx="1468">
                  <c:v>48.920999999999999</c:v>
                </c:pt>
                <c:pt idx="1469">
                  <c:v>48.954000000000001</c:v>
                </c:pt>
                <c:pt idx="1470">
                  <c:v>48.987000000000002</c:v>
                </c:pt>
                <c:pt idx="1471">
                  <c:v>49.021000000000001</c:v>
                </c:pt>
                <c:pt idx="1472">
                  <c:v>49.054000000000002</c:v>
                </c:pt>
                <c:pt idx="1473">
                  <c:v>49.087000000000003</c:v>
                </c:pt>
                <c:pt idx="1474">
                  <c:v>49.121000000000002</c:v>
                </c:pt>
                <c:pt idx="1475">
                  <c:v>49.154000000000003</c:v>
                </c:pt>
                <c:pt idx="1476">
                  <c:v>49.186999999999998</c:v>
                </c:pt>
                <c:pt idx="1477">
                  <c:v>49.220999999999997</c:v>
                </c:pt>
                <c:pt idx="1478">
                  <c:v>49.253999999999998</c:v>
                </c:pt>
                <c:pt idx="1479">
                  <c:v>49.286999999999999</c:v>
                </c:pt>
                <c:pt idx="1480">
                  <c:v>49.320999999999998</c:v>
                </c:pt>
                <c:pt idx="1481">
                  <c:v>49.353999999999999</c:v>
                </c:pt>
                <c:pt idx="1482">
                  <c:v>49.387</c:v>
                </c:pt>
                <c:pt idx="1483">
                  <c:v>49.420999999999999</c:v>
                </c:pt>
                <c:pt idx="1484">
                  <c:v>49.454000000000001</c:v>
                </c:pt>
                <c:pt idx="1485">
                  <c:v>49.487000000000002</c:v>
                </c:pt>
                <c:pt idx="1486">
                  <c:v>49.521000000000001</c:v>
                </c:pt>
                <c:pt idx="1487">
                  <c:v>49.554000000000002</c:v>
                </c:pt>
                <c:pt idx="1488">
                  <c:v>49.587000000000003</c:v>
                </c:pt>
                <c:pt idx="1489">
                  <c:v>49.621000000000002</c:v>
                </c:pt>
                <c:pt idx="1490">
                  <c:v>49.654000000000003</c:v>
                </c:pt>
                <c:pt idx="1491">
                  <c:v>49.686999999999998</c:v>
                </c:pt>
                <c:pt idx="1492">
                  <c:v>49.720999999999997</c:v>
                </c:pt>
                <c:pt idx="1493">
                  <c:v>49.753999999999998</c:v>
                </c:pt>
                <c:pt idx="1494">
                  <c:v>49.786999999999999</c:v>
                </c:pt>
                <c:pt idx="1495">
                  <c:v>49.820999999999998</c:v>
                </c:pt>
                <c:pt idx="1496">
                  <c:v>49.853999999999999</c:v>
                </c:pt>
                <c:pt idx="1497">
                  <c:v>49.887</c:v>
                </c:pt>
                <c:pt idx="1498">
                  <c:v>49.920999999999999</c:v>
                </c:pt>
                <c:pt idx="1499">
                  <c:v>49.954000000000001</c:v>
                </c:pt>
                <c:pt idx="1500">
                  <c:v>49.987000000000002</c:v>
                </c:pt>
                <c:pt idx="1501">
                  <c:v>50.021000000000001</c:v>
                </c:pt>
                <c:pt idx="1502">
                  <c:v>50.054000000000002</c:v>
                </c:pt>
                <c:pt idx="1503">
                  <c:v>50.087000000000003</c:v>
                </c:pt>
                <c:pt idx="1504">
                  <c:v>50.121000000000002</c:v>
                </c:pt>
                <c:pt idx="1505">
                  <c:v>50.154000000000003</c:v>
                </c:pt>
                <c:pt idx="1506">
                  <c:v>50.186999999999998</c:v>
                </c:pt>
                <c:pt idx="1507">
                  <c:v>50.220999999999997</c:v>
                </c:pt>
                <c:pt idx="1508">
                  <c:v>50.253999999999998</c:v>
                </c:pt>
                <c:pt idx="1509">
                  <c:v>50.286999999999999</c:v>
                </c:pt>
                <c:pt idx="1510">
                  <c:v>50.320999999999998</c:v>
                </c:pt>
                <c:pt idx="1511">
                  <c:v>50.353999999999999</c:v>
                </c:pt>
                <c:pt idx="1512">
                  <c:v>50.387</c:v>
                </c:pt>
                <c:pt idx="1513">
                  <c:v>50.420999999999999</c:v>
                </c:pt>
                <c:pt idx="1514">
                  <c:v>50.454000000000001</c:v>
                </c:pt>
                <c:pt idx="1515">
                  <c:v>50.487000000000002</c:v>
                </c:pt>
                <c:pt idx="1516">
                  <c:v>50.521000000000001</c:v>
                </c:pt>
                <c:pt idx="1517">
                  <c:v>50.554000000000002</c:v>
                </c:pt>
                <c:pt idx="1518">
                  <c:v>50.587000000000003</c:v>
                </c:pt>
                <c:pt idx="1519">
                  <c:v>50.621000000000002</c:v>
                </c:pt>
                <c:pt idx="1520">
                  <c:v>50.654000000000003</c:v>
                </c:pt>
                <c:pt idx="1521">
                  <c:v>50.686999999999998</c:v>
                </c:pt>
                <c:pt idx="1522">
                  <c:v>50.720999999999997</c:v>
                </c:pt>
                <c:pt idx="1523">
                  <c:v>50.753999999999998</c:v>
                </c:pt>
                <c:pt idx="1524">
                  <c:v>50.786999999999999</c:v>
                </c:pt>
                <c:pt idx="1525">
                  <c:v>50.820999999999998</c:v>
                </c:pt>
                <c:pt idx="1526">
                  <c:v>50.853999999999999</c:v>
                </c:pt>
                <c:pt idx="1527">
                  <c:v>50.887</c:v>
                </c:pt>
                <c:pt idx="1528">
                  <c:v>50.920999999999999</c:v>
                </c:pt>
                <c:pt idx="1529">
                  <c:v>50.954000000000001</c:v>
                </c:pt>
                <c:pt idx="1530">
                  <c:v>50.987000000000002</c:v>
                </c:pt>
                <c:pt idx="1531">
                  <c:v>51.021000000000001</c:v>
                </c:pt>
                <c:pt idx="1532">
                  <c:v>51.054000000000002</c:v>
                </c:pt>
                <c:pt idx="1533">
                  <c:v>51.087000000000003</c:v>
                </c:pt>
                <c:pt idx="1534">
                  <c:v>51.121000000000002</c:v>
                </c:pt>
                <c:pt idx="1535">
                  <c:v>51.154000000000003</c:v>
                </c:pt>
                <c:pt idx="1536">
                  <c:v>51.186999999999998</c:v>
                </c:pt>
                <c:pt idx="1537">
                  <c:v>51.220999999999997</c:v>
                </c:pt>
                <c:pt idx="1538">
                  <c:v>51.253999999999998</c:v>
                </c:pt>
                <c:pt idx="1539">
                  <c:v>51.286999999999999</c:v>
                </c:pt>
                <c:pt idx="1540">
                  <c:v>51.320999999999998</c:v>
                </c:pt>
                <c:pt idx="1541">
                  <c:v>51.353999999999999</c:v>
                </c:pt>
                <c:pt idx="1542">
                  <c:v>51.387</c:v>
                </c:pt>
                <c:pt idx="1543">
                  <c:v>51.420999999999999</c:v>
                </c:pt>
                <c:pt idx="1544">
                  <c:v>51.454000000000001</c:v>
                </c:pt>
                <c:pt idx="1545">
                  <c:v>51.487000000000002</c:v>
                </c:pt>
                <c:pt idx="1546">
                  <c:v>51.521000000000001</c:v>
                </c:pt>
                <c:pt idx="1547">
                  <c:v>51.554000000000002</c:v>
                </c:pt>
                <c:pt idx="1548">
                  <c:v>51.587000000000003</c:v>
                </c:pt>
                <c:pt idx="1549">
                  <c:v>51.621000000000002</c:v>
                </c:pt>
                <c:pt idx="1550">
                  <c:v>51.654000000000003</c:v>
                </c:pt>
                <c:pt idx="1551">
                  <c:v>51.686999999999998</c:v>
                </c:pt>
                <c:pt idx="1552">
                  <c:v>51.720999999999997</c:v>
                </c:pt>
                <c:pt idx="1553">
                  <c:v>51.753999999999998</c:v>
                </c:pt>
                <c:pt idx="1554">
                  <c:v>51.786999999999999</c:v>
                </c:pt>
                <c:pt idx="1555">
                  <c:v>51.820999999999998</c:v>
                </c:pt>
                <c:pt idx="1556">
                  <c:v>51.853999999999999</c:v>
                </c:pt>
                <c:pt idx="1557">
                  <c:v>51.887</c:v>
                </c:pt>
                <c:pt idx="1558">
                  <c:v>51.920999999999999</c:v>
                </c:pt>
                <c:pt idx="1559">
                  <c:v>51.954000000000001</c:v>
                </c:pt>
                <c:pt idx="1560">
                  <c:v>51.987000000000002</c:v>
                </c:pt>
                <c:pt idx="1561">
                  <c:v>52.021000000000001</c:v>
                </c:pt>
                <c:pt idx="1562">
                  <c:v>52.054000000000002</c:v>
                </c:pt>
                <c:pt idx="1563">
                  <c:v>52.087000000000003</c:v>
                </c:pt>
                <c:pt idx="1564">
                  <c:v>52.121000000000002</c:v>
                </c:pt>
                <c:pt idx="1565">
                  <c:v>52.154000000000003</c:v>
                </c:pt>
                <c:pt idx="1566">
                  <c:v>52.186999999999998</c:v>
                </c:pt>
                <c:pt idx="1567">
                  <c:v>52.220999999999997</c:v>
                </c:pt>
                <c:pt idx="1568">
                  <c:v>52.253999999999998</c:v>
                </c:pt>
                <c:pt idx="1569">
                  <c:v>52.286999999999999</c:v>
                </c:pt>
                <c:pt idx="1570">
                  <c:v>52.320999999999998</c:v>
                </c:pt>
                <c:pt idx="1571">
                  <c:v>52.353999999999999</c:v>
                </c:pt>
                <c:pt idx="1572">
                  <c:v>52.387</c:v>
                </c:pt>
                <c:pt idx="1573">
                  <c:v>52.420999999999999</c:v>
                </c:pt>
                <c:pt idx="1574">
                  <c:v>52.454000000000001</c:v>
                </c:pt>
                <c:pt idx="1575">
                  <c:v>52.487000000000002</c:v>
                </c:pt>
                <c:pt idx="1576">
                  <c:v>52.521000000000001</c:v>
                </c:pt>
                <c:pt idx="1577">
                  <c:v>52.554000000000002</c:v>
                </c:pt>
                <c:pt idx="1578">
                  <c:v>52.587000000000003</c:v>
                </c:pt>
                <c:pt idx="1579">
                  <c:v>52.621000000000002</c:v>
                </c:pt>
                <c:pt idx="1580">
                  <c:v>52.654000000000003</c:v>
                </c:pt>
                <c:pt idx="1581">
                  <c:v>52.686999999999998</c:v>
                </c:pt>
                <c:pt idx="1582">
                  <c:v>52.720999999999997</c:v>
                </c:pt>
                <c:pt idx="1583">
                  <c:v>52.753999999999998</c:v>
                </c:pt>
                <c:pt idx="1584">
                  <c:v>52.786999999999999</c:v>
                </c:pt>
                <c:pt idx="1585">
                  <c:v>52.820999999999998</c:v>
                </c:pt>
                <c:pt idx="1586">
                  <c:v>52.853999999999999</c:v>
                </c:pt>
                <c:pt idx="1587">
                  <c:v>52.887</c:v>
                </c:pt>
                <c:pt idx="1588">
                  <c:v>52.920999999999999</c:v>
                </c:pt>
                <c:pt idx="1589">
                  <c:v>52.954000000000001</c:v>
                </c:pt>
                <c:pt idx="1590">
                  <c:v>52.987000000000002</c:v>
                </c:pt>
                <c:pt idx="1591">
                  <c:v>53.021000000000001</c:v>
                </c:pt>
                <c:pt idx="1592">
                  <c:v>53.054000000000002</c:v>
                </c:pt>
                <c:pt idx="1593">
                  <c:v>53.087000000000003</c:v>
                </c:pt>
                <c:pt idx="1594">
                  <c:v>53.121000000000002</c:v>
                </c:pt>
                <c:pt idx="1595">
                  <c:v>53.154000000000003</c:v>
                </c:pt>
                <c:pt idx="1596">
                  <c:v>53.186999999999998</c:v>
                </c:pt>
                <c:pt idx="1597">
                  <c:v>53.220999999999997</c:v>
                </c:pt>
                <c:pt idx="1598">
                  <c:v>53.253999999999998</c:v>
                </c:pt>
                <c:pt idx="1599">
                  <c:v>53.286999999999999</c:v>
                </c:pt>
                <c:pt idx="1600">
                  <c:v>53.320999999999998</c:v>
                </c:pt>
                <c:pt idx="1601">
                  <c:v>53.353999999999999</c:v>
                </c:pt>
                <c:pt idx="1602">
                  <c:v>53.387</c:v>
                </c:pt>
                <c:pt idx="1603">
                  <c:v>53.420999999999999</c:v>
                </c:pt>
                <c:pt idx="1604">
                  <c:v>53.454000000000001</c:v>
                </c:pt>
                <c:pt idx="1605">
                  <c:v>53.487000000000002</c:v>
                </c:pt>
                <c:pt idx="1606">
                  <c:v>53.521000000000001</c:v>
                </c:pt>
                <c:pt idx="1607">
                  <c:v>53.554000000000002</c:v>
                </c:pt>
                <c:pt idx="1608">
                  <c:v>53.587000000000003</c:v>
                </c:pt>
                <c:pt idx="1609">
                  <c:v>53.621000000000002</c:v>
                </c:pt>
                <c:pt idx="1610">
                  <c:v>53.654000000000003</c:v>
                </c:pt>
                <c:pt idx="1611">
                  <c:v>53.686999999999998</c:v>
                </c:pt>
                <c:pt idx="1612">
                  <c:v>53.720999999999997</c:v>
                </c:pt>
                <c:pt idx="1613">
                  <c:v>53.753999999999998</c:v>
                </c:pt>
                <c:pt idx="1614">
                  <c:v>53.786999999999999</c:v>
                </c:pt>
                <c:pt idx="1615">
                  <c:v>53.820999999999998</c:v>
                </c:pt>
                <c:pt idx="1616">
                  <c:v>53.853999999999999</c:v>
                </c:pt>
                <c:pt idx="1617">
                  <c:v>53.887</c:v>
                </c:pt>
                <c:pt idx="1618">
                  <c:v>53.920999999999999</c:v>
                </c:pt>
                <c:pt idx="1619">
                  <c:v>53.954000000000001</c:v>
                </c:pt>
                <c:pt idx="1620">
                  <c:v>53.987000000000002</c:v>
                </c:pt>
                <c:pt idx="1621">
                  <c:v>54.021000000000001</c:v>
                </c:pt>
                <c:pt idx="1622">
                  <c:v>54.054000000000002</c:v>
                </c:pt>
                <c:pt idx="1623">
                  <c:v>54.087000000000003</c:v>
                </c:pt>
                <c:pt idx="1624">
                  <c:v>54.121000000000002</c:v>
                </c:pt>
                <c:pt idx="1625">
                  <c:v>54.154000000000003</c:v>
                </c:pt>
                <c:pt idx="1626">
                  <c:v>54.186999999999998</c:v>
                </c:pt>
                <c:pt idx="1627">
                  <c:v>54.220999999999997</c:v>
                </c:pt>
                <c:pt idx="1628">
                  <c:v>54.253999999999998</c:v>
                </c:pt>
                <c:pt idx="1629">
                  <c:v>54.286999999999999</c:v>
                </c:pt>
                <c:pt idx="1630">
                  <c:v>54.320999999999998</c:v>
                </c:pt>
                <c:pt idx="1631">
                  <c:v>54.353999999999999</c:v>
                </c:pt>
                <c:pt idx="1632">
                  <c:v>54.387</c:v>
                </c:pt>
                <c:pt idx="1633">
                  <c:v>54.420999999999999</c:v>
                </c:pt>
                <c:pt idx="1634">
                  <c:v>54.454000000000001</c:v>
                </c:pt>
                <c:pt idx="1635">
                  <c:v>54.487000000000002</c:v>
                </c:pt>
                <c:pt idx="1636">
                  <c:v>54.521000000000001</c:v>
                </c:pt>
                <c:pt idx="1637">
                  <c:v>54.554000000000002</c:v>
                </c:pt>
                <c:pt idx="1638">
                  <c:v>54.587000000000003</c:v>
                </c:pt>
                <c:pt idx="1639">
                  <c:v>54.621000000000002</c:v>
                </c:pt>
                <c:pt idx="1640">
                  <c:v>54.654000000000003</c:v>
                </c:pt>
                <c:pt idx="1641">
                  <c:v>54.686999999999998</c:v>
                </c:pt>
                <c:pt idx="1642">
                  <c:v>54.720999999999997</c:v>
                </c:pt>
                <c:pt idx="1643">
                  <c:v>54.753999999999998</c:v>
                </c:pt>
                <c:pt idx="1644">
                  <c:v>54.786999999999999</c:v>
                </c:pt>
                <c:pt idx="1645">
                  <c:v>54.820999999999998</c:v>
                </c:pt>
                <c:pt idx="1646">
                  <c:v>54.853999999999999</c:v>
                </c:pt>
                <c:pt idx="1647">
                  <c:v>54.887</c:v>
                </c:pt>
                <c:pt idx="1648">
                  <c:v>54.920999999999999</c:v>
                </c:pt>
                <c:pt idx="1649">
                  <c:v>54.954000000000001</c:v>
                </c:pt>
                <c:pt idx="1650">
                  <c:v>54.987000000000002</c:v>
                </c:pt>
                <c:pt idx="1651">
                  <c:v>55.021000000000001</c:v>
                </c:pt>
                <c:pt idx="1652">
                  <c:v>55.054000000000002</c:v>
                </c:pt>
                <c:pt idx="1653">
                  <c:v>55.087000000000003</c:v>
                </c:pt>
                <c:pt idx="1654">
                  <c:v>55.121000000000002</c:v>
                </c:pt>
                <c:pt idx="1655">
                  <c:v>55.154000000000003</c:v>
                </c:pt>
                <c:pt idx="1656">
                  <c:v>55.186999999999998</c:v>
                </c:pt>
                <c:pt idx="1657">
                  <c:v>55.220999999999997</c:v>
                </c:pt>
                <c:pt idx="1658">
                  <c:v>55.253999999999998</c:v>
                </c:pt>
                <c:pt idx="1659">
                  <c:v>55.286999999999999</c:v>
                </c:pt>
                <c:pt idx="1660">
                  <c:v>55.320999999999998</c:v>
                </c:pt>
                <c:pt idx="1661">
                  <c:v>55.353999999999999</c:v>
                </c:pt>
                <c:pt idx="1662">
                  <c:v>55.387</c:v>
                </c:pt>
                <c:pt idx="1663">
                  <c:v>55.420999999999999</c:v>
                </c:pt>
                <c:pt idx="1664">
                  <c:v>55.454000000000001</c:v>
                </c:pt>
                <c:pt idx="1665">
                  <c:v>55.487000000000002</c:v>
                </c:pt>
                <c:pt idx="1666">
                  <c:v>55.521000000000001</c:v>
                </c:pt>
                <c:pt idx="1667">
                  <c:v>55.554000000000002</c:v>
                </c:pt>
                <c:pt idx="1668">
                  <c:v>55.587000000000003</c:v>
                </c:pt>
                <c:pt idx="1669">
                  <c:v>55.621000000000002</c:v>
                </c:pt>
                <c:pt idx="1670">
                  <c:v>55.654000000000003</c:v>
                </c:pt>
                <c:pt idx="1671">
                  <c:v>55.686999999999998</c:v>
                </c:pt>
                <c:pt idx="1672">
                  <c:v>55.720999999999997</c:v>
                </c:pt>
                <c:pt idx="1673">
                  <c:v>55.753999999999998</c:v>
                </c:pt>
                <c:pt idx="1674">
                  <c:v>55.786999999999999</c:v>
                </c:pt>
                <c:pt idx="1675">
                  <c:v>55.820999999999998</c:v>
                </c:pt>
                <c:pt idx="1676">
                  <c:v>55.853999999999999</c:v>
                </c:pt>
                <c:pt idx="1677">
                  <c:v>55.887</c:v>
                </c:pt>
                <c:pt idx="1678">
                  <c:v>55.920999999999999</c:v>
                </c:pt>
                <c:pt idx="1679">
                  <c:v>55.954000000000001</c:v>
                </c:pt>
                <c:pt idx="1680">
                  <c:v>55.987000000000002</c:v>
                </c:pt>
                <c:pt idx="1681">
                  <c:v>56.021000000000001</c:v>
                </c:pt>
                <c:pt idx="1682">
                  <c:v>56.054000000000002</c:v>
                </c:pt>
                <c:pt idx="1683">
                  <c:v>56.087000000000003</c:v>
                </c:pt>
                <c:pt idx="1684">
                  <c:v>56.12</c:v>
                </c:pt>
                <c:pt idx="1685">
                  <c:v>56.154000000000003</c:v>
                </c:pt>
                <c:pt idx="1686">
                  <c:v>56.186999999999998</c:v>
                </c:pt>
                <c:pt idx="1687">
                  <c:v>56.22</c:v>
                </c:pt>
                <c:pt idx="1688">
                  <c:v>56.253999999999998</c:v>
                </c:pt>
                <c:pt idx="1689">
                  <c:v>56.286999999999999</c:v>
                </c:pt>
                <c:pt idx="1690">
                  <c:v>56.32</c:v>
                </c:pt>
                <c:pt idx="1691">
                  <c:v>56.353999999999999</c:v>
                </c:pt>
                <c:pt idx="1692">
                  <c:v>56.387</c:v>
                </c:pt>
                <c:pt idx="1693">
                  <c:v>56.42</c:v>
                </c:pt>
                <c:pt idx="1694">
                  <c:v>56.454000000000001</c:v>
                </c:pt>
                <c:pt idx="1695">
                  <c:v>56.487000000000002</c:v>
                </c:pt>
                <c:pt idx="1696">
                  <c:v>56.52</c:v>
                </c:pt>
                <c:pt idx="1697">
                  <c:v>56.554000000000002</c:v>
                </c:pt>
                <c:pt idx="1698">
                  <c:v>56.587000000000003</c:v>
                </c:pt>
                <c:pt idx="1699">
                  <c:v>56.62</c:v>
                </c:pt>
                <c:pt idx="1700">
                  <c:v>56.654000000000003</c:v>
                </c:pt>
                <c:pt idx="1701">
                  <c:v>56.686999999999998</c:v>
                </c:pt>
                <c:pt idx="1702">
                  <c:v>56.72</c:v>
                </c:pt>
                <c:pt idx="1703">
                  <c:v>56.753999999999998</c:v>
                </c:pt>
                <c:pt idx="1704">
                  <c:v>56.786999999999999</c:v>
                </c:pt>
                <c:pt idx="1705">
                  <c:v>56.82</c:v>
                </c:pt>
                <c:pt idx="1706">
                  <c:v>56.853999999999999</c:v>
                </c:pt>
                <c:pt idx="1707">
                  <c:v>56.887</c:v>
                </c:pt>
                <c:pt idx="1708">
                  <c:v>56.92</c:v>
                </c:pt>
                <c:pt idx="1709">
                  <c:v>56.954000000000001</c:v>
                </c:pt>
                <c:pt idx="1710">
                  <c:v>56.987000000000002</c:v>
                </c:pt>
                <c:pt idx="1711">
                  <c:v>57.02</c:v>
                </c:pt>
                <c:pt idx="1712">
                  <c:v>57.054000000000002</c:v>
                </c:pt>
                <c:pt idx="1713">
                  <c:v>57.087000000000003</c:v>
                </c:pt>
                <c:pt idx="1714">
                  <c:v>57.12</c:v>
                </c:pt>
                <c:pt idx="1715">
                  <c:v>57.154000000000003</c:v>
                </c:pt>
                <c:pt idx="1716">
                  <c:v>57.186999999999998</c:v>
                </c:pt>
                <c:pt idx="1717">
                  <c:v>57.22</c:v>
                </c:pt>
                <c:pt idx="1718">
                  <c:v>57.253999999999998</c:v>
                </c:pt>
                <c:pt idx="1719">
                  <c:v>57.286999999999999</c:v>
                </c:pt>
                <c:pt idx="1720">
                  <c:v>57.32</c:v>
                </c:pt>
                <c:pt idx="1721">
                  <c:v>57.353999999999999</c:v>
                </c:pt>
                <c:pt idx="1722">
                  <c:v>57.387</c:v>
                </c:pt>
                <c:pt idx="1723">
                  <c:v>57.42</c:v>
                </c:pt>
                <c:pt idx="1724">
                  <c:v>57.454000000000001</c:v>
                </c:pt>
                <c:pt idx="1725">
                  <c:v>57.487000000000002</c:v>
                </c:pt>
                <c:pt idx="1726">
                  <c:v>57.52</c:v>
                </c:pt>
                <c:pt idx="1727">
                  <c:v>57.554000000000002</c:v>
                </c:pt>
                <c:pt idx="1728">
                  <c:v>57.587000000000003</c:v>
                </c:pt>
                <c:pt idx="1729">
                  <c:v>57.62</c:v>
                </c:pt>
                <c:pt idx="1730">
                  <c:v>57.654000000000003</c:v>
                </c:pt>
                <c:pt idx="1731">
                  <c:v>57.686999999999998</c:v>
                </c:pt>
                <c:pt idx="1732">
                  <c:v>57.72</c:v>
                </c:pt>
                <c:pt idx="1733">
                  <c:v>57.753999999999998</c:v>
                </c:pt>
                <c:pt idx="1734">
                  <c:v>57.786999999999999</c:v>
                </c:pt>
                <c:pt idx="1735">
                  <c:v>57.82</c:v>
                </c:pt>
                <c:pt idx="1736">
                  <c:v>57.853999999999999</c:v>
                </c:pt>
                <c:pt idx="1737">
                  <c:v>57.887</c:v>
                </c:pt>
                <c:pt idx="1738">
                  <c:v>57.92</c:v>
                </c:pt>
                <c:pt idx="1739">
                  <c:v>57.954000000000001</c:v>
                </c:pt>
                <c:pt idx="1740">
                  <c:v>57.987000000000002</c:v>
                </c:pt>
                <c:pt idx="1741">
                  <c:v>58.02</c:v>
                </c:pt>
                <c:pt idx="1742">
                  <c:v>58.054000000000002</c:v>
                </c:pt>
                <c:pt idx="1743">
                  <c:v>58.087000000000003</c:v>
                </c:pt>
                <c:pt idx="1744">
                  <c:v>58.12</c:v>
                </c:pt>
                <c:pt idx="1745">
                  <c:v>58.154000000000003</c:v>
                </c:pt>
                <c:pt idx="1746">
                  <c:v>58.186999999999998</c:v>
                </c:pt>
                <c:pt idx="1747">
                  <c:v>58.22</c:v>
                </c:pt>
                <c:pt idx="1748">
                  <c:v>58.253999999999998</c:v>
                </c:pt>
                <c:pt idx="1749">
                  <c:v>58.286999999999999</c:v>
                </c:pt>
                <c:pt idx="1750">
                  <c:v>58.32</c:v>
                </c:pt>
                <c:pt idx="1751">
                  <c:v>58.353999999999999</c:v>
                </c:pt>
                <c:pt idx="1752">
                  <c:v>58.387</c:v>
                </c:pt>
                <c:pt idx="1753">
                  <c:v>58.42</c:v>
                </c:pt>
                <c:pt idx="1754">
                  <c:v>58.454000000000001</c:v>
                </c:pt>
                <c:pt idx="1755">
                  <c:v>58.487000000000002</c:v>
                </c:pt>
                <c:pt idx="1756">
                  <c:v>58.52</c:v>
                </c:pt>
                <c:pt idx="1757">
                  <c:v>58.554000000000002</c:v>
                </c:pt>
                <c:pt idx="1758">
                  <c:v>58.587000000000003</c:v>
                </c:pt>
                <c:pt idx="1759">
                  <c:v>58.62</c:v>
                </c:pt>
                <c:pt idx="1760">
                  <c:v>58.654000000000003</c:v>
                </c:pt>
                <c:pt idx="1761">
                  <c:v>58.686999999999998</c:v>
                </c:pt>
                <c:pt idx="1762">
                  <c:v>58.72</c:v>
                </c:pt>
                <c:pt idx="1763">
                  <c:v>58.753999999999998</c:v>
                </c:pt>
                <c:pt idx="1764">
                  <c:v>58.786999999999999</c:v>
                </c:pt>
                <c:pt idx="1765">
                  <c:v>58.82</c:v>
                </c:pt>
                <c:pt idx="1766">
                  <c:v>58.853999999999999</c:v>
                </c:pt>
                <c:pt idx="1767">
                  <c:v>58.887</c:v>
                </c:pt>
                <c:pt idx="1768">
                  <c:v>58.92</c:v>
                </c:pt>
                <c:pt idx="1769">
                  <c:v>58.954000000000001</c:v>
                </c:pt>
                <c:pt idx="1770">
                  <c:v>58.987000000000002</c:v>
                </c:pt>
                <c:pt idx="1771">
                  <c:v>59.02</c:v>
                </c:pt>
                <c:pt idx="1772">
                  <c:v>59.054000000000002</c:v>
                </c:pt>
                <c:pt idx="1773">
                  <c:v>59.087000000000003</c:v>
                </c:pt>
                <c:pt idx="1774">
                  <c:v>59.12</c:v>
                </c:pt>
                <c:pt idx="1775">
                  <c:v>59.154000000000003</c:v>
                </c:pt>
                <c:pt idx="1776">
                  <c:v>59.186999999999998</c:v>
                </c:pt>
                <c:pt idx="1777">
                  <c:v>59.22</c:v>
                </c:pt>
                <c:pt idx="1778">
                  <c:v>59.253999999999998</c:v>
                </c:pt>
                <c:pt idx="1779">
                  <c:v>59.286999999999999</c:v>
                </c:pt>
                <c:pt idx="1780">
                  <c:v>59.32</c:v>
                </c:pt>
                <c:pt idx="1781">
                  <c:v>59.353999999999999</c:v>
                </c:pt>
                <c:pt idx="1782">
                  <c:v>59.387</c:v>
                </c:pt>
                <c:pt idx="1783">
                  <c:v>59.42</c:v>
                </c:pt>
                <c:pt idx="1784">
                  <c:v>59.454000000000001</c:v>
                </c:pt>
                <c:pt idx="1785">
                  <c:v>59.487000000000002</c:v>
                </c:pt>
                <c:pt idx="1786">
                  <c:v>59.52</c:v>
                </c:pt>
                <c:pt idx="1787">
                  <c:v>59.554000000000002</c:v>
                </c:pt>
                <c:pt idx="1788">
                  <c:v>59.587000000000003</c:v>
                </c:pt>
                <c:pt idx="1789">
                  <c:v>59.62</c:v>
                </c:pt>
                <c:pt idx="1790">
                  <c:v>59.654000000000003</c:v>
                </c:pt>
                <c:pt idx="1791">
                  <c:v>59.686999999999998</c:v>
                </c:pt>
                <c:pt idx="1792">
                  <c:v>59.72</c:v>
                </c:pt>
                <c:pt idx="1793">
                  <c:v>59.753999999999998</c:v>
                </c:pt>
                <c:pt idx="1794">
                  <c:v>59.786999999999999</c:v>
                </c:pt>
                <c:pt idx="1795">
                  <c:v>59.82</c:v>
                </c:pt>
                <c:pt idx="1796">
                  <c:v>59.853999999999999</c:v>
                </c:pt>
                <c:pt idx="1797">
                  <c:v>59.887</c:v>
                </c:pt>
                <c:pt idx="1798">
                  <c:v>59.92</c:v>
                </c:pt>
                <c:pt idx="1799">
                  <c:v>59.954000000000001</c:v>
                </c:pt>
                <c:pt idx="1800">
                  <c:v>59.987000000000002</c:v>
                </c:pt>
                <c:pt idx="1801">
                  <c:v>60.02</c:v>
                </c:pt>
                <c:pt idx="1802">
                  <c:v>60.054000000000002</c:v>
                </c:pt>
                <c:pt idx="1803">
                  <c:v>60.087000000000003</c:v>
                </c:pt>
                <c:pt idx="1804">
                  <c:v>60.12</c:v>
                </c:pt>
                <c:pt idx="1805">
                  <c:v>60.154000000000003</c:v>
                </c:pt>
                <c:pt idx="1806">
                  <c:v>60.186999999999998</c:v>
                </c:pt>
                <c:pt idx="1807">
                  <c:v>60.22</c:v>
                </c:pt>
                <c:pt idx="1808">
                  <c:v>60.253999999999998</c:v>
                </c:pt>
                <c:pt idx="1809">
                  <c:v>60.286999999999999</c:v>
                </c:pt>
                <c:pt idx="1810">
                  <c:v>60.32</c:v>
                </c:pt>
                <c:pt idx="1811">
                  <c:v>60.353999999999999</c:v>
                </c:pt>
                <c:pt idx="1812">
                  <c:v>60.387</c:v>
                </c:pt>
                <c:pt idx="1813">
                  <c:v>60.42</c:v>
                </c:pt>
                <c:pt idx="1814">
                  <c:v>60.454000000000001</c:v>
                </c:pt>
                <c:pt idx="1815">
                  <c:v>60.487000000000002</c:v>
                </c:pt>
                <c:pt idx="1816">
                  <c:v>60.52</c:v>
                </c:pt>
                <c:pt idx="1817">
                  <c:v>60.554000000000002</c:v>
                </c:pt>
                <c:pt idx="1818">
                  <c:v>60.587000000000003</c:v>
                </c:pt>
                <c:pt idx="1819">
                  <c:v>60.62</c:v>
                </c:pt>
                <c:pt idx="1820">
                  <c:v>60.654000000000003</c:v>
                </c:pt>
                <c:pt idx="1821">
                  <c:v>60.686999999999998</c:v>
                </c:pt>
                <c:pt idx="1822">
                  <c:v>60.72</c:v>
                </c:pt>
                <c:pt idx="1823">
                  <c:v>60.753999999999998</c:v>
                </c:pt>
                <c:pt idx="1824">
                  <c:v>60.786999999999999</c:v>
                </c:pt>
                <c:pt idx="1825">
                  <c:v>60.82</c:v>
                </c:pt>
                <c:pt idx="1826">
                  <c:v>60.853999999999999</c:v>
                </c:pt>
                <c:pt idx="1827">
                  <c:v>60.887</c:v>
                </c:pt>
                <c:pt idx="1828">
                  <c:v>60.92</c:v>
                </c:pt>
                <c:pt idx="1829">
                  <c:v>60.954000000000001</c:v>
                </c:pt>
                <c:pt idx="1830">
                  <c:v>60.987000000000002</c:v>
                </c:pt>
                <c:pt idx="1831">
                  <c:v>61.02</c:v>
                </c:pt>
                <c:pt idx="1832">
                  <c:v>61.054000000000002</c:v>
                </c:pt>
                <c:pt idx="1833">
                  <c:v>61.087000000000003</c:v>
                </c:pt>
                <c:pt idx="1834">
                  <c:v>61.12</c:v>
                </c:pt>
                <c:pt idx="1835">
                  <c:v>61.154000000000003</c:v>
                </c:pt>
                <c:pt idx="1836">
                  <c:v>61.186999999999998</c:v>
                </c:pt>
                <c:pt idx="1837">
                  <c:v>61.22</c:v>
                </c:pt>
                <c:pt idx="1838">
                  <c:v>61.253999999999998</c:v>
                </c:pt>
                <c:pt idx="1839">
                  <c:v>61.286999999999999</c:v>
                </c:pt>
                <c:pt idx="1840">
                  <c:v>61.32</c:v>
                </c:pt>
                <c:pt idx="1841">
                  <c:v>61.353999999999999</c:v>
                </c:pt>
                <c:pt idx="1842">
                  <c:v>61.387</c:v>
                </c:pt>
                <c:pt idx="1843">
                  <c:v>61.42</c:v>
                </c:pt>
                <c:pt idx="1844">
                  <c:v>61.454000000000001</c:v>
                </c:pt>
                <c:pt idx="1845">
                  <c:v>61.487000000000002</c:v>
                </c:pt>
                <c:pt idx="1846">
                  <c:v>61.52</c:v>
                </c:pt>
                <c:pt idx="1847">
                  <c:v>61.554000000000002</c:v>
                </c:pt>
                <c:pt idx="1848">
                  <c:v>61.587000000000003</c:v>
                </c:pt>
                <c:pt idx="1849">
                  <c:v>61.62</c:v>
                </c:pt>
                <c:pt idx="1850">
                  <c:v>61.654000000000003</c:v>
                </c:pt>
                <c:pt idx="1851">
                  <c:v>61.686999999999998</c:v>
                </c:pt>
                <c:pt idx="1852">
                  <c:v>61.72</c:v>
                </c:pt>
                <c:pt idx="1853">
                  <c:v>61.753999999999998</c:v>
                </c:pt>
                <c:pt idx="1854">
                  <c:v>61.786999999999999</c:v>
                </c:pt>
                <c:pt idx="1855">
                  <c:v>61.82</c:v>
                </c:pt>
                <c:pt idx="1856">
                  <c:v>61.853999999999999</c:v>
                </c:pt>
                <c:pt idx="1857">
                  <c:v>61.887</c:v>
                </c:pt>
                <c:pt idx="1858">
                  <c:v>61.92</c:v>
                </c:pt>
                <c:pt idx="1859">
                  <c:v>61.954000000000001</c:v>
                </c:pt>
                <c:pt idx="1860">
                  <c:v>61.987000000000002</c:v>
                </c:pt>
                <c:pt idx="1861">
                  <c:v>62.02</c:v>
                </c:pt>
                <c:pt idx="1862">
                  <c:v>62.054000000000002</c:v>
                </c:pt>
                <c:pt idx="1863">
                  <c:v>62.087000000000003</c:v>
                </c:pt>
                <c:pt idx="1864">
                  <c:v>62.12</c:v>
                </c:pt>
                <c:pt idx="1865">
                  <c:v>62.154000000000003</c:v>
                </c:pt>
                <c:pt idx="1866">
                  <c:v>62.186999999999998</c:v>
                </c:pt>
                <c:pt idx="1867">
                  <c:v>62.22</c:v>
                </c:pt>
                <c:pt idx="1868">
                  <c:v>62.253999999999998</c:v>
                </c:pt>
                <c:pt idx="1869">
                  <c:v>62.286999999999999</c:v>
                </c:pt>
                <c:pt idx="1870">
                  <c:v>62.32</c:v>
                </c:pt>
                <c:pt idx="1871">
                  <c:v>62.353999999999999</c:v>
                </c:pt>
                <c:pt idx="1872">
                  <c:v>62.387</c:v>
                </c:pt>
                <c:pt idx="1873">
                  <c:v>62.42</c:v>
                </c:pt>
                <c:pt idx="1874">
                  <c:v>62.454000000000001</c:v>
                </c:pt>
                <c:pt idx="1875">
                  <c:v>62.487000000000002</c:v>
                </c:pt>
                <c:pt idx="1876">
                  <c:v>62.52</c:v>
                </c:pt>
                <c:pt idx="1877">
                  <c:v>62.554000000000002</c:v>
                </c:pt>
                <c:pt idx="1878">
                  <c:v>62.587000000000003</c:v>
                </c:pt>
                <c:pt idx="1879">
                  <c:v>62.62</c:v>
                </c:pt>
                <c:pt idx="1880">
                  <c:v>62.654000000000003</c:v>
                </c:pt>
                <c:pt idx="1881">
                  <c:v>62.686999999999998</c:v>
                </c:pt>
                <c:pt idx="1882">
                  <c:v>62.72</c:v>
                </c:pt>
                <c:pt idx="1883">
                  <c:v>62.753999999999998</c:v>
                </c:pt>
                <c:pt idx="1884">
                  <c:v>62.786999999999999</c:v>
                </c:pt>
                <c:pt idx="1885">
                  <c:v>62.82</c:v>
                </c:pt>
                <c:pt idx="1886">
                  <c:v>62.853999999999999</c:v>
                </c:pt>
                <c:pt idx="1887">
                  <c:v>62.887</c:v>
                </c:pt>
                <c:pt idx="1888">
                  <c:v>62.92</c:v>
                </c:pt>
                <c:pt idx="1889">
                  <c:v>62.954000000000001</c:v>
                </c:pt>
                <c:pt idx="1890">
                  <c:v>62.987000000000002</c:v>
                </c:pt>
                <c:pt idx="1891">
                  <c:v>63.02</c:v>
                </c:pt>
                <c:pt idx="1892">
                  <c:v>63.052999999999997</c:v>
                </c:pt>
                <c:pt idx="1893">
                  <c:v>63.087000000000003</c:v>
                </c:pt>
                <c:pt idx="1894">
                  <c:v>63.12</c:v>
                </c:pt>
                <c:pt idx="1895">
                  <c:v>63.152999999999999</c:v>
                </c:pt>
                <c:pt idx="1896">
                  <c:v>63.186999999999998</c:v>
                </c:pt>
                <c:pt idx="1897">
                  <c:v>63.22</c:v>
                </c:pt>
                <c:pt idx="1898">
                  <c:v>63.253</c:v>
                </c:pt>
                <c:pt idx="1899">
                  <c:v>63.286999999999999</c:v>
                </c:pt>
                <c:pt idx="1900">
                  <c:v>63.32</c:v>
                </c:pt>
                <c:pt idx="1901">
                  <c:v>63.353000000000002</c:v>
                </c:pt>
                <c:pt idx="1902">
                  <c:v>63.387</c:v>
                </c:pt>
                <c:pt idx="1903">
                  <c:v>63.42</c:v>
                </c:pt>
                <c:pt idx="1904">
                  <c:v>63.453000000000003</c:v>
                </c:pt>
                <c:pt idx="1905">
                  <c:v>63.487000000000002</c:v>
                </c:pt>
                <c:pt idx="1906">
                  <c:v>63.52</c:v>
                </c:pt>
                <c:pt idx="1907">
                  <c:v>63.552999999999997</c:v>
                </c:pt>
                <c:pt idx="1908">
                  <c:v>63.587000000000003</c:v>
                </c:pt>
                <c:pt idx="1909">
                  <c:v>63.62</c:v>
                </c:pt>
                <c:pt idx="1910">
                  <c:v>63.652999999999999</c:v>
                </c:pt>
                <c:pt idx="1911">
                  <c:v>63.686999999999998</c:v>
                </c:pt>
                <c:pt idx="1912">
                  <c:v>63.72</c:v>
                </c:pt>
                <c:pt idx="1913">
                  <c:v>63.753</c:v>
                </c:pt>
                <c:pt idx="1914">
                  <c:v>63.786999999999999</c:v>
                </c:pt>
                <c:pt idx="1915">
                  <c:v>63.82</c:v>
                </c:pt>
                <c:pt idx="1916">
                  <c:v>63.853000000000002</c:v>
                </c:pt>
                <c:pt idx="1917">
                  <c:v>63.887</c:v>
                </c:pt>
                <c:pt idx="1918">
                  <c:v>63.92</c:v>
                </c:pt>
                <c:pt idx="1919">
                  <c:v>63.953000000000003</c:v>
                </c:pt>
                <c:pt idx="1920">
                  <c:v>63.987000000000002</c:v>
                </c:pt>
                <c:pt idx="1921">
                  <c:v>64.02</c:v>
                </c:pt>
                <c:pt idx="1922">
                  <c:v>64.052999999999997</c:v>
                </c:pt>
                <c:pt idx="1923">
                  <c:v>64.087000000000003</c:v>
                </c:pt>
                <c:pt idx="1924">
                  <c:v>64.12</c:v>
                </c:pt>
                <c:pt idx="1925">
                  <c:v>64.153000000000006</c:v>
                </c:pt>
                <c:pt idx="1926">
                  <c:v>64.186999999999998</c:v>
                </c:pt>
                <c:pt idx="1927">
                  <c:v>64.22</c:v>
                </c:pt>
                <c:pt idx="1928">
                  <c:v>64.253</c:v>
                </c:pt>
                <c:pt idx="1929">
                  <c:v>64.287000000000006</c:v>
                </c:pt>
                <c:pt idx="1930">
                  <c:v>64.319999999999993</c:v>
                </c:pt>
                <c:pt idx="1931">
                  <c:v>64.352999999999994</c:v>
                </c:pt>
                <c:pt idx="1932">
                  <c:v>64.387</c:v>
                </c:pt>
                <c:pt idx="1933">
                  <c:v>64.42</c:v>
                </c:pt>
                <c:pt idx="1934">
                  <c:v>64.453000000000003</c:v>
                </c:pt>
                <c:pt idx="1935">
                  <c:v>64.486999999999995</c:v>
                </c:pt>
                <c:pt idx="1936">
                  <c:v>64.52</c:v>
                </c:pt>
                <c:pt idx="1937">
                  <c:v>64.552999999999997</c:v>
                </c:pt>
                <c:pt idx="1938">
                  <c:v>64.587000000000003</c:v>
                </c:pt>
                <c:pt idx="1939">
                  <c:v>64.62</c:v>
                </c:pt>
                <c:pt idx="1940">
                  <c:v>64.653000000000006</c:v>
                </c:pt>
                <c:pt idx="1941">
                  <c:v>64.686999999999998</c:v>
                </c:pt>
                <c:pt idx="1942">
                  <c:v>64.72</c:v>
                </c:pt>
                <c:pt idx="1943">
                  <c:v>64.753</c:v>
                </c:pt>
                <c:pt idx="1944">
                  <c:v>64.787000000000006</c:v>
                </c:pt>
                <c:pt idx="1945">
                  <c:v>64.819999999999993</c:v>
                </c:pt>
                <c:pt idx="1946">
                  <c:v>64.852999999999994</c:v>
                </c:pt>
                <c:pt idx="1947">
                  <c:v>64.887</c:v>
                </c:pt>
                <c:pt idx="1948">
                  <c:v>64.92</c:v>
                </c:pt>
                <c:pt idx="1949">
                  <c:v>64.953000000000003</c:v>
                </c:pt>
                <c:pt idx="1950">
                  <c:v>64.986999999999995</c:v>
                </c:pt>
                <c:pt idx="1951">
                  <c:v>65.02</c:v>
                </c:pt>
                <c:pt idx="1952">
                  <c:v>65.052999999999997</c:v>
                </c:pt>
                <c:pt idx="1953">
                  <c:v>65.087000000000003</c:v>
                </c:pt>
                <c:pt idx="1954">
                  <c:v>65.12</c:v>
                </c:pt>
                <c:pt idx="1955">
                  <c:v>65.153000000000006</c:v>
                </c:pt>
                <c:pt idx="1956">
                  <c:v>65.186999999999998</c:v>
                </c:pt>
                <c:pt idx="1957">
                  <c:v>65.22</c:v>
                </c:pt>
                <c:pt idx="1958">
                  <c:v>65.253</c:v>
                </c:pt>
                <c:pt idx="1959">
                  <c:v>65.287000000000006</c:v>
                </c:pt>
                <c:pt idx="1960">
                  <c:v>65.319999999999993</c:v>
                </c:pt>
                <c:pt idx="1961">
                  <c:v>65.352999999999994</c:v>
                </c:pt>
                <c:pt idx="1962">
                  <c:v>65.387</c:v>
                </c:pt>
                <c:pt idx="1963">
                  <c:v>65.42</c:v>
                </c:pt>
                <c:pt idx="1964">
                  <c:v>65.453000000000003</c:v>
                </c:pt>
                <c:pt idx="1965">
                  <c:v>65.486999999999995</c:v>
                </c:pt>
                <c:pt idx="1966">
                  <c:v>65.52</c:v>
                </c:pt>
                <c:pt idx="1967">
                  <c:v>65.552999999999997</c:v>
                </c:pt>
                <c:pt idx="1968">
                  <c:v>65.587000000000003</c:v>
                </c:pt>
                <c:pt idx="1969">
                  <c:v>65.62</c:v>
                </c:pt>
                <c:pt idx="1970">
                  <c:v>65.653000000000006</c:v>
                </c:pt>
                <c:pt idx="1971">
                  <c:v>65.686999999999998</c:v>
                </c:pt>
                <c:pt idx="1972">
                  <c:v>65.72</c:v>
                </c:pt>
                <c:pt idx="1973">
                  <c:v>65.753</c:v>
                </c:pt>
                <c:pt idx="1974">
                  <c:v>65.787000000000006</c:v>
                </c:pt>
                <c:pt idx="1975">
                  <c:v>65.819999999999993</c:v>
                </c:pt>
                <c:pt idx="1976">
                  <c:v>65.852999999999994</c:v>
                </c:pt>
                <c:pt idx="1977">
                  <c:v>65.887</c:v>
                </c:pt>
                <c:pt idx="1978">
                  <c:v>65.92</c:v>
                </c:pt>
                <c:pt idx="1979">
                  <c:v>65.953000000000003</c:v>
                </c:pt>
                <c:pt idx="1980">
                  <c:v>65.986999999999995</c:v>
                </c:pt>
                <c:pt idx="1981">
                  <c:v>66.02</c:v>
                </c:pt>
                <c:pt idx="1982">
                  <c:v>66.052999999999997</c:v>
                </c:pt>
                <c:pt idx="1983">
                  <c:v>66.087000000000003</c:v>
                </c:pt>
                <c:pt idx="1984">
                  <c:v>66.12</c:v>
                </c:pt>
                <c:pt idx="1985">
                  <c:v>66.153000000000006</c:v>
                </c:pt>
                <c:pt idx="1986">
                  <c:v>66.186999999999998</c:v>
                </c:pt>
                <c:pt idx="1987">
                  <c:v>66.22</c:v>
                </c:pt>
                <c:pt idx="1988">
                  <c:v>66.253</c:v>
                </c:pt>
                <c:pt idx="1989">
                  <c:v>66.287000000000006</c:v>
                </c:pt>
                <c:pt idx="1990">
                  <c:v>66.319999999999993</c:v>
                </c:pt>
                <c:pt idx="1991">
                  <c:v>66.352999999999994</c:v>
                </c:pt>
                <c:pt idx="1992">
                  <c:v>66.387</c:v>
                </c:pt>
                <c:pt idx="1993">
                  <c:v>66.42</c:v>
                </c:pt>
                <c:pt idx="1994">
                  <c:v>66.453000000000003</c:v>
                </c:pt>
                <c:pt idx="1995">
                  <c:v>66.486999999999995</c:v>
                </c:pt>
                <c:pt idx="1996">
                  <c:v>66.52</c:v>
                </c:pt>
                <c:pt idx="1997">
                  <c:v>66.552999999999997</c:v>
                </c:pt>
                <c:pt idx="1998">
                  <c:v>66.587000000000003</c:v>
                </c:pt>
                <c:pt idx="1999">
                  <c:v>66.62</c:v>
                </c:pt>
                <c:pt idx="2000">
                  <c:v>66.653000000000006</c:v>
                </c:pt>
                <c:pt idx="2001">
                  <c:v>66.686999999999998</c:v>
                </c:pt>
                <c:pt idx="2002">
                  <c:v>66.72</c:v>
                </c:pt>
                <c:pt idx="2003">
                  <c:v>66.753</c:v>
                </c:pt>
                <c:pt idx="2004">
                  <c:v>66.787000000000006</c:v>
                </c:pt>
                <c:pt idx="2005">
                  <c:v>66.819999999999993</c:v>
                </c:pt>
                <c:pt idx="2006">
                  <c:v>66.852999999999994</c:v>
                </c:pt>
                <c:pt idx="2007">
                  <c:v>66.887</c:v>
                </c:pt>
                <c:pt idx="2008">
                  <c:v>66.92</c:v>
                </c:pt>
                <c:pt idx="2009">
                  <c:v>66.953000000000003</c:v>
                </c:pt>
                <c:pt idx="2010">
                  <c:v>66.986999999999995</c:v>
                </c:pt>
                <c:pt idx="2011">
                  <c:v>67.02</c:v>
                </c:pt>
                <c:pt idx="2012">
                  <c:v>67.052999999999997</c:v>
                </c:pt>
                <c:pt idx="2013">
                  <c:v>67.087000000000003</c:v>
                </c:pt>
                <c:pt idx="2014">
                  <c:v>67.12</c:v>
                </c:pt>
                <c:pt idx="2015">
                  <c:v>67.153000000000006</c:v>
                </c:pt>
                <c:pt idx="2016">
                  <c:v>67.186999999999998</c:v>
                </c:pt>
                <c:pt idx="2017">
                  <c:v>67.22</c:v>
                </c:pt>
                <c:pt idx="2018">
                  <c:v>67.253</c:v>
                </c:pt>
                <c:pt idx="2019">
                  <c:v>67.287000000000006</c:v>
                </c:pt>
                <c:pt idx="2020">
                  <c:v>67.319999999999993</c:v>
                </c:pt>
                <c:pt idx="2021">
                  <c:v>67.352999999999994</c:v>
                </c:pt>
                <c:pt idx="2022">
                  <c:v>67.387</c:v>
                </c:pt>
                <c:pt idx="2023">
                  <c:v>67.42</c:v>
                </c:pt>
                <c:pt idx="2024">
                  <c:v>67.453000000000003</c:v>
                </c:pt>
                <c:pt idx="2025">
                  <c:v>67.486999999999995</c:v>
                </c:pt>
                <c:pt idx="2026">
                  <c:v>67.52</c:v>
                </c:pt>
                <c:pt idx="2027">
                  <c:v>67.552999999999997</c:v>
                </c:pt>
                <c:pt idx="2028">
                  <c:v>67.587000000000003</c:v>
                </c:pt>
                <c:pt idx="2029">
                  <c:v>67.62</c:v>
                </c:pt>
                <c:pt idx="2030">
                  <c:v>67.653000000000006</c:v>
                </c:pt>
                <c:pt idx="2031">
                  <c:v>67.686999999999998</c:v>
                </c:pt>
                <c:pt idx="2032">
                  <c:v>67.72</c:v>
                </c:pt>
                <c:pt idx="2033">
                  <c:v>67.753</c:v>
                </c:pt>
                <c:pt idx="2034">
                  <c:v>67.787000000000006</c:v>
                </c:pt>
                <c:pt idx="2035">
                  <c:v>67.819999999999993</c:v>
                </c:pt>
                <c:pt idx="2036">
                  <c:v>67.852999999999994</c:v>
                </c:pt>
                <c:pt idx="2037">
                  <c:v>67.887</c:v>
                </c:pt>
                <c:pt idx="2038">
                  <c:v>67.92</c:v>
                </c:pt>
                <c:pt idx="2039">
                  <c:v>67.953000000000003</c:v>
                </c:pt>
                <c:pt idx="2040">
                  <c:v>67.986999999999995</c:v>
                </c:pt>
                <c:pt idx="2041">
                  <c:v>68.02</c:v>
                </c:pt>
                <c:pt idx="2042">
                  <c:v>68.052999999999997</c:v>
                </c:pt>
                <c:pt idx="2043">
                  <c:v>68.087000000000003</c:v>
                </c:pt>
                <c:pt idx="2044">
                  <c:v>68.12</c:v>
                </c:pt>
                <c:pt idx="2045">
                  <c:v>68.153000000000006</c:v>
                </c:pt>
                <c:pt idx="2046">
                  <c:v>68.186999999999998</c:v>
                </c:pt>
                <c:pt idx="2047">
                  <c:v>68.22</c:v>
                </c:pt>
                <c:pt idx="2048">
                  <c:v>68.253</c:v>
                </c:pt>
                <c:pt idx="2049">
                  <c:v>68.287000000000006</c:v>
                </c:pt>
                <c:pt idx="2050">
                  <c:v>68.319999999999993</c:v>
                </c:pt>
                <c:pt idx="2051">
                  <c:v>68.352999999999994</c:v>
                </c:pt>
                <c:pt idx="2052">
                  <c:v>68.387</c:v>
                </c:pt>
                <c:pt idx="2053">
                  <c:v>68.42</c:v>
                </c:pt>
                <c:pt idx="2054">
                  <c:v>68.453000000000003</c:v>
                </c:pt>
                <c:pt idx="2055">
                  <c:v>68.486999999999995</c:v>
                </c:pt>
                <c:pt idx="2056">
                  <c:v>68.52</c:v>
                </c:pt>
                <c:pt idx="2057">
                  <c:v>68.552999999999997</c:v>
                </c:pt>
                <c:pt idx="2058">
                  <c:v>68.587000000000003</c:v>
                </c:pt>
                <c:pt idx="2059">
                  <c:v>68.62</c:v>
                </c:pt>
                <c:pt idx="2060">
                  <c:v>68.653000000000006</c:v>
                </c:pt>
                <c:pt idx="2061">
                  <c:v>68.686999999999998</c:v>
                </c:pt>
                <c:pt idx="2062">
                  <c:v>68.72</c:v>
                </c:pt>
                <c:pt idx="2063">
                  <c:v>68.753</c:v>
                </c:pt>
                <c:pt idx="2064">
                  <c:v>68.787000000000006</c:v>
                </c:pt>
                <c:pt idx="2065">
                  <c:v>68.819999999999993</c:v>
                </c:pt>
                <c:pt idx="2066">
                  <c:v>68.852999999999994</c:v>
                </c:pt>
                <c:pt idx="2067">
                  <c:v>68.887</c:v>
                </c:pt>
                <c:pt idx="2068">
                  <c:v>68.92</c:v>
                </c:pt>
                <c:pt idx="2069">
                  <c:v>68.953000000000003</c:v>
                </c:pt>
                <c:pt idx="2070">
                  <c:v>68.986999999999995</c:v>
                </c:pt>
                <c:pt idx="2071">
                  <c:v>69.02</c:v>
                </c:pt>
                <c:pt idx="2072">
                  <c:v>69.052999999999997</c:v>
                </c:pt>
                <c:pt idx="2073">
                  <c:v>69.087000000000003</c:v>
                </c:pt>
                <c:pt idx="2074">
                  <c:v>69.12</c:v>
                </c:pt>
                <c:pt idx="2075">
                  <c:v>69.153000000000006</c:v>
                </c:pt>
                <c:pt idx="2076">
                  <c:v>69.186999999999998</c:v>
                </c:pt>
                <c:pt idx="2077">
                  <c:v>69.22</c:v>
                </c:pt>
                <c:pt idx="2078">
                  <c:v>69.253</c:v>
                </c:pt>
                <c:pt idx="2079">
                  <c:v>69.287000000000006</c:v>
                </c:pt>
                <c:pt idx="2080">
                  <c:v>69.319999999999993</c:v>
                </c:pt>
                <c:pt idx="2081">
                  <c:v>69.352999999999994</c:v>
                </c:pt>
                <c:pt idx="2082">
                  <c:v>69.387</c:v>
                </c:pt>
                <c:pt idx="2083">
                  <c:v>69.42</c:v>
                </c:pt>
                <c:pt idx="2084">
                  <c:v>69.453000000000003</c:v>
                </c:pt>
                <c:pt idx="2085">
                  <c:v>69.486999999999995</c:v>
                </c:pt>
                <c:pt idx="2086">
                  <c:v>69.52</c:v>
                </c:pt>
                <c:pt idx="2087">
                  <c:v>69.552999999999997</c:v>
                </c:pt>
                <c:pt idx="2088">
                  <c:v>69.587000000000003</c:v>
                </c:pt>
                <c:pt idx="2089">
                  <c:v>69.62</c:v>
                </c:pt>
              </c:numCache>
            </c:numRef>
          </c:xVal>
          <c:yVal>
            <c:numRef>
              <c:f>Tslice!$H$4:$H$3000</c:f>
              <c:numCache>
                <c:formatCode>0.00E+00</c:formatCode>
                <c:ptCount val="2997"/>
                <c:pt idx="0">
                  <c:v>2.8152529999999998</c:v>
                </c:pt>
                <c:pt idx="1">
                  <c:v>2.810317</c:v>
                </c:pt>
                <c:pt idx="2">
                  <c:v>2.808395</c:v>
                </c:pt>
                <c:pt idx="3">
                  <c:v>2.8112900000000001</c:v>
                </c:pt>
                <c:pt idx="4">
                  <c:v>2.8222070000000001</c:v>
                </c:pt>
                <c:pt idx="5">
                  <c:v>2.8420860000000001</c:v>
                </c:pt>
                <c:pt idx="6">
                  <c:v>2.8838360000000001</c:v>
                </c:pt>
                <c:pt idx="7">
                  <c:v>2.9472320000000001</c:v>
                </c:pt>
                <c:pt idx="8">
                  <c:v>3.0517970000000001</c:v>
                </c:pt>
                <c:pt idx="9">
                  <c:v>3.180895</c:v>
                </c:pt>
                <c:pt idx="10">
                  <c:v>3.3650869999999999</c:v>
                </c:pt>
                <c:pt idx="11">
                  <c:v>3.3064149999999999</c:v>
                </c:pt>
                <c:pt idx="12">
                  <c:v>3.1915990000000001</c:v>
                </c:pt>
                <c:pt idx="13">
                  <c:v>3.165219</c:v>
                </c:pt>
                <c:pt idx="14">
                  <c:v>3.0832099999999998</c:v>
                </c:pt>
                <c:pt idx="15">
                  <c:v>2.9524170000000001</c:v>
                </c:pt>
                <c:pt idx="16">
                  <c:v>2.9250799999999999</c:v>
                </c:pt>
                <c:pt idx="17">
                  <c:v>2.8963749999999999</c:v>
                </c:pt>
                <c:pt idx="18">
                  <c:v>2.820058</c:v>
                </c:pt>
                <c:pt idx="19">
                  <c:v>2.7864969999999998</c:v>
                </c:pt>
                <c:pt idx="20">
                  <c:v>2.7766639999999998</c:v>
                </c:pt>
                <c:pt idx="21">
                  <c:v>2.7631610000000002</c:v>
                </c:pt>
                <c:pt idx="22">
                  <c:v>2.7570160000000001</c:v>
                </c:pt>
                <c:pt idx="23">
                  <c:v>2.7708900000000001</c:v>
                </c:pt>
                <c:pt idx="24">
                  <c:v>2.7773210000000002</c:v>
                </c:pt>
                <c:pt idx="25">
                  <c:v>2.7593350000000001</c:v>
                </c:pt>
                <c:pt idx="26">
                  <c:v>2.7523110000000002</c:v>
                </c:pt>
                <c:pt idx="27">
                  <c:v>2.74498</c:v>
                </c:pt>
                <c:pt idx="28">
                  <c:v>2.7503199999999999</c:v>
                </c:pt>
                <c:pt idx="29">
                  <c:v>2.7509709999999998</c:v>
                </c:pt>
                <c:pt idx="30">
                  <c:v>2.7476859999999999</c:v>
                </c:pt>
                <c:pt idx="31">
                  <c:v>2.7535639999999999</c:v>
                </c:pt>
                <c:pt idx="32">
                  <c:v>2.7599010000000002</c:v>
                </c:pt>
                <c:pt idx="33">
                  <c:v>2.756821</c:v>
                </c:pt>
                <c:pt idx="34">
                  <c:v>2.546624</c:v>
                </c:pt>
                <c:pt idx="35">
                  <c:v>2.5082620000000002</c:v>
                </c:pt>
                <c:pt idx="36">
                  <c:v>2.5021439999999999</c:v>
                </c:pt>
                <c:pt idx="37">
                  <c:v>2.5055329999999998</c:v>
                </c:pt>
                <c:pt idx="38">
                  <c:v>2.5171250000000001</c:v>
                </c:pt>
                <c:pt idx="39">
                  <c:v>2.531987</c:v>
                </c:pt>
                <c:pt idx="40">
                  <c:v>2.6159940000000002</c:v>
                </c:pt>
                <c:pt idx="41">
                  <c:v>2.65964</c:v>
                </c:pt>
                <c:pt idx="42">
                  <c:v>2.642795</c:v>
                </c:pt>
                <c:pt idx="43">
                  <c:v>2.6066940000000001</c:v>
                </c:pt>
                <c:pt idx="44">
                  <c:v>2.5803039999999999</c:v>
                </c:pt>
                <c:pt idx="45">
                  <c:v>2.5569999999999999</c:v>
                </c:pt>
                <c:pt idx="46">
                  <c:v>2.5365180000000001</c:v>
                </c:pt>
                <c:pt idx="47">
                  <c:v>2.519279</c:v>
                </c:pt>
                <c:pt idx="48">
                  <c:v>2.5045950000000001</c:v>
                </c:pt>
                <c:pt idx="49">
                  <c:v>2.4911889999999999</c:v>
                </c:pt>
                <c:pt idx="50">
                  <c:v>2.4798300000000002</c:v>
                </c:pt>
                <c:pt idx="51">
                  <c:v>2.468496</c:v>
                </c:pt>
                <c:pt idx="52">
                  <c:v>2.4590689999999999</c:v>
                </c:pt>
                <c:pt idx="53">
                  <c:v>2.448833</c:v>
                </c:pt>
                <c:pt idx="54">
                  <c:v>2.435959</c:v>
                </c:pt>
                <c:pt idx="55">
                  <c:v>2.4259559999999998</c:v>
                </c:pt>
                <c:pt idx="56">
                  <c:v>2.414777</c:v>
                </c:pt>
                <c:pt idx="57">
                  <c:v>2.4046609999999999</c:v>
                </c:pt>
                <c:pt idx="58">
                  <c:v>2.3957079999999999</c:v>
                </c:pt>
                <c:pt idx="59">
                  <c:v>2.387067</c:v>
                </c:pt>
                <c:pt idx="60">
                  <c:v>2.3798819999999998</c:v>
                </c:pt>
                <c:pt idx="61">
                  <c:v>2.3752960000000001</c:v>
                </c:pt>
                <c:pt idx="62">
                  <c:v>2.3703639999999999</c:v>
                </c:pt>
                <c:pt idx="63">
                  <c:v>2.3674330000000001</c:v>
                </c:pt>
                <c:pt idx="64">
                  <c:v>2.3624580000000002</c:v>
                </c:pt>
                <c:pt idx="65">
                  <c:v>2.3600690000000002</c:v>
                </c:pt>
                <c:pt idx="66">
                  <c:v>2.357834</c:v>
                </c:pt>
                <c:pt idx="67">
                  <c:v>2.3563749999999999</c:v>
                </c:pt>
                <c:pt idx="68">
                  <c:v>2.3533659999999998</c:v>
                </c:pt>
                <c:pt idx="69">
                  <c:v>2.3518849999999998</c:v>
                </c:pt>
                <c:pt idx="70">
                  <c:v>2.3530129999999998</c:v>
                </c:pt>
                <c:pt idx="71">
                  <c:v>2.35433</c:v>
                </c:pt>
                <c:pt idx="72">
                  <c:v>2.353548</c:v>
                </c:pt>
                <c:pt idx="73">
                  <c:v>2.35331</c:v>
                </c:pt>
                <c:pt idx="74">
                  <c:v>2.3530899999999999</c:v>
                </c:pt>
                <c:pt idx="75">
                  <c:v>2.3550789999999999</c:v>
                </c:pt>
                <c:pt idx="76">
                  <c:v>2.3552930000000001</c:v>
                </c:pt>
                <c:pt idx="77">
                  <c:v>2.355667</c:v>
                </c:pt>
                <c:pt idx="78">
                  <c:v>2.355197</c:v>
                </c:pt>
                <c:pt idx="79">
                  <c:v>2.3547060000000002</c:v>
                </c:pt>
                <c:pt idx="80">
                  <c:v>2.356061</c:v>
                </c:pt>
                <c:pt idx="81">
                  <c:v>2.3556029999999999</c:v>
                </c:pt>
                <c:pt idx="82">
                  <c:v>2.3596780000000002</c:v>
                </c:pt>
                <c:pt idx="83">
                  <c:v>2.3608349999999998</c:v>
                </c:pt>
                <c:pt idx="84">
                  <c:v>2.3630089999999999</c:v>
                </c:pt>
                <c:pt idx="85">
                  <c:v>2.365834</c:v>
                </c:pt>
                <c:pt idx="86">
                  <c:v>2.3671709999999999</c:v>
                </c:pt>
                <c:pt idx="87">
                  <c:v>2.3679770000000002</c:v>
                </c:pt>
                <c:pt idx="88">
                  <c:v>2.3698429999999999</c:v>
                </c:pt>
                <c:pt idx="89">
                  <c:v>2.3721209999999999</c:v>
                </c:pt>
                <c:pt idx="90">
                  <c:v>2.373256</c:v>
                </c:pt>
                <c:pt idx="91">
                  <c:v>2.3750879999999999</c:v>
                </c:pt>
                <c:pt idx="92">
                  <c:v>2.3762319999999999</c:v>
                </c:pt>
                <c:pt idx="93">
                  <c:v>2.3774289999999998</c:v>
                </c:pt>
                <c:pt idx="94">
                  <c:v>2.3808210000000001</c:v>
                </c:pt>
                <c:pt idx="95">
                  <c:v>2.3857059999999999</c:v>
                </c:pt>
                <c:pt idx="96">
                  <c:v>2.389138</c:v>
                </c:pt>
                <c:pt idx="97">
                  <c:v>2.3917869999999999</c:v>
                </c:pt>
                <c:pt idx="98">
                  <c:v>2.394425</c:v>
                </c:pt>
                <c:pt idx="99">
                  <c:v>2.399578</c:v>
                </c:pt>
                <c:pt idx="100">
                  <c:v>2.4058090000000001</c:v>
                </c:pt>
                <c:pt idx="101">
                  <c:v>2.4081380000000001</c:v>
                </c:pt>
                <c:pt idx="102">
                  <c:v>2.411626</c:v>
                </c:pt>
                <c:pt idx="103">
                  <c:v>2.4165510000000001</c:v>
                </c:pt>
                <c:pt idx="104">
                  <c:v>2.420058</c:v>
                </c:pt>
                <c:pt idx="105">
                  <c:v>2.4247169999999998</c:v>
                </c:pt>
                <c:pt idx="106">
                  <c:v>2.4281350000000002</c:v>
                </c:pt>
                <c:pt idx="107">
                  <c:v>2.4329879999999999</c:v>
                </c:pt>
                <c:pt idx="108">
                  <c:v>2.436464</c:v>
                </c:pt>
                <c:pt idx="109">
                  <c:v>2.4417430000000002</c:v>
                </c:pt>
                <c:pt idx="110">
                  <c:v>2.4442849999999998</c:v>
                </c:pt>
                <c:pt idx="111">
                  <c:v>2.4491809999999998</c:v>
                </c:pt>
                <c:pt idx="112">
                  <c:v>2.4513349999999998</c:v>
                </c:pt>
                <c:pt idx="113">
                  <c:v>2.4534720000000001</c:v>
                </c:pt>
                <c:pt idx="114">
                  <c:v>2.4599989999999998</c:v>
                </c:pt>
                <c:pt idx="115">
                  <c:v>2.4612069999999999</c:v>
                </c:pt>
                <c:pt idx="116">
                  <c:v>2.465929</c:v>
                </c:pt>
                <c:pt idx="117">
                  <c:v>2.4685410000000001</c:v>
                </c:pt>
                <c:pt idx="118">
                  <c:v>2.471508</c:v>
                </c:pt>
                <c:pt idx="119">
                  <c:v>2.4753780000000001</c:v>
                </c:pt>
                <c:pt idx="120">
                  <c:v>2.4782090000000001</c:v>
                </c:pt>
                <c:pt idx="121">
                  <c:v>2.4833319999999999</c:v>
                </c:pt>
                <c:pt idx="122">
                  <c:v>2.4853839999999998</c:v>
                </c:pt>
                <c:pt idx="123">
                  <c:v>2.4886750000000002</c:v>
                </c:pt>
                <c:pt idx="124">
                  <c:v>2.4911490000000001</c:v>
                </c:pt>
                <c:pt idx="125">
                  <c:v>2.4935890000000001</c:v>
                </c:pt>
                <c:pt idx="126">
                  <c:v>2.497376</c:v>
                </c:pt>
                <c:pt idx="127">
                  <c:v>2.501169</c:v>
                </c:pt>
                <c:pt idx="128">
                  <c:v>2.5019650000000002</c:v>
                </c:pt>
                <c:pt idx="129">
                  <c:v>2.507304</c:v>
                </c:pt>
                <c:pt idx="130">
                  <c:v>2.5109309999999998</c:v>
                </c:pt>
                <c:pt idx="131">
                  <c:v>2.516391</c:v>
                </c:pt>
                <c:pt idx="132">
                  <c:v>2.5211009999999998</c:v>
                </c:pt>
                <c:pt idx="133">
                  <c:v>2.5249999999999999</c:v>
                </c:pt>
                <c:pt idx="134">
                  <c:v>2.5300180000000001</c:v>
                </c:pt>
                <c:pt idx="135">
                  <c:v>2.5353059999999998</c:v>
                </c:pt>
                <c:pt idx="136">
                  <c:v>2.5420980000000002</c:v>
                </c:pt>
                <c:pt idx="137">
                  <c:v>2.5497339999999999</c:v>
                </c:pt>
                <c:pt idx="138">
                  <c:v>2.555237</c:v>
                </c:pt>
                <c:pt idx="139">
                  <c:v>2.561321</c:v>
                </c:pt>
                <c:pt idx="140">
                  <c:v>2.5688550000000001</c:v>
                </c:pt>
                <c:pt idx="141">
                  <c:v>2.5783010000000002</c:v>
                </c:pt>
                <c:pt idx="142">
                  <c:v>2.5849660000000001</c:v>
                </c:pt>
                <c:pt idx="143">
                  <c:v>2.5962130000000001</c:v>
                </c:pt>
                <c:pt idx="144">
                  <c:v>2.6054490000000001</c:v>
                </c:pt>
                <c:pt idx="145">
                  <c:v>2.6172780000000002</c:v>
                </c:pt>
                <c:pt idx="146">
                  <c:v>2.628838</c:v>
                </c:pt>
                <c:pt idx="147">
                  <c:v>2.641025</c:v>
                </c:pt>
                <c:pt idx="148">
                  <c:v>2.6515879999999998</c:v>
                </c:pt>
                <c:pt idx="149">
                  <c:v>2.665403</c:v>
                </c:pt>
                <c:pt idx="150">
                  <c:v>2.6764860000000001</c:v>
                </c:pt>
                <c:pt idx="151">
                  <c:v>2.6903410000000001</c:v>
                </c:pt>
                <c:pt idx="152">
                  <c:v>2.7044429999999999</c:v>
                </c:pt>
                <c:pt idx="153">
                  <c:v>2.718642</c:v>
                </c:pt>
                <c:pt idx="154">
                  <c:v>2.731652</c:v>
                </c:pt>
                <c:pt idx="155">
                  <c:v>2.7461869999999999</c:v>
                </c:pt>
                <c:pt idx="156">
                  <c:v>2.7636159999999999</c:v>
                </c:pt>
                <c:pt idx="157">
                  <c:v>2.7792620000000001</c:v>
                </c:pt>
                <c:pt idx="158">
                  <c:v>2.7939880000000001</c:v>
                </c:pt>
                <c:pt idx="159">
                  <c:v>2.8123170000000002</c:v>
                </c:pt>
                <c:pt idx="160">
                  <c:v>2.8302930000000002</c:v>
                </c:pt>
                <c:pt idx="161">
                  <c:v>2.8480020000000001</c:v>
                </c:pt>
                <c:pt idx="162">
                  <c:v>2.8668770000000001</c:v>
                </c:pt>
                <c:pt idx="163">
                  <c:v>2.8888630000000002</c:v>
                </c:pt>
                <c:pt idx="164">
                  <c:v>2.9145590000000001</c:v>
                </c:pt>
                <c:pt idx="165">
                  <c:v>2.9328430000000001</c:v>
                </c:pt>
                <c:pt idx="166">
                  <c:v>2.960429</c:v>
                </c:pt>
                <c:pt idx="167">
                  <c:v>2.986415</c:v>
                </c:pt>
                <c:pt idx="168">
                  <c:v>3.013188</c:v>
                </c:pt>
                <c:pt idx="169">
                  <c:v>3.0311560000000002</c:v>
                </c:pt>
                <c:pt idx="170">
                  <c:v>3.0505879999999999</c:v>
                </c:pt>
                <c:pt idx="171">
                  <c:v>3.0707179999999998</c:v>
                </c:pt>
                <c:pt idx="172">
                  <c:v>3.089801</c:v>
                </c:pt>
                <c:pt idx="173">
                  <c:v>3.1095760000000001</c:v>
                </c:pt>
                <c:pt idx="174">
                  <c:v>3.1231879999999999</c:v>
                </c:pt>
                <c:pt idx="175">
                  <c:v>3.139202</c:v>
                </c:pt>
                <c:pt idx="176">
                  <c:v>3.1578050000000002</c:v>
                </c:pt>
                <c:pt idx="177">
                  <c:v>3.1740979999999999</c:v>
                </c:pt>
                <c:pt idx="178">
                  <c:v>3.1904170000000001</c:v>
                </c:pt>
                <c:pt idx="179">
                  <c:v>3.2048269999999999</c:v>
                </c:pt>
                <c:pt idx="180">
                  <c:v>3.2113550000000002</c:v>
                </c:pt>
                <c:pt idx="181">
                  <c:v>3.2261660000000001</c:v>
                </c:pt>
                <c:pt idx="182">
                  <c:v>3.234499</c:v>
                </c:pt>
                <c:pt idx="183">
                  <c:v>3.2451370000000002</c:v>
                </c:pt>
                <c:pt idx="184">
                  <c:v>3.2530619999999999</c:v>
                </c:pt>
                <c:pt idx="185">
                  <c:v>3.2570730000000001</c:v>
                </c:pt>
                <c:pt idx="186">
                  <c:v>3.2628889999999999</c:v>
                </c:pt>
                <c:pt idx="187">
                  <c:v>3.265479</c:v>
                </c:pt>
                <c:pt idx="188">
                  <c:v>3.27359</c:v>
                </c:pt>
                <c:pt idx="189">
                  <c:v>3.273361</c:v>
                </c:pt>
                <c:pt idx="190">
                  <c:v>3.2741359999999999</c:v>
                </c:pt>
                <c:pt idx="191">
                  <c:v>3.277072</c:v>
                </c:pt>
                <c:pt idx="192">
                  <c:v>3.275039</c:v>
                </c:pt>
                <c:pt idx="193">
                  <c:v>3.27339</c:v>
                </c:pt>
                <c:pt idx="194">
                  <c:v>3.2710349999999999</c:v>
                </c:pt>
                <c:pt idx="195">
                  <c:v>3.2692109999999999</c:v>
                </c:pt>
                <c:pt idx="196">
                  <c:v>3.265282</c:v>
                </c:pt>
                <c:pt idx="197">
                  <c:v>3.265279</c:v>
                </c:pt>
                <c:pt idx="198">
                  <c:v>3.2605810000000002</c:v>
                </c:pt>
                <c:pt idx="199">
                  <c:v>3.2579530000000001</c:v>
                </c:pt>
                <c:pt idx="200">
                  <c:v>3.2541639999999998</c:v>
                </c:pt>
                <c:pt idx="201">
                  <c:v>3.2513230000000002</c:v>
                </c:pt>
                <c:pt idx="202">
                  <c:v>3.2499609999999999</c:v>
                </c:pt>
                <c:pt idx="203">
                  <c:v>3.249733</c:v>
                </c:pt>
                <c:pt idx="204">
                  <c:v>3.2461479999999998</c:v>
                </c:pt>
                <c:pt idx="205">
                  <c:v>3.2422949999999999</c:v>
                </c:pt>
                <c:pt idx="206">
                  <c:v>3.2417500000000001</c:v>
                </c:pt>
                <c:pt idx="207">
                  <c:v>3.2360920000000002</c:v>
                </c:pt>
                <c:pt idx="208">
                  <c:v>3.2383929999999999</c:v>
                </c:pt>
                <c:pt idx="209">
                  <c:v>3.2321080000000002</c:v>
                </c:pt>
                <c:pt idx="210">
                  <c:v>3.2326459999999999</c:v>
                </c:pt>
                <c:pt idx="211">
                  <c:v>3.229133</c:v>
                </c:pt>
                <c:pt idx="212">
                  <c:v>3.2273999999999998</c:v>
                </c:pt>
                <c:pt idx="213">
                  <c:v>3.2280549999999999</c:v>
                </c:pt>
                <c:pt idx="214">
                  <c:v>3.222302</c:v>
                </c:pt>
                <c:pt idx="215">
                  <c:v>3.225444</c:v>
                </c:pt>
                <c:pt idx="216">
                  <c:v>3.2179359999999999</c:v>
                </c:pt>
                <c:pt idx="217">
                  <c:v>3.2170260000000002</c:v>
                </c:pt>
                <c:pt idx="218">
                  <c:v>3.2141519999999999</c:v>
                </c:pt>
                <c:pt idx="219">
                  <c:v>3.2142089999999999</c:v>
                </c:pt>
                <c:pt idx="220">
                  <c:v>3.2137220000000002</c:v>
                </c:pt>
                <c:pt idx="221">
                  <c:v>3.2079360000000001</c:v>
                </c:pt>
                <c:pt idx="222">
                  <c:v>3.2099350000000002</c:v>
                </c:pt>
                <c:pt idx="223">
                  <c:v>3.209015</c:v>
                </c:pt>
                <c:pt idx="224">
                  <c:v>3.201441</c:v>
                </c:pt>
                <c:pt idx="225">
                  <c:v>3.1773030000000002</c:v>
                </c:pt>
                <c:pt idx="226">
                  <c:v>3.1443289999999999</c:v>
                </c:pt>
                <c:pt idx="227">
                  <c:v>3.1072980000000001</c:v>
                </c:pt>
                <c:pt idx="228">
                  <c:v>3.0687259999999998</c:v>
                </c:pt>
                <c:pt idx="229">
                  <c:v>3.0226959999999998</c:v>
                </c:pt>
                <c:pt idx="230">
                  <c:v>2.9769209999999999</c:v>
                </c:pt>
                <c:pt idx="231">
                  <c:v>2.9285230000000002</c:v>
                </c:pt>
                <c:pt idx="232">
                  <c:v>2.8835090000000001</c:v>
                </c:pt>
                <c:pt idx="233">
                  <c:v>2.8421810000000001</c:v>
                </c:pt>
                <c:pt idx="234">
                  <c:v>2.8009309999999998</c:v>
                </c:pt>
                <c:pt idx="235">
                  <c:v>2.7613829999999999</c:v>
                </c:pt>
                <c:pt idx="236">
                  <c:v>2.724612</c:v>
                </c:pt>
                <c:pt idx="237">
                  <c:v>2.6847759999999998</c:v>
                </c:pt>
                <c:pt idx="238">
                  <c:v>2.648593</c:v>
                </c:pt>
                <c:pt idx="239">
                  <c:v>2.619529</c:v>
                </c:pt>
                <c:pt idx="240">
                  <c:v>2.5960969999999999</c:v>
                </c:pt>
                <c:pt idx="241">
                  <c:v>2.5764309999999999</c:v>
                </c:pt>
                <c:pt idx="242">
                  <c:v>2.5568840000000002</c:v>
                </c:pt>
                <c:pt idx="243">
                  <c:v>2.540375</c:v>
                </c:pt>
                <c:pt idx="244">
                  <c:v>2.5248010000000001</c:v>
                </c:pt>
                <c:pt idx="245">
                  <c:v>2.5084960000000001</c:v>
                </c:pt>
                <c:pt idx="246">
                  <c:v>2.4961139999999999</c:v>
                </c:pt>
                <c:pt idx="247">
                  <c:v>2.4821469999999999</c:v>
                </c:pt>
                <c:pt idx="248">
                  <c:v>2.4690949999999998</c:v>
                </c:pt>
                <c:pt idx="249">
                  <c:v>2.4581170000000001</c:v>
                </c:pt>
                <c:pt idx="250">
                  <c:v>2.448048</c:v>
                </c:pt>
                <c:pt idx="251">
                  <c:v>2.4387819999999998</c:v>
                </c:pt>
                <c:pt idx="252">
                  <c:v>2.4267650000000001</c:v>
                </c:pt>
                <c:pt idx="253">
                  <c:v>2.4181659999999998</c:v>
                </c:pt>
                <c:pt idx="254">
                  <c:v>2.4061460000000001</c:v>
                </c:pt>
                <c:pt idx="255">
                  <c:v>2.3972180000000001</c:v>
                </c:pt>
                <c:pt idx="256">
                  <c:v>2.3857050000000002</c:v>
                </c:pt>
                <c:pt idx="257">
                  <c:v>2.376795</c:v>
                </c:pt>
                <c:pt idx="258">
                  <c:v>2.366555</c:v>
                </c:pt>
                <c:pt idx="259">
                  <c:v>2.3579029999999999</c:v>
                </c:pt>
                <c:pt idx="260">
                  <c:v>2.3486419999999999</c:v>
                </c:pt>
                <c:pt idx="261">
                  <c:v>2.3416220000000001</c:v>
                </c:pt>
                <c:pt idx="262">
                  <c:v>2.3327290000000001</c:v>
                </c:pt>
                <c:pt idx="263">
                  <c:v>2.3244910000000001</c:v>
                </c:pt>
                <c:pt idx="264">
                  <c:v>2.3194919999999999</c:v>
                </c:pt>
                <c:pt idx="265">
                  <c:v>2.3142939999999999</c:v>
                </c:pt>
                <c:pt idx="266">
                  <c:v>2.3104779999999998</c:v>
                </c:pt>
                <c:pt idx="267">
                  <c:v>2.3040949999999998</c:v>
                </c:pt>
                <c:pt idx="268">
                  <c:v>2.303331</c:v>
                </c:pt>
                <c:pt idx="269">
                  <c:v>2.3021400000000001</c:v>
                </c:pt>
                <c:pt idx="270">
                  <c:v>2.3023259999999999</c:v>
                </c:pt>
                <c:pt idx="271">
                  <c:v>2.3018200000000002</c:v>
                </c:pt>
                <c:pt idx="272">
                  <c:v>2.3008139999999999</c:v>
                </c:pt>
                <c:pt idx="273">
                  <c:v>2.2990729999999999</c:v>
                </c:pt>
                <c:pt idx="274">
                  <c:v>2.2985989999999998</c:v>
                </c:pt>
                <c:pt idx="275">
                  <c:v>2.29793</c:v>
                </c:pt>
                <c:pt idx="276">
                  <c:v>2.2964329999999999</c:v>
                </c:pt>
                <c:pt idx="277">
                  <c:v>2.2969330000000001</c:v>
                </c:pt>
                <c:pt idx="278">
                  <c:v>2.2964769999999999</c:v>
                </c:pt>
                <c:pt idx="279">
                  <c:v>2.2952859999999999</c:v>
                </c:pt>
                <c:pt idx="280">
                  <c:v>2.2931319999999999</c:v>
                </c:pt>
                <c:pt idx="281">
                  <c:v>2.29311</c:v>
                </c:pt>
                <c:pt idx="282">
                  <c:v>2.2929029999999999</c:v>
                </c:pt>
                <c:pt idx="283">
                  <c:v>2.2919749999999999</c:v>
                </c:pt>
                <c:pt idx="284">
                  <c:v>2.2927279999999999</c:v>
                </c:pt>
                <c:pt idx="285">
                  <c:v>2.2928320000000002</c:v>
                </c:pt>
                <c:pt idx="286">
                  <c:v>2.2898809999999998</c:v>
                </c:pt>
                <c:pt idx="287">
                  <c:v>2.2913060000000001</c:v>
                </c:pt>
                <c:pt idx="288">
                  <c:v>2.2893650000000001</c:v>
                </c:pt>
                <c:pt idx="289">
                  <c:v>2.289774</c:v>
                </c:pt>
                <c:pt idx="290">
                  <c:v>2.2898849999999999</c:v>
                </c:pt>
                <c:pt idx="291">
                  <c:v>2.2899980000000002</c:v>
                </c:pt>
                <c:pt idx="292">
                  <c:v>2.2896619999999999</c:v>
                </c:pt>
                <c:pt idx="293">
                  <c:v>2.2887970000000002</c:v>
                </c:pt>
                <c:pt idx="294">
                  <c:v>2.287696</c:v>
                </c:pt>
                <c:pt idx="295">
                  <c:v>2.2885270000000002</c:v>
                </c:pt>
                <c:pt idx="296">
                  <c:v>2.2863720000000001</c:v>
                </c:pt>
                <c:pt idx="297">
                  <c:v>2.2865410000000002</c:v>
                </c:pt>
                <c:pt idx="298">
                  <c:v>2.2862740000000001</c:v>
                </c:pt>
                <c:pt idx="299">
                  <c:v>2.285536</c:v>
                </c:pt>
                <c:pt idx="300">
                  <c:v>2.2839830000000001</c:v>
                </c:pt>
                <c:pt idx="301">
                  <c:v>2.2850769999999998</c:v>
                </c:pt>
                <c:pt idx="302">
                  <c:v>2.2861799999999999</c:v>
                </c:pt>
                <c:pt idx="303">
                  <c:v>2.2844790000000001</c:v>
                </c:pt>
                <c:pt idx="304">
                  <c:v>2.28505</c:v>
                </c:pt>
                <c:pt idx="305">
                  <c:v>2.2856230000000002</c:v>
                </c:pt>
                <c:pt idx="306">
                  <c:v>2.2831730000000001</c:v>
                </c:pt>
                <c:pt idx="307">
                  <c:v>2.282791</c:v>
                </c:pt>
                <c:pt idx="308">
                  <c:v>2.284195</c:v>
                </c:pt>
                <c:pt idx="309">
                  <c:v>2.2834859999999999</c:v>
                </c:pt>
                <c:pt idx="310">
                  <c:v>2.2825839999999999</c:v>
                </c:pt>
                <c:pt idx="311">
                  <c:v>2.283433</c:v>
                </c:pt>
                <c:pt idx="312">
                  <c:v>2.2815590000000001</c:v>
                </c:pt>
                <c:pt idx="313">
                  <c:v>2.2819569999999998</c:v>
                </c:pt>
                <c:pt idx="314">
                  <c:v>2.2820990000000001</c:v>
                </c:pt>
                <c:pt idx="315">
                  <c:v>2.2821259999999999</c:v>
                </c:pt>
                <c:pt idx="316">
                  <c:v>2.281501</c:v>
                </c:pt>
                <c:pt idx="317">
                  <c:v>2.2801550000000002</c:v>
                </c:pt>
                <c:pt idx="318">
                  <c:v>2.2815919999999998</c:v>
                </c:pt>
                <c:pt idx="319">
                  <c:v>2.2830590000000002</c:v>
                </c:pt>
                <c:pt idx="320">
                  <c:v>2.2918889999999998</c:v>
                </c:pt>
                <c:pt idx="321">
                  <c:v>2.2995969999999999</c:v>
                </c:pt>
                <c:pt idx="322">
                  <c:v>2.306565</c:v>
                </c:pt>
                <c:pt idx="323">
                  <c:v>2.3065329999999999</c:v>
                </c:pt>
                <c:pt idx="324">
                  <c:v>2.3081399999999999</c:v>
                </c:pt>
                <c:pt idx="325">
                  <c:v>2.302505</c:v>
                </c:pt>
                <c:pt idx="326">
                  <c:v>2.303931</c:v>
                </c:pt>
                <c:pt idx="327">
                  <c:v>2.3023410000000002</c:v>
                </c:pt>
                <c:pt idx="328">
                  <c:v>2.2998820000000002</c:v>
                </c:pt>
                <c:pt idx="329">
                  <c:v>2.295569</c:v>
                </c:pt>
                <c:pt idx="330">
                  <c:v>2.2898710000000002</c:v>
                </c:pt>
                <c:pt idx="331">
                  <c:v>2.2864119999999999</c:v>
                </c:pt>
                <c:pt idx="332">
                  <c:v>2.282079</c:v>
                </c:pt>
                <c:pt idx="333">
                  <c:v>2.2785220000000002</c:v>
                </c:pt>
                <c:pt idx="334">
                  <c:v>2.2757719999999999</c:v>
                </c:pt>
                <c:pt idx="335">
                  <c:v>2.273638</c:v>
                </c:pt>
                <c:pt idx="336">
                  <c:v>2.2708710000000001</c:v>
                </c:pt>
                <c:pt idx="337">
                  <c:v>2.2668699999999999</c:v>
                </c:pt>
                <c:pt idx="338">
                  <c:v>2.265139</c:v>
                </c:pt>
                <c:pt idx="339">
                  <c:v>2.261171</c:v>
                </c:pt>
                <c:pt idx="340">
                  <c:v>2.2594509999999999</c:v>
                </c:pt>
                <c:pt idx="341">
                  <c:v>2.1766809999999999</c:v>
                </c:pt>
                <c:pt idx="342">
                  <c:v>2.1834530000000001</c:v>
                </c:pt>
                <c:pt idx="343">
                  <c:v>2.1883889999999999</c:v>
                </c:pt>
                <c:pt idx="344">
                  <c:v>2.1928109999999998</c:v>
                </c:pt>
                <c:pt idx="345">
                  <c:v>2.1977150000000001</c:v>
                </c:pt>
                <c:pt idx="346">
                  <c:v>2.2053229999999999</c:v>
                </c:pt>
                <c:pt idx="347">
                  <c:v>2.2116199999999999</c:v>
                </c:pt>
                <c:pt idx="348">
                  <c:v>2.221565</c:v>
                </c:pt>
                <c:pt idx="349">
                  <c:v>2.227233</c:v>
                </c:pt>
                <c:pt idx="350">
                  <c:v>2.2349730000000001</c:v>
                </c:pt>
                <c:pt idx="351">
                  <c:v>2.2412969999999999</c:v>
                </c:pt>
                <c:pt idx="352">
                  <c:v>2.2502219999999999</c:v>
                </c:pt>
                <c:pt idx="353">
                  <c:v>2.2610109999999999</c:v>
                </c:pt>
                <c:pt idx="354">
                  <c:v>2.2699820000000002</c:v>
                </c:pt>
                <c:pt idx="355">
                  <c:v>2.2804199999999999</c:v>
                </c:pt>
                <c:pt idx="356">
                  <c:v>2.2910720000000002</c:v>
                </c:pt>
                <c:pt idx="357">
                  <c:v>2.2985470000000001</c:v>
                </c:pt>
                <c:pt idx="358">
                  <c:v>2.3082600000000002</c:v>
                </c:pt>
                <c:pt idx="359">
                  <c:v>2.3130190000000002</c:v>
                </c:pt>
                <c:pt idx="360">
                  <c:v>2.3159529999999999</c:v>
                </c:pt>
                <c:pt idx="361">
                  <c:v>2.3145500000000001</c:v>
                </c:pt>
                <c:pt idx="362">
                  <c:v>2.3097120000000002</c:v>
                </c:pt>
                <c:pt idx="363">
                  <c:v>2.3056169999999998</c:v>
                </c:pt>
                <c:pt idx="364">
                  <c:v>2.3006700000000002</c:v>
                </c:pt>
                <c:pt idx="365">
                  <c:v>2.2948629999999999</c:v>
                </c:pt>
                <c:pt idx="366">
                  <c:v>2.2901509999999998</c:v>
                </c:pt>
                <c:pt idx="367">
                  <c:v>2.2810929999999998</c:v>
                </c:pt>
                <c:pt idx="368">
                  <c:v>2.2749320000000002</c:v>
                </c:pt>
                <c:pt idx="369">
                  <c:v>2.268993</c:v>
                </c:pt>
                <c:pt idx="370">
                  <c:v>2.260723</c:v>
                </c:pt>
                <c:pt idx="371">
                  <c:v>2.255118</c:v>
                </c:pt>
                <c:pt idx="372">
                  <c:v>2.2479969999999998</c:v>
                </c:pt>
                <c:pt idx="373">
                  <c:v>2.2404540000000002</c:v>
                </c:pt>
                <c:pt idx="374">
                  <c:v>2.234969</c:v>
                </c:pt>
                <c:pt idx="375">
                  <c:v>2.2274340000000001</c:v>
                </c:pt>
                <c:pt idx="376">
                  <c:v>2.2200980000000001</c:v>
                </c:pt>
                <c:pt idx="377">
                  <c:v>2.2150449999999999</c:v>
                </c:pt>
                <c:pt idx="378">
                  <c:v>2.2083179999999998</c:v>
                </c:pt>
                <c:pt idx="379">
                  <c:v>2.2012369999999999</c:v>
                </c:pt>
                <c:pt idx="380">
                  <c:v>2.1948970000000001</c:v>
                </c:pt>
                <c:pt idx="381">
                  <c:v>2.1882899999999998</c:v>
                </c:pt>
                <c:pt idx="382">
                  <c:v>2.1824129999999999</c:v>
                </c:pt>
                <c:pt idx="383">
                  <c:v>2.1767750000000001</c:v>
                </c:pt>
                <c:pt idx="384">
                  <c:v>2.1691240000000001</c:v>
                </c:pt>
                <c:pt idx="385">
                  <c:v>2.1637</c:v>
                </c:pt>
                <c:pt idx="386">
                  <c:v>2.1562420000000002</c:v>
                </c:pt>
                <c:pt idx="387">
                  <c:v>2.169333</c:v>
                </c:pt>
                <c:pt idx="388">
                  <c:v>2.1544249999999998</c:v>
                </c:pt>
                <c:pt idx="389">
                  <c:v>2.1463809999999999</c:v>
                </c:pt>
                <c:pt idx="390">
                  <c:v>2.1318929999999998</c:v>
                </c:pt>
                <c:pt idx="391">
                  <c:v>2.1217760000000001</c:v>
                </c:pt>
                <c:pt idx="392">
                  <c:v>2.1172879999999998</c:v>
                </c:pt>
                <c:pt idx="393">
                  <c:v>2.1102729999999998</c:v>
                </c:pt>
                <c:pt idx="394">
                  <c:v>2.1043500000000002</c:v>
                </c:pt>
                <c:pt idx="395">
                  <c:v>2.0963560000000001</c:v>
                </c:pt>
                <c:pt idx="396">
                  <c:v>2.0904129999999999</c:v>
                </c:pt>
                <c:pt idx="397">
                  <c:v>2.0867079999999998</c:v>
                </c:pt>
                <c:pt idx="398">
                  <c:v>2.0803569999999998</c:v>
                </c:pt>
                <c:pt idx="399">
                  <c:v>2.0718480000000001</c:v>
                </c:pt>
                <c:pt idx="400">
                  <c:v>2.0653549999999998</c:v>
                </c:pt>
                <c:pt idx="401">
                  <c:v>2.0606949999999999</c:v>
                </c:pt>
                <c:pt idx="402">
                  <c:v>2.0541330000000002</c:v>
                </c:pt>
                <c:pt idx="403">
                  <c:v>2.0494889999999999</c:v>
                </c:pt>
                <c:pt idx="404">
                  <c:v>2.042268</c:v>
                </c:pt>
                <c:pt idx="405">
                  <c:v>2.0365839999999999</c:v>
                </c:pt>
                <c:pt idx="406">
                  <c:v>2.033299</c:v>
                </c:pt>
                <c:pt idx="407">
                  <c:v>2.023266</c:v>
                </c:pt>
                <c:pt idx="408">
                  <c:v>2.0186009999999999</c:v>
                </c:pt>
                <c:pt idx="409">
                  <c:v>2.0114990000000001</c:v>
                </c:pt>
                <c:pt idx="410">
                  <c:v>2.0054240000000001</c:v>
                </c:pt>
                <c:pt idx="411">
                  <c:v>2.0014910000000001</c:v>
                </c:pt>
                <c:pt idx="412">
                  <c:v>1.995377</c:v>
                </c:pt>
                <c:pt idx="413">
                  <c:v>1.9901120000000001</c:v>
                </c:pt>
                <c:pt idx="414">
                  <c:v>1.9825330000000001</c:v>
                </c:pt>
                <c:pt idx="415">
                  <c:v>1.9759199999999999</c:v>
                </c:pt>
                <c:pt idx="416">
                  <c:v>1.9705889999999999</c:v>
                </c:pt>
                <c:pt idx="417">
                  <c:v>1.966107</c:v>
                </c:pt>
                <c:pt idx="418">
                  <c:v>1.9717150000000001</c:v>
                </c:pt>
                <c:pt idx="419">
                  <c:v>1.960699</c:v>
                </c:pt>
                <c:pt idx="420">
                  <c:v>1.9513910000000001</c:v>
                </c:pt>
                <c:pt idx="421">
                  <c:v>1.944777</c:v>
                </c:pt>
                <c:pt idx="422">
                  <c:v>1.9385509999999999</c:v>
                </c:pt>
                <c:pt idx="423">
                  <c:v>1.9330700000000001</c:v>
                </c:pt>
                <c:pt idx="424">
                  <c:v>1.924094</c:v>
                </c:pt>
                <c:pt idx="425">
                  <c:v>1.919608</c:v>
                </c:pt>
                <c:pt idx="426">
                  <c:v>1.9132260000000001</c:v>
                </c:pt>
                <c:pt idx="427">
                  <c:v>1.9075009999999999</c:v>
                </c:pt>
                <c:pt idx="428">
                  <c:v>1.9022079999999999</c:v>
                </c:pt>
                <c:pt idx="429">
                  <c:v>1.8978809999999999</c:v>
                </c:pt>
                <c:pt idx="430">
                  <c:v>1.8921490000000001</c:v>
                </c:pt>
                <c:pt idx="431">
                  <c:v>1.8868050000000001</c:v>
                </c:pt>
                <c:pt idx="432">
                  <c:v>1.8797250000000001</c:v>
                </c:pt>
                <c:pt idx="433">
                  <c:v>1.873364</c:v>
                </c:pt>
                <c:pt idx="434">
                  <c:v>1.8678650000000001</c:v>
                </c:pt>
                <c:pt idx="435">
                  <c:v>1.8636379999999999</c:v>
                </c:pt>
                <c:pt idx="436">
                  <c:v>1.857227</c:v>
                </c:pt>
                <c:pt idx="437">
                  <c:v>1.854849</c:v>
                </c:pt>
                <c:pt idx="438">
                  <c:v>1.8465609999999999</c:v>
                </c:pt>
                <c:pt idx="439">
                  <c:v>1.8429070000000001</c:v>
                </c:pt>
                <c:pt idx="440">
                  <c:v>1.8368</c:v>
                </c:pt>
                <c:pt idx="441">
                  <c:v>1.8316539999999999</c:v>
                </c:pt>
                <c:pt idx="442">
                  <c:v>1.82755</c:v>
                </c:pt>
                <c:pt idx="443">
                  <c:v>1.821132</c:v>
                </c:pt>
                <c:pt idx="444">
                  <c:v>1.8157509999999999</c:v>
                </c:pt>
                <c:pt idx="445">
                  <c:v>1.811598</c:v>
                </c:pt>
                <c:pt idx="446">
                  <c:v>1.8051699999999999</c:v>
                </c:pt>
                <c:pt idx="447">
                  <c:v>1.8030200000000001</c:v>
                </c:pt>
                <c:pt idx="448">
                  <c:v>1.810748</c:v>
                </c:pt>
                <c:pt idx="449">
                  <c:v>1.7992239999999999</c:v>
                </c:pt>
                <c:pt idx="450">
                  <c:v>1.7914730000000001</c:v>
                </c:pt>
                <c:pt idx="451">
                  <c:v>1.785793</c:v>
                </c:pt>
                <c:pt idx="452">
                  <c:v>1.7793589999999999</c:v>
                </c:pt>
                <c:pt idx="453">
                  <c:v>1.773061</c:v>
                </c:pt>
                <c:pt idx="454">
                  <c:v>1.7674449999999999</c:v>
                </c:pt>
                <c:pt idx="455">
                  <c:v>1.7619610000000001</c:v>
                </c:pt>
                <c:pt idx="456">
                  <c:v>1.7576179999999999</c:v>
                </c:pt>
                <c:pt idx="457">
                  <c:v>1.753897</c:v>
                </c:pt>
                <c:pt idx="458">
                  <c:v>1.748022</c:v>
                </c:pt>
                <c:pt idx="459">
                  <c:v>1.7430349999999999</c:v>
                </c:pt>
                <c:pt idx="460">
                  <c:v>1.7390909999999999</c:v>
                </c:pt>
                <c:pt idx="461">
                  <c:v>1.7361610000000001</c:v>
                </c:pt>
                <c:pt idx="462">
                  <c:v>1.7311989999999999</c:v>
                </c:pt>
                <c:pt idx="463">
                  <c:v>1.724248</c:v>
                </c:pt>
                <c:pt idx="464">
                  <c:v>1.7206490000000001</c:v>
                </c:pt>
                <c:pt idx="465">
                  <c:v>1.715368</c:v>
                </c:pt>
                <c:pt idx="466">
                  <c:v>1.7111460000000001</c:v>
                </c:pt>
                <c:pt idx="467">
                  <c:v>1.7079120000000001</c:v>
                </c:pt>
                <c:pt idx="468">
                  <c:v>1.7025049999999999</c:v>
                </c:pt>
                <c:pt idx="469">
                  <c:v>1.6979660000000001</c:v>
                </c:pt>
                <c:pt idx="470">
                  <c:v>1.694429</c:v>
                </c:pt>
                <c:pt idx="471">
                  <c:v>1.6888129999999999</c:v>
                </c:pt>
                <c:pt idx="472">
                  <c:v>1.684577</c:v>
                </c:pt>
                <c:pt idx="473">
                  <c:v>1.681262</c:v>
                </c:pt>
                <c:pt idx="474">
                  <c:v>1.675522</c:v>
                </c:pt>
                <c:pt idx="475">
                  <c:v>1.671062</c:v>
                </c:pt>
                <c:pt idx="476">
                  <c:v>1.667008</c:v>
                </c:pt>
                <c:pt idx="477">
                  <c:v>1.6637439999999999</c:v>
                </c:pt>
                <c:pt idx="478">
                  <c:v>1.6768529999999999</c:v>
                </c:pt>
                <c:pt idx="479">
                  <c:v>1.6653849999999999</c:v>
                </c:pt>
                <c:pt idx="480">
                  <c:v>1.656172</c:v>
                </c:pt>
                <c:pt idx="481">
                  <c:v>1.6506730000000001</c:v>
                </c:pt>
                <c:pt idx="482">
                  <c:v>1.6447320000000001</c:v>
                </c:pt>
                <c:pt idx="483">
                  <c:v>1.640776</c:v>
                </c:pt>
                <c:pt idx="484">
                  <c:v>1.6345289999999999</c:v>
                </c:pt>
                <c:pt idx="485">
                  <c:v>1.6312009999999999</c:v>
                </c:pt>
                <c:pt idx="486">
                  <c:v>1.626247</c:v>
                </c:pt>
                <c:pt idx="487">
                  <c:v>1.6217950000000001</c:v>
                </c:pt>
                <c:pt idx="488">
                  <c:v>1.617834</c:v>
                </c:pt>
                <c:pt idx="489">
                  <c:v>1.614795</c:v>
                </c:pt>
                <c:pt idx="490">
                  <c:v>1.609982</c:v>
                </c:pt>
                <c:pt idx="491">
                  <c:v>1.605318</c:v>
                </c:pt>
                <c:pt idx="492">
                  <c:v>1.6017600000000001</c:v>
                </c:pt>
                <c:pt idx="493">
                  <c:v>1.596563</c:v>
                </c:pt>
                <c:pt idx="494">
                  <c:v>1.5945279999999999</c:v>
                </c:pt>
                <c:pt idx="495">
                  <c:v>1.5905720000000001</c:v>
                </c:pt>
                <c:pt idx="496">
                  <c:v>1.585259</c:v>
                </c:pt>
                <c:pt idx="497">
                  <c:v>1.5828169999999999</c:v>
                </c:pt>
                <c:pt idx="498">
                  <c:v>1.5787279999999999</c:v>
                </c:pt>
                <c:pt idx="499">
                  <c:v>1.5725709999999999</c:v>
                </c:pt>
                <c:pt idx="500">
                  <c:v>1.569547</c:v>
                </c:pt>
                <c:pt idx="501">
                  <c:v>1.564786</c:v>
                </c:pt>
                <c:pt idx="502">
                  <c:v>1.5632219999999999</c:v>
                </c:pt>
                <c:pt idx="503">
                  <c:v>1.557334</c:v>
                </c:pt>
                <c:pt idx="504">
                  <c:v>1.554519</c:v>
                </c:pt>
                <c:pt idx="505">
                  <c:v>1.549993</c:v>
                </c:pt>
                <c:pt idx="506">
                  <c:v>1.546367</c:v>
                </c:pt>
                <c:pt idx="507">
                  <c:v>1.5429660000000001</c:v>
                </c:pt>
                <c:pt idx="508">
                  <c:v>1.5381339999999999</c:v>
                </c:pt>
                <c:pt idx="509">
                  <c:v>1.546624</c:v>
                </c:pt>
                <c:pt idx="510">
                  <c:v>1.5393829999999999</c:v>
                </c:pt>
                <c:pt idx="511">
                  <c:v>1.532729</c:v>
                </c:pt>
                <c:pt idx="512">
                  <c:v>1.5276749999999999</c:v>
                </c:pt>
                <c:pt idx="513">
                  <c:v>1.5219590000000001</c:v>
                </c:pt>
                <c:pt idx="514">
                  <c:v>1.518178</c:v>
                </c:pt>
                <c:pt idx="515">
                  <c:v>1.5146269999999999</c:v>
                </c:pt>
                <c:pt idx="516">
                  <c:v>1.5113989999999999</c:v>
                </c:pt>
                <c:pt idx="517">
                  <c:v>1.5063869999999999</c:v>
                </c:pt>
                <c:pt idx="518">
                  <c:v>1.5038100000000001</c:v>
                </c:pt>
                <c:pt idx="519">
                  <c:v>1.4995240000000001</c:v>
                </c:pt>
                <c:pt idx="520">
                  <c:v>1.4954179999999999</c:v>
                </c:pt>
                <c:pt idx="521">
                  <c:v>1.491709</c:v>
                </c:pt>
                <c:pt idx="522">
                  <c:v>1.4886269999999999</c:v>
                </c:pt>
                <c:pt idx="523">
                  <c:v>1.4838640000000001</c:v>
                </c:pt>
                <c:pt idx="524">
                  <c:v>1.4815309999999999</c:v>
                </c:pt>
                <c:pt idx="525">
                  <c:v>1.4776389999999999</c:v>
                </c:pt>
                <c:pt idx="526">
                  <c:v>1.4738290000000001</c:v>
                </c:pt>
                <c:pt idx="527">
                  <c:v>1.47037</c:v>
                </c:pt>
                <c:pt idx="528">
                  <c:v>1.4653780000000001</c:v>
                </c:pt>
                <c:pt idx="529">
                  <c:v>1.46292</c:v>
                </c:pt>
                <c:pt idx="530">
                  <c:v>1.459012</c:v>
                </c:pt>
                <c:pt idx="531">
                  <c:v>1.4550419999999999</c:v>
                </c:pt>
                <c:pt idx="532">
                  <c:v>1.451614</c:v>
                </c:pt>
                <c:pt idx="533">
                  <c:v>1.4488989999999999</c:v>
                </c:pt>
                <c:pt idx="534">
                  <c:v>1.4445220000000001</c:v>
                </c:pt>
                <c:pt idx="535">
                  <c:v>1.4427179999999999</c:v>
                </c:pt>
                <c:pt idx="536">
                  <c:v>1.4375530000000001</c:v>
                </c:pt>
                <c:pt idx="537">
                  <c:v>1.434831</c:v>
                </c:pt>
                <c:pt idx="538">
                  <c:v>1.4328799999999999</c:v>
                </c:pt>
                <c:pt idx="539">
                  <c:v>1.441368</c:v>
                </c:pt>
                <c:pt idx="540">
                  <c:v>1.433171</c:v>
                </c:pt>
                <c:pt idx="541">
                  <c:v>1.426669</c:v>
                </c:pt>
                <c:pt idx="542">
                  <c:v>1.422401</c:v>
                </c:pt>
                <c:pt idx="543">
                  <c:v>1.417513</c:v>
                </c:pt>
                <c:pt idx="544">
                  <c:v>1.4143969999999999</c:v>
                </c:pt>
                <c:pt idx="545">
                  <c:v>1.411402</c:v>
                </c:pt>
                <c:pt idx="546">
                  <c:v>1.406765</c:v>
                </c:pt>
                <c:pt idx="547">
                  <c:v>1.4042110000000001</c:v>
                </c:pt>
                <c:pt idx="548">
                  <c:v>1.399777</c:v>
                </c:pt>
                <c:pt idx="549">
                  <c:v>1.397764</c:v>
                </c:pt>
                <c:pt idx="550">
                  <c:v>1.3943000000000001</c:v>
                </c:pt>
                <c:pt idx="551">
                  <c:v>1.391173</c:v>
                </c:pt>
                <c:pt idx="552">
                  <c:v>1.3867020000000001</c:v>
                </c:pt>
                <c:pt idx="553">
                  <c:v>1.3842699999999999</c:v>
                </c:pt>
                <c:pt idx="554">
                  <c:v>1.380366</c:v>
                </c:pt>
                <c:pt idx="555">
                  <c:v>1.378452</c:v>
                </c:pt>
                <c:pt idx="556">
                  <c:v>1.3751789999999999</c:v>
                </c:pt>
                <c:pt idx="557">
                  <c:v>1.3723270000000001</c:v>
                </c:pt>
                <c:pt idx="558">
                  <c:v>1.3679110000000001</c:v>
                </c:pt>
                <c:pt idx="559">
                  <c:v>1.3656159999999999</c:v>
                </c:pt>
                <c:pt idx="560">
                  <c:v>1.362001</c:v>
                </c:pt>
                <c:pt idx="561">
                  <c:v>1.3588249999999999</c:v>
                </c:pt>
                <c:pt idx="562">
                  <c:v>1.355856</c:v>
                </c:pt>
                <c:pt idx="563">
                  <c:v>1.3532690000000001</c:v>
                </c:pt>
                <c:pt idx="564">
                  <c:v>1.3491690000000001</c:v>
                </c:pt>
                <c:pt idx="565">
                  <c:v>1.3468249999999999</c:v>
                </c:pt>
                <c:pt idx="566">
                  <c:v>1.34291</c:v>
                </c:pt>
                <c:pt idx="567">
                  <c:v>1.3410299999999999</c:v>
                </c:pt>
                <c:pt idx="568">
                  <c:v>1.337666</c:v>
                </c:pt>
                <c:pt idx="569">
                  <c:v>1.348009</c:v>
                </c:pt>
                <c:pt idx="570">
                  <c:v>1.339637</c:v>
                </c:pt>
                <c:pt idx="571">
                  <c:v>1.3329880000000001</c:v>
                </c:pt>
                <c:pt idx="572">
                  <c:v>1.3278019999999999</c:v>
                </c:pt>
                <c:pt idx="573">
                  <c:v>1.3249329999999999</c:v>
                </c:pt>
                <c:pt idx="574">
                  <c:v>1.3197460000000001</c:v>
                </c:pt>
                <c:pt idx="575">
                  <c:v>1.3172140000000001</c:v>
                </c:pt>
                <c:pt idx="576">
                  <c:v>1.313029</c:v>
                </c:pt>
                <c:pt idx="577">
                  <c:v>1.309928</c:v>
                </c:pt>
                <c:pt idx="578">
                  <c:v>1.306975</c:v>
                </c:pt>
                <c:pt idx="579">
                  <c:v>1.3039350000000001</c:v>
                </c:pt>
                <c:pt idx="580">
                  <c:v>1.300878</c:v>
                </c:pt>
                <c:pt idx="581">
                  <c:v>1.2975890000000001</c:v>
                </c:pt>
                <c:pt idx="582">
                  <c:v>1.2942720000000001</c:v>
                </c:pt>
                <c:pt idx="583">
                  <c:v>1.29115</c:v>
                </c:pt>
                <c:pt idx="584">
                  <c:v>1.2882610000000001</c:v>
                </c:pt>
                <c:pt idx="585">
                  <c:v>1.285209</c:v>
                </c:pt>
                <c:pt idx="586">
                  <c:v>1.282159</c:v>
                </c:pt>
                <c:pt idx="587">
                  <c:v>1.2788710000000001</c:v>
                </c:pt>
                <c:pt idx="588">
                  <c:v>1.2756019999999999</c:v>
                </c:pt>
                <c:pt idx="589">
                  <c:v>1.272311</c:v>
                </c:pt>
                <c:pt idx="590">
                  <c:v>1.2688330000000001</c:v>
                </c:pt>
                <c:pt idx="591">
                  <c:v>1.266713</c:v>
                </c:pt>
                <c:pt idx="592">
                  <c:v>1.2632019999999999</c:v>
                </c:pt>
                <c:pt idx="593">
                  <c:v>1.260953</c:v>
                </c:pt>
                <c:pt idx="594">
                  <c:v>1.2572920000000001</c:v>
                </c:pt>
                <c:pt idx="595">
                  <c:v>1.254974</c:v>
                </c:pt>
                <c:pt idx="596">
                  <c:v>1.2511810000000001</c:v>
                </c:pt>
                <c:pt idx="597">
                  <c:v>1.248613</c:v>
                </c:pt>
                <c:pt idx="598">
                  <c:v>1.2458959999999999</c:v>
                </c:pt>
                <c:pt idx="599">
                  <c:v>1.2429790000000001</c:v>
                </c:pt>
                <c:pt idx="600">
                  <c:v>1.2499629999999999</c:v>
                </c:pt>
                <c:pt idx="601">
                  <c:v>1.2430479999999999</c:v>
                </c:pt>
                <c:pt idx="602">
                  <c:v>1.237819</c:v>
                </c:pt>
                <c:pt idx="603">
                  <c:v>1.233522</c:v>
                </c:pt>
                <c:pt idx="604">
                  <c:v>1.2293449999999999</c:v>
                </c:pt>
                <c:pt idx="605">
                  <c:v>1.225962</c:v>
                </c:pt>
                <c:pt idx="606">
                  <c:v>1.2231019999999999</c:v>
                </c:pt>
                <c:pt idx="607">
                  <c:v>1.2192879999999999</c:v>
                </c:pt>
                <c:pt idx="608">
                  <c:v>1.2162520000000001</c:v>
                </c:pt>
                <c:pt idx="609">
                  <c:v>1.212985</c:v>
                </c:pt>
                <c:pt idx="610">
                  <c:v>1.2088760000000001</c:v>
                </c:pt>
                <c:pt idx="611">
                  <c:v>1.2054469999999999</c:v>
                </c:pt>
                <c:pt idx="612">
                  <c:v>1.2028239999999999</c:v>
                </c:pt>
                <c:pt idx="613">
                  <c:v>1.199641</c:v>
                </c:pt>
                <c:pt idx="614">
                  <c:v>1.1961470000000001</c:v>
                </c:pt>
                <c:pt idx="615">
                  <c:v>1.1930050000000001</c:v>
                </c:pt>
                <c:pt idx="616">
                  <c:v>1.189192</c:v>
                </c:pt>
                <c:pt idx="617">
                  <c:v>1.1860409999999999</c:v>
                </c:pt>
                <c:pt idx="618">
                  <c:v>1.183243</c:v>
                </c:pt>
                <c:pt idx="619">
                  <c:v>1.179532</c:v>
                </c:pt>
                <c:pt idx="620">
                  <c:v>1.176142</c:v>
                </c:pt>
                <c:pt idx="621">
                  <c:v>1.1731499999999999</c:v>
                </c:pt>
                <c:pt idx="622">
                  <c:v>1.170428</c:v>
                </c:pt>
                <c:pt idx="623">
                  <c:v>1.1676120000000001</c:v>
                </c:pt>
                <c:pt idx="624">
                  <c:v>1.1649309999999999</c:v>
                </c:pt>
                <c:pt idx="625">
                  <c:v>1.1620299999999999</c:v>
                </c:pt>
                <c:pt idx="626">
                  <c:v>1.1590910000000001</c:v>
                </c:pt>
                <c:pt idx="627">
                  <c:v>1.156525</c:v>
                </c:pt>
                <c:pt idx="628">
                  <c:v>1.153772</c:v>
                </c:pt>
                <c:pt idx="629">
                  <c:v>1.1508590000000001</c:v>
                </c:pt>
                <c:pt idx="630">
                  <c:v>1.1591959999999999</c:v>
                </c:pt>
                <c:pt idx="631">
                  <c:v>1.1530929999999999</c:v>
                </c:pt>
                <c:pt idx="632">
                  <c:v>1.1478010000000001</c:v>
                </c:pt>
                <c:pt idx="633">
                  <c:v>1.143473</c:v>
                </c:pt>
                <c:pt idx="634">
                  <c:v>1.1398250000000001</c:v>
                </c:pt>
                <c:pt idx="635">
                  <c:v>1.1364650000000001</c:v>
                </c:pt>
                <c:pt idx="636">
                  <c:v>1.1335440000000001</c:v>
                </c:pt>
                <c:pt idx="637">
                  <c:v>1.1303810000000001</c:v>
                </c:pt>
                <c:pt idx="638">
                  <c:v>1.127696</c:v>
                </c:pt>
                <c:pt idx="639">
                  <c:v>1.1248849999999999</c:v>
                </c:pt>
                <c:pt idx="640">
                  <c:v>1.122026</c:v>
                </c:pt>
                <c:pt idx="641">
                  <c:v>1.119319</c:v>
                </c:pt>
                <c:pt idx="642">
                  <c:v>1.116619</c:v>
                </c:pt>
                <c:pt idx="643">
                  <c:v>1.1136520000000001</c:v>
                </c:pt>
                <c:pt idx="644">
                  <c:v>1.111137</c:v>
                </c:pt>
                <c:pt idx="645">
                  <c:v>1.1084750000000001</c:v>
                </c:pt>
                <c:pt idx="646">
                  <c:v>1.105829</c:v>
                </c:pt>
                <c:pt idx="647">
                  <c:v>1.1034139999999999</c:v>
                </c:pt>
                <c:pt idx="648">
                  <c:v>1.1008979999999999</c:v>
                </c:pt>
                <c:pt idx="649">
                  <c:v>1.0982769999999999</c:v>
                </c:pt>
                <c:pt idx="650">
                  <c:v>1.0956399999999999</c:v>
                </c:pt>
                <c:pt idx="651">
                  <c:v>1.0930679999999999</c:v>
                </c:pt>
                <c:pt idx="652">
                  <c:v>1.090484</c:v>
                </c:pt>
                <c:pt idx="653">
                  <c:v>1.0880829999999999</c:v>
                </c:pt>
                <c:pt idx="654">
                  <c:v>1.0856859999999999</c:v>
                </c:pt>
                <c:pt idx="655">
                  <c:v>1.0832999999999999</c:v>
                </c:pt>
                <c:pt idx="656">
                  <c:v>1.0806610000000001</c:v>
                </c:pt>
                <c:pt idx="657">
                  <c:v>1.07823</c:v>
                </c:pt>
                <c:pt idx="658">
                  <c:v>1.075539</c:v>
                </c:pt>
                <c:pt idx="659">
                  <c:v>1.072983</c:v>
                </c:pt>
                <c:pt idx="660">
                  <c:v>1.081672</c:v>
                </c:pt>
                <c:pt idx="661">
                  <c:v>1.0764</c:v>
                </c:pt>
                <c:pt idx="662">
                  <c:v>1.0710329999999999</c:v>
                </c:pt>
                <c:pt idx="663">
                  <c:v>1.0665750000000001</c:v>
                </c:pt>
                <c:pt idx="664">
                  <c:v>1.0627439999999999</c:v>
                </c:pt>
                <c:pt idx="665">
                  <c:v>1.059404</c:v>
                </c:pt>
                <c:pt idx="666">
                  <c:v>1.056332</c:v>
                </c:pt>
                <c:pt idx="667">
                  <c:v>1.0534190000000001</c:v>
                </c:pt>
                <c:pt idx="668">
                  <c:v>1.050327</c:v>
                </c:pt>
                <c:pt idx="669">
                  <c:v>1.0475669999999999</c:v>
                </c:pt>
                <c:pt idx="670">
                  <c:v>1.0447839999999999</c:v>
                </c:pt>
                <c:pt idx="671">
                  <c:v>1.042003</c:v>
                </c:pt>
                <c:pt idx="672">
                  <c:v>1.0394159999999999</c:v>
                </c:pt>
                <c:pt idx="673">
                  <c:v>1.036664</c:v>
                </c:pt>
                <c:pt idx="674">
                  <c:v>1.0339769999999999</c:v>
                </c:pt>
                <c:pt idx="675">
                  <c:v>1.0313639999999999</c:v>
                </c:pt>
                <c:pt idx="676">
                  <c:v>1.0285740000000001</c:v>
                </c:pt>
                <c:pt idx="677">
                  <c:v>1.0259529999999999</c:v>
                </c:pt>
                <c:pt idx="678">
                  <c:v>1.023234</c:v>
                </c:pt>
                <c:pt idx="679">
                  <c:v>1.0206189999999999</c:v>
                </c:pt>
                <c:pt idx="680">
                  <c:v>1.0178849999999999</c:v>
                </c:pt>
                <c:pt idx="681">
                  <c:v>1.0153650000000001</c:v>
                </c:pt>
                <c:pt idx="682">
                  <c:v>1.01268</c:v>
                </c:pt>
                <c:pt idx="683">
                  <c:v>1.0099400000000001</c:v>
                </c:pt>
                <c:pt idx="684">
                  <c:v>1.0072570000000001</c:v>
                </c:pt>
                <c:pt idx="685">
                  <c:v>1.0047330000000001</c:v>
                </c:pt>
                <c:pt idx="686">
                  <c:v>1.002087</c:v>
                </c:pt>
                <c:pt idx="687">
                  <c:v>0.99941559999999996</c:v>
                </c:pt>
                <c:pt idx="688">
                  <c:v>0.99674130000000005</c:v>
                </c:pt>
                <c:pt idx="689">
                  <c:v>0.99414860000000005</c:v>
                </c:pt>
                <c:pt idx="690">
                  <c:v>0.99153239999999998</c:v>
                </c:pt>
                <c:pt idx="691">
                  <c:v>0.99829909999999999</c:v>
                </c:pt>
                <c:pt idx="692">
                  <c:v>0.99258950000000001</c:v>
                </c:pt>
                <c:pt idx="693">
                  <c:v>0.98779360000000005</c:v>
                </c:pt>
                <c:pt idx="694">
                  <c:v>0.98386810000000002</c:v>
                </c:pt>
                <c:pt idx="695">
                  <c:v>0.98049180000000002</c:v>
                </c:pt>
                <c:pt idx="696">
                  <c:v>0.97730930000000005</c:v>
                </c:pt>
                <c:pt idx="697">
                  <c:v>0.97435530000000004</c:v>
                </c:pt>
                <c:pt idx="698">
                  <c:v>0.97158180000000005</c:v>
                </c:pt>
                <c:pt idx="699">
                  <c:v>0.96880250000000001</c:v>
                </c:pt>
                <c:pt idx="700">
                  <c:v>0.96591740000000004</c:v>
                </c:pt>
                <c:pt idx="701">
                  <c:v>0.96326020000000001</c:v>
                </c:pt>
                <c:pt idx="702">
                  <c:v>0.96069649999999995</c:v>
                </c:pt>
                <c:pt idx="703">
                  <c:v>0.95806690000000005</c:v>
                </c:pt>
                <c:pt idx="704">
                  <c:v>0.95544879999999999</c:v>
                </c:pt>
                <c:pt idx="705">
                  <c:v>0.95283960000000001</c:v>
                </c:pt>
                <c:pt idx="706">
                  <c:v>0.950102</c:v>
                </c:pt>
                <c:pt idx="707">
                  <c:v>0.94764179999999998</c:v>
                </c:pt>
                <c:pt idx="708">
                  <c:v>0.94492200000000004</c:v>
                </c:pt>
                <c:pt idx="709">
                  <c:v>0.94223800000000002</c:v>
                </c:pt>
                <c:pt idx="710">
                  <c:v>0.93970540000000002</c:v>
                </c:pt>
                <c:pt idx="711">
                  <c:v>0.93702470000000004</c:v>
                </c:pt>
                <c:pt idx="712">
                  <c:v>0.93449070000000001</c:v>
                </c:pt>
                <c:pt idx="713">
                  <c:v>0.93186990000000003</c:v>
                </c:pt>
                <c:pt idx="714">
                  <c:v>0.92936430000000003</c:v>
                </c:pt>
                <c:pt idx="715">
                  <c:v>0.92675549999999995</c:v>
                </c:pt>
                <c:pt idx="716">
                  <c:v>0.92426129999999995</c:v>
                </c:pt>
                <c:pt idx="717">
                  <c:v>0.92179069999999996</c:v>
                </c:pt>
                <c:pt idx="718">
                  <c:v>0.91921180000000002</c:v>
                </c:pt>
                <c:pt idx="719">
                  <c:v>0.91674199999999995</c:v>
                </c:pt>
                <c:pt idx="720">
                  <c:v>0.91410559999999996</c:v>
                </c:pt>
                <c:pt idx="721">
                  <c:v>0.92133370000000003</c:v>
                </c:pt>
                <c:pt idx="722">
                  <c:v>0.91632329999999995</c:v>
                </c:pt>
                <c:pt idx="723">
                  <c:v>0.91156820000000005</c:v>
                </c:pt>
                <c:pt idx="724">
                  <c:v>0.90763380000000005</c:v>
                </c:pt>
                <c:pt idx="725">
                  <c:v>0.90425599999999995</c:v>
                </c:pt>
                <c:pt idx="726">
                  <c:v>0.90119729999999998</c:v>
                </c:pt>
                <c:pt idx="727">
                  <c:v>0.89840350000000002</c:v>
                </c:pt>
                <c:pt idx="728">
                  <c:v>0.89560010000000001</c:v>
                </c:pt>
                <c:pt idx="729">
                  <c:v>0.89313129999999996</c:v>
                </c:pt>
                <c:pt idx="730">
                  <c:v>0.89050220000000002</c:v>
                </c:pt>
                <c:pt idx="731">
                  <c:v>0.88794569999999995</c:v>
                </c:pt>
                <c:pt idx="732">
                  <c:v>0.88538289999999997</c:v>
                </c:pt>
                <c:pt idx="733">
                  <c:v>0.88293189999999999</c:v>
                </c:pt>
                <c:pt idx="734">
                  <c:v>0.88034140000000005</c:v>
                </c:pt>
                <c:pt idx="735">
                  <c:v>0.87787269999999995</c:v>
                </c:pt>
                <c:pt idx="736">
                  <c:v>0.87541150000000001</c:v>
                </c:pt>
                <c:pt idx="737">
                  <c:v>0.87296819999999997</c:v>
                </c:pt>
                <c:pt idx="738">
                  <c:v>0.87040280000000003</c:v>
                </c:pt>
                <c:pt idx="739">
                  <c:v>0.8678264</c:v>
                </c:pt>
                <c:pt idx="740">
                  <c:v>0.86534580000000005</c:v>
                </c:pt>
                <c:pt idx="741">
                  <c:v>0.86294139999999997</c:v>
                </c:pt>
                <c:pt idx="742">
                  <c:v>0.86054359999999996</c:v>
                </c:pt>
                <c:pt idx="743">
                  <c:v>0.85814190000000001</c:v>
                </c:pt>
                <c:pt idx="744">
                  <c:v>0.85555519999999996</c:v>
                </c:pt>
                <c:pt idx="745">
                  <c:v>0.85316020000000004</c:v>
                </c:pt>
                <c:pt idx="746">
                  <c:v>0.85062879999999996</c:v>
                </c:pt>
                <c:pt idx="747">
                  <c:v>0.84828740000000002</c:v>
                </c:pt>
                <c:pt idx="748">
                  <c:v>0.84588050000000004</c:v>
                </c:pt>
                <c:pt idx="749">
                  <c:v>0.84341330000000003</c:v>
                </c:pt>
                <c:pt idx="750">
                  <c:v>0.84086629999999996</c:v>
                </c:pt>
                <c:pt idx="751">
                  <c:v>0.84715499999999999</c:v>
                </c:pt>
                <c:pt idx="752">
                  <c:v>0.84406020000000004</c:v>
                </c:pt>
                <c:pt idx="753">
                  <c:v>0.83917730000000001</c:v>
                </c:pt>
                <c:pt idx="754">
                  <c:v>0.83490279999999994</c:v>
                </c:pt>
                <c:pt idx="755">
                  <c:v>0.83141779999999998</c:v>
                </c:pt>
                <c:pt idx="756">
                  <c:v>0.82839870000000004</c:v>
                </c:pt>
                <c:pt idx="757">
                  <c:v>0.82564919999999997</c:v>
                </c:pt>
                <c:pt idx="758">
                  <c:v>0.82303099999999996</c:v>
                </c:pt>
                <c:pt idx="759">
                  <c:v>0.82051960000000002</c:v>
                </c:pt>
                <c:pt idx="760">
                  <c:v>0.81811659999999997</c:v>
                </c:pt>
                <c:pt idx="761">
                  <c:v>0.81560089999999996</c:v>
                </c:pt>
                <c:pt idx="762">
                  <c:v>0.81316250000000001</c:v>
                </c:pt>
                <c:pt idx="763">
                  <c:v>0.81066680000000002</c:v>
                </c:pt>
                <c:pt idx="764">
                  <c:v>0.80823270000000003</c:v>
                </c:pt>
                <c:pt idx="765">
                  <c:v>0.8058303</c:v>
                </c:pt>
                <c:pt idx="766">
                  <c:v>0.80337259999999999</c:v>
                </c:pt>
                <c:pt idx="767">
                  <c:v>0.80103709999999995</c:v>
                </c:pt>
                <c:pt idx="768">
                  <c:v>0.79856890000000003</c:v>
                </c:pt>
                <c:pt idx="769">
                  <c:v>0.79612799999999995</c:v>
                </c:pt>
                <c:pt idx="770">
                  <c:v>0.79373680000000002</c:v>
                </c:pt>
                <c:pt idx="771">
                  <c:v>0.79139490000000001</c:v>
                </c:pt>
                <c:pt idx="772">
                  <c:v>0.78901350000000003</c:v>
                </c:pt>
                <c:pt idx="773">
                  <c:v>0.78651850000000001</c:v>
                </c:pt>
                <c:pt idx="774">
                  <c:v>0.78414689999999998</c:v>
                </c:pt>
                <c:pt idx="775">
                  <c:v>0.78170980000000001</c:v>
                </c:pt>
                <c:pt idx="776">
                  <c:v>0.77934239999999999</c:v>
                </c:pt>
                <c:pt idx="777">
                  <c:v>0.77706949999999997</c:v>
                </c:pt>
                <c:pt idx="778">
                  <c:v>0.77457940000000003</c:v>
                </c:pt>
                <c:pt idx="779">
                  <c:v>0.77225189999999999</c:v>
                </c:pt>
                <c:pt idx="780">
                  <c:v>0.76972280000000004</c:v>
                </c:pt>
                <c:pt idx="781">
                  <c:v>0.76739860000000004</c:v>
                </c:pt>
                <c:pt idx="782">
                  <c:v>0.77361690000000005</c:v>
                </c:pt>
                <c:pt idx="783">
                  <c:v>0.76887930000000004</c:v>
                </c:pt>
                <c:pt idx="784">
                  <c:v>0.76437840000000001</c:v>
                </c:pt>
                <c:pt idx="785">
                  <c:v>0.76075179999999998</c:v>
                </c:pt>
                <c:pt idx="786">
                  <c:v>0.75772289999999998</c:v>
                </c:pt>
                <c:pt idx="787">
                  <c:v>0.75498460000000001</c:v>
                </c:pt>
                <c:pt idx="788">
                  <c:v>0.75243130000000003</c:v>
                </c:pt>
                <c:pt idx="789">
                  <c:v>0.74996419999999997</c:v>
                </c:pt>
                <c:pt idx="790">
                  <c:v>0.74747680000000005</c:v>
                </c:pt>
                <c:pt idx="791">
                  <c:v>0.74504550000000003</c:v>
                </c:pt>
                <c:pt idx="792">
                  <c:v>0.74270480000000005</c:v>
                </c:pt>
                <c:pt idx="793">
                  <c:v>0.74031400000000003</c:v>
                </c:pt>
                <c:pt idx="794">
                  <c:v>0.73804040000000004</c:v>
                </c:pt>
                <c:pt idx="795">
                  <c:v>0.73561790000000005</c:v>
                </c:pt>
                <c:pt idx="796">
                  <c:v>0.73322509999999996</c:v>
                </c:pt>
                <c:pt idx="797">
                  <c:v>0.7308713</c:v>
                </c:pt>
                <c:pt idx="798">
                  <c:v>0.7285317</c:v>
                </c:pt>
                <c:pt idx="799">
                  <c:v>0.72618300000000002</c:v>
                </c:pt>
                <c:pt idx="800">
                  <c:v>0.72396020000000005</c:v>
                </c:pt>
                <c:pt idx="801">
                  <c:v>0.72151379999999998</c:v>
                </c:pt>
                <c:pt idx="802">
                  <c:v>0.71921500000000005</c:v>
                </c:pt>
                <c:pt idx="803">
                  <c:v>0.7169259</c:v>
                </c:pt>
                <c:pt idx="804">
                  <c:v>0.71465270000000003</c:v>
                </c:pt>
                <c:pt idx="805">
                  <c:v>0.71241180000000004</c:v>
                </c:pt>
                <c:pt idx="806">
                  <c:v>0.71012660000000005</c:v>
                </c:pt>
                <c:pt idx="807">
                  <c:v>0.70781780000000005</c:v>
                </c:pt>
                <c:pt idx="808">
                  <c:v>0.70552139999999997</c:v>
                </c:pt>
                <c:pt idx="809">
                  <c:v>0.70322850000000003</c:v>
                </c:pt>
                <c:pt idx="810">
                  <c:v>0.70096409999999998</c:v>
                </c:pt>
                <c:pt idx="811">
                  <c:v>0.69865520000000003</c:v>
                </c:pt>
                <c:pt idx="812">
                  <c:v>0.70435320000000001</c:v>
                </c:pt>
                <c:pt idx="813">
                  <c:v>0.70099330000000004</c:v>
                </c:pt>
                <c:pt idx="814">
                  <c:v>0.69642409999999999</c:v>
                </c:pt>
                <c:pt idx="815">
                  <c:v>0.69262080000000004</c:v>
                </c:pt>
                <c:pt idx="816">
                  <c:v>0.68937300000000001</c:v>
                </c:pt>
                <c:pt idx="817">
                  <c:v>0.68676959999999998</c:v>
                </c:pt>
                <c:pt idx="818">
                  <c:v>0.68408060000000004</c:v>
                </c:pt>
                <c:pt idx="819">
                  <c:v>0.68149159999999998</c:v>
                </c:pt>
                <c:pt idx="820">
                  <c:v>0.67902340000000005</c:v>
                </c:pt>
                <c:pt idx="821">
                  <c:v>0.67669290000000004</c:v>
                </c:pt>
                <c:pt idx="822">
                  <c:v>0.67430299999999999</c:v>
                </c:pt>
                <c:pt idx="823">
                  <c:v>0.67195050000000001</c:v>
                </c:pt>
                <c:pt idx="824">
                  <c:v>0.66955450000000005</c:v>
                </c:pt>
                <c:pt idx="825">
                  <c:v>0.66733469999999995</c:v>
                </c:pt>
                <c:pt idx="826">
                  <c:v>0.66501969999999999</c:v>
                </c:pt>
                <c:pt idx="827">
                  <c:v>0.66274679999999997</c:v>
                </c:pt>
                <c:pt idx="828">
                  <c:v>0.66058490000000003</c:v>
                </c:pt>
                <c:pt idx="829">
                  <c:v>0.65826700000000005</c:v>
                </c:pt>
                <c:pt idx="830">
                  <c:v>0.65585749999999998</c:v>
                </c:pt>
                <c:pt idx="831">
                  <c:v>0.6536786</c:v>
                </c:pt>
                <c:pt idx="832">
                  <c:v>0.65142489999999997</c:v>
                </c:pt>
                <c:pt idx="833">
                  <c:v>0.6492078</c:v>
                </c:pt>
                <c:pt idx="834">
                  <c:v>0.64687749999999999</c:v>
                </c:pt>
                <c:pt idx="835">
                  <c:v>0.64458079999999995</c:v>
                </c:pt>
                <c:pt idx="836">
                  <c:v>0.64229769999999997</c:v>
                </c:pt>
                <c:pt idx="837">
                  <c:v>0.64016090000000003</c:v>
                </c:pt>
                <c:pt idx="838">
                  <c:v>0.63800970000000001</c:v>
                </c:pt>
                <c:pt idx="839">
                  <c:v>0.63580349999999997</c:v>
                </c:pt>
                <c:pt idx="840">
                  <c:v>0.63352450000000005</c:v>
                </c:pt>
                <c:pt idx="841">
                  <c:v>0.63122069999999997</c:v>
                </c:pt>
                <c:pt idx="842">
                  <c:v>0.6351561</c:v>
                </c:pt>
                <c:pt idx="843">
                  <c:v>0.63407780000000002</c:v>
                </c:pt>
                <c:pt idx="844">
                  <c:v>0.62959509999999996</c:v>
                </c:pt>
                <c:pt idx="845">
                  <c:v>0.62570990000000004</c:v>
                </c:pt>
                <c:pt idx="846">
                  <c:v>0.62245989999999995</c:v>
                </c:pt>
                <c:pt idx="847">
                  <c:v>0.61973310000000004</c:v>
                </c:pt>
                <c:pt idx="848">
                  <c:v>0.61723519999999998</c:v>
                </c:pt>
                <c:pt idx="849">
                  <c:v>0.61471180000000003</c:v>
                </c:pt>
                <c:pt idx="850">
                  <c:v>0.61233289999999996</c:v>
                </c:pt>
                <c:pt idx="851">
                  <c:v>0.61008010000000001</c:v>
                </c:pt>
                <c:pt idx="852">
                  <c:v>0.60774989999999995</c:v>
                </c:pt>
                <c:pt idx="853">
                  <c:v>0.60531009999999996</c:v>
                </c:pt>
                <c:pt idx="854">
                  <c:v>0.60303830000000003</c:v>
                </c:pt>
                <c:pt idx="855">
                  <c:v>0.60067649999999995</c:v>
                </c:pt>
                <c:pt idx="856">
                  <c:v>0.59848599999999996</c:v>
                </c:pt>
                <c:pt idx="857">
                  <c:v>0.59619290000000003</c:v>
                </c:pt>
                <c:pt idx="858">
                  <c:v>0.59397009999999995</c:v>
                </c:pt>
                <c:pt idx="859">
                  <c:v>0.59170420000000001</c:v>
                </c:pt>
                <c:pt idx="860">
                  <c:v>0.58939699999999995</c:v>
                </c:pt>
                <c:pt idx="861">
                  <c:v>0.58729469999999995</c:v>
                </c:pt>
                <c:pt idx="862">
                  <c:v>0.58512589999999998</c:v>
                </c:pt>
                <c:pt idx="863">
                  <c:v>0.58293070000000002</c:v>
                </c:pt>
                <c:pt idx="864">
                  <c:v>0.58066359999999995</c:v>
                </c:pt>
                <c:pt idx="865">
                  <c:v>0.578457</c:v>
                </c:pt>
                <c:pt idx="866">
                  <c:v>0.57630190000000003</c:v>
                </c:pt>
                <c:pt idx="867">
                  <c:v>0.57412450000000004</c:v>
                </c:pt>
                <c:pt idx="868">
                  <c:v>0.57198119999999997</c:v>
                </c:pt>
                <c:pt idx="869">
                  <c:v>0.56977630000000001</c:v>
                </c:pt>
                <c:pt idx="870">
                  <c:v>0.56760409999999994</c:v>
                </c:pt>
                <c:pt idx="871">
                  <c:v>0.56539229999999996</c:v>
                </c:pt>
                <c:pt idx="872">
                  <c:v>0.56322380000000005</c:v>
                </c:pt>
                <c:pt idx="873">
                  <c:v>0.56899580000000005</c:v>
                </c:pt>
                <c:pt idx="874">
                  <c:v>0.56465080000000001</c:v>
                </c:pt>
                <c:pt idx="875">
                  <c:v>0.56056760000000005</c:v>
                </c:pt>
                <c:pt idx="876">
                  <c:v>0.55722340000000004</c:v>
                </c:pt>
                <c:pt idx="877">
                  <c:v>0.5542667</c:v>
                </c:pt>
                <c:pt idx="878">
                  <c:v>0.55165609999999998</c:v>
                </c:pt>
                <c:pt idx="879">
                  <c:v>0.54934019999999995</c:v>
                </c:pt>
                <c:pt idx="880">
                  <c:v>0.54702050000000002</c:v>
                </c:pt>
                <c:pt idx="881">
                  <c:v>0.54473340000000003</c:v>
                </c:pt>
                <c:pt idx="882">
                  <c:v>0.542462</c:v>
                </c:pt>
                <c:pt idx="883">
                  <c:v>0.54018239999999995</c:v>
                </c:pt>
                <c:pt idx="884">
                  <c:v>0.53797110000000004</c:v>
                </c:pt>
                <c:pt idx="885">
                  <c:v>0.53582070000000004</c:v>
                </c:pt>
                <c:pt idx="886">
                  <c:v>0.53370189999999995</c:v>
                </c:pt>
                <c:pt idx="887">
                  <c:v>0.53138949999999996</c:v>
                </c:pt>
                <c:pt idx="888">
                  <c:v>0.52928790000000003</c:v>
                </c:pt>
                <c:pt idx="889">
                  <c:v>0.5270146</c:v>
                </c:pt>
                <c:pt idx="890">
                  <c:v>0.52497039999999995</c:v>
                </c:pt>
                <c:pt idx="891">
                  <c:v>0.52276509999999998</c:v>
                </c:pt>
                <c:pt idx="892">
                  <c:v>0.52069869999999996</c:v>
                </c:pt>
                <c:pt idx="893">
                  <c:v>0.51850300000000005</c:v>
                </c:pt>
                <c:pt idx="894">
                  <c:v>0.51633499999999999</c:v>
                </c:pt>
                <c:pt idx="895">
                  <c:v>0.51423050000000003</c:v>
                </c:pt>
                <c:pt idx="896">
                  <c:v>0.51206560000000001</c:v>
                </c:pt>
                <c:pt idx="897">
                  <c:v>0.5101137</c:v>
                </c:pt>
                <c:pt idx="898">
                  <c:v>0.50789249999999997</c:v>
                </c:pt>
                <c:pt idx="899">
                  <c:v>0.505826</c:v>
                </c:pt>
                <c:pt idx="900">
                  <c:v>0.50379750000000001</c:v>
                </c:pt>
                <c:pt idx="901">
                  <c:v>0.5016794</c:v>
                </c:pt>
                <c:pt idx="902">
                  <c:v>0.49974540000000001</c:v>
                </c:pt>
                <c:pt idx="903">
                  <c:v>0.50349880000000002</c:v>
                </c:pt>
                <c:pt idx="904">
                  <c:v>0.50157799999999997</c:v>
                </c:pt>
                <c:pt idx="905">
                  <c:v>0.49742530000000001</c:v>
                </c:pt>
                <c:pt idx="906">
                  <c:v>0.49386859999999999</c:v>
                </c:pt>
                <c:pt idx="907">
                  <c:v>0.49110389999999998</c:v>
                </c:pt>
                <c:pt idx="908">
                  <c:v>0.4886257</c:v>
                </c:pt>
                <c:pt idx="909">
                  <c:v>0.48634329999999998</c:v>
                </c:pt>
                <c:pt idx="910">
                  <c:v>0.48413010000000001</c:v>
                </c:pt>
                <c:pt idx="911">
                  <c:v>0.48183029999999999</c:v>
                </c:pt>
                <c:pt idx="912">
                  <c:v>0.47972890000000001</c:v>
                </c:pt>
                <c:pt idx="913">
                  <c:v>0.4775527</c:v>
                </c:pt>
                <c:pt idx="914">
                  <c:v>0.47543829999999998</c:v>
                </c:pt>
                <c:pt idx="915">
                  <c:v>0.47318900000000003</c:v>
                </c:pt>
                <c:pt idx="916">
                  <c:v>0.47125850000000002</c:v>
                </c:pt>
                <c:pt idx="917">
                  <c:v>0.46919070000000002</c:v>
                </c:pt>
                <c:pt idx="918">
                  <c:v>0.46713169999999998</c:v>
                </c:pt>
                <c:pt idx="919">
                  <c:v>0.46508450000000001</c:v>
                </c:pt>
                <c:pt idx="920">
                  <c:v>0.46312880000000001</c:v>
                </c:pt>
                <c:pt idx="921">
                  <c:v>0.46104349999999999</c:v>
                </c:pt>
                <c:pt idx="922">
                  <c:v>0.45911760000000001</c:v>
                </c:pt>
                <c:pt idx="923">
                  <c:v>0.45706809999999998</c:v>
                </c:pt>
                <c:pt idx="924">
                  <c:v>0.45505289999999998</c:v>
                </c:pt>
                <c:pt idx="925">
                  <c:v>0.45296819999999999</c:v>
                </c:pt>
                <c:pt idx="926">
                  <c:v>0.45099630000000002</c:v>
                </c:pt>
                <c:pt idx="927">
                  <c:v>0.44906289999999999</c:v>
                </c:pt>
                <c:pt idx="928">
                  <c:v>0.44710620000000001</c:v>
                </c:pt>
                <c:pt idx="929">
                  <c:v>0.44507210000000003</c:v>
                </c:pt>
                <c:pt idx="930">
                  <c:v>0.4430151</c:v>
                </c:pt>
                <c:pt idx="931">
                  <c:v>0.44122840000000002</c:v>
                </c:pt>
                <c:pt idx="932">
                  <c:v>0.43930390000000002</c:v>
                </c:pt>
                <c:pt idx="933">
                  <c:v>0.44116169999999999</c:v>
                </c:pt>
                <c:pt idx="934">
                  <c:v>0.44186530000000002</c:v>
                </c:pt>
                <c:pt idx="935">
                  <c:v>0.43778149999999999</c:v>
                </c:pt>
                <c:pt idx="936">
                  <c:v>0.4343089</c:v>
                </c:pt>
                <c:pt idx="937">
                  <c:v>0.4314538</c:v>
                </c:pt>
                <c:pt idx="938">
                  <c:v>0.42915029999999998</c:v>
                </c:pt>
                <c:pt idx="939">
                  <c:v>0.4268284</c:v>
                </c:pt>
                <c:pt idx="940">
                  <c:v>0.42462949999999999</c:v>
                </c:pt>
                <c:pt idx="941">
                  <c:v>0.42260350000000002</c:v>
                </c:pt>
                <c:pt idx="942">
                  <c:v>0.42060799999999998</c:v>
                </c:pt>
                <c:pt idx="943">
                  <c:v>0.41862470000000002</c:v>
                </c:pt>
                <c:pt idx="944">
                  <c:v>0.41658709999999999</c:v>
                </c:pt>
                <c:pt idx="945">
                  <c:v>0.41455130000000001</c:v>
                </c:pt>
                <c:pt idx="946">
                  <c:v>0.41265170000000001</c:v>
                </c:pt>
                <c:pt idx="947">
                  <c:v>0.41060639999999998</c:v>
                </c:pt>
                <c:pt idx="948">
                  <c:v>0.40870119999999999</c:v>
                </c:pt>
                <c:pt idx="949">
                  <c:v>0.40685460000000001</c:v>
                </c:pt>
                <c:pt idx="950">
                  <c:v>0.4048948</c:v>
                </c:pt>
                <c:pt idx="951">
                  <c:v>0.40295399999999998</c:v>
                </c:pt>
                <c:pt idx="952">
                  <c:v>0.40103230000000001</c:v>
                </c:pt>
                <c:pt idx="953">
                  <c:v>0.39905770000000002</c:v>
                </c:pt>
                <c:pt idx="954">
                  <c:v>0.39717669999999999</c:v>
                </c:pt>
                <c:pt idx="955">
                  <c:v>0.39529049999999999</c:v>
                </c:pt>
                <c:pt idx="956">
                  <c:v>0.39346530000000002</c:v>
                </c:pt>
                <c:pt idx="957">
                  <c:v>0.39148240000000001</c:v>
                </c:pt>
                <c:pt idx="958">
                  <c:v>0.38952049999999999</c:v>
                </c:pt>
                <c:pt idx="959">
                  <c:v>0.38766899999999999</c:v>
                </c:pt>
                <c:pt idx="960">
                  <c:v>0.38579730000000001</c:v>
                </c:pt>
                <c:pt idx="961">
                  <c:v>0.38396409999999997</c:v>
                </c:pt>
                <c:pt idx="962">
                  <c:v>0.3821717</c:v>
                </c:pt>
                <c:pt idx="963">
                  <c:v>0.38035730000000001</c:v>
                </c:pt>
                <c:pt idx="964">
                  <c:v>0.3850478</c:v>
                </c:pt>
                <c:pt idx="965">
                  <c:v>0.38131739999999997</c:v>
                </c:pt>
                <c:pt idx="966">
                  <c:v>0.37785469999999999</c:v>
                </c:pt>
                <c:pt idx="967">
                  <c:v>0.37506410000000001</c:v>
                </c:pt>
                <c:pt idx="968">
                  <c:v>0.3725388</c:v>
                </c:pt>
                <c:pt idx="969">
                  <c:v>0.37030000000000002</c:v>
                </c:pt>
                <c:pt idx="970">
                  <c:v>0.3682223</c:v>
                </c:pt>
                <c:pt idx="971">
                  <c:v>0.36620229999999998</c:v>
                </c:pt>
                <c:pt idx="972">
                  <c:v>0.36423220000000001</c:v>
                </c:pt>
                <c:pt idx="973">
                  <c:v>0.36247649999999998</c:v>
                </c:pt>
                <c:pt idx="974">
                  <c:v>0.36049959999999998</c:v>
                </c:pt>
                <c:pt idx="975">
                  <c:v>0.35870180000000002</c:v>
                </c:pt>
                <c:pt idx="976">
                  <c:v>0.35680020000000001</c:v>
                </c:pt>
                <c:pt idx="977">
                  <c:v>0.35498570000000002</c:v>
                </c:pt>
                <c:pt idx="978">
                  <c:v>0.3531223</c:v>
                </c:pt>
                <c:pt idx="979">
                  <c:v>0.35141309999999998</c:v>
                </c:pt>
                <c:pt idx="980">
                  <c:v>0.34961379999999997</c:v>
                </c:pt>
                <c:pt idx="981">
                  <c:v>0.3478136</c:v>
                </c:pt>
                <c:pt idx="982">
                  <c:v>0.34604420000000002</c:v>
                </c:pt>
                <c:pt idx="983">
                  <c:v>0.3442423</c:v>
                </c:pt>
                <c:pt idx="984">
                  <c:v>0.34245969999999998</c:v>
                </c:pt>
                <c:pt idx="985">
                  <c:v>0.34073029999999999</c:v>
                </c:pt>
                <c:pt idx="986">
                  <c:v>0.3389665</c:v>
                </c:pt>
                <c:pt idx="987">
                  <c:v>0.33721980000000001</c:v>
                </c:pt>
                <c:pt idx="988">
                  <c:v>0.33534589999999997</c:v>
                </c:pt>
                <c:pt idx="989">
                  <c:v>0.33354329999999999</c:v>
                </c:pt>
                <c:pt idx="990">
                  <c:v>0.33187060000000002</c:v>
                </c:pt>
                <c:pt idx="991">
                  <c:v>0.33018910000000001</c:v>
                </c:pt>
                <c:pt idx="992">
                  <c:v>0.32844319999999999</c:v>
                </c:pt>
                <c:pt idx="993">
                  <c:v>0.32674930000000002</c:v>
                </c:pt>
                <c:pt idx="994">
                  <c:v>0.32874140000000002</c:v>
                </c:pt>
                <c:pt idx="995">
                  <c:v>0.32838119999999998</c:v>
                </c:pt>
                <c:pt idx="996">
                  <c:v>0.32503840000000001</c:v>
                </c:pt>
                <c:pt idx="997">
                  <c:v>0.32222899999999999</c:v>
                </c:pt>
                <c:pt idx="998">
                  <c:v>0.3198317</c:v>
                </c:pt>
                <c:pt idx="999">
                  <c:v>0.3176329</c:v>
                </c:pt>
                <c:pt idx="1000">
                  <c:v>0.31573560000000001</c:v>
                </c:pt>
                <c:pt idx="1001">
                  <c:v>0.3139189</c:v>
                </c:pt>
                <c:pt idx="1002">
                  <c:v>0.31218820000000003</c:v>
                </c:pt>
                <c:pt idx="1003">
                  <c:v>0.31044860000000002</c:v>
                </c:pt>
                <c:pt idx="1004">
                  <c:v>0.3088264</c:v>
                </c:pt>
                <c:pt idx="1005">
                  <c:v>0.30709429999999999</c:v>
                </c:pt>
                <c:pt idx="1006">
                  <c:v>0.30543989999999999</c:v>
                </c:pt>
                <c:pt idx="1007">
                  <c:v>0.303651</c:v>
                </c:pt>
                <c:pt idx="1008">
                  <c:v>0.30213820000000002</c:v>
                </c:pt>
                <c:pt idx="1009">
                  <c:v>0.30052190000000001</c:v>
                </c:pt>
                <c:pt idx="1010">
                  <c:v>0.29891479999999998</c:v>
                </c:pt>
                <c:pt idx="1011">
                  <c:v>0.2972398</c:v>
                </c:pt>
                <c:pt idx="1012">
                  <c:v>0.29554839999999999</c:v>
                </c:pt>
                <c:pt idx="1013">
                  <c:v>0.29396870000000003</c:v>
                </c:pt>
                <c:pt idx="1014">
                  <c:v>0.29228989999999999</c:v>
                </c:pt>
                <c:pt idx="1015">
                  <c:v>0.2908019</c:v>
                </c:pt>
                <c:pt idx="1016">
                  <c:v>0.28919630000000002</c:v>
                </c:pt>
                <c:pt idx="1017">
                  <c:v>0.28756209999999999</c:v>
                </c:pt>
                <c:pt idx="1018">
                  <c:v>0.28602830000000001</c:v>
                </c:pt>
                <c:pt idx="1019">
                  <c:v>0.28445720000000002</c:v>
                </c:pt>
                <c:pt idx="1020">
                  <c:v>0.2830278</c:v>
                </c:pt>
                <c:pt idx="1021">
                  <c:v>0.28146139999999997</c:v>
                </c:pt>
                <c:pt idx="1022">
                  <c:v>0.27998220000000001</c:v>
                </c:pt>
                <c:pt idx="1023">
                  <c:v>0.27840189999999998</c:v>
                </c:pt>
                <c:pt idx="1024">
                  <c:v>0.27861750000000002</c:v>
                </c:pt>
                <c:pt idx="1025">
                  <c:v>0.28025830000000002</c:v>
                </c:pt>
                <c:pt idx="1026">
                  <c:v>0.27723750000000003</c:v>
                </c:pt>
                <c:pt idx="1027">
                  <c:v>0.27463290000000001</c:v>
                </c:pt>
                <c:pt idx="1028">
                  <c:v>0.27232830000000002</c:v>
                </c:pt>
                <c:pt idx="1029">
                  <c:v>0.270426</c:v>
                </c:pt>
                <c:pt idx="1030">
                  <c:v>0.26865139999999998</c:v>
                </c:pt>
                <c:pt idx="1031">
                  <c:v>0.26695980000000002</c:v>
                </c:pt>
                <c:pt idx="1032">
                  <c:v>0.26550879999999999</c:v>
                </c:pt>
                <c:pt idx="1033">
                  <c:v>0.2639743</c:v>
                </c:pt>
                <c:pt idx="1034">
                  <c:v>0.26249119999999998</c:v>
                </c:pt>
                <c:pt idx="1035">
                  <c:v>0.26099499999999998</c:v>
                </c:pt>
                <c:pt idx="1036">
                  <c:v>0.25957259999999999</c:v>
                </c:pt>
                <c:pt idx="1037">
                  <c:v>0.25808019999999998</c:v>
                </c:pt>
                <c:pt idx="1038">
                  <c:v>0.256656</c:v>
                </c:pt>
                <c:pt idx="1039">
                  <c:v>0.25522990000000001</c:v>
                </c:pt>
                <c:pt idx="1040">
                  <c:v>0.25383509999999998</c:v>
                </c:pt>
                <c:pt idx="1041">
                  <c:v>0.25236920000000002</c:v>
                </c:pt>
                <c:pt idx="1042">
                  <c:v>0.25096669999999999</c:v>
                </c:pt>
                <c:pt idx="1043">
                  <c:v>0.2496322</c:v>
                </c:pt>
                <c:pt idx="1044">
                  <c:v>0.24826580000000001</c:v>
                </c:pt>
                <c:pt idx="1045">
                  <c:v>0.24682989999999999</c:v>
                </c:pt>
                <c:pt idx="1046">
                  <c:v>0.24539520000000001</c:v>
                </c:pt>
                <c:pt idx="1047">
                  <c:v>0.24401439999999999</c:v>
                </c:pt>
                <c:pt idx="1048">
                  <c:v>0.24263999999999999</c:v>
                </c:pt>
                <c:pt idx="1049">
                  <c:v>0.2412909</c:v>
                </c:pt>
                <c:pt idx="1050">
                  <c:v>0.23995159999999999</c:v>
                </c:pt>
                <c:pt idx="1051">
                  <c:v>0.23867910000000001</c:v>
                </c:pt>
                <c:pt idx="1052">
                  <c:v>0.2372408</c:v>
                </c:pt>
                <c:pt idx="1053">
                  <c:v>0.23592650000000001</c:v>
                </c:pt>
                <c:pt idx="1054">
                  <c:v>0.23451859999999999</c:v>
                </c:pt>
                <c:pt idx="1055">
                  <c:v>0.2379395</c:v>
                </c:pt>
                <c:pt idx="1056">
                  <c:v>0.23531820000000001</c:v>
                </c:pt>
                <c:pt idx="1057">
                  <c:v>0.2329087</c:v>
                </c:pt>
                <c:pt idx="1058">
                  <c:v>0.23078860000000001</c:v>
                </c:pt>
                <c:pt idx="1059">
                  <c:v>0.22896259999999999</c:v>
                </c:pt>
                <c:pt idx="1060">
                  <c:v>0.22755159999999999</c:v>
                </c:pt>
                <c:pt idx="1061">
                  <c:v>0.2260955</c:v>
                </c:pt>
                <c:pt idx="1062">
                  <c:v>0.2247518</c:v>
                </c:pt>
                <c:pt idx="1063">
                  <c:v>0.22343589999999999</c:v>
                </c:pt>
                <c:pt idx="1064">
                  <c:v>0.22212460000000001</c:v>
                </c:pt>
                <c:pt idx="1065">
                  <c:v>0.2207218</c:v>
                </c:pt>
                <c:pt idx="1066">
                  <c:v>0.2195067</c:v>
                </c:pt>
                <c:pt idx="1067">
                  <c:v>0.21827179999999999</c:v>
                </c:pt>
                <c:pt idx="1068">
                  <c:v>0.21699489999999999</c:v>
                </c:pt>
                <c:pt idx="1069">
                  <c:v>0.21579390000000001</c:v>
                </c:pt>
                <c:pt idx="1070">
                  <c:v>0.21449409999999999</c:v>
                </c:pt>
                <c:pt idx="1071">
                  <c:v>0.2132657</c:v>
                </c:pt>
                <c:pt idx="1072">
                  <c:v>0.21200079999999999</c:v>
                </c:pt>
                <c:pt idx="1073">
                  <c:v>0.2108054</c:v>
                </c:pt>
                <c:pt idx="1074">
                  <c:v>0.20965890000000001</c:v>
                </c:pt>
                <c:pt idx="1075">
                  <c:v>0.20846619999999999</c:v>
                </c:pt>
                <c:pt idx="1076">
                  <c:v>0.207233</c:v>
                </c:pt>
                <c:pt idx="1077">
                  <c:v>0.2060688</c:v>
                </c:pt>
                <c:pt idx="1078">
                  <c:v>0.2049916</c:v>
                </c:pt>
                <c:pt idx="1079">
                  <c:v>0.2038953</c:v>
                </c:pt>
                <c:pt idx="1080">
                  <c:v>0.2027996</c:v>
                </c:pt>
                <c:pt idx="1081">
                  <c:v>0.2016694</c:v>
                </c:pt>
                <c:pt idx="1082">
                  <c:v>0.20048550000000001</c:v>
                </c:pt>
                <c:pt idx="1083">
                  <c:v>0.19931299999999999</c:v>
                </c:pt>
                <c:pt idx="1084">
                  <c:v>0.19816629999999999</c:v>
                </c:pt>
                <c:pt idx="1085">
                  <c:v>0.19881950000000001</c:v>
                </c:pt>
                <c:pt idx="1086">
                  <c:v>0.19937340000000001</c:v>
                </c:pt>
                <c:pt idx="1087">
                  <c:v>0.19709499999999999</c:v>
                </c:pt>
                <c:pt idx="1088">
                  <c:v>0.1950655</c:v>
                </c:pt>
                <c:pt idx="1089">
                  <c:v>0.19358139999999999</c:v>
                </c:pt>
                <c:pt idx="1090">
                  <c:v>0.19223699999999999</c:v>
                </c:pt>
                <c:pt idx="1091">
                  <c:v>0.19113630000000001</c:v>
                </c:pt>
                <c:pt idx="1092">
                  <c:v>0.18995629999999999</c:v>
                </c:pt>
                <c:pt idx="1093">
                  <c:v>0.1889016</c:v>
                </c:pt>
                <c:pt idx="1094">
                  <c:v>0.1877451</c:v>
                </c:pt>
                <c:pt idx="1095">
                  <c:v>0.1867702</c:v>
                </c:pt>
                <c:pt idx="1096">
                  <c:v>0.1856506</c:v>
                </c:pt>
                <c:pt idx="1097">
                  <c:v>0.18459059999999999</c:v>
                </c:pt>
                <c:pt idx="1098">
                  <c:v>0.1836478</c:v>
                </c:pt>
                <c:pt idx="1099">
                  <c:v>0.18252840000000001</c:v>
                </c:pt>
                <c:pt idx="1100">
                  <c:v>0.18146809999999999</c:v>
                </c:pt>
                <c:pt idx="1101">
                  <c:v>0.18042</c:v>
                </c:pt>
                <c:pt idx="1102">
                  <c:v>0.1794559</c:v>
                </c:pt>
                <c:pt idx="1103">
                  <c:v>0.17845</c:v>
                </c:pt>
                <c:pt idx="1104">
                  <c:v>0.17749139999999999</c:v>
                </c:pt>
                <c:pt idx="1105">
                  <c:v>0.17652989999999999</c:v>
                </c:pt>
                <c:pt idx="1106">
                  <c:v>0.1754822</c:v>
                </c:pt>
                <c:pt idx="1107">
                  <c:v>0.174485</c:v>
                </c:pt>
                <c:pt idx="1108">
                  <c:v>0.17359279999999999</c:v>
                </c:pt>
                <c:pt idx="1109">
                  <c:v>0.1726627</c:v>
                </c:pt>
                <c:pt idx="1110">
                  <c:v>0.1717611</c:v>
                </c:pt>
                <c:pt idx="1111">
                  <c:v>0.17075099999999999</c:v>
                </c:pt>
                <c:pt idx="1112">
                  <c:v>0.16982510000000001</c:v>
                </c:pt>
                <c:pt idx="1113">
                  <c:v>0.16895309999999999</c:v>
                </c:pt>
                <c:pt idx="1114">
                  <c:v>0.1680335</c:v>
                </c:pt>
                <c:pt idx="1115">
                  <c:v>0.1674513</c:v>
                </c:pt>
                <c:pt idx="1116">
                  <c:v>0.1693383</c:v>
                </c:pt>
                <c:pt idx="1117">
                  <c:v>0.16742099999999999</c:v>
                </c:pt>
                <c:pt idx="1118">
                  <c:v>0.16568869999999999</c:v>
                </c:pt>
                <c:pt idx="1119">
                  <c:v>0.16432849999999999</c:v>
                </c:pt>
                <c:pt idx="1120">
                  <c:v>0.1632246</c:v>
                </c:pt>
                <c:pt idx="1121">
                  <c:v>0.16223860000000001</c:v>
                </c:pt>
                <c:pt idx="1122">
                  <c:v>0.16124279999999999</c:v>
                </c:pt>
                <c:pt idx="1123">
                  <c:v>0.16032289999999999</c:v>
                </c:pt>
                <c:pt idx="1124">
                  <c:v>0.1594419</c:v>
                </c:pt>
                <c:pt idx="1125">
                  <c:v>0.15861259999999999</c:v>
                </c:pt>
                <c:pt idx="1126">
                  <c:v>0.1576736</c:v>
                </c:pt>
                <c:pt idx="1127">
                  <c:v>0.15691469999999999</c:v>
                </c:pt>
                <c:pt idx="1128">
                  <c:v>0.15607209999999999</c:v>
                </c:pt>
                <c:pt idx="1129">
                  <c:v>0.15522900000000001</c:v>
                </c:pt>
                <c:pt idx="1130">
                  <c:v>0.15440229999999999</c:v>
                </c:pt>
                <c:pt idx="1131">
                  <c:v>0.15355240000000001</c:v>
                </c:pt>
                <c:pt idx="1132">
                  <c:v>0.15267349999999999</c:v>
                </c:pt>
                <c:pt idx="1133">
                  <c:v>0.15184210000000001</c:v>
                </c:pt>
                <c:pt idx="1134">
                  <c:v>0.15101129999999999</c:v>
                </c:pt>
                <c:pt idx="1135">
                  <c:v>0.1501624</c:v>
                </c:pt>
                <c:pt idx="1136">
                  <c:v>0.1493255</c:v>
                </c:pt>
                <c:pt idx="1137">
                  <c:v>0.14856730000000001</c:v>
                </c:pt>
                <c:pt idx="1138">
                  <c:v>0.14784700000000001</c:v>
                </c:pt>
                <c:pt idx="1139">
                  <c:v>0.1470243</c:v>
                </c:pt>
                <c:pt idx="1140">
                  <c:v>0.14618410000000001</c:v>
                </c:pt>
                <c:pt idx="1141">
                  <c:v>0.14533360000000001</c:v>
                </c:pt>
                <c:pt idx="1142">
                  <c:v>0.14452000000000001</c:v>
                </c:pt>
                <c:pt idx="1143">
                  <c:v>0.14381759999999999</c:v>
                </c:pt>
                <c:pt idx="1144">
                  <c:v>0.1430698</c:v>
                </c:pt>
                <c:pt idx="1145">
                  <c:v>0.14222560000000001</c:v>
                </c:pt>
                <c:pt idx="1146">
                  <c:v>0.14411769999999999</c:v>
                </c:pt>
                <c:pt idx="1147">
                  <c:v>0.14263670000000001</c:v>
                </c:pt>
                <c:pt idx="1148">
                  <c:v>0.14114260000000001</c:v>
                </c:pt>
                <c:pt idx="1149">
                  <c:v>0.14008119999999999</c:v>
                </c:pt>
                <c:pt idx="1150">
                  <c:v>0.13897889999999999</c:v>
                </c:pt>
                <c:pt idx="1151">
                  <c:v>0.1379985</c:v>
                </c:pt>
                <c:pt idx="1152">
                  <c:v>0.1371937</c:v>
                </c:pt>
                <c:pt idx="1153">
                  <c:v>0.13642319999999999</c:v>
                </c:pt>
                <c:pt idx="1154">
                  <c:v>0.1356212</c:v>
                </c:pt>
                <c:pt idx="1155">
                  <c:v>0.1348965</c:v>
                </c:pt>
                <c:pt idx="1156">
                  <c:v>0.13412399999999999</c:v>
                </c:pt>
                <c:pt idx="1157">
                  <c:v>0.13333159999999999</c:v>
                </c:pt>
                <c:pt idx="1158">
                  <c:v>0.13250909999999999</c:v>
                </c:pt>
                <c:pt idx="1159">
                  <c:v>0.1318752</c:v>
                </c:pt>
                <c:pt idx="1160">
                  <c:v>0.13116749999999999</c:v>
                </c:pt>
                <c:pt idx="1161">
                  <c:v>0.13045799999999999</c:v>
                </c:pt>
                <c:pt idx="1162">
                  <c:v>0.12970770000000001</c:v>
                </c:pt>
                <c:pt idx="1163">
                  <c:v>0.1289537</c:v>
                </c:pt>
                <c:pt idx="1164">
                  <c:v>0.1282884</c:v>
                </c:pt>
                <c:pt idx="1165">
                  <c:v>0.12755030000000001</c:v>
                </c:pt>
                <c:pt idx="1166">
                  <c:v>0.12691820000000001</c:v>
                </c:pt>
                <c:pt idx="1167">
                  <c:v>0.12617600000000001</c:v>
                </c:pt>
                <c:pt idx="1168">
                  <c:v>0.1253514</c:v>
                </c:pt>
                <c:pt idx="1169">
                  <c:v>0.1247958</c:v>
                </c:pt>
                <c:pt idx="1170">
                  <c:v>0.1240219</c:v>
                </c:pt>
                <c:pt idx="1171">
                  <c:v>0.1232721</c:v>
                </c:pt>
                <c:pt idx="1172">
                  <c:v>0.1225752</c:v>
                </c:pt>
                <c:pt idx="1173">
                  <c:v>0.1217999</c:v>
                </c:pt>
                <c:pt idx="1174">
                  <c:v>0.121141</c:v>
                </c:pt>
                <c:pt idx="1175">
                  <c:v>0.1204596</c:v>
                </c:pt>
                <c:pt idx="1176">
                  <c:v>0.12074790000000001</c:v>
                </c:pt>
                <c:pt idx="1177">
                  <c:v>0.1208448</c:v>
                </c:pt>
                <c:pt idx="1178">
                  <c:v>0.11946030000000001</c:v>
                </c:pt>
                <c:pt idx="1179">
                  <c:v>0.11840000000000001</c:v>
                </c:pt>
                <c:pt idx="1180">
                  <c:v>0.1174404</c:v>
                </c:pt>
                <c:pt idx="1181">
                  <c:v>0.11665109999999999</c:v>
                </c:pt>
                <c:pt idx="1182">
                  <c:v>0.1158809</c:v>
                </c:pt>
                <c:pt idx="1183">
                  <c:v>0.11504929999999999</c:v>
                </c:pt>
                <c:pt idx="1184">
                  <c:v>0.114343</c:v>
                </c:pt>
                <c:pt idx="1185">
                  <c:v>0.11357879999999999</c:v>
                </c:pt>
                <c:pt idx="1186">
                  <c:v>0.1129174</c:v>
                </c:pt>
                <c:pt idx="1187">
                  <c:v>0.1121394</c:v>
                </c:pt>
                <c:pt idx="1188">
                  <c:v>0.11136160000000001</c:v>
                </c:pt>
                <c:pt idx="1189">
                  <c:v>0.1105648</c:v>
                </c:pt>
                <c:pt idx="1190">
                  <c:v>0.10983279999999999</c:v>
                </c:pt>
                <c:pt idx="1191">
                  <c:v>0.1090719</c:v>
                </c:pt>
                <c:pt idx="1192">
                  <c:v>0.10829900000000001</c:v>
                </c:pt>
                <c:pt idx="1193">
                  <c:v>0.10753509999999999</c:v>
                </c:pt>
                <c:pt idx="1194">
                  <c:v>0.10684100000000001</c:v>
                </c:pt>
                <c:pt idx="1195">
                  <c:v>0.10607569999999999</c:v>
                </c:pt>
                <c:pt idx="1196">
                  <c:v>0.10537589999999999</c:v>
                </c:pt>
                <c:pt idx="1197">
                  <c:v>0.10460700000000001</c:v>
                </c:pt>
                <c:pt idx="1198">
                  <c:v>0.1037971</c:v>
                </c:pt>
                <c:pt idx="1199">
                  <c:v>0.10307189999999999</c:v>
                </c:pt>
                <c:pt idx="1200">
                  <c:v>0.1022768</c:v>
                </c:pt>
                <c:pt idx="1201">
                  <c:v>0.1014994</c:v>
                </c:pt>
                <c:pt idx="1202">
                  <c:v>0.1007445</c:v>
                </c:pt>
                <c:pt idx="1203">
                  <c:v>0.1000717</c:v>
                </c:pt>
                <c:pt idx="1204">
                  <c:v>9.9368479999999995E-2</c:v>
                </c:pt>
                <c:pt idx="1205">
                  <c:v>9.8707950000000003E-2</c:v>
                </c:pt>
                <c:pt idx="1206">
                  <c:v>9.7962510000000003E-2</c:v>
                </c:pt>
                <c:pt idx="1207">
                  <c:v>9.8696850000000003E-2</c:v>
                </c:pt>
                <c:pt idx="1208">
                  <c:v>9.7575969999999998E-2</c:v>
                </c:pt>
                <c:pt idx="1209">
                  <c:v>9.6454860000000003E-2</c:v>
                </c:pt>
                <c:pt idx="1210">
                  <c:v>9.5546350000000002E-2</c:v>
                </c:pt>
                <c:pt idx="1211">
                  <c:v>9.4756170000000001E-2</c:v>
                </c:pt>
                <c:pt idx="1212">
                  <c:v>9.4076960000000001E-2</c:v>
                </c:pt>
                <c:pt idx="1213">
                  <c:v>9.3386339999999998E-2</c:v>
                </c:pt>
                <c:pt idx="1214">
                  <c:v>9.267098E-2</c:v>
                </c:pt>
                <c:pt idx="1215">
                  <c:v>9.2041949999999997E-2</c:v>
                </c:pt>
                <c:pt idx="1216">
                  <c:v>9.1349180000000002E-2</c:v>
                </c:pt>
                <c:pt idx="1217">
                  <c:v>9.0690809999999997E-2</c:v>
                </c:pt>
                <c:pt idx="1218">
                  <c:v>9.0052720000000003E-2</c:v>
                </c:pt>
                <c:pt idx="1219">
                  <c:v>8.9388800000000004E-2</c:v>
                </c:pt>
                <c:pt idx="1220">
                  <c:v>8.8699970000000003E-2</c:v>
                </c:pt>
                <c:pt idx="1221">
                  <c:v>8.8076509999999997E-2</c:v>
                </c:pt>
                <c:pt idx="1222">
                  <c:v>8.7545120000000004E-2</c:v>
                </c:pt>
                <c:pt idx="1223">
                  <c:v>8.6896760000000003E-2</c:v>
                </c:pt>
                <c:pt idx="1224">
                  <c:v>8.6193519999999996E-2</c:v>
                </c:pt>
                <c:pt idx="1225">
                  <c:v>8.7991620000000006E-2</c:v>
                </c:pt>
                <c:pt idx="1226">
                  <c:v>9.7051410000000005E-2</c:v>
                </c:pt>
                <c:pt idx="1227">
                  <c:v>0.1101307</c:v>
                </c:pt>
                <c:pt idx="1228">
                  <c:v>0.1214594</c:v>
                </c:pt>
                <c:pt idx="1229">
                  <c:v>0.1035826</c:v>
                </c:pt>
                <c:pt idx="1230">
                  <c:v>9.7479239999999995E-2</c:v>
                </c:pt>
                <c:pt idx="1231">
                  <c:v>9.5098180000000004E-2</c:v>
                </c:pt>
                <c:pt idx="1232">
                  <c:v>9.2548649999999996E-2</c:v>
                </c:pt>
                <c:pt idx="1233">
                  <c:v>9.0196579999999998E-2</c:v>
                </c:pt>
                <c:pt idx="1234">
                  <c:v>8.78771E-2</c:v>
                </c:pt>
                <c:pt idx="1235">
                  <c:v>8.5970359999999996E-2</c:v>
                </c:pt>
                <c:pt idx="1236">
                  <c:v>8.4341579999999999E-2</c:v>
                </c:pt>
                <c:pt idx="1237">
                  <c:v>8.3063919999999999E-2</c:v>
                </c:pt>
                <c:pt idx="1238">
                  <c:v>8.1724779999999997E-2</c:v>
                </c:pt>
                <c:pt idx="1239">
                  <c:v>8.063671E-2</c:v>
                </c:pt>
                <c:pt idx="1240">
                  <c:v>7.9639379999999996E-2</c:v>
                </c:pt>
                <c:pt idx="1241">
                  <c:v>7.8619289999999994E-2</c:v>
                </c:pt>
                <c:pt idx="1242">
                  <c:v>7.7696909999999994E-2</c:v>
                </c:pt>
                <c:pt idx="1243">
                  <c:v>7.6854909999999999E-2</c:v>
                </c:pt>
                <c:pt idx="1244">
                  <c:v>7.6108540000000002E-2</c:v>
                </c:pt>
                <c:pt idx="1245">
                  <c:v>7.5314640000000002E-2</c:v>
                </c:pt>
                <c:pt idx="1246">
                  <c:v>7.4467430000000001E-2</c:v>
                </c:pt>
                <c:pt idx="1247">
                  <c:v>7.3762620000000001E-2</c:v>
                </c:pt>
                <c:pt idx="1248">
                  <c:v>7.2998549999999995E-2</c:v>
                </c:pt>
                <c:pt idx="1249">
                  <c:v>7.2307529999999995E-2</c:v>
                </c:pt>
                <c:pt idx="1250">
                  <c:v>7.1691099999999994E-2</c:v>
                </c:pt>
                <c:pt idx="1251">
                  <c:v>7.1089189999999997E-2</c:v>
                </c:pt>
                <c:pt idx="1252">
                  <c:v>7.0418190000000006E-2</c:v>
                </c:pt>
                <c:pt idx="1253">
                  <c:v>6.9872649999999994E-2</c:v>
                </c:pt>
                <c:pt idx="1254">
                  <c:v>6.9307190000000005E-2</c:v>
                </c:pt>
                <c:pt idx="1255">
                  <c:v>6.8791260000000007E-2</c:v>
                </c:pt>
                <c:pt idx="1256">
                  <c:v>6.8362270000000003E-2</c:v>
                </c:pt>
                <c:pt idx="1257">
                  <c:v>6.7773719999999996E-2</c:v>
                </c:pt>
                <c:pt idx="1258">
                  <c:v>6.735273E-2</c:v>
                </c:pt>
                <c:pt idx="1259">
                  <c:v>6.745408E-2</c:v>
                </c:pt>
                <c:pt idx="1260">
                  <c:v>6.6977259999999997E-2</c:v>
                </c:pt>
                <c:pt idx="1261">
                  <c:v>6.6504629999999995E-2</c:v>
                </c:pt>
                <c:pt idx="1262">
                  <c:v>6.5940890000000002E-2</c:v>
                </c:pt>
                <c:pt idx="1263">
                  <c:v>6.5502379999999999E-2</c:v>
                </c:pt>
                <c:pt idx="1264">
                  <c:v>6.5099799999999999E-2</c:v>
                </c:pt>
                <c:pt idx="1265">
                  <c:v>6.4759570000000002E-2</c:v>
                </c:pt>
                <c:pt idx="1266">
                  <c:v>6.4402550000000003E-2</c:v>
                </c:pt>
                <c:pt idx="1267">
                  <c:v>6.4088950000000006E-2</c:v>
                </c:pt>
                <c:pt idx="1268">
                  <c:v>6.3731599999999999E-2</c:v>
                </c:pt>
                <c:pt idx="1269">
                  <c:v>6.3412990000000002E-2</c:v>
                </c:pt>
                <c:pt idx="1270">
                  <c:v>6.3248910000000005E-2</c:v>
                </c:pt>
                <c:pt idx="1271">
                  <c:v>6.287102E-2</c:v>
                </c:pt>
                <c:pt idx="1272">
                  <c:v>6.2636549999999999E-2</c:v>
                </c:pt>
                <c:pt idx="1273">
                  <c:v>6.2395260000000001E-2</c:v>
                </c:pt>
                <c:pt idx="1274">
                  <c:v>6.211713E-2</c:v>
                </c:pt>
                <c:pt idx="1275">
                  <c:v>6.1896090000000001E-2</c:v>
                </c:pt>
                <c:pt idx="1276">
                  <c:v>6.1707739999999997E-2</c:v>
                </c:pt>
                <c:pt idx="1277">
                  <c:v>6.1473470000000002E-2</c:v>
                </c:pt>
                <c:pt idx="1278">
                  <c:v>6.1277989999999997E-2</c:v>
                </c:pt>
                <c:pt idx="1279">
                  <c:v>6.1069659999999998E-2</c:v>
                </c:pt>
                <c:pt idx="1280">
                  <c:v>6.0881850000000001E-2</c:v>
                </c:pt>
                <c:pt idx="1281">
                  <c:v>6.0652280000000003E-2</c:v>
                </c:pt>
                <c:pt idx="1282">
                  <c:v>6.0467279999999998E-2</c:v>
                </c:pt>
                <c:pt idx="1283">
                  <c:v>6.035828E-2</c:v>
                </c:pt>
                <c:pt idx="1284">
                  <c:v>6.0171530000000001E-2</c:v>
                </c:pt>
                <c:pt idx="1285">
                  <c:v>6.000544E-2</c:v>
                </c:pt>
                <c:pt idx="1286">
                  <c:v>5.9809719999999997E-2</c:v>
                </c:pt>
                <c:pt idx="1287">
                  <c:v>5.9690109999999998E-2</c:v>
                </c:pt>
                <c:pt idx="1288">
                  <c:v>5.9548200000000003E-2</c:v>
                </c:pt>
                <c:pt idx="1289">
                  <c:v>5.9532330000000001E-2</c:v>
                </c:pt>
                <c:pt idx="1290">
                  <c:v>5.9439550000000001E-2</c:v>
                </c:pt>
                <c:pt idx="1291">
                  <c:v>5.9198500000000001E-2</c:v>
                </c:pt>
                <c:pt idx="1292">
                  <c:v>5.9053939999999999E-2</c:v>
                </c:pt>
                <c:pt idx="1293">
                  <c:v>5.8945740000000003E-2</c:v>
                </c:pt>
                <c:pt idx="1294">
                  <c:v>5.8793209999999999E-2</c:v>
                </c:pt>
                <c:pt idx="1295">
                  <c:v>5.8714540000000003E-2</c:v>
                </c:pt>
                <c:pt idx="1296">
                  <c:v>5.8616700000000001E-2</c:v>
                </c:pt>
                <c:pt idx="1297">
                  <c:v>5.8524489999999998E-2</c:v>
                </c:pt>
                <c:pt idx="1298">
                  <c:v>5.8420359999999998E-2</c:v>
                </c:pt>
                <c:pt idx="1299">
                  <c:v>5.827939E-2</c:v>
                </c:pt>
                <c:pt idx="1300">
                  <c:v>5.8224749999999999E-2</c:v>
                </c:pt>
                <c:pt idx="1301">
                  <c:v>5.8123840000000003E-2</c:v>
                </c:pt>
                <c:pt idx="1302">
                  <c:v>5.798391E-2</c:v>
                </c:pt>
                <c:pt idx="1303">
                  <c:v>5.7963800000000003E-2</c:v>
                </c:pt>
                <c:pt idx="1304">
                  <c:v>5.7920859999999998E-2</c:v>
                </c:pt>
                <c:pt idx="1305">
                  <c:v>5.7862450000000003E-2</c:v>
                </c:pt>
                <c:pt idx="1306">
                  <c:v>5.7754149999999997E-2</c:v>
                </c:pt>
                <c:pt idx="1307">
                  <c:v>5.7695610000000001E-2</c:v>
                </c:pt>
                <c:pt idx="1308">
                  <c:v>5.7697770000000002E-2</c:v>
                </c:pt>
                <c:pt idx="1309">
                  <c:v>5.7596769999999999E-2</c:v>
                </c:pt>
                <c:pt idx="1310">
                  <c:v>5.7603090000000003E-2</c:v>
                </c:pt>
                <c:pt idx="1311">
                  <c:v>5.7595460000000001E-2</c:v>
                </c:pt>
                <c:pt idx="1312">
                  <c:v>5.7539449999999999E-2</c:v>
                </c:pt>
                <c:pt idx="1313">
                  <c:v>5.739818E-2</c:v>
                </c:pt>
                <c:pt idx="1314">
                  <c:v>5.7445679999999999E-2</c:v>
                </c:pt>
                <c:pt idx="1315">
                  <c:v>5.7350440000000003E-2</c:v>
                </c:pt>
                <c:pt idx="1316">
                  <c:v>5.7319000000000002E-2</c:v>
                </c:pt>
                <c:pt idx="1317">
                  <c:v>5.7409839999999997E-2</c:v>
                </c:pt>
                <c:pt idx="1318">
                  <c:v>5.7343680000000001E-2</c:v>
                </c:pt>
                <c:pt idx="1319">
                  <c:v>5.7297540000000001E-2</c:v>
                </c:pt>
                <c:pt idx="1320">
                  <c:v>5.7366830000000001E-2</c:v>
                </c:pt>
                <c:pt idx="1321">
                  <c:v>5.7354179999999998E-2</c:v>
                </c:pt>
                <c:pt idx="1322">
                  <c:v>5.7304550000000003E-2</c:v>
                </c:pt>
                <c:pt idx="1323">
                  <c:v>5.7288810000000003E-2</c:v>
                </c:pt>
                <c:pt idx="1324">
                  <c:v>5.7334469999999998E-2</c:v>
                </c:pt>
                <c:pt idx="1325">
                  <c:v>5.7355419999999997E-2</c:v>
                </c:pt>
                <c:pt idx="1326">
                  <c:v>5.7254279999999998E-2</c:v>
                </c:pt>
                <c:pt idx="1327">
                  <c:v>5.7234050000000002E-2</c:v>
                </c:pt>
                <c:pt idx="1328">
                  <c:v>5.7316159999999998E-2</c:v>
                </c:pt>
                <c:pt idx="1329">
                  <c:v>5.7242439999999999E-2</c:v>
                </c:pt>
                <c:pt idx="1330">
                  <c:v>5.724891E-2</c:v>
                </c:pt>
                <c:pt idx="1331">
                  <c:v>5.7216580000000003E-2</c:v>
                </c:pt>
                <c:pt idx="1332">
                  <c:v>5.7236080000000002E-2</c:v>
                </c:pt>
                <c:pt idx="1333">
                  <c:v>5.7222950000000002E-2</c:v>
                </c:pt>
                <c:pt idx="1334">
                  <c:v>5.7251980000000001E-2</c:v>
                </c:pt>
                <c:pt idx="1335">
                  <c:v>5.7218770000000002E-2</c:v>
                </c:pt>
                <c:pt idx="1336">
                  <c:v>5.7170159999999998E-2</c:v>
                </c:pt>
                <c:pt idx="1337">
                  <c:v>5.7251870000000003E-2</c:v>
                </c:pt>
                <c:pt idx="1338">
                  <c:v>5.7171659999999999E-2</c:v>
                </c:pt>
                <c:pt idx="1339">
                  <c:v>5.7167839999999998E-2</c:v>
                </c:pt>
                <c:pt idx="1340">
                  <c:v>5.7216620000000003E-2</c:v>
                </c:pt>
                <c:pt idx="1341">
                  <c:v>5.7156569999999997E-2</c:v>
                </c:pt>
                <c:pt idx="1342">
                  <c:v>5.7188860000000001E-2</c:v>
                </c:pt>
                <c:pt idx="1343">
                  <c:v>5.7284010000000003E-2</c:v>
                </c:pt>
                <c:pt idx="1344">
                  <c:v>5.7215200000000001E-2</c:v>
                </c:pt>
                <c:pt idx="1345">
                  <c:v>5.7206649999999998E-2</c:v>
                </c:pt>
                <c:pt idx="1346">
                  <c:v>5.7192239999999998E-2</c:v>
                </c:pt>
                <c:pt idx="1347">
                  <c:v>5.722522E-2</c:v>
                </c:pt>
                <c:pt idx="1348">
                  <c:v>5.721913E-2</c:v>
                </c:pt>
                <c:pt idx="1349">
                  <c:v>5.7196419999999998E-2</c:v>
                </c:pt>
                <c:pt idx="1350">
                  <c:v>5.7212329999999999E-2</c:v>
                </c:pt>
                <c:pt idx="1351">
                  <c:v>5.7265660000000003E-2</c:v>
                </c:pt>
                <c:pt idx="1352">
                  <c:v>5.7248840000000002E-2</c:v>
                </c:pt>
                <c:pt idx="1353">
                  <c:v>5.7242679999999997E-2</c:v>
                </c:pt>
                <c:pt idx="1354">
                  <c:v>5.7269220000000003E-2</c:v>
                </c:pt>
                <c:pt idx="1355">
                  <c:v>5.7295150000000003E-2</c:v>
                </c:pt>
                <c:pt idx="1356">
                  <c:v>5.7275279999999998E-2</c:v>
                </c:pt>
                <c:pt idx="1357">
                  <c:v>5.7317809999999997E-2</c:v>
                </c:pt>
                <c:pt idx="1358">
                  <c:v>5.7302159999999998E-2</c:v>
                </c:pt>
                <c:pt idx="1359">
                  <c:v>5.731369E-2</c:v>
                </c:pt>
                <c:pt idx="1360">
                  <c:v>5.7293579999999997E-2</c:v>
                </c:pt>
                <c:pt idx="1361">
                  <c:v>5.7316880000000001E-2</c:v>
                </c:pt>
                <c:pt idx="1362">
                  <c:v>5.7407180000000002E-2</c:v>
                </c:pt>
                <c:pt idx="1363">
                  <c:v>5.7366519999999997E-2</c:v>
                </c:pt>
                <c:pt idx="1364">
                  <c:v>5.7504479999999997E-2</c:v>
                </c:pt>
                <c:pt idx="1365">
                  <c:v>5.7392199999999997E-2</c:v>
                </c:pt>
                <c:pt idx="1366">
                  <c:v>5.745289E-2</c:v>
                </c:pt>
                <c:pt idx="1367">
                  <c:v>5.7426100000000001E-2</c:v>
                </c:pt>
                <c:pt idx="1368">
                  <c:v>5.7362999999999997E-2</c:v>
                </c:pt>
                <c:pt idx="1369">
                  <c:v>5.7448739999999998E-2</c:v>
                </c:pt>
                <c:pt idx="1370">
                  <c:v>5.7553729999999997E-2</c:v>
                </c:pt>
                <c:pt idx="1371">
                  <c:v>5.7572159999999997E-2</c:v>
                </c:pt>
                <c:pt idx="1372">
                  <c:v>5.7570549999999998E-2</c:v>
                </c:pt>
                <c:pt idx="1373">
                  <c:v>5.7567710000000001E-2</c:v>
                </c:pt>
                <c:pt idx="1374">
                  <c:v>5.7662329999999998E-2</c:v>
                </c:pt>
                <c:pt idx="1375">
                  <c:v>5.7583629999999997E-2</c:v>
                </c:pt>
                <c:pt idx="1376">
                  <c:v>5.7668339999999998E-2</c:v>
                </c:pt>
                <c:pt idx="1377">
                  <c:v>5.772443E-2</c:v>
                </c:pt>
                <c:pt idx="1378">
                  <c:v>5.767067E-2</c:v>
                </c:pt>
                <c:pt idx="1379">
                  <c:v>5.7769609999999999E-2</c:v>
                </c:pt>
                <c:pt idx="1380">
                  <c:v>5.7775939999999998E-2</c:v>
                </c:pt>
                <c:pt idx="1381">
                  <c:v>5.7743759999999998E-2</c:v>
                </c:pt>
                <c:pt idx="1382">
                  <c:v>5.7856369999999997E-2</c:v>
                </c:pt>
                <c:pt idx="1383">
                  <c:v>5.7846389999999998E-2</c:v>
                </c:pt>
                <c:pt idx="1384">
                  <c:v>5.7857770000000003E-2</c:v>
                </c:pt>
                <c:pt idx="1385">
                  <c:v>5.7934989999999999E-2</c:v>
                </c:pt>
                <c:pt idx="1386">
                  <c:v>5.7937460000000003E-2</c:v>
                </c:pt>
                <c:pt idx="1387">
                  <c:v>5.799783E-2</c:v>
                </c:pt>
                <c:pt idx="1388">
                  <c:v>5.7985910000000002E-2</c:v>
                </c:pt>
                <c:pt idx="1389">
                  <c:v>5.8091410000000003E-2</c:v>
                </c:pt>
                <c:pt idx="1390">
                  <c:v>5.8040359999999999E-2</c:v>
                </c:pt>
                <c:pt idx="1391">
                  <c:v>5.811521E-2</c:v>
                </c:pt>
                <c:pt idx="1392">
                  <c:v>5.8164180000000003E-2</c:v>
                </c:pt>
                <c:pt idx="1393">
                  <c:v>5.811268E-2</c:v>
                </c:pt>
                <c:pt idx="1394">
                  <c:v>5.8228580000000002E-2</c:v>
                </c:pt>
                <c:pt idx="1395">
                  <c:v>5.8236780000000002E-2</c:v>
                </c:pt>
                <c:pt idx="1396">
                  <c:v>5.819187E-2</c:v>
                </c:pt>
                <c:pt idx="1397">
                  <c:v>5.8328409999999997E-2</c:v>
                </c:pt>
                <c:pt idx="1398">
                  <c:v>5.8379090000000002E-2</c:v>
                </c:pt>
                <c:pt idx="1399">
                  <c:v>5.8366460000000002E-2</c:v>
                </c:pt>
                <c:pt idx="1400">
                  <c:v>5.8393260000000002E-2</c:v>
                </c:pt>
                <c:pt idx="1401">
                  <c:v>5.8489630000000001E-2</c:v>
                </c:pt>
                <c:pt idx="1402">
                  <c:v>5.8531449999999999E-2</c:v>
                </c:pt>
                <c:pt idx="1403">
                  <c:v>5.8516600000000002E-2</c:v>
                </c:pt>
                <c:pt idx="1404">
                  <c:v>5.851162E-2</c:v>
                </c:pt>
                <c:pt idx="1405">
                  <c:v>5.8633119999999997E-2</c:v>
                </c:pt>
                <c:pt idx="1406">
                  <c:v>5.856111E-2</c:v>
                </c:pt>
                <c:pt idx="1407">
                  <c:v>5.8666839999999998E-2</c:v>
                </c:pt>
                <c:pt idx="1408">
                  <c:v>5.8601670000000002E-2</c:v>
                </c:pt>
                <c:pt idx="1409">
                  <c:v>5.8671040000000001E-2</c:v>
                </c:pt>
                <c:pt idx="1410">
                  <c:v>5.8722200000000002E-2</c:v>
                </c:pt>
                <c:pt idx="1411">
                  <c:v>5.8758449999999997E-2</c:v>
                </c:pt>
                <c:pt idx="1412">
                  <c:v>5.888434E-2</c:v>
                </c:pt>
                <c:pt idx="1413">
                  <c:v>5.8887540000000002E-2</c:v>
                </c:pt>
                <c:pt idx="1414">
                  <c:v>5.8858349999999997E-2</c:v>
                </c:pt>
                <c:pt idx="1415">
                  <c:v>5.8883489999999997E-2</c:v>
                </c:pt>
                <c:pt idx="1416">
                  <c:v>5.9011859999999999E-2</c:v>
                </c:pt>
                <c:pt idx="1417">
                  <c:v>5.8986219999999999E-2</c:v>
                </c:pt>
                <c:pt idx="1418">
                  <c:v>5.9123670000000003E-2</c:v>
                </c:pt>
                <c:pt idx="1419">
                  <c:v>5.913616E-2</c:v>
                </c:pt>
                <c:pt idx="1420">
                  <c:v>5.9089320000000001E-2</c:v>
                </c:pt>
                <c:pt idx="1421">
                  <c:v>5.9172139999999998E-2</c:v>
                </c:pt>
                <c:pt idx="1422">
                  <c:v>5.9238499999999999E-2</c:v>
                </c:pt>
                <c:pt idx="1423">
                  <c:v>5.9302500000000001E-2</c:v>
                </c:pt>
                <c:pt idx="1424">
                  <c:v>5.9255040000000002E-2</c:v>
                </c:pt>
                <c:pt idx="1425">
                  <c:v>5.9352130000000003E-2</c:v>
                </c:pt>
                <c:pt idx="1426">
                  <c:v>5.9339179999999998E-2</c:v>
                </c:pt>
                <c:pt idx="1427">
                  <c:v>5.9376970000000001E-2</c:v>
                </c:pt>
                <c:pt idx="1428">
                  <c:v>5.9464669999999997E-2</c:v>
                </c:pt>
                <c:pt idx="1429">
                  <c:v>5.947297E-2</c:v>
                </c:pt>
                <c:pt idx="1430">
                  <c:v>5.9579699999999999E-2</c:v>
                </c:pt>
                <c:pt idx="1431">
                  <c:v>5.9555719999999999E-2</c:v>
                </c:pt>
                <c:pt idx="1432">
                  <c:v>5.9645690000000001E-2</c:v>
                </c:pt>
                <c:pt idx="1433">
                  <c:v>5.9644750000000003E-2</c:v>
                </c:pt>
                <c:pt idx="1434">
                  <c:v>5.9670630000000002E-2</c:v>
                </c:pt>
                <c:pt idx="1435">
                  <c:v>5.9677859999999999E-2</c:v>
                </c:pt>
                <c:pt idx="1436">
                  <c:v>5.9787920000000001E-2</c:v>
                </c:pt>
                <c:pt idx="1437">
                  <c:v>5.9835119999999999E-2</c:v>
                </c:pt>
                <c:pt idx="1438">
                  <c:v>5.9808470000000002E-2</c:v>
                </c:pt>
                <c:pt idx="1439">
                  <c:v>5.9868669999999999E-2</c:v>
                </c:pt>
                <c:pt idx="1440">
                  <c:v>5.9954670000000002E-2</c:v>
                </c:pt>
                <c:pt idx="1441">
                  <c:v>6.0001110000000003E-2</c:v>
                </c:pt>
                <c:pt idx="1442">
                  <c:v>6.0040499999999997E-2</c:v>
                </c:pt>
                <c:pt idx="1443">
                  <c:v>6.006765E-2</c:v>
                </c:pt>
                <c:pt idx="1444">
                  <c:v>6.0101660000000001E-2</c:v>
                </c:pt>
                <c:pt idx="1445">
                  <c:v>6.01357E-2</c:v>
                </c:pt>
                <c:pt idx="1446">
                  <c:v>6.019153E-2</c:v>
                </c:pt>
                <c:pt idx="1447">
                  <c:v>6.0204630000000002E-2</c:v>
                </c:pt>
                <c:pt idx="1448">
                  <c:v>6.0212740000000001E-2</c:v>
                </c:pt>
                <c:pt idx="1449">
                  <c:v>6.0325450000000003E-2</c:v>
                </c:pt>
                <c:pt idx="1450">
                  <c:v>6.0379460000000003E-2</c:v>
                </c:pt>
                <c:pt idx="1451">
                  <c:v>6.0383220000000001E-2</c:v>
                </c:pt>
                <c:pt idx="1452">
                  <c:v>6.0421629999999997E-2</c:v>
                </c:pt>
                <c:pt idx="1453">
                  <c:v>6.0438899999999997E-2</c:v>
                </c:pt>
                <c:pt idx="1454">
                  <c:v>6.0576369999999997E-2</c:v>
                </c:pt>
                <c:pt idx="1455">
                  <c:v>6.0641260000000002E-2</c:v>
                </c:pt>
                <c:pt idx="1456">
                  <c:v>6.0630209999999997E-2</c:v>
                </c:pt>
                <c:pt idx="1457">
                  <c:v>6.0620439999999998E-2</c:v>
                </c:pt>
                <c:pt idx="1458">
                  <c:v>6.072661E-2</c:v>
                </c:pt>
                <c:pt idx="1459">
                  <c:v>6.075701E-2</c:v>
                </c:pt>
                <c:pt idx="1460">
                  <c:v>6.081748E-2</c:v>
                </c:pt>
                <c:pt idx="1461">
                  <c:v>6.0863349999999997E-2</c:v>
                </c:pt>
                <c:pt idx="1462">
                  <c:v>6.0868949999999998E-2</c:v>
                </c:pt>
                <c:pt idx="1463">
                  <c:v>6.0913340000000003E-2</c:v>
                </c:pt>
                <c:pt idx="1464">
                  <c:v>6.1047190000000001E-2</c:v>
                </c:pt>
                <c:pt idx="1465">
                  <c:v>6.1019249999999997E-2</c:v>
                </c:pt>
                <c:pt idx="1466">
                  <c:v>6.1113639999999997E-2</c:v>
                </c:pt>
                <c:pt idx="1467">
                  <c:v>6.1135460000000003E-2</c:v>
                </c:pt>
                <c:pt idx="1468">
                  <c:v>6.1209970000000002E-2</c:v>
                </c:pt>
                <c:pt idx="1469">
                  <c:v>6.126728E-2</c:v>
                </c:pt>
                <c:pt idx="1470">
                  <c:v>6.132141E-2</c:v>
                </c:pt>
                <c:pt idx="1471">
                  <c:v>6.1390319999999998E-2</c:v>
                </c:pt>
                <c:pt idx="1472">
                  <c:v>6.1393410000000002E-2</c:v>
                </c:pt>
                <c:pt idx="1473">
                  <c:v>6.1463789999999997E-2</c:v>
                </c:pt>
                <c:pt idx="1474">
                  <c:v>6.1472619999999999E-2</c:v>
                </c:pt>
                <c:pt idx="1475">
                  <c:v>6.1534819999999997E-2</c:v>
                </c:pt>
                <c:pt idx="1476">
                  <c:v>6.1639960000000001E-2</c:v>
                </c:pt>
                <c:pt idx="1477">
                  <c:v>6.1624209999999999E-2</c:v>
                </c:pt>
                <c:pt idx="1478">
                  <c:v>6.1748400000000002E-2</c:v>
                </c:pt>
                <c:pt idx="1479">
                  <c:v>6.1686970000000001E-2</c:v>
                </c:pt>
                <c:pt idx="1480">
                  <c:v>6.1829439999999999E-2</c:v>
                </c:pt>
                <c:pt idx="1481">
                  <c:v>6.1845579999999997E-2</c:v>
                </c:pt>
                <c:pt idx="1482">
                  <c:v>6.1977940000000002E-2</c:v>
                </c:pt>
                <c:pt idx="1483">
                  <c:v>6.1984480000000002E-2</c:v>
                </c:pt>
                <c:pt idx="1484">
                  <c:v>6.2025150000000001E-2</c:v>
                </c:pt>
                <c:pt idx="1485">
                  <c:v>6.2185659999999997E-2</c:v>
                </c:pt>
                <c:pt idx="1486">
                  <c:v>6.2108009999999998E-2</c:v>
                </c:pt>
                <c:pt idx="1487">
                  <c:v>6.2176559999999999E-2</c:v>
                </c:pt>
                <c:pt idx="1488">
                  <c:v>6.2294040000000002E-2</c:v>
                </c:pt>
                <c:pt idx="1489">
                  <c:v>6.2327470000000003E-2</c:v>
                </c:pt>
                <c:pt idx="1490">
                  <c:v>6.2315710000000003E-2</c:v>
                </c:pt>
                <c:pt idx="1491">
                  <c:v>6.2389239999999999E-2</c:v>
                </c:pt>
                <c:pt idx="1492">
                  <c:v>6.2485730000000003E-2</c:v>
                </c:pt>
                <c:pt idx="1493">
                  <c:v>6.2545939999999994E-2</c:v>
                </c:pt>
                <c:pt idx="1494">
                  <c:v>6.2567940000000002E-2</c:v>
                </c:pt>
                <c:pt idx="1495">
                  <c:v>6.2592049999999996E-2</c:v>
                </c:pt>
                <c:pt idx="1496">
                  <c:v>6.2720750000000006E-2</c:v>
                </c:pt>
                <c:pt idx="1497">
                  <c:v>6.2704319999999994E-2</c:v>
                </c:pt>
                <c:pt idx="1498">
                  <c:v>6.2727350000000001E-2</c:v>
                </c:pt>
                <c:pt idx="1499">
                  <c:v>6.2739690000000001E-2</c:v>
                </c:pt>
                <c:pt idx="1500">
                  <c:v>6.2877740000000001E-2</c:v>
                </c:pt>
                <c:pt idx="1501">
                  <c:v>6.2918450000000001E-2</c:v>
                </c:pt>
                <c:pt idx="1502">
                  <c:v>6.2876020000000005E-2</c:v>
                </c:pt>
                <c:pt idx="1503">
                  <c:v>6.2995780000000001E-2</c:v>
                </c:pt>
                <c:pt idx="1504">
                  <c:v>6.301495E-2</c:v>
                </c:pt>
                <c:pt idx="1505">
                  <c:v>6.3081470000000001E-2</c:v>
                </c:pt>
                <c:pt idx="1506">
                  <c:v>6.3077599999999998E-2</c:v>
                </c:pt>
                <c:pt idx="1507">
                  <c:v>6.3159060000000003E-2</c:v>
                </c:pt>
                <c:pt idx="1508">
                  <c:v>6.3096470000000002E-2</c:v>
                </c:pt>
                <c:pt idx="1509">
                  <c:v>6.3143909999999998E-2</c:v>
                </c:pt>
                <c:pt idx="1510">
                  <c:v>6.3175999999999996E-2</c:v>
                </c:pt>
                <c:pt idx="1511">
                  <c:v>6.3248310000000002E-2</c:v>
                </c:pt>
                <c:pt idx="1512">
                  <c:v>6.3133960000000003E-2</c:v>
                </c:pt>
                <c:pt idx="1513">
                  <c:v>6.3201010000000002E-2</c:v>
                </c:pt>
                <c:pt idx="1514">
                  <c:v>6.3157969999999994E-2</c:v>
                </c:pt>
                <c:pt idx="1515">
                  <c:v>6.3156080000000003E-2</c:v>
                </c:pt>
                <c:pt idx="1516">
                  <c:v>6.3119239999999993E-2</c:v>
                </c:pt>
                <c:pt idx="1517">
                  <c:v>6.3155580000000003E-2</c:v>
                </c:pt>
                <c:pt idx="1518">
                  <c:v>6.321098E-2</c:v>
                </c:pt>
                <c:pt idx="1519">
                  <c:v>6.3232049999999998E-2</c:v>
                </c:pt>
                <c:pt idx="1520">
                  <c:v>6.3208050000000002E-2</c:v>
                </c:pt>
                <c:pt idx="1521">
                  <c:v>6.3188770000000005E-2</c:v>
                </c:pt>
                <c:pt idx="1522">
                  <c:v>6.3101270000000001E-2</c:v>
                </c:pt>
                <c:pt idx="1523">
                  <c:v>6.3173950000000006E-2</c:v>
                </c:pt>
                <c:pt idx="1524">
                  <c:v>6.3163239999999995E-2</c:v>
                </c:pt>
                <c:pt idx="1525">
                  <c:v>6.3232120000000003E-2</c:v>
                </c:pt>
                <c:pt idx="1526">
                  <c:v>6.3262299999999994E-2</c:v>
                </c:pt>
                <c:pt idx="1527">
                  <c:v>6.3263280000000005E-2</c:v>
                </c:pt>
                <c:pt idx="1528">
                  <c:v>6.3215720000000003E-2</c:v>
                </c:pt>
                <c:pt idx="1529">
                  <c:v>6.320373E-2</c:v>
                </c:pt>
                <c:pt idx="1530">
                  <c:v>6.3174569999999999E-2</c:v>
                </c:pt>
                <c:pt idx="1531">
                  <c:v>6.3175190000000006E-2</c:v>
                </c:pt>
                <c:pt idx="1532">
                  <c:v>6.3191849999999994E-2</c:v>
                </c:pt>
                <c:pt idx="1533">
                  <c:v>6.3220219999999994E-2</c:v>
                </c:pt>
                <c:pt idx="1534">
                  <c:v>6.3170409999999996E-2</c:v>
                </c:pt>
                <c:pt idx="1535">
                  <c:v>6.3146300000000002E-2</c:v>
                </c:pt>
                <c:pt idx="1536">
                  <c:v>6.3161579999999995E-2</c:v>
                </c:pt>
                <c:pt idx="1537">
                  <c:v>6.3245309999999999E-2</c:v>
                </c:pt>
                <c:pt idx="1538">
                  <c:v>6.3183810000000007E-2</c:v>
                </c:pt>
                <c:pt idx="1539">
                  <c:v>6.3245750000000003E-2</c:v>
                </c:pt>
                <c:pt idx="1540">
                  <c:v>6.3196849999999999E-2</c:v>
                </c:pt>
                <c:pt idx="1541">
                  <c:v>6.3219919999999999E-2</c:v>
                </c:pt>
                <c:pt idx="1542">
                  <c:v>6.3203300000000004E-2</c:v>
                </c:pt>
                <c:pt idx="1543">
                  <c:v>6.3199649999999996E-2</c:v>
                </c:pt>
                <c:pt idx="1544">
                  <c:v>6.3188359999999999E-2</c:v>
                </c:pt>
                <c:pt idx="1545">
                  <c:v>6.318414E-2</c:v>
                </c:pt>
                <c:pt idx="1546">
                  <c:v>6.3203159999999994E-2</c:v>
                </c:pt>
                <c:pt idx="1547">
                  <c:v>6.3142580000000004E-2</c:v>
                </c:pt>
                <c:pt idx="1548">
                  <c:v>6.3182989999999994E-2</c:v>
                </c:pt>
                <c:pt idx="1549">
                  <c:v>6.3171690000000003E-2</c:v>
                </c:pt>
                <c:pt idx="1550">
                  <c:v>6.3235429999999995E-2</c:v>
                </c:pt>
                <c:pt idx="1551">
                  <c:v>6.3156779999999996E-2</c:v>
                </c:pt>
                <c:pt idx="1552">
                  <c:v>6.3216030000000006E-2</c:v>
                </c:pt>
                <c:pt idx="1553">
                  <c:v>6.3150780000000004E-2</c:v>
                </c:pt>
                <c:pt idx="1554">
                  <c:v>6.3198989999999997E-2</c:v>
                </c:pt>
                <c:pt idx="1555">
                  <c:v>6.3226110000000002E-2</c:v>
                </c:pt>
                <c:pt idx="1556">
                  <c:v>6.3124639999999996E-2</c:v>
                </c:pt>
                <c:pt idx="1557">
                  <c:v>6.3127600000000006E-2</c:v>
                </c:pt>
                <c:pt idx="1558">
                  <c:v>6.3194520000000004E-2</c:v>
                </c:pt>
                <c:pt idx="1559">
                  <c:v>6.3156149999999994E-2</c:v>
                </c:pt>
                <c:pt idx="1560">
                  <c:v>6.3192200000000004E-2</c:v>
                </c:pt>
                <c:pt idx="1561">
                  <c:v>6.3115989999999997E-2</c:v>
                </c:pt>
                <c:pt idx="1562">
                  <c:v>6.3099009999999997E-2</c:v>
                </c:pt>
                <c:pt idx="1563">
                  <c:v>6.3194490000000006E-2</c:v>
                </c:pt>
                <c:pt idx="1564">
                  <c:v>6.3205129999999998E-2</c:v>
                </c:pt>
                <c:pt idx="1565">
                  <c:v>6.3177940000000002E-2</c:v>
                </c:pt>
                <c:pt idx="1566">
                  <c:v>6.3201530000000006E-2</c:v>
                </c:pt>
                <c:pt idx="1567">
                  <c:v>6.3153680000000004E-2</c:v>
                </c:pt>
                <c:pt idx="1568">
                  <c:v>6.3172599999999995E-2</c:v>
                </c:pt>
                <c:pt idx="1569">
                  <c:v>6.3154249999999995E-2</c:v>
                </c:pt>
                <c:pt idx="1570">
                  <c:v>6.3187350000000003E-2</c:v>
                </c:pt>
                <c:pt idx="1571">
                  <c:v>6.3134960000000004E-2</c:v>
                </c:pt>
                <c:pt idx="1572">
                  <c:v>6.313879E-2</c:v>
                </c:pt>
                <c:pt idx="1573">
                  <c:v>6.3143900000000003E-2</c:v>
                </c:pt>
                <c:pt idx="1574">
                  <c:v>6.3138819999999998E-2</c:v>
                </c:pt>
                <c:pt idx="1575">
                  <c:v>6.3138959999999994E-2</c:v>
                </c:pt>
                <c:pt idx="1576">
                  <c:v>6.3157179999999993E-2</c:v>
                </c:pt>
                <c:pt idx="1577">
                  <c:v>6.3173149999999997E-2</c:v>
                </c:pt>
                <c:pt idx="1578">
                  <c:v>6.3197139999999999E-2</c:v>
                </c:pt>
                <c:pt idx="1579">
                  <c:v>6.3135159999999996E-2</c:v>
                </c:pt>
                <c:pt idx="1580">
                  <c:v>6.3182730000000006E-2</c:v>
                </c:pt>
                <c:pt idx="1581">
                  <c:v>6.3178029999999996E-2</c:v>
                </c:pt>
                <c:pt idx="1582">
                  <c:v>6.3118709999999995E-2</c:v>
                </c:pt>
                <c:pt idx="1583">
                  <c:v>6.3150150000000002E-2</c:v>
                </c:pt>
                <c:pt idx="1584">
                  <c:v>6.3080090000000005E-2</c:v>
                </c:pt>
                <c:pt idx="1585">
                  <c:v>6.3137299999999993E-2</c:v>
                </c:pt>
                <c:pt idx="1586">
                  <c:v>6.3127740000000002E-2</c:v>
                </c:pt>
                <c:pt idx="1587">
                  <c:v>6.3085989999999995E-2</c:v>
                </c:pt>
                <c:pt idx="1588">
                  <c:v>6.3121919999999998E-2</c:v>
                </c:pt>
                <c:pt idx="1589">
                  <c:v>6.3192650000000003E-2</c:v>
                </c:pt>
                <c:pt idx="1590">
                  <c:v>6.3091480000000005E-2</c:v>
                </c:pt>
                <c:pt idx="1591">
                  <c:v>6.3096860000000005E-2</c:v>
                </c:pt>
                <c:pt idx="1592">
                  <c:v>6.317818E-2</c:v>
                </c:pt>
                <c:pt idx="1593">
                  <c:v>6.3163709999999998E-2</c:v>
                </c:pt>
                <c:pt idx="1594">
                  <c:v>6.3159519999999997E-2</c:v>
                </c:pt>
                <c:pt idx="1595">
                  <c:v>6.3178559999999995E-2</c:v>
                </c:pt>
                <c:pt idx="1596">
                  <c:v>6.3061939999999997E-2</c:v>
                </c:pt>
                <c:pt idx="1597">
                  <c:v>6.3184589999999999E-2</c:v>
                </c:pt>
                <c:pt idx="1598">
                  <c:v>6.3076359999999998E-2</c:v>
                </c:pt>
                <c:pt idx="1599">
                  <c:v>6.3138479999999997E-2</c:v>
                </c:pt>
                <c:pt idx="1600">
                  <c:v>6.3102340000000007E-2</c:v>
                </c:pt>
                <c:pt idx="1601">
                  <c:v>6.3110330000000006E-2</c:v>
                </c:pt>
                <c:pt idx="1602">
                  <c:v>6.3115069999999995E-2</c:v>
                </c:pt>
                <c:pt idx="1603">
                  <c:v>6.3074229999999995E-2</c:v>
                </c:pt>
                <c:pt idx="1604">
                  <c:v>6.3119510000000004E-2</c:v>
                </c:pt>
                <c:pt idx="1605">
                  <c:v>6.3172790000000006E-2</c:v>
                </c:pt>
                <c:pt idx="1606">
                  <c:v>6.3016710000000004E-2</c:v>
                </c:pt>
                <c:pt idx="1607">
                  <c:v>6.3070189999999998E-2</c:v>
                </c:pt>
                <c:pt idx="1608">
                  <c:v>6.3085509999999997E-2</c:v>
                </c:pt>
                <c:pt idx="1609">
                  <c:v>6.3149559999999993E-2</c:v>
                </c:pt>
                <c:pt idx="1610">
                  <c:v>6.3069940000000005E-2</c:v>
                </c:pt>
                <c:pt idx="1611">
                  <c:v>6.3053189999999995E-2</c:v>
                </c:pt>
                <c:pt idx="1612">
                  <c:v>6.3115240000000003E-2</c:v>
                </c:pt>
                <c:pt idx="1613">
                  <c:v>6.3113370000000002E-2</c:v>
                </c:pt>
                <c:pt idx="1614">
                  <c:v>6.3127649999999993E-2</c:v>
                </c:pt>
                <c:pt idx="1615">
                  <c:v>6.306515E-2</c:v>
                </c:pt>
                <c:pt idx="1616">
                  <c:v>6.3113069999999993E-2</c:v>
                </c:pt>
                <c:pt idx="1617">
                  <c:v>6.3136049999999999E-2</c:v>
                </c:pt>
                <c:pt idx="1618">
                  <c:v>6.3085420000000003E-2</c:v>
                </c:pt>
                <c:pt idx="1619">
                  <c:v>6.3095040000000005E-2</c:v>
                </c:pt>
                <c:pt idx="1620">
                  <c:v>6.2987429999999997E-2</c:v>
                </c:pt>
                <c:pt idx="1621">
                  <c:v>6.3109520000000002E-2</c:v>
                </c:pt>
                <c:pt idx="1622">
                  <c:v>6.3069790000000001E-2</c:v>
                </c:pt>
                <c:pt idx="1623">
                  <c:v>6.3062119999999999E-2</c:v>
                </c:pt>
                <c:pt idx="1624">
                  <c:v>6.3111180000000003E-2</c:v>
                </c:pt>
                <c:pt idx="1625">
                  <c:v>6.3121440000000001E-2</c:v>
                </c:pt>
                <c:pt idx="1626">
                  <c:v>6.3083780000000006E-2</c:v>
                </c:pt>
                <c:pt idx="1627">
                  <c:v>6.3099420000000003E-2</c:v>
                </c:pt>
                <c:pt idx="1628">
                  <c:v>6.3080659999999997E-2</c:v>
                </c:pt>
                <c:pt idx="1629">
                  <c:v>6.3025730000000002E-2</c:v>
                </c:pt>
                <c:pt idx="1630">
                  <c:v>6.3002730000000007E-2</c:v>
                </c:pt>
                <c:pt idx="1631">
                  <c:v>6.3015080000000001E-2</c:v>
                </c:pt>
                <c:pt idx="1632">
                  <c:v>6.3087959999999998E-2</c:v>
                </c:pt>
                <c:pt idx="1633">
                  <c:v>6.3096020000000003E-2</c:v>
                </c:pt>
                <c:pt idx="1634">
                  <c:v>6.3072680000000006E-2</c:v>
                </c:pt>
                <c:pt idx="1635">
                  <c:v>6.3099160000000001E-2</c:v>
                </c:pt>
                <c:pt idx="1636">
                  <c:v>6.3104380000000002E-2</c:v>
                </c:pt>
                <c:pt idx="1637">
                  <c:v>6.3043730000000006E-2</c:v>
                </c:pt>
                <c:pt idx="1638">
                  <c:v>6.3108849999999994E-2</c:v>
                </c:pt>
                <c:pt idx="1639">
                  <c:v>6.3078430000000005E-2</c:v>
                </c:pt>
                <c:pt idx="1640">
                  <c:v>6.2988760000000005E-2</c:v>
                </c:pt>
                <c:pt idx="1641">
                  <c:v>6.3120280000000001E-2</c:v>
                </c:pt>
                <c:pt idx="1642">
                  <c:v>6.3014600000000004E-2</c:v>
                </c:pt>
                <c:pt idx="1643">
                  <c:v>6.3046080000000004E-2</c:v>
                </c:pt>
                <c:pt idx="1644">
                  <c:v>6.3060190000000002E-2</c:v>
                </c:pt>
                <c:pt idx="1645">
                  <c:v>6.3046729999999995E-2</c:v>
                </c:pt>
                <c:pt idx="1646">
                  <c:v>6.311667E-2</c:v>
                </c:pt>
                <c:pt idx="1647">
                  <c:v>6.3062259999999995E-2</c:v>
                </c:pt>
                <c:pt idx="1648">
                  <c:v>6.308917E-2</c:v>
                </c:pt>
                <c:pt idx="1649">
                  <c:v>6.299254E-2</c:v>
                </c:pt>
                <c:pt idx="1650">
                  <c:v>6.2992019999999996E-2</c:v>
                </c:pt>
                <c:pt idx="1651">
                  <c:v>6.3091170000000002E-2</c:v>
                </c:pt>
                <c:pt idx="1652">
                  <c:v>6.3019359999999996E-2</c:v>
                </c:pt>
                <c:pt idx="1653">
                  <c:v>6.3029550000000004E-2</c:v>
                </c:pt>
                <c:pt idx="1654">
                  <c:v>6.3089099999999995E-2</c:v>
                </c:pt>
                <c:pt idx="1655">
                  <c:v>6.3047290000000006E-2</c:v>
                </c:pt>
                <c:pt idx="1656">
                  <c:v>6.3029189999999999E-2</c:v>
                </c:pt>
                <c:pt idx="1657">
                  <c:v>6.3047950000000005E-2</c:v>
                </c:pt>
                <c:pt idx="1658">
                  <c:v>6.3022960000000003E-2</c:v>
                </c:pt>
                <c:pt idx="1659">
                  <c:v>6.2991740000000004E-2</c:v>
                </c:pt>
                <c:pt idx="1660">
                  <c:v>6.3025319999999996E-2</c:v>
                </c:pt>
                <c:pt idx="1661">
                  <c:v>6.2966140000000004E-2</c:v>
                </c:pt>
                <c:pt idx="1662">
                  <c:v>6.3040540000000006E-2</c:v>
                </c:pt>
                <c:pt idx="1663">
                  <c:v>6.3035240000000006E-2</c:v>
                </c:pt>
                <c:pt idx="1664">
                  <c:v>6.3039109999999995E-2</c:v>
                </c:pt>
                <c:pt idx="1665">
                  <c:v>6.3006010000000001E-2</c:v>
                </c:pt>
                <c:pt idx="1666">
                  <c:v>6.3004989999999997E-2</c:v>
                </c:pt>
                <c:pt idx="1667">
                  <c:v>6.2977279999999997E-2</c:v>
                </c:pt>
                <c:pt idx="1668">
                  <c:v>6.3022040000000001E-2</c:v>
                </c:pt>
                <c:pt idx="1669">
                  <c:v>6.2977690000000003E-2</c:v>
                </c:pt>
                <c:pt idx="1670">
                  <c:v>6.2961489999999995E-2</c:v>
                </c:pt>
                <c:pt idx="1671">
                  <c:v>6.2964729999999997E-2</c:v>
                </c:pt>
                <c:pt idx="1672">
                  <c:v>6.3034800000000002E-2</c:v>
                </c:pt>
                <c:pt idx="1673">
                  <c:v>6.2956100000000001E-2</c:v>
                </c:pt>
                <c:pt idx="1674">
                  <c:v>6.299681E-2</c:v>
                </c:pt>
                <c:pt idx="1675">
                  <c:v>6.2979049999999995E-2</c:v>
                </c:pt>
                <c:pt idx="1676">
                  <c:v>6.2973310000000005E-2</c:v>
                </c:pt>
                <c:pt idx="1677">
                  <c:v>6.30111E-2</c:v>
                </c:pt>
                <c:pt idx="1678">
                  <c:v>6.2914339999999999E-2</c:v>
                </c:pt>
                <c:pt idx="1679">
                  <c:v>6.2932119999999994E-2</c:v>
                </c:pt>
                <c:pt idx="1680">
                  <c:v>6.2958920000000002E-2</c:v>
                </c:pt>
                <c:pt idx="1681">
                  <c:v>6.3009889999999999E-2</c:v>
                </c:pt>
                <c:pt idx="1682">
                  <c:v>6.2939560000000006E-2</c:v>
                </c:pt>
                <c:pt idx="1683">
                  <c:v>6.2970139999999994E-2</c:v>
                </c:pt>
                <c:pt idx="1684">
                  <c:v>6.2973409999999994E-2</c:v>
                </c:pt>
                <c:pt idx="1685">
                  <c:v>6.2963759999999994E-2</c:v>
                </c:pt>
                <c:pt idx="1686">
                  <c:v>6.29966E-2</c:v>
                </c:pt>
                <c:pt idx="1687">
                  <c:v>6.2940679999999999E-2</c:v>
                </c:pt>
                <c:pt idx="1688">
                  <c:v>6.3005199999999997E-2</c:v>
                </c:pt>
                <c:pt idx="1689">
                  <c:v>6.2934550000000006E-2</c:v>
                </c:pt>
                <c:pt idx="1690">
                  <c:v>6.2976909999999997E-2</c:v>
                </c:pt>
                <c:pt idx="1691">
                  <c:v>6.2965859999999998E-2</c:v>
                </c:pt>
                <c:pt idx="1692">
                  <c:v>6.297026E-2</c:v>
                </c:pt>
                <c:pt idx="1693">
                  <c:v>6.2950329999999999E-2</c:v>
                </c:pt>
                <c:pt idx="1694">
                  <c:v>6.2935519999999995E-2</c:v>
                </c:pt>
                <c:pt idx="1695">
                  <c:v>6.2925449999999994E-2</c:v>
                </c:pt>
                <c:pt idx="1696">
                  <c:v>6.2993540000000001E-2</c:v>
                </c:pt>
                <c:pt idx="1697">
                  <c:v>6.2906340000000005E-2</c:v>
                </c:pt>
                <c:pt idx="1698">
                  <c:v>6.2908140000000001E-2</c:v>
                </c:pt>
                <c:pt idx="1699">
                  <c:v>6.2945490000000007E-2</c:v>
                </c:pt>
                <c:pt idx="1700">
                  <c:v>6.2964870000000006E-2</c:v>
                </c:pt>
                <c:pt idx="1701">
                  <c:v>6.3002020000000006E-2</c:v>
                </c:pt>
                <c:pt idx="1702">
                  <c:v>6.3020359999999997E-2</c:v>
                </c:pt>
                <c:pt idx="1703">
                  <c:v>6.2948550000000006E-2</c:v>
                </c:pt>
                <c:pt idx="1704">
                  <c:v>6.2976989999999997E-2</c:v>
                </c:pt>
                <c:pt idx="1705">
                  <c:v>6.2903020000000004E-2</c:v>
                </c:pt>
                <c:pt idx="1706">
                  <c:v>6.3017439999999994E-2</c:v>
                </c:pt>
                <c:pt idx="1707">
                  <c:v>6.2959109999999999E-2</c:v>
                </c:pt>
                <c:pt idx="1708">
                  <c:v>6.2972029999999998E-2</c:v>
                </c:pt>
                <c:pt idx="1709">
                  <c:v>6.2939060000000005E-2</c:v>
                </c:pt>
                <c:pt idx="1710">
                  <c:v>6.2956620000000005E-2</c:v>
                </c:pt>
                <c:pt idx="1711">
                  <c:v>6.2968800000000005E-2</c:v>
                </c:pt>
                <c:pt idx="1712">
                  <c:v>6.2939899999999993E-2</c:v>
                </c:pt>
                <c:pt idx="1713">
                  <c:v>6.2957769999999996E-2</c:v>
                </c:pt>
                <c:pt idx="1714">
                  <c:v>6.2945420000000002E-2</c:v>
                </c:pt>
                <c:pt idx="1715">
                  <c:v>6.2901059999999995E-2</c:v>
                </c:pt>
                <c:pt idx="1716">
                  <c:v>6.2918230000000006E-2</c:v>
                </c:pt>
                <c:pt idx="1717">
                  <c:v>6.2964770000000003E-2</c:v>
                </c:pt>
                <c:pt idx="1718">
                  <c:v>6.3013029999999998E-2</c:v>
                </c:pt>
                <c:pt idx="1719">
                  <c:v>6.2968369999999996E-2</c:v>
                </c:pt>
                <c:pt idx="1720">
                  <c:v>6.2962309999999994E-2</c:v>
                </c:pt>
                <c:pt idx="1721">
                  <c:v>6.2938889999999997E-2</c:v>
                </c:pt>
                <c:pt idx="1722">
                  <c:v>6.2884239999999994E-2</c:v>
                </c:pt>
                <c:pt idx="1723">
                  <c:v>6.2955460000000005E-2</c:v>
                </c:pt>
                <c:pt idx="1724">
                  <c:v>6.2929150000000003E-2</c:v>
                </c:pt>
                <c:pt idx="1725">
                  <c:v>6.2898739999999995E-2</c:v>
                </c:pt>
                <c:pt idx="1726">
                  <c:v>6.2966690000000006E-2</c:v>
                </c:pt>
                <c:pt idx="1727">
                  <c:v>6.2929669999999993E-2</c:v>
                </c:pt>
                <c:pt idx="1728">
                  <c:v>6.2902070000000004E-2</c:v>
                </c:pt>
                <c:pt idx="1729">
                  <c:v>6.2891050000000004E-2</c:v>
                </c:pt>
                <c:pt idx="1730">
                  <c:v>6.2919610000000001E-2</c:v>
                </c:pt>
                <c:pt idx="1731">
                  <c:v>6.3003459999999997E-2</c:v>
                </c:pt>
                <c:pt idx="1732">
                  <c:v>6.2958230000000004E-2</c:v>
                </c:pt>
                <c:pt idx="1733">
                  <c:v>6.2957520000000003E-2</c:v>
                </c:pt>
                <c:pt idx="1734">
                  <c:v>6.2900070000000002E-2</c:v>
                </c:pt>
                <c:pt idx="1735">
                  <c:v>6.2842800000000004E-2</c:v>
                </c:pt>
                <c:pt idx="1736">
                  <c:v>6.2911579999999995E-2</c:v>
                </c:pt>
                <c:pt idx="1737">
                  <c:v>6.2922169999999999E-2</c:v>
                </c:pt>
                <c:pt idx="1738">
                  <c:v>6.2862570000000006E-2</c:v>
                </c:pt>
                <c:pt idx="1739">
                  <c:v>6.2900029999999996E-2</c:v>
                </c:pt>
                <c:pt idx="1740">
                  <c:v>6.2943750000000007E-2</c:v>
                </c:pt>
                <c:pt idx="1741">
                  <c:v>6.2855999999999995E-2</c:v>
                </c:pt>
                <c:pt idx="1742">
                  <c:v>6.2858789999999998E-2</c:v>
                </c:pt>
                <c:pt idx="1743">
                  <c:v>6.2864639999999999E-2</c:v>
                </c:pt>
                <c:pt idx="1744">
                  <c:v>6.2960520000000006E-2</c:v>
                </c:pt>
                <c:pt idx="1745">
                  <c:v>6.2903550000000003E-2</c:v>
                </c:pt>
                <c:pt idx="1746">
                  <c:v>6.2927559999999994E-2</c:v>
                </c:pt>
                <c:pt idx="1747">
                  <c:v>6.2953919999999997E-2</c:v>
                </c:pt>
                <c:pt idx="1748">
                  <c:v>6.2914390000000001E-2</c:v>
                </c:pt>
                <c:pt idx="1749">
                  <c:v>6.2899960000000005E-2</c:v>
                </c:pt>
                <c:pt idx="1750">
                  <c:v>6.2847520000000004E-2</c:v>
                </c:pt>
                <c:pt idx="1751">
                  <c:v>6.2875840000000002E-2</c:v>
                </c:pt>
                <c:pt idx="1752">
                  <c:v>6.2931280000000006E-2</c:v>
                </c:pt>
                <c:pt idx="1753">
                  <c:v>6.2857739999999995E-2</c:v>
                </c:pt>
                <c:pt idx="1754">
                  <c:v>6.2902710000000001E-2</c:v>
                </c:pt>
                <c:pt idx="1755">
                  <c:v>6.2867439999999997E-2</c:v>
                </c:pt>
                <c:pt idx="1756">
                  <c:v>6.280732E-2</c:v>
                </c:pt>
                <c:pt idx="1757">
                  <c:v>6.2903249999999994E-2</c:v>
                </c:pt>
                <c:pt idx="1758">
                  <c:v>6.2869359999999999E-2</c:v>
                </c:pt>
                <c:pt idx="1759">
                  <c:v>6.2861940000000005E-2</c:v>
                </c:pt>
                <c:pt idx="1760">
                  <c:v>6.2889639999999997E-2</c:v>
                </c:pt>
                <c:pt idx="1761">
                  <c:v>6.2893420000000005E-2</c:v>
                </c:pt>
                <c:pt idx="1762">
                  <c:v>6.2842350000000005E-2</c:v>
                </c:pt>
                <c:pt idx="1763">
                  <c:v>6.2899769999999994E-2</c:v>
                </c:pt>
                <c:pt idx="1764">
                  <c:v>6.2844860000000002E-2</c:v>
                </c:pt>
                <c:pt idx="1765">
                  <c:v>6.2899339999999998E-2</c:v>
                </c:pt>
                <c:pt idx="1766">
                  <c:v>6.2941230000000001E-2</c:v>
                </c:pt>
                <c:pt idx="1767">
                  <c:v>6.2847399999999998E-2</c:v>
                </c:pt>
                <c:pt idx="1768">
                  <c:v>6.2903440000000005E-2</c:v>
                </c:pt>
                <c:pt idx="1769">
                  <c:v>6.2785969999999997E-2</c:v>
                </c:pt>
                <c:pt idx="1770">
                  <c:v>6.2902120000000006E-2</c:v>
                </c:pt>
                <c:pt idx="1771">
                  <c:v>6.289467E-2</c:v>
                </c:pt>
                <c:pt idx="1772">
                  <c:v>6.2833390000000003E-2</c:v>
                </c:pt>
                <c:pt idx="1773">
                  <c:v>6.2894779999999997E-2</c:v>
                </c:pt>
                <c:pt idx="1774">
                  <c:v>6.2875050000000002E-2</c:v>
                </c:pt>
                <c:pt idx="1775">
                  <c:v>6.2785179999999996E-2</c:v>
                </c:pt>
                <c:pt idx="1776">
                  <c:v>6.2858049999999999E-2</c:v>
                </c:pt>
                <c:pt idx="1777">
                  <c:v>6.2868190000000004E-2</c:v>
                </c:pt>
                <c:pt idx="1778">
                  <c:v>6.2820409999999993E-2</c:v>
                </c:pt>
                <c:pt idx="1779">
                  <c:v>6.2793500000000002E-2</c:v>
                </c:pt>
                <c:pt idx="1780">
                  <c:v>6.2845070000000003E-2</c:v>
                </c:pt>
                <c:pt idx="1781">
                  <c:v>6.2839259999999994E-2</c:v>
                </c:pt>
                <c:pt idx="1782">
                  <c:v>6.2792210000000001E-2</c:v>
                </c:pt>
                <c:pt idx="1783">
                  <c:v>6.2757820000000006E-2</c:v>
                </c:pt>
                <c:pt idx="1784">
                  <c:v>6.2899239999999995E-2</c:v>
                </c:pt>
                <c:pt idx="1785">
                  <c:v>6.2940350000000006E-2</c:v>
                </c:pt>
                <c:pt idx="1786">
                  <c:v>6.2870239999999994E-2</c:v>
                </c:pt>
                <c:pt idx="1787">
                  <c:v>6.2889799999999996E-2</c:v>
                </c:pt>
                <c:pt idx="1788">
                  <c:v>6.2811919999999993E-2</c:v>
                </c:pt>
                <c:pt idx="1789">
                  <c:v>6.2851699999999996E-2</c:v>
                </c:pt>
                <c:pt idx="1790">
                  <c:v>6.2847169999999994E-2</c:v>
                </c:pt>
                <c:pt idx="1791">
                  <c:v>6.2826800000000002E-2</c:v>
                </c:pt>
                <c:pt idx="1792">
                  <c:v>6.2845490000000004E-2</c:v>
                </c:pt>
                <c:pt idx="1793">
                  <c:v>6.2829280000000001E-2</c:v>
                </c:pt>
                <c:pt idx="1794">
                  <c:v>6.2825989999999998E-2</c:v>
                </c:pt>
                <c:pt idx="1795">
                  <c:v>6.2813999999999995E-2</c:v>
                </c:pt>
                <c:pt idx="1796">
                  <c:v>6.2872479999999994E-2</c:v>
                </c:pt>
                <c:pt idx="1797">
                  <c:v>6.2814400000000006E-2</c:v>
                </c:pt>
                <c:pt idx="1798">
                  <c:v>6.2858189999999994E-2</c:v>
                </c:pt>
                <c:pt idx="1799">
                  <c:v>6.2880779999999997E-2</c:v>
                </c:pt>
                <c:pt idx="1800">
                  <c:v>6.276669E-2</c:v>
                </c:pt>
                <c:pt idx="1801">
                  <c:v>6.2829910000000003E-2</c:v>
                </c:pt>
                <c:pt idx="1802">
                  <c:v>6.2807279999999993E-2</c:v>
                </c:pt>
                <c:pt idx="1803">
                  <c:v>6.2817220000000007E-2</c:v>
                </c:pt>
                <c:pt idx="1804">
                  <c:v>6.2796589999999999E-2</c:v>
                </c:pt>
                <c:pt idx="1805">
                  <c:v>6.2747960000000005E-2</c:v>
                </c:pt>
                <c:pt idx="1806">
                  <c:v>6.2838260000000007E-2</c:v>
                </c:pt>
                <c:pt idx="1807">
                  <c:v>6.2797950000000005E-2</c:v>
                </c:pt>
                <c:pt idx="1808">
                  <c:v>6.2814190000000006E-2</c:v>
                </c:pt>
                <c:pt idx="1809">
                  <c:v>6.2784800000000002E-2</c:v>
                </c:pt>
                <c:pt idx="1810">
                  <c:v>6.2787300000000004E-2</c:v>
                </c:pt>
                <c:pt idx="1811">
                  <c:v>6.2865240000000003E-2</c:v>
                </c:pt>
                <c:pt idx="1812">
                  <c:v>6.2777230000000003E-2</c:v>
                </c:pt>
                <c:pt idx="1813">
                  <c:v>6.2794500000000003E-2</c:v>
                </c:pt>
                <c:pt idx="1814">
                  <c:v>6.2777150000000004E-2</c:v>
                </c:pt>
                <c:pt idx="1815">
                  <c:v>6.2840170000000001E-2</c:v>
                </c:pt>
                <c:pt idx="1816">
                  <c:v>6.2800019999999998E-2</c:v>
                </c:pt>
                <c:pt idx="1817">
                  <c:v>6.2835299999999997E-2</c:v>
                </c:pt>
                <c:pt idx="1818">
                  <c:v>6.2841209999999995E-2</c:v>
                </c:pt>
                <c:pt idx="1819">
                  <c:v>6.2769140000000001E-2</c:v>
                </c:pt>
                <c:pt idx="1820">
                  <c:v>6.2816960000000005E-2</c:v>
                </c:pt>
                <c:pt idx="1821">
                  <c:v>6.2819E-2</c:v>
                </c:pt>
                <c:pt idx="1822">
                  <c:v>6.2826770000000004E-2</c:v>
                </c:pt>
                <c:pt idx="1823">
                  <c:v>6.291592E-2</c:v>
                </c:pt>
                <c:pt idx="1824">
                  <c:v>6.2801789999999996E-2</c:v>
                </c:pt>
                <c:pt idx="1825">
                  <c:v>6.2777540000000007E-2</c:v>
                </c:pt>
                <c:pt idx="1826">
                  <c:v>6.2794080000000002E-2</c:v>
                </c:pt>
                <c:pt idx="1827">
                  <c:v>6.2829019999999999E-2</c:v>
                </c:pt>
                <c:pt idx="1828">
                  <c:v>6.2842029999999993E-2</c:v>
                </c:pt>
                <c:pt idx="1829">
                  <c:v>6.2851470000000006E-2</c:v>
                </c:pt>
                <c:pt idx="1830">
                  <c:v>6.2796249999999998E-2</c:v>
                </c:pt>
                <c:pt idx="1831">
                  <c:v>6.2807360000000007E-2</c:v>
                </c:pt>
                <c:pt idx="1832">
                  <c:v>6.2768729999999995E-2</c:v>
                </c:pt>
                <c:pt idx="1833">
                  <c:v>6.2794500000000003E-2</c:v>
                </c:pt>
                <c:pt idx="1834">
                  <c:v>6.270386E-2</c:v>
                </c:pt>
                <c:pt idx="1835">
                  <c:v>6.2809519999999994E-2</c:v>
                </c:pt>
                <c:pt idx="1836">
                  <c:v>6.2868560000000004E-2</c:v>
                </c:pt>
                <c:pt idx="1837">
                  <c:v>6.2875109999999998E-2</c:v>
                </c:pt>
                <c:pt idx="1838">
                  <c:v>6.2892879999999998E-2</c:v>
                </c:pt>
                <c:pt idx="1839">
                  <c:v>6.2891180000000005E-2</c:v>
                </c:pt>
                <c:pt idx="1840">
                  <c:v>6.284294E-2</c:v>
                </c:pt>
                <c:pt idx="1841">
                  <c:v>6.2955209999999998E-2</c:v>
                </c:pt>
                <c:pt idx="1842">
                  <c:v>6.298869E-2</c:v>
                </c:pt>
                <c:pt idx="1843">
                  <c:v>6.2927739999999996E-2</c:v>
                </c:pt>
                <c:pt idx="1844">
                  <c:v>6.2980359999999999E-2</c:v>
                </c:pt>
                <c:pt idx="1845">
                  <c:v>6.3062049999999994E-2</c:v>
                </c:pt>
                <c:pt idx="1846">
                  <c:v>6.3067269999999995E-2</c:v>
                </c:pt>
                <c:pt idx="1847">
                  <c:v>6.306734E-2</c:v>
                </c:pt>
                <c:pt idx="1848">
                  <c:v>6.3200210000000007E-2</c:v>
                </c:pt>
                <c:pt idx="1849">
                  <c:v>6.326967E-2</c:v>
                </c:pt>
                <c:pt idx="1850">
                  <c:v>6.3243800000000003E-2</c:v>
                </c:pt>
                <c:pt idx="1851">
                  <c:v>6.3226450000000003E-2</c:v>
                </c:pt>
                <c:pt idx="1852">
                  <c:v>6.3339640000000003E-2</c:v>
                </c:pt>
                <c:pt idx="1853">
                  <c:v>6.3337820000000003E-2</c:v>
                </c:pt>
                <c:pt idx="1854">
                  <c:v>6.3393909999999998E-2</c:v>
                </c:pt>
                <c:pt idx="1855">
                  <c:v>6.3392920000000005E-2</c:v>
                </c:pt>
                <c:pt idx="1856">
                  <c:v>6.3466239999999993E-2</c:v>
                </c:pt>
                <c:pt idx="1857">
                  <c:v>6.3548010000000002E-2</c:v>
                </c:pt>
                <c:pt idx="1858">
                  <c:v>6.3596089999999994E-2</c:v>
                </c:pt>
                <c:pt idx="1859">
                  <c:v>6.367399E-2</c:v>
                </c:pt>
                <c:pt idx="1860">
                  <c:v>6.3600970000000007E-2</c:v>
                </c:pt>
                <c:pt idx="1861">
                  <c:v>6.3635899999999995E-2</c:v>
                </c:pt>
                <c:pt idx="1862">
                  <c:v>6.3773280000000002E-2</c:v>
                </c:pt>
                <c:pt idx="1863">
                  <c:v>6.3841400000000006E-2</c:v>
                </c:pt>
                <c:pt idx="1864">
                  <c:v>6.3832990000000006E-2</c:v>
                </c:pt>
                <c:pt idx="1865">
                  <c:v>6.3900020000000002E-2</c:v>
                </c:pt>
                <c:pt idx="1866">
                  <c:v>6.3934069999999996E-2</c:v>
                </c:pt>
                <c:pt idx="1867">
                  <c:v>6.3952919999999996E-2</c:v>
                </c:pt>
                <c:pt idx="1868">
                  <c:v>6.4066960000000006E-2</c:v>
                </c:pt>
                <c:pt idx="1869">
                  <c:v>6.4081620000000006E-2</c:v>
                </c:pt>
                <c:pt idx="1870">
                  <c:v>6.4181970000000005E-2</c:v>
                </c:pt>
                <c:pt idx="1871">
                  <c:v>6.4209719999999998E-2</c:v>
                </c:pt>
                <c:pt idx="1872">
                  <c:v>6.4217800000000005E-2</c:v>
                </c:pt>
                <c:pt idx="1873">
                  <c:v>6.428267E-2</c:v>
                </c:pt>
                <c:pt idx="1874">
                  <c:v>6.4395480000000005E-2</c:v>
                </c:pt>
                <c:pt idx="1875">
                  <c:v>6.4444779999999993E-2</c:v>
                </c:pt>
                <c:pt idx="1876">
                  <c:v>6.4546640000000002E-2</c:v>
                </c:pt>
                <c:pt idx="1877">
                  <c:v>6.4482650000000002E-2</c:v>
                </c:pt>
                <c:pt idx="1878">
                  <c:v>6.4595810000000004E-2</c:v>
                </c:pt>
                <c:pt idx="1879">
                  <c:v>6.4692899999999998E-2</c:v>
                </c:pt>
                <c:pt idx="1880">
                  <c:v>6.4722730000000006E-2</c:v>
                </c:pt>
                <c:pt idx="1881">
                  <c:v>6.475061E-2</c:v>
                </c:pt>
                <c:pt idx="1882">
                  <c:v>6.4846429999999997E-2</c:v>
                </c:pt>
                <c:pt idx="1883">
                  <c:v>6.4872860000000004E-2</c:v>
                </c:pt>
                <c:pt idx="1884">
                  <c:v>6.4940810000000002E-2</c:v>
                </c:pt>
                <c:pt idx="1885">
                  <c:v>6.5006270000000005E-2</c:v>
                </c:pt>
                <c:pt idx="1886">
                  <c:v>6.5169649999999996E-2</c:v>
                </c:pt>
                <c:pt idx="1887">
                  <c:v>6.5145019999999998E-2</c:v>
                </c:pt>
                <c:pt idx="1888">
                  <c:v>6.5173679999999998E-2</c:v>
                </c:pt>
                <c:pt idx="1889">
                  <c:v>6.5329090000000006E-2</c:v>
                </c:pt>
                <c:pt idx="1890">
                  <c:v>6.5305539999999995E-2</c:v>
                </c:pt>
                <c:pt idx="1891">
                  <c:v>6.5368259999999997E-2</c:v>
                </c:pt>
                <c:pt idx="1892">
                  <c:v>6.5429059999999997E-2</c:v>
                </c:pt>
                <c:pt idx="1893">
                  <c:v>6.5569340000000004E-2</c:v>
                </c:pt>
                <c:pt idx="1894">
                  <c:v>6.5564109999999995E-2</c:v>
                </c:pt>
                <c:pt idx="1895">
                  <c:v>6.5658449999999993E-2</c:v>
                </c:pt>
                <c:pt idx="1896">
                  <c:v>6.5746589999999994E-2</c:v>
                </c:pt>
                <c:pt idx="1897">
                  <c:v>6.5766149999999995E-2</c:v>
                </c:pt>
                <c:pt idx="1898">
                  <c:v>6.5831290000000001E-2</c:v>
                </c:pt>
                <c:pt idx="1899">
                  <c:v>6.5943970000000005E-2</c:v>
                </c:pt>
                <c:pt idx="1900">
                  <c:v>6.6014710000000004E-2</c:v>
                </c:pt>
                <c:pt idx="1901">
                  <c:v>6.6133090000000005E-2</c:v>
                </c:pt>
                <c:pt idx="1902">
                  <c:v>6.6176490000000004E-2</c:v>
                </c:pt>
                <c:pt idx="1903">
                  <c:v>6.6177760000000002E-2</c:v>
                </c:pt>
                <c:pt idx="1904">
                  <c:v>6.6369490000000003E-2</c:v>
                </c:pt>
                <c:pt idx="1905">
                  <c:v>6.6284919999999997E-2</c:v>
                </c:pt>
                <c:pt idx="1906">
                  <c:v>6.6524589999999995E-2</c:v>
                </c:pt>
                <c:pt idx="1907">
                  <c:v>6.6516519999999996E-2</c:v>
                </c:pt>
                <c:pt idx="1908">
                  <c:v>6.6617979999999993E-2</c:v>
                </c:pt>
                <c:pt idx="1909">
                  <c:v>6.6764760000000006E-2</c:v>
                </c:pt>
                <c:pt idx="1910">
                  <c:v>6.6809060000000003E-2</c:v>
                </c:pt>
                <c:pt idx="1911">
                  <c:v>6.6887219999999997E-2</c:v>
                </c:pt>
                <c:pt idx="1912">
                  <c:v>6.692207E-2</c:v>
                </c:pt>
                <c:pt idx="1913">
                  <c:v>6.7036390000000001E-2</c:v>
                </c:pt>
                <c:pt idx="1914">
                  <c:v>6.7163200000000006E-2</c:v>
                </c:pt>
                <c:pt idx="1915">
                  <c:v>6.7258869999999998E-2</c:v>
                </c:pt>
                <c:pt idx="1916">
                  <c:v>6.7362850000000002E-2</c:v>
                </c:pt>
                <c:pt idx="1917">
                  <c:v>6.7430669999999998E-2</c:v>
                </c:pt>
                <c:pt idx="1918">
                  <c:v>6.75312E-2</c:v>
                </c:pt>
                <c:pt idx="1919">
                  <c:v>6.7610169999999997E-2</c:v>
                </c:pt>
                <c:pt idx="1920">
                  <c:v>6.7721039999999996E-2</c:v>
                </c:pt>
                <c:pt idx="1921">
                  <c:v>6.7736409999999997E-2</c:v>
                </c:pt>
                <c:pt idx="1922">
                  <c:v>6.7898390000000003E-2</c:v>
                </c:pt>
                <c:pt idx="1923">
                  <c:v>6.7868049999999999E-2</c:v>
                </c:pt>
                <c:pt idx="1924">
                  <c:v>6.7961149999999998E-2</c:v>
                </c:pt>
                <c:pt idx="1925">
                  <c:v>6.8011790000000003E-2</c:v>
                </c:pt>
                <c:pt idx="1926">
                  <c:v>6.8077209999999999E-2</c:v>
                </c:pt>
                <c:pt idx="1927">
                  <c:v>6.8143599999999999E-2</c:v>
                </c:pt>
                <c:pt idx="1928">
                  <c:v>6.8135319999999999E-2</c:v>
                </c:pt>
                <c:pt idx="1929">
                  <c:v>6.8159949999999997E-2</c:v>
                </c:pt>
                <c:pt idx="1930">
                  <c:v>6.8144070000000001E-2</c:v>
                </c:pt>
                <c:pt idx="1931">
                  <c:v>6.8181019999999995E-2</c:v>
                </c:pt>
                <c:pt idx="1932">
                  <c:v>6.8162879999999995E-2</c:v>
                </c:pt>
                <c:pt idx="1933">
                  <c:v>6.8321209999999993E-2</c:v>
                </c:pt>
                <c:pt idx="1934">
                  <c:v>6.8284159999999997E-2</c:v>
                </c:pt>
                <c:pt idx="1935">
                  <c:v>6.8479799999999993E-2</c:v>
                </c:pt>
                <c:pt idx="1936">
                  <c:v>6.8430359999999996E-2</c:v>
                </c:pt>
                <c:pt idx="1937">
                  <c:v>6.8472660000000005E-2</c:v>
                </c:pt>
                <c:pt idx="1938">
                  <c:v>6.8465529999999997E-2</c:v>
                </c:pt>
                <c:pt idx="1939">
                  <c:v>6.8698839999999997E-2</c:v>
                </c:pt>
                <c:pt idx="1940">
                  <c:v>6.8432129999999994E-2</c:v>
                </c:pt>
                <c:pt idx="1941">
                  <c:v>6.8549680000000002E-2</c:v>
                </c:pt>
                <c:pt idx="1942">
                  <c:v>6.8703929999999996E-2</c:v>
                </c:pt>
                <c:pt idx="1943">
                  <c:v>6.8705440000000007E-2</c:v>
                </c:pt>
                <c:pt idx="1944">
                  <c:v>6.8558649999999999E-2</c:v>
                </c:pt>
                <c:pt idx="1945">
                  <c:v>6.8591109999999997E-2</c:v>
                </c:pt>
                <c:pt idx="1946">
                  <c:v>6.8634700000000007E-2</c:v>
                </c:pt>
                <c:pt idx="1947">
                  <c:v>6.8631979999999995E-2</c:v>
                </c:pt>
                <c:pt idx="1948">
                  <c:v>6.8667359999999997E-2</c:v>
                </c:pt>
                <c:pt idx="1949">
                  <c:v>6.8779119999999999E-2</c:v>
                </c:pt>
                <c:pt idx="1950">
                  <c:v>6.8532289999999996E-2</c:v>
                </c:pt>
                <c:pt idx="1951">
                  <c:v>6.8678569999999994E-2</c:v>
                </c:pt>
                <c:pt idx="1952">
                  <c:v>6.8854230000000002E-2</c:v>
                </c:pt>
                <c:pt idx="1953">
                  <c:v>6.8663950000000001E-2</c:v>
                </c:pt>
                <c:pt idx="1954">
                  <c:v>6.8774849999999998E-2</c:v>
                </c:pt>
                <c:pt idx="1955">
                  <c:v>6.8719799999999998E-2</c:v>
                </c:pt>
                <c:pt idx="1956">
                  <c:v>6.885107E-2</c:v>
                </c:pt>
                <c:pt idx="1957">
                  <c:v>6.8775820000000001E-2</c:v>
                </c:pt>
                <c:pt idx="1958">
                  <c:v>6.8735130000000005E-2</c:v>
                </c:pt>
                <c:pt idx="1959">
                  <c:v>6.8816849999999999E-2</c:v>
                </c:pt>
                <c:pt idx="1960">
                  <c:v>6.8793300000000002E-2</c:v>
                </c:pt>
                <c:pt idx="1961">
                  <c:v>6.8820359999999997E-2</c:v>
                </c:pt>
                <c:pt idx="1962">
                  <c:v>6.8744760000000002E-2</c:v>
                </c:pt>
                <c:pt idx="1963">
                  <c:v>6.8709419999999993E-2</c:v>
                </c:pt>
                <c:pt idx="1964">
                  <c:v>6.8779720000000003E-2</c:v>
                </c:pt>
                <c:pt idx="1965">
                  <c:v>6.8876000000000007E-2</c:v>
                </c:pt>
                <c:pt idx="1966">
                  <c:v>6.8842210000000001E-2</c:v>
                </c:pt>
                <c:pt idx="1967">
                  <c:v>6.8830879999999997E-2</c:v>
                </c:pt>
                <c:pt idx="1968">
                  <c:v>6.8900740000000002E-2</c:v>
                </c:pt>
                <c:pt idx="1969">
                  <c:v>6.8886349999999999E-2</c:v>
                </c:pt>
                <c:pt idx="1970">
                  <c:v>6.8933729999999999E-2</c:v>
                </c:pt>
                <c:pt idx="1971">
                  <c:v>6.8899370000000001E-2</c:v>
                </c:pt>
                <c:pt idx="1972">
                  <c:v>6.8902359999999996E-2</c:v>
                </c:pt>
                <c:pt idx="1973">
                  <c:v>6.8871119999999994E-2</c:v>
                </c:pt>
                <c:pt idx="1974">
                  <c:v>6.8907759999999998E-2</c:v>
                </c:pt>
                <c:pt idx="1975">
                  <c:v>6.8822919999999996E-2</c:v>
                </c:pt>
                <c:pt idx="1976">
                  <c:v>6.8837780000000001E-2</c:v>
                </c:pt>
                <c:pt idx="1977">
                  <c:v>6.8954699999999994E-2</c:v>
                </c:pt>
                <c:pt idx="1978">
                  <c:v>6.8965219999999994E-2</c:v>
                </c:pt>
                <c:pt idx="1979">
                  <c:v>6.8910020000000002E-2</c:v>
                </c:pt>
                <c:pt idx="1980">
                  <c:v>6.8977209999999997E-2</c:v>
                </c:pt>
                <c:pt idx="1981">
                  <c:v>6.8971119999999997E-2</c:v>
                </c:pt>
                <c:pt idx="1982">
                  <c:v>6.8969890000000006E-2</c:v>
                </c:pt>
                <c:pt idx="1983">
                  <c:v>6.8996039999999995E-2</c:v>
                </c:pt>
                <c:pt idx="1984">
                  <c:v>6.888213E-2</c:v>
                </c:pt>
                <c:pt idx="1985">
                  <c:v>6.8960939999999998E-2</c:v>
                </c:pt>
                <c:pt idx="1986">
                  <c:v>6.8923910000000005E-2</c:v>
                </c:pt>
                <c:pt idx="1987">
                  <c:v>6.8902619999999998E-2</c:v>
                </c:pt>
                <c:pt idx="1988">
                  <c:v>6.8943560000000001E-2</c:v>
                </c:pt>
                <c:pt idx="1989">
                  <c:v>6.8947530000000007E-2</c:v>
                </c:pt>
                <c:pt idx="1990">
                  <c:v>6.8903690000000004E-2</c:v>
                </c:pt>
                <c:pt idx="1991">
                  <c:v>6.9051600000000005E-2</c:v>
                </c:pt>
                <c:pt idx="1992">
                  <c:v>6.9049659999999999E-2</c:v>
                </c:pt>
                <c:pt idx="1993">
                  <c:v>6.8948659999999995E-2</c:v>
                </c:pt>
                <c:pt idx="1994">
                  <c:v>6.9013720000000001E-2</c:v>
                </c:pt>
                <c:pt idx="1995">
                  <c:v>6.9050109999999998E-2</c:v>
                </c:pt>
                <c:pt idx="1996">
                  <c:v>6.8936960000000005E-2</c:v>
                </c:pt>
                <c:pt idx="1997">
                  <c:v>6.8923129999999999E-2</c:v>
                </c:pt>
                <c:pt idx="1998">
                  <c:v>6.9011370000000002E-2</c:v>
                </c:pt>
                <c:pt idx="1999">
                  <c:v>6.8974220000000003E-2</c:v>
                </c:pt>
                <c:pt idx="2000">
                  <c:v>6.9053610000000001E-2</c:v>
                </c:pt>
                <c:pt idx="2001">
                  <c:v>6.8965090000000007E-2</c:v>
                </c:pt>
                <c:pt idx="2002">
                  <c:v>6.9045200000000001E-2</c:v>
                </c:pt>
                <c:pt idx="2003">
                  <c:v>6.9007830000000006E-2</c:v>
                </c:pt>
                <c:pt idx="2004">
                  <c:v>6.8895780000000004E-2</c:v>
                </c:pt>
                <c:pt idx="2005">
                  <c:v>6.9082019999999994E-2</c:v>
                </c:pt>
                <c:pt idx="2006">
                  <c:v>6.9016339999999995E-2</c:v>
                </c:pt>
                <c:pt idx="2007">
                  <c:v>6.9014939999999997E-2</c:v>
                </c:pt>
                <c:pt idx="2008">
                  <c:v>6.9102819999999995E-2</c:v>
                </c:pt>
                <c:pt idx="2009">
                  <c:v>6.9038730000000006E-2</c:v>
                </c:pt>
                <c:pt idx="2010">
                  <c:v>6.9037699999999994E-2</c:v>
                </c:pt>
                <c:pt idx="2011">
                  <c:v>6.8988079999999993E-2</c:v>
                </c:pt>
                <c:pt idx="2012">
                  <c:v>6.9040389999999993E-2</c:v>
                </c:pt>
                <c:pt idx="2013">
                  <c:v>6.9073109999999993E-2</c:v>
                </c:pt>
                <c:pt idx="2014">
                  <c:v>6.9130609999999995E-2</c:v>
                </c:pt>
                <c:pt idx="2015">
                  <c:v>6.8984039999999996E-2</c:v>
                </c:pt>
                <c:pt idx="2016">
                  <c:v>6.9145849999999995E-2</c:v>
                </c:pt>
                <c:pt idx="2017">
                  <c:v>6.9049150000000004E-2</c:v>
                </c:pt>
                <c:pt idx="2018">
                  <c:v>6.9040119999999996E-2</c:v>
                </c:pt>
                <c:pt idx="2019">
                  <c:v>6.9043309999999997E-2</c:v>
                </c:pt>
                <c:pt idx="2020">
                  <c:v>6.8955459999999996E-2</c:v>
                </c:pt>
                <c:pt idx="2021">
                  <c:v>6.8979559999999995E-2</c:v>
                </c:pt>
                <c:pt idx="2022">
                  <c:v>6.9079130000000002E-2</c:v>
                </c:pt>
                <c:pt idx="2023">
                  <c:v>6.9129650000000001E-2</c:v>
                </c:pt>
                <c:pt idx="2024">
                  <c:v>6.9119879999999995E-2</c:v>
                </c:pt>
                <c:pt idx="2025">
                  <c:v>6.9129419999999997E-2</c:v>
                </c:pt>
                <c:pt idx="2026">
                  <c:v>6.9110450000000004E-2</c:v>
                </c:pt>
                <c:pt idx="2027">
                  <c:v>6.9145999999999999E-2</c:v>
                </c:pt>
                <c:pt idx="2028">
                  <c:v>6.9117239999999996E-2</c:v>
                </c:pt>
                <c:pt idx="2029">
                  <c:v>6.903492E-2</c:v>
                </c:pt>
                <c:pt idx="2030">
                  <c:v>6.9103499999999998E-2</c:v>
                </c:pt>
                <c:pt idx="2031">
                  <c:v>6.9092680000000004E-2</c:v>
                </c:pt>
                <c:pt idx="2032">
                  <c:v>6.9062079999999998E-2</c:v>
                </c:pt>
                <c:pt idx="2033">
                  <c:v>6.9026799999999999E-2</c:v>
                </c:pt>
                <c:pt idx="2034">
                  <c:v>6.9041459999999999E-2</c:v>
                </c:pt>
                <c:pt idx="2035">
                  <c:v>6.9053089999999998E-2</c:v>
                </c:pt>
                <c:pt idx="2036">
                  <c:v>6.9017770000000006E-2</c:v>
                </c:pt>
                <c:pt idx="2037">
                  <c:v>6.9155259999999996E-2</c:v>
                </c:pt>
                <c:pt idx="2038">
                  <c:v>6.9141190000000005E-2</c:v>
                </c:pt>
                <c:pt idx="2039">
                  <c:v>6.8997779999999995E-2</c:v>
                </c:pt>
                <c:pt idx="2040">
                  <c:v>6.9104680000000002E-2</c:v>
                </c:pt>
                <c:pt idx="2041">
                  <c:v>6.9126740000000006E-2</c:v>
                </c:pt>
                <c:pt idx="2042">
                  <c:v>6.9105890000000003E-2</c:v>
                </c:pt>
                <c:pt idx="2043">
                  <c:v>6.9063899999999998E-2</c:v>
                </c:pt>
                <c:pt idx="2044">
                  <c:v>6.9090899999999997E-2</c:v>
                </c:pt>
                <c:pt idx="2045">
                  <c:v>6.9196279999999999E-2</c:v>
                </c:pt>
                <c:pt idx="2046">
                  <c:v>6.9187079999999998E-2</c:v>
                </c:pt>
                <c:pt idx="2047">
                  <c:v>6.9139909999999999E-2</c:v>
                </c:pt>
                <c:pt idx="2048">
                  <c:v>6.9093950000000001E-2</c:v>
                </c:pt>
                <c:pt idx="2049">
                  <c:v>6.9087960000000004E-2</c:v>
                </c:pt>
                <c:pt idx="2050">
                  <c:v>6.9086040000000001E-2</c:v>
                </c:pt>
                <c:pt idx="2051">
                  <c:v>6.9105879999999995E-2</c:v>
                </c:pt>
                <c:pt idx="2052">
                  <c:v>6.9165320000000002E-2</c:v>
                </c:pt>
                <c:pt idx="2053">
                  <c:v>6.9097969999999995E-2</c:v>
                </c:pt>
                <c:pt idx="2054">
                  <c:v>6.9156040000000002E-2</c:v>
                </c:pt>
                <c:pt idx="2055">
                  <c:v>6.9130460000000005E-2</c:v>
                </c:pt>
                <c:pt idx="2056">
                  <c:v>6.9144540000000004E-2</c:v>
                </c:pt>
                <c:pt idx="2057">
                  <c:v>6.9016300000000003E-2</c:v>
                </c:pt>
                <c:pt idx="2058">
                  <c:v>6.9130170000000005E-2</c:v>
                </c:pt>
                <c:pt idx="2059">
                  <c:v>6.9102800000000006E-2</c:v>
                </c:pt>
                <c:pt idx="2060">
                  <c:v>6.911349E-2</c:v>
                </c:pt>
                <c:pt idx="2061">
                  <c:v>6.9166290000000005E-2</c:v>
                </c:pt>
                <c:pt idx="2062">
                  <c:v>6.9160429999999995E-2</c:v>
                </c:pt>
                <c:pt idx="2063">
                  <c:v>6.9213709999999998E-2</c:v>
                </c:pt>
                <c:pt idx="2064">
                  <c:v>6.9221779999999997E-2</c:v>
                </c:pt>
                <c:pt idx="2065">
                  <c:v>6.9229289999999999E-2</c:v>
                </c:pt>
                <c:pt idx="2066">
                  <c:v>6.9136639999999999E-2</c:v>
                </c:pt>
                <c:pt idx="2067">
                  <c:v>6.9134780000000007E-2</c:v>
                </c:pt>
                <c:pt idx="2068">
                  <c:v>6.9178020000000007E-2</c:v>
                </c:pt>
                <c:pt idx="2069">
                  <c:v>6.9153759999999995E-2</c:v>
                </c:pt>
                <c:pt idx="2070">
                  <c:v>6.9163829999999996E-2</c:v>
                </c:pt>
                <c:pt idx="2071">
                  <c:v>6.9090319999999997E-2</c:v>
                </c:pt>
                <c:pt idx="2072">
                  <c:v>6.9169770000000005E-2</c:v>
                </c:pt>
                <c:pt idx="2073">
                  <c:v>6.9141620000000001E-2</c:v>
                </c:pt>
                <c:pt idx="2074">
                  <c:v>6.9216879999999995E-2</c:v>
                </c:pt>
                <c:pt idx="2075">
                  <c:v>6.9107000000000002E-2</c:v>
                </c:pt>
                <c:pt idx="2076">
                  <c:v>6.9213689999999994E-2</c:v>
                </c:pt>
                <c:pt idx="2077">
                  <c:v>6.9263149999999996E-2</c:v>
                </c:pt>
                <c:pt idx="2078">
                  <c:v>6.9226330000000003E-2</c:v>
                </c:pt>
                <c:pt idx="2079">
                  <c:v>6.9224919999999995E-2</c:v>
                </c:pt>
                <c:pt idx="2080">
                  <c:v>6.9135530000000001E-2</c:v>
                </c:pt>
                <c:pt idx="2081">
                  <c:v>6.9266040000000001E-2</c:v>
                </c:pt>
                <c:pt idx="2082">
                  <c:v>6.9184250000000003E-2</c:v>
                </c:pt>
                <c:pt idx="2083">
                  <c:v>6.92083E-2</c:v>
                </c:pt>
                <c:pt idx="2084">
                  <c:v>6.9222980000000003E-2</c:v>
                </c:pt>
                <c:pt idx="2085">
                  <c:v>6.9262679999999993E-2</c:v>
                </c:pt>
                <c:pt idx="2086">
                  <c:v>6.9266839999999996E-2</c:v>
                </c:pt>
                <c:pt idx="2087">
                  <c:v>6.9222240000000004E-2</c:v>
                </c:pt>
                <c:pt idx="2088">
                  <c:v>6.9295250000000003E-2</c:v>
                </c:pt>
                <c:pt idx="2089">
                  <c:v>6.9292409999999999E-2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F1D5-4524-8A85-C6D171DC7DD4}"/>
            </c:ext>
          </c:extLst>
        </c:ser>
        <c:ser>
          <c:idx val="2"/>
          <c:order val="1"/>
          <c:tx>
            <c:strRef>
              <c:f>Tslice!$Q$2</c:f>
              <c:strCache>
                <c:ptCount val="1"/>
                <c:pt idx="0">
                  <c:v>0.5 kHz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none"/>
          </c:marker>
          <c:xVal>
            <c:numRef>
              <c:f>Tslice!$Q$4:$Q$5000</c:f>
              <c:numCache>
                <c:formatCode>General</c:formatCode>
                <c:ptCount val="4997"/>
                <c:pt idx="0">
                  <c:v>0</c:v>
                </c:pt>
                <c:pt idx="1">
                  <c:v>2.1999999999999999E-2</c:v>
                </c:pt>
                <c:pt idx="2">
                  <c:v>5.6000000000000001E-2</c:v>
                </c:pt>
                <c:pt idx="3">
                  <c:v>8.8999999999999996E-2</c:v>
                </c:pt>
                <c:pt idx="4">
                  <c:v>0.122</c:v>
                </c:pt>
                <c:pt idx="5">
                  <c:v>0.156</c:v>
                </c:pt>
                <c:pt idx="6">
                  <c:v>0.189</c:v>
                </c:pt>
                <c:pt idx="7">
                  <c:v>0.223</c:v>
                </c:pt>
                <c:pt idx="8">
                  <c:v>0.25600000000000001</c:v>
                </c:pt>
                <c:pt idx="9">
                  <c:v>0.28899999999999998</c:v>
                </c:pt>
                <c:pt idx="10">
                  <c:v>0.32300000000000001</c:v>
                </c:pt>
                <c:pt idx="11">
                  <c:v>0.35599999999999998</c:v>
                </c:pt>
                <c:pt idx="12">
                  <c:v>0.38900000000000001</c:v>
                </c:pt>
                <c:pt idx="13">
                  <c:v>0.42199999999999999</c:v>
                </c:pt>
                <c:pt idx="14">
                  <c:v>0.45600000000000002</c:v>
                </c:pt>
                <c:pt idx="15">
                  <c:v>0.48899999999999999</c:v>
                </c:pt>
                <c:pt idx="16">
                  <c:v>0.52200000000000002</c:v>
                </c:pt>
                <c:pt idx="17">
                  <c:v>0.55600000000000005</c:v>
                </c:pt>
                <c:pt idx="18">
                  <c:v>0.58899999999999997</c:v>
                </c:pt>
                <c:pt idx="19">
                  <c:v>0.623</c:v>
                </c:pt>
                <c:pt idx="20">
                  <c:v>0.65600000000000003</c:v>
                </c:pt>
                <c:pt idx="21">
                  <c:v>0.68899999999999995</c:v>
                </c:pt>
                <c:pt idx="22">
                  <c:v>0.72299999999999998</c:v>
                </c:pt>
                <c:pt idx="23">
                  <c:v>0.75600000000000001</c:v>
                </c:pt>
                <c:pt idx="24">
                  <c:v>0.78900000000000003</c:v>
                </c:pt>
                <c:pt idx="25">
                  <c:v>0.82299999999999995</c:v>
                </c:pt>
                <c:pt idx="26">
                  <c:v>0.85599999999999998</c:v>
                </c:pt>
                <c:pt idx="27">
                  <c:v>0.88900000000000001</c:v>
                </c:pt>
                <c:pt idx="28">
                  <c:v>0.92200000000000004</c:v>
                </c:pt>
                <c:pt idx="29">
                  <c:v>0.95599999999999996</c:v>
                </c:pt>
                <c:pt idx="30">
                  <c:v>0.98899999999999999</c:v>
                </c:pt>
                <c:pt idx="31">
                  <c:v>1.022</c:v>
                </c:pt>
                <c:pt idx="32">
                  <c:v>1.056</c:v>
                </c:pt>
                <c:pt idx="33">
                  <c:v>1.089</c:v>
                </c:pt>
                <c:pt idx="34">
                  <c:v>1.123</c:v>
                </c:pt>
                <c:pt idx="35">
                  <c:v>1.1559999999999999</c:v>
                </c:pt>
                <c:pt idx="36">
                  <c:v>1.1890000000000001</c:v>
                </c:pt>
                <c:pt idx="37">
                  <c:v>1.222</c:v>
                </c:pt>
                <c:pt idx="38">
                  <c:v>1.256</c:v>
                </c:pt>
                <c:pt idx="39">
                  <c:v>1.2889999999999999</c:v>
                </c:pt>
                <c:pt idx="40">
                  <c:v>1.323</c:v>
                </c:pt>
                <c:pt idx="41">
                  <c:v>1.3560000000000001</c:v>
                </c:pt>
                <c:pt idx="42">
                  <c:v>1.389</c:v>
                </c:pt>
                <c:pt idx="43">
                  <c:v>1.423</c:v>
                </c:pt>
                <c:pt idx="44">
                  <c:v>1.456</c:v>
                </c:pt>
                <c:pt idx="45">
                  <c:v>1.4890000000000001</c:v>
                </c:pt>
                <c:pt idx="46">
                  <c:v>1.522</c:v>
                </c:pt>
                <c:pt idx="47">
                  <c:v>1.556</c:v>
                </c:pt>
                <c:pt idx="48">
                  <c:v>1.589</c:v>
                </c:pt>
                <c:pt idx="49">
                  <c:v>1.623</c:v>
                </c:pt>
                <c:pt idx="50">
                  <c:v>1.6559999999999999</c:v>
                </c:pt>
                <c:pt idx="51">
                  <c:v>1.6890000000000001</c:v>
                </c:pt>
                <c:pt idx="52">
                  <c:v>1.722</c:v>
                </c:pt>
                <c:pt idx="53">
                  <c:v>1.756</c:v>
                </c:pt>
                <c:pt idx="54">
                  <c:v>1.7889999999999999</c:v>
                </c:pt>
                <c:pt idx="55">
                  <c:v>1.823</c:v>
                </c:pt>
                <c:pt idx="56">
                  <c:v>1.8560000000000001</c:v>
                </c:pt>
                <c:pt idx="57">
                  <c:v>1.889</c:v>
                </c:pt>
                <c:pt idx="58">
                  <c:v>1.923</c:v>
                </c:pt>
                <c:pt idx="59">
                  <c:v>1.956</c:v>
                </c:pt>
                <c:pt idx="60">
                  <c:v>1.9890000000000001</c:v>
                </c:pt>
                <c:pt idx="61">
                  <c:v>2.0219999999999998</c:v>
                </c:pt>
                <c:pt idx="62">
                  <c:v>2.056</c:v>
                </c:pt>
                <c:pt idx="63">
                  <c:v>2.089</c:v>
                </c:pt>
                <c:pt idx="64">
                  <c:v>2.1230000000000002</c:v>
                </c:pt>
                <c:pt idx="65">
                  <c:v>2.1560000000000001</c:v>
                </c:pt>
                <c:pt idx="66">
                  <c:v>2.1890000000000001</c:v>
                </c:pt>
                <c:pt idx="67">
                  <c:v>2.2229999999999999</c:v>
                </c:pt>
                <c:pt idx="68">
                  <c:v>2.2559999999999998</c:v>
                </c:pt>
                <c:pt idx="69">
                  <c:v>2.2890000000000001</c:v>
                </c:pt>
                <c:pt idx="70">
                  <c:v>2.3220000000000001</c:v>
                </c:pt>
                <c:pt idx="71">
                  <c:v>2.3559999999999999</c:v>
                </c:pt>
                <c:pt idx="72">
                  <c:v>2.3889999999999998</c:v>
                </c:pt>
                <c:pt idx="73">
                  <c:v>2.4220000000000002</c:v>
                </c:pt>
                <c:pt idx="74">
                  <c:v>2.456</c:v>
                </c:pt>
                <c:pt idx="75">
                  <c:v>2.4889999999999999</c:v>
                </c:pt>
                <c:pt idx="76">
                  <c:v>2.5219999999999998</c:v>
                </c:pt>
                <c:pt idx="77">
                  <c:v>2.556</c:v>
                </c:pt>
                <c:pt idx="78">
                  <c:v>2.589</c:v>
                </c:pt>
                <c:pt idx="79">
                  <c:v>2.6230000000000002</c:v>
                </c:pt>
                <c:pt idx="80">
                  <c:v>2.6560000000000001</c:v>
                </c:pt>
                <c:pt idx="81">
                  <c:v>2.6890000000000001</c:v>
                </c:pt>
                <c:pt idx="82">
                  <c:v>2.7229999999999999</c:v>
                </c:pt>
                <c:pt idx="83">
                  <c:v>2.7559999999999998</c:v>
                </c:pt>
                <c:pt idx="84">
                  <c:v>2.7890000000000001</c:v>
                </c:pt>
                <c:pt idx="85">
                  <c:v>2.8220000000000001</c:v>
                </c:pt>
                <c:pt idx="86">
                  <c:v>2.8559999999999999</c:v>
                </c:pt>
                <c:pt idx="87">
                  <c:v>2.8889999999999998</c:v>
                </c:pt>
                <c:pt idx="88">
                  <c:v>2.9220000000000002</c:v>
                </c:pt>
                <c:pt idx="89">
                  <c:v>2.956</c:v>
                </c:pt>
                <c:pt idx="90">
                  <c:v>2.9889999999999999</c:v>
                </c:pt>
                <c:pt idx="91">
                  <c:v>3.0219999999999998</c:v>
                </c:pt>
                <c:pt idx="92">
                  <c:v>3.056</c:v>
                </c:pt>
                <c:pt idx="93">
                  <c:v>3.089</c:v>
                </c:pt>
                <c:pt idx="94">
                  <c:v>3.1230000000000002</c:v>
                </c:pt>
                <c:pt idx="95">
                  <c:v>3.1560000000000001</c:v>
                </c:pt>
                <c:pt idx="96">
                  <c:v>3.1890000000000001</c:v>
                </c:pt>
                <c:pt idx="97">
                  <c:v>3.2229999999999999</c:v>
                </c:pt>
                <c:pt idx="98">
                  <c:v>3.2559999999999998</c:v>
                </c:pt>
                <c:pt idx="99">
                  <c:v>3.2890000000000001</c:v>
                </c:pt>
                <c:pt idx="100">
                  <c:v>3.3220000000000001</c:v>
                </c:pt>
                <c:pt idx="101">
                  <c:v>3.3559999999999999</c:v>
                </c:pt>
                <c:pt idx="102">
                  <c:v>3.3889999999999998</c:v>
                </c:pt>
                <c:pt idx="103">
                  <c:v>3.4220000000000002</c:v>
                </c:pt>
                <c:pt idx="104">
                  <c:v>3.456</c:v>
                </c:pt>
                <c:pt idx="105">
                  <c:v>3.4889999999999999</c:v>
                </c:pt>
                <c:pt idx="106">
                  <c:v>3.5219999999999998</c:v>
                </c:pt>
                <c:pt idx="107">
                  <c:v>3.556</c:v>
                </c:pt>
                <c:pt idx="108">
                  <c:v>3.589</c:v>
                </c:pt>
                <c:pt idx="109">
                  <c:v>3.6230000000000002</c:v>
                </c:pt>
                <c:pt idx="110">
                  <c:v>3.6560000000000001</c:v>
                </c:pt>
                <c:pt idx="111">
                  <c:v>3.6890000000000001</c:v>
                </c:pt>
                <c:pt idx="112">
                  <c:v>3.7229999999999999</c:v>
                </c:pt>
                <c:pt idx="113">
                  <c:v>3.7559999999999998</c:v>
                </c:pt>
                <c:pt idx="114">
                  <c:v>3.7890000000000001</c:v>
                </c:pt>
                <c:pt idx="115">
                  <c:v>3.8220000000000001</c:v>
                </c:pt>
                <c:pt idx="116">
                  <c:v>3.8559999999999999</c:v>
                </c:pt>
                <c:pt idx="117">
                  <c:v>3.8889999999999998</c:v>
                </c:pt>
                <c:pt idx="118">
                  <c:v>3.9220000000000002</c:v>
                </c:pt>
                <c:pt idx="119">
                  <c:v>3.956</c:v>
                </c:pt>
                <c:pt idx="120">
                  <c:v>3.9889999999999999</c:v>
                </c:pt>
                <c:pt idx="121">
                  <c:v>4.0220000000000002</c:v>
                </c:pt>
                <c:pt idx="122">
                  <c:v>4.056</c:v>
                </c:pt>
                <c:pt idx="123">
                  <c:v>4.0890000000000004</c:v>
                </c:pt>
                <c:pt idx="124">
                  <c:v>4.1219999999999999</c:v>
                </c:pt>
                <c:pt idx="125">
                  <c:v>4.1559999999999997</c:v>
                </c:pt>
                <c:pt idx="126">
                  <c:v>4.1890000000000001</c:v>
                </c:pt>
                <c:pt idx="127">
                  <c:v>4.2229999999999999</c:v>
                </c:pt>
                <c:pt idx="128">
                  <c:v>4.2560000000000002</c:v>
                </c:pt>
                <c:pt idx="129">
                  <c:v>4.2889999999999997</c:v>
                </c:pt>
                <c:pt idx="130">
                  <c:v>4.3220000000000001</c:v>
                </c:pt>
                <c:pt idx="131">
                  <c:v>4.3559999999999999</c:v>
                </c:pt>
                <c:pt idx="132">
                  <c:v>4.3890000000000002</c:v>
                </c:pt>
                <c:pt idx="133">
                  <c:v>4.423</c:v>
                </c:pt>
                <c:pt idx="134">
                  <c:v>4.4560000000000004</c:v>
                </c:pt>
                <c:pt idx="135">
                  <c:v>4.4889999999999999</c:v>
                </c:pt>
                <c:pt idx="136">
                  <c:v>4.5220000000000002</c:v>
                </c:pt>
                <c:pt idx="137">
                  <c:v>4.556</c:v>
                </c:pt>
                <c:pt idx="138">
                  <c:v>4.5890000000000004</c:v>
                </c:pt>
                <c:pt idx="139">
                  <c:v>4.6219999999999999</c:v>
                </c:pt>
                <c:pt idx="140">
                  <c:v>4.6559999999999997</c:v>
                </c:pt>
                <c:pt idx="141">
                  <c:v>4.6890000000000001</c:v>
                </c:pt>
                <c:pt idx="142">
                  <c:v>4.7229999999999999</c:v>
                </c:pt>
                <c:pt idx="143">
                  <c:v>4.7560000000000002</c:v>
                </c:pt>
                <c:pt idx="144">
                  <c:v>4.7889999999999997</c:v>
                </c:pt>
                <c:pt idx="145">
                  <c:v>4.8220000000000001</c:v>
                </c:pt>
                <c:pt idx="146">
                  <c:v>4.8559999999999999</c:v>
                </c:pt>
                <c:pt idx="147">
                  <c:v>4.8890000000000002</c:v>
                </c:pt>
                <c:pt idx="148">
                  <c:v>4.923</c:v>
                </c:pt>
                <c:pt idx="149">
                  <c:v>4.9560000000000004</c:v>
                </c:pt>
                <c:pt idx="150">
                  <c:v>4.9889999999999999</c:v>
                </c:pt>
                <c:pt idx="151">
                  <c:v>5.0220000000000002</c:v>
                </c:pt>
                <c:pt idx="152">
                  <c:v>5.056</c:v>
                </c:pt>
                <c:pt idx="153">
                  <c:v>5.0890000000000004</c:v>
                </c:pt>
                <c:pt idx="154">
                  <c:v>5.1219999999999999</c:v>
                </c:pt>
                <c:pt idx="155">
                  <c:v>5.1559999999999997</c:v>
                </c:pt>
                <c:pt idx="156">
                  <c:v>5.1890000000000001</c:v>
                </c:pt>
                <c:pt idx="157">
                  <c:v>5.2229999999999999</c:v>
                </c:pt>
                <c:pt idx="158">
                  <c:v>5.2560000000000002</c:v>
                </c:pt>
                <c:pt idx="159">
                  <c:v>5.2889999999999997</c:v>
                </c:pt>
                <c:pt idx="160">
                  <c:v>5.3220000000000001</c:v>
                </c:pt>
                <c:pt idx="161">
                  <c:v>5.3559999999999999</c:v>
                </c:pt>
                <c:pt idx="162">
                  <c:v>5.3890000000000002</c:v>
                </c:pt>
                <c:pt idx="163">
                  <c:v>5.423</c:v>
                </c:pt>
                <c:pt idx="164">
                  <c:v>5.4560000000000004</c:v>
                </c:pt>
                <c:pt idx="165">
                  <c:v>5.4889999999999999</c:v>
                </c:pt>
                <c:pt idx="166">
                  <c:v>5.5220000000000002</c:v>
                </c:pt>
                <c:pt idx="167">
                  <c:v>5.556</c:v>
                </c:pt>
                <c:pt idx="168">
                  <c:v>5.5890000000000004</c:v>
                </c:pt>
                <c:pt idx="169">
                  <c:v>5.6219999999999999</c:v>
                </c:pt>
                <c:pt idx="170">
                  <c:v>5.6559999999999997</c:v>
                </c:pt>
                <c:pt idx="171">
                  <c:v>5.6890000000000001</c:v>
                </c:pt>
                <c:pt idx="172">
                  <c:v>5.7229999999999999</c:v>
                </c:pt>
                <c:pt idx="173">
                  <c:v>5.7560000000000002</c:v>
                </c:pt>
                <c:pt idx="174">
                  <c:v>5.7889999999999997</c:v>
                </c:pt>
                <c:pt idx="175">
                  <c:v>5.8220000000000001</c:v>
                </c:pt>
                <c:pt idx="176">
                  <c:v>5.8559999999999999</c:v>
                </c:pt>
                <c:pt idx="177">
                  <c:v>5.8890000000000002</c:v>
                </c:pt>
                <c:pt idx="178">
                  <c:v>5.923</c:v>
                </c:pt>
                <c:pt idx="179">
                  <c:v>5.9560000000000004</c:v>
                </c:pt>
                <c:pt idx="180">
                  <c:v>5.9889999999999999</c:v>
                </c:pt>
                <c:pt idx="181">
                  <c:v>6.0220000000000002</c:v>
                </c:pt>
                <c:pt idx="182">
                  <c:v>6.056</c:v>
                </c:pt>
                <c:pt idx="183">
                  <c:v>6.0890000000000004</c:v>
                </c:pt>
                <c:pt idx="184">
                  <c:v>6.1219999999999999</c:v>
                </c:pt>
                <c:pt idx="185">
                  <c:v>6.1559999999999997</c:v>
                </c:pt>
                <c:pt idx="186">
                  <c:v>6.1890000000000001</c:v>
                </c:pt>
                <c:pt idx="187">
                  <c:v>6.2229999999999999</c:v>
                </c:pt>
                <c:pt idx="188">
                  <c:v>6.2560000000000002</c:v>
                </c:pt>
                <c:pt idx="189">
                  <c:v>6.2889999999999997</c:v>
                </c:pt>
                <c:pt idx="190">
                  <c:v>6.3220000000000001</c:v>
                </c:pt>
                <c:pt idx="191">
                  <c:v>6.3559999999999999</c:v>
                </c:pt>
                <c:pt idx="192">
                  <c:v>6.3890000000000002</c:v>
                </c:pt>
                <c:pt idx="193">
                  <c:v>6.423</c:v>
                </c:pt>
                <c:pt idx="194">
                  <c:v>6.4560000000000004</c:v>
                </c:pt>
                <c:pt idx="195">
                  <c:v>6.4889999999999999</c:v>
                </c:pt>
                <c:pt idx="196">
                  <c:v>6.5220000000000002</c:v>
                </c:pt>
                <c:pt idx="197">
                  <c:v>6.556</c:v>
                </c:pt>
                <c:pt idx="198">
                  <c:v>6.5890000000000004</c:v>
                </c:pt>
                <c:pt idx="199">
                  <c:v>6.6219999999999999</c:v>
                </c:pt>
                <c:pt idx="200">
                  <c:v>6.6559999999999997</c:v>
                </c:pt>
                <c:pt idx="201">
                  <c:v>6.6890000000000001</c:v>
                </c:pt>
                <c:pt idx="202">
                  <c:v>6.7229999999999999</c:v>
                </c:pt>
                <c:pt idx="203">
                  <c:v>6.7560000000000002</c:v>
                </c:pt>
                <c:pt idx="204">
                  <c:v>6.7889999999999997</c:v>
                </c:pt>
                <c:pt idx="205">
                  <c:v>6.8220000000000001</c:v>
                </c:pt>
                <c:pt idx="206">
                  <c:v>6.8559999999999999</c:v>
                </c:pt>
                <c:pt idx="207">
                  <c:v>6.8890000000000002</c:v>
                </c:pt>
                <c:pt idx="208">
                  <c:v>6.9219999999999997</c:v>
                </c:pt>
                <c:pt idx="209">
                  <c:v>6.9560000000000004</c:v>
                </c:pt>
                <c:pt idx="210">
                  <c:v>6.9889999999999999</c:v>
                </c:pt>
                <c:pt idx="211">
                  <c:v>7.0220000000000002</c:v>
                </c:pt>
                <c:pt idx="212">
                  <c:v>7.056</c:v>
                </c:pt>
                <c:pt idx="213">
                  <c:v>7.0890000000000004</c:v>
                </c:pt>
                <c:pt idx="214">
                  <c:v>7.1219999999999999</c:v>
                </c:pt>
                <c:pt idx="215">
                  <c:v>7.1559999999999997</c:v>
                </c:pt>
                <c:pt idx="216">
                  <c:v>7.1890000000000001</c:v>
                </c:pt>
                <c:pt idx="217">
                  <c:v>7.2220000000000004</c:v>
                </c:pt>
                <c:pt idx="218">
                  <c:v>7.2560000000000002</c:v>
                </c:pt>
                <c:pt idx="219">
                  <c:v>7.2889999999999997</c:v>
                </c:pt>
                <c:pt idx="220">
                  <c:v>7.3220000000000001</c:v>
                </c:pt>
                <c:pt idx="221">
                  <c:v>7.3559999999999999</c:v>
                </c:pt>
                <c:pt idx="222">
                  <c:v>7.3890000000000002</c:v>
                </c:pt>
                <c:pt idx="223">
                  <c:v>7.4219999999999997</c:v>
                </c:pt>
                <c:pt idx="224">
                  <c:v>7.4560000000000004</c:v>
                </c:pt>
                <c:pt idx="225">
                  <c:v>7.4889999999999999</c:v>
                </c:pt>
                <c:pt idx="226">
                  <c:v>7.5220000000000002</c:v>
                </c:pt>
                <c:pt idx="227">
                  <c:v>7.556</c:v>
                </c:pt>
                <c:pt idx="228">
                  <c:v>7.5890000000000004</c:v>
                </c:pt>
                <c:pt idx="229">
                  <c:v>7.6219999999999999</c:v>
                </c:pt>
                <c:pt idx="230">
                  <c:v>7.6559999999999997</c:v>
                </c:pt>
                <c:pt idx="231">
                  <c:v>7.6890000000000001</c:v>
                </c:pt>
                <c:pt idx="232">
                  <c:v>7.7220000000000004</c:v>
                </c:pt>
                <c:pt idx="233">
                  <c:v>7.7560000000000002</c:v>
                </c:pt>
                <c:pt idx="234">
                  <c:v>7.7889999999999997</c:v>
                </c:pt>
                <c:pt idx="235">
                  <c:v>7.8220000000000001</c:v>
                </c:pt>
                <c:pt idx="236">
                  <c:v>7.8559999999999999</c:v>
                </c:pt>
                <c:pt idx="237">
                  <c:v>7.8890000000000002</c:v>
                </c:pt>
                <c:pt idx="238">
                  <c:v>7.9219999999999997</c:v>
                </c:pt>
                <c:pt idx="239">
                  <c:v>7.9560000000000004</c:v>
                </c:pt>
                <c:pt idx="240">
                  <c:v>7.9889999999999999</c:v>
                </c:pt>
                <c:pt idx="241">
                  <c:v>8.0220000000000002</c:v>
                </c:pt>
                <c:pt idx="242">
                  <c:v>8.0559999999999992</c:v>
                </c:pt>
                <c:pt idx="243">
                  <c:v>8.0890000000000004</c:v>
                </c:pt>
                <c:pt idx="244">
                  <c:v>8.1219999999999999</c:v>
                </c:pt>
                <c:pt idx="245">
                  <c:v>8.1560000000000006</c:v>
                </c:pt>
                <c:pt idx="246">
                  <c:v>8.1890000000000001</c:v>
                </c:pt>
                <c:pt idx="247">
                  <c:v>8.2219999999999995</c:v>
                </c:pt>
                <c:pt idx="248">
                  <c:v>8.2560000000000002</c:v>
                </c:pt>
                <c:pt idx="249">
                  <c:v>8.2889999999999997</c:v>
                </c:pt>
                <c:pt idx="250">
                  <c:v>8.3219999999999992</c:v>
                </c:pt>
                <c:pt idx="251">
                  <c:v>8.3559999999999999</c:v>
                </c:pt>
                <c:pt idx="252">
                  <c:v>8.3889999999999993</c:v>
                </c:pt>
                <c:pt idx="253">
                  <c:v>8.4220000000000006</c:v>
                </c:pt>
                <c:pt idx="254">
                  <c:v>8.4559999999999995</c:v>
                </c:pt>
                <c:pt idx="255">
                  <c:v>8.4890000000000008</c:v>
                </c:pt>
                <c:pt idx="256">
                  <c:v>8.5220000000000002</c:v>
                </c:pt>
                <c:pt idx="257">
                  <c:v>8.5559999999999992</c:v>
                </c:pt>
                <c:pt idx="258">
                  <c:v>8.5890000000000004</c:v>
                </c:pt>
                <c:pt idx="259">
                  <c:v>8.6219999999999999</c:v>
                </c:pt>
                <c:pt idx="260">
                  <c:v>8.6560000000000006</c:v>
                </c:pt>
                <c:pt idx="261">
                  <c:v>8.6890000000000001</c:v>
                </c:pt>
                <c:pt idx="262">
                  <c:v>8.7219999999999995</c:v>
                </c:pt>
                <c:pt idx="263">
                  <c:v>8.7560000000000002</c:v>
                </c:pt>
                <c:pt idx="264">
                  <c:v>8.7889999999999997</c:v>
                </c:pt>
                <c:pt idx="265">
                  <c:v>8.8219999999999992</c:v>
                </c:pt>
                <c:pt idx="266">
                  <c:v>8.8559999999999999</c:v>
                </c:pt>
                <c:pt idx="267">
                  <c:v>8.8889999999999993</c:v>
                </c:pt>
                <c:pt idx="268">
                  <c:v>8.9220000000000006</c:v>
                </c:pt>
                <c:pt idx="269">
                  <c:v>8.9559999999999995</c:v>
                </c:pt>
                <c:pt idx="270">
                  <c:v>8.9890000000000008</c:v>
                </c:pt>
                <c:pt idx="271">
                  <c:v>9.0220000000000002</c:v>
                </c:pt>
                <c:pt idx="272">
                  <c:v>9.0559999999999992</c:v>
                </c:pt>
                <c:pt idx="273">
                  <c:v>9.0890000000000004</c:v>
                </c:pt>
                <c:pt idx="274">
                  <c:v>9.1219999999999999</c:v>
                </c:pt>
                <c:pt idx="275">
                  <c:v>9.1560000000000006</c:v>
                </c:pt>
                <c:pt idx="276">
                  <c:v>9.1890000000000001</c:v>
                </c:pt>
                <c:pt idx="277">
                  <c:v>9.2219999999999995</c:v>
                </c:pt>
                <c:pt idx="278">
                  <c:v>9.2560000000000002</c:v>
                </c:pt>
                <c:pt idx="279">
                  <c:v>9.2889999999999997</c:v>
                </c:pt>
                <c:pt idx="280">
                  <c:v>9.3219999999999992</c:v>
                </c:pt>
                <c:pt idx="281">
                  <c:v>9.3559999999999999</c:v>
                </c:pt>
                <c:pt idx="282">
                  <c:v>9.3889999999999993</c:v>
                </c:pt>
                <c:pt idx="283">
                  <c:v>9.4220000000000006</c:v>
                </c:pt>
                <c:pt idx="284">
                  <c:v>9.4559999999999995</c:v>
                </c:pt>
                <c:pt idx="285">
                  <c:v>9.4890000000000008</c:v>
                </c:pt>
                <c:pt idx="286">
                  <c:v>9.5220000000000002</c:v>
                </c:pt>
                <c:pt idx="287">
                  <c:v>9.5559999999999992</c:v>
                </c:pt>
                <c:pt idx="288">
                  <c:v>9.5890000000000004</c:v>
                </c:pt>
                <c:pt idx="289">
                  <c:v>9.6219999999999999</c:v>
                </c:pt>
                <c:pt idx="290">
                  <c:v>9.6560000000000006</c:v>
                </c:pt>
                <c:pt idx="291">
                  <c:v>9.6890000000000001</c:v>
                </c:pt>
                <c:pt idx="292">
                  <c:v>9.7219999999999995</c:v>
                </c:pt>
                <c:pt idx="293">
                  <c:v>9.7560000000000002</c:v>
                </c:pt>
                <c:pt idx="294">
                  <c:v>9.7889999999999997</c:v>
                </c:pt>
                <c:pt idx="295">
                  <c:v>9.8219999999999992</c:v>
                </c:pt>
                <c:pt idx="296">
                  <c:v>9.8559999999999999</c:v>
                </c:pt>
                <c:pt idx="297">
                  <c:v>9.8889999999999993</c:v>
                </c:pt>
                <c:pt idx="298">
                  <c:v>9.9220000000000006</c:v>
                </c:pt>
                <c:pt idx="299">
                  <c:v>9.9559999999999995</c:v>
                </c:pt>
                <c:pt idx="300">
                  <c:v>9.9890000000000008</c:v>
                </c:pt>
                <c:pt idx="301">
                  <c:v>10.022</c:v>
                </c:pt>
                <c:pt idx="302">
                  <c:v>10.055999999999999</c:v>
                </c:pt>
                <c:pt idx="303">
                  <c:v>10.089</c:v>
                </c:pt>
                <c:pt idx="304">
                  <c:v>10.122</c:v>
                </c:pt>
                <c:pt idx="305">
                  <c:v>10.156000000000001</c:v>
                </c:pt>
                <c:pt idx="306">
                  <c:v>10.189</c:v>
                </c:pt>
                <c:pt idx="307">
                  <c:v>10.222</c:v>
                </c:pt>
                <c:pt idx="308">
                  <c:v>10.256</c:v>
                </c:pt>
                <c:pt idx="309">
                  <c:v>10.289</c:v>
                </c:pt>
                <c:pt idx="310">
                  <c:v>10.321999999999999</c:v>
                </c:pt>
                <c:pt idx="311">
                  <c:v>10.356</c:v>
                </c:pt>
                <c:pt idx="312">
                  <c:v>10.388999999999999</c:v>
                </c:pt>
                <c:pt idx="313">
                  <c:v>10.422000000000001</c:v>
                </c:pt>
                <c:pt idx="314">
                  <c:v>10.456</c:v>
                </c:pt>
                <c:pt idx="315">
                  <c:v>10.489000000000001</c:v>
                </c:pt>
                <c:pt idx="316">
                  <c:v>10.522</c:v>
                </c:pt>
                <c:pt idx="317">
                  <c:v>10.555999999999999</c:v>
                </c:pt>
                <c:pt idx="318">
                  <c:v>10.589</c:v>
                </c:pt>
                <c:pt idx="319">
                  <c:v>10.622</c:v>
                </c:pt>
                <c:pt idx="320">
                  <c:v>10.656000000000001</c:v>
                </c:pt>
                <c:pt idx="321">
                  <c:v>10.689</c:v>
                </c:pt>
                <c:pt idx="322">
                  <c:v>10.722</c:v>
                </c:pt>
                <c:pt idx="323">
                  <c:v>10.756</c:v>
                </c:pt>
                <c:pt idx="324">
                  <c:v>10.789</c:v>
                </c:pt>
                <c:pt idx="325">
                  <c:v>10.821999999999999</c:v>
                </c:pt>
                <c:pt idx="326">
                  <c:v>10.856</c:v>
                </c:pt>
                <c:pt idx="327">
                  <c:v>10.888999999999999</c:v>
                </c:pt>
                <c:pt idx="328">
                  <c:v>10.922000000000001</c:v>
                </c:pt>
                <c:pt idx="329">
                  <c:v>10.956</c:v>
                </c:pt>
                <c:pt idx="330">
                  <c:v>10.989000000000001</c:v>
                </c:pt>
                <c:pt idx="331">
                  <c:v>11.022</c:v>
                </c:pt>
                <c:pt idx="332">
                  <c:v>11.055999999999999</c:v>
                </c:pt>
                <c:pt idx="333">
                  <c:v>11.089</c:v>
                </c:pt>
                <c:pt idx="334">
                  <c:v>11.122</c:v>
                </c:pt>
                <c:pt idx="335">
                  <c:v>11.156000000000001</c:v>
                </c:pt>
                <c:pt idx="336">
                  <c:v>11.189</c:v>
                </c:pt>
                <c:pt idx="337">
                  <c:v>11.222</c:v>
                </c:pt>
                <c:pt idx="338">
                  <c:v>11.256</c:v>
                </c:pt>
                <c:pt idx="339">
                  <c:v>11.289</c:v>
                </c:pt>
                <c:pt idx="340">
                  <c:v>11.321999999999999</c:v>
                </c:pt>
                <c:pt idx="341">
                  <c:v>11.356</c:v>
                </c:pt>
                <c:pt idx="342">
                  <c:v>11.388999999999999</c:v>
                </c:pt>
                <c:pt idx="343">
                  <c:v>11.422000000000001</c:v>
                </c:pt>
                <c:pt idx="344">
                  <c:v>11.456</c:v>
                </c:pt>
                <c:pt idx="345">
                  <c:v>11.489000000000001</c:v>
                </c:pt>
                <c:pt idx="346">
                  <c:v>11.522</c:v>
                </c:pt>
                <c:pt idx="347">
                  <c:v>11.555999999999999</c:v>
                </c:pt>
                <c:pt idx="348">
                  <c:v>11.589</c:v>
                </c:pt>
                <c:pt idx="349">
                  <c:v>11.622</c:v>
                </c:pt>
                <c:pt idx="350">
                  <c:v>11.656000000000001</c:v>
                </c:pt>
                <c:pt idx="351">
                  <c:v>11.689</c:v>
                </c:pt>
                <c:pt idx="352">
                  <c:v>11.722</c:v>
                </c:pt>
                <c:pt idx="353">
                  <c:v>11.756</c:v>
                </c:pt>
                <c:pt idx="354">
                  <c:v>11.789</c:v>
                </c:pt>
                <c:pt idx="355">
                  <c:v>11.821999999999999</c:v>
                </c:pt>
                <c:pt idx="356">
                  <c:v>11.856</c:v>
                </c:pt>
                <c:pt idx="357">
                  <c:v>11.888999999999999</c:v>
                </c:pt>
                <c:pt idx="358">
                  <c:v>11.922000000000001</c:v>
                </c:pt>
                <c:pt idx="359">
                  <c:v>11.956</c:v>
                </c:pt>
                <c:pt idx="360">
                  <c:v>11.989000000000001</c:v>
                </c:pt>
                <c:pt idx="361">
                  <c:v>12.022</c:v>
                </c:pt>
                <c:pt idx="362">
                  <c:v>12.055999999999999</c:v>
                </c:pt>
                <c:pt idx="363">
                  <c:v>12.089</c:v>
                </c:pt>
                <c:pt idx="364">
                  <c:v>12.122</c:v>
                </c:pt>
                <c:pt idx="365">
                  <c:v>12.156000000000001</c:v>
                </c:pt>
                <c:pt idx="366">
                  <c:v>12.189</c:v>
                </c:pt>
                <c:pt idx="367">
                  <c:v>12.222</c:v>
                </c:pt>
                <c:pt idx="368">
                  <c:v>12.256</c:v>
                </c:pt>
                <c:pt idx="369">
                  <c:v>12.289</c:v>
                </c:pt>
                <c:pt idx="370">
                  <c:v>12.321999999999999</c:v>
                </c:pt>
                <c:pt idx="371">
                  <c:v>12.356</c:v>
                </c:pt>
                <c:pt idx="372">
                  <c:v>12.388999999999999</c:v>
                </c:pt>
                <c:pt idx="373">
                  <c:v>12.422000000000001</c:v>
                </c:pt>
                <c:pt idx="374">
                  <c:v>12.456</c:v>
                </c:pt>
                <c:pt idx="375">
                  <c:v>12.489000000000001</c:v>
                </c:pt>
                <c:pt idx="376">
                  <c:v>12.522</c:v>
                </c:pt>
                <c:pt idx="377">
                  <c:v>12.555999999999999</c:v>
                </c:pt>
                <c:pt idx="378">
                  <c:v>12.589</c:v>
                </c:pt>
                <c:pt idx="379">
                  <c:v>12.622</c:v>
                </c:pt>
                <c:pt idx="380">
                  <c:v>12.656000000000001</c:v>
                </c:pt>
                <c:pt idx="381">
                  <c:v>12.689</c:v>
                </c:pt>
                <c:pt idx="382">
                  <c:v>12.722</c:v>
                </c:pt>
                <c:pt idx="383">
                  <c:v>12.756</c:v>
                </c:pt>
                <c:pt idx="384">
                  <c:v>12.789</c:v>
                </c:pt>
                <c:pt idx="385">
                  <c:v>12.821999999999999</c:v>
                </c:pt>
                <c:pt idx="386">
                  <c:v>12.856</c:v>
                </c:pt>
                <c:pt idx="387">
                  <c:v>12.888999999999999</c:v>
                </c:pt>
                <c:pt idx="388">
                  <c:v>12.922000000000001</c:v>
                </c:pt>
                <c:pt idx="389">
                  <c:v>12.956</c:v>
                </c:pt>
                <c:pt idx="390">
                  <c:v>12.989000000000001</c:v>
                </c:pt>
                <c:pt idx="391">
                  <c:v>13.022</c:v>
                </c:pt>
                <c:pt idx="392">
                  <c:v>13.055999999999999</c:v>
                </c:pt>
                <c:pt idx="393">
                  <c:v>13.089</c:v>
                </c:pt>
                <c:pt idx="394">
                  <c:v>13.122</c:v>
                </c:pt>
                <c:pt idx="395">
                  <c:v>13.156000000000001</c:v>
                </c:pt>
                <c:pt idx="396">
                  <c:v>13.189</c:v>
                </c:pt>
                <c:pt idx="397">
                  <c:v>13.222</c:v>
                </c:pt>
                <c:pt idx="398">
                  <c:v>13.256</c:v>
                </c:pt>
                <c:pt idx="399">
                  <c:v>13.289</c:v>
                </c:pt>
                <c:pt idx="400">
                  <c:v>13.321999999999999</c:v>
                </c:pt>
                <c:pt idx="401">
                  <c:v>13.356</c:v>
                </c:pt>
                <c:pt idx="402">
                  <c:v>13.388999999999999</c:v>
                </c:pt>
                <c:pt idx="403">
                  <c:v>13.422000000000001</c:v>
                </c:pt>
                <c:pt idx="404">
                  <c:v>13.456</c:v>
                </c:pt>
                <c:pt idx="405">
                  <c:v>13.489000000000001</c:v>
                </c:pt>
                <c:pt idx="406">
                  <c:v>13.522</c:v>
                </c:pt>
                <c:pt idx="407">
                  <c:v>13.555999999999999</c:v>
                </c:pt>
                <c:pt idx="408">
                  <c:v>13.589</c:v>
                </c:pt>
                <c:pt idx="409">
                  <c:v>13.622</c:v>
                </c:pt>
                <c:pt idx="410">
                  <c:v>13.656000000000001</c:v>
                </c:pt>
                <c:pt idx="411">
                  <c:v>13.689</c:v>
                </c:pt>
                <c:pt idx="412">
                  <c:v>13.722</c:v>
                </c:pt>
                <c:pt idx="413">
                  <c:v>13.756</c:v>
                </c:pt>
                <c:pt idx="414">
                  <c:v>13.789</c:v>
                </c:pt>
                <c:pt idx="415">
                  <c:v>13.821999999999999</c:v>
                </c:pt>
                <c:pt idx="416">
                  <c:v>13.856</c:v>
                </c:pt>
                <c:pt idx="417">
                  <c:v>13.888999999999999</c:v>
                </c:pt>
                <c:pt idx="418">
                  <c:v>13.922000000000001</c:v>
                </c:pt>
                <c:pt idx="419">
                  <c:v>13.955</c:v>
                </c:pt>
                <c:pt idx="420">
                  <c:v>13.989000000000001</c:v>
                </c:pt>
                <c:pt idx="421">
                  <c:v>14.022</c:v>
                </c:pt>
                <c:pt idx="422">
                  <c:v>14.055</c:v>
                </c:pt>
                <c:pt idx="423">
                  <c:v>14.089</c:v>
                </c:pt>
                <c:pt idx="424">
                  <c:v>14.122</c:v>
                </c:pt>
                <c:pt idx="425">
                  <c:v>14.154999999999999</c:v>
                </c:pt>
                <c:pt idx="426">
                  <c:v>14.189</c:v>
                </c:pt>
                <c:pt idx="427">
                  <c:v>14.222</c:v>
                </c:pt>
                <c:pt idx="428">
                  <c:v>14.255000000000001</c:v>
                </c:pt>
                <c:pt idx="429">
                  <c:v>14.289</c:v>
                </c:pt>
                <c:pt idx="430">
                  <c:v>14.321999999999999</c:v>
                </c:pt>
                <c:pt idx="431">
                  <c:v>14.355</c:v>
                </c:pt>
                <c:pt idx="432">
                  <c:v>14.388999999999999</c:v>
                </c:pt>
                <c:pt idx="433">
                  <c:v>14.422000000000001</c:v>
                </c:pt>
                <c:pt idx="434">
                  <c:v>14.455</c:v>
                </c:pt>
                <c:pt idx="435">
                  <c:v>14.489000000000001</c:v>
                </c:pt>
                <c:pt idx="436">
                  <c:v>14.522</c:v>
                </c:pt>
                <c:pt idx="437">
                  <c:v>14.555</c:v>
                </c:pt>
                <c:pt idx="438">
                  <c:v>14.589</c:v>
                </c:pt>
                <c:pt idx="439">
                  <c:v>14.622</c:v>
                </c:pt>
                <c:pt idx="440">
                  <c:v>14.654999999999999</c:v>
                </c:pt>
                <c:pt idx="441">
                  <c:v>14.689</c:v>
                </c:pt>
                <c:pt idx="442">
                  <c:v>14.722</c:v>
                </c:pt>
                <c:pt idx="443">
                  <c:v>14.755000000000001</c:v>
                </c:pt>
                <c:pt idx="444">
                  <c:v>14.789</c:v>
                </c:pt>
                <c:pt idx="445">
                  <c:v>14.821999999999999</c:v>
                </c:pt>
                <c:pt idx="446">
                  <c:v>14.855</c:v>
                </c:pt>
                <c:pt idx="447">
                  <c:v>14.888999999999999</c:v>
                </c:pt>
                <c:pt idx="448">
                  <c:v>14.922000000000001</c:v>
                </c:pt>
                <c:pt idx="449">
                  <c:v>14.955</c:v>
                </c:pt>
                <c:pt idx="450">
                  <c:v>14.989000000000001</c:v>
                </c:pt>
                <c:pt idx="451">
                  <c:v>15.022</c:v>
                </c:pt>
                <c:pt idx="452">
                  <c:v>15.055</c:v>
                </c:pt>
                <c:pt idx="453">
                  <c:v>15.089</c:v>
                </c:pt>
                <c:pt idx="454">
                  <c:v>15.122</c:v>
                </c:pt>
                <c:pt idx="455">
                  <c:v>15.154999999999999</c:v>
                </c:pt>
                <c:pt idx="456">
                  <c:v>15.189</c:v>
                </c:pt>
                <c:pt idx="457">
                  <c:v>15.222</c:v>
                </c:pt>
                <c:pt idx="458">
                  <c:v>15.255000000000001</c:v>
                </c:pt>
                <c:pt idx="459">
                  <c:v>15.289</c:v>
                </c:pt>
                <c:pt idx="460">
                  <c:v>15.321999999999999</c:v>
                </c:pt>
                <c:pt idx="461">
                  <c:v>15.355</c:v>
                </c:pt>
                <c:pt idx="462">
                  <c:v>15.388999999999999</c:v>
                </c:pt>
                <c:pt idx="463">
                  <c:v>15.422000000000001</c:v>
                </c:pt>
                <c:pt idx="464">
                  <c:v>15.455</c:v>
                </c:pt>
                <c:pt idx="465">
                  <c:v>15.489000000000001</c:v>
                </c:pt>
                <c:pt idx="466">
                  <c:v>15.522</c:v>
                </c:pt>
                <c:pt idx="467">
                  <c:v>15.555</c:v>
                </c:pt>
                <c:pt idx="468">
                  <c:v>15.589</c:v>
                </c:pt>
                <c:pt idx="469">
                  <c:v>15.622</c:v>
                </c:pt>
                <c:pt idx="470">
                  <c:v>15.654999999999999</c:v>
                </c:pt>
                <c:pt idx="471">
                  <c:v>15.689</c:v>
                </c:pt>
                <c:pt idx="472">
                  <c:v>15.722</c:v>
                </c:pt>
                <c:pt idx="473">
                  <c:v>15.755000000000001</c:v>
                </c:pt>
                <c:pt idx="474">
                  <c:v>15.789</c:v>
                </c:pt>
                <c:pt idx="475">
                  <c:v>15.821999999999999</c:v>
                </c:pt>
                <c:pt idx="476">
                  <c:v>15.855</c:v>
                </c:pt>
                <c:pt idx="477">
                  <c:v>15.888999999999999</c:v>
                </c:pt>
                <c:pt idx="478">
                  <c:v>15.922000000000001</c:v>
                </c:pt>
                <c:pt idx="479">
                  <c:v>15.955</c:v>
                </c:pt>
                <c:pt idx="480">
                  <c:v>15.989000000000001</c:v>
                </c:pt>
                <c:pt idx="481">
                  <c:v>16.021999999999998</c:v>
                </c:pt>
                <c:pt idx="482">
                  <c:v>16.055</c:v>
                </c:pt>
                <c:pt idx="483">
                  <c:v>16.088999999999999</c:v>
                </c:pt>
                <c:pt idx="484">
                  <c:v>16.122</c:v>
                </c:pt>
                <c:pt idx="485">
                  <c:v>16.155000000000001</c:v>
                </c:pt>
                <c:pt idx="486">
                  <c:v>16.189</c:v>
                </c:pt>
                <c:pt idx="487">
                  <c:v>16.222000000000001</c:v>
                </c:pt>
                <c:pt idx="488">
                  <c:v>16.254999999999999</c:v>
                </c:pt>
                <c:pt idx="489">
                  <c:v>16.289000000000001</c:v>
                </c:pt>
                <c:pt idx="490">
                  <c:v>16.321999999999999</c:v>
                </c:pt>
                <c:pt idx="491">
                  <c:v>16.355</c:v>
                </c:pt>
                <c:pt idx="492">
                  <c:v>16.388999999999999</c:v>
                </c:pt>
                <c:pt idx="493">
                  <c:v>16.422000000000001</c:v>
                </c:pt>
                <c:pt idx="494">
                  <c:v>16.454999999999998</c:v>
                </c:pt>
                <c:pt idx="495">
                  <c:v>16.489000000000001</c:v>
                </c:pt>
                <c:pt idx="496">
                  <c:v>16.521999999999998</c:v>
                </c:pt>
                <c:pt idx="497">
                  <c:v>16.555</c:v>
                </c:pt>
                <c:pt idx="498">
                  <c:v>16.588999999999999</c:v>
                </c:pt>
                <c:pt idx="499">
                  <c:v>16.622</c:v>
                </c:pt>
                <c:pt idx="500">
                  <c:v>16.655000000000001</c:v>
                </c:pt>
                <c:pt idx="501">
                  <c:v>16.689</c:v>
                </c:pt>
                <c:pt idx="502">
                  <c:v>16.722000000000001</c:v>
                </c:pt>
                <c:pt idx="503">
                  <c:v>16.754999999999999</c:v>
                </c:pt>
                <c:pt idx="504">
                  <c:v>16.789000000000001</c:v>
                </c:pt>
                <c:pt idx="505">
                  <c:v>16.821999999999999</c:v>
                </c:pt>
                <c:pt idx="506">
                  <c:v>16.855</c:v>
                </c:pt>
                <c:pt idx="507">
                  <c:v>16.888999999999999</c:v>
                </c:pt>
                <c:pt idx="508">
                  <c:v>16.922000000000001</c:v>
                </c:pt>
                <c:pt idx="509">
                  <c:v>16.954999999999998</c:v>
                </c:pt>
                <c:pt idx="510">
                  <c:v>16.989000000000001</c:v>
                </c:pt>
                <c:pt idx="511">
                  <c:v>17.021999999999998</c:v>
                </c:pt>
                <c:pt idx="512">
                  <c:v>17.055</c:v>
                </c:pt>
                <c:pt idx="513">
                  <c:v>17.088999999999999</c:v>
                </c:pt>
                <c:pt idx="514">
                  <c:v>17.122</c:v>
                </c:pt>
                <c:pt idx="515">
                  <c:v>17.155000000000001</c:v>
                </c:pt>
                <c:pt idx="516">
                  <c:v>17.189</c:v>
                </c:pt>
                <c:pt idx="517">
                  <c:v>17.222000000000001</c:v>
                </c:pt>
                <c:pt idx="518">
                  <c:v>17.254999999999999</c:v>
                </c:pt>
                <c:pt idx="519">
                  <c:v>17.289000000000001</c:v>
                </c:pt>
                <c:pt idx="520">
                  <c:v>17.321999999999999</c:v>
                </c:pt>
                <c:pt idx="521">
                  <c:v>17.355</c:v>
                </c:pt>
                <c:pt idx="522">
                  <c:v>17.388999999999999</c:v>
                </c:pt>
                <c:pt idx="523">
                  <c:v>17.422000000000001</c:v>
                </c:pt>
                <c:pt idx="524">
                  <c:v>17.454999999999998</c:v>
                </c:pt>
                <c:pt idx="525">
                  <c:v>17.489000000000001</c:v>
                </c:pt>
                <c:pt idx="526">
                  <c:v>17.521999999999998</c:v>
                </c:pt>
                <c:pt idx="527">
                  <c:v>17.555</c:v>
                </c:pt>
                <c:pt idx="528">
                  <c:v>17.588999999999999</c:v>
                </c:pt>
                <c:pt idx="529">
                  <c:v>17.622</c:v>
                </c:pt>
                <c:pt idx="530">
                  <c:v>17.655000000000001</c:v>
                </c:pt>
                <c:pt idx="531">
                  <c:v>17.689</c:v>
                </c:pt>
                <c:pt idx="532">
                  <c:v>17.722000000000001</c:v>
                </c:pt>
                <c:pt idx="533">
                  <c:v>17.754999999999999</c:v>
                </c:pt>
                <c:pt idx="534">
                  <c:v>17.789000000000001</c:v>
                </c:pt>
                <c:pt idx="535">
                  <c:v>17.821999999999999</c:v>
                </c:pt>
                <c:pt idx="536">
                  <c:v>17.855</c:v>
                </c:pt>
                <c:pt idx="537">
                  <c:v>17.888999999999999</c:v>
                </c:pt>
                <c:pt idx="538">
                  <c:v>17.922000000000001</c:v>
                </c:pt>
                <c:pt idx="539">
                  <c:v>17.954999999999998</c:v>
                </c:pt>
                <c:pt idx="540">
                  <c:v>17.989000000000001</c:v>
                </c:pt>
                <c:pt idx="541">
                  <c:v>18.021999999999998</c:v>
                </c:pt>
                <c:pt idx="542">
                  <c:v>18.055</c:v>
                </c:pt>
                <c:pt idx="543">
                  <c:v>18.088999999999999</c:v>
                </c:pt>
                <c:pt idx="544">
                  <c:v>18.122</c:v>
                </c:pt>
                <c:pt idx="545">
                  <c:v>18.155000000000001</c:v>
                </c:pt>
                <c:pt idx="546">
                  <c:v>18.189</c:v>
                </c:pt>
                <c:pt idx="547">
                  <c:v>18.222000000000001</c:v>
                </c:pt>
                <c:pt idx="548">
                  <c:v>18.254999999999999</c:v>
                </c:pt>
                <c:pt idx="549">
                  <c:v>18.289000000000001</c:v>
                </c:pt>
                <c:pt idx="550">
                  <c:v>18.321999999999999</c:v>
                </c:pt>
                <c:pt idx="551">
                  <c:v>18.355</c:v>
                </c:pt>
                <c:pt idx="552">
                  <c:v>18.388999999999999</c:v>
                </c:pt>
                <c:pt idx="553">
                  <c:v>18.422000000000001</c:v>
                </c:pt>
                <c:pt idx="554">
                  <c:v>18.454999999999998</c:v>
                </c:pt>
                <c:pt idx="555">
                  <c:v>18.489000000000001</c:v>
                </c:pt>
                <c:pt idx="556">
                  <c:v>18.521999999999998</c:v>
                </c:pt>
                <c:pt idx="557">
                  <c:v>18.555</c:v>
                </c:pt>
                <c:pt idx="558">
                  <c:v>18.588999999999999</c:v>
                </c:pt>
                <c:pt idx="559">
                  <c:v>18.622</c:v>
                </c:pt>
                <c:pt idx="560">
                  <c:v>18.655000000000001</c:v>
                </c:pt>
                <c:pt idx="561">
                  <c:v>18.689</c:v>
                </c:pt>
                <c:pt idx="562">
                  <c:v>18.722000000000001</c:v>
                </c:pt>
                <c:pt idx="563">
                  <c:v>18.754999999999999</c:v>
                </c:pt>
                <c:pt idx="564">
                  <c:v>18.789000000000001</c:v>
                </c:pt>
                <c:pt idx="565">
                  <c:v>18.821999999999999</c:v>
                </c:pt>
                <c:pt idx="566">
                  <c:v>18.855</c:v>
                </c:pt>
                <c:pt idx="567">
                  <c:v>18.888999999999999</c:v>
                </c:pt>
                <c:pt idx="568">
                  <c:v>18.922000000000001</c:v>
                </c:pt>
                <c:pt idx="569">
                  <c:v>18.954999999999998</c:v>
                </c:pt>
                <c:pt idx="570">
                  <c:v>18.989000000000001</c:v>
                </c:pt>
                <c:pt idx="571">
                  <c:v>19.021999999999998</c:v>
                </c:pt>
                <c:pt idx="572">
                  <c:v>19.055</c:v>
                </c:pt>
                <c:pt idx="573">
                  <c:v>19.088999999999999</c:v>
                </c:pt>
                <c:pt idx="574">
                  <c:v>19.122</c:v>
                </c:pt>
                <c:pt idx="575">
                  <c:v>19.155000000000001</c:v>
                </c:pt>
                <c:pt idx="576">
                  <c:v>19.189</c:v>
                </c:pt>
                <c:pt idx="577">
                  <c:v>19.222000000000001</c:v>
                </c:pt>
                <c:pt idx="578">
                  <c:v>19.254999999999999</c:v>
                </c:pt>
                <c:pt idx="579">
                  <c:v>19.289000000000001</c:v>
                </c:pt>
                <c:pt idx="580">
                  <c:v>19.321999999999999</c:v>
                </c:pt>
                <c:pt idx="581">
                  <c:v>19.355</c:v>
                </c:pt>
                <c:pt idx="582">
                  <c:v>19.388999999999999</c:v>
                </c:pt>
                <c:pt idx="583">
                  <c:v>19.422000000000001</c:v>
                </c:pt>
                <c:pt idx="584">
                  <c:v>19.454999999999998</c:v>
                </c:pt>
                <c:pt idx="585">
                  <c:v>19.489000000000001</c:v>
                </c:pt>
                <c:pt idx="586">
                  <c:v>19.521999999999998</c:v>
                </c:pt>
                <c:pt idx="587">
                  <c:v>19.555</c:v>
                </c:pt>
                <c:pt idx="588">
                  <c:v>19.588999999999999</c:v>
                </c:pt>
                <c:pt idx="589">
                  <c:v>19.622</c:v>
                </c:pt>
                <c:pt idx="590">
                  <c:v>19.655000000000001</c:v>
                </c:pt>
                <c:pt idx="591">
                  <c:v>19.689</c:v>
                </c:pt>
                <c:pt idx="592">
                  <c:v>19.722000000000001</c:v>
                </c:pt>
                <c:pt idx="593">
                  <c:v>19.754999999999999</c:v>
                </c:pt>
                <c:pt idx="594">
                  <c:v>19.789000000000001</c:v>
                </c:pt>
                <c:pt idx="595">
                  <c:v>19.821999999999999</c:v>
                </c:pt>
                <c:pt idx="596">
                  <c:v>19.855</c:v>
                </c:pt>
                <c:pt idx="597">
                  <c:v>19.888999999999999</c:v>
                </c:pt>
                <c:pt idx="598">
                  <c:v>19.922000000000001</c:v>
                </c:pt>
                <c:pt idx="599">
                  <c:v>19.954999999999998</c:v>
                </c:pt>
                <c:pt idx="600">
                  <c:v>19.989000000000001</c:v>
                </c:pt>
                <c:pt idx="601">
                  <c:v>20.021999999999998</c:v>
                </c:pt>
                <c:pt idx="602">
                  <c:v>20.055</c:v>
                </c:pt>
                <c:pt idx="603">
                  <c:v>20.088999999999999</c:v>
                </c:pt>
                <c:pt idx="604">
                  <c:v>20.122</c:v>
                </c:pt>
                <c:pt idx="605">
                  <c:v>20.155000000000001</c:v>
                </c:pt>
                <c:pt idx="606">
                  <c:v>20.189</c:v>
                </c:pt>
                <c:pt idx="607">
                  <c:v>20.222000000000001</c:v>
                </c:pt>
                <c:pt idx="608">
                  <c:v>20.254999999999999</c:v>
                </c:pt>
                <c:pt idx="609">
                  <c:v>20.289000000000001</c:v>
                </c:pt>
                <c:pt idx="610">
                  <c:v>20.321999999999999</c:v>
                </c:pt>
                <c:pt idx="611">
                  <c:v>20.355</c:v>
                </c:pt>
                <c:pt idx="612">
                  <c:v>20.388999999999999</c:v>
                </c:pt>
                <c:pt idx="613">
                  <c:v>20.422000000000001</c:v>
                </c:pt>
                <c:pt idx="614">
                  <c:v>20.454999999999998</c:v>
                </c:pt>
                <c:pt idx="615">
                  <c:v>20.489000000000001</c:v>
                </c:pt>
                <c:pt idx="616">
                  <c:v>20.521999999999998</c:v>
                </c:pt>
                <c:pt idx="617">
                  <c:v>20.555</c:v>
                </c:pt>
                <c:pt idx="618">
                  <c:v>20.588999999999999</c:v>
                </c:pt>
                <c:pt idx="619">
                  <c:v>20.622</c:v>
                </c:pt>
                <c:pt idx="620">
                  <c:v>20.655000000000001</c:v>
                </c:pt>
                <c:pt idx="621">
                  <c:v>20.689</c:v>
                </c:pt>
                <c:pt idx="622">
                  <c:v>20.722000000000001</c:v>
                </c:pt>
                <c:pt idx="623">
                  <c:v>20.754999999999999</c:v>
                </c:pt>
                <c:pt idx="624">
                  <c:v>20.789000000000001</c:v>
                </c:pt>
                <c:pt idx="625">
                  <c:v>20.821999999999999</c:v>
                </c:pt>
                <c:pt idx="626">
                  <c:v>20.855</c:v>
                </c:pt>
                <c:pt idx="627">
                  <c:v>20.888999999999999</c:v>
                </c:pt>
                <c:pt idx="628">
                  <c:v>20.922000000000001</c:v>
                </c:pt>
                <c:pt idx="629">
                  <c:v>20.954999999999998</c:v>
                </c:pt>
                <c:pt idx="630">
                  <c:v>20.988</c:v>
                </c:pt>
                <c:pt idx="631">
                  <c:v>21.021999999999998</c:v>
                </c:pt>
                <c:pt idx="632">
                  <c:v>21.055</c:v>
                </c:pt>
                <c:pt idx="633">
                  <c:v>21.088000000000001</c:v>
                </c:pt>
                <c:pt idx="634">
                  <c:v>21.122</c:v>
                </c:pt>
                <c:pt idx="635">
                  <c:v>21.155000000000001</c:v>
                </c:pt>
                <c:pt idx="636">
                  <c:v>21.187999999999999</c:v>
                </c:pt>
                <c:pt idx="637">
                  <c:v>21.222000000000001</c:v>
                </c:pt>
                <c:pt idx="638">
                  <c:v>21.254999999999999</c:v>
                </c:pt>
                <c:pt idx="639">
                  <c:v>21.288</c:v>
                </c:pt>
                <c:pt idx="640">
                  <c:v>21.321999999999999</c:v>
                </c:pt>
                <c:pt idx="641">
                  <c:v>21.355</c:v>
                </c:pt>
                <c:pt idx="642">
                  <c:v>21.388000000000002</c:v>
                </c:pt>
                <c:pt idx="643">
                  <c:v>21.422000000000001</c:v>
                </c:pt>
                <c:pt idx="644">
                  <c:v>21.454999999999998</c:v>
                </c:pt>
                <c:pt idx="645">
                  <c:v>21.488</c:v>
                </c:pt>
                <c:pt idx="646">
                  <c:v>21.521999999999998</c:v>
                </c:pt>
                <c:pt idx="647">
                  <c:v>21.555</c:v>
                </c:pt>
                <c:pt idx="648">
                  <c:v>21.588000000000001</c:v>
                </c:pt>
                <c:pt idx="649">
                  <c:v>21.622</c:v>
                </c:pt>
                <c:pt idx="650">
                  <c:v>21.655000000000001</c:v>
                </c:pt>
                <c:pt idx="651">
                  <c:v>21.687999999999999</c:v>
                </c:pt>
                <c:pt idx="652">
                  <c:v>21.722000000000001</c:v>
                </c:pt>
                <c:pt idx="653">
                  <c:v>21.754999999999999</c:v>
                </c:pt>
                <c:pt idx="654">
                  <c:v>21.788</c:v>
                </c:pt>
                <c:pt idx="655">
                  <c:v>21.821999999999999</c:v>
                </c:pt>
                <c:pt idx="656">
                  <c:v>21.855</c:v>
                </c:pt>
                <c:pt idx="657">
                  <c:v>21.888000000000002</c:v>
                </c:pt>
                <c:pt idx="658">
                  <c:v>21.922000000000001</c:v>
                </c:pt>
                <c:pt idx="659">
                  <c:v>21.954999999999998</c:v>
                </c:pt>
                <c:pt idx="660">
                  <c:v>21.988</c:v>
                </c:pt>
                <c:pt idx="661">
                  <c:v>22.021999999999998</c:v>
                </c:pt>
                <c:pt idx="662">
                  <c:v>22.055</c:v>
                </c:pt>
                <c:pt idx="663">
                  <c:v>22.088000000000001</c:v>
                </c:pt>
                <c:pt idx="664">
                  <c:v>22.122</c:v>
                </c:pt>
                <c:pt idx="665">
                  <c:v>22.155000000000001</c:v>
                </c:pt>
                <c:pt idx="666">
                  <c:v>22.187999999999999</c:v>
                </c:pt>
                <c:pt idx="667">
                  <c:v>22.222000000000001</c:v>
                </c:pt>
                <c:pt idx="668">
                  <c:v>22.254999999999999</c:v>
                </c:pt>
                <c:pt idx="669">
                  <c:v>22.288</c:v>
                </c:pt>
                <c:pt idx="670">
                  <c:v>22.321999999999999</c:v>
                </c:pt>
                <c:pt idx="671">
                  <c:v>22.355</c:v>
                </c:pt>
                <c:pt idx="672">
                  <c:v>22.388000000000002</c:v>
                </c:pt>
                <c:pt idx="673">
                  <c:v>22.422000000000001</c:v>
                </c:pt>
                <c:pt idx="674">
                  <c:v>22.454999999999998</c:v>
                </c:pt>
                <c:pt idx="675">
                  <c:v>22.488</c:v>
                </c:pt>
                <c:pt idx="676">
                  <c:v>22.521999999999998</c:v>
                </c:pt>
                <c:pt idx="677">
                  <c:v>22.555</c:v>
                </c:pt>
                <c:pt idx="678">
                  <c:v>22.588000000000001</c:v>
                </c:pt>
                <c:pt idx="679">
                  <c:v>22.622</c:v>
                </c:pt>
                <c:pt idx="680">
                  <c:v>22.655000000000001</c:v>
                </c:pt>
                <c:pt idx="681">
                  <c:v>22.687999999999999</c:v>
                </c:pt>
                <c:pt idx="682">
                  <c:v>22.722000000000001</c:v>
                </c:pt>
                <c:pt idx="683">
                  <c:v>22.754999999999999</c:v>
                </c:pt>
                <c:pt idx="684">
                  <c:v>22.788</c:v>
                </c:pt>
                <c:pt idx="685">
                  <c:v>22.821999999999999</c:v>
                </c:pt>
                <c:pt idx="686">
                  <c:v>22.855</c:v>
                </c:pt>
                <c:pt idx="687">
                  <c:v>22.888000000000002</c:v>
                </c:pt>
                <c:pt idx="688">
                  <c:v>22.922000000000001</c:v>
                </c:pt>
                <c:pt idx="689">
                  <c:v>22.954999999999998</c:v>
                </c:pt>
                <c:pt idx="690">
                  <c:v>22.988</c:v>
                </c:pt>
                <c:pt idx="691">
                  <c:v>23.021999999999998</c:v>
                </c:pt>
                <c:pt idx="692">
                  <c:v>23.055</c:v>
                </c:pt>
                <c:pt idx="693">
                  <c:v>23.088000000000001</c:v>
                </c:pt>
                <c:pt idx="694">
                  <c:v>23.122</c:v>
                </c:pt>
                <c:pt idx="695">
                  <c:v>23.155000000000001</c:v>
                </c:pt>
                <c:pt idx="696">
                  <c:v>23.187999999999999</c:v>
                </c:pt>
                <c:pt idx="697">
                  <c:v>23.222000000000001</c:v>
                </c:pt>
                <c:pt idx="698">
                  <c:v>23.254999999999999</c:v>
                </c:pt>
                <c:pt idx="699">
                  <c:v>23.288</c:v>
                </c:pt>
                <c:pt idx="700">
                  <c:v>23.321999999999999</c:v>
                </c:pt>
                <c:pt idx="701">
                  <c:v>23.355</c:v>
                </c:pt>
                <c:pt idx="702">
                  <c:v>23.388000000000002</c:v>
                </c:pt>
                <c:pt idx="703">
                  <c:v>23.422000000000001</c:v>
                </c:pt>
                <c:pt idx="704">
                  <c:v>23.454999999999998</c:v>
                </c:pt>
                <c:pt idx="705">
                  <c:v>23.488</c:v>
                </c:pt>
                <c:pt idx="706">
                  <c:v>23.521999999999998</c:v>
                </c:pt>
                <c:pt idx="707">
                  <c:v>23.555</c:v>
                </c:pt>
                <c:pt idx="708">
                  <c:v>23.588000000000001</c:v>
                </c:pt>
                <c:pt idx="709">
                  <c:v>23.622</c:v>
                </c:pt>
                <c:pt idx="710">
                  <c:v>23.655000000000001</c:v>
                </c:pt>
                <c:pt idx="711">
                  <c:v>23.687999999999999</c:v>
                </c:pt>
                <c:pt idx="712">
                  <c:v>23.722000000000001</c:v>
                </c:pt>
                <c:pt idx="713">
                  <c:v>23.754999999999999</c:v>
                </c:pt>
                <c:pt idx="714">
                  <c:v>23.788</c:v>
                </c:pt>
                <c:pt idx="715">
                  <c:v>23.821999999999999</c:v>
                </c:pt>
                <c:pt idx="716">
                  <c:v>23.855</c:v>
                </c:pt>
                <c:pt idx="717">
                  <c:v>23.888000000000002</c:v>
                </c:pt>
                <c:pt idx="718">
                  <c:v>23.922000000000001</c:v>
                </c:pt>
                <c:pt idx="719">
                  <c:v>23.954999999999998</c:v>
                </c:pt>
                <c:pt idx="720">
                  <c:v>23.988</c:v>
                </c:pt>
                <c:pt idx="721">
                  <c:v>24.021999999999998</c:v>
                </c:pt>
                <c:pt idx="722">
                  <c:v>24.055</c:v>
                </c:pt>
                <c:pt idx="723">
                  <c:v>24.088000000000001</c:v>
                </c:pt>
                <c:pt idx="724">
                  <c:v>24.122</c:v>
                </c:pt>
                <c:pt idx="725">
                  <c:v>24.155000000000001</c:v>
                </c:pt>
                <c:pt idx="726">
                  <c:v>24.187999999999999</c:v>
                </c:pt>
                <c:pt idx="727">
                  <c:v>24.222000000000001</c:v>
                </c:pt>
                <c:pt idx="728">
                  <c:v>24.254999999999999</c:v>
                </c:pt>
                <c:pt idx="729">
                  <c:v>24.288</c:v>
                </c:pt>
                <c:pt idx="730">
                  <c:v>24.321999999999999</c:v>
                </c:pt>
                <c:pt idx="731">
                  <c:v>24.355</c:v>
                </c:pt>
                <c:pt idx="732">
                  <c:v>24.388000000000002</c:v>
                </c:pt>
                <c:pt idx="733">
                  <c:v>24.422000000000001</c:v>
                </c:pt>
                <c:pt idx="734">
                  <c:v>24.454999999999998</c:v>
                </c:pt>
                <c:pt idx="735">
                  <c:v>24.488</c:v>
                </c:pt>
                <c:pt idx="736">
                  <c:v>24.521999999999998</c:v>
                </c:pt>
                <c:pt idx="737">
                  <c:v>24.555</c:v>
                </c:pt>
                <c:pt idx="738">
                  <c:v>24.588000000000001</c:v>
                </c:pt>
                <c:pt idx="739">
                  <c:v>24.622</c:v>
                </c:pt>
                <c:pt idx="740">
                  <c:v>24.655000000000001</c:v>
                </c:pt>
                <c:pt idx="741">
                  <c:v>24.687999999999999</c:v>
                </c:pt>
                <c:pt idx="742">
                  <c:v>24.722000000000001</c:v>
                </c:pt>
                <c:pt idx="743">
                  <c:v>24.754999999999999</c:v>
                </c:pt>
                <c:pt idx="744">
                  <c:v>24.788</c:v>
                </c:pt>
                <c:pt idx="745">
                  <c:v>24.821999999999999</c:v>
                </c:pt>
                <c:pt idx="746">
                  <c:v>24.855</c:v>
                </c:pt>
                <c:pt idx="747">
                  <c:v>24.888000000000002</c:v>
                </c:pt>
                <c:pt idx="748">
                  <c:v>24.922000000000001</c:v>
                </c:pt>
                <c:pt idx="749">
                  <c:v>24.954999999999998</c:v>
                </c:pt>
                <c:pt idx="750">
                  <c:v>24.988</c:v>
                </c:pt>
                <c:pt idx="751">
                  <c:v>25.021999999999998</c:v>
                </c:pt>
                <c:pt idx="752">
                  <c:v>25.055</c:v>
                </c:pt>
                <c:pt idx="753">
                  <c:v>25.088000000000001</c:v>
                </c:pt>
                <c:pt idx="754">
                  <c:v>25.122</c:v>
                </c:pt>
                <c:pt idx="755">
                  <c:v>25.155000000000001</c:v>
                </c:pt>
                <c:pt idx="756">
                  <c:v>25.187999999999999</c:v>
                </c:pt>
                <c:pt idx="757">
                  <c:v>25.222000000000001</c:v>
                </c:pt>
                <c:pt idx="758">
                  <c:v>25.254999999999999</c:v>
                </c:pt>
                <c:pt idx="759">
                  <c:v>25.288</c:v>
                </c:pt>
                <c:pt idx="760">
                  <c:v>25.321999999999999</c:v>
                </c:pt>
                <c:pt idx="761">
                  <c:v>25.355</c:v>
                </c:pt>
                <c:pt idx="762">
                  <c:v>25.388000000000002</c:v>
                </c:pt>
                <c:pt idx="763">
                  <c:v>25.422000000000001</c:v>
                </c:pt>
                <c:pt idx="764">
                  <c:v>25.454999999999998</c:v>
                </c:pt>
                <c:pt idx="765">
                  <c:v>25.488</c:v>
                </c:pt>
                <c:pt idx="766">
                  <c:v>25.521999999999998</c:v>
                </c:pt>
                <c:pt idx="767">
                  <c:v>25.555</c:v>
                </c:pt>
                <c:pt idx="768">
                  <c:v>25.588000000000001</c:v>
                </c:pt>
                <c:pt idx="769">
                  <c:v>25.622</c:v>
                </c:pt>
                <c:pt idx="770">
                  <c:v>25.655000000000001</c:v>
                </c:pt>
                <c:pt idx="771">
                  <c:v>25.687999999999999</c:v>
                </c:pt>
                <c:pt idx="772">
                  <c:v>25.722000000000001</c:v>
                </c:pt>
                <c:pt idx="773">
                  <c:v>25.754999999999999</c:v>
                </c:pt>
                <c:pt idx="774">
                  <c:v>25.788</c:v>
                </c:pt>
                <c:pt idx="775">
                  <c:v>25.821999999999999</c:v>
                </c:pt>
                <c:pt idx="776">
                  <c:v>25.855</c:v>
                </c:pt>
                <c:pt idx="777">
                  <c:v>25.888000000000002</c:v>
                </c:pt>
                <c:pt idx="778">
                  <c:v>25.922000000000001</c:v>
                </c:pt>
                <c:pt idx="779">
                  <c:v>25.954999999999998</c:v>
                </c:pt>
                <c:pt idx="780">
                  <c:v>25.988</c:v>
                </c:pt>
                <c:pt idx="781">
                  <c:v>26.021999999999998</c:v>
                </c:pt>
                <c:pt idx="782">
                  <c:v>26.055</c:v>
                </c:pt>
                <c:pt idx="783">
                  <c:v>26.088000000000001</c:v>
                </c:pt>
                <c:pt idx="784">
                  <c:v>26.122</c:v>
                </c:pt>
                <c:pt idx="785">
                  <c:v>26.155000000000001</c:v>
                </c:pt>
                <c:pt idx="786">
                  <c:v>26.187999999999999</c:v>
                </c:pt>
                <c:pt idx="787">
                  <c:v>26.222000000000001</c:v>
                </c:pt>
                <c:pt idx="788">
                  <c:v>26.254999999999999</c:v>
                </c:pt>
                <c:pt idx="789">
                  <c:v>26.288</c:v>
                </c:pt>
                <c:pt idx="790">
                  <c:v>26.321999999999999</c:v>
                </c:pt>
                <c:pt idx="791">
                  <c:v>26.355</c:v>
                </c:pt>
                <c:pt idx="792">
                  <c:v>26.388000000000002</c:v>
                </c:pt>
                <c:pt idx="793">
                  <c:v>26.422000000000001</c:v>
                </c:pt>
                <c:pt idx="794">
                  <c:v>26.454999999999998</c:v>
                </c:pt>
                <c:pt idx="795">
                  <c:v>26.488</c:v>
                </c:pt>
                <c:pt idx="796">
                  <c:v>26.521999999999998</c:v>
                </c:pt>
                <c:pt idx="797">
                  <c:v>26.555</c:v>
                </c:pt>
                <c:pt idx="798">
                  <c:v>26.588000000000001</c:v>
                </c:pt>
                <c:pt idx="799">
                  <c:v>26.622</c:v>
                </c:pt>
                <c:pt idx="800">
                  <c:v>26.655000000000001</c:v>
                </c:pt>
                <c:pt idx="801">
                  <c:v>26.687999999999999</c:v>
                </c:pt>
                <c:pt idx="802">
                  <c:v>26.722000000000001</c:v>
                </c:pt>
                <c:pt idx="803">
                  <c:v>26.754999999999999</c:v>
                </c:pt>
                <c:pt idx="804">
                  <c:v>26.788</c:v>
                </c:pt>
                <c:pt idx="805">
                  <c:v>26.821999999999999</c:v>
                </c:pt>
                <c:pt idx="806">
                  <c:v>26.855</c:v>
                </c:pt>
                <c:pt idx="807">
                  <c:v>26.888000000000002</c:v>
                </c:pt>
                <c:pt idx="808">
                  <c:v>26.922000000000001</c:v>
                </c:pt>
                <c:pt idx="809">
                  <c:v>26.954999999999998</c:v>
                </c:pt>
                <c:pt idx="810">
                  <c:v>26.988</c:v>
                </c:pt>
                <c:pt idx="811">
                  <c:v>27.021999999999998</c:v>
                </c:pt>
                <c:pt idx="812">
                  <c:v>27.055</c:v>
                </c:pt>
                <c:pt idx="813">
                  <c:v>27.088000000000001</c:v>
                </c:pt>
                <c:pt idx="814">
                  <c:v>27.122</c:v>
                </c:pt>
                <c:pt idx="815">
                  <c:v>27.155000000000001</c:v>
                </c:pt>
                <c:pt idx="816">
                  <c:v>27.187999999999999</c:v>
                </c:pt>
                <c:pt idx="817">
                  <c:v>27.222000000000001</c:v>
                </c:pt>
                <c:pt idx="818">
                  <c:v>27.254999999999999</c:v>
                </c:pt>
                <c:pt idx="819">
                  <c:v>27.288</c:v>
                </c:pt>
                <c:pt idx="820">
                  <c:v>27.321999999999999</c:v>
                </c:pt>
                <c:pt idx="821">
                  <c:v>27.355</c:v>
                </c:pt>
                <c:pt idx="822">
                  <c:v>27.388000000000002</c:v>
                </c:pt>
                <c:pt idx="823">
                  <c:v>27.422000000000001</c:v>
                </c:pt>
                <c:pt idx="824">
                  <c:v>27.454999999999998</c:v>
                </c:pt>
                <c:pt idx="825">
                  <c:v>27.488</c:v>
                </c:pt>
                <c:pt idx="826">
                  <c:v>27.521999999999998</c:v>
                </c:pt>
                <c:pt idx="827">
                  <c:v>27.555</c:v>
                </c:pt>
                <c:pt idx="828">
                  <c:v>27.588000000000001</c:v>
                </c:pt>
                <c:pt idx="829">
                  <c:v>27.622</c:v>
                </c:pt>
                <c:pt idx="830">
                  <c:v>27.655000000000001</c:v>
                </c:pt>
                <c:pt idx="831">
                  <c:v>27.687999999999999</c:v>
                </c:pt>
                <c:pt idx="832">
                  <c:v>27.722000000000001</c:v>
                </c:pt>
                <c:pt idx="833">
                  <c:v>27.754999999999999</c:v>
                </c:pt>
                <c:pt idx="834">
                  <c:v>27.788</c:v>
                </c:pt>
                <c:pt idx="835">
                  <c:v>27.821999999999999</c:v>
                </c:pt>
                <c:pt idx="836">
                  <c:v>27.855</c:v>
                </c:pt>
                <c:pt idx="837">
                  <c:v>27.888000000000002</c:v>
                </c:pt>
                <c:pt idx="838">
                  <c:v>27.922000000000001</c:v>
                </c:pt>
                <c:pt idx="839">
                  <c:v>27.954999999999998</c:v>
                </c:pt>
                <c:pt idx="840">
                  <c:v>27.988</c:v>
                </c:pt>
                <c:pt idx="841">
                  <c:v>28.021000000000001</c:v>
                </c:pt>
                <c:pt idx="842">
                  <c:v>28.055</c:v>
                </c:pt>
                <c:pt idx="843">
                  <c:v>28.088000000000001</c:v>
                </c:pt>
                <c:pt idx="844">
                  <c:v>28.120999999999999</c:v>
                </c:pt>
                <c:pt idx="845">
                  <c:v>28.155000000000001</c:v>
                </c:pt>
                <c:pt idx="846">
                  <c:v>28.187999999999999</c:v>
                </c:pt>
                <c:pt idx="847">
                  <c:v>28.221</c:v>
                </c:pt>
                <c:pt idx="848">
                  <c:v>28.254999999999999</c:v>
                </c:pt>
                <c:pt idx="849">
                  <c:v>28.288</c:v>
                </c:pt>
                <c:pt idx="850">
                  <c:v>28.321000000000002</c:v>
                </c:pt>
                <c:pt idx="851">
                  <c:v>28.355</c:v>
                </c:pt>
                <c:pt idx="852">
                  <c:v>28.388000000000002</c:v>
                </c:pt>
                <c:pt idx="853">
                  <c:v>28.420999999999999</c:v>
                </c:pt>
                <c:pt idx="854">
                  <c:v>28.454999999999998</c:v>
                </c:pt>
                <c:pt idx="855">
                  <c:v>28.488</c:v>
                </c:pt>
                <c:pt idx="856">
                  <c:v>28.521000000000001</c:v>
                </c:pt>
                <c:pt idx="857">
                  <c:v>28.555</c:v>
                </c:pt>
                <c:pt idx="858">
                  <c:v>28.588000000000001</c:v>
                </c:pt>
                <c:pt idx="859">
                  <c:v>28.620999999999999</c:v>
                </c:pt>
                <c:pt idx="860">
                  <c:v>28.655000000000001</c:v>
                </c:pt>
                <c:pt idx="861">
                  <c:v>28.687999999999999</c:v>
                </c:pt>
                <c:pt idx="862">
                  <c:v>28.721</c:v>
                </c:pt>
                <c:pt idx="863">
                  <c:v>28.754999999999999</c:v>
                </c:pt>
                <c:pt idx="864">
                  <c:v>28.788</c:v>
                </c:pt>
                <c:pt idx="865">
                  <c:v>28.821000000000002</c:v>
                </c:pt>
                <c:pt idx="866">
                  <c:v>28.855</c:v>
                </c:pt>
                <c:pt idx="867">
                  <c:v>28.888000000000002</c:v>
                </c:pt>
                <c:pt idx="868">
                  <c:v>28.920999999999999</c:v>
                </c:pt>
                <c:pt idx="869">
                  <c:v>28.954999999999998</c:v>
                </c:pt>
                <c:pt idx="870">
                  <c:v>28.988</c:v>
                </c:pt>
                <c:pt idx="871">
                  <c:v>29.021000000000001</c:v>
                </c:pt>
                <c:pt idx="872">
                  <c:v>29.055</c:v>
                </c:pt>
                <c:pt idx="873">
                  <c:v>29.088000000000001</c:v>
                </c:pt>
                <c:pt idx="874">
                  <c:v>29.120999999999999</c:v>
                </c:pt>
                <c:pt idx="875">
                  <c:v>29.155000000000001</c:v>
                </c:pt>
                <c:pt idx="876">
                  <c:v>29.187999999999999</c:v>
                </c:pt>
                <c:pt idx="877">
                  <c:v>29.221</c:v>
                </c:pt>
                <c:pt idx="878">
                  <c:v>29.254999999999999</c:v>
                </c:pt>
                <c:pt idx="879">
                  <c:v>29.288</c:v>
                </c:pt>
                <c:pt idx="880">
                  <c:v>29.321000000000002</c:v>
                </c:pt>
                <c:pt idx="881">
                  <c:v>29.355</c:v>
                </c:pt>
                <c:pt idx="882">
                  <c:v>29.388000000000002</c:v>
                </c:pt>
                <c:pt idx="883">
                  <c:v>29.420999999999999</c:v>
                </c:pt>
                <c:pt idx="884">
                  <c:v>29.454999999999998</c:v>
                </c:pt>
                <c:pt idx="885">
                  <c:v>29.488</c:v>
                </c:pt>
                <c:pt idx="886">
                  <c:v>29.521000000000001</c:v>
                </c:pt>
                <c:pt idx="887">
                  <c:v>29.555</c:v>
                </c:pt>
                <c:pt idx="888">
                  <c:v>29.588000000000001</c:v>
                </c:pt>
                <c:pt idx="889">
                  <c:v>29.620999999999999</c:v>
                </c:pt>
                <c:pt idx="890">
                  <c:v>29.655000000000001</c:v>
                </c:pt>
                <c:pt idx="891">
                  <c:v>29.687999999999999</c:v>
                </c:pt>
                <c:pt idx="892">
                  <c:v>29.721</c:v>
                </c:pt>
                <c:pt idx="893">
                  <c:v>29.754999999999999</c:v>
                </c:pt>
                <c:pt idx="894">
                  <c:v>29.788</c:v>
                </c:pt>
                <c:pt idx="895">
                  <c:v>29.821000000000002</c:v>
                </c:pt>
                <c:pt idx="896">
                  <c:v>29.855</c:v>
                </c:pt>
                <c:pt idx="897">
                  <c:v>29.888000000000002</c:v>
                </c:pt>
                <c:pt idx="898">
                  <c:v>29.920999999999999</c:v>
                </c:pt>
                <c:pt idx="899">
                  <c:v>29.954999999999998</c:v>
                </c:pt>
                <c:pt idx="900">
                  <c:v>29.988</c:v>
                </c:pt>
                <c:pt idx="901">
                  <c:v>30.021000000000001</c:v>
                </c:pt>
                <c:pt idx="902">
                  <c:v>30.055</c:v>
                </c:pt>
                <c:pt idx="903">
                  <c:v>30.088000000000001</c:v>
                </c:pt>
                <c:pt idx="904">
                  <c:v>30.120999999999999</c:v>
                </c:pt>
                <c:pt idx="905">
                  <c:v>30.155000000000001</c:v>
                </c:pt>
                <c:pt idx="906">
                  <c:v>30.187999999999999</c:v>
                </c:pt>
                <c:pt idx="907">
                  <c:v>30.221</c:v>
                </c:pt>
                <c:pt idx="908">
                  <c:v>30.254999999999999</c:v>
                </c:pt>
                <c:pt idx="909">
                  <c:v>30.288</c:v>
                </c:pt>
                <c:pt idx="910">
                  <c:v>30.321000000000002</c:v>
                </c:pt>
                <c:pt idx="911">
                  <c:v>30.355</c:v>
                </c:pt>
                <c:pt idx="912">
                  <c:v>30.388000000000002</c:v>
                </c:pt>
                <c:pt idx="913">
                  <c:v>30.420999999999999</c:v>
                </c:pt>
                <c:pt idx="914">
                  <c:v>30.454999999999998</c:v>
                </c:pt>
                <c:pt idx="915">
                  <c:v>30.488</c:v>
                </c:pt>
                <c:pt idx="916">
                  <c:v>30.521000000000001</c:v>
                </c:pt>
                <c:pt idx="917">
                  <c:v>30.555</c:v>
                </c:pt>
                <c:pt idx="918">
                  <c:v>30.588000000000001</c:v>
                </c:pt>
                <c:pt idx="919">
                  <c:v>30.620999999999999</c:v>
                </c:pt>
                <c:pt idx="920">
                  <c:v>30.655000000000001</c:v>
                </c:pt>
                <c:pt idx="921">
                  <c:v>30.687999999999999</c:v>
                </c:pt>
                <c:pt idx="922">
                  <c:v>30.721</c:v>
                </c:pt>
                <c:pt idx="923">
                  <c:v>30.754999999999999</c:v>
                </c:pt>
                <c:pt idx="924">
                  <c:v>30.788</c:v>
                </c:pt>
                <c:pt idx="925">
                  <c:v>30.821000000000002</c:v>
                </c:pt>
                <c:pt idx="926">
                  <c:v>30.855</c:v>
                </c:pt>
                <c:pt idx="927">
                  <c:v>30.888000000000002</c:v>
                </c:pt>
                <c:pt idx="928">
                  <c:v>30.920999999999999</c:v>
                </c:pt>
                <c:pt idx="929">
                  <c:v>30.954999999999998</c:v>
                </c:pt>
                <c:pt idx="930">
                  <c:v>30.988</c:v>
                </c:pt>
                <c:pt idx="931">
                  <c:v>31.021000000000001</c:v>
                </c:pt>
                <c:pt idx="932">
                  <c:v>31.055</c:v>
                </c:pt>
                <c:pt idx="933">
                  <c:v>31.088000000000001</c:v>
                </c:pt>
                <c:pt idx="934">
                  <c:v>31.120999999999999</c:v>
                </c:pt>
                <c:pt idx="935">
                  <c:v>31.155000000000001</c:v>
                </c:pt>
                <c:pt idx="936">
                  <c:v>31.187999999999999</c:v>
                </c:pt>
                <c:pt idx="937">
                  <c:v>31.221</c:v>
                </c:pt>
                <c:pt idx="938">
                  <c:v>31.254999999999999</c:v>
                </c:pt>
                <c:pt idx="939">
                  <c:v>31.288</c:v>
                </c:pt>
                <c:pt idx="940">
                  <c:v>31.321000000000002</c:v>
                </c:pt>
                <c:pt idx="941">
                  <c:v>31.355</c:v>
                </c:pt>
                <c:pt idx="942">
                  <c:v>31.388000000000002</c:v>
                </c:pt>
                <c:pt idx="943">
                  <c:v>31.420999999999999</c:v>
                </c:pt>
                <c:pt idx="944">
                  <c:v>31.454999999999998</c:v>
                </c:pt>
                <c:pt idx="945">
                  <c:v>31.488</c:v>
                </c:pt>
                <c:pt idx="946">
                  <c:v>31.521000000000001</c:v>
                </c:pt>
                <c:pt idx="947">
                  <c:v>31.555</c:v>
                </c:pt>
                <c:pt idx="948">
                  <c:v>31.588000000000001</c:v>
                </c:pt>
                <c:pt idx="949">
                  <c:v>31.620999999999999</c:v>
                </c:pt>
                <c:pt idx="950">
                  <c:v>31.655000000000001</c:v>
                </c:pt>
                <c:pt idx="951">
                  <c:v>31.687999999999999</c:v>
                </c:pt>
                <c:pt idx="952">
                  <c:v>31.721</c:v>
                </c:pt>
                <c:pt idx="953">
                  <c:v>31.754999999999999</c:v>
                </c:pt>
                <c:pt idx="954">
                  <c:v>31.788</c:v>
                </c:pt>
                <c:pt idx="955">
                  <c:v>31.821000000000002</c:v>
                </c:pt>
                <c:pt idx="956">
                  <c:v>31.855</c:v>
                </c:pt>
                <c:pt idx="957">
                  <c:v>31.888000000000002</c:v>
                </c:pt>
                <c:pt idx="958">
                  <c:v>31.920999999999999</c:v>
                </c:pt>
                <c:pt idx="959">
                  <c:v>31.954999999999998</c:v>
                </c:pt>
                <c:pt idx="960">
                  <c:v>31.988</c:v>
                </c:pt>
                <c:pt idx="961">
                  <c:v>32.021000000000001</c:v>
                </c:pt>
                <c:pt idx="962">
                  <c:v>32.055</c:v>
                </c:pt>
                <c:pt idx="963">
                  <c:v>32.088000000000001</c:v>
                </c:pt>
                <c:pt idx="964">
                  <c:v>32.121000000000002</c:v>
                </c:pt>
                <c:pt idx="965">
                  <c:v>32.155000000000001</c:v>
                </c:pt>
                <c:pt idx="966">
                  <c:v>32.188000000000002</c:v>
                </c:pt>
                <c:pt idx="967">
                  <c:v>32.220999999999997</c:v>
                </c:pt>
                <c:pt idx="968">
                  <c:v>32.255000000000003</c:v>
                </c:pt>
                <c:pt idx="969">
                  <c:v>32.287999999999997</c:v>
                </c:pt>
                <c:pt idx="970">
                  <c:v>32.320999999999998</c:v>
                </c:pt>
                <c:pt idx="971">
                  <c:v>32.354999999999997</c:v>
                </c:pt>
                <c:pt idx="972">
                  <c:v>32.387999999999998</c:v>
                </c:pt>
                <c:pt idx="973">
                  <c:v>32.420999999999999</c:v>
                </c:pt>
                <c:pt idx="974">
                  <c:v>32.454999999999998</c:v>
                </c:pt>
                <c:pt idx="975">
                  <c:v>32.488</c:v>
                </c:pt>
                <c:pt idx="976">
                  <c:v>32.521000000000001</c:v>
                </c:pt>
                <c:pt idx="977">
                  <c:v>32.555</c:v>
                </c:pt>
                <c:pt idx="978">
                  <c:v>32.588000000000001</c:v>
                </c:pt>
                <c:pt idx="979">
                  <c:v>32.621000000000002</c:v>
                </c:pt>
                <c:pt idx="980">
                  <c:v>32.655000000000001</c:v>
                </c:pt>
                <c:pt idx="981">
                  <c:v>32.688000000000002</c:v>
                </c:pt>
                <c:pt idx="982">
                  <c:v>32.720999999999997</c:v>
                </c:pt>
                <c:pt idx="983">
                  <c:v>32.755000000000003</c:v>
                </c:pt>
                <c:pt idx="984">
                  <c:v>32.787999999999997</c:v>
                </c:pt>
                <c:pt idx="985">
                  <c:v>32.820999999999998</c:v>
                </c:pt>
                <c:pt idx="986">
                  <c:v>32.854999999999997</c:v>
                </c:pt>
                <c:pt idx="987">
                  <c:v>32.887999999999998</c:v>
                </c:pt>
                <c:pt idx="988">
                  <c:v>32.920999999999999</c:v>
                </c:pt>
                <c:pt idx="989">
                  <c:v>32.954999999999998</c:v>
                </c:pt>
                <c:pt idx="990">
                  <c:v>32.988</c:v>
                </c:pt>
                <c:pt idx="991">
                  <c:v>33.021000000000001</c:v>
                </c:pt>
                <c:pt idx="992">
                  <c:v>33.055</c:v>
                </c:pt>
                <c:pt idx="993">
                  <c:v>33.088000000000001</c:v>
                </c:pt>
                <c:pt idx="994">
                  <c:v>33.121000000000002</c:v>
                </c:pt>
                <c:pt idx="995">
                  <c:v>33.155000000000001</c:v>
                </c:pt>
                <c:pt idx="996">
                  <c:v>33.188000000000002</c:v>
                </c:pt>
                <c:pt idx="997">
                  <c:v>33.220999999999997</c:v>
                </c:pt>
                <c:pt idx="998">
                  <c:v>33.255000000000003</c:v>
                </c:pt>
                <c:pt idx="999">
                  <c:v>33.287999999999997</c:v>
                </c:pt>
                <c:pt idx="1000">
                  <c:v>33.320999999999998</c:v>
                </c:pt>
                <c:pt idx="1001">
                  <c:v>33.354999999999997</c:v>
                </c:pt>
                <c:pt idx="1002">
                  <c:v>33.387999999999998</c:v>
                </c:pt>
                <c:pt idx="1003">
                  <c:v>33.420999999999999</c:v>
                </c:pt>
                <c:pt idx="1004">
                  <c:v>33.454999999999998</c:v>
                </c:pt>
                <c:pt idx="1005">
                  <c:v>33.488</c:v>
                </c:pt>
                <c:pt idx="1006">
                  <c:v>33.521000000000001</c:v>
                </c:pt>
                <c:pt idx="1007">
                  <c:v>33.555</c:v>
                </c:pt>
                <c:pt idx="1008">
                  <c:v>33.588000000000001</c:v>
                </c:pt>
                <c:pt idx="1009">
                  <c:v>33.621000000000002</c:v>
                </c:pt>
                <c:pt idx="1010">
                  <c:v>33.655000000000001</c:v>
                </c:pt>
                <c:pt idx="1011">
                  <c:v>33.688000000000002</c:v>
                </c:pt>
                <c:pt idx="1012">
                  <c:v>33.720999999999997</c:v>
                </c:pt>
                <c:pt idx="1013">
                  <c:v>33.755000000000003</c:v>
                </c:pt>
                <c:pt idx="1014">
                  <c:v>33.787999999999997</c:v>
                </c:pt>
                <c:pt idx="1015">
                  <c:v>33.820999999999998</c:v>
                </c:pt>
                <c:pt idx="1016">
                  <c:v>33.854999999999997</c:v>
                </c:pt>
                <c:pt idx="1017">
                  <c:v>33.887999999999998</c:v>
                </c:pt>
                <c:pt idx="1018">
                  <c:v>33.920999999999999</c:v>
                </c:pt>
                <c:pt idx="1019">
                  <c:v>33.954999999999998</c:v>
                </c:pt>
                <c:pt idx="1020">
                  <c:v>33.988</c:v>
                </c:pt>
                <c:pt idx="1021">
                  <c:v>34.021000000000001</c:v>
                </c:pt>
                <c:pt idx="1022">
                  <c:v>34.055</c:v>
                </c:pt>
                <c:pt idx="1023">
                  <c:v>34.088000000000001</c:v>
                </c:pt>
                <c:pt idx="1024">
                  <c:v>34.121000000000002</c:v>
                </c:pt>
                <c:pt idx="1025">
                  <c:v>34.155000000000001</c:v>
                </c:pt>
                <c:pt idx="1026">
                  <c:v>34.188000000000002</c:v>
                </c:pt>
                <c:pt idx="1027">
                  <c:v>34.220999999999997</c:v>
                </c:pt>
                <c:pt idx="1028">
                  <c:v>34.255000000000003</c:v>
                </c:pt>
                <c:pt idx="1029">
                  <c:v>34.287999999999997</c:v>
                </c:pt>
                <c:pt idx="1030">
                  <c:v>34.320999999999998</c:v>
                </c:pt>
                <c:pt idx="1031">
                  <c:v>34.354999999999997</c:v>
                </c:pt>
                <c:pt idx="1032">
                  <c:v>34.387999999999998</c:v>
                </c:pt>
                <c:pt idx="1033">
                  <c:v>34.420999999999999</c:v>
                </c:pt>
                <c:pt idx="1034">
                  <c:v>34.454999999999998</c:v>
                </c:pt>
                <c:pt idx="1035">
                  <c:v>34.488</c:v>
                </c:pt>
                <c:pt idx="1036">
                  <c:v>34.521000000000001</c:v>
                </c:pt>
                <c:pt idx="1037">
                  <c:v>34.555</c:v>
                </c:pt>
                <c:pt idx="1038">
                  <c:v>34.588000000000001</c:v>
                </c:pt>
                <c:pt idx="1039">
                  <c:v>34.621000000000002</c:v>
                </c:pt>
                <c:pt idx="1040">
                  <c:v>34.655000000000001</c:v>
                </c:pt>
                <c:pt idx="1041">
                  <c:v>34.688000000000002</c:v>
                </c:pt>
                <c:pt idx="1042">
                  <c:v>34.720999999999997</c:v>
                </c:pt>
                <c:pt idx="1043">
                  <c:v>34.755000000000003</c:v>
                </c:pt>
                <c:pt idx="1044">
                  <c:v>34.787999999999997</c:v>
                </c:pt>
                <c:pt idx="1045">
                  <c:v>34.820999999999998</c:v>
                </c:pt>
                <c:pt idx="1046">
                  <c:v>34.854999999999997</c:v>
                </c:pt>
                <c:pt idx="1047">
                  <c:v>34.887999999999998</c:v>
                </c:pt>
                <c:pt idx="1048">
                  <c:v>34.920999999999999</c:v>
                </c:pt>
                <c:pt idx="1049">
                  <c:v>34.954999999999998</c:v>
                </c:pt>
                <c:pt idx="1050">
                  <c:v>34.988</c:v>
                </c:pt>
                <c:pt idx="1051">
                  <c:v>35.021000000000001</c:v>
                </c:pt>
                <c:pt idx="1052">
                  <c:v>35.054000000000002</c:v>
                </c:pt>
                <c:pt idx="1053">
                  <c:v>35.088000000000001</c:v>
                </c:pt>
                <c:pt idx="1054">
                  <c:v>35.121000000000002</c:v>
                </c:pt>
                <c:pt idx="1055">
                  <c:v>35.154000000000003</c:v>
                </c:pt>
                <c:pt idx="1056">
                  <c:v>35.188000000000002</c:v>
                </c:pt>
                <c:pt idx="1057">
                  <c:v>35.220999999999997</c:v>
                </c:pt>
                <c:pt idx="1058">
                  <c:v>35.253999999999998</c:v>
                </c:pt>
                <c:pt idx="1059">
                  <c:v>35.287999999999997</c:v>
                </c:pt>
                <c:pt idx="1060">
                  <c:v>35.320999999999998</c:v>
                </c:pt>
                <c:pt idx="1061">
                  <c:v>35.353999999999999</c:v>
                </c:pt>
                <c:pt idx="1062">
                  <c:v>35.387999999999998</c:v>
                </c:pt>
                <c:pt idx="1063">
                  <c:v>35.420999999999999</c:v>
                </c:pt>
                <c:pt idx="1064">
                  <c:v>35.454000000000001</c:v>
                </c:pt>
                <c:pt idx="1065">
                  <c:v>35.488</c:v>
                </c:pt>
                <c:pt idx="1066">
                  <c:v>35.521000000000001</c:v>
                </c:pt>
                <c:pt idx="1067">
                  <c:v>35.554000000000002</c:v>
                </c:pt>
                <c:pt idx="1068">
                  <c:v>35.588000000000001</c:v>
                </c:pt>
                <c:pt idx="1069">
                  <c:v>35.621000000000002</c:v>
                </c:pt>
                <c:pt idx="1070">
                  <c:v>35.654000000000003</c:v>
                </c:pt>
                <c:pt idx="1071">
                  <c:v>35.688000000000002</c:v>
                </c:pt>
                <c:pt idx="1072">
                  <c:v>35.720999999999997</c:v>
                </c:pt>
                <c:pt idx="1073">
                  <c:v>35.753999999999998</c:v>
                </c:pt>
                <c:pt idx="1074">
                  <c:v>35.787999999999997</c:v>
                </c:pt>
                <c:pt idx="1075">
                  <c:v>35.820999999999998</c:v>
                </c:pt>
                <c:pt idx="1076">
                  <c:v>35.853999999999999</c:v>
                </c:pt>
                <c:pt idx="1077">
                  <c:v>35.887999999999998</c:v>
                </c:pt>
                <c:pt idx="1078">
                  <c:v>35.920999999999999</c:v>
                </c:pt>
                <c:pt idx="1079">
                  <c:v>35.954000000000001</c:v>
                </c:pt>
                <c:pt idx="1080">
                  <c:v>35.988</c:v>
                </c:pt>
                <c:pt idx="1081">
                  <c:v>36.021000000000001</c:v>
                </c:pt>
                <c:pt idx="1082">
                  <c:v>36.054000000000002</c:v>
                </c:pt>
                <c:pt idx="1083">
                  <c:v>36.088000000000001</c:v>
                </c:pt>
                <c:pt idx="1084">
                  <c:v>36.121000000000002</c:v>
                </c:pt>
                <c:pt idx="1085">
                  <c:v>36.154000000000003</c:v>
                </c:pt>
                <c:pt idx="1086">
                  <c:v>36.188000000000002</c:v>
                </c:pt>
                <c:pt idx="1087">
                  <c:v>36.220999999999997</c:v>
                </c:pt>
                <c:pt idx="1088">
                  <c:v>36.253999999999998</c:v>
                </c:pt>
                <c:pt idx="1089">
                  <c:v>36.287999999999997</c:v>
                </c:pt>
                <c:pt idx="1090">
                  <c:v>36.320999999999998</c:v>
                </c:pt>
                <c:pt idx="1091">
                  <c:v>36.353999999999999</c:v>
                </c:pt>
                <c:pt idx="1092">
                  <c:v>36.387999999999998</c:v>
                </c:pt>
                <c:pt idx="1093">
                  <c:v>36.420999999999999</c:v>
                </c:pt>
                <c:pt idx="1094">
                  <c:v>36.454000000000001</c:v>
                </c:pt>
                <c:pt idx="1095">
                  <c:v>36.488</c:v>
                </c:pt>
                <c:pt idx="1096">
                  <c:v>36.521000000000001</c:v>
                </c:pt>
                <c:pt idx="1097">
                  <c:v>36.554000000000002</c:v>
                </c:pt>
                <c:pt idx="1098">
                  <c:v>36.588000000000001</c:v>
                </c:pt>
                <c:pt idx="1099">
                  <c:v>36.621000000000002</c:v>
                </c:pt>
                <c:pt idx="1100">
                  <c:v>36.654000000000003</c:v>
                </c:pt>
                <c:pt idx="1101">
                  <c:v>36.688000000000002</c:v>
                </c:pt>
                <c:pt idx="1102">
                  <c:v>36.720999999999997</c:v>
                </c:pt>
                <c:pt idx="1103">
                  <c:v>36.753999999999998</c:v>
                </c:pt>
                <c:pt idx="1104">
                  <c:v>36.787999999999997</c:v>
                </c:pt>
                <c:pt idx="1105">
                  <c:v>36.820999999999998</c:v>
                </c:pt>
                <c:pt idx="1106">
                  <c:v>36.853999999999999</c:v>
                </c:pt>
                <c:pt idx="1107">
                  <c:v>36.887999999999998</c:v>
                </c:pt>
                <c:pt idx="1108">
                  <c:v>36.920999999999999</c:v>
                </c:pt>
                <c:pt idx="1109">
                  <c:v>36.954000000000001</c:v>
                </c:pt>
                <c:pt idx="1110">
                  <c:v>36.988</c:v>
                </c:pt>
                <c:pt idx="1111">
                  <c:v>37.021000000000001</c:v>
                </c:pt>
                <c:pt idx="1112">
                  <c:v>37.054000000000002</c:v>
                </c:pt>
                <c:pt idx="1113">
                  <c:v>37.088000000000001</c:v>
                </c:pt>
                <c:pt idx="1114">
                  <c:v>37.121000000000002</c:v>
                </c:pt>
                <c:pt idx="1115">
                  <c:v>37.154000000000003</c:v>
                </c:pt>
                <c:pt idx="1116">
                  <c:v>37.188000000000002</c:v>
                </c:pt>
                <c:pt idx="1117">
                  <c:v>37.220999999999997</c:v>
                </c:pt>
                <c:pt idx="1118">
                  <c:v>37.253999999999998</c:v>
                </c:pt>
                <c:pt idx="1119">
                  <c:v>37.287999999999997</c:v>
                </c:pt>
                <c:pt idx="1120">
                  <c:v>37.320999999999998</c:v>
                </c:pt>
                <c:pt idx="1121">
                  <c:v>37.353999999999999</c:v>
                </c:pt>
                <c:pt idx="1122">
                  <c:v>37.387999999999998</c:v>
                </c:pt>
                <c:pt idx="1123">
                  <c:v>37.420999999999999</c:v>
                </c:pt>
                <c:pt idx="1124">
                  <c:v>37.454000000000001</c:v>
                </c:pt>
                <c:pt idx="1125">
                  <c:v>37.488</c:v>
                </c:pt>
                <c:pt idx="1126">
                  <c:v>37.521000000000001</c:v>
                </c:pt>
                <c:pt idx="1127">
                  <c:v>37.554000000000002</c:v>
                </c:pt>
                <c:pt idx="1128">
                  <c:v>37.588000000000001</c:v>
                </c:pt>
                <c:pt idx="1129">
                  <c:v>37.621000000000002</c:v>
                </c:pt>
                <c:pt idx="1130">
                  <c:v>37.654000000000003</c:v>
                </c:pt>
                <c:pt idx="1131">
                  <c:v>37.688000000000002</c:v>
                </c:pt>
                <c:pt idx="1132">
                  <c:v>37.720999999999997</c:v>
                </c:pt>
                <c:pt idx="1133">
                  <c:v>37.753999999999998</c:v>
                </c:pt>
                <c:pt idx="1134">
                  <c:v>37.787999999999997</c:v>
                </c:pt>
                <c:pt idx="1135">
                  <c:v>37.820999999999998</c:v>
                </c:pt>
                <c:pt idx="1136">
                  <c:v>37.853999999999999</c:v>
                </c:pt>
                <c:pt idx="1137">
                  <c:v>37.887999999999998</c:v>
                </c:pt>
                <c:pt idx="1138">
                  <c:v>37.920999999999999</c:v>
                </c:pt>
                <c:pt idx="1139">
                  <c:v>37.954000000000001</c:v>
                </c:pt>
                <c:pt idx="1140">
                  <c:v>37.988</c:v>
                </c:pt>
                <c:pt idx="1141">
                  <c:v>38.021000000000001</c:v>
                </c:pt>
                <c:pt idx="1142">
                  <c:v>38.054000000000002</c:v>
                </c:pt>
                <c:pt idx="1143">
                  <c:v>38.088000000000001</c:v>
                </c:pt>
                <c:pt idx="1144">
                  <c:v>38.121000000000002</c:v>
                </c:pt>
                <c:pt idx="1145">
                  <c:v>38.154000000000003</c:v>
                </c:pt>
                <c:pt idx="1146">
                  <c:v>38.188000000000002</c:v>
                </c:pt>
                <c:pt idx="1147">
                  <c:v>38.220999999999997</c:v>
                </c:pt>
                <c:pt idx="1148">
                  <c:v>38.253999999999998</c:v>
                </c:pt>
                <c:pt idx="1149">
                  <c:v>38.287999999999997</c:v>
                </c:pt>
                <c:pt idx="1150">
                  <c:v>38.320999999999998</c:v>
                </c:pt>
                <c:pt idx="1151">
                  <c:v>38.353999999999999</c:v>
                </c:pt>
                <c:pt idx="1152">
                  <c:v>38.387999999999998</c:v>
                </c:pt>
                <c:pt idx="1153">
                  <c:v>38.420999999999999</c:v>
                </c:pt>
                <c:pt idx="1154">
                  <c:v>38.454000000000001</c:v>
                </c:pt>
                <c:pt idx="1155">
                  <c:v>38.488</c:v>
                </c:pt>
                <c:pt idx="1156">
                  <c:v>38.521000000000001</c:v>
                </c:pt>
                <c:pt idx="1157">
                  <c:v>38.554000000000002</c:v>
                </c:pt>
                <c:pt idx="1158">
                  <c:v>38.588000000000001</c:v>
                </c:pt>
                <c:pt idx="1159">
                  <c:v>38.621000000000002</c:v>
                </c:pt>
                <c:pt idx="1160">
                  <c:v>38.654000000000003</c:v>
                </c:pt>
                <c:pt idx="1161">
                  <c:v>38.688000000000002</c:v>
                </c:pt>
                <c:pt idx="1162">
                  <c:v>38.720999999999997</c:v>
                </c:pt>
                <c:pt idx="1163">
                  <c:v>38.753999999999998</c:v>
                </c:pt>
                <c:pt idx="1164">
                  <c:v>38.787999999999997</c:v>
                </c:pt>
                <c:pt idx="1165">
                  <c:v>38.820999999999998</c:v>
                </c:pt>
                <c:pt idx="1166">
                  <c:v>38.853999999999999</c:v>
                </c:pt>
                <c:pt idx="1167">
                  <c:v>38.887999999999998</c:v>
                </c:pt>
                <c:pt idx="1168">
                  <c:v>38.920999999999999</c:v>
                </c:pt>
                <c:pt idx="1169">
                  <c:v>38.954000000000001</c:v>
                </c:pt>
                <c:pt idx="1170">
                  <c:v>38.988</c:v>
                </c:pt>
                <c:pt idx="1171">
                  <c:v>39.021000000000001</c:v>
                </c:pt>
                <c:pt idx="1172">
                  <c:v>39.054000000000002</c:v>
                </c:pt>
                <c:pt idx="1173">
                  <c:v>39.088000000000001</c:v>
                </c:pt>
                <c:pt idx="1174">
                  <c:v>39.121000000000002</c:v>
                </c:pt>
                <c:pt idx="1175">
                  <c:v>39.154000000000003</c:v>
                </c:pt>
                <c:pt idx="1176">
                  <c:v>39.188000000000002</c:v>
                </c:pt>
                <c:pt idx="1177">
                  <c:v>39.220999999999997</c:v>
                </c:pt>
                <c:pt idx="1178">
                  <c:v>39.253999999999998</c:v>
                </c:pt>
                <c:pt idx="1179">
                  <c:v>39.287999999999997</c:v>
                </c:pt>
                <c:pt idx="1180">
                  <c:v>39.320999999999998</c:v>
                </c:pt>
                <c:pt idx="1181">
                  <c:v>39.353999999999999</c:v>
                </c:pt>
                <c:pt idx="1182">
                  <c:v>39.387999999999998</c:v>
                </c:pt>
                <c:pt idx="1183">
                  <c:v>39.420999999999999</c:v>
                </c:pt>
                <c:pt idx="1184">
                  <c:v>39.454000000000001</c:v>
                </c:pt>
                <c:pt idx="1185">
                  <c:v>39.488</c:v>
                </c:pt>
                <c:pt idx="1186">
                  <c:v>39.521000000000001</c:v>
                </c:pt>
                <c:pt idx="1187">
                  <c:v>39.554000000000002</c:v>
                </c:pt>
                <c:pt idx="1188">
                  <c:v>39.588000000000001</c:v>
                </c:pt>
                <c:pt idx="1189">
                  <c:v>39.621000000000002</c:v>
                </c:pt>
                <c:pt idx="1190">
                  <c:v>39.654000000000003</c:v>
                </c:pt>
                <c:pt idx="1191">
                  <c:v>39.688000000000002</c:v>
                </c:pt>
                <c:pt idx="1192">
                  <c:v>39.720999999999997</c:v>
                </c:pt>
                <c:pt idx="1193">
                  <c:v>39.753999999999998</c:v>
                </c:pt>
                <c:pt idx="1194">
                  <c:v>39.787999999999997</c:v>
                </c:pt>
                <c:pt idx="1195">
                  <c:v>39.820999999999998</c:v>
                </c:pt>
                <c:pt idx="1196">
                  <c:v>39.853999999999999</c:v>
                </c:pt>
                <c:pt idx="1197">
                  <c:v>39.887999999999998</c:v>
                </c:pt>
                <c:pt idx="1198">
                  <c:v>39.920999999999999</c:v>
                </c:pt>
                <c:pt idx="1199">
                  <c:v>39.954000000000001</c:v>
                </c:pt>
                <c:pt idx="1200">
                  <c:v>39.988</c:v>
                </c:pt>
                <c:pt idx="1201">
                  <c:v>40.021000000000001</c:v>
                </c:pt>
                <c:pt idx="1202">
                  <c:v>40.054000000000002</c:v>
                </c:pt>
                <c:pt idx="1203">
                  <c:v>40.088000000000001</c:v>
                </c:pt>
                <c:pt idx="1204">
                  <c:v>40.121000000000002</c:v>
                </c:pt>
                <c:pt idx="1205">
                  <c:v>40.154000000000003</c:v>
                </c:pt>
                <c:pt idx="1206">
                  <c:v>40.188000000000002</c:v>
                </c:pt>
                <c:pt idx="1207">
                  <c:v>40.220999999999997</c:v>
                </c:pt>
                <c:pt idx="1208">
                  <c:v>40.253999999999998</c:v>
                </c:pt>
                <c:pt idx="1209">
                  <c:v>40.287999999999997</c:v>
                </c:pt>
                <c:pt idx="1210">
                  <c:v>40.320999999999998</c:v>
                </c:pt>
                <c:pt idx="1211">
                  <c:v>40.353999999999999</c:v>
                </c:pt>
                <c:pt idx="1212">
                  <c:v>40.387999999999998</c:v>
                </c:pt>
                <c:pt idx="1213">
                  <c:v>40.420999999999999</c:v>
                </c:pt>
                <c:pt idx="1214">
                  <c:v>40.454000000000001</c:v>
                </c:pt>
                <c:pt idx="1215">
                  <c:v>40.488</c:v>
                </c:pt>
                <c:pt idx="1216">
                  <c:v>40.521000000000001</c:v>
                </c:pt>
                <c:pt idx="1217">
                  <c:v>40.554000000000002</c:v>
                </c:pt>
                <c:pt idx="1218">
                  <c:v>40.588000000000001</c:v>
                </c:pt>
                <c:pt idx="1219">
                  <c:v>40.621000000000002</c:v>
                </c:pt>
                <c:pt idx="1220">
                  <c:v>40.654000000000003</c:v>
                </c:pt>
                <c:pt idx="1221">
                  <c:v>40.688000000000002</c:v>
                </c:pt>
                <c:pt idx="1222">
                  <c:v>40.720999999999997</c:v>
                </c:pt>
                <c:pt idx="1223">
                  <c:v>40.753999999999998</c:v>
                </c:pt>
                <c:pt idx="1224">
                  <c:v>40.787999999999997</c:v>
                </c:pt>
                <c:pt idx="1225">
                  <c:v>40.820999999999998</c:v>
                </c:pt>
                <c:pt idx="1226">
                  <c:v>40.853999999999999</c:v>
                </c:pt>
                <c:pt idx="1227">
                  <c:v>40.887999999999998</c:v>
                </c:pt>
                <c:pt idx="1228">
                  <c:v>40.920999999999999</c:v>
                </c:pt>
                <c:pt idx="1229">
                  <c:v>40.954000000000001</c:v>
                </c:pt>
                <c:pt idx="1230">
                  <c:v>40.988</c:v>
                </c:pt>
                <c:pt idx="1231">
                  <c:v>41.021000000000001</c:v>
                </c:pt>
                <c:pt idx="1232">
                  <c:v>41.054000000000002</c:v>
                </c:pt>
                <c:pt idx="1233">
                  <c:v>41.088000000000001</c:v>
                </c:pt>
                <c:pt idx="1234">
                  <c:v>41.121000000000002</c:v>
                </c:pt>
                <c:pt idx="1235">
                  <c:v>41.154000000000003</c:v>
                </c:pt>
                <c:pt idx="1236">
                  <c:v>41.188000000000002</c:v>
                </c:pt>
                <c:pt idx="1237">
                  <c:v>41.220999999999997</c:v>
                </c:pt>
                <c:pt idx="1238">
                  <c:v>41.253999999999998</c:v>
                </c:pt>
                <c:pt idx="1239">
                  <c:v>41.287999999999997</c:v>
                </c:pt>
                <c:pt idx="1240">
                  <c:v>41.320999999999998</c:v>
                </c:pt>
                <c:pt idx="1241">
                  <c:v>41.353999999999999</c:v>
                </c:pt>
                <c:pt idx="1242">
                  <c:v>41.387999999999998</c:v>
                </c:pt>
                <c:pt idx="1243">
                  <c:v>41.420999999999999</c:v>
                </c:pt>
                <c:pt idx="1244">
                  <c:v>41.454000000000001</c:v>
                </c:pt>
                <c:pt idx="1245">
                  <c:v>41.488</c:v>
                </c:pt>
                <c:pt idx="1246">
                  <c:v>41.521000000000001</c:v>
                </c:pt>
                <c:pt idx="1247">
                  <c:v>41.554000000000002</c:v>
                </c:pt>
                <c:pt idx="1248">
                  <c:v>41.588000000000001</c:v>
                </c:pt>
                <c:pt idx="1249">
                  <c:v>41.621000000000002</c:v>
                </c:pt>
                <c:pt idx="1250">
                  <c:v>41.654000000000003</c:v>
                </c:pt>
                <c:pt idx="1251">
                  <c:v>41.688000000000002</c:v>
                </c:pt>
                <c:pt idx="1252">
                  <c:v>41.720999999999997</c:v>
                </c:pt>
                <c:pt idx="1253">
                  <c:v>41.753999999999998</c:v>
                </c:pt>
                <c:pt idx="1254">
                  <c:v>41.787999999999997</c:v>
                </c:pt>
                <c:pt idx="1255">
                  <c:v>41.820999999999998</c:v>
                </c:pt>
                <c:pt idx="1256">
                  <c:v>41.853999999999999</c:v>
                </c:pt>
                <c:pt idx="1257">
                  <c:v>41.887999999999998</c:v>
                </c:pt>
                <c:pt idx="1258">
                  <c:v>41.920999999999999</c:v>
                </c:pt>
                <c:pt idx="1259">
                  <c:v>41.954000000000001</c:v>
                </c:pt>
                <c:pt idx="1260">
                  <c:v>41.988</c:v>
                </c:pt>
                <c:pt idx="1261">
                  <c:v>42.021000000000001</c:v>
                </c:pt>
                <c:pt idx="1262">
                  <c:v>42.054000000000002</c:v>
                </c:pt>
                <c:pt idx="1263">
                  <c:v>42.088000000000001</c:v>
                </c:pt>
                <c:pt idx="1264">
                  <c:v>42.121000000000002</c:v>
                </c:pt>
                <c:pt idx="1265">
                  <c:v>42.154000000000003</c:v>
                </c:pt>
                <c:pt idx="1266">
                  <c:v>42.188000000000002</c:v>
                </c:pt>
                <c:pt idx="1267">
                  <c:v>42.220999999999997</c:v>
                </c:pt>
                <c:pt idx="1268">
                  <c:v>42.253999999999998</c:v>
                </c:pt>
                <c:pt idx="1269">
                  <c:v>42.287999999999997</c:v>
                </c:pt>
                <c:pt idx="1270">
                  <c:v>42.320999999999998</c:v>
                </c:pt>
                <c:pt idx="1271">
                  <c:v>42.353999999999999</c:v>
                </c:pt>
                <c:pt idx="1272">
                  <c:v>42.387999999999998</c:v>
                </c:pt>
                <c:pt idx="1273">
                  <c:v>42.420999999999999</c:v>
                </c:pt>
                <c:pt idx="1274">
                  <c:v>42.454000000000001</c:v>
                </c:pt>
                <c:pt idx="1275">
                  <c:v>42.487000000000002</c:v>
                </c:pt>
                <c:pt idx="1276">
                  <c:v>42.521000000000001</c:v>
                </c:pt>
                <c:pt idx="1277">
                  <c:v>42.554000000000002</c:v>
                </c:pt>
                <c:pt idx="1278">
                  <c:v>42.587000000000003</c:v>
                </c:pt>
                <c:pt idx="1279">
                  <c:v>42.621000000000002</c:v>
                </c:pt>
                <c:pt idx="1280">
                  <c:v>42.654000000000003</c:v>
                </c:pt>
                <c:pt idx="1281">
                  <c:v>42.688000000000002</c:v>
                </c:pt>
                <c:pt idx="1282">
                  <c:v>42.720999999999997</c:v>
                </c:pt>
                <c:pt idx="1283">
                  <c:v>42.753999999999998</c:v>
                </c:pt>
                <c:pt idx="1284">
                  <c:v>42.787999999999997</c:v>
                </c:pt>
                <c:pt idx="1285">
                  <c:v>42.820999999999998</c:v>
                </c:pt>
                <c:pt idx="1286">
                  <c:v>42.853999999999999</c:v>
                </c:pt>
                <c:pt idx="1287">
                  <c:v>42.887999999999998</c:v>
                </c:pt>
                <c:pt idx="1288">
                  <c:v>42.920999999999999</c:v>
                </c:pt>
                <c:pt idx="1289">
                  <c:v>42.954000000000001</c:v>
                </c:pt>
                <c:pt idx="1290">
                  <c:v>42.987000000000002</c:v>
                </c:pt>
                <c:pt idx="1291">
                  <c:v>43.021000000000001</c:v>
                </c:pt>
                <c:pt idx="1292">
                  <c:v>43.054000000000002</c:v>
                </c:pt>
                <c:pt idx="1293">
                  <c:v>43.087000000000003</c:v>
                </c:pt>
                <c:pt idx="1294">
                  <c:v>43.121000000000002</c:v>
                </c:pt>
                <c:pt idx="1295">
                  <c:v>43.154000000000003</c:v>
                </c:pt>
                <c:pt idx="1296">
                  <c:v>43.188000000000002</c:v>
                </c:pt>
                <c:pt idx="1297">
                  <c:v>43.220999999999997</c:v>
                </c:pt>
                <c:pt idx="1298">
                  <c:v>43.253999999999998</c:v>
                </c:pt>
                <c:pt idx="1299">
                  <c:v>43.287999999999997</c:v>
                </c:pt>
                <c:pt idx="1300">
                  <c:v>43.320999999999998</c:v>
                </c:pt>
                <c:pt idx="1301">
                  <c:v>43.353999999999999</c:v>
                </c:pt>
                <c:pt idx="1302">
                  <c:v>43.387999999999998</c:v>
                </c:pt>
                <c:pt idx="1303">
                  <c:v>43.420999999999999</c:v>
                </c:pt>
                <c:pt idx="1304">
                  <c:v>43.454000000000001</c:v>
                </c:pt>
                <c:pt idx="1305">
                  <c:v>43.487000000000002</c:v>
                </c:pt>
                <c:pt idx="1306">
                  <c:v>43.521000000000001</c:v>
                </c:pt>
                <c:pt idx="1307">
                  <c:v>43.554000000000002</c:v>
                </c:pt>
                <c:pt idx="1308">
                  <c:v>43.587000000000003</c:v>
                </c:pt>
                <c:pt idx="1309">
                  <c:v>43.621000000000002</c:v>
                </c:pt>
                <c:pt idx="1310">
                  <c:v>43.654000000000003</c:v>
                </c:pt>
                <c:pt idx="1311">
                  <c:v>43.688000000000002</c:v>
                </c:pt>
                <c:pt idx="1312">
                  <c:v>43.720999999999997</c:v>
                </c:pt>
                <c:pt idx="1313">
                  <c:v>43.753999999999998</c:v>
                </c:pt>
                <c:pt idx="1314">
                  <c:v>43.787999999999997</c:v>
                </c:pt>
                <c:pt idx="1315">
                  <c:v>43.820999999999998</c:v>
                </c:pt>
                <c:pt idx="1316">
                  <c:v>43.853999999999999</c:v>
                </c:pt>
                <c:pt idx="1317">
                  <c:v>43.887999999999998</c:v>
                </c:pt>
                <c:pt idx="1318">
                  <c:v>43.920999999999999</c:v>
                </c:pt>
                <c:pt idx="1319">
                  <c:v>43.954000000000001</c:v>
                </c:pt>
                <c:pt idx="1320">
                  <c:v>43.987000000000002</c:v>
                </c:pt>
                <c:pt idx="1321">
                  <c:v>44.021000000000001</c:v>
                </c:pt>
                <c:pt idx="1322">
                  <c:v>44.054000000000002</c:v>
                </c:pt>
                <c:pt idx="1323">
                  <c:v>44.087000000000003</c:v>
                </c:pt>
                <c:pt idx="1324">
                  <c:v>44.121000000000002</c:v>
                </c:pt>
                <c:pt idx="1325">
                  <c:v>44.154000000000003</c:v>
                </c:pt>
                <c:pt idx="1326">
                  <c:v>44.188000000000002</c:v>
                </c:pt>
                <c:pt idx="1327">
                  <c:v>44.220999999999997</c:v>
                </c:pt>
                <c:pt idx="1328">
                  <c:v>44.253999999999998</c:v>
                </c:pt>
                <c:pt idx="1329">
                  <c:v>44.287999999999997</c:v>
                </c:pt>
                <c:pt idx="1330">
                  <c:v>44.320999999999998</c:v>
                </c:pt>
                <c:pt idx="1331">
                  <c:v>44.353999999999999</c:v>
                </c:pt>
                <c:pt idx="1332">
                  <c:v>44.387999999999998</c:v>
                </c:pt>
                <c:pt idx="1333">
                  <c:v>44.420999999999999</c:v>
                </c:pt>
                <c:pt idx="1334">
                  <c:v>44.454000000000001</c:v>
                </c:pt>
                <c:pt idx="1335">
                  <c:v>44.487000000000002</c:v>
                </c:pt>
                <c:pt idx="1336">
                  <c:v>44.521000000000001</c:v>
                </c:pt>
                <c:pt idx="1337">
                  <c:v>44.554000000000002</c:v>
                </c:pt>
                <c:pt idx="1338">
                  <c:v>44.587000000000003</c:v>
                </c:pt>
                <c:pt idx="1339">
                  <c:v>44.621000000000002</c:v>
                </c:pt>
                <c:pt idx="1340">
                  <c:v>44.654000000000003</c:v>
                </c:pt>
                <c:pt idx="1341">
                  <c:v>44.688000000000002</c:v>
                </c:pt>
                <c:pt idx="1342">
                  <c:v>44.720999999999997</c:v>
                </c:pt>
                <c:pt idx="1343">
                  <c:v>44.753999999999998</c:v>
                </c:pt>
                <c:pt idx="1344">
                  <c:v>44.787999999999997</c:v>
                </c:pt>
                <c:pt idx="1345">
                  <c:v>44.820999999999998</c:v>
                </c:pt>
                <c:pt idx="1346">
                  <c:v>44.853999999999999</c:v>
                </c:pt>
                <c:pt idx="1347">
                  <c:v>44.887999999999998</c:v>
                </c:pt>
                <c:pt idx="1348">
                  <c:v>44.920999999999999</c:v>
                </c:pt>
                <c:pt idx="1349">
                  <c:v>44.954000000000001</c:v>
                </c:pt>
                <c:pt idx="1350">
                  <c:v>44.987000000000002</c:v>
                </c:pt>
                <c:pt idx="1351">
                  <c:v>45.021000000000001</c:v>
                </c:pt>
                <c:pt idx="1352">
                  <c:v>45.054000000000002</c:v>
                </c:pt>
                <c:pt idx="1353">
                  <c:v>45.087000000000003</c:v>
                </c:pt>
                <c:pt idx="1354">
                  <c:v>45.121000000000002</c:v>
                </c:pt>
                <c:pt idx="1355">
                  <c:v>45.154000000000003</c:v>
                </c:pt>
                <c:pt idx="1356">
                  <c:v>45.188000000000002</c:v>
                </c:pt>
                <c:pt idx="1357">
                  <c:v>45.220999999999997</c:v>
                </c:pt>
                <c:pt idx="1358">
                  <c:v>45.253999999999998</c:v>
                </c:pt>
                <c:pt idx="1359">
                  <c:v>45.287999999999997</c:v>
                </c:pt>
                <c:pt idx="1360">
                  <c:v>45.320999999999998</c:v>
                </c:pt>
                <c:pt idx="1361">
                  <c:v>45.353999999999999</c:v>
                </c:pt>
                <c:pt idx="1362">
                  <c:v>45.387999999999998</c:v>
                </c:pt>
                <c:pt idx="1363">
                  <c:v>45.420999999999999</c:v>
                </c:pt>
                <c:pt idx="1364">
                  <c:v>45.454000000000001</c:v>
                </c:pt>
                <c:pt idx="1365">
                  <c:v>45.487000000000002</c:v>
                </c:pt>
                <c:pt idx="1366">
                  <c:v>45.521000000000001</c:v>
                </c:pt>
                <c:pt idx="1367">
                  <c:v>45.554000000000002</c:v>
                </c:pt>
                <c:pt idx="1368">
                  <c:v>45.587000000000003</c:v>
                </c:pt>
                <c:pt idx="1369">
                  <c:v>45.621000000000002</c:v>
                </c:pt>
                <c:pt idx="1370">
                  <c:v>45.654000000000003</c:v>
                </c:pt>
                <c:pt idx="1371">
                  <c:v>45.688000000000002</c:v>
                </c:pt>
                <c:pt idx="1372">
                  <c:v>45.720999999999997</c:v>
                </c:pt>
                <c:pt idx="1373">
                  <c:v>45.753999999999998</c:v>
                </c:pt>
                <c:pt idx="1374">
                  <c:v>45.787999999999997</c:v>
                </c:pt>
                <c:pt idx="1375">
                  <c:v>45.820999999999998</c:v>
                </c:pt>
                <c:pt idx="1376">
                  <c:v>45.853999999999999</c:v>
                </c:pt>
                <c:pt idx="1377">
                  <c:v>45.887999999999998</c:v>
                </c:pt>
                <c:pt idx="1378">
                  <c:v>45.920999999999999</c:v>
                </c:pt>
                <c:pt idx="1379">
                  <c:v>45.954000000000001</c:v>
                </c:pt>
                <c:pt idx="1380">
                  <c:v>45.987000000000002</c:v>
                </c:pt>
                <c:pt idx="1381">
                  <c:v>46.021000000000001</c:v>
                </c:pt>
                <c:pt idx="1382">
                  <c:v>46.054000000000002</c:v>
                </c:pt>
                <c:pt idx="1383">
                  <c:v>46.087000000000003</c:v>
                </c:pt>
                <c:pt idx="1384">
                  <c:v>46.121000000000002</c:v>
                </c:pt>
                <c:pt idx="1385">
                  <c:v>46.154000000000003</c:v>
                </c:pt>
                <c:pt idx="1386">
                  <c:v>46.188000000000002</c:v>
                </c:pt>
                <c:pt idx="1387">
                  <c:v>46.220999999999997</c:v>
                </c:pt>
                <c:pt idx="1388">
                  <c:v>46.253999999999998</c:v>
                </c:pt>
                <c:pt idx="1389">
                  <c:v>46.287999999999997</c:v>
                </c:pt>
                <c:pt idx="1390">
                  <c:v>46.320999999999998</c:v>
                </c:pt>
                <c:pt idx="1391">
                  <c:v>46.353999999999999</c:v>
                </c:pt>
                <c:pt idx="1392">
                  <c:v>46.387999999999998</c:v>
                </c:pt>
                <c:pt idx="1393">
                  <c:v>46.420999999999999</c:v>
                </c:pt>
                <c:pt idx="1394">
                  <c:v>46.454000000000001</c:v>
                </c:pt>
                <c:pt idx="1395">
                  <c:v>46.487000000000002</c:v>
                </c:pt>
                <c:pt idx="1396">
                  <c:v>46.521000000000001</c:v>
                </c:pt>
                <c:pt idx="1397">
                  <c:v>46.554000000000002</c:v>
                </c:pt>
                <c:pt idx="1398">
                  <c:v>46.587000000000003</c:v>
                </c:pt>
                <c:pt idx="1399">
                  <c:v>46.621000000000002</c:v>
                </c:pt>
                <c:pt idx="1400">
                  <c:v>46.654000000000003</c:v>
                </c:pt>
                <c:pt idx="1401">
                  <c:v>46.688000000000002</c:v>
                </c:pt>
                <c:pt idx="1402">
                  <c:v>46.720999999999997</c:v>
                </c:pt>
                <c:pt idx="1403">
                  <c:v>46.753999999999998</c:v>
                </c:pt>
                <c:pt idx="1404">
                  <c:v>46.787999999999997</c:v>
                </c:pt>
                <c:pt idx="1405">
                  <c:v>46.820999999999998</c:v>
                </c:pt>
                <c:pt idx="1406">
                  <c:v>46.853999999999999</c:v>
                </c:pt>
                <c:pt idx="1407">
                  <c:v>46.887999999999998</c:v>
                </c:pt>
                <c:pt idx="1408">
                  <c:v>46.920999999999999</c:v>
                </c:pt>
                <c:pt idx="1409">
                  <c:v>46.954000000000001</c:v>
                </c:pt>
                <c:pt idx="1410">
                  <c:v>46.987000000000002</c:v>
                </c:pt>
                <c:pt idx="1411">
                  <c:v>47.021000000000001</c:v>
                </c:pt>
                <c:pt idx="1412">
                  <c:v>47.054000000000002</c:v>
                </c:pt>
                <c:pt idx="1413">
                  <c:v>47.087000000000003</c:v>
                </c:pt>
                <c:pt idx="1414">
                  <c:v>47.121000000000002</c:v>
                </c:pt>
                <c:pt idx="1415">
                  <c:v>47.154000000000003</c:v>
                </c:pt>
                <c:pt idx="1416">
                  <c:v>47.188000000000002</c:v>
                </c:pt>
                <c:pt idx="1417">
                  <c:v>47.220999999999997</c:v>
                </c:pt>
                <c:pt idx="1418">
                  <c:v>47.253999999999998</c:v>
                </c:pt>
                <c:pt idx="1419">
                  <c:v>47.287999999999997</c:v>
                </c:pt>
                <c:pt idx="1420">
                  <c:v>47.320999999999998</c:v>
                </c:pt>
                <c:pt idx="1421">
                  <c:v>47.353999999999999</c:v>
                </c:pt>
                <c:pt idx="1422">
                  <c:v>47.387999999999998</c:v>
                </c:pt>
                <c:pt idx="1423">
                  <c:v>47.420999999999999</c:v>
                </c:pt>
                <c:pt idx="1424">
                  <c:v>47.454000000000001</c:v>
                </c:pt>
                <c:pt idx="1425">
                  <c:v>47.487000000000002</c:v>
                </c:pt>
                <c:pt idx="1426">
                  <c:v>47.521000000000001</c:v>
                </c:pt>
                <c:pt idx="1427">
                  <c:v>47.554000000000002</c:v>
                </c:pt>
                <c:pt idx="1428">
                  <c:v>47.587000000000003</c:v>
                </c:pt>
                <c:pt idx="1429">
                  <c:v>47.621000000000002</c:v>
                </c:pt>
                <c:pt idx="1430">
                  <c:v>47.654000000000003</c:v>
                </c:pt>
                <c:pt idx="1431">
                  <c:v>47.688000000000002</c:v>
                </c:pt>
                <c:pt idx="1432">
                  <c:v>47.720999999999997</c:v>
                </c:pt>
                <c:pt idx="1433">
                  <c:v>47.753999999999998</c:v>
                </c:pt>
                <c:pt idx="1434">
                  <c:v>47.787999999999997</c:v>
                </c:pt>
                <c:pt idx="1435">
                  <c:v>47.820999999999998</c:v>
                </c:pt>
                <c:pt idx="1436">
                  <c:v>47.853999999999999</c:v>
                </c:pt>
                <c:pt idx="1437">
                  <c:v>47.887999999999998</c:v>
                </c:pt>
                <c:pt idx="1438">
                  <c:v>47.920999999999999</c:v>
                </c:pt>
                <c:pt idx="1439">
                  <c:v>47.954000000000001</c:v>
                </c:pt>
                <c:pt idx="1440">
                  <c:v>47.987000000000002</c:v>
                </c:pt>
                <c:pt idx="1441">
                  <c:v>48.021000000000001</c:v>
                </c:pt>
                <c:pt idx="1442">
                  <c:v>48.054000000000002</c:v>
                </c:pt>
                <c:pt idx="1443">
                  <c:v>48.087000000000003</c:v>
                </c:pt>
                <c:pt idx="1444">
                  <c:v>48.121000000000002</c:v>
                </c:pt>
                <c:pt idx="1445">
                  <c:v>48.154000000000003</c:v>
                </c:pt>
                <c:pt idx="1446">
                  <c:v>48.188000000000002</c:v>
                </c:pt>
                <c:pt idx="1447">
                  <c:v>48.220999999999997</c:v>
                </c:pt>
                <c:pt idx="1448">
                  <c:v>48.253999999999998</c:v>
                </c:pt>
                <c:pt idx="1449">
                  <c:v>48.287999999999997</c:v>
                </c:pt>
                <c:pt idx="1450">
                  <c:v>48.320999999999998</c:v>
                </c:pt>
                <c:pt idx="1451">
                  <c:v>48.353999999999999</c:v>
                </c:pt>
                <c:pt idx="1452">
                  <c:v>48.387999999999998</c:v>
                </c:pt>
                <c:pt idx="1453">
                  <c:v>48.420999999999999</c:v>
                </c:pt>
                <c:pt idx="1454">
                  <c:v>48.454000000000001</c:v>
                </c:pt>
                <c:pt idx="1455">
                  <c:v>48.487000000000002</c:v>
                </c:pt>
                <c:pt idx="1456">
                  <c:v>48.521000000000001</c:v>
                </c:pt>
                <c:pt idx="1457">
                  <c:v>48.554000000000002</c:v>
                </c:pt>
                <c:pt idx="1458">
                  <c:v>48.587000000000003</c:v>
                </c:pt>
                <c:pt idx="1459">
                  <c:v>48.621000000000002</c:v>
                </c:pt>
                <c:pt idx="1460">
                  <c:v>48.654000000000003</c:v>
                </c:pt>
                <c:pt idx="1461">
                  <c:v>48.688000000000002</c:v>
                </c:pt>
                <c:pt idx="1462">
                  <c:v>48.720999999999997</c:v>
                </c:pt>
                <c:pt idx="1463">
                  <c:v>48.753999999999998</c:v>
                </c:pt>
                <c:pt idx="1464">
                  <c:v>48.787999999999997</c:v>
                </c:pt>
                <c:pt idx="1465">
                  <c:v>48.820999999999998</c:v>
                </c:pt>
                <c:pt idx="1466">
                  <c:v>48.853999999999999</c:v>
                </c:pt>
                <c:pt idx="1467">
                  <c:v>48.887999999999998</c:v>
                </c:pt>
                <c:pt idx="1468">
                  <c:v>48.920999999999999</c:v>
                </c:pt>
                <c:pt idx="1469">
                  <c:v>48.954000000000001</c:v>
                </c:pt>
                <c:pt idx="1470">
                  <c:v>48.987000000000002</c:v>
                </c:pt>
                <c:pt idx="1471">
                  <c:v>49.021000000000001</c:v>
                </c:pt>
                <c:pt idx="1472">
                  <c:v>49.054000000000002</c:v>
                </c:pt>
                <c:pt idx="1473">
                  <c:v>49.087000000000003</c:v>
                </c:pt>
                <c:pt idx="1474">
                  <c:v>49.121000000000002</c:v>
                </c:pt>
                <c:pt idx="1475">
                  <c:v>49.154000000000003</c:v>
                </c:pt>
                <c:pt idx="1476">
                  <c:v>49.186999999999998</c:v>
                </c:pt>
                <c:pt idx="1477">
                  <c:v>49.220999999999997</c:v>
                </c:pt>
                <c:pt idx="1478">
                  <c:v>49.253999999999998</c:v>
                </c:pt>
                <c:pt idx="1479">
                  <c:v>49.286999999999999</c:v>
                </c:pt>
                <c:pt idx="1480">
                  <c:v>49.320999999999998</c:v>
                </c:pt>
                <c:pt idx="1481">
                  <c:v>49.353999999999999</c:v>
                </c:pt>
                <c:pt idx="1482">
                  <c:v>49.387</c:v>
                </c:pt>
                <c:pt idx="1483">
                  <c:v>49.420999999999999</c:v>
                </c:pt>
                <c:pt idx="1484">
                  <c:v>49.454000000000001</c:v>
                </c:pt>
                <c:pt idx="1485">
                  <c:v>49.487000000000002</c:v>
                </c:pt>
                <c:pt idx="1486">
                  <c:v>49.521000000000001</c:v>
                </c:pt>
                <c:pt idx="1487">
                  <c:v>49.554000000000002</c:v>
                </c:pt>
                <c:pt idx="1488">
                  <c:v>49.587000000000003</c:v>
                </c:pt>
                <c:pt idx="1489">
                  <c:v>49.621000000000002</c:v>
                </c:pt>
                <c:pt idx="1490">
                  <c:v>49.654000000000003</c:v>
                </c:pt>
                <c:pt idx="1491">
                  <c:v>49.686999999999998</c:v>
                </c:pt>
                <c:pt idx="1492">
                  <c:v>49.720999999999997</c:v>
                </c:pt>
                <c:pt idx="1493">
                  <c:v>49.753999999999998</c:v>
                </c:pt>
                <c:pt idx="1494">
                  <c:v>49.786999999999999</c:v>
                </c:pt>
                <c:pt idx="1495">
                  <c:v>49.820999999999998</c:v>
                </c:pt>
                <c:pt idx="1496">
                  <c:v>49.853999999999999</c:v>
                </c:pt>
                <c:pt idx="1497">
                  <c:v>49.887</c:v>
                </c:pt>
                <c:pt idx="1498">
                  <c:v>49.920999999999999</c:v>
                </c:pt>
                <c:pt idx="1499">
                  <c:v>49.954000000000001</c:v>
                </c:pt>
                <c:pt idx="1500">
                  <c:v>49.987000000000002</c:v>
                </c:pt>
                <c:pt idx="1501">
                  <c:v>50.021000000000001</c:v>
                </c:pt>
                <c:pt idx="1502">
                  <c:v>50.054000000000002</c:v>
                </c:pt>
                <c:pt idx="1503">
                  <c:v>50.087000000000003</c:v>
                </c:pt>
                <c:pt idx="1504">
                  <c:v>50.121000000000002</c:v>
                </c:pt>
                <c:pt idx="1505">
                  <c:v>50.154000000000003</c:v>
                </c:pt>
                <c:pt idx="1506">
                  <c:v>50.186999999999998</c:v>
                </c:pt>
                <c:pt idx="1507">
                  <c:v>50.220999999999997</c:v>
                </c:pt>
                <c:pt idx="1508">
                  <c:v>50.253999999999998</c:v>
                </c:pt>
                <c:pt idx="1509">
                  <c:v>50.286999999999999</c:v>
                </c:pt>
                <c:pt idx="1510">
                  <c:v>50.320999999999998</c:v>
                </c:pt>
                <c:pt idx="1511">
                  <c:v>50.353999999999999</c:v>
                </c:pt>
                <c:pt idx="1512">
                  <c:v>50.387</c:v>
                </c:pt>
                <c:pt idx="1513">
                  <c:v>50.420999999999999</c:v>
                </c:pt>
                <c:pt idx="1514">
                  <c:v>50.454000000000001</c:v>
                </c:pt>
                <c:pt idx="1515">
                  <c:v>50.487000000000002</c:v>
                </c:pt>
                <c:pt idx="1516">
                  <c:v>50.521000000000001</c:v>
                </c:pt>
                <c:pt idx="1517">
                  <c:v>50.554000000000002</c:v>
                </c:pt>
                <c:pt idx="1518">
                  <c:v>50.587000000000003</c:v>
                </c:pt>
                <c:pt idx="1519">
                  <c:v>50.621000000000002</c:v>
                </c:pt>
                <c:pt idx="1520">
                  <c:v>50.654000000000003</c:v>
                </c:pt>
                <c:pt idx="1521">
                  <c:v>50.686999999999998</c:v>
                </c:pt>
                <c:pt idx="1522">
                  <c:v>50.720999999999997</c:v>
                </c:pt>
                <c:pt idx="1523">
                  <c:v>50.753999999999998</c:v>
                </c:pt>
                <c:pt idx="1524">
                  <c:v>50.786999999999999</c:v>
                </c:pt>
                <c:pt idx="1525">
                  <c:v>50.820999999999998</c:v>
                </c:pt>
                <c:pt idx="1526">
                  <c:v>50.853999999999999</c:v>
                </c:pt>
                <c:pt idx="1527">
                  <c:v>50.887</c:v>
                </c:pt>
                <c:pt idx="1528">
                  <c:v>50.920999999999999</c:v>
                </c:pt>
                <c:pt idx="1529">
                  <c:v>50.954000000000001</c:v>
                </c:pt>
                <c:pt idx="1530">
                  <c:v>50.987000000000002</c:v>
                </c:pt>
                <c:pt idx="1531">
                  <c:v>51.021000000000001</c:v>
                </c:pt>
                <c:pt idx="1532">
                  <c:v>51.054000000000002</c:v>
                </c:pt>
                <c:pt idx="1533">
                  <c:v>51.087000000000003</c:v>
                </c:pt>
                <c:pt idx="1534">
                  <c:v>51.121000000000002</c:v>
                </c:pt>
                <c:pt idx="1535">
                  <c:v>51.154000000000003</c:v>
                </c:pt>
                <c:pt idx="1536">
                  <c:v>51.186999999999998</c:v>
                </c:pt>
                <c:pt idx="1537">
                  <c:v>51.220999999999997</c:v>
                </c:pt>
                <c:pt idx="1538">
                  <c:v>51.253999999999998</c:v>
                </c:pt>
                <c:pt idx="1539">
                  <c:v>51.286999999999999</c:v>
                </c:pt>
                <c:pt idx="1540">
                  <c:v>51.320999999999998</c:v>
                </c:pt>
                <c:pt idx="1541">
                  <c:v>51.353999999999999</c:v>
                </c:pt>
                <c:pt idx="1542">
                  <c:v>51.387</c:v>
                </c:pt>
                <c:pt idx="1543">
                  <c:v>51.420999999999999</c:v>
                </c:pt>
                <c:pt idx="1544">
                  <c:v>51.454000000000001</c:v>
                </c:pt>
                <c:pt idx="1545">
                  <c:v>51.487000000000002</c:v>
                </c:pt>
                <c:pt idx="1546">
                  <c:v>51.521000000000001</c:v>
                </c:pt>
                <c:pt idx="1547">
                  <c:v>51.554000000000002</c:v>
                </c:pt>
                <c:pt idx="1548">
                  <c:v>51.587000000000003</c:v>
                </c:pt>
                <c:pt idx="1549">
                  <c:v>51.621000000000002</c:v>
                </c:pt>
                <c:pt idx="1550">
                  <c:v>51.654000000000003</c:v>
                </c:pt>
                <c:pt idx="1551">
                  <c:v>51.686999999999998</c:v>
                </c:pt>
                <c:pt idx="1552">
                  <c:v>51.720999999999997</c:v>
                </c:pt>
                <c:pt idx="1553">
                  <c:v>51.753999999999998</c:v>
                </c:pt>
                <c:pt idx="1554">
                  <c:v>51.786999999999999</c:v>
                </c:pt>
                <c:pt idx="1555">
                  <c:v>51.820999999999998</c:v>
                </c:pt>
                <c:pt idx="1556">
                  <c:v>51.853999999999999</c:v>
                </c:pt>
                <c:pt idx="1557">
                  <c:v>51.887</c:v>
                </c:pt>
                <c:pt idx="1558">
                  <c:v>51.920999999999999</c:v>
                </c:pt>
                <c:pt idx="1559">
                  <c:v>51.954000000000001</c:v>
                </c:pt>
                <c:pt idx="1560">
                  <c:v>51.987000000000002</c:v>
                </c:pt>
                <c:pt idx="1561">
                  <c:v>52.021000000000001</c:v>
                </c:pt>
                <c:pt idx="1562">
                  <c:v>52.054000000000002</c:v>
                </c:pt>
                <c:pt idx="1563">
                  <c:v>52.087000000000003</c:v>
                </c:pt>
                <c:pt idx="1564">
                  <c:v>52.121000000000002</c:v>
                </c:pt>
                <c:pt idx="1565">
                  <c:v>52.154000000000003</c:v>
                </c:pt>
                <c:pt idx="1566">
                  <c:v>52.186999999999998</c:v>
                </c:pt>
                <c:pt idx="1567">
                  <c:v>52.220999999999997</c:v>
                </c:pt>
                <c:pt idx="1568">
                  <c:v>52.253999999999998</c:v>
                </c:pt>
                <c:pt idx="1569">
                  <c:v>52.286999999999999</c:v>
                </c:pt>
                <c:pt idx="1570">
                  <c:v>52.320999999999998</c:v>
                </c:pt>
                <c:pt idx="1571">
                  <c:v>52.353999999999999</c:v>
                </c:pt>
                <c:pt idx="1572">
                  <c:v>52.387</c:v>
                </c:pt>
                <c:pt idx="1573">
                  <c:v>52.420999999999999</c:v>
                </c:pt>
                <c:pt idx="1574">
                  <c:v>52.454000000000001</c:v>
                </c:pt>
                <c:pt idx="1575">
                  <c:v>52.487000000000002</c:v>
                </c:pt>
                <c:pt idx="1576">
                  <c:v>52.521000000000001</c:v>
                </c:pt>
                <c:pt idx="1577">
                  <c:v>52.554000000000002</c:v>
                </c:pt>
                <c:pt idx="1578">
                  <c:v>52.587000000000003</c:v>
                </c:pt>
                <c:pt idx="1579">
                  <c:v>52.621000000000002</c:v>
                </c:pt>
                <c:pt idx="1580">
                  <c:v>52.654000000000003</c:v>
                </c:pt>
                <c:pt idx="1581">
                  <c:v>52.686999999999998</c:v>
                </c:pt>
                <c:pt idx="1582">
                  <c:v>52.720999999999997</c:v>
                </c:pt>
                <c:pt idx="1583">
                  <c:v>52.753999999999998</c:v>
                </c:pt>
                <c:pt idx="1584">
                  <c:v>52.786999999999999</c:v>
                </c:pt>
                <c:pt idx="1585">
                  <c:v>52.820999999999998</c:v>
                </c:pt>
                <c:pt idx="1586">
                  <c:v>52.853999999999999</c:v>
                </c:pt>
                <c:pt idx="1587">
                  <c:v>52.887</c:v>
                </c:pt>
                <c:pt idx="1588">
                  <c:v>52.920999999999999</c:v>
                </c:pt>
                <c:pt idx="1589">
                  <c:v>52.954000000000001</c:v>
                </c:pt>
                <c:pt idx="1590">
                  <c:v>52.987000000000002</c:v>
                </c:pt>
                <c:pt idx="1591">
                  <c:v>53.021000000000001</c:v>
                </c:pt>
                <c:pt idx="1592">
                  <c:v>53.054000000000002</c:v>
                </c:pt>
                <c:pt idx="1593">
                  <c:v>53.087000000000003</c:v>
                </c:pt>
                <c:pt idx="1594">
                  <c:v>53.121000000000002</c:v>
                </c:pt>
                <c:pt idx="1595">
                  <c:v>53.154000000000003</c:v>
                </c:pt>
                <c:pt idx="1596">
                  <c:v>53.186999999999998</c:v>
                </c:pt>
                <c:pt idx="1597">
                  <c:v>53.220999999999997</c:v>
                </c:pt>
                <c:pt idx="1598">
                  <c:v>53.253999999999998</c:v>
                </c:pt>
                <c:pt idx="1599">
                  <c:v>53.286999999999999</c:v>
                </c:pt>
                <c:pt idx="1600">
                  <c:v>53.320999999999998</c:v>
                </c:pt>
                <c:pt idx="1601">
                  <c:v>53.353999999999999</c:v>
                </c:pt>
                <c:pt idx="1602">
                  <c:v>53.387</c:v>
                </c:pt>
                <c:pt idx="1603">
                  <c:v>53.420999999999999</c:v>
                </c:pt>
                <c:pt idx="1604">
                  <c:v>53.454000000000001</c:v>
                </c:pt>
                <c:pt idx="1605">
                  <c:v>53.487000000000002</c:v>
                </c:pt>
                <c:pt idx="1606">
                  <c:v>53.521000000000001</c:v>
                </c:pt>
                <c:pt idx="1607">
                  <c:v>53.554000000000002</c:v>
                </c:pt>
                <c:pt idx="1608">
                  <c:v>53.587000000000003</c:v>
                </c:pt>
                <c:pt idx="1609">
                  <c:v>53.621000000000002</c:v>
                </c:pt>
                <c:pt idx="1610">
                  <c:v>53.654000000000003</c:v>
                </c:pt>
                <c:pt idx="1611">
                  <c:v>53.686999999999998</c:v>
                </c:pt>
                <c:pt idx="1612">
                  <c:v>53.720999999999997</c:v>
                </c:pt>
                <c:pt idx="1613">
                  <c:v>53.753999999999998</c:v>
                </c:pt>
                <c:pt idx="1614">
                  <c:v>53.786999999999999</c:v>
                </c:pt>
                <c:pt idx="1615">
                  <c:v>53.820999999999998</c:v>
                </c:pt>
                <c:pt idx="1616">
                  <c:v>53.853999999999999</c:v>
                </c:pt>
                <c:pt idx="1617">
                  <c:v>53.887</c:v>
                </c:pt>
                <c:pt idx="1618">
                  <c:v>53.920999999999999</c:v>
                </c:pt>
                <c:pt idx="1619">
                  <c:v>53.954000000000001</c:v>
                </c:pt>
                <c:pt idx="1620">
                  <c:v>53.987000000000002</c:v>
                </c:pt>
                <c:pt idx="1621">
                  <c:v>54.021000000000001</c:v>
                </c:pt>
                <c:pt idx="1622">
                  <c:v>54.054000000000002</c:v>
                </c:pt>
                <c:pt idx="1623">
                  <c:v>54.087000000000003</c:v>
                </c:pt>
                <c:pt idx="1624">
                  <c:v>54.121000000000002</c:v>
                </c:pt>
                <c:pt idx="1625">
                  <c:v>54.154000000000003</c:v>
                </c:pt>
                <c:pt idx="1626">
                  <c:v>54.186999999999998</c:v>
                </c:pt>
                <c:pt idx="1627">
                  <c:v>54.220999999999997</c:v>
                </c:pt>
                <c:pt idx="1628">
                  <c:v>54.253999999999998</c:v>
                </c:pt>
                <c:pt idx="1629">
                  <c:v>54.286999999999999</c:v>
                </c:pt>
                <c:pt idx="1630">
                  <c:v>54.320999999999998</c:v>
                </c:pt>
                <c:pt idx="1631">
                  <c:v>54.353999999999999</c:v>
                </c:pt>
                <c:pt idx="1632">
                  <c:v>54.387</c:v>
                </c:pt>
                <c:pt idx="1633">
                  <c:v>54.420999999999999</c:v>
                </c:pt>
                <c:pt idx="1634">
                  <c:v>54.454000000000001</c:v>
                </c:pt>
                <c:pt idx="1635">
                  <c:v>54.487000000000002</c:v>
                </c:pt>
                <c:pt idx="1636">
                  <c:v>54.521000000000001</c:v>
                </c:pt>
                <c:pt idx="1637">
                  <c:v>54.554000000000002</c:v>
                </c:pt>
                <c:pt idx="1638">
                  <c:v>54.587000000000003</c:v>
                </c:pt>
                <c:pt idx="1639">
                  <c:v>54.621000000000002</c:v>
                </c:pt>
                <c:pt idx="1640">
                  <c:v>54.654000000000003</c:v>
                </c:pt>
                <c:pt idx="1641">
                  <c:v>54.686999999999998</c:v>
                </c:pt>
                <c:pt idx="1642">
                  <c:v>54.720999999999997</c:v>
                </c:pt>
                <c:pt idx="1643">
                  <c:v>54.753999999999998</c:v>
                </c:pt>
                <c:pt idx="1644">
                  <c:v>54.786999999999999</c:v>
                </c:pt>
                <c:pt idx="1645">
                  <c:v>54.820999999999998</c:v>
                </c:pt>
                <c:pt idx="1646">
                  <c:v>54.853999999999999</c:v>
                </c:pt>
                <c:pt idx="1647">
                  <c:v>54.887</c:v>
                </c:pt>
                <c:pt idx="1648">
                  <c:v>54.920999999999999</c:v>
                </c:pt>
                <c:pt idx="1649">
                  <c:v>54.954000000000001</c:v>
                </c:pt>
                <c:pt idx="1650">
                  <c:v>54.987000000000002</c:v>
                </c:pt>
                <c:pt idx="1651">
                  <c:v>55.021000000000001</c:v>
                </c:pt>
                <c:pt idx="1652">
                  <c:v>55.054000000000002</c:v>
                </c:pt>
                <c:pt idx="1653">
                  <c:v>55.087000000000003</c:v>
                </c:pt>
                <c:pt idx="1654">
                  <c:v>55.121000000000002</c:v>
                </c:pt>
                <c:pt idx="1655">
                  <c:v>55.154000000000003</c:v>
                </c:pt>
                <c:pt idx="1656">
                  <c:v>55.186999999999998</c:v>
                </c:pt>
                <c:pt idx="1657">
                  <c:v>55.220999999999997</c:v>
                </c:pt>
                <c:pt idx="1658">
                  <c:v>55.253999999999998</c:v>
                </c:pt>
                <c:pt idx="1659">
                  <c:v>55.286999999999999</c:v>
                </c:pt>
                <c:pt idx="1660">
                  <c:v>55.320999999999998</c:v>
                </c:pt>
                <c:pt idx="1661">
                  <c:v>55.353999999999999</c:v>
                </c:pt>
                <c:pt idx="1662">
                  <c:v>55.387</c:v>
                </c:pt>
                <c:pt idx="1663">
                  <c:v>55.420999999999999</c:v>
                </c:pt>
                <c:pt idx="1664">
                  <c:v>55.454000000000001</c:v>
                </c:pt>
                <c:pt idx="1665">
                  <c:v>55.487000000000002</c:v>
                </c:pt>
                <c:pt idx="1666">
                  <c:v>55.521000000000001</c:v>
                </c:pt>
                <c:pt idx="1667">
                  <c:v>55.554000000000002</c:v>
                </c:pt>
                <c:pt idx="1668">
                  <c:v>55.587000000000003</c:v>
                </c:pt>
                <c:pt idx="1669">
                  <c:v>55.621000000000002</c:v>
                </c:pt>
                <c:pt idx="1670">
                  <c:v>55.654000000000003</c:v>
                </c:pt>
                <c:pt idx="1671">
                  <c:v>55.686999999999998</c:v>
                </c:pt>
                <c:pt idx="1672">
                  <c:v>55.720999999999997</c:v>
                </c:pt>
                <c:pt idx="1673">
                  <c:v>55.753999999999998</c:v>
                </c:pt>
                <c:pt idx="1674">
                  <c:v>55.786999999999999</c:v>
                </c:pt>
                <c:pt idx="1675">
                  <c:v>55.820999999999998</c:v>
                </c:pt>
                <c:pt idx="1676">
                  <c:v>55.853999999999999</c:v>
                </c:pt>
                <c:pt idx="1677">
                  <c:v>55.887</c:v>
                </c:pt>
                <c:pt idx="1678">
                  <c:v>55.920999999999999</c:v>
                </c:pt>
                <c:pt idx="1679">
                  <c:v>55.954000000000001</c:v>
                </c:pt>
                <c:pt idx="1680">
                  <c:v>55.987000000000002</c:v>
                </c:pt>
                <c:pt idx="1681">
                  <c:v>56.021000000000001</c:v>
                </c:pt>
                <c:pt idx="1682">
                  <c:v>56.054000000000002</c:v>
                </c:pt>
                <c:pt idx="1683">
                  <c:v>56.087000000000003</c:v>
                </c:pt>
                <c:pt idx="1684">
                  <c:v>56.12</c:v>
                </c:pt>
                <c:pt idx="1685">
                  <c:v>56.154000000000003</c:v>
                </c:pt>
                <c:pt idx="1686">
                  <c:v>56.186999999999998</c:v>
                </c:pt>
                <c:pt idx="1687">
                  <c:v>56.22</c:v>
                </c:pt>
                <c:pt idx="1688">
                  <c:v>56.253999999999998</c:v>
                </c:pt>
                <c:pt idx="1689">
                  <c:v>56.286999999999999</c:v>
                </c:pt>
                <c:pt idx="1690">
                  <c:v>56.32</c:v>
                </c:pt>
                <c:pt idx="1691">
                  <c:v>56.353999999999999</c:v>
                </c:pt>
                <c:pt idx="1692">
                  <c:v>56.387</c:v>
                </c:pt>
                <c:pt idx="1693">
                  <c:v>56.42</c:v>
                </c:pt>
                <c:pt idx="1694">
                  <c:v>56.454000000000001</c:v>
                </c:pt>
                <c:pt idx="1695">
                  <c:v>56.487000000000002</c:v>
                </c:pt>
                <c:pt idx="1696">
                  <c:v>56.52</c:v>
                </c:pt>
                <c:pt idx="1697">
                  <c:v>56.554000000000002</c:v>
                </c:pt>
                <c:pt idx="1698">
                  <c:v>56.587000000000003</c:v>
                </c:pt>
                <c:pt idx="1699">
                  <c:v>56.62</c:v>
                </c:pt>
                <c:pt idx="1700">
                  <c:v>56.654000000000003</c:v>
                </c:pt>
                <c:pt idx="1701">
                  <c:v>56.686999999999998</c:v>
                </c:pt>
                <c:pt idx="1702">
                  <c:v>56.72</c:v>
                </c:pt>
                <c:pt idx="1703">
                  <c:v>56.753999999999998</c:v>
                </c:pt>
                <c:pt idx="1704">
                  <c:v>56.786999999999999</c:v>
                </c:pt>
                <c:pt idx="1705">
                  <c:v>56.82</c:v>
                </c:pt>
                <c:pt idx="1706">
                  <c:v>56.853999999999999</c:v>
                </c:pt>
                <c:pt idx="1707">
                  <c:v>56.887</c:v>
                </c:pt>
                <c:pt idx="1708">
                  <c:v>56.92</c:v>
                </c:pt>
                <c:pt idx="1709">
                  <c:v>56.954000000000001</c:v>
                </c:pt>
                <c:pt idx="1710">
                  <c:v>56.987000000000002</c:v>
                </c:pt>
                <c:pt idx="1711">
                  <c:v>57.02</c:v>
                </c:pt>
                <c:pt idx="1712">
                  <c:v>57.054000000000002</c:v>
                </c:pt>
                <c:pt idx="1713">
                  <c:v>57.087000000000003</c:v>
                </c:pt>
                <c:pt idx="1714">
                  <c:v>57.12</c:v>
                </c:pt>
                <c:pt idx="1715">
                  <c:v>57.154000000000003</c:v>
                </c:pt>
                <c:pt idx="1716">
                  <c:v>57.186999999999998</c:v>
                </c:pt>
                <c:pt idx="1717">
                  <c:v>57.22</c:v>
                </c:pt>
                <c:pt idx="1718">
                  <c:v>57.253999999999998</c:v>
                </c:pt>
                <c:pt idx="1719">
                  <c:v>57.286999999999999</c:v>
                </c:pt>
                <c:pt idx="1720">
                  <c:v>57.32</c:v>
                </c:pt>
                <c:pt idx="1721">
                  <c:v>57.353999999999999</c:v>
                </c:pt>
                <c:pt idx="1722">
                  <c:v>57.387</c:v>
                </c:pt>
                <c:pt idx="1723">
                  <c:v>57.42</c:v>
                </c:pt>
                <c:pt idx="1724">
                  <c:v>57.454000000000001</c:v>
                </c:pt>
                <c:pt idx="1725">
                  <c:v>57.487000000000002</c:v>
                </c:pt>
                <c:pt idx="1726">
                  <c:v>57.52</c:v>
                </c:pt>
                <c:pt idx="1727">
                  <c:v>57.554000000000002</c:v>
                </c:pt>
                <c:pt idx="1728">
                  <c:v>57.587000000000003</c:v>
                </c:pt>
                <c:pt idx="1729">
                  <c:v>57.62</c:v>
                </c:pt>
                <c:pt idx="1730">
                  <c:v>57.654000000000003</c:v>
                </c:pt>
                <c:pt idx="1731">
                  <c:v>57.686999999999998</c:v>
                </c:pt>
                <c:pt idx="1732">
                  <c:v>57.72</c:v>
                </c:pt>
                <c:pt idx="1733">
                  <c:v>57.753999999999998</c:v>
                </c:pt>
                <c:pt idx="1734">
                  <c:v>57.786999999999999</c:v>
                </c:pt>
                <c:pt idx="1735">
                  <c:v>57.82</c:v>
                </c:pt>
                <c:pt idx="1736">
                  <c:v>57.853999999999999</c:v>
                </c:pt>
                <c:pt idx="1737">
                  <c:v>57.887</c:v>
                </c:pt>
                <c:pt idx="1738">
                  <c:v>57.92</c:v>
                </c:pt>
                <c:pt idx="1739">
                  <c:v>57.954000000000001</c:v>
                </c:pt>
                <c:pt idx="1740">
                  <c:v>57.987000000000002</c:v>
                </c:pt>
                <c:pt idx="1741">
                  <c:v>58.02</c:v>
                </c:pt>
                <c:pt idx="1742">
                  <c:v>58.054000000000002</c:v>
                </c:pt>
                <c:pt idx="1743">
                  <c:v>58.087000000000003</c:v>
                </c:pt>
                <c:pt idx="1744">
                  <c:v>58.12</c:v>
                </c:pt>
                <c:pt idx="1745">
                  <c:v>58.154000000000003</c:v>
                </c:pt>
                <c:pt idx="1746">
                  <c:v>58.186999999999998</c:v>
                </c:pt>
                <c:pt idx="1747">
                  <c:v>58.22</c:v>
                </c:pt>
                <c:pt idx="1748">
                  <c:v>58.253999999999998</c:v>
                </c:pt>
                <c:pt idx="1749">
                  <c:v>58.286999999999999</c:v>
                </c:pt>
                <c:pt idx="1750">
                  <c:v>58.32</c:v>
                </c:pt>
                <c:pt idx="1751">
                  <c:v>58.353999999999999</c:v>
                </c:pt>
                <c:pt idx="1752">
                  <c:v>58.387</c:v>
                </c:pt>
                <c:pt idx="1753">
                  <c:v>58.42</c:v>
                </c:pt>
                <c:pt idx="1754">
                  <c:v>58.454000000000001</c:v>
                </c:pt>
                <c:pt idx="1755">
                  <c:v>58.487000000000002</c:v>
                </c:pt>
                <c:pt idx="1756">
                  <c:v>58.52</c:v>
                </c:pt>
                <c:pt idx="1757">
                  <c:v>58.554000000000002</c:v>
                </c:pt>
                <c:pt idx="1758">
                  <c:v>58.587000000000003</c:v>
                </c:pt>
                <c:pt idx="1759">
                  <c:v>58.62</c:v>
                </c:pt>
                <c:pt idx="1760">
                  <c:v>58.654000000000003</c:v>
                </c:pt>
                <c:pt idx="1761">
                  <c:v>58.686999999999998</c:v>
                </c:pt>
                <c:pt idx="1762">
                  <c:v>58.72</c:v>
                </c:pt>
                <c:pt idx="1763">
                  <c:v>58.753999999999998</c:v>
                </c:pt>
                <c:pt idx="1764">
                  <c:v>58.786999999999999</c:v>
                </c:pt>
                <c:pt idx="1765">
                  <c:v>58.82</c:v>
                </c:pt>
                <c:pt idx="1766">
                  <c:v>58.853999999999999</c:v>
                </c:pt>
                <c:pt idx="1767">
                  <c:v>58.887</c:v>
                </c:pt>
                <c:pt idx="1768">
                  <c:v>58.92</c:v>
                </c:pt>
                <c:pt idx="1769">
                  <c:v>58.954000000000001</c:v>
                </c:pt>
                <c:pt idx="1770">
                  <c:v>58.987000000000002</c:v>
                </c:pt>
                <c:pt idx="1771">
                  <c:v>59.02</c:v>
                </c:pt>
                <c:pt idx="1772">
                  <c:v>59.054000000000002</c:v>
                </c:pt>
                <c:pt idx="1773">
                  <c:v>59.087000000000003</c:v>
                </c:pt>
                <c:pt idx="1774">
                  <c:v>59.12</c:v>
                </c:pt>
                <c:pt idx="1775">
                  <c:v>59.154000000000003</c:v>
                </c:pt>
                <c:pt idx="1776">
                  <c:v>59.186999999999998</c:v>
                </c:pt>
                <c:pt idx="1777">
                  <c:v>59.22</c:v>
                </c:pt>
                <c:pt idx="1778">
                  <c:v>59.253999999999998</c:v>
                </c:pt>
                <c:pt idx="1779">
                  <c:v>59.286999999999999</c:v>
                </c:pt>
                <c:pt idx="1780">
                  <c:v>59.32</c:v>
                </c:pt>
                <c:pt idx="1781">
                  <c:v>59.353999999999999</c:v>
                </c:pt>
                <c:pt idx="1782">
                  <c:v>59.387</c:v>
                </c:pt>
                <c:pt idx="1783">
                  <c:v>59.42</c:v>
                </c:pt>
                <c:pt idx="1784">
                  <c:v>59.454000000000001</c:v>
                </c:pt>
                <c:pt idx="1785">
                  <c:v>59.487000000000002</c:v>
                </c:pt>
                <c:pt idx="1786">
                  <c:v>59.52</c:v>
                </c:pt>
                <c:pt idx="1787">
                  <c:v>59.554000000000002</c:v>
                </c:pt>
                <c:pt idx="1788">
                  <c:v>59.587000000000003</c:v>
                </c:pt>
                <c:pt idx="1789">
                  <c:v>59.62</c:v>
                </c:pt>
                <c:pt idx="1790">
                  <c:v>59.654000000000003</c:v>
                </c:pt>
                <c:pt idx="1791">
                  <c:v>59.686999999999998</c:v>
                </c:pt>
                <c:pt idx="1792">
                  <c:v>59.72</c:v>
                </c:pt>
                <c:pt idx="1793">
                  <c:v>59.753999999999998</c:v>
                </c:pt>
                <c:pt idx="1794">
                  <c:v>59.786999999999999</c:v>
                </c:pt>
                <c:pt idx="1795">
                  <c:v>59.82</c:v>
                </c:pt>
                <c:pt idx="1796">
                  <c:v>59.853999999999999</c:v>
                </c:pt>
                <c:pt idx="1797">
                  <c:v>59.887</c:v>
                </c:pt>
                <c:pt idx="1798">
                  <c:v>59.92</c:v>
                </c:pt>
                <c:pt idx="1799">
                  <c:v>59.954000000000001</c:v>
                </c:pt>
                <c:pt idx="1800">
                  <c:v>59.987000000000002</c:v>
                </c:pt>
                <c:pt idx="1801">
                  <c:v>60.02</c:v>
                </c:pt>
                <c:pt idx="1802">
                  <c:v>60.054000000000002</c:v>
                </c:pt>
                <c:pt idx="1803">
                  <c:v>60.087000000000003</c:v>
                </c:pt>
                <c:pt idx="1804">
                  <c:v>60.12</c:v>
                </c:pt>
                <c:pt idx="1805">
                  <c:v>60.154000000000003</c:v>
                </c:pt>
                <c:pt idx="1806">
                  <c:v>60.186999999999998</c:v>
                </c:pt>
                <c:pt idx="1807">
                  <c:v>60.22</c:v>
                </c:pt>
                <c:pt idx="1808">
                  <c:v>60.253999999999998</c:v>
                </c:pt>
                <c:pt idx="1809">
                  <c:v>60.286999999999999</c:v>
                </c:pt>
                <c:pt idx="1810">
                  <c:v>60.32</c:v>
                </c:pt>
                <c:pt idx="1811">
                  <c:v>60.353999999999999</c:v>
                </c:pt>
                <c:pt idx="1812">
                  <c:v>60.387</c:v>
                </c:pt>
                <c:pt idx="1813">
                  <c:v>60.42</c:v>
                </c:pt>
                <c:pt idx="1814">
                  <c:v>60.454000000000001</c:v>
                </c:pt>
                <c:pt idx="1815">
                  <c:v>60.487000000000002</c:v>
                </c:pt>
                <c:pt idx="1816">
                  <c:v>60.52</c:v>
                </c:pt>
                <c:pt idx="1817">
                  <c:v>60.554000000000002</c:v>
                </c:pt>
                <c:pt idx="1818">
                  <c:v>60.587000000000003</c:v>
                </c:pt>
                <c:pt idx="1819">
                  <c:v>60.62</c:v>
                </c:pt>
                <c:pt idx="1820">
                  <c:v>60.654000000000003</c:v>
                </c:pt>
                <c:pt idx="1821">
                  <c:v>60.686999999999998</c:v>
                </c:pt>
                <c:pt idx="1822">
                  <c:v>60.72</c:v>
                </c:pt>
                <c:pt idx="1823">
                  <c:v>60.753999999999998</c:v>
                </c:pt>
                <c:pt idx="1824">
                  <c:v>60.786999999999999</c:v>
                </c:pt>
                <c:pt idx="1825">
                  <c:v>60.82</c:v>
                </c:pt>
                <c:pt idx="1826">
                  <c:v>60.853999999999999</c:v>
                </c:pt>
                <c:pt idx="1827">
                  <c:v>60.887</c:v>
                </c:pt>
                <c:pt idx="1828">
                  <c:v>60.92</c:v>
                </c:pt>
                <c:pt idx="1829">
                  <c:v>60.954000000000001</c:v>
                </c:pt>
                <c:pt idx="1830">
                  <c:v>60.987000000000002</c:v>
                </c:pt>
                <c:pt idx="1831">
                  <c:v>61.02</c:v>
                </c:pt>
                <c:pt idx="1832">
                  <c:v>61.054000000000002</c:v>
                </c:pt>
                <c:pt idx="1833">
                  <c:v>61.087000000000003</c:v>
                </c:pt>
                <c:pt idx="1834">
                  <c:v>61.12</c:v>
                </c:pt>
                <c:pt idx="1835">
                  <c:v>61.154000000000003</c:v>
                </c:pt>
                <c:pt idx="1836">
                  <c:v>61.186999999999998</c:v>
                </c:pt>
                <c:pt idx="1837">
                  <c:v>61.22</c:v>
                </c:pt>
                <c:pt idx="1838">
                  <c:v>61.253999999999998</c:v>
                </c:pt>
                <c:pt idx="1839">
                  <c:v>61.286999999999999</c:v>
                </c:pt>
                <c:pt idx="1840">
                  <c:v>61.32</c:v>
                </c:pt>
                <c:pt idx="1841">
                  <c:v>61.353999999999999</c:v>
                </c:pt>
                <c:pt idx="1842">
                  <c:v>61.387</c:v>
                </c:pt>
                <c:pt idx="1843">
                  <c:v>61.42</c:v>
                </c:pt>
                <c:pt idx="1844">
                  <c:v>61.454000000000001</c:v>
                </c:pt>
                <c:pt idx="1845">
                  <c:v>61.487000000000002</c:v>
                </c:pt>
                <c:pt idx="1846">
                  <c:v>61.52</c:v>
                </c:pt>
                <c:pt idx="1847">
                  <c:v>61.554000000000002</c:v>
                </c:pt>
                <c:pt idx="1848">
                  <c:v>61.587000000000003</c:v>
                </c:pt>
                <c:pt idx="1849">
                  <c:v>61.62</c:v>
                </c:pt>
                <c:pt idx="1850">
                  <c:v>61.654000000000003</c:v>
                </c:pt>
                <c:pt idx="1851">
                  <c:v>61.686999999999998</c:v>
                </c:pt>
                <c:pt idx="1852">
                  <c:v>61.72</c:v>
                </c:pt>
                <c:pt idx="1853">
                  <c:v>61.753999999999998</c:v>
                </c:pt>
                <c:pt idx="1854">
                  <c:v>61.786999999999999</c:v>
                </c:pt>
                <c:pt idx="1855">
                  <c:v>61.82</c:v>
                </c:pt>
                <c:pt idx="1856">
                  <c:v>61.853999999999999</c:v>
                </c:pt>
                <c:pt idx="1857">
                  <c:v>61.887</c:v>
                </c:pt>
                <c:pt idx="1858">
                  <c:v>61.92</c:v>
                </c:pt>
                <c:pt idx="1859">
                  <c:v>61.954000000000001</c:v>
                </c:pt>
                <c:pt idx="1860">
                  <c:v>61.987000000000002</c:v>
                </c:pt>
                <c:pt idx="1861">
                  <c:v>62.02</c:v>
                </c:pt>
                <c:pt idx="1862">
                  <c:v>62.054000000000002</c:v>
                </c:pt>
                <c:pt idx="1863">
                  <c:v>62.087000000000003</c:v>
                </c:pt>
                <c:pt idx="1864">
                  <c:v>62.12</c:v>
                </c:pt>
                <c:pt idx="1865">
                  <c:v>62.154000000000003</c:v>
                </c:pt>
                <c:pt idx="1866">
                  <c:v>62.186999999999998</c:v>
                </c:pt>
                <c:pt idx="1867">
                  <c:v>62.22</c:v>
                </c:pt>
                <c:pt idx="1868">
                  <c:v>62.253999999999998</c:v>
                </c:pt>
                <c:pt idx="1869">
                  <c:v>62.286999999999999</c:v>
                </c:pt>
                <c:pt idx="1870">
                  <c:v>62.32</c:v>
                </c:pt>
                <c:pt idx="1871">
                  <c:v>62.353999999999999</c:v>
                </c:pt>
                <c:pt idx="1872">
                  <c:v>62.387</c:v>
                </c:pt>
                <c:pt idx="1873">
                  <c:v>62.42</c:v>
                </c:pt>
                <c:pt idx="1874">
                  <c:v>62.454000000000001</c:v>
                </c:pt>
                <c:pt idx="1875">
                  <c:v>62.487000000000002</c:v>
                </c:pt>
                <c:pt idx="1876">
                  <c:v>62.52</c:v>
                </c:pt>
                <c:pt idx="1877">
                  <c:v>62.554000000000002</c:v>
                </c:pt>
                <c:pt idx="1878">
                  <c:v>62.587000000000003</c:v>
                </c:pt>
                <c:pt idx="1879">
                  <c:v>62.62</c:v>
                </c:pt>
                <c:pt idx="1880">
                  <c:v>62.654000000000003</c:v>
                </c:pt>
                <c:pt idx="1881">
                  <c:v>62.686999999999998</c:v>
                </c:pt>
                <c:pt idx="1882">
                  <c:v>62.72</c:v>
                </c:pt>
                <c:pt idx="1883">
                  <c:v>62.753999999999998</c:v>
                </c:pt>
                <c:pt idx="1884">
                  <c:v>62.786999999999999</c:v>
                </c:pt>
                <c:pt idx="1885">
                  <c:v>62.82</c:v>
                </c:pt>
                <c:pt idx="1886">
                  <c:v>62.853999999999999</c:v>
                </c:pt>
                <c:pt idx="1887">
                  <c:v>62.887</c:v>
                </c:pt>
                <c:pt idx="1888">
                  <c:v>62.92</c:v>
                </c:pt>
                <c:pt idx="1889">
                  <c:v>62.954000000000001</c:v>
                </c:pt>
                <c:pt idx="1890">
                  <c:v>62.987000000000002</c:v>
                </c:pt>
                <c:pt idx="1891">
                  <c:v>63.02</c:v>
                </c:pt>
                <c:pt idx="1892">
                  <c:v>63.052999999999997</c:v>
                </c:pt>
                <c:pt idx="1893">
                  <c:v>63.087000000000003</c:v>
                </c:pt>
                <c:pt idx="1894">
                  <c:v>63.12</c:v>
                </c:pt>
                <c:pt idx="1895">
                  <c:v>63.152999999999999</c:v>
                </c:pt>
                <c:pt idx="1896">
                  <c:v>63.186999999999998</c:v>
                </c:pt>
                <c:pt idx="1897">
                  <c:v>63.22</c:v>
                </c:pt>
                <c:pt idx="1898">
                  <c:v>63.253</c:v>
                </c:pt>
                <c:pt idx="1899">
                  <c:v>63.286999999999999</c:v>
                </c:pt>
                <c:pt idx="1900">
                  <c:v>63.32</c:v>
                </c:pt>
                <c:pt idx="1901">
                  <c:v>63.353000000000002</c:v>
                </c:pt>
                <c:pt idx="1902">
                  <c:v>63.387</c:v>
                </c:pt>
                <c:pt idx="1903">
                  <c:v>63.42</c:v>
                </c:pt>
                <c:pt idx="1904">
                  <c:v>63.453000000000003</c:v>
                </c:pt>
                <c:pt idx="1905">
                  <c:v>63.487000000000002</c:v>
                </c:pt>
                <c:pt idx="1906">
                  <c:v>63.52</c:v>
                </c:pt>
                <c:pt idx="1907">
                  <c:v>63.552999999999997</c:v>
                </c:pt>
                <c:pt idx="1908">
                  <c:v>63.587000000000003</c:v>
                </c:pt>
                <c:pt idx="1909">
                  <c:v>63.62</c:v>
                </c:pt>
                <c:pt idx="1910">
                  <c:v>63.652999999999999</c:v>
                </c:pt>
                <c:pt idx="1911">
                  <c:v>63.686999999999998</c:v>
                </c:pt>
                <c:pt idx="1912">
                  <c:v>63.72</c:v>
                </c:pt>
                <c:pt idx="1913">
                  <c:v>63.753</c:v>
                </c:pt>
                <c:pt idx="1914">
                  <c:v>63.786999999999999</c:v>
                </c:pt>
                <c:pt idx="1915">
                  <c:v>63.82</c:v>
                </c:pt>
                <c:pt idx="1916">
                  <c:v>63.853000000000002</c:v>
                </c:pt>
                <c:pt idx="1917">
                  <c:v>63.887</c:v>
                </c:pt>
                <c:pt idx="1918">
                  <c:v>63.92</c:v>
                </c:pt>
                <c:pt idx="1919">
                  <c:v>63.953000000000003</c:v>
                </c:pt>
                <c:pt idx="1920">
                  <c:v>63.987000000000002</c:v>
                </c:pt>
                <c:pt idx="1921">
                  <c:v>64.02</c:v>
                </c:pt>
                <c:pt idx="1922">
                  <c:v>64.052999999999997</c:v>
                </c:pt>
                <c:pt idx="1923">
                  <c:v>64.087000000000003</c:v>
                </c:pt>
                <c:pt idx="1924">
                  <c:v>64.12</c:v>
                </c:pt>
                <c:pt idx="1925">
                  <c:v>64.153000000000006</c:v>
                </c:pt>
                <c:pt idx="1926">
                  <c:v>64.186999999999998</c:v>
                </c:pt>
                <c:pt idx="1927">
                  <c:v>64.22</c:v>
                </c:pt>
                <c:pt idx="1928">
                  <c:v>64.253</c:v>
                </c:pt>
                <c:pt idx="1929">
                  <c:v>64.287000000000006</c:v>
                </c:pt>
                <c:pt idx="1930">
                  <c:v>64.319999999999993</c:v>
                </c:pt>
                <c:pt idx="1931">
                  <c:v>64.352999999999994</c:v>
                </c:pt>
                <c:pt idx="1932">
                  <c:v>64.387</c:v>
                </c:pt>
                <c:pt idx="1933">
                  <c:v>64.42</c:v>
                </c:pt>
                <c:pt idx="1934">
                  <c:v>64.453000000000003</c:v>
                </c:pt>
                <c:pt idx="1935">
                  <c:v>64.486999999999995</c:v>
                </c:pt>
                <c:pt idx="1936">
                  <c:v>64.52</c:v>
                </c:pt>
                <c:pt idx="1937">
                  <c:v>64.552999999999997</c:v>
                </c:pt>
                <c:pt idx="1938">
                  <c:v>64.587000000000003</c:v>
                </c:pt>
                <c:pt idx="1939">
                  <c:v>64.62</c:v>
                </c:pt>
                <c:pt idx="1940">
                  <c:v>64.653000000000006</c:v>
                </c:pt>
                <c:pt idx="1941">
                  <c:v>64.686999999999998</c:v>
                </c:pt>
                <c:pt idx="1942">
                  <c:v>64.72</c:v>
                </c:pt>
                <c:pt idx="1943">
                  <c:v>64.753</c:v>
                </c:pt>
                <c:pt idx="1944">
                  <c:v>64.787000000000006</c:v>
                </c:pt>
                <c:pt idx="1945">
                  <c:v>64.819999999999993</c:v>
                </c:pt>
                <c:pt idx="1946">
                  <c:v>64.852999999999994</c:v>
                </c:pt>
                <c:pt idx="1947">
                  <c:v>64.887</c:v>
                </c:pt>
                <c:pt idx="1948">
                  <c:v>64.92</c:v>
                </c:pt>
                <c:pt idx="1949">
                  <c:v>64.953000000000003</c:v>
                </c:pt>
                <c:pt idx="1950">
                  <c:v>64.986999999999995</c:v>
                </c:pt>
                <c:pt idx="1951">
                  <c:v>65.02</c:v>
                </c:pt>
                <c:pt idx="1952">
                  <c:v>65.052999999999997</c:v>
                </c:pt>
                <c:pt idx="1953">
                  <c:v>65.087000000000003</c:v>
                </c:pt>
                <c:pt idx="1954">
                  <c:v>65.12</c:v>
                </c:pt>
                <c:pt idx="1955">
                  <c:v>65.153000000000006</c:v>
                </c:pt>
                <c:pt idx="1956">
                  <c:v>65.186999999999998</c:v>
                </c:pt>
                <c:pt idx="1957">
                  <c:v>65.22</c:v>
                </c:pt>
                <c:pt idx="1958">
                  <c:v>65.253</c:v>
                </c:pt>
                <c:pt idx="1959">
                  <c:v>65.287000000000006</c:v>
                </c:pt>
                <c:pt idx="1960">
                  <c:v>65.319999999999993</c:v>
                </c:pt>
                <c:pt idx="1961">
                  <c:v>65.352999999999994</c:v>
                </c:pt>
                <c:pt idx="1962">
                  <c:v>65.387</c:v>
                </c:pt>
                <c:pt idx="1963">
                  <c:v>65.42</c:v>
                </c:pt>
                <c:pt idx="1964">
                  <c:v>65.453000000000003</c:v>
                </c:pt>
                <c:pt idx="1965">
                  <c:v>65.486999999999995</c:v>
                </c:pt>
                <c:pt idx="1966">
                  <c:v>65.52</c:v>
                </c:pt>
                <c:pt idx="1967">
                  <c:v>65.552999999999997</c:v>
                </c:pt>
                <c:pt idx="1968">
                  <c:v>65.587000000000003</c:v>
                </c:pt>
                <c:pt idx="1969">
                  <c:v>65.62</c:v>
                </c:pt>
                <c:pt idx="1970">
                  <c:v>65.653000000000006</c:v>
                </c:pt>
                <c:pt idx="1971">
                  <c:v>65.686999999999998</c:v>
                </c:pt>
                <c:pt idx="1972">
                  <c:v>65.72</c:v>
                </c:pt>
                <c:pt idx="1973">
                  <c:v>65.753</c:v>
                </c:pt>
                <c:pt idx="1974">
                  <c:v>65.787000000000006</c:v>
                </c:pt>
                <c:pt idx="1975">
                  <c:v>65.819999999999993</c:v>
                </c:pt>
                <c:pt idx="1976">
                  <c:v>65.852999999999994</c:v>
                </c:pt>
                <c:pt idx="1977">
                  <c:v>65.887</c:v>
                </c:pt>
                <c:pt idx="1978">
                  <c:v>65.92</c:v>
                </c:pt>
                <c:pt idx="1979">
                  <c:v>65.953000000000003</c:v>
                </c:pt>
                <c:pt idx="1980">
                  <c:v>65.986999999999995</c:v>
                </c:pt>
                <c:pt idx="1981">
                  <c:v>66.02</c:v>
                </c:pt>
                <c:pt idx="1982">
                  <c:v>66.052999999999997</c:v>
                </c:pt>
                <c:pt idx="1983">
                  <c:v>66.087000000000003</c:v>
                </c:pt>
                <c:pt idx="1984">
                  <c:v>66.12</c:v>
                </c:pt>
                <c:pt idx="1985">
                  <c:v>66.153000000000006</c:v>
                </c:pt>
                <c:pt idx="1986">
                  <c:v>66.186999999999998</c:v>
                </c:pt>
                <c:pt idx="1987">
                  <c:v>66.22</c:v>
                </c:pt>
                <c:pt idx="1988">
                  <c:v>66.253</c:v>
                </c:pt>
                <c:pt idx="1989">
                  <c:v>66.287000000000006</c:v>
                </c:pt>
                <c:pt idx="1990">
                  <c:v>66.319999999999993</c:v>
                </c:pt>
                <c:pt idx="1991">
                  <c:v>66.352999999999994</c:v>
                </c:pt>
                <c:pt idx="1992">
                  <c:v>66.387</c:v>
                </c:pt>
                <c:pt idx="1993">
                  <c:v>66.42</c:v>
                </c:pt>
                <c:pt idx="1994">
                  <c:v>66.453000000000003</c:v>
                </c:pt>
                <c:pt idx="1995">
                  <c:v>66.486999999999995</c:v>
                </c:pt>
                <c:pt idx="1996">
                  <c:v>66.52</c:v>
                </c:pt>
                <c:pt idx="1997">
                  <c:v>66.552999999999997</c:v>
                </c:pt>
                <c:pt idx="1998">
                  <c:v>66.587000000000003</c:v>
                </c:pt>
                <c:pt idx="1999">
                  <c:v>66.62</c:v>
                </c:pt>
                <c:pt idx="2000">
                  <c:v>66.653000000000006</c:v>
                </c:pt>
                <c:pt idx="2001">
                  <c:v>66.686999999999998</c:v>
                </c:pt>
                <c:pt idx="2002">
                  <c:v>66.72</c:v>
                </c:pt>
                <c:pt idx="2003">
                  <c:v>66.753</c:v>
                </c:pt>
                <c:pt idx="2004">
                  <c:v>66.787000000000006</c:v>
                </c:pt>
                <c:pt idx="2005">
                  <c:v>66.819999999999993</c:v>
                </c:pt>
                <c:pt idx="2006">
                  <c:v>66.852999999999994</c:v>
                </c:pt>
                <c:pt idx="2007">
                  <c:v>66.887</c:v>
                </c:pt>
                <c:pt idx="2008">
                  <c:v>66.92</c:v>
                </c:pt>
                <c:pt idx="2009">
                  <c:v>66.953000000000003</c:v>
                </c:pt>
                <c:pt idx="2010">
                  <c:v>66.986999999999995</c:v>
                </c:pt>
                <c:pt idx="2011">
                  <c:v>67.02</c:v>
                </c:pt>
                <c:pt idx="2012">
                  <c:v>67.052999999999997</c:v>
                </c:pt>
                <c:pt idx="2013">
                  <c:v>67.087000000000003</c:v>
                </c:pt>
                <c:pt idx="2014">
                  <c:v>67.12</c:v>
                </c:pt>
                <c:pt idx="2015">
                  <c:v>67.153000000000006</c:v>
                </c:pt>
                <c:pt idx="2016">
                  <c:v>67.186999999999998</c:v>
                </c:pt>
                <c:pt idx="2017">
                  <c:v>67.22</c:v>
                </c:pt>
                <c:pt idx="2018">
                  <c:v>67.253</c:v>
                </c:pt>
                <c:pt idx="2019">
                  <c:v>67.287000000000006</c:v>
                </c:pt>
                <c:pt idx="2020">
                  <c:v>67.319999999999993</c:v>
                </c:pt>
                <c:pt idx="2021">
                  <c:v>67.352999999999994</c:v>
                </c:pt>
                <c:pt idx="2022">
                  <c:v>67.387</c:v>
                </c:pt>
                <c:pt idx="2023">
                  <c:v>67.42</c:v>
                </c:pt>
                <c:pt idx="2024">
                  <c:v>67.453000000000003</c:v>
                </c:pt>
                <c:pt idx="2025">
                  <c:v>67.486999999999995</c:v>
                </c:pt>
                <c:pt idx="2026">
                  <c:v>67.52</c:v>
                </c:pt>
                <c:pt idx="2027">
                  <c:v>67.552999999999997</c:v>
                </c:pt>
                <c:pt idx="2028">
                  <c:v>67.587000000000003</c:v>
                </c:pt>
                <c:pt idx="2029">
                  <c:v>67.62</c:v>
                </c:pt>
                <c:pt idx="2030">
                  <c:v>67.653000000000006</c:v>
                </c:pt>
                <c:pt idx="2031">
                  <c:v>67.686999999999998</c:v>
                </c:pt>
                <c:pt idx="2032">
                  <c:v>67.72</c:v>
                </c:pt>
                <c:pt idx="2033">
                  <c:v>67.753</c:v>
                </c:pt>
                <c:pt idx="2034">
                  <c:v>67.787000000000006</c:v>
                </c:pt>
                <c:pt idx="2035">
                  <c:v>67.819999999999993</c:v>
                </c:pt>
                <c:pt idx="2036">
                  <c:v>67.852999999999994</c:v>
                </c:pt>
                <c:pt idx="2037">
                  <c:v>67.887</c:v>
                </c:pt>
                <c:pt idx="2038">
                  <c:v>67.92</c:v>
                </c:pt>
                <c:pt idx="2039">
                  <c:v>67.953000000000003</c:v>
                </c:pt>
                <c:pt idx="2040">
                  <c:v>67.986999999999995</c:v>
                </c:pt>
                <c:pt idx="2041">
                  <c:v>68.02</c:v>
                </c:pt>
                <c:pt idx="2042">
                  <c:v>68.052999999999997</c:v>
                </c:pt>
                <c:pt idx="2043">
                  <c:v>68.087000000000003</c:v>
                </c:pt>
                <c:pt idx="2044">
                  <c:v>68.12</c:v>
                </c:pt>
                <c:pt idx="2045">
                  <c:v>68.153000000000006</c:v>
                </c:pt>
                <c:pt idx="2046">
                  <c:v>68.186999999999998</c:v>
                </c:pt>
                <c:pt idx="2047">
                  <c:v>68.22</c:v>
                </c:pt>
                <c:pt idx="2048">
                  <c:v>68.253</c:v>
                </c:pt>
                <c:pt idx="2049">
                  <c:v>68.287000000000006</c:v>
                </c:pt>
                <c:pt idx="2050">
                  <c:v>68.319999999999993</c:v>
                </c:pt>
                <c:pt idx="2051">
                  <c:v>68.352999999999994</c:v>
                </c:pt>
                <c:pt idx="2052">
                  <c:v>68.387</c:v>
                </c:pt>
                <c:pt idx="2053">
                  <c:v>68.42</c:v>
                </c:pt>
                <c:pt idx="2054">
                  <c:v>68.453000000000003</c:v>
                </c:pt>
                <c:pt idx="2055">
                  <c:v>68.486999999999995</c:v>
                </c:pt>
                <c:pt idx="2056">
                  <c:v>68.52</c:v>
                </c:pt>
                <c:pt idx="2057">
                  <c:v>68.552999999999997</c:v>
                </c:pt>
                <c:pt idx="2058">
                  <c:v>68.587000000000003</c:v>
                </c:pt>
                <c:pt idx="2059">
                  <c:v>68.62</c:v>
                </c:pt>
                <c:pt idx="2060">
                  <c:v>68.653000000000006</c:v>
                </c:pt>
                <c:pt idx="2061">
                  <c:v>68.686999999999998</c:v>
                </c:pt>
                <c:pt idx="2062">
                  <c:v>68.72</c:v>
                </c:pt>
                <c:pt idx="2063">
                  <c:v>68.753</c:v>
                </c:pt>
                <c:pt idx="2064">
                  <c:v>68.787000000000006</c:v>
                </c:pt>
                <c:pt idx="2065">
                  <c:v>68.819999999999993</c:v>
                </c:pt>
                <c:pt idx="2066">
                  <c:v>68.852999999999994</c:v>
                </c:pt>
                <c:pt idx="2067">
                  <c:v>68.887</c:v>
                </c:pt>
                <c:pt idx="2068">
                  <c:v>68.92</c:v>
                </c:pt>
                <c:pt idx="2069">
                  <c:v>68.953000000000003</c:v>
                </c:pt>
                <c:pt idx="2070">
                  <c:v>68.986999999999995</c:v>
                </c:pt>
                <c:pt idx="2071">
                  <c:v>69.02</c:v>
                </c:pt>
                <c:pt idx="2072">
                  <c:v>69.052999999999997</c:v>
                </c:pt>
                <c:pt idx="2073">
                  <c:v>69.087000000000003</c:v>
                </c:pt>
                <c:pt idx="2074">
                  <c:v>69.12</c:v>
                </c:pt>
                <c:pt idx="2075">
                  <c:v>69.153000000000006</c:v>
                </c:pt>
                <c:pt idx="2076">
                  <c:v>69.186999999999998</c:v>
                </c:pt>
                <c:pt idx="2077">
                  <c:v>69.22</c:v>
                </c:pt>
                <c:pt idx="2078">
                  <c:v>69.253</c:v>
                </c:pt>
                <c:pt idx="2079">
                  <c:v>69.287000000000006</c:v>
                </c:pt>
                <c:pt idx="2080">
                  <c:v>69.319999999999993</c:v>
                </c:pt>
                <c:pt idx="2081">
                  <c:v>69.352999999999994</c:v>
                </c:pt>
                <c:pt idx="2082">
                  <c:v>69.387</c:v>
                </c:pt>
                <c:pt idx="2083">
                  <c:v>69.42</c:v>
                </c:pt>
                <c:pt idx="2084">
                  <c:v>69.453000000000003</c:v>
                </c:pt>
                <c:pt idx="2085">
                  <c:v>69.486999999999995</c:v>
                </c:pt>
                <c:pt idx="2086">
                  <c:v>69.52</c:v>
                </c:pt>
                <c:pt idx="2087">
                  <c:v>69.552999999999997</c:v>
                </c:pt>
                <c:pt idx="2088">
                  <c:v>69.587000000000003</c:v>
                </c:pt>
                <c:pt idx="2089">
                  <c:v>69.62</c:v>
                </c:pt>
              </c:numCache>
            </c:numRef>
          </c:xVal>
          <c:yVal>
            <c:numRef>
              <c:f>Tslice!$X$4:$X$5000</c:f>
              <c:numCache>
                <c:formatCode>0.00E+00</c:formatCode>
                <c:ptCount val="4997"/>
                <c:pt idx="0">
                  <c:v>2.5257749999999999</c:v>
                </c:pt>
                <c:pt idx="1">
                  <c:v>2.5290400000000002</c:v>
                </c:pt>
                <c:pt idx="2">
                  <c:v>2.528708</c:v>
                </c:pt>
                <c:pt idx="3">
                  <c:v>2.5549089999999999</c:v>
                </c:pt>
                <c:pt idx="4">
                  <c:v>2.5610390000000001</c:v>
                </c:pt>
                <c:pt idx="5">
                  <c:v>2.5718049999999999</c:v>
                </c:pt>
                <c:pt idx="6">
                  <c:v>2.5787969999999998</c:v>
                </c:pt>
                <c:pt idx="7">
                  <c:v>2.5760260000000001</c:v>
                </c:pt>
                <c:pt idx="8">
                  <c:v>2.5859760000000001</c:v>
                </c:pt>
                <c:pt idx="9">
                  <c:v>2.5927090000000002</c:v>
                </c:pt>
                <c:pt idx="10">
                  <c:v>2.608114</c:v>
                </c:pt>
                <c:pt idx="11">
                  <c:v>2.5863149999999999</c:v>
                </c:pt>
                <c:pt idx="12">
                  <c:v>2.595024</c:v>
                </c:pt>
                <c:pt idx="13">
                  <c:v>2.5958760000000001</c:v>
                </c:pt>
                <c:pt idx="14">
                  <c:v>2.5887709999999999</c:v>
                </c:pt>
                <c:pt idx="15">
                  <c:v>2.5827290000000001</c:v>
                </c:pt>
                <c:pt idx="16">
                  <c:v>2.5848460000000002</c:v>
                </c:pt>
                <c:pt idx="17">
                  <c:v>2.5888819999999999</c:v>
                </c:pt>
                <c:pt idx="18">
                  <c:v>2.5726529999999999</c:v>
                </c:pt>
                <c:pt idx="19">
                  <c:v>2.57009</c:v>
                </c:pt>
                <c:pt idx="20">
                  <c:v>2.5691139999999999</c:v>
                </c:pt>
                <c:pt idx="21">
                  <c:v>2.5572859999999999</c:v>
                </c:pt>
                <c:pt idx="22">
                  <c:v>2.5645509999999998</c:v>
                </c:pt>
                <c:pt idx="23">
                  <c:v>2.5620949999999998</c:v>
                </c:pt>
                <c:pt idx="24">
                  <c:v>2.5605829999999998</c:v>
                </c:pt>
                <c:pt idx="25">
                  <c:v>2.5492080000000001</c:v>
                </c:pt>
                <c:pt idx="26">
                  <c:v>2.5404870000000002</c:v>
                </c:pt>
                <c:pt idx="27">
                  <c:v>2.5413009999999998</c:v>
                </c:pt>
                <c:pt idx="28">
                  <c:v>2.5278100000000001</c:v>
                </c:pt>
                <c:pt idx="29">
                  <c:v>2.5264709999999999</c:v>
                </c:pt>
                <c:pt idx="30">
                  <c:v>2.5078990000000001</c:v>
                </c:pt>
                <c:pt idx="31">
                  <c:v>2.5124460000000002</c:v>
                </c:pt>
                <c:pt idx="32">
                  <c:v>2.492076</c:v>
                </c:pt>
                <c:pt idx="33">
                  <c:v>2.495606</c:v>
                </c:pt>
                <c:pt idx="34">
                  <c:v>2.4551099999999999</c:v>
                </c:pt>
                <c:pt idx="35">
                  <c:v>2.417735</c:v>
                </c:pt>
                <c:pt idx="36">
                  <c:v>2.4351729999999998</c:v>
                </c:pt>
                <c:pt idx="37">
                  <c:v>2.4229769999999999</c:v>
                </c:pt>
                <c:pt idx="38">
                  <c:v>2.4889890000000001</c:v>
                </c:pt>
                <c:pt idx="39">
                  <c:v>2.4962430000000002</c:v>
                </c:pt>
                <c:pt idx="40">
                  <c:v>2.4381840000000001</c:v>
                </c:pt>
                <c:pt idx="41">
                  <c:v>2.3601380000000001</c:v>
                </c:pt>
                <c:pt idx="42">
                  <c:v>2.3039190000000001</c:v>
                </c:pt>
                <c:pt idx="43">
                  <c:v>2.2663389999999999</c:v>
                </c:pt>
                <c:pt idx="44">
                  <c:v>2.2371340000000002</c:v>
                </c:pt>
                <c:pt idx="45">
                  <c:v>2.20513</c:v>
                </c:pt>
                <c:pt idx="46">
                  <c:v>2.1621959999999998</c:v>
                </c:pt>
                <c:pt idx="47">
                  <c:v>2.1263100000000001</c:v>
                </c:pt>
                <c:pt idx="48">
                  <c:v>2.095145</c:v>
                </c:pt>
                <c:pt idx="49">
                  <c:v>2.0591719999999998</c:v>
                </c:pt>
                <c:pt idx="50">
                  <c:v>2.0284049999999998</c:v>
                </c:pt>
                <c:pt idx="51">
                  <c:v>2.004931</c:v>
                </c:pt>
                <c:pt idx="52">
                  <c:v>1.9718560000000001</c:v>
                </c:pt>
                <c:pt idx="53">
                  <c:v>1.943076</c:v>
                </c:pt>
                <c:pt idx="54">
                  <c:v>1.916879</c:v>
                </c:pt>
                <c:pt idx="55">
                  <c:v>1.889338</c:v>
                </c:pt>
                <c:pt idx="56">
                  <c:v>1.86836</c:v>
                </c:pt>
                <c:pt idx="57">
                  <c:v>1.838965</c:v>
                </c:pt>
                <c:pt idx="58">
                  <c:v>1.8161020000000001</c:v>
                </c:pt>
                <c:pt idx="59">
                  <c:v>1.805766</c:v>
                </c:pt>
                <c:pt idx="60">
                  <c:v>1.790929</c:v>
                </c:pt>
                <c:pt idx="61">
                  <c:v>1.7703979999999999</c:v>
                </c:pt>
                <c:pt idx="62">
                  <c:v>1.764659</c:v>
                </c:pt>
                <c:pt idx="63">
                  <c:v>1.7469539999999999</c:v>
                </c:pt>
                <c:pt idx="64">
                  <c:v>1.7430429999999999</c:v>
                </c:pt>
                <c:pt idx="65">
                  <c:v>1.7346889999999999</c:v>
                </c:pt>
                <c:pt idx="66">
                  <c:v>1.731989</c:v>
                </c:pt>
                <c:pt idx="67">
                  <c:v>1.7265330000000001</c:v>
                </c:pt>
                <c:pt idx="68">
                  <c:v>1.724831</c:v>
                </c:pt>
                <c:pt idx="69">
                  <c:v>1.7195339999999999</c:v>
                </c:pt>
                <c:pt idx="70">
                  <c:v>1.7201249999999999</c:v>
                </c:pt>
                <c:pt idx="71">
                  <c:v>1.721886</c:v>
                </c:pt>
                <c:pt idx="72">
                  <c:v>1.7250129999999999</c:v>
                </c:pt>
                <c:pt idx="73">
                  <c:v>1.725908</c:v>
                </c:pt>
                <c:pt idx="74">
                  <c:v>1.723752</c:v>
                </c:pt>
                <c:pt idx="75">
                  <c:v>1.7297720000000001</c:v>
                </c:pt>
                <c:pt idx="76">
                  <c:v>1.733284</c:v>
                </c:pt>
                <c:pt idx="77">
                  <c:v>1.7306520000000001</c:v>
                </c:pt>
                <c:pt idx="78">
                  <c:v>1.726486</c:v>
                </c:pt>
                <c:pt idx="79">
                  <c:v>1.7307520000000001</c:v>
                </c:pt>
                <c:pt idx="80">
                  <c:v>1.73641</c:v>
                </c:pt>
                <c:pt idx="81">
                  <c:v>1.7388950000000001</c:v>
                </c:pt>
                <c:pt idx="82">
                  <c:v>1.7390559999999999</c:v>
                </c:pt>
                <c:pt idx="83">
                  <c:v>1.7498130000000001</c:v>
                </c:pt>
                <c:pt idx="84">
                  <c:v>1.755018</c:v>
                </c:pt>
                <c:pt idx="85">
                  <c:v>1.7593780000000001</c:v>
                </c:pt>
                <c:pt idx="86">
                  <c:v>1.767895</c:v>
                </c:pt>
                <c:pt idx="87">
                  <c:v>1.768554</c:v>
                </c:pt>
                <c:pt idx="88">
                  <c:v>1.7740199999999999</c:v>
                </c:pt>
                <c:pt idx="89">
                  <c:v>1.782977</c:v>
                </c:pt>
                <c:pt idx="90">
                  <c:v>1.783738</c:v>
                </c:pt>
                <c:pt idx="91">
                  <c:v>1.788619</c:v>
                </c:pt>
                <c:pt idx="92">
                  <c:v>1.7943279999999999</c:v>
                </c:pt>
                <c:pt idx="93">
                  <c:v>1.799364</c:v>
                </c:pt>
                <c:pt idx="94">
                  <c:v>1.8065929999999999</c:v>
                </c:pt>
                <c:pt idx="95">
                  <c:v>1.812748</c:v>
                </c:pt>
                <c:pt idx="96">
                  <c:v>1.829223</c:v>
                </c:pt>
                <c:pt idx="97">
                  <c:v>1.8359859999999999</c:v>
                </c:pt>
                <c:pt idx="98">
                  <c:v>1.8445929999999999</c:v>
                </c:pt>
                <c:pt idx="99">
                  <c:v>1.8496589999999999</c:v>
                </c:pt>
                <c:pt idx="100">
                  <c:v>1.86378</c:v>
                </c:pt>
                <c:pt idx="101">
                  <c:v>1.872789</c:v>
                </c:pt>
                <c:pt idx="102">
                  <c:v>1.8811549999999999</c:v>
                </c:pt>
                <c:pt idx="103">
                  <c:v>1.8930910000000001</c:v>
                </c:pt>
                <c:pt idx="104">
                  <c:v>1.8976649999999999</c:v>
                </c:pt>
                <c:pt idx="105">
                  <c:v>1.912523</c:v>
                </c:pt>
                <c:pt idx="106">
                  <c:v>1.917861</c:v>
                </c:pt>
                <c:pt idx="107">
                  <c:v>1.922828</c:v>
                </c:pt>
                <c:pt idx="108">
                  <c:v>1.9366639999999999</c:v>
                </c:pt>
                <c:pt idx="109">
                  <c:v>1.946499</c:v>
                </c:pt>
                <c:pt idx="110">
                  <c:v>1.950272</c:v>
                </c:pt>
                <c:pt idx="111">
                  <c:v>1.9561710000000001</c:v>
                </c:pt>
                <c:pt idx="112">
                  <c:v>1.9611460000000001</c:v>
                </c:pt>
                <c:pt idx="113">
                  <c:v>1.9751289999999999</c:v>
                </c:pt>
                <c:pt idx="114">
                  <c:v>1.985242</c:v>
                </c:pt>
                <c:pt idx="115">
                  <c:v>1.990583</c:v>
                </c:pt>
                <c:pt idx="116">
                  <c:v>2.0010500000000002</c:v>
                </c:pt>
                <c:pt idx="117">
                  <c:v>2.0099559999999999</c:v>
                </c:pt>
                <c:pt idx="118">
                  <c:v>2.011171</c:v>
                </c:pt>
                <c:pt idx="119">
                  <c:v>2.0296810000000001</c:v>
                </c:pt>
                <c:pt idx="120">
                  <c:v>2.0358869999999998</c:v>
                </c:pt>
                <c:pt idx="121">
                  <c:v>2.044918</c:v>
                </c:pt>
                <c:pt idx="122">
                  <c:v>2.0559750000000001</c:v>
                </c:pt>
                <c:pt idx="123">
                  <c:v>2.062649</c:v>
                </c:pt>
                <c:pt idx="124">
                  <c:v>2.0710199999999999</c:v>
                </c:pt>
                <c:pt idx="125">
                  <c:v>2.081283</c:v>
                </c:pt>
                <c:pt idx="126">
                  <c:v>2.094414</c:v>
                </c:pt>
                <c:pt idx="127">
                  <c:v>2.1015190000000001</c:v>
                </c:pt>
                <c:pt idx="128">
                  <c:v>2.113766</c:v>
                </c:pt>
                <c:pt idx="129">
                  <c:v>2.1257009999999998</c:v>
                </c:pt>
                <c:pt idx="130">
                  <c:v>2.1279650000000001</c:v>
                </c:pt>
                <c:pt idx="131">
                  <c:v>2.142544</c:v>
                </c:pt>
                <c:pt idx="132">
                  <c:v>2.1451250000000002</c:v>
                </c:pt>
                <c:pt idx="133">
                  <c:v>2.1558579999999998</c:v>
                </c:pt>
                <c:pt idx="134">
                  <c:v>2.1667350000000001</c:v>
                </c:pt>
                <c:pt idx="135">
                  <c:v>2.1766459999999999</c:v>
                </c:pt>
                <c:pt idx="136">
                  <c:v>2.17943</c:v>
                </c:pt>
                <c:pt idx="137">
                  <c:v>2.1833670000000001</c:v>
                </c:pt>
                <c:pt idx="138">
                  <c:v>2.1911999999999998</c:v>
                </c:pt>
                <c:pt idx="139">
                  <c:v>2.1927150000000002</c:v>
                </c:pt>
                <c:pt idx="140">
                  <c:v>2.2037330000000002</c:v>
                </c:pt>
                <c:pt idx="141">
                  <c:v>2.208545</c:v>
                </c:pt>
                <c:pt idx="142">
                  <c:v>2.2057310000000001</c:v>
                </c:pt>
                <c:pt idx="143">
                  <c:v>2.212412</c:v>
                </c:pt>
                <c:pt idx="144">
                  <c:v>2.2079119999999999</c:v>
                </c:pt>
                <c:pt idx="145">
                  <c:v>2.2141799999999998</c:v>
                </c:pt>
                <c:pt idx="146">
                  <c:v>2.2143069999999998</c:v>
                </c:pt>
                <c:pt idx="147">
                  <c:v>2.2201520000000001</c:v>
                </c:pt>
                <c:pt idx="148">
                  <c:v>2.2167119999999998</c:v>
                </c:pt>
                <c:pt idx="149">
                  <c:v>2.2239399999999998</c:v>
                </c:pt>
                <c:pt idx="150">
                  <c:v>2.2238229999999999</c:v>
                </c:pt>
                <c:pt idx="151">
                  <c:v>2.2229549999999998</c:v>
                </c:pt>
                <c:pt idx="152">
                  <c:v>2.2288649999999999</c:v>
                </c:pt>
                <c:pt idx="153">
                  <c:v>2.2274539999999998</c:v>
                </c:pt>
                <c:pt idx="154">
                  <c:v>2.226029</c:v>
                </c:pt>
                <c:pt idx="155">
                  <c:v>2.2403559999999998</c:v>
                </c:pt>
                <c:pt idx="156">
                  <c:v>2.2343829999999998</c:v>
                </c:pt>
                <c:pt idx="157">
                  <c:v>2.2412160000000001</c:v>
                </c:pt>
                <c:pt idx="158">
                  <c:v>2.2460749999999998</c:v>
                </c:pt>
                <c:pt idx="159">
                  <c:v>2.248367</c:v>
                </c:pt>
                <c:pt idx="160">
                  <c:v>2.255582</c:v>
                </c:pt>
                <c:pt idx="161">
                  <c:v>2.259096</c:v>
                </c:pt>
                <c:pt idx="162">
                  <c:v>2.2626409999999999</c:v>
                </c:pt>
                <c:pt idx="163">
                  <c:v>2.273638</c:v>
                </c:pt>
                <c:pt idx="164">
                  <c:v>2.280106</c:v>
                </c:pt>
                <c:pt idx="165">
                  <c:v>2.2825530000000001</c:v>
                </c:pt>
                <c:pt idx="166">
                  <c:v>2.2892549999999998</c:v>
                </c:pt>
                <c:pt idx="167">
                  <c:v>2.2917580000000002</c:v>
                </c:pt>
                <c:pt idx="168">
                  <c:v>2.2915559999999999</c:v>
                </c:pt>
                <c:pt idx="169">
                  <c:v>2.2942870000000002</c:v>
                </c:pt>
                <c:pt idx="170">
                  <c:v>2.302457</c:v>
                </c:pt>
                <c:pt idx="171">
                  <c:v>2.3042159999999998</c:v>
                </c:pt>
                <c:pt idx="172">
                  <c:v>2.3141759999999998</c:v>
                </c:pt>
                <c:pt idx="173">
                  <c:v>2.3128299999999999</c:v>
                </c:pt>
                <c:pt idx="174">
                  <c:v>2.3144469999999999</c:v>
                </c:pt>
                <c:pt idx="175">
                  <c:v>2.3130459999999999</c:v>
                </c:pt>
                <c:pt idx="176">
                  <c:v>2.3127390000000001</c:v>
                </c:pt>
                <c:pt idx="177">
                  <c:v>2.31691</c:v>
                </c:pt>
                <c:pt idx="178">
                  <c:v>2.3179729999999998</c:v>
                </c:pt>
                <c:pt idx="179">
                  <c:v>2.3293379999999999</c:v>
                </c:pt>
                <c:pt idx="180">
                  <c:v>2.324395</c:v>
                </c:pt>
                <c:pt idx="181">
                  <c:v>2.325094</c:v>
                </c:pt>
                <c:pt idx="182">
                  <c:v>2.3244720000000001</c:v>
                </c:pt>
                <c:pt idx="183">
                  <c:v>2.3213020000000002</c:v>
                </c:pt>
                <c:pt idx="184">
                  <c:v>2.3231359999999999</c:v>
                </c:pt>
                <c:pt idx="185">
                  <c:v>2.321793</c:v>
                </c:pt>
                <c:pt idx="186">
                  <c:v>2.3321770000000002</c:v>
                </c:pt>
                <c:pt idx="187">
                  <c:v>2.3223630000000002</c:v>
                </c:pt>
                <c:pt idx="188">
                  <c:v>2.3283649999999998</c:v>
                </c:pt>
                <c:pt idx="189">
                  <c:v>2.3246519999999999</c:v>
                </c:pt>
                <c:pt idx="190">
                  <c:v>2.3299129999999999</c:v>
                </c:pt>
                <c:pt idx="191">
                  <c:v>2.3311820000000001</c:v>
                </c:pt>
                <c:pt idx="192">
                  <c:v>2.3295650000000001</c:v>
                </c:pt>
                <c:pt idx="193">
                  <c:v>2.3270759999999999</c:v>
                </c:pt>
                <c:pt idx="194">
                  <c:v>2.328627</c:v>
                </c:pt>
                <c:pt idx="195">
                  <c:v>2.321374</c:v>
                </c:pt>
                <c:pt idx="196">
                  <c:v>2.3237220000000001</c:v>
                </c:pt>
                <c:pt idx="197">
                  <c:v>2.3213879999999998</c:v>
                </c:pt>
                <c:pt idx="198">
                  <c:v>2.3196110000000001</c:v>
                </c:pt>
                <c:pt idx="199">
                  <c:v>2.3215029999999999</c:v>
                </c:pt>
                <c:pt idx="200">
                  <c:v>2.3216589999999999</c:v>
                </c:pt>
                <c:pt idx="201">
                  <c:v>2.3186610000000001</c:v>
                </c:pt>
                <c:pt idx="202">
                  <c:v>2.31562</c:v>
                </c:pt>
                <c:pt idx="203">
                  <c:v>2.3179569999999998</c:v>
                </c:pt>
                <c:pt idx="204">
                  <c:v>2.319941</c:v>
                </c:pt>
                <c:pt idx="205">
                  <c:v>2.317161</c:v>
                </c:pt>
                <c:pt idx="206">
                  <c:v>2.3224770000000001</c:v>
                </c:pt>
                <c:pt idx="207">
                  <c:v>2.3157139999999998</c:v>
                </c:pt>
                <c:pt idx="208">
                  <c:v>2.3184119999999999</c:v>
                </c:pt>
                <c:pt idx="209">
                  <c:v>2.3090929999999998</c:v>
                </c:pt>
                <c:pt idx="210">
                  <c:v>2.312093</c:v>
                </c:pt>
                <c:pt idx="211">
                  <c:v>2.3119860000000001</c:v>
                </c:pt>
                <c:pt idx="212">
                  <c:v>2.3063549999999999</c:v>
                </c:pt>
                <c:pt idx="213">
                  <c:v>2.312147</c:v>
                </c:pt>
                <c:pt idx="214">
                  <c:v>2.3083939999999998</c:v>
                </c:pt>
                <c:pt idx="215">
                  <c:v>2.3135150000000002</c:v>
                </c:pt>
                <c:pt idx="216">
                  <c:v>2.3095539999999999</c:v>
                </c:pt>
                <c:pt idx="217">
                  <c:v>2.3071259999999998</c:v>
                </c:pt>
                <c:pt idx="218">
                  <c:v>2.3084069999999999</c:v>
                </c:pt>
                <c:pt idx="219">
                  <c:v>2.3126229999999999</c:v>
                </c:pt>
                <c:pt idx="220">
                  <c:v>2.3117040000000002</c:v>
                </c:pt>
                <c:pt idx="221">
                  <c:v>2.3094489999999999</c:v>
                </c:pt>
                <c:pt idx="222">
                  <c:v>2.3041230000000001</c:v>
                </c:pt>
                <c:pt idx="223">
                  <c:v>2.308465</c:v>
                </c:pt>
                <c:pt idx="224">
                  <c:v>2.3022770000000001</c:v>
                </c:pt>
                <c:pt idx="225">
                  <c:v>2.3006169999999999</c:v>
                </c:pt>
                <c:pt idx="226">
                  <c:v>2.294705</c:v>
                </c:pt>
                <c:pt idx="227">
                  <c:v>2.2834300000000001</c:v>
                </c:pt>
                <c:pt idx="228">
                  <c:v>2.2814909999999999</c:v>
                </c:pt>
                <c:pt idx="229">
                  <c:v>2.2704140000000002</c:v>
                </c:pt>
                <c:pt idx="230">
                  <c:v>2.257844</c:v>
                </c:pt>
                <c:pt idx="231">
                  <c:v>2.24268</c:v>
                </c:pt>
                <c:pt idx="232">
                  <c:v>2.2283189999999999</c:v>
                </c:pt>
                <c:pt idx="233">
                  <c:v>2.2228089999999998</c:v>
                </c:pt>
                <c:pt idx="234">
                  <c:v>2.2017769999999999</c:v>
                </c:pt>
                <c:pt idx="235">
                  <c:v>2.1886960000000002</c:v>
                </c:pt>
                <c:pt idx="236">
                  <c:v>2.1771600000000002</c:v>
                </c:pt>
                <c:pt idx="237">
                  <c:v>2.1590880000000001</c:v>
                </c:pt>
                <c:pt idx="238">
                  <c:v>2.1415039999999999</c:v>
                </c:pt>
                <c:pt idx="239">
                  <c:v>2.1232760000000002</c:v>
                </c:pt>
                <c:pt idx="240">
                  <c:v>2.1155210000000002</c:v>
                </c:pt>
                <c:pt idx="241">
                  <c:v>2.0904410000000002</c:v>
                </c:pt>
                <c:pt idx="242">
                  <c:v>2.0850740000000001</c:v>
                </c:pt>
                <c:pt idx="243">
                  <c:v>2.0573399999999999</c:v>
                </c:pt>
                <c:pt idx="244">
                  <c:v>2.0331549999999998</c:v>
                </c:pt>
                <c:pt idx="245">
                  <c:v>2.021576</c:v>
                </c:pt>
                <c:pt idx="246">
                  <c:v>1.999838</c:v>
                </c:pt>
                <c:pt idx="247">
                  <c:v>1.9771829999999999</c:v>
                </c:pt>
                <c:pt idx="248">
                  <c:v>1.9598040000000001</c:v>
                </c:pt>
                <c:pt idx="249">
                  <c:v>1.934258</c:v>
                </c:pt>
                <c:pt idx="250">
                  <c:v>1.914857</c:v>
                </c:pt>
                <c:pt idx="251">
                  <c:v>1.892048</c:v>
                </c:pt>
                <c:pt idx="252">
                  <c:v>1.8694059999999999</c:v>
                </c:pt>
                <c:pt idx="253">
                  <c:v>1.837717</c:v>
                </c:pt>
                <c:pt idx="254">
                  <c:v>1.8142039999999999</c:v>
                </c:pt>
                <c:pt idx="255">
                  <c:v>1.784149</c:v>
                </c:pt>
                <c:pt idx="256">
                  <c:v>1.7544729999999999</c:v>
                </c:pt>
                <c:pt idx="257">
                  <c:v>1.730308</c:v>
                </c:pt>
                <c:pt idx="258">
                  <c:v>1.6989989999999999</c:v>
                </c:pt>
                <c:pt idx="259">
                  <c:v>1.672757</c:v>
                </c:pt>
                <c:pt idx="260">
                  <c:v>1.6461539999999999</c:v>
                </c:pt>
                <c:pt idx="261">
                  <c:v>1.6160429999999999</c:v>
                </c:pt>
                <c:pt idx="262">
                  <c:v>1.5893949999999999</c:v>
                </c:pt>
                <c:pt idx="263">
                  <c:v>1.563158</c:v>
                </c:pt>
                <c:pt idx="264">
                  <c:v>1.5447470000000001</c:v>
                </c:pt>
                <c:pt idx="265">
                  <c:v>1.527552</c:v>
                </c:pt>
                <c:pt idx="266">
                  <c:v>1.5144249999999999</c:v>
                </c:pt>
                <c:pt idx="267">
                  <c:v>1.503817</c:v>
                </c:pt>
                <c:pt idx="268">
                  <c:v>1.4982839999999999</c:v>
                </c:pt>
                <c:pt idx="269">
                  <c:v>1.494564</c:v>
                </c:pt>
                <c:pt idx="270">
                  <c:v>1.4922059999999999</c:v>
                </c:pt>
                <c:pt idx="271">
                  <c:v>1.4929269999999999</c:v>
                </c:pt>
                <c:pt idx="272">
                  <c:v>1.4889159999999999</c:v>
                </c:pt>
                <c:pt idx="273">
                  <c:v>1.48664</c:v>
                </c:pt>
                <c:pt idx="274">
                  <c:v>1.4897659999999999</c:v>
                </c:pt>
                <c:pt idx="275">
                  <c:v>1.487509</c:v>
                </c:pt>
                <c:pt idx="276">
                  <c:v>1.4838439999999999</c:v>
                </c:pt>
                <c:pt idx="277">
                  <c:v>1.4812479999999999</c:v>
                </c:pt>
                <c:pt idx="278">
                  <c:v>1.480664</c:v>
                </c:pt>
                <c:pt idx="279">
                  <c:v>1.479438</c:v>
                </c:pt>
                <c:pt idx="280">
                  <c:v>1.476162</c:v>
                </c:pt>
                <c:pt idx="281">
                  <c:v>1.4773719999999999</c:v>
                </c:pt>
                <c:pt idx="282">
                  <c:v>1.4748140000000001</c:v>
                </c:pt>
                <c:pt idx="283">
                  <c:v>1.4715800000000001</c:v>
                </c:pt>
                <c:pt idx="284">
                  <c:v>1.472467</c:v>
                </c:pt>
                <c:pt idx="285">
                  <c:v>1.46943</c:v>
                </c:pt>
                <c:pt idx="286">
                  <c:v>1.470172</c:v>
                </c:pt>
                <c:pt idx="287">
                  <c:v>1.470404</c:v>
                </c:pt>
                <c:pt idx="288">
                  <c:v>1.46715</c:v>
                </c:pt>
                <c:pt idx="289">
                  <c:v>1.46607</c:v>
                </c:pt>
                <c:pt idx="290">
                  <c:v>1.464896</c:v>
                </c:pt>
                <c:pt idx="291">
                  <c:v>1.4653640000000001</c:v>
                </c:pt>
                <c:pt idx="292">
                  <c:v>1.4648859999999999</c:v>
                </c:pt>
                <c:pt idx="293">
                  <c:v>1.4622299999999999</c:v>
                </c:pt>
                <c:pt idx="294">
                  <c:v>1.459325</c:v>
                </c:pt>
                <c:pt idx="295">
                  <c:v>1.4583900000000001</c:v>
                </c:pt>
                <c:pt idx="296">
                  <c:v>1.457643</c:v>
                </c:pt>
                <c:pt idx="297">
                  <c:v>1.461767</c:v>
                </c:pt>
                <c:pt idx="298">
                  <c:v>1.4584859999999999</c:v>
                </c:pt>
                <c:pt idx="299">
                  <c:v>1.4565999999999999</c:v>
                </c:pt>
                <c:pt idx="300">
                  <c:v>1.4586300000000001</c:v>
                </c:pt>
                <c:pt idx="301">
                  <c:v>1.455489</c:v>
                </c:pt>
                <c:pt idx="302">
                  <c:v>1.4579839999999999</c:v>
                </c:pt>
                <c:pt idx="303">
                  <c:v>1.454296</c:v>
                </c:pt>
                <c:pt idx="304">
                  <c:v>1.4557659999999999</c:v>
                </c:pt>
                <c:pt idx="305">
                  <c:v>1.4549350000000001</c:v>
                </c:pt>
                <c:pt idx="306">
                  <c:v>1.4544429999999999</c:v>
                </c:pt>
                <c:pt idx="307">
                  <c:v>1.455662</c:v>
                </c:pt>
                <c:pt idx="308">
                  <c:v>1.455721</c:v>
                </c:pt>
                <c:pt idx="309">
                  <c:v>1.45625</c:v>
                </c:pt>
                <c:pt idx="310">
                  <c:v>1.4532080000000001</c:v>
                </c:pt>
                <c:pt idx="311">
                  <c:v>1.451576</c:v>
                </c:pt>
                <c:pt idx="312">
                  <c:v>1.4529080000000001</c:v>
                </c:pt>
                <c:pt idx="313">
                  <c:v>1.4492179999999999</c:v>
                </c:pt>
                <c:pt idx="314">
                  <c:v>1.448488</c:v>
                </c:pt>
                <c:pt idx="315">
                  <c:v>1.448774</c:v>
                </c:pt>
                <c:pt idx="316">
                  <c:v>1.4473419999999999</c:v>
                </c:pt>
                <c:pt idx="317">
                  <c:v>1.448806</c:v>
                </c:pt>
                <c:pt idx="318">
                  <c:v>1.4499120000000001</c:v>
                </c:pt>
                <c:pt idx="319">
                  <c:v>1.4562889999999999</c:v>
                </c:pt>
                <c:pt idx="320">
                  <c:v>1.481498</c:v>
                </c:pt>
                <c:pt idx="321">
                  <c:v>1.509628</c:v>
                </c:pt>
                <c:pt idx="322">
                  <c:v>1.522815</c:v>
                </c:pt>
                <c:pt idx="323">
                  <c:v>1.531137</c:v>
                </c:pt>
                <c:pt idx="324">
                  <c:v>1.5341629999999999</c:v>
                </c:pt>
                <c:pt idx="325">
                  <c:v>1.5354369999999999</c:v>
                </c:pt>
                <c:pt idx="326">
                  <c:v>1.5390159999999999</c:v>
                </c:pt>
                <c:pt idx="327">
                  <c:v>1.5343580000000001</c:v>
                </c:pt>
                <c:pt idx="328">
                  <c:v>1.534232</c:v>
                </c:pt>
                <c:pt idx="329">
                  <c:v>1.531012</c:v>
                </c:pt>
                <c:pt idx="330">
                  <c:v>1.5318879999999999</c:v>
                </c:pt>
                <c:pt idx="331">
                  <c:v>1.5308679999999999</c:v>
                </c:pt>
                <c:pt idx="332">
                  <c:v>1.5263679999999999</c:v>
                </c:pt>
                <c:pt idx="333">
                  <c:v>1.5251969999999999</c:v>
                </c:pt>
                <c:pt idx="334">
                  <c:v>1.5268919999999999</c:v>
                </c:pt>
                <c:pt idx="335">
                  <c:v>1.52224</c:v>
                </c:pt>
                <c:pt idx="336">
                  <c:v>1.5237620000000001</c:v>
                </c:pt>
                <c:pt idx="337">
                  <c:v>1.523291</c:v>
                </c:pt>
                <c:pt idx="338">
                  <c:v>1.521082</c:v>
                </c:pt>
                <c:pt idx="339">
                  <c:v>1.522221</c:v>
                </c:pt>
                <c:pt idx="340">
                  <c:v>1.4780800000000001</c:v>
                </c:pt>
                <c:pt idx="341">
                  <c:v>1.47712</c:v>
                </c:pt>
                <c:pt idx="342">
                  <c:v>1.4765980000000001</c:v>
                </c:pt>
                <c:pt idx="343">
                  <c:v>1.4767049999999999</c:v>
                </c:pt>
                <c:pt idx="344">
                  <c:v>1.4833179999999999</c:v>
                </c:pt>
                <c:pt idx="345">
                  <c:v>1.4857579999999999</c:v>
                </c:pt>
                <c:pt idx="346">
                  <c:v>1.497045</c:v>
                </c:pt>
                <c:pt idx="347">
                  <c:v>1.5075050000000001</c:v>
                </c:pt>
                <c:pt idx="348">
                  <c:v>1.5283119999999999</c:v>
                </c:pt>
                <c:pt idx="349">
                  <c:v>1.5463690000000001</c:v>
                </c:pt>
                <c:pt idx="350">
                  <c:v>1.5672710000000001</c:v>
                </c:pt>
                <c:pt idx="351">
                  <c:v>1.5882719999999999</c:v>
                </c:pt>
                <c:pt idx="352">
                  <c:v>1.612131</c:v>
                </c:pt>
                <c:pt idx="353">
                  <c:v>1.637656</c:v>
                </c:pt>
                <c:pt idx="354">
                  <c:v>1.6578010000000001</c:v>
                </c:pt>
                <c:pt idx="355">
                  <c:v>1.6833739999999999</c:v>
                </c:pt>
                <c:pt idx="356">
                  <c:v>1.7056640000000001</c:v>
                </c:pt>
                <c:pt idx="357">
                  <c:v>1.7276849999999999</c:v>
                </c:pt>
                <c:pt idx="358">
                  <c:v>1.747773</c:v>
                </c:pt>
                <c:pt idx="359">
                  <c:v>1.7612429999999999</c:v>
                </c:pt>
                <c:pt idx="360">
                  <c:v>1.7747310000000001</c:v>
                </c:pt>
                <c:pt idx="361">
                  <c:v>1.7753829999999999</c:v>
                </c:pt>
                <c:pt idx="362">
                  <c:v>1.7754449999999999</c:v>
                </c:pt>
                <c:pt idx="363">
                  <c:v>1.780605</c:v>
                </c:pt>
                <c:pt idx="364">
                  <c:v>1.7769900000000001</c:v>
                </c:pt>
                <c:pt idx="365">
                  <c:v>1.772502</c:v>
                </c:pt>
                <c:pt idx="366">
                  <c:v>1.7711809999999999</c:v>
                </c:pt>
                <c:pt idx="367">
                  <c:v>1.766669</c:v>
                </c:pt>
                <c:pt idx="368">
                  <c:v>1.760688</c:v>
                </c:pt>
                <c:pt idx="369">
                  <c:v>1.7600519999999999</c:v>
                </c:pt>
                <c:pt idx="370">
                  <c:v>1.7541009999999999</c:v>
                </c:pt>
                <c:pt idx="371">
                  <c:v>1.747182</c:v>
                </c:pt>
                <c:pt idx="372">
                  <c:v>1.7486159999999999</c:v>
                </c:pt>
                <c:pt idx="373">
                  <c:v>1.743244</c:v>
                </c:pt>
                <c:pt idx="374">
                  <c:v>1.7368790000000001</c:v>
                </c:pt>
                <c:pt idx="375">
                  <c:v>1.733338</c:v>
                </c:pt>
                <c:pt idx="376">
                  <c:v>1.725595</c:v>
                </c:pt>
                <c:pt idx="377">
                  <c:v>1.7267220000000001</c:v>
                </c:pt>
                <c:pt idx="378">
                  <c:v>1.7181310000000001</c:v>
                </c:pt>
                <c:pt idx="379">
                  <c:v>1.7164029999999999</c:v>
                </c:pt>
                <c:pt idx="380">
                  <c:v>1.7087779999999999</c:v>
                </c:pt>
                <c:pt idx="381">
                  <c:v>1.708815</c:v>
                </c:pt>
                <c:pt idx="382">
                  <c:v>1.700812</c:v>
                </c:pt>
                <c:pt idx="383">
                  <c:v>1.7004649999999999</c:v>
                </c:pt>
                <c:pt idx="384">
                  <c:v>1.693835</c:v>
                </c:pt>
                <c:pt idx="385">
                  <c:v>1.691489</c:v>
                </c:pt>
                <c:pt idx="386">
                  <c:v>1.6839820000000001</c:v>
                </c:pt>
                <c:pt idx="387">
                  <c:v>1.685549</c:v>
                </c:pt>
                <c:pt idx="388">
                  <c:v>1.686914</c:v>
                </c:pt>
                <c:pt idx="389">
                  <c:v>1.680666</c:v>
                </c:pt>
                <c:pt idx="390">
                  <c:v>1.6738470000000001</c:v>
                </c:pt>
                <c:pt idx="391">
                  <c:v>1.668299</c:v>
                </c:pt>
                <c:pt idx="392">
                  <c:v>1.660766</c:v>
                </c:pt>
                <c:pt idx="393">
                  <c:v>1.655659</c:v>
                </c:pt>
                <c:pt idx="394">
                  <c:v>1.652493</c:v>
                </c:pt>
                <c:pt idx="395">
                  <c:v>1.648968</c:v>
                </c:pt>
                <c:pt idx="396">
                  <c:v>1.644965</c:v>
                </c:pt>
                <c:pt idx="397">
                  <c:v>1.638201</c:v>
                </c:pt>
                <c:pt idx="398">
                  <c:v>1.630142</c:v>
                </c:pt>
                <c:pt idx="399">
                  <c:v>1.629524</c:v>
                </c:pt>
                <c:pt idx="400">
                  <c:v>1.6211439999999999</c:v>
                </c:pt>
                <c:pt idx="401">
                  <c:v>1.6192230000000001</c:v>
                </c:pt>
                <c:pt idx="402">
                  <c:v>1.614884</c:v>
                </c:pt>
                <c:pt idx="403">
                  <c:v>1.6100460000000001</c:v>
                </c:pt>
                <c:pt idx="404">
                  <c:v>1.60564</c:v>
                </c:pt>
                <c:pt idx="405">
                  <c:v>1.6015919999999999</c:v>
                </c:pt>
                <c:pt idx="406">
                  <c:v>1.6008659999999999</c:v>
                </c:pt>
                <c:pt idx="407">
                  <c:v>1.5932630000000001</c:v>
                </c:pt>
                <c:pt idx="408">
                  <c:v>1.5909720000000001</c:v>
                </c:pt>
                <c:pt idx="409">
                  <c:v>1.5866960000000001</c:v>
                </c:pt>
                <c:pt idx="410">
                  <c:v>1.578667</c:v>
                </c:pt>
                <c:pt idx="411">
                  <c:v>1.5750010000000001</c:v>
                </c:pt>
                <c:pt idx="412">
                  <c:v>1.572055</c:v>
                </c:pt>
                <c:pt idx="413">
                  <c:v>1.566157</c:v>
                </c:pt>
                <c:pt idx="414">
                  <c:v>1.5631440000000001</c:v>
                </c:pt>
                <c:pt idx="415">
                  <c:v>1.555561</c:v>
                </c:pt>
                <c:pt idx="416">
                  <c:v>1.5531459999999999</c:v>
                </c:pt>
                <c:pt idx="417">
                  <c:v>1.5467230000000001</c:v>
                </c:pt>
                <c:pt idx="418">
                  <c:v>1.550781</c:v>
                </c:pt>
                <c:pt idx="419">
                  <c:v>1.547558</c:v>
                </c:pt>
                <c:pt idx="420">
                  <c:v>1.539059</c:v>
                </c:pt>
                <c:pt idx="421">
                  <c:v>1.5319769999999999</c:v>
                </c:pt>
                <c:pt idx="422">
                  <c:v>1.527199</c:v>
                </c:pt>
                <c:pt idx="423">
                  <c:v>1.5233669999999999</c:v>
                </c:pt>
                <c:pt idx="424">
                  <c:v>1.518465</c:v>
                </c:pt>
                <c:pt idx="425">
                  <c:v>1.5130459999999999</c:v>
                </c:pt>
                <c:pt idx="426">
                  <c:v>1.507209</c:v>
                </c:pt>
                <c:pt idx="427">
                  <c:v>1.50353</c:v>
                </c:pt>
                <c:pt idx="428">
                  <c:v>1.4998579999999999</c:v>
                </c:pt>
                <c:pt idx="429">
                  <c:v>1.4962960000000001</c:v>
                </c:pt>
                <c:pt idx="430">
                  <c:v>1.4906379999999999</c:v>
                </c:pt>
                <c:pt idx="431">
                  <c:v>1.4862230000000001</c:v>
                </c:pt>
                <c:pt idx="432">
                  <c:v>1.4802960000000001</c:v>
                </c:pt>
                <c:pt idx="433">
                  <c:v>1.4765710000000001</c:v>
                </c:pt>
                <c:pt idx="434">
                  <c:v>1.4726410000000001</c:v>
                </c:pt>
                <c:pt idx="435">
                  <c:v>1.467916</c:v>
                </c:pt>
                <c:pt idx="436">
                  <c:v>1.4673499999999999</c:v>
                </c:pt>
                <c:pt idx="437">
                  <c:v>1.4603280000000001</c:v>
                </c:pt>
                <c:pt idx="438">
                  <c:v>1.4557180000000001</c:v>
                </c:pt>
                <c:pt idx="439">
                  <c:v>1.454863</c:v>
                </c:pt>
                <c:pt idx="440">
                  <c:v>1.4499679999999999</c:v>
                </c:pt>
                <c:pt idx="441">
                  <c:v>1.4431099999999999</c:v>
                </c:pt>
                <c:pt idx="442">
                  <c:v>1.437262</c:v>
                </c:pt>
                <c:pt idx="443">
                  <c:v>1.4346209999999999</c:v>
                </c:pt>
                <c:pt idx="444">
                  <c:v>1.431657</c:v>
                </c:pt>
                <c:pt idx="445">
                  <c:v>1.4252210000000001</c:v>
                </c:pt>
                <c:pt idx="446">
                  <c:v>1.421265</c:v>
                </c:pt>
                <c:pt idx="447">
                  <c:v>1.419295</c:v>
                </c:pt>
                <c:pt idx="448">
                  <c:v>1.4176089999999999</c:v>
                </c:pt>
                <c:pt idx="449">
                  <c:v>1.4149579999999999</c:v>
                </c:pt>
                <c:pt idx="450">
                  <c:v>1.411489</c:v>
                </c:pt>
                <c:pt idx="451">
                  <c:v>1.406711</c:v>
                </c:pt>
                <c:pt idx="452">
                  <c:v>1.4015610000000001</c:v>
                </c:pt>
                <c:pt idx="453">
                  <c:v>1.3944049999999999</c:v>
                </c:pt>
                <c:pt idx="454">
                  <c:v>1.3898740000000001</c:v>
                </c:pt>
                <c:pt idx="455">
                  <c:v>1.3878440000000001</c:v>
                </c:pt>
                <c:pt idx="456">
                  <c:v>1.383119</c:v>
                </c:pt>
                <c:pt idx="457">
                  <c:v>1.380301</c:v>
                </c:pt>
                <c:pt idx="458">
                  <c:v>1.3738349999999999</c:v>
                </c:pt>
                <c:pt idx="459">
                  <c:v>1.36975</c:v>
                </c:pt>
                <c:pt idx="460">
                  <c:v>1.367445</c:v>
                </c:pt>
                <c:pt idx="461">
                  <c:v>1.362975</c:v>
                </c:pt>
                <c:pt idx="462">
                  <c:v>1.3579330000000001</c:v>
                </c:pt>
                <c:pt idx="463">
                  <c:v>1.3545430000000001</c:v>
                </c:pt>
                <c:pt idx="464">
                  <c:v>1.3517330000000001</c:v>
                </c:pt>
                <c:pt idx="465">
                  <c:v>1.3483890000000001</c:v>
                </c:pt>
                <c:pt idx="466">
                  <c:v>1.343899</c:v>
                </c:pt>
                <c:pt idx="467">
                  <c:v>1.3395859999999999</c:v>
                </c:pt>
                <c:pt idx="468">
                  <c:v>1.3365769999999999</c:v>
                </c:pt>
                <c:pt idx="469">
                  <c:v>1.33412</c:v>
                </c:pt>
                <c:pt idx="470">
                  <c:v>1.329134</c:v>
                </c:pt>
                <c:pt idx="471">
                  <c:v>1.325491</c:v>
                </c:pt>
                <c:pt idx="472">
                  <c:v>1.3216410000000001</c:v>
                </c:pt>
                <c:pt idx="473">
                  <c:v>1.3175129999999999</c:v>
                </c:pt>
                <c:pt idx="474">
                  <c:v>1.3129470000000001</c:v>
                </c:pt>
                <c:pt idx="475">
                  <c:v>1.3116159999999999</c:v>
                </c:pt>
                <c:pt idx="476">
                  <c:v>1.3058350000000001</c:v>
                </c:pt>
                <c:pt idx="477">
                  <c:v>1.3008569999999999</c:v>
                </c:pt>
                <c:pt idx="478">
                  <c:v>1.303015</c:v>
                </c:pt>
                <c:pt idx="479">
                  <c:v>1.3009470000000001</c:v>
                </c:pt>
                <c:pt idx="480">
                  <c:v>1.29853</c:v>
                </c:pt>
                <c:pt idx="481">
                  <c:v>1.2912250000000001</c:v>
                </c:pt>
                <c:pt idx="482">
                  <c:v>1.285825</c:v>
                </c:pt>
                <c:pt idx="483">
                  <c:v>1.282322</c:v>
                </c:pt>
                <c:pt idx="484">
                  <c:v>1.2790699999999999</c:v>
                </c:pt>
                <c:pt idx="485">
                  <c:v>1.276497</c:v>
                </c:pt>
                <c:pt idx="486">
                  <c:v>1.2700400000000001</c:v>
                </c:pt>
                <c:pt idx="487">
                  <c:v>1.2668379999999999</c:v>
                </c:pt>
                <c:pt idx="488">
                  <c:v>1.263992</c:v>
                </c:pt>
                <c:pt idx="489">
                  <c:v>1.259679</c:v>
                </c:pt>
                <c:pt idx="490">
                  <c:v>1.256848</c:v>
                </c:pt>
                <c:pt idx="491">
                  <c:v>1.2531680000000001</c:v>
                </c:pt>
                <c:pt idx="492">
                  <c:v>1.249579</c:v>
                </c:pt>
                <c:pt idx="493">
                  <c:v>1.2466090000000001</c:v>
                </c:pt>
                <c:pt idx="494">
                  <c:v>1.242958</c:v>
                </c:pt>
                <c:pt idx="495">
                  <c:v>1.238788</c:v>
                </c:pt>
                <c:pt idx="496">
                  <c:v>1.233541</c:v>
                </c:pt>
                <c:pt idx="497">
                  <c:v>1.232486</c:v>
                </c:pt>
                <c:pt idx="498">
                  <c:v>1.2280340000000001</c:v>
                </c:pt>
                <c:pt idx="499">
                  <c:v>1.2243919999999999</c:v>
                </c:pt>
                <c:pt idx="500">
                  <c:v>1.2192210000000001</c:v>
                </c:pt>
                <c:pt idx="501">
                  <c:v>1.2197119999999999</c:v>
                </c:pt>
                <c:pt idx="502">
                  <c:v>1.2143440000000001</c:v>
                </c:pt>
                <c:pt idx="503">
                  <c:v>1.2114130000000001</c:v>
                </c:pt>
                <c:pt idx="504">
                  <c:v>1.2079709999999999</c:v>
                </c:pt>
                <c:pt idx="505">
                  <c:v>1.2041090000000001</c:v>
                </c:pt>
                <c:pt idx="506">
                  <c:v>1.1993400000000001</c:v>
                </c:pt>
                <c:pt idx="507">
                  <c:v>1.1974309999999999</c:v>
                </c:pt>
                <c:pt idx="508">
                  <c:v>1.193519</c:v>
                </c:pt>
                <c:pt idx="509">
                  <c:v>1.194685</c:v>
                </c:pt>
                <c:pt idx="510">
                  <c:v>1.191036</c:v>
                </c:pt>
                <c:pt idx="511">
                  <c:v>1.189047</c:v>
                </c:pt>
                <c:pt idx="512">
                  <c:v>1.1814610000000001</c:v>
                </c:pt>
                <c:pt idx="513">
                  <c:v>1.1811940000000001</c:v>
                </c:pt>
                <c:pt idx="514">
                  <c:v>1.175284</c:v>
                </c:pt>
                <c:pt idx="515">
                  <c:v>1.173333</c:v>
                </c:pt>
                <c:pt idx="516">
                  <c:v>1.1694249999999999</c:v>
                </c:pt>
                <c:pt idx="517">
                  <c:v>1.1636839999999999</c:v>
                </c:pt>
                <c:pt idx="518">
                  <c:v>1.162209</c:v>
                </c:pt>
                <c:pt idx="519">
                  <c:v>1.158299</c:v>
                </c:pt>
                <c:pt idx="520">
                  <c:v>1.1554979999999999</c:v>
                </c:pt>
                <c:pt idx="521">
                  <c:v>1.153432</c:v>
                </c:pt>
                <c:pt idx="522">
                  <c:v>1.1485270000000001</c:v>
                </c:pt>
                <c:pt idx="523">
                  <c:v>1.1464570000000001</c:v>
                </c:pt>
                <c:pt idx="524">
                  <c:v>1.141213</c:v>
                </c:pt>
                <c:pt idx="525">
                  <c:v>1.138598</c:v>
                </c:pt>
                <c:pt idx="526">
                  <c:v>1.134987</c:v>
                </c:pt>
                <c:pt idx="527">
                  <c:v>1.1333979999999999</c:v>
                </c:pt>
                <c:pt idx="528">
                  <c:v>1.130849</c:v>
                </c:pt>
                <c:pt idx="529">
                  <c:v>1.1259539999999999</c:v>
                </c:pt>
                <c:pt idx="530">
                  <c:v>1.124549</c:v>
                </c:pt>
                <c:pt idx="531">
                  <c:v>1.119264</c:v>
                </c:pt>
                <c:pt idx="532">
                  <c:v>1.117391</c:v>
                </c:pt>
                <c:pt idx="533">
                  <c:v>1.115262</c:v>
                </c:pt>
                <c:pt idx="534">
                  <c:v>1.110649</c:v>
                </c:pt>
                <c:pt idx="535">
                  <c:v>1.1089530000000001</c:v>
                </c:pt>
                <c:pt idx="536">
                  <c:v>1.106007</c:v>
                </c:pt>
                <c:pt idx="537">
                  <c:v>1.1024309999999999</c:v>
                </c:pt>
                <c:pt idx="538">
                  <c:v>1.1014079999999999</c:v>
                </c:pt>
                <c:pt idx="539">
                  <c:v>1.098368</c:v>
                </c:pt>
                <c:pt idx="540">
                  <c:v>1.096765</c:v>
                </c:pt>
                <c:pt idx="541">
                  <c:v>1.0944959999999999</c:v>
                </c:pt>
                <c:pt idx="542">
                  <c:v>1.0882430000000001</c:v>
                </c:pt>
                <c:pt idx="543">
                  <c:v>1.088123</c:v>
                </c:pt>
                <c:pt idx="544">
                  <c:v>1.0832299999999999</c:v>
                </c:pt>
                <c:pt idx="545">
                  <c:v>1.078344</c:v>
                </c:pt>
                <c:pt idx="546">
                  <c:v>1.077723</c:v>
                </c:pt>
                <c:pt idx="547">
                  <c:v>1.072047</c:v>
                </c:pt>
                <c:pt idx="548">
                  <c:v>1.0694870000000001</c:v>
                </c:pt>
                <c:pt idx="549">
                  <c:v>1.0680620000000001</c:v>
                </c:pt>
                <c:pt idx="550">
                  <c:v>1.0656239999999999</c:v>
                </c:pt>
                <c:pt idx="551">
                  <c:v>1.061555</c:v>
                </c:pt>
                <c:pt idx="552">
                  <c:v>1.058813</c:v>
                </c:pt>
                <c:pt idx="553">
                  <c:v>1.055801</c:v>
                </c:pt>
                <c:pt idx="554">
                  <c:v>1.0551010000000001</c:v>
                </c:pt>
                <c:pt idx="555">
                  <c:v>1.049785</c:v>
                </c:pt>
                <c:pt idx="556">
                  <c:v>1.0482229999999999</c:v>
                </c:pt>
                <c:pt idx="557">
                  <c:v>1.0443720000000001</c:v>
                </c:pt>
                <c:pt idx="558">
                  <c:v>1.040559</c:v>
                </c:pt>
                <c:pt idx="559">
                  <c:v>1.04016</c:v>
                </c:pt>
                <c:pt idx="560">
                  <c:v>1.037442</c:v>
                </c:pt>
                <c:pt idx="561">
                  <c:v>1.0327839999999999</c:v>
                </c:pt>
                <c:pt idx="562">
                  <c:v>1.031487</c:v>
                </c:pt>
                <c:pt idx="563">
                  <c:v>1.0280860000000001</c:v>
                </c:pt>
                <c:pt idx="564">
                  <c:v>1.0247409999999999</c:v>
                </c:pt>
                <c:pt idx="565">
                  <c:v>1.0217229999999999</c:v>
                </c:pt>
                <c:pt idx="566">
                  <c:v>1.018726</c:v>
                </c:pt>
                <c:pt idx="567">
                  <c:v>1.0178879999999999</c:v>
                </c:pt>
                <c:pt idx="568">
                  <c:v>1.0125310000000001</c:v>
                </c:pt>
                <c:pt idx="569">
                  <c:v>1.014116</c:v>
                </c:pt>
                <c:pt idx="570">
                  <c:v>1.011458</c:v>
                </c:pt>
                <c:pt idx="571">
                  <c:v>1.0072140000000001</c:v>
                </c:pt>
                <c:pt idx="572">
                  <c:v>1.0048589999999999</c:v>
                </c:pt>
                <c:pt idx="573">
                  <c:v>1.0012289999999999</c:v>
                </c:pt>
                <c:pt idx="574">
                  <c:v>0.99804349999999997</c:v>
                </c:pt>
                <c:pt idx="575">
                  <c:v>0.99643479999999995</c:v>
                </c:pt>
                <c:pt idx="576">
                  <c:v>0.9919772</c:v>
                </c:pt>
                <c:pt idx="577">
                  <c:v>0.98956370000000005</c:v>
                </c:pt>
                <c:pt idx="578">
                  <c:v>0.98595969999999999</c:v>
                </c:pt>
                <c:pt idx="579">
                  <c:v>0.98380120000000004</c:v>
                </c:pt>
                <c:pt idx="580">
                  <c:v>0.98113760000000005</c:v>
                </c:pt>
                <c:pt idx="581">
                  <c:v>0.97884899999999997</c:v>
                </c:pt>
                <c:pt idx="582">
                  <c:v>0.97490600000000005</c:v>
                </c:pt>
                <c:pt idx="583">
                  <c:v>0.97332700000000005</c:v>
                </c:pt>
                <c:pt idx="584">
                  <c:v>0.9689352</c:v>
                </c:pt>
                <c:pt idx="585">
                  <c:v>0.96755659999999999</c:v>
                </c:pt>
                <c:pt idx="586">
                  <c:v>0.96363569999999998</c:v>
                </c:pt>
                <c:pt idx="587">
                  <c:v>0.9620339</c:v>
                </c:pt>
                <c:pt idx="588">
                  <c:v>0.9588643</c:v>
                </c:pt>
                <c:pt idx="589">
                  <c:v>0.95582319999999998</c:v>
                </c:pt>
                <c:pt idx="590">
                  <c:v>0.95323480000000005</c:v>
                </c:pt>
                <c:pt idx="591">
                  <c:v>0.95049600000000001</c:v>
                </c:pt>
                <c:pt idx="592">
                  <c:v>0.94836830000000005</c:v>
                </c:pt>
                <c:pt idx="593">
                  <c:v>0.94619790000000004</c:v>
                </c:pt>
                <c:pt idx="594">
                  <c:v>0.94316630000000001</c:v>
                </c:pt>
                <c:pt idx="595">
                  <c:v>0.93970989999999999</c:v>
                </c:pt>
                <c:pt idx="596">
                  <c:v>0.93702129999999995</c:v>
                </c:pt>
                <c:pt idx="597">
                  <c:v>0.93556930000000005</c:v>
                </c:pt>
                <c:pt idx="598">
                  <c:v>0.9331682</c:v>
                </c:pt>
                <c:pt idx="599">
                  <c:v>0.92863669999999998</c:v>
                </c:pt>
                <c:pt idx="600">
                  <c:v>0.9300311</c:v>
                </c:pt>
                <c:pt idx="601">
                  <c:v>0.92652760000000001</c:v>
                </c:pt>
                <c:pt idx="602">
                  <c:v>0.92423929999999999</c:v>
                </c:pt>
                <c:pt idx="603">
                  <c:v>0.92061440000000005</c:v>
                </c:pt>
                <c:pt idx="604">
                  <c:v>0.91790669999999996</c:v>
                </c:pt>
                <c:pt idx="605">
                  <c:v>0.91559599999999997</c:v>
                </c:pt>
                <c:pt idx="606">
                  <c:v>0.91232259999999998</c:v>
                </c:pt>
                <c:pt idx="607">
                  <c:v>0.90959579999999995</c:v>
                </c:pt>
                <c:pt idx="608">
                  <c:v>0.90633370000000002</c:v>
                </c:pt>
                <c:pt idx="609">
                  <c:v>0.90446899999999997</c:v>
                </c:pt>
                <c:pt idx="610">
                  <c:v>0.90138660000000004</c:v>
                </c:pt>
                <c:pt idx="611">
                  <c:v>0.89920489999999997</c:v>
                </c:pt>
                <c:pt idx="612">
                  <c:v>0.89609559999999999</c:v>
                </c:pt>
                <c:pt idx="613">
                  <c:v>0.8947233</c:v>
                </c:pt>
                <c:pt idx="614">
                  <c:v>0.89130569999999998</c:v>
                </c:pt>
                <c:pt idx="615">
                  <c:v>0.88926000000000005</c:v>
                </c:pt>
                <c:pt idx="616">
                  <c:v>0.88592490000000002</c:v>
                </c:pt>
                <c:pt idx="617">
                  <c:v>0.88314800000000004</c:v>
                </c:pt>
                <c:pt idx="618">
                  <c:v>0.88070570000000004</c:v>
                </c:pt>
                <c:pt idx="619">
                  <c:v>0.87825739999999997</c:v>
                </c:pt>
                <c:pt idx="620">
                  <c:v>0.87584419999999996</c:v>
                </c:pt>
                <c:pt idx="621">
                  <c:v>0.8726604</c:v>
                </c:pt>
                <c:pt idx="622">
                  <c:v>0.87122440000000001</c:v>
                </c:pt>
                <c:pt idx="623">
                  <c:v>0.86885029999999996</c:v>
                </c:pt>
                <c:pt idx="624">
                  <c:v>0.86603140000000001</c:v>
                </c:pt>
                <c:pt idx="625">
                  <c:v>0.86284179999999999</c:v>
                </c:pt>
                <c:pt idx="626">
                  <c:v>0.86040320000000003</c:v>
                </c:pt>
                <c:pt idx="627">
                  <c:v>0.85828689999999996</c:v>
                </c:pt>
                <c:pt idx="628">
                  <c:v>0.85581169999999995</c:v>
                </c:pt>
                <c:pt idx="629">
                  <c:v>0.85323850000000001</c:v>
                </c:pt>
                <c:pt idx="630">
                  <c:v>0.85359510000000005</c:v>
                </c:pt>
                <c:pt idx="631">
                  <c:v>0.85111420000000004</c:v>
                </c:pt>
                <c:pt idx="632">
                  <c:v>0.84719250000000001</c:v>
                </c:pt>
                <c:pt idx="633">
                  <c:v>0.84556750000000003</c:v>
                </c:pt>
                <c:pt idx="634">
                  <c:v>0.84168540000000003</c:v>
                </c:pt>
                <c:pt idx="635">
                  <c:v>0.83932289999999998</c:v>
                </c:pt>
                <c:pt idx="636">
                  <c:v>0.83725769999999999</c:v>
                </c:pt>
                <c:pt idx="637">
                  <c:v>0.83372049999999998</c:v>
                </c:pt>
                <c:pt idx="638">
                  <c:v>0.83150020000000002</c:v>
                </c:pt>
                <c:pt idx="639">
                  <c:v>0.82899560000000005</c:v>
                </c:pt>
                <c:pt idx="640">
                  <c:v>0.82638990000000001</c:v>
                </c:pt>
                <c:pt idx="641">
                  <c:v>0.8245323</c:v>
                </c:pt>
                <c:pt idx="642">
                  <c:v>0.82163209999999998</c:v>
                </c:pt>
                <c:pt idx="643">
                  <c:v>0.81933670000000003</c:v>
                </c:pt>
                <c:pt idx="644">
                  <c:v>0.81656309999999999</c:v>
                </c:pt>
                <c:pt idx="645">
                  <c:v>0.81454629999999995</c:v>
                </c:pt>
                <c:pt idx="646">
                  <c:v>0.81201469999999998</c:v>
                </c:pt>
                <c:pt idx="647">
                  <c:v>0.80937809999999999</c:v>
                </c:pt>
                <c:pt idx="648">
                  <c:v>0.80774029999999997</c:v>
                </c:pt>
                <c:pt idx="649">
                  <c:v>0.80446470000000003</c:v>
                </c:pt>
                <c:pt idx="650">
                  <c:v>0.80298130000000001</c:v>
                </c:pt>
                <c:pt idx="651">
                  <c:v>0.80001739999999999</c:v>
                </c:pt>
                <c:pt idx="652">
                  <c:v>0.79801460000000002</c:v>
                </c:pt>
                <c:pt idx="653">
                  <c:v>0.79515939999999996</c:v>
                </c:pt>
                <c:pt idx="654">
                  <c:v>0.79314399999999996</c:v>
                </c:pt>
                <c:pt idx="655">
                  <c:v>0.79088440000000004</c:v>
                </c:pt>
                <c:pt idx="656">
                  <c:v>0.7882981</c:v>
                </c:pt>
                <c:pt idx="657">
                  <c:v>0.78651400000000005</c:v>
                </c:pt>
                <c:pt idx="658">
                  <c:v>0.78419119999999998</c:v>
                </c:pt>
                <c:pt idx="659">
                  <c:v>0.78141519999999998</c:v>
                </c:pt>
                <c:pt idx="660">
                  <c:v>0.78140710000000002</c:v>
                </c:pt>
                <c:pt idx="661">
                  <c:v>0.77948269999999997</c:v>
                </c:pt>
                <c:pt idx="662">
                  <c:v>0.77614349999999999</c:v>
                </c:pt>
                <c:pt idx="663">
                  <c:v>0.77410690000000004</c:v>
                </c:pt>
                <c:pt idx="664">
                  <c:v>0.7712966</c:v>
                </c:pt>
                <c:pt idx="665">
                  <c:v>0.76849769999999995</c:v>
                </c:pt>
                <c:pt idx="666">
                  <c:v>0.76615129999999998</c:v>
                </c:pt>
                <c:pt idx="667">
                  <c:v>0.76323280000000004</c:v>
                </c:pt>
                <c:pt idx="668">
                  <c:v>0.76062620000000003</c:v>
                </c:pt>
                <c:pt idx="669">
                  <c:v>0.75833709999999999</c:v>
                </c:pt>
                <c:pt idx="670">
                  <c:v>0.7564303</c:v>
                </c:pt>
                <c:pt idx="671">
                  <c:v>0.75385210000000002</c:v>
                </c:pt>
                <c:pt idx="672">
                  <c:v>0.75214420000000004</c:v>
                </c:pt>
                <c:pt idx="673">
                  <c:v>0.74970440000000005</c:v>
                </c:pt>
                <c:pt idx="674">
                  <c:v>0.7465503</c:v>
                </c:pt>
                <c:pt idx="675">
                  <c:v>0.74465820000000005</c:v>
                </c:pt>
                <c:pt idx="676">
                  <c:v>0.74205770000000004</c:v>
                </c:pt>
                <c:pt idx="677">
                  <c:v>0.73977859999999995</c:v>
                </c:pt>
                <c:pt idx="678">
                  <c:v>0.73783509999999997</c:v>
                </c:pt>
                <c:pt idx="679">
                  <c:v>0.73525850000000004</c:v>
                </c:pt>
                <c:pt idx="680">
                  <c:v>0.73292389999999996</c:v>
                </c:pt>
                <c:pt idx="681">
                  <c:v>0.73091209999999995</c:v>
                </c:pt>
                <c:pt idx="682">
                  <c:v>0.72824900000000004</c:v>
                </c:pt>
                <c:pt idx="683">
                  <c:v>0.72560270000000004</c:v>
                </c:pt>
                <c:pt idx="684">
                  <c:v>0.7240934</c:v>
                </c:pt>
                <c:pt idx="685">
                  <c:v>0.72126460000000003</c:v>
                </c:pt>
                <c:pt idx="686">
                  <c:v>0.71936120000000003</c:v>
                </c:pt>
                <c:pt idx="687">
                  <c:v>0.71662519999999996</c:v>
                </c:pt>
                <c:pt idx="688">
                  <c:v>0.71486269999999996</c:v>
                </c:pt>
                <c:pt idx="689">
                  <c:v>0.71258949999999999</c:v>
                </c:pt>
                <c:pt idx="690">
                  <c:v>0.71046989999999999</c:v>
                </c:pt>
                <c:pt idx="691">
                  <c:v>0.70964700000000003</c:v>
                </c:pt>
                <c:pt idx="692">
                  <c:v>0.70727189999999995</c:v>
                </c:pt>
                <c:pt idx="693">
                  <c:v>0.70425159999999998</c:v>
                </c:pt>
                <c:pt idx="694">
                  <c:v>0.70186179999999998</c:v>
                </c:pt>
                <c:pt idx="695">
                  <c:v>0.69938730000000005</c:v>
                </c:pt>
                <c:pt idx="696">
                  <c:v>0.69766249999999996</c:v>
                </c:pt>
                <c:pt idx="697">
                  <c:v>0.6950925</c:v>
                </c:pt>
                <c:pt idx="698">
                  <c:v>0.6920887</c:v>
                </c:pt>
                <c:pt idx="699">
                  <c:v>0.68999650000000001</c:v>
                </c:pt>
                <c:pt idx="700">
                  <c:v>0.68792520000000001</c:v>
                </c:pt>
                <c:pt idx="701">
                  <c:v>0.68587679999999995</c:v>
                </c:pt>
                <c:pt idx="702">
                  <c:v>0.68309209999999998</c:v>
                </c:pt>
                <c:pt idx="703">
                  <c:v>0.68114129999999995</c:v>
                </c:pt>
                <c:pt idx="704">
                  <c:v>0.67914189999999997</c:v>
                </c:pt>
                <c:pt idx="705">
                  <c:v>0.67698069999999999</c:v>
                </c:pt>
                <c:pt idx="706">
                  <c:v>0.67465940000000002</c:v>
                </c:pt>
                <c:pt idx="707">
                  <c:v>0.67232389999999997</c:v>
                </c:pt>
                <c:pt idx="708">
                  <c:v>0.66983420000000005</c:v>
                </c:pt>
                <c:pt idx="709">
                  <c:v>0.66801290000000002</c:v>
                </c:pt>
                <c:pt idx="710">
                  <c:v>0.66518520000000003</c:v>
                </c:pt>
                <c:pt idx="711">
                  <c:v>0.6631532</c:v>
                </c:pt>
                <c:pt idx="712">
                  <c:v>0.66092110000000004</c:v>
                </c:pt>
                <c:pt idx="713">
                  <c:v>0.65845339999999997</c:v>
                </c:pt>
                <c:pt idx="714">
                  <c:v>0.656636</c:v>
                </c:pt>
                <c:pt idx="715">
                  <c:v>0.65456449999999999</c:v>
                </c:pt>
                <c:pt idx="716">
                  <c:v>0.65240089999999995</c:v>
                </c:pt>
                <c:pt idx="717">
                  <c:v>0.64996869999999995</c:v>
                </c:pt>
                <c:pt idx="718">
                  <c:v>0.64794819999999997</c:v>
                </c:pt>
                <c:pt idx="719">
                  <c:v>0.64595000000000002</c:v>
                </c:pt>
                <c:pt idx="720">
                  <c:v>0.6436286</c:v>
                </c:pt>
                <c:pt idx="721">
                  <c:v>0.64328079999999999</c:v>
                </c:pt>
                <c:pt idx="722">
                  <c:v>0.64090279999999999</c:v>
                </c:pt>
                <c:pt idx="723">
                  <c:v>0.6387372</c:v>
                </c:pt>
                <c:pt idx="724">
                  <c:v>0.63624970000000003</c:v>
                </c:pt>
                <c:pt idx="725">
                  <c:v>0.63407559999999996</c:v>
                </c:pt>
                <c:pt idx="726">
                  <c:v>0.6312856</c:v>
                </c:pt>
                <c:pt idx="727">
                  <c:v>0.62868570000000001</c:v>
                </c:pt>
                <c:pt idx="728">
                  <c:v>0.62740419999999997</c:v>
                </c:pt>
                <c:pt idx="729">
                  <c:v>0.62409610000000004</c:v>
                </c:pt>
                <c:pt idx="730">
                  <c:v>0.62153369999999997</c:v>
                </c:pt>
                <c:pt idx="731">
                  <c:v>0.61902270000000004</c:v>
                </c:pt>
                <c:pt idx="732">
                  <c:v>0.61688889999999996</c:v>
                </c:pt>
                <c:pt idx="733">
                  <c:v>0.61498750000000002</c:v>
                </c:pt>
                <c:pt idx="734">
                  <c:v>0.61214999999999997</c:v>
                </c:pt>
                <c:pt idx="735">
                  <c:v>0.61079410000000001</c:v>
                </c:pt>
                <c:pt idx="736">
                  <c:v>0.60873449999999996</c:v>
                </c:pt>
                <c:pt idx="737">
                  <c:v>0.60660510000000001</c:v>
                </c:pt>
                <c:pt idx="738">
                  <c:v>0.60345890000000002</c:v>
                </c:pt>
                <c:pt idx="739">
                  <c:v>0.60182899999999995</c:v>
                </c:pt>
                <c:pt idx="740">
                  <c:v>0.60047479999999998</c:v>
                </c:pt>
                <c:pt idx="741">
                  <c:v>0.59811780000000003</c:v>
                </c:pt>
                <c:pt idx="742">
                  <c:v>0.59582829999999998</c:v>
                </c:pt>
                <c:pt idx="743">
                  <c:v>0.5936418</c:v>
                </c:pt>
                <c:pt idx="744">
                  <c:v>0.59193890000000005</c:v>
                </c:pt>
                <c:pt idx="745">
                  <c:v>0.58894590000000002</c:v>
                </c:pt>
                <c:pt idx="746">
                  <c:v>0.58723320000000001</c:v>
                </c:pt>
                <c:pt idx="747">
                  <c:v>0.58591479999999996</c:v>
                </c:pt>
                <c:pt idx="748">
                  <c:v>0.58358019999999999</c:v>
                </c:pt>
                <c:pt idx="749">
                  <c:v>0.58115539999999999</c:v>
                </c:pt>
                <c:pt idx="750">
                  <c:v>0.57889330000000006</c:v>
                </c:pt>
                <c:pt idx="751">
                  <c:v>0.57830340000000002</c:v>
                </c:pt>
                <c:pt idx="752">
                  <c:v>0.57729229999999998</c:v>
                </c:pt>
                <c:pt idx="753">
                  <c:v>0.57465679999999997</c:v>
                </c:pt>
                <c:pt idx="754">
                  <c:v>0.57174060000000004</c:v>
                </c:pt>
                <c:pt idx="755">
                  <c:v>0.56939329999999999</c:v>
                </c:pt>
                <c:pt idx="756">
                  <c:v>0.56801860000000004</c:v>
                </c:pt>
                <c:pt idx="757">
                  <c:v>0.56547860000000005</c:v>
                </c:pt>
                <c:pt idx="758">
                  <c:v>0.56277310000000003</c:v>
                </c:pt>
                <c:pt idx="759">
                  <c:v>0.5610079</c:v>
                </c:pt>
                <c:pt idx="760">
                  <c:v>0.55912810000000002</c:v>
                </c:pt>
                <c:pt idx="761">
                  <c:v>0.55732150000000003</c:v>
                </c:pt>
                <c:pt idx="762">
                  <c:v>0.55556220000000001</c:v>
                </c:pt>
                <c:pt idx="763">
                  <c:v>0.55245359999999999</c:v>
                </c:pt>
                <c:pt idx="764">
                  <c:v>0.55128100000000002</c:v>
                </c:pt>
                <c:pt idx="765">
                  <c:v>0.54909969999999997</c:v>
                </c:pt>
                <c:pt idx="766">
                  <c:v>0.54674529999999999</c:v>
                </c:pt>
                <c:pt idx="767">
                  <c:v>0.54520069999999998</c:v>
                </c:pt>
                <c:pt idx="768">
                  <c:v>0.54263150000000004</c:v>
                </c:pt>
                <c:pt idx="769">
                  <c:v>0.54063119999999998</c:v>
                </c:pt>
                <c:pt idx="770">
                  <c:v>0.53840840000000001</c:v>
                </c:pt>
                <c:pt idx="771">
                  <c:v>0.53700130000000001</c:v>
                </c:pt>
                <c:pt idx="772">
                  <c:v>0.53447619999999996</c:v>
                </c:pt>
                <c:pt idx="773">
                  <c:v>0.53234970000000004</c:v>
                </c:pt>
                <c:pt idx="774">
                  <c:v>0.53006370000000003</c:v>
                </c:pt>
                <c:pt idx="775">
                  <c:v>0.5286033</c:v>
                </c:pt>
                <c:pt idx="776">
                  <c:v>0.52583469999999999</c:v>
                </c:pt>
                <c:pt idx="777">
                  <c:v>0.52460209999999996</c:v>
                </c:pt>
                <c:pt idx="778">
                  <c:v>0.52239179999999996</c:v>
                </c:pt>
                <c:pt idx="779">
                  <c:v>0.52079310000000001</c:v>
                </c:pt>
                <c:pt idx="780">
                  <c:v>0.51792009999999999</c:v>
                </c:pt>
                <c:pt idx="781">
                  <c:v>0.51646630000000004</c:v>
                </c:pt>
                <c:pt idx="782">
                  <c:v>0.51641049999999999</c:v>
                </c:pt>
                <c:pt idx="783">
                  <c:v>0.51435359999999997</c:v>
                </c:pt>
                <c:pt idx="784">
                  <c:v>0.51178409999999996</c:v>
                </c:pt>
                <c:pt idx="785">
                  <c:v>0.50940609999999997</c:v>
                </c:pt>
                <c:pt idx="786">
                  <c:v>0.50733249999999996</c:v>
                </c:pt>
                <c:pt idx="787">
                  <c:v>0.5055849</c:v>
                </c:pt>
                <c:pt idx="788">
                  <c:v>0.50356080000000003</c:v>
                </c:pt>
                <c:pt idx="789">
                  <c:v>0.50100679999999997</c:v>
                </c:pt>
                <c:pt idx="790">
                  <c:v>0.49913619999999997</c:v>
                </c:pt>
                <c:pt idx="791">
                  <c:v>0.4975909</c:v>
                </c:pt>
                <c:pt idx="792">
                  <c:v>0.49555830000000001</c:v>
                </c:pt>
                <c:pt idx="793">
                  <c:v>0.4932011</c:v>
                </c:pt>
                <c:pt idx="794">
                  <c:v>0.49113299999999999</c:v>
                </c:pt>
                <c:pt idx="795">
                  <c:v>0.48967470000000002</c:v>
                </c:pt>
                <c:pt idx="796">
                  <c:v>0.48752129999999999</c:v>
                </c:pt>
                <c:pt idx="797">
                  <c:v>0.48573050000000001</c:v>
                </c:pt>
                <c:pt idx="798">
                  <c:v>0.48366120000000001</c:v>
                </c:pt>
                <c:pt idx="799">
                  <c:v>0.48184189999999999</c:v>
                </c:pt>
                <c:pt idx="800">
                  <c:v>0.48020849999999998</c:v>
                </c:pt>
                <c:pt idx="801">
                  <c:v>0.47806959999999998</c:v>
                </c:pt>
                <c:pt idx="802">
                  <c:v>0.47619669999999997</c:v>
                </c:pt>
                <c:pt idx="803">
                  <c:v>0.47390389999999999</c:v>
                </c:pt>
                <c:pt idx="804">
                  <c:v>0.47266200000000003</c:v>
                </c:pt>
                <c:pt idx="805">
                  <c:v>0.47021410000000002</c:v>
                </c:pt>
                <c:pt idx="806">
                  <c:v>0.4686283</c:v>
                </c:pt>
                <c:pt idx="807">
                  <c:v>0.46646209999999999</c:v>
                </c:pt>
                <c:pt idx="808">
                  <c:v>0.46456389999999997</c:v>
                </c:pt>
                <c:pt idx="809">
                  <c:v>0.46265620000000002</c:v>
                </c:pt>
                <c:pt idx="810">
                  <c:v>0.46094600000000002</c:v>
                </c:pt>
                <c:pt idx="811">
                  <c:v>0.45869179999999998</c:v>
                </c:pt>
                <c:pt idx="812">
                  <c:v>0.45879550000000002</c:v>
                </c:pt>
                <c:pt idx="813">
                  <c:v>0.45649600000000001</c:v>
                </c:pt>
                <c:pt idx="814">
                  <c:v>0.45463439999999999</c:v>
                </c:pt>
                <c:pt idx="815">
                  <c:v>0.45239479999999999</c:v>
                </c:pt>
                <c:pt idx="816">
                  <c:v>0.45010519999999998</c:v>
                </c:pt>
                <c:pt idx="817">
                  <c:v>0.44825579999999998</c:v>
                </c:pt>
                <c:pt idx="818">
                  <c:v>0.44646400000000003</c:v>
                </c:pt>
                <c:pt idx="819">
                  <c:v>0.44474710000000001</c:v>
                </c:pt>
                <c:pt idx="820">
                  <c:v>0.44236530000000002</c:v>
                </c:pt>
                <c:pt idx="821">
                  <c:v>0.440608</c:v>
                </c:pt>
                <c:pt idx="822">
                  <c:v>0.43894820000000001</c:v>
                </c:pt>
                <c:pt idx="823">
                  <c:v>0.43714720000000001</c:v>
                </c:pt>
                <c:pt idx="824">
                  <c:v>0.43527739999999998</c:v>
                </c:pt>
                <c:pt idx="825">
                  <c:v>0.43338840000000001</c:v>
                </c:pt>
                <c:pt idx="826">
                  <c:v>0.43153530000000001</c:v>
                </c:pt>
                <c:pt idx="827">
                  <c:v>0.42969600000000002</c:v>
                </c:pt>
                <c:pt idx="828">
                  <c:v>0.4277437</c:v>
                </c:pt>
                <c:pt idx="829">
                  <c:v>0.42638130000000002</c:v>
                </c:pt>
                <c:pt idx="830">
                  <c:v>0.42441889999999999</c:v>
                </c:pt>
                <c:pt idx="831">
                  <c:v>0.4221896</c:v>
                </c:pt>
                <c:pt idx="832">
                  <c:v>0.42050280000000001</c:v>
                </c:pt>
                <c:pt idx="833">
                  <c:v>0.4185451</c:v>
                </c:pt>
                <c:pt idx="834">
                  <c:v>0.41706169999999998</c:v>
                </c:pt>
                <c:pt idx="835">
                  <c:v>0.41480299999999998</c:v>
                </c:pt>
                <c:pt idx="836">
                  <c:v>0.41333160000000002</c:v>
                </c:pt>
                <c:pt idx="837">
                  <c:v>0.41133819999999999</c:v>
                </c:pt>
                <c:pt idx="838">
                  <c:v>0.40981960000000001</c:v>
                </c:pt>
                <c:pt idx="839">
                  <c:v>0.40821200000000002</c:v>
                </c:pt>
                <c:pt idx="840">
                  <c:v>0.40634870000000001</c:v>
                </c:pt>
                <c:pt idx="841">
                  <c:v>0.40459410000000001</c:v>
                </c:pt>
                <c:pt idx="842">
                  <c:v>0.40393499999999999</c:v>
                </c:pt>
                <c:pt idx="843">
                  <c:v>0.40253470000000002</c:v>
                </c:pt>
                <c:pt idx="844">
                  <c:v>0.40030320000000003</c:v>
                </c:pt>
                <c:pt idx="845">
                  <c:v>0.39806770000000002</c:v>
                </c:pt>
                <c:pt idx="846">
                  <c:v>0.39637719999999999</c:v>
                </c:pt>
                <c:pt idx="847">
                  <c:v>0.39416709999999999</c:v>
                </c:pt>
                <c:pt idx="848">
                  <c:v>0.392127</c:v>
                </c:pt>
                <c:pt idx="849">
                  <c:v>0.39073170000000002</c:v>
                </c:pt>
                <c:pt idx="850">
                  <c:v>0.3888124</c:v>
                </c:pt>
                <c:pt idx="851">
                  <c:v>0.38660719999999998</c:v>
                </c:pt>
                <c:pt idx="852">
                  <c:v>0.38490479999999999</c:v>
                </c:pt>
                <c:pt idx="853">
                  <c:v>0.38343120000000003</c:v>
                </c:pt>
                <c:pt idx="854">
                  <c:v>0.38158150000000002</c:v>
                </c:pt>
                <c:pt idx="855">
                  <c:v>0.37990679999999999</c:v>
                </c:pt>
                <c:pt idx="856">
                  <c:v>0.37820680000000001</c:v>
                </c:pt>
                <c:pt idx="857">
                  <c:v>0.37639850000000002</c:v>
                </c:pt>
                <c:pt idx="858">
                  <c:v>0.37453779999999998</c:v>
                </c:pt>
                <c:pt idx="859">
                  <c:v>0.37305159999999998</c:v>
                </c:pt>
                <c:pt idx="860">
                  <c:v>0.37106660000000002</c:v>
                </c:pt>
                <c:pt idx="861">
                  <c:v>0.36924570000000001</c:v>
                </c:pt>
                <c:pt idx="862">
                  <c:v>0.36791699999999999</c:v>
                </c:pt>
                <c:pt idx="863">
                  <c:v>0.36616710000000002</c:v>
                </c:pt>
                <c:pt idx="864">
                  <c:v>0.36443829999999999</c:v>
                </c:pt>
                <c:pt idx="865">
                  <c:v>0.36258190000000001</c:v>
                </c:pt>
                <c:pt idx="866">
                  <c:v>0.36070619999999998</c:v>
                </c:pt>
                <c:pt idx="867">
                  <c:v>0.35923080000000002</c:v>
                </c:pt>
                <c:pt idx="868">
                  <c:v>0.3572611</c:v>
                </c:pt>
                <c:pt idx="869">
                  <c:v>0.35545549999999998</c:v>
                </c:pt>
                <c:pt idx="870">
                  <c:v>0.35412490000000002</c:v>
                </c:pt>
                <c:pt idx="871">
                  <c:v>0.35230600000000001</c:v>
                </c:pt>
                <c:pt idx="872">
                  <c:v>0.35066389999999997</c:v>
                </c:pt>
                <c:pt idx="873">
                  <c:v>0.35038970000000003</c:v>
                </c:pt>
                <c:pt idx="874">
                  <c:v>0.3483349</c:v>
                </c:pt>
                <c:pt idx="875">
                  <c:v>0.34661609999999998</c:v>
                </c:pt>
                <c:pt idx="876">
                  <c:v>0.34440349999999997</c:v>
                </c:pt>
                <c:pt idx="877">
                  <c:v>0.34259109999999998</c:v>
                </c:pt>
                <c:pt idx="878">
                  <c:v>0.34093899999999999</c:v>
                </c:pt>
                <c:pt idx="879">
                  <c:v>0.33943800000000002</c:v>
                </c:pt>
                <c:pt idx="880">
                  <c:v>0.33766780000000002</c:v>
                </c:pt>
                <c:pt idx="881">
                  <c:v>0.3361227</c:v>
                </c:pt>
                <c:pt idx="882">
                  <c:v>0.33424799999999999</c:v>
                </c:pt>
                <c:pt idx="883">
                  <c:v>0.33266319999999999</c:v>
                </c:pt>
                <c:pt idx="884">
                  <c:v>0.33103290000000002</c:v>
                </c:pt>
                <c:pt idx="885">
                  <c:v>0.32917079999999999</c:v>
                </c:pt>
                <c:pt idx="886">
                  <c:v>0.32774950000000003</c:v>
                </c:pt>
                <c:pt idx="887">
                  <c:v>0.3260825</c:v>
                </c:pt>
                <c:pt idx="888">
                  <c:v>0.32452039999999999</c:v>
                </c:pt>
                <c:pt idx="889">
                  <c:v>0.32297189999999998</c:v>
                </c:pt>
                <c:pt idx="890">
                  <c:v>0.32118469999999999</c:v>
                </c:pt>
                <c:pt idx="891">
                  <c:v>0.31962819999999997</c:v>
                </c:pt>
                <c:pt idx="892">
                  <c:v>0.31822</c:v>
                </c:pt>
                <c:pt idx="893">
                  <c:v>0.31654120000000002</c:v>
                </c:pt>
                <c:pt idx="894">
                  <c:v>0.31481749999999997</c:v>
                </c:pt>
                <c:pt idx="895">
                  <c:v>0.31335259999999998</c:v>
                </c:pt>
                <c:pt idx="896">
                  <c:v>0.31165969999999998</c:v>
                </c:pt>
                <c:pt idx="897">
                  <c:v>0.3100948</c:v>
                </c:pt>
                <c:pt idx="898">
                  <c:v>0.30821159999999997</c:v>
                </c:pt>
                <c:pt idx="899">
                  <c:v>0.30669809999999997</c:v>
                </c:pt>
                <c:pt idx="900">
                  <c:v>0.30536920000000001</c:v>
                </c:pt>
                <c:pt idx="901">
                  <c:v>0.30383199999999999</c:v>
                </c:pt>
                <c:pt idx="902">
                  <c:v>0.30243629999999999</c:v>
                </c:pt>
                <c:pt idx="903">
                  <c:v>0.30167389999999999</c:v>
                </c:pt>
                <c:pt idx="904">
                  <c:v>0.30027939999999997</c:v>
                </c:pt>
                <c:pt idx="905">
                  <c:v>0.29852859999999998</c:v>
                </c:pt>
                <c:pt idx="906">
                  <c:v>0.2966937</c:v>
                </c:pt>
                <c:pt idx="907">
                  <c:v>0.29476950000000002</c:v>
                </c:pt>
                <c:pt idx="908">
                  <c:v>0.29340369999999999</c:v>
                </c:pt>
                <c:pt idx="909">
                  <c:v>0.29156399999999999</c:v>
                </c:pt>
                <c:pt idx="910">
                  <c:v>0.29025820000000002</c:v>
                </c:pt>
                <c:pt idx="911">
                  <c:v>0.28853709999999999</c:v>
                </c:pt>
                <c:pt idx="912">
                  <c:v>0.28678310000000001</c:v>
                </c:pt>
                <c:pt idx="913">
                  <c:v>0.28561310000000001</c:v>
                </c:pt>
                <c:pt idx="914">
                  <c:v>0.2839004</c:v>
                </c:pt>
                <c:pt idx="915">
                  <c:v>0.28221659999999998</c:v>
                </c:pt>
                <c:pt idx="916">
                  <c:v>0.28108230000000001</c:v>
                </c:pt>
                <c:pt idx="917">
                  <c:v>0.27941379999999999</c:v>
                </c:pt>
                <c:pt idx="918">
                  <c:v>0.27777180000000001</c:v>
                </c:pt>
                <c:pt idx="919">
                  <c:v>0.27670090000000003</c:v>
                </c:pt>
                <c:pt idx="920">
                  <c:v>0.27506629999999999</c:v>
                </c:pt>
                <c:pt idx="921">
                  <c:v>0.27344180000000001</c:v>
                </c:pt>
                <c:pt idx="922">
                  <c:v>0.27219399999999999</c:v>
                </c:pt>
                <c:pt idx="923">
                  <c:v>0.27045989999999998</c:v>
                </c:pt>
                <c:pt idx="924">
                  <c:v>0.2691827</c:v>
                </c:pt>
                <c:pt idx="925">
                  <c:v>0.26779799999999998</c:v>
                </c:pt>
                <c:pt idx="926">
                  <c:v>0.2664299</c:v>
                </c:pt>
                <c:pt idx="927">
                  <c:v>0.26493230000000001</c:v>
                </c:pt>
                <c:pt idx="928">
                  <c:v>0.26330199999999998</c:v>
                </c:pt>
                <c:pt idx="929">
                  <c:v>0.26210489999999997</c:v>
                </c:pt>
                <c:pt idx="930">
                  <c:v>0.26081840000000001</c:v>
                </c:pt>
                <c:pt idx="931">
                  <c:v>0.25927250000000002</c:v>
                </c:pt>
                <c:pt idx="932">
                  <c:v>0.25767980000000001</c:v>
                </c:pt>
                <c:pt idx="933">
                  <c:v>0.25709349999999997</c:v>
                </c:pt>
                <c:pt idx="934">
                  <c:v>0.25606800000000002</c:v>
                </c:pt>
                <c:pt idx="935">
                  <c:v>0.25462020000000002</c:v>
                </c:pt>
                <c:pt idx="936">
                  <c:v>0.25268770000000002</c:v>
                </c:pt>
                <c:pt idx="937">
                  <c:v>0.25117070000000002</c:v>
                </c:pt>
                <c:pt idx="938">
                  <c:v>0.2499073</c:v>
                </c:pt>
                <c:pt idx="939">
                  <c:v>0.24834790000000001</c:v>
                </c:pt>
                <c:pt idx="940">
                  <c:v>0.24691650000000001</c:v>
                </c:pt>
                <c:pt idx="941">
                  <c:v>0.2455773</c:v>
                </c:pt>
                <c:pt idx="942">
                  <c:v>0.2443901</c:v>
                </c:pt>
                <c:pt idx="943">
                  <c:v>0.24307580000000001</c:v>
                </c:pt>
                <c:pt idx="944">
                  <c:v>0.2413671</c:v>
                </c:pt>
                <c:pt idx="945">
                  <c:v>0.240094</c:v>
                </c:pt>
                <c:pt idx="946">
                  <c:v>0.23862240000000001</c:v>
                </c:pt>
                <c:pt idx="947">
                  <c:v>0.2371926</c:v>
                </c:pt>
                <c:pt idx="948">
                  <c:v>0.2358548</c:v>
                </c:pt>
                <c:pt idx="949">
                  <c:v>0.2346712</c:v>
                </c:pt>
                <c:pt idx="950">
                  <c:v>0.23351939999999999</c:v>
                </c:pt>
                <c:pt idx="951">
                  <c:v>0.23215459999999999</c:v>
                </c:pt>
                <c:pt idx="952">
                  <c:v>0.23074210000000001</c:v>
                </c:pt>
                <c:pt idx="953">
                  <c:v>0.22937840000000001</c:v>
                </c:pt>
                <c:pt idx="954">
                  <c:v>0.2280713</c:v>
                </c:pt>
                <c:pt idx="955">
                  <c:v>0.22673499999999999</c:v>
                </c:pt>
                <c:pt idx="956">
                  <c:v>0.22543859999999999</c:v>
                </c:pt>
                <c:pt idx="957">
                  <c:v>0.22410169999999999</c:v>
                </c:pt>
                <c:pt idx="958">
                  <c:v>0.22302659999999999</c:v>
                </c:pt>
                <c:pt idx="959">
                  <c:v>0.221665</c:v>
                </c:pt>
                <c:pt idx="960">
                  <c:v>0.22023529999999999</c:v>
                </c:pt>
                <c:pt idx="961">
                  <c:v>0.21913199999999999</c:v>
                </c:pt>
                <c:pt idx="962">
                  <c:v>0.2179459</c:v>
                </c:pt>
                <c:pt idx="963">
                  <c:v>0.2167869</c:v>
                </c:pt>
                <c:pt idx="964">
                  <c:v>0.2164518</c:v>
                </c:pt>
                <c:pt idx="965">
                  <c:v>0.21482860000000001</c:v>
                </c:pt>
                <c:pt idx="966">
                  <c:v>0.21347089999999999</c:v>
                </c:pt>
                <c:pt idx="967">
                  <c:v>0.21214849999999999</c:v>
                </c:pt>
                <c:pt idx="968">
                  <c:v>0.2108505</c:v>
                </c:pt>
                <c:pt idx="969">
                  <c:v>0.2093806</c:v>
                </c:pt>
                <c:pt idx="970">
                  <c:v>0.20833699999999999</c:v>
                </c:pt>
                <c:pt idx="971">
                  <c:v>0.20706759999999999</c:v>
                </c:pt>
                <c:pt idx="972">
                  <c:v>0.20562549999999999</c:v>
                </c:pt>
                <c:pt idx="973">
                  <c:v>0.20464389999999999</c:v>
                </c:pt>
                <c:pt idx="974">
                  <c:v>0.20327809999999999</c:v>
                </c:pt>
                <c:pt idx="975">
                  <c:v>0.20220250000000001</c:v>
                </c:pt>
                <c:pt idx="976">
                  <c:v>0.2010652</c:v>
                </c:pt>
                <c:pt idx="977">
                  <c:v>0.1996996</c:v>
                </c:pt>
                <c:pt idx="978">
                  <c:v>0.19870850000000001</c:v>
                </c:pt>
                <c:pt idx="979">
                  <c:v>0.19756850000000001</c:v>
                </c:pt>
                <c:pt idx="980">
                  <c:v>0.19630249999999999</c:v>
                </c:pt>
                <c:pt idx="981">
                  <c:v>0.19533420000000001</c:v>
                </c:pt>
                <c:pt idx="982">
                  <c:v>0.19418469999999999</c:v>
                </c:pt>
                <c:pt idx="983">
                  <c:v>0.19289149999999999</c:v>
                </c:pt>
                <c:pt idx="984">
                  <c:v>0.19174060000000001</c:v>
                </c:pt>
                <c:pt idx="985">
                  <c:v>0.19063279999999999</c:v>
                </c:pt>
                <c:pt idx="986">
                  <c:v>0.1896177</c:v>
                </c:pt>
                <c:pt idx="987">
                  <c:v>0.18830450000000001</c:v>
                </c:pt>
                <c:pt idx="988">
                  <c:v>0.1873136</c:v>
                </c:pt>
                <c:pt idx="989">
                  <c:v>0.18628700000000001</c:v>
                </c:pt>
                <c:pt idx="990">
                  <c:v>0.18497440000000001</c:v>
                </c:pt>
                <c:pt idx="991">
                  <c:v>0.18412519999999999</c:v>
                </c:pt>
                <c:pt idx="992">
                  <c:v>0.18309120000000001</c:v>
                </c:pt>
                <c:pt idx="993">
                  <c:v>0.18180189999999999</c:v>
                </c:pt>
                <c:pt idx="994">
                  <c:v>0.18155779999999999</c:v>
                </c:pt>
                <c:pt idx="995">
                  <c:v>0.18046380000000001</c:v>
                </c:pt>
                <c:pt idx="996">
                  <c:v>0.17939630000000001</c:v>
                </c:pt>
                <c:pt idx="997">
                  <c:v>0.17806430000000001</c:v>
                </c:pt>
                <c:pt idx="998">
                  <c:v>0.17698420000000001</c:v>
                </c:pt>
                <c:pt idx="999">
                  <c:v>0.1759636</c:v>
                </c:pt>
                <c:pt idx="1000">
                  <c:v>0.17476920000000001</c:v>
                </c:pt>
                <c:pt idx="1001">
                  <c:v>0.17377680000000001</c:v>
                </c:pt>
                <c:pt idx="1002">
                  <c:v>0.1725865</c:v>
                </c:pt>
                <c:pt idx="1003">
                  <c:v>0.1718152</c:v>
                </c:pt>
                <c:pt idx="1004">
                  <c:v>0.17068530000000001</c:v>
                </c:pt>
                <c:pt idx="1005">
                  <c:v>0.169571</c:v>
                </c:pt>
                <c:pt idx="1006">
                  <c:v>0.16851459999999999</c:v>
                </c:pt>
                <c:pt idx="1007">
                  <c:v>0.1675442</c:v>
                </c:pt>
                <c:pt idx="1008">
                  <c:v>0.166661</c:v>
                </c:pt>
                <c:pt idx="1009">
                  <c:v>0.16566320000000001</c:v>
                </c:pt>
                <c:pt idx="1010">
                  <c:v>0.16475300000000001</c:v>
                </c:pt>
                <c:pt idx="1011">
                  <c:v>0.1636746</c:v>
                </c:pt>
                <c:pt idx="1012">
                  <c:v>0.1628848</c:v>
                </c:pt>
                <c:pt idx="1013">
                  <c:v>0.16200329999999999</c:v>
                </c:pt>
                <c:pt idx="1014">
                  <c:v>0.16090599999999999</c:v>
                </c:pt>
                <c:pt idx="1015">
                  <c:v>0.1600557</c:v>
                </c:pt>
                <c:pt idx="1016">
                  <c:v>0.1590346</c:v>
                </c:pt>
                <c:pt idx="1017">
                  <c:v>0.1582626</c:v>
                </c:pt>
                <c:pt idx="1018">
                  <c:v>0.15731100000000001</c:v>
                </c:pt>
                <c:pt idx="1019">
                  <c:v>0.156304</c:v>
                </c:pt>
                <c:pt idx="1020">
                  <c:v>0.1553747</c:v>
                </c:pt>
                <c:pt idx="1021">
                  <c:v>0.15415519999999999</c:v>
                </c:pt>
                <c:pt idx="1022">
                  <c:v>0.15328649999999999</c:v>
                </c:pt>
                <c:pt idx="1023">
                  <c:v>0.15247859999999999</c:v>
                </c:pt>
                <c:pt idx="1024">
                  <c:v>0.15201290000000001</c:v>
                </c:pt>
                <c:pt idx="1025">
                  <c:v>0.15139130000000001</c:v>
                </c:pt>
                <c:pt idx="1026">
                  <c:v>0.15026519999999999</c:v>
                </c:pt>
                <c:pt idx="1027">
                  <c:v>0.1495763</c:v>
                </c:pt>
                <c:pt idx="1028">
                  <c:v>0.14838180000000001</c:v>
                </c:pt>
                <c:pt idx="1029">
                  <c:v>0.1474184</c:v>
                </c:pt>
                <c:pt idx="1030">
                  <c:v>0.1466393</c:v>
                </c:pt>
                <c:pt idx="1031">
                  <c:v>0.14580370000000001</c:v>
                </c:pt>
                <c:pt idx="1032">
                  <c:v>0.14491299999999999</c:v>
                </c:pt>
                <c:pt idx="1033">
                  <c:v>0.14426130000000001</c:v>
                </c:pt>
                <c:pt idx="1034">
                  <c:v>0.14332890000000001</c:v>
                </c:pt>
                <c:pt idx="1035">
                  <c:v>0.1426433</c:v>
                </c:pt>
                <c:pt idx="1036">
                  <c:v>0.1418864</c:v>
                </c:pt>
                <c:pt idx="1037">
                  <c:v>0.14108270000000001</c:v>
                </c:pt>
                <c:pt idx="1038">
                  <c:v>0.14022979999999999</c:v>
                </c:pt>
                <c:pt idx="1039">
                  <c:v>0.1392428</c:v>
                </c:pt>
                <c:pt idx="1040">
                  <c:v>0.1385585</c:v>
                </c:pt>
                <c:pt idx="1041">
                  <c:v>0.13777510000000001</c:v>
                </c:pt>
                <c:pt idx="1042">
                  <c:v>0.13712759999999999</c:v>
                </c:pt>
                <c:pt idx="1043">
                  <c:v>0.13643530000000001</c:v>
                </c:pt>
                <c:pt idx="1044">
                  <c:v>0.13574629999999999</c:v>
                </c:pt>
                <c:pt idx="1045">
                  <c:v>0.13491880000000001</c:v>
                </c:pt>
                <c:pt idx="1046">
                  <c:v>0.1340557</c:v>
                </c:pt>
                <c:pt idx="1047">
                  <c:v>0.1333695</c:v>
                </c:pt>
                <c:pt idx="1048">
                  <c:v>0.13254369999999999</c:v>
                </c:pt>
                <c:pt idx="1049">
                  <c:v>0.1319014</c:v>
                </c:pt>
                <c:pt idx="1050">
                  <c:v>0.13116900000000001</c:v>
                </c:pt>
                <c:pt idx="1051">
                  <c:v>0.13061239999999999</c:v>
                </c:pt>
                <c:pt idx="1052">
                  <c:v>0.1297527</c:v>
                </c:pt>
                <c:pt idx="1053">
                  <c:v>0.1290618</c:v>
                </c:pt>
                <c:pt idx="1054">
                  <c:v>0.12842799999999999</c:v>
                </c:pt>
                <c:pt idx="1055">
                  <c:v>0.12822500000000001</c:v>
                </c:pt>
                <c:pt idx="1056">
                  <c:v>0.127414</c:v>
                </c:pt>
                <c:pt idx="1057">
                  <c:v>0.1267373</c:v>
                </c:pt>
                <c:pt idx="1058">
                  <c:v>0.12582869999999999</c:v>
                </c:pt>
                <c:pt idx="1059">
                  <c:v>0.1252114</c:v>
                </c:pt>
                <c:pt idx="1060">
                  <c:v>0.12441820000000001</c:v>
                </c:pt>
                <c:pt idx="1061">
                  <c:v>0.1237661</c:v>
                </c:pt>
                <c:pt idx="1062">
                  <c:v>0.123207</c:v>
                </c:pt>
                <c:pt idx="1063">
                  <c:v>0.1225296</c:v>
                </c:pt>
                <c:pt idx="1064">
                  <c:v>0.12196319999999999</c:v>
                </c:pt>
                <c:pt idx="1065">
                  <c:v>0.12122620000000001</c:v>
                </c:pt>
                <c:pt idx="1066">
                  <c:v>0.12057859999999999</c:v>
                </c:pt>
                <c:pt idx="1067">
                  <c:v>0.1198869</c:v>
                </c:pt>
                <c:pt idx="1068">
                  <c:v>0.11925529999999999</c:v>
                </c:pt>
                <c:pt idx="1069">
                  <c:v>0.11872919999999999</c:v>
                </c:pt>
                <c:pt idx="1070">
                  <c:v>0.1181251</c:v>
                </c:pt>
                <c:pt idx="1071">
                  <c:v>0.1176077</c:v>
                </c:pt>
                <c:pt idx="1072">
                  <c:v>0.1169603</c:v>
                </c:pt>
                <c:pt idx="1073">
                  <c:v>0.1164217</c:v>
                </c:pt>
                <c:pt idx="1074">
                  <c:v>0.115744</c:v>
                </c:pt>
                <c:pt idx="1075">
                  <c:v>0.1151276</c:v>
                </c:pt>
                <c:pt idx="1076">
                  <c:v>0.114567</c:v>
                </c:pt>
                <c:pt idx="1077">
                  <c:v>0.11398460000000001</c:v>
                </c:pt>
                <c:pt idx="1078">
                  <c:v>0.1134167</c:v>
                </c:pt>
                <c:pt idx="1079">
                  <c:v>0.1129609</c:v>
                </c:pt>
                <c:pt idx="1080">
                  <c:v>0.11237800000000001</c:v>
                </c:pt>
                <c:pt idx="1081">
                  <c:v>0.11169129999999999</c:v>
                </c:pt>
                <c:pt idx="1082">
                  <c:v>0.1112059</c:v>
                </c:pt>
                <c:pt idx="1083">
                  <c:v>0.1106543</c:v>
                </c:pt>
                <c:pt idx="1084">
                  <c:v>0.1101987</c:v>
                </c:pt>
                <c:pt idx="1085">
                  <c:v>0.1099801</c:v>
                </c:pt>
                <c:pt idx="1086">
                  <c:v>0.10945199999999999</c:v>
                </c:pt>
                <c:pt idx="1087">
                  <c:v>0.1088605</c:v>
                </c:pt>
                <c:pt idx="1088">
                  <c:v>0.10824400000000001</c:v>
                </c:pt>
                <c:pt idx="1089">
                  <c:v>0.1075728</c:v>
                </c:pt>
                <c:pt idx="1090">
                  <c:v>0.1070981</c:v>
                </c:pt>
                <c:pt idx="1091">
                  <c:v>0.10664410000000001</c:v>
                </c:pt>
                <c:pt idx="1092">
                  <c:v>0.1060374</c:v>
                </c:pt>
                <c:pt idx="1093">
                  <c:v>0.1054906</c:v>
                </c:pt>
                <c:pt idx="1094">
                  <c:v>0.1051289</c:v>
                </c:pt>
                <c:pt idx="1095">
                  <c:v>0.1045701</c:v>
                </c:pt>
                <c:pt idx="1096">
                  <c:v>0.1040117</c:v>
                </c:pt>
                <c:pt idx="1097">
                  <c:v>0.1035856</c:v>
                </c:pt>
                <c:pt idx="1098">
                  <c:v>0.1031157</c:v>
                </c:pt>
                <c:pt idx="1099">
                  <c:v>0.1026251</c:v>
                </c:pt>
                <c:pt idx="1100">
                  <c:v>0.1022001</c:v>
                </c:pt>
                <c:pt idx="1101">
                  <c:v>0.1016857</c:v>
                </c:pt>
                <c:pt idx="1102">
                  <c:v>0.1011813</c:v>
                </c:pt>
                <c:pt idx="1103">
                  <c:v>0.1007243</c:v>
                </c:pt>
                <c:pt idx="1104">
                  <c:v>0.1002738</c:v>
                </c:pt>
                <c:pt idx="1105">
                  <c:v>9.9849590000000002E-2</c:v>
                </c:pt>
                <c:pt idx="1106">
                  <c:v>9.9361660000000004E-2</c:v>
                </c:pt>
                <c:pt idx="1107">
                  <c:v>9.8891099999999996E-2</c:v>
                </c:pt>
                <c:pt idx="1108">
                  <c:v>9.8455119999999993E-2</c:v>
                </c:pt>
                <c:pt idx="1109">
                  <c:v>9.8094230000000004E-2</c:v>
                </c:pt>
                <c:pt idx="1110">
                  <c:v>9.7642000000000007E-2</c:v>
                </c:pt>
                <c:pt idx="1111">
                  <c:v>9.7154340000000006E-2</c:v>
                </c:pt>
                <c:pt idx="1112">
                  <c:v>9.6686640000000004E-2</c:v>
                </c:pt>
                <c:pt idx="1113">
                  <c:v>9.6350459999999999E-2</c:v>
                </c:pt>
                <c:pt idx="1114">
                  <c:v>9.5936460000000001E-2</c:v>
                </c:pt>
                <c:pt idx="1115">
                  <c:v>9.5556470000000004E-2</c:v>
                </c:pt>
                <c:pt idx="1116">
                  <c:v>9.5365179999999994E-2</c:v>
                </c:pt>
                <c:pt idx="1117">
                  <c:v>9.4883350000000005E-2</c:v>
                </c:pt>
                <c:pt idx="1118">
                  <c:v>9.4441520000000001E-2</c:v>
                </c:pt>
                <c:pt idx="1119">
                  <c:v>9.3956059999999994E-2</c:v>
                </c:pt>
                <c:pt idx="1120">
                  <c:v>9.3528959999999994E-2</c:v>
                </c:pt>
                <c:pt idx="1121">
                  <c:v>9.3082150000000002E-2</c:v>
                </c:pt>
                <c:pt idx="1122">
                  <c:v>9.2645669999999999E-2</c:v>
                </c:pt>
                <c:pt idx="1123">
                  <c:v>9.2178750000000004E-2</c:v>
                </c:pt>
                <c:pt idx="1124">
                  <c:v>9.1869809999999996E-2</c:v>
                </c:pt>
                <c:pt idx="1125">
                  <c:v>9.1418620000000006E-2</c:v>
                </c:pt>
                <c:pt idx="1126">
                  <c:v>9.0936669999999997E-2</c:v>
                </c:pt>
                <c:pt idx="1127">
                  <c:v>9.0552809999999997E-2</c:v>
                </c:pt>
                <c:pt idx="1128">
                  <c:v>9.0129810000000005E-2</c:v>
                </c:pt>
                <c:pt idx="1129">
                  <c:v>8.9688809999999994E-2</c:v>
                </c:pt>
                <c:pt idx="1130">
                  <c:v>8.9307349999999994E-2</c:v>
                </c:pt>
                <c:pt idx="1131">
                  <c:v>8.8865009999999994E-2</c:v>
                </c:pt>
                <c:pt idx="1132">
                  <c:v>8.8462669999999993E-2</c:v>
                </c:pt>
                <c:pt idx="1133">
                  <c:v>8.7991949999999999E-2</c:v>
                </c:pt>
                <c:pt idx="1134">
                  <c:v>8.7577409999999994E-2</c:v>
                </c:pt>
                <c:pt idx="1135">
                  <c:v>8.7105909999999995E-2</c:v>
                </c:pt>
                <c:pt idx="1136">
                  <c:v>8.6696949999999995E-2</c:v>
                </c:pt>
                <c:pt idx="1137">
                  <c:v>8.6361019999999997E-2</c:v>
                </c:pt>
                <c:pt idx="1138">
                  <c:v>8.5970959999999999E-2</c:v>
                </c:pt>
                <c:pt idx="1139">
                  <c:v>8.5595580000000004E-2</c:v>
                </c:pt>
                <c:pt idx="1140">
                  <c:v>8.5239789999999996E-2</c:v>
                </c:pt>
                <c:pt idx="1141">
                  <c:v>8.4904720000000003E-2</c:v>
                </c:pt>
                <c:pt idx="1142">
                  <c:v>8.4530140000000004E-2</c:v>
                </c:pt>
                <c:pt idx="1143">
                  <c:v>8.4208820000000004E-2</c:v>
                </c:pt>
                <c:pt idx="1144">
                  <c:v>8.3881250000000004E-2</c:v>
                </c:pt>
                <c:pt idx="1145">
                  <c:v>8.3511509999999997E-2</c:v>
                </c:pt>
                <c:pt idx="1146">
                  <c:v>8.3484039999999995E-2</c:v>
                </c:pt>
                <c:pt idx="1147">
                  <c:v>8.3082169999999997E-2</c:v>
                </c:pt>
                <c:pt idx="1148">
                  <c:v>8.2694210000000004E-2</c:v>
                </c:pt>
                <c:pt idx="1149">
                  <c:v>8.2308880000000001E-2</c:v>
                </c:pt>
                <c:pt idx="1150">
                  <c:v>8.1959649999999995E-2</c:v>
                </c:pt>
                <c:pt idx="1151">
                  <c:v>8.1589980000000006E-2</c:v>
                </c:pt>
                <c:pt idx="1152">
                  <c:v>8.1212450000000005E-2</c:v>
                </c:pt>
                <c:pt idx="1153">
                  <c:v>8.0926810000000002E-2</c:v>
                </c:pt>
                <c:pt idx="1154">
                  <c:v>8.0615500000000007E-2</c:v>
                </c:pt>
                <c:pt idx="1155">
                  <c:v>8.0276299999999995E-2</c:v>
                </c:pt>
                <c:pt idx="1156">
                  <c:v>7.9946530000000002E-2</c:v>
                </c:pt>
                <c:pt idx="1157">
                  <c:v>7.966471E-2</c:v>
                </c:pt>
                <c:pt idx="1158">
                  <c:v>7.9331139999999994E-2</c:v>
                </c:pt>
                <c:pt idx="1159">
                  <c:v>7.9021099999999997E-2</c:v>
                </c:pt>
                <c:pt idx="1160">
                  <c:v>7.8680990000000006E-2</c:v>
                </c:pt>
                <c:pt idx="1161">
                  <c:v>7.8402780000000005E-2</c:v>
                </c:pt>
                <c:pt idx="1162">
                  <c:v>7.8076599999999996E-2</c:v>
                </c:pt>
                <c:pt idx="1163">
                  <c:v>7.776284E-2</c:v>
                </c:pt>
                <c:pt idx="1164">
                  <c:v>7.7468700000000001E-2</c:v>
                </c:pt>
                <c:pt idx="1165">
                  <c:v>7.7193079999999997E-2</c:v>
                </c:pt>
                <c:pt idx="1166">
                  <c:v>7.6842160000000007E-2</c:v>
                </c:pt>
                <c:pt idx="1167">
                  <c:v>7.6593339999999996E-2</c:v>
                </c:pt>
                <c:pt idx="1168">
                  <c:v>7.6275140000000005E-2</c:v>
                </c:pt>
                <c:pt idx="1169">
                  <c:v>7.5950740000000003E-2</c:v>
                </c:pt>
                <c:pt idx="1170">
                  <c:v>7.5682669999999994E-2</c:v>
                </c:pt>
                <c:pt idx="1171">
                  <c:v>7.5371049999999995E-2</c:v>
                </c:pt>
                <c:pt idx="1172">
                  <c:v>7.5095640000000005E-2</c:v>
                </c:pt>
                <c:pt idx="1173">
                  <c:v>7.4783710000000003E-2</c:v>
                </c:pt>
                <c:pt idx="1174">
                  <c:v>7.4478619999999995E-2</c:v>
                </c:pt>
                <c:pt idx="1175">
                  <c:v>7.4211170000000007E-2</c:v>
                </c:pt>
                <c:pt idx="1176">
                  <c:v>7.4084200000000003E-2</c:v>
                </c:pt>
                <c:pt idx="1177">
                  <c:v>7.3846029999999993E-2</c:v>
                </c:pt>
                <c:pt idx="1178">
                  <c:v>7.3515659999999997E-2</c:v>
                </c:pt>
                <c:pt idx="1179">
                  <c:v>7.3184780000000005E-2</c:v>
                </c:pt>
                <c:pt idx="1180">
                  <c:v>7.2863540000000004E-2</c:v>
                </c:pt>
                <c:pt idx="1181">
                  <c:v>7.2576790000000002E-2</c:v>
                </c:pt>
                <c:pt idx="1182">
                  <c:v>7.2300920000000005E-2</c:v>
                </c:pt>
                <c:pt idx="1183">
                  <c:v>7.2011370000000005E-2</c:v>
                </c:pt>
                <c:pt idx="1184">
                  <c:v>7.174345E-2</c:v>
                </c:pt>
                <c:pt idx="1185">
                  <c:v>7.1505280000000004E-2</c:v>
                </c:pt>
                <c:pt idx="1186">
                  <c:v>7.1219099999999994E-2</c:v>
                </c:pt>
                <c:pt idx="1187">
                  <c:v>7.0955119999999997E-2</c:v>
                </c:pt>
                <c:pt idx="1188">
                  <c:v>7.0682010000000003E-2</c:v>
                </c:pt>
                <c:pt idx="1189">
                  <c:v>7.0422680000000001E-2</c:v>
                </c:pt>
                <c:pt idx="1190">
                  <c:v>7.0179469999999994E-2</c:v>
                </c:pt>
                <c:pt idx="1191">
                  <c:v>6.9909360000000004E-2</c:v>
                </c:pt>
                <c:pt idx="1192">
                  <c:v>6.9655610000000007E-2</c:v>
                </c:pt>
                <c:pt idx="1193">
                  <c:v>6.9420499999999996E-2</c:v>
                </c:pt>
                <c:pt idx="1194">
                  <c:v>6.9141999999999995E-2</c:v>
                </c:pt>
                <c:pt idx="1195">
                  <c:v>6.8907570000000001E-2</c:v>
                </c:pt>
                <c:pt idx="1196">
                  <c:v>6.8667880000000001E-2</c:v>
                </c:pt>
                <c:pt idx="1197">
                  <c:v>6.8419220000000003E-2</c:v>
                </c:pt>
                <c:pt idx="1198">
                  <c:v>6.8203029999999998E-2</c:v>
                </c:pt>
                <c:pt idx="1199">
                  <c:v>6.7952239999999997E-2</c:v>
                </c:pt>
                <c:pt idx="1200">
                  <c:v>6.7702990000000005E-2</c:v>
                </c:pt>
                <c:pt idx="1201">
                  <c:v>6.7433670000000001E-2</c:v>
                </c:pt>
                <c:pt idx="1202">
                  <c:v>6.7214709999999997E-2</c:v>
                </c:pt>
                <c:pt idx="1203">
                  <c:v>6.6976019999999997E-2</c:v>
                </c:pt>
                <c:pt idx="1204">
                  <c:v>6.6743919999999998E-2</c:v>
                </c:pt>
                <c:pt idx="1205">
                  <c:v>6.6514459999999997E-2</c:v>
                </c:pt>
                <c:pt idx="1206">
                  <c:v>6.6321710000000006E-2</c:v>
                </c:pt>
                <c:pt idx="1207">
                  <c:v>6.6216880000000006E-2</c:v>
                </c:pt>
                <c:pt idx="1208">
                  <c:v>6.5961320000000004E-2</c:v>
                </c:pt>
                <c:pt idx="1209">
                  <c:v>6.5661440000000001E-2</c:v>
                </c:pt>
                <c:pt idx="1210">
                  <c:v>6.5432420000000005E-2</c:v>
                </c:pt>
                <c:pt idx="1211">
                  <c:v>6.5211350000000001E-2</c:v>
                </c:pt>
                <c:pt idx="1212">
                  <c:v>6.4975069999999996E-2</c:v>
                </c:pt>
                <c:pt idx="1213">
                  <c:v>6.4773890000000001E-2</c:v>
                </c:pt>
                <c:pt idx="1214">
                  <c:v>6.4546759999999995E-2</c:v>
                </c:pt>
                <c:pt idx="1215">
                  <c:v>6.4345429999999995E-2</c:v>
                </c:pt>
                <c:pt idx="1216">
                  <c:v>6.4125829999999995E-2</c:v>
                </c:pt>
                <c:pt idx="1217">
                  <c:v>6.3934069999999996E-2</c:v>
                </c:pt>
                <c:pt idx="1218">
                  <c:v>6.374349E-2</c:v>
                </c:pt>
                <c:pt idx="1219">
                  <c:v>6.3523200000000002E-2</c:v>
                </c:pt>
                <c:pt idx="1220">
                  <c:v>6.3348940000000006E-2</c:v>
                </c:pt>
                <c:pt idx="1221">
                  <c:v>6.3151109999999996E-2</c:v>
                </c:pt>
                <c:pt idx="1222">
                  <c:v>6.2955709999999998E-2</c:v>
                </c:pt>
                <c:pt idx="1223">
                  <c:v>6.2802469999999999E-2</c:v>
                </c:pt>
                <c:pt idx="1224">
                  <c:v>6.2603500000000006E-2</c:v>
                </c:pt>
                <c:pt idx="1225">
                  <c:v>6.2711379999999997E-2</c:v>
                </c:pt>
                <c:pt idx="1226">
                  <c:v>6.3343670000000005E-2</c:v>
                </c:pt>
                <c:pt idx="1227">
                  <c:v>6.4917929999999999E-2</c:v>
                </c:pt>
                <c:pt idx="1228">
                  <c:v>6.6061629999999996E-2</c:v>
                </c:pt>
                <c:pt idx="1229">
                  <c:v>6.3602809999999996E-2</c:v>
                </c:pt>
                <c:pt idx="1230">
                  <c:v>6.3116279999999997E-2</c:v>
                </c:pt>
                <c:pt idx="1231">
                  <c:v>6.2774590000000005E-2</c:v>
                </c:pt>
                <c:pt idx="1232">
                  <c:v>6.2478939999999997E-2</c:v>
                </c:pt>
                <c:pt idx="1233">
                  <c:v>6.215648E-2</c:v>
                </c:pt>
                <c:pt idx="1234">
                  <c:v>6.1840770000000003E-2</c:v>
                </c:pt>
                <c:pt idx="1235">
                  <c:v>6.153459E-2</c:v>
                </c:pt>
                <c:pt idx="1236">
                  <c:v>6.1280759999999997E-2</c:v>
                </c:pt>
                <c:pt idx="1237">
                  <c:v>6.1029189999999997E-2</c:v>
                </c:pt>
                <c:pt idx="1238">
                  <c:v>6.0783120000000003E-2</c:v>
                </c:pt>
                <c:pt idx="1239">
                  <c:v>6.055456E-2</c:v>
                </c:pt>
                <c:pt idx="1240">
                  <c:v>6.0349069999999998E-2</c:v>
                </c:pt>
                <c:pt idx="1241">
                  <c:v>6.0128719999999997E-2</c:v>
                </c:pt>
                <c:pt idx="1242">
                  <c:v>5.9947350000000003E-2</c:v>
                </c:pt>
                <c:pt idx="1243">
                  <c:v>5.974289E-2</c:v>
                </c:pt>
                <c:pt idx="1244">
                  <c:v>5.9558930000000003E-2</c:v>
                </c:pt>
                <c:pt idx="1245">
                  <c:v>5.9328789999999999E-2</c:v>
                </c:pt>
                <c:pt idx="1246">
                  <c:v>5.9152240000000002E-2</c:v>
                </c:pt>
                <c:pt idx="1247">
                  <c:v>5.8975239999999998E-2</c:v>
                </c:pt>
                <c:pt idx="1248">
                  <c:v>5.8800860000000003E-2</c:v>
                </c:pt>
                <c:pt idx="1249">
                  <c:v>5.861711E-2</c:v>
                </c:pt>
                <c:pt idx="1250">
                  <c:v>5.8468529999999998E-2</c:v>
                </c:pt>
                <c:pt idx="1251">
                  <c:v>5.8279900000000003E-2</c:v>
                </c:pt>
                <c:pt idx="1252">
                  <c:v>5.8125789999999997E-2</c:v>
                </c:pt>
                <c:pt idx="1253">
                  <c:v>5.7980909999999997E-2</c:v>
                </c:pt>
                <c:pt idx="1254">
                  <c:v>5.7823739999999998E-2</c:v>
                </c:pt>
                <c:pt idx="1255">
                  <c:v>5.7681690000000001E-2</c:v>
                </c:pt>
                <c:pt idx="1256">
                  <c:v>5.7550940000000002E-2</c:v>
                </c:pt>
                <c:pt idx="1257">
                  <c:v>5.7402679999999998E-2</c:v>
                </c:pt>
                <c:pt idx="1258">
                  <c:v>5.7285089999999997E-2</c:v>
                </c:pt>
                <c:pt idx="1259">
                  <c:v>5.7249750000000002E-2</c:v>
                </c:pt>
                <c:pt idx="1260">
                  <c:v>5.7121459999999999E-2</c:v>
                </c:pt>
                <c:pt idx="1261">
                  <c:v>5.6960940000000002E-2</c:v>
                </c:pt>
                <c:pt idx="1262">
                  <c:v>5.6864890000000001E-2</c:v>
                </c:pt>
                <c:pt idx="1263">
                  <c:v>5.6712070000000003E-2</c:v>
                </c:pt>
                <c:pt idx="1264">
                  <c:v>5.6626799999999998E-2</c:v>
                </c:pt>
                <c:pt idx="1265">
                  <c:v>5.6535149999999999E-2</c:v>
                </c:pt>
                <c:pt idx="1266">
                  <c:v>5.6432759999999998E-2</c:v>
                </c:pt>
                <c:pt idx="1267">
                  <c:v>5.6315270000000001E-2</c:v>
                </c:pt>
                <c:pt idx="1268">
                  <c:v>5.621135E-2</c:v>
                </c:pt>
                <c:pt idx="1269">
                  <c:v>5.6129449999999997E-2</c:v>
                </c:pt>
                <c:pt idx="1270">
                  <c:v>5.603942E-2</c:v>
                </c:pt>
                <c:pt idx="1271">
                  <c:v>5.5977399999999997E-2</c:v>
                </c:pt>
                <c:pt idx="1272">
                  <c:v>5.5898490000000002E-2</c:v>
                </c:pt>
                <c:pt idx="1273">
                  <c:v>5.5813469999999997E-2</c:v>
                </c:pt>
                <c:pt idx="1274">
                  <c:v>5.5730700000000001E-2</c:v>
                </c:pt>
                <c:pt idx="1275">
                  <c:v>5.5660500000000002E-2</c:v>
                </c:pt>
                <c:pt idx="1276">
                  <c:v>5.5586650000000001E-2</c:v>
                </c:pt>
                <c:pt idx="1277">
                  <c:v>5.5525709999999999E-2</c:v>
                </c:pt>
                <c:pt idx="1278">
                  <c:v>5.5457489999999998E-2</c:v>
                </c:pt>
                <c:pt idx="1279">
                  <c:v>5.5401989999999998E-2</c:v>
                </c:pt>
                <c:pt idx="1280">
                  <c:v>5.536228E-2</c:v>
                </c:pt>
                <c:pt idx="1281">
                  <c:v>5.5283760000000001E-2</c:v>
                </c:pt>
                <c:pt idx="1282">
                  <c:v>5.5249359999999997E-2</c:v>
                </c:pt>
                <c:pt idx="1283">
                  <c:v>5.5187489999999999E-2</c:v>
                </c:pt>
                <c:pt idx="1284">
                  <c:v>5.5141570000000001E-2</c:v>
                </c:pt>
                <c:pt idx="1285">
                  <c:v>5.5113799999999998E-2</c:v>
                </c:pt>
                <c:pt idx="1286">
                  <c:v>5.5052129999999998E-2</c:v>
                </c:pt>
                <c:pt idx="1287">
                  <c:v>5.5025129999999998E-2</c:v>
                </c:pt>
                <c:pt idx="1288">
                  <c:v>5.4971659999999999E-2</c:v>
                </c:pt>
                <c:pt idx="1289">
                  <c:v>5.4973180000000003E-2</c:v>
                </c:pt>
                <c:pt idx="1290">
                  <c:v>5.4918139999999997E-2</c:v>
                </c:pt>
                <c:pt idx="1291">
                  <c:v>5.4886879999999999E-2</c:v>
                </c:pt>
                <c:pt idx="1292">
                  <c:v>5.4863820000000001E-2</c:v>
                </c:pt>
                <c:pt idx="1293">
                  <c:v>5.4811810000000002E-2</c:v>
                </c:pt>
                <c:pt idx="1294">
                  <c:v>5.4781650000000001E-2</c:v>
                </c:pt>
                <c:pt idx="1295">
                  <c:v>5.4777729999999997E-2</c:v>
                </c:pt>
                <c:pt idx="1296">
                  <c:v>5.4736159999999999E-2</c:v>
                </c:pt>
                <c:pt idx="1297">
                  <c:v>5.4728489999999998E-2</c:v>
                </c:pt>
                <c:pt idx="1298">
                  <c:v>5.4691959999999998E-2</c:v>
                </c:pt>
                <c:pt idx="1299">
                  <c:v>5.469516E-2</c:v>
                </c:pt>
                <c:pt idx="1300">
                  <c:v>5.4662879999999997E-2</c:v>
                </c:pt>
                <c:pt idx="1301">
                  <c:v>5.4638619999999999E-2</c:v>
                </c:pt>
                <c:pt idx="1302">
                  <c:v>5.4665209999999999E-2</c:v>
                </c:pt>
                <c:pt idx="1303">
                  <c:v>5.4636810000000001E-2</c:v>
                </c:pt>
                <c:pt idx="1304">
                  <c:v>5.4610279999999997E-2</c:v>
                </c:pt>
                <c:pt idx="1305">
                  <c:v>5.4605760000000003E-2</c:v>
                </c:pt>
                <c:pt idx="1306">
                  <c:v>5.460624E-2</c:v>
                </c:pt>
                <c:pt idx="1307">
                  <c:v>5.4603100000000002E-2</c:v>
                </c:pt>
                <c:pt idx="1308">
                  <c:v>5.460541E-2</c:v>
                </c:pt>
                <c:pt idx="1309">
                  <c:v>5.4584130000000002E-2</c:v>
                </c:pt>
                <c:pt idx="1310">
                  <c:v>5.4596739999999998E-2</c:v>
                </c:pt>
                <c:pt idx="1311">
                  <c:v>5.4593219999999998E-2</c:v>
                </c:pt>
                <c:pt idx="1312">
                  <c:v>5.4615799999999999E-2</c:v>
                </c:pt>
                <c:pt idx="1313">
                  <c:v>5.4586259999999998E-2</c:v>
                </c:pt>
                <c:pt idx="1314">
                  <c:v>5.4597659999999999E-2</c:v>
                </c:pt>
                <c:pt idx="1315">
                  <c:v>5.4607610000000001E-2</c:v>
                </c:pt>
                <c:pt idx="1316">
                  <c:v>5.4615400000000001E-2</c:v>
                </c:pt>
                <c:pt idx="1317">
                  <c:v>5.4617899999999997E-2</c:v>
                </c:pt>
                <c:pt idx="1318">
                  <c:v>5.4640300000000003E-2</c:v>
                </c:pt>
                <c:pt idx="1319">
                  <c:v>5.4632550000000002E-2</c:v>
                </c:pt>
                <c:pt idx="1320">
                  <c:v>5.4634040000000002E-2</c:v>
                </c:pt>
                <c:pt idx="1321">
                  <c:v>5.4644989999999997E-2</c:v>
                </c:pt>
                <c:pt idx="1322">
                  <c:v>5.4667140000000003E-2</c:v>
                </c:pt>
                <c:pt idx="1323">
                  <c:v>5.4671039999999997E-2</c:v>
                </c:pt>
                <c:pt idx="1324">
                  <c:v>5.4689960000000003E-2</c:v>
                </c:pt>
                <c:pt idx="1325">
                  <c:v>5.4700899999999997E-2</c:v>
                </c:pt>
                <c:pt idx="1326">
                  <c:v>5.4702189999999998E-2</c:v>
                </c:pt>
                <c:pt idx="1327">
                  <c:v>5.470821E-2</c:v>
                </c:pt>
                <c:pt idx="1328">
                  <c:v>5.4711240000000001E-2</c:v>
                </c:pt>
                <c:pt idx="1329">
                  <c:v>5.4731250000000002E-2</c:v>
                </c:pt>
                <c:pt idx="1330">
                  <c:v>5.4764649999999998E-2</c:v>
                </c:pt>
                <c:pt idx="1331">
                  <c:v>5.4772870000000001E-2</c:v>
                </c:pt>
                <c:pt idx="1332">
                  <c:v>5.4739910000000003E-2</c:v>
                </c:pt>
                <c:pt idx="1333">
                  <c:v>5.4766370000000002E-2</c:v>
                </c:pt>
                <c:pt idx="1334">
                  <c:v>5.4774419999999997E-2</c:v>
                </c:pt>
                <c:pt idx="1335">
                  <c:v>5.4802320000000002E-2</c:v>
                </c:pt>
                <c:pt idx="1336">
                  <c:v>5.4805390000000002E-2</c:v>
                </c:pt>
                <c:pt idx="1337">
                  <c:v>5.482513E-2</c:v>
                </c:pt>
                <c:pt idx="1338">
                  <c:v>5.4836120000000002E-2</c:v>
                </c:pt>
                <c:pt idx="1339">
                  <c:v>5.4834479999999998E-2</c:v>
                </c:pt>
                <c:pt idx="1340">
                  <c:v>5.4848639999999997E-2</c:v>
                </c:pt>
                <c:pt idx="1341">
                  <c:v>5.4886209999999998E-2</c:v>
                </c:pt>
                <c:pt idx="1342">
                  <c:v>5.4883420000000002E-2</c:v>
                </c:pt>
                <c:pt idx="1343">
                  <c:v>5.4901060000000002E-2</c:v>
                </c:pt>
                <c:pt idx="1344">
                  <c:v>5.4896840000000002E-2</c:v>
                </c:pt>
                <c:pt idx="1345">
                  <c:v>5.4921909999999997E-2</c:v>
                </c:pt>
                <c:pt idx="1346">
                  <c:v>5.4916800000000002E-2</c:v>
                </c:pt>
                <c:pt idx="1347">
                  <c:v>5.4963419999999999E-2</c:v>
                </c:pt>
                <c:pt idx="1348">
                  <c:v>5.4962200000000003E-2</c:v>
                </c:pt>
                <c:pt idx="1349">
                  <c:v>5.4992399999999997E-2</c:v>
                </c:pt>
                <c:pt idx="1350">
                  <c:v>5.5001620000000001E-2</c:v>
                </c:pt>
                <c:pt idx="1351">
                  <c:v>5.5018959999999999E-2</c:v>
                </c:pt>
                <c:pt idx="1352">
                  <c:v>5.5034479999999997E-2</c:v>
                </c:pt>
                <c:pt idx="1353">
                  <c:v>5.5090989999999999E-2</c:v>
                </c:pt>
                <c:pt idx="1354">
                  <c:v>5.5067739999999997E-2</c:v>
                </c:pt>
                <c:pt idx="1355">
                  <c:v>5.509066E-2</c:v>
                </c:pt>
                <c:pt idx="1356">
                  <c:v>5.5112689999999999E-2</c:v>
                </c:pt>
                <c:pt idx="1357">
                  <c:v>5.5144720000000001E-2</c:v>
                </c:pt>
                <c:pt idx="1358">
                  <c:v>5.5167529999999999E-2</c:v>
                </c:pt>
                <c:pt idx="1359">
                  <c:v>5.5178829999999998E-2</c:v>
                </c:pt>
                <c:pt idx="1360">
                  <c:v>5.5196019999999998E-2</c:v>
                </c:pt>
                <c:pt idx="1361">
                  <c:v>5.5214939999999997E-2</c:v>
                </c:pt>
                <c:pt idx="1362">
                  <c:v>5.5227810000000002E-2</c:v>
                </c:pt>
                <c:pt idx="1363">
                  <c:v>5.5245910000000002E-2</c:v>
                </c:pt>
                <c:pt idx="1364">
                  <c:v>5.5273679999999999E-2</c:v>
                </c:pt>
                <c:pt idx="1365">
                  <c:v>5.5295869999999997E-2</c:v>
                </c:pt>
                <c:pt idx="1366">
                  <c:v>5.5328990000000002E-2</c:v>
                </c:pt>
                <c:pt idx="1367">
                  <c:v>5.5354279999999999E-2</c:v>
                </c:pt>
                <c:pt idx="1368">
                  <c:v>5.5393049999999999E-2</c:v>
                </c:pt>
                <c:pt idx="1369">
                  <c:v>5.5386129999999999E-2</c:v>
                </c:pt>
                <c:pt idx="1370">
                  <c:v>5.5413820000000003E-2</c:v>
                </c:pt>
                <c:pt idx="1371">
                  <c:v>5.5447459999999997E-2</c:v>
                </c:pt>
                <c:pt idx="1372">
                  <c:v>5.5469730000000002E-2</c:v>
                </c:pt>
                <c:pt idx="1373">
                  <c:v>5.5493180000000003E-2</c:v>
                </c:pt>
                <c:pt idx="1374">
                  <c:v>5.5520849999999997E-2</c:v>
                </c:pt>
                <c:pt idx="1375">
                  <c:v>5.5534819999999999E-2</c:v>
                </c:pt>
                <c:pt idx="1376">
                  <c:v>5.5585839999999997E-2</c:v>
                </c:pt>
                <c:pt idx="1377">
                  <c:v>5.5589189999999997E-2</c:v>
                </c:pt>
                <c:pt idx="1378">
                  <c:v>5.5602319999999997E-2</c:v>
                </c:pt>
                <c:pt idx="1379">
                  <c:v>5.56561E-2</c:v>
                </c:pt>
                <c:pt idx="1380">
                  <c:v>5.56356E-2</c:v>
                </c:pt>
                <c:pt idx="1381">
                  <c:v>5.5673550000000002E-2</c:v>
                </c:pt>
                <c:pt idx="1382">
                  <c:v>5.5700920000000001E-2</c:v>
                </c:pt>
                <c:pt idx="1383">
                  <c:v>5.5740749999999999E-2</c:v>
                </c:pt>
                <c:pt idx="1384">
                  <c:v>5.57777E-2</c:v>
                </c:pt>
                <c:pt idx="1385">
                  <c:v>5.5784960000000001E-2</c:v>
                </c:pt>
                <c:pt idx="1386">
                  <c:v>5.580102E-2</c:v>
                </c:pt>
                <c:pt idx="1387">
                  <c:v>5.5839E-2</c:v>
                </c:pt>
                <c:pt idx="1388">
                  <c:v>5.5873140000000002E-2</c:v>
                </c:pt>
                <c:pt idx="1389">
                  <c:v>5.5894569999999998E-2</c:v>
                </c:pt>
                <c:pt idx="1390">
                  <c:v>5.5942510000000001E-2</c:v>
                </c:pt>
                <c:pt idx="1391">
                  <c:v>5.595617E-2</c:v>
                </c:pt>
                <c:pt idx="1392">
                  <c:v>5.5981660000000003E-2</c:v>
                </c:pt>
                <c:pt idx="1393">
                  <c:v>5.602356E-2</c:v>
                </c:pt>
                <c:pt idx="1394">
                  <c:v>5.6009200000000002E-2</c:v>
                </c:pt>
                <c:pt idx="1395">
                  <c:v>5.6078759999999998E-2</c:v>
                </c:pt>
                <c:pt idx="1396">
                  <c:v>5.608966E-2</c:v>
                </c:pt>
                <c:pt idx="1397">
                  <c:v>5.611025E-2</c:v>
                </c:pt>
                <c:pt idx="1398">
                  <c:v>5.6149190000000002E-2</c:v>
                </c:pt>
                <c:pt idx="1399">
                  <c:v>5.6165680000000003E-2</c:v>
                </c:pt>
                <c:pt idx="1400">
                  <c:v>5.618911E-2</c:v>
                </c:pt>
                <c:pt idx="1401">
                  <c:v>5.622365E-2</c:v>
                </c:pt>
                <c:pt idx="1402">
                  <c:v>5.6277559999999997E-2</c:v>
                </c:pt>
                <c:pt idx="1403">
                  <c:v>5.6292990000000001E-2</c:v>
                </c:pt>
                <c:pt idx="1404">
                  <c:v>5.633295E-2</c:v>
                </c:pt>
                <c:pt idx="1405">
                  <c:v>5.6379430000000001E-2</c:v>
                </c:pt>
                <c:pt idx="1406">
                  <c:v>5.6399539999999998E-2</c:v>
                </c:pt>
                <c:pt idx="1407">
                  <c:v>5.6419709999999998E-2</c:v>
                </c:pt>
                <c:pt idx="1408">
                  <c:v>5.6433129999999998E-2</c:v>
                </c:pt>
                <c:pt idx="1409">
                  <c:v>5.6463960000000001E-2</c:v>
                </c:pt>
                <c:pt idx="1410">
                  <c:v>5.650707E-2</c:v>
                </c:pt>
                <c:pt idx="1411">
                  <c:v>5.652853E-2</c:v>
                </c:pt>
                <c:pt idx="1412">
                  <c:v>5.6554210000000001E-2</c:v>
                </c:pt>
                <c:pt idx="1413">
                  <c:v>5.6561E-2</c:v>
                </c:pt>
                <c:pt idx="1414">
                  <c:v>5.6622520000000003E-2</c:v>
                </c:pt>
                <c:pt idx="1415">
                  <c:v>5.6666920000000003E-2</c:v>
                </c:pt>
                <c:pt idx="1416">
                  <c:v>5.6662900000000002E-2</c:v>
                </c:pt>
                <c:pt idx="1417">
                  <c:v>5.6705489999999997E-2</c:v>
                </c:pt>
                <c:pt idx="1418">
                  <c:v>5.6746150000000002E-2</c:v>
                </c:pt>
                <c:pt idx="1419">
                  <c:v>5.6774829999999998E-2</c:v>
                </c:pt>
                <c:pt idx="1420">
                  <c:v>5.6789649999999997E-2</c:v>
                </c:pt>
                <c:pt idx="1421">
                  <c:v>5.683146E-2</c:v>
                </c:pt>
                <c:pt idx="1422">
                  <c:v>5.6849990000000003E-2</c:v>
                </c:pt>
                <c:pt idx="1423">
                  <c:v>5.6898369999999997E-2</c:v>
                </c:pt>
                <c:pt idx="1424">
                  <c:v>5.6922090000000002E-2</c:v>
                </c:pt>
                <c:pt idx="1425">
                  <c:v>5.6961169999999998E-2</c:v>
                </c:pt>
                <c:pt idx="1426">
                  <c:v>5.6974249999999997E-2</c:v>
                </c:pt>
                <c:pt idx="1427">
                  <c:v>5.7031360000000003E-2</c:v>
                </c:pt>
                <c:pt idx="1428">
                  <c:v>5.7050480000000001E-2</c:v>
                </c:pt>
                <c:pt idx="1429">
                  <c:v>5.7078669999999998E-2</c:v>
                </c:pt>
                <c:pt idx="1430">
                  <c:v>5.7116550000000002E-2</c:v>
                </c:pt>
                <c:pt idx="1431">
                  <c:v>5.715377E-2</c:v>
                </c:pt>
                <c:pt idx="1432">
                  <c:v>5.7171270000000003E-2</c:v>
                </c:pt>
                <c:pt idx="1433">
                  <c:v>5.7201429999999998E-2</c:v>
                </c:pt>
                <c:pt idx="1434">
                  <c:v>5.7235519999999998E-2</c:v>
                </c:pt>
                <c:pt idx="1435">
                  <c:v>5.7264330000000002E-2</c:v>
                </c:pt>
                <c:pt idx="1436">
                  <c:v>5.7286219999999999E-2</c:v>
                </c:pt>
                <c:pt idx="1437">
                  <c:v>5.7315789999999998E-2</c:v>
                </c:pt>
                <c:pt idx="1438">
                  <c:v>5.7354799999999997E-2</c:v>
                </c:pt>
                <c:pt idx="1439">
                  <c:v>5.739615E-2</c:v>
                </c:pt>
                <c:pt idx="1440">
                  <c:v>5.7391730000000002E-2</c:v>
                </c:pt>
                <c:pt idx="1441">
                  <c:v>5.7446909999999997E-2</c:v>
                </c:pt>
                <c:pt idx="1442">
                  <c:v>5.7476939999999997E-2</c:v>
                </c:pt>
                <c:pt idx="1443">
                  <c:v>5.7495860000000003E-2</c:v>
                </c:pt>
                <c:pt idx="1444">
                  <c:v>5.7553519999999997E-2</c:v>
                </c:pt>
                <c:pt idx="1445">
                  <c:v>5.7580430000000002E-2</c:v>
                </c:pt>
                <c:pt idx="1446">
                  <c:v>5.7584040000000003E-2</c:v>
                </c:pt>
                <c:pt idx="1447">
                  <c:v>5.7650010000000002E-2</c:v>
                </c:pt>
                <c:pt idx="1448">
                  <c:v>5.7653639999999999E-2</c:v>
                </c:pt>
                <c:pt idx="1449">
                  <c:v>5.7701879999999997E-2</c:v>
                </c:pt>
                <c:pt idx="1450">
                  <c:v>5.7710320000000002E-2</c:v>
                </c:pt>
                <c:pt idx="1451">
                  <c:v>5.7736780000000001E-2</c:v>
                </c:pt>
                <c:pt idx="1452">
                  <c:v>5.7775640000000003E-2</c:v>
                </c:pt>
                <c:pt idx="1453">
                  <c:v>5.7807619999999997E-2</c:v>
                </c:pt>
                <c:pt idx="1454">
                  <c:v>5.7843890000000002E-2</c:v>
                </c:pt>
                <c:pt idx="1455">
                  <c:v>5.7869799999999999E-2</c:v>
                </c:pt>
                <c:pt idx="1456">
                  <c:v>5.793442E-2</c:v>
                </c:pt>
                <c:pt idx="1457">
                  <c:v>5.7956920000000002E-2</c:v>
                </c:pt>
                <c:pt idx="1458">
                  <c:v>5.7967739999999997E-2</c:v>
                </c:pt>
                <c:pt idx="1459">
                  <c:v>5.7995520000000002E-2</c:v>
                </c:pt>
                <c:pt idx="1460">
                  <c:v>5.8034990000000002E-2</c:v>
                </c:pt>
                <c:pt idx="1461">
                  <c:v>5.8033580000000001E-2</c:v>
                </c:pt>
                <c:pt idx="1462">
                  <c:v>5.8075839999999997E-2</c:v>
                </c:pt>
                <c:pt idx="1463">
                  <c:v>5.8140869999999997E-2</c:v>
                </c:pt>
                <c:pt idx="1464">
                  <c:v>5.8167009999999998E-2</c:v>
                </c:pt>
                <c:pt idx="1465">
                  <c:v>5.818446E-2</c:v>
                </c:pt>
                <c:pt idx="1466">
                  <c:v>5.8213220000000003E-2</c:v>
                </c:pt>
                <c:pt idx="1467">
                  <c:v>5.825806E-2</c:v>
                </c:pt>
                <c:pt idx="1468">
                  <c:v>5.8303609999999999E-2</c:v>
                </c:pt>
                <c:pt idx="1469">
                  <c:v>5.8322159999999998E-2</c:v>
                </c:pt>
                <c:pt idx="1470">
                  <c:v>5.8355379999999998E-2</c:v>
                </c:pt>
                <c:pt idx="1471">
                  <c:v>5.8417360000000002E-2</c:v>
                </c:pt>
                <c:pt idx="1472">
                  <c:v>5.8420229999999997E-2</c:v>
                </c:pt>
                <c:pt idx="1473">
                  <c:v>5.8471530000000001E-2</c:v>
                </c:pt>
                <c:pt idx="1474">
                  <c:v>5.8486650000000001E-2</c:v>
                </c:pt>
                <c:pt idx="1475">
                  <c:v>5.8518180000000003E-2</c:v>
                </c:pt>
                <c:pt idx="1476">
                  <c:v>5.8560040000000001E-2</c:v>
                </c:pt>
                <c:pt idx="1477">
                  <c:v>5.8572359999999997E-2</c:v>
                </c:pt>
                <c:pt idx="1478">
                  <c:v>5.8633820000000003E-2</c:v>
                </c:pt>
                <c:pt idx="1479">
                  <c:v>5.8673950000000002E-2</c:v>
                </c:pt>
                <c:pt idx="1480">
                  <c:v>5.868959E-2</c:v>
                </c:pt>
                <c:pt idx="1481">
                  <c:v>5.8743089999999998E-2</c:v>
                </c:pt>
                <c:pt idx="1482">
                  <c:v>5.8737230000000001E-2</c:v>
                </c:pt>
                <c:pt idx="1483">
                  <c:v>5.8797120000000001E-2</c:v>
                </c:pt>
                <c:pt idx="1484">
                  <c:v>5.8811780000000001E-2</c:v>
                </c:pt>
                <c:pt idx="1485">
                  <c:v>5.883708E-2</c:v>
                </c:pt>
                <c:pt idx="1486">
                  <c:v>5.8881259999999998E-2</c:v>
                </c:pt>
                <c:pt idx="1487">
                  <c:v>5.8897449999999997E-2</c:v>
                </c:pt>
                <c:pt idx="1488">
                  <c:v>5.8939709999999999E-2</c:v>
                </c:pt>
                <c:pt idx="1489">
                  <c:v>5.898304E-2</c:v>
                </c:pt>
                <c:pt idx="1490">
                  <c:v>5.9011180000000003E-2</c:v>
                </c:pt>
                <c:pt idx="1491">
                  <c:v>5.9037729999999997E-2</c:v>
                </c:pt>
                <c:pt idx="1492">
                  <c:v>5.9062650000000001E-2</c:v>
                </c:pt>
                <c:pt idx="1493">
                  <c:v>5.9096679999999999E-2</c:v>
                </c:pt>
                <c:pt idx="1494">
                  <c:v>5.9129859999999999E-2</c:v>
                </c:pt>
                <c:pt idx="1495">
                  <c:v>5.9153820000000003E-2</c:v>
                </c:pt>
                <c:pt idx="1496">
                  <c:v>5.9197109999999997E-2</c:v>
                </c:pt>
                <c:pt idx="1497">
                  <c:v>5.920036E-2</c:v>
                </c:pt>
                <c:pt idx="1498">
                  <c:v>5.922355E-2</c:v>
                </c:pt>
                <c:pt idx="1499">
                  <c:v>5.9266810000000003E-2</c:v>
                </c:pt>
                <c:pt idx="1500">
                  <c:v>5.9287430000000002E-2</c:v>
                </c:pt>
                <c:pt idx="1501">
                  <c:v>5.9320999999999999E-2</c:v>
                </c:pt>
                <c:pt idx="1502">
                  <c:v>5.9329850000000003E-2</c:v>
                </c:pt>
                <c:pt idx="1503">
                  <c:v>5.9357220000000002E-2</c:v>
                </c:pt>
                <c:pt idx="1504">
                  <c:v>5.936462E-2</c:v>
                </c:pt>
                <c:pt idx="1505">
                  <c:v>5.942923E-2</c:v>
                </c:pt>
                <c:pt idx="1506">
                  <c:v>5.9466190000000002E-2</c:v>
                </c:pt>
                <c:pt idx="1507">
                  <c:v>5.9473860000000003E-2</c:v>
                </c:pt>
                <c:pt idx="1508">
                  <c:v>5.9452169999999999E-2</c:v>
                </c:pt>
                <c:pt idx="1509">
                  <c:v>5.9477389999999998E-2</c:v>
                </c:pt>
                <c:pt idx="1510">
                  <c:v>5.9482390000000003E-2</c:v>
                </c:pt>
                <c:pt idx="1511">
                  <c:v>5.949306E-2</c:v>
                </c:pt>
                <c:pt idx="1512">
                  <c:v>5.9493959999999999E-2</c:v>
                </c:pt>
                <c:pt idx="1513">
                  <c:v>5.9494909999999998E-2</c:v>
                </c:pt>
                <c:pt idx="1514">
                  <c:v>5.9486480000000001E-2</c:v>
                </c:pt>
                <c:pt idx="1515">
                  <c:v>5.9504580000000001E-2</c:v>
                </c:pt>
                <c:pt idx="1516">
                  <c:v>5.9513299999999998E-2</c:v>
                </c:pt>
                <c:pt idx="1517">
                  <c:v>5.9504429999999997E-2</c:v>
                </c:pt>
                <c:pt idx="1518">
                  <c:v>5.9502680000000002E-2</c:v>
                </c:pt>
                <c:pt idx="1519">
                  <c:v>5.9512059999999999E-2</c:v>
                </c:pt>
                <c:pt idx="1520">
                  <c:v>5.951584E-2</c:v>
                </c:pt>
                <c:pt idx="1521">
                  <c:v>5.9521419999999998E-2</c:v>
                </c:pt>
                <c:pt idx="1522">
                  <c:v>5.949306E-2</c:v>
                </c:pt>
                <c:pt idx="1523">
                  <c:v>5.9507020000000001E-2</c:v>
                </c:pt>
                <c:pt idx="1524">
                  <c:v>5.9514369999999997E-2</c:v>
                </c:pt>
                <c:pt idx="1525">
                  <c:v>5.9485110000000001E-2</c:v>
                </c:pt>
                <c:pt idx="1526">
                  <c:v>5.9522730000000003E-2</c:v>
                </c:pt>
                <c:pt idx="1527">
                  <c:v>5.9499669999999998E-2</c:v>
                </c:pt>
                <c:pt idx="1528">
                  <c:v>5.9498570000000001E-2</c:v>
                </c:pt>
                <c:pt idx="1529">
                  <c:v>5.9504429999999997E-2</c:v>
                </c:pt>
                <c:pt idx="1530">
                  <c:v>5.949422E-2</c:v>
                </c:pt>
                <c:pt idx="1531">
                  <c:v>5.9505019999999999E-2</c:v>
                </c:pt>
                <c:pt idx="1532">
                  <c:v>5.9497460000000002E-2</c:v>
                </c:pt>
                <c:pt idx="1533">
                  <c:v>5.9513719999999999E-2</c:v>
                </c:pt>
                <c:pt idx="1534">
                  <c:v>5.9510300000000002E-2</c:v>
                </c:pt>
                <c:pt idx="1535">
                  <c:v>5.9512429999999998E-2</c:v>
                </c:pt>
                <c:pt idx="1536">
                  <c:v>5.9520730000000001E-2</c:v>
                </c:pt>
                <c:pt idx="1537">
                  <c:v>5.9505450000000001E-2</c:v>
                </c:pt>
                <c:pt idx="1538">
                  <c:v>5.9499999999999997E-2</c:v>
                </c:pt>
                <c:pt idx="1539">
                  <c:v>5.9512490000000001E-2</c:v>
                </c:pt>
                <c:pt idx="1540">
                  <c:v>5.951948E-2</c:v>
                </c:pt>
                <c:pt idx="1541">
                  <c:v>5.949024E-2</c:v>
                </c:pt>
                <c:pt idx="1542">
                  <c:v>5.9506530000000002E-2</c:v>
                </c:pt>
                <c:pt idx="1543">
                  <c:v>5.9487239999999997E-2</c:v>
                </c:pt>
                <c:pt idx="1544">
                  <c:v>5.9508650000000003E-2</c:v>
                </c:pt>
                <c:pt idx="1545">
                  <c:v>5.9511029999999999E-2</c:v>
                </c:pt>
                <c:pt idx="1546">
                  <c:v>5.9510449999999999E-2</c:v>
                </c:pt>
                <c:pt idx="1547">
                  <c:v>5.9497460000000002E-2</c:v>
                </c:pt>
                <c:pt idx="1548">
                  <c:v>5.9489050000000002E-2</c:v>
                </c:pt>
                <c:pt idx="1549">
                  <c:v>5.9508569999999997E-2</c:v>
                </c:pt>
                <c:pt idx="1550">
                  <c:v>5.9503630000000002E-2</c:v>
                </c:pt>
                <c:pt idx="1551">
                  <c:v>5.947918E-2</c:v>
                </c:pt>
                <c:pt idx="1552">
                  <c:v>5.9510340000000002E-2</c:v>
                </c:pt>
                <c:pt idx="1553">
                  <c:v>5.9493600000000001E-2</c:v>
                </c:pt>
                <c:pt idx="1554">
                  <c:v>5.9486999999999998E-2</c:v>
                </c:pt>
                <c:pt idx="1555">
                  <c:v>5.9496819999999999E-2</c:v>
                </c:pt>
                <c:pt idx="1556">
                  <c:v>5.9482019999999997E-2</c:v>
                </c:pt>
                <c:pt idx="1557">
                  <c:v>5.9483719999999997E-2</c:v>
                </c:pt>
                <c:pt idx="1558">
                  <c:v>5.9520289999999997E-2</c:v>
                </c:pt>
                <c:pt idx="1559">
                  <c:v>5.9512299999999997E-2</c:v>
                </c:pt>
                <c:pt idx="1560">
                  <c:v>5.9485160000000002E-2</c:v>
                </c:pt>
                <c:pt idx="1561">
                  <c:v>5.9492749999999997E-2</c:v>
                </c:pt>
                <c:pt idx="1562">
                  <c:v>5.949865E-2</c:v>
                </c:pt>
                <c:pt idx="1563">
                  <c:v>5.9483309999999998E-2</c:v>
                </c:pt>
                <c:pt idx="1564">
                  <c:v>5.949546E-2</c:v>
                </c:pt>
                <c:pt idx="1565">
                  <c:v>5.9504750000000002E-2</c:v>
                </c:pt>
                <c:pt idx="1566">
                  <c:v>5.9481899999999997E-2</c:v>
                </c:pt>
                <c:pt idx="1567">
                  <c:v>5.9489710000000001E-2</c:v>
                </c:pt>
                <c:pt idx="1568">
                  <c:v>5.9483609999999999E-2</c:v>
                </c:pt>
                <c:pt idx="1569">
                  <c:v>5.9493579999999997E-2</c:v>
                </c:pt>
                <c:pt idx="1570">
                  <c:v>5.947583E-2</c:v>
                </c:pt>
                <c:pt idx="1571">
                  <c:v>5.9453640000000002E-2</c:v>
                </c:pt>
                <c:pt idx="1572">
                  <c:v>5.9480270000000002E-2</c:v>
                </c:pt>
                <c:pt idx="1573">
                  <c:v>5.9458070000000002E-2</c:v>
                </c:pt>
                <c:pt idx="1574">
                  <c:v>5.9488109999999997E-2</c:v>
                </c:pt>
                <c:pt idx="1575">
                  <c:v>5.9482390000000003E-2</c:v>
                </c:pt>
                <c:pt idx="1576">
                  <c:v>5.9470290000000002E-2</c:v>
                </c:pt>
                <c:pt idx="1577">
                  <c:v>5.9481510000000001E-2</c:v>
                </c:pt>
                <c:pt idx="1578">
                  <c:v>5.9466539999999998E-2</c:v>
                </c:pt>
                <c:pt idx="1579">
                  <c:v>5.9467119999999998E-2</c:v>
                </c:pt>
                <c:pt idx="1580">
                  <c:v>5.9483340000000003E-2</c:v>
                </c:pt>
                <c:pt idx="1581">
                  <c:v>5.9448710000000002E-2</c:v>
                </c:pt>
                <c:pt idx="1582">
                  <c:v>5.946953E-2</c:v>
                </c:pt>
                <c:pt idx="1583">
                  <c:v>5.9475130000000001E-2</c:v>
                </c:pt>
                <c:pt idx="1584">
                  <c:v>5.9494760000000001E-2</c:v>
                </c:pt>
                <c:pt idx="1585">
                  <c:v>5.9461199999999999E-2</c:v>
                </c:pt>
                <c:pt idx="1586">
                  <c:v>5.9458579999999997E-2</c:v>
                </c:pt>
                <c:pt idx="1587">
                  <c:v>5.9481289999999999E-2</c:v>
                </c:pt>
                <c:pt idx="1588">
                  <c:v>5.9474300000000001E-2</c:v>
                </c:pt>
                <c:pt idx="1589">
                  <c:v>5.9468840000000002E-2</c:v>
                </c:pt>
                <c:pt idx="1590">
                  <c:v>5.94878E-2</c:v>
                </c:pt>
                <c:pt idx="1591">
                  <c:v>5.9455939999999999E-2</c:v>
                </c:pt>
                <c:pt idx="1592">
                  <c:v>5.9472280000000002E-2</c:v>
                </c:pt>
                <c:pt idx="1593">
                  <c:v>5.9465810000000001E-2</c:v>
                </c:pt>
                <c:pt idx="1594">
                  <c:v>5.9450839999999998E-2</c:v>
                </c:pt>
                <c:pt idx="1595">
                  <c:v>5.943499E-2</c:v>
                </c:pt>
                <c:pt idx="1596">
                  <c:v>5.947272E-2</c:v>
                </c:pt>
                <c:pt idx="1597">
                  <c:v>5.9429030000000001E-2</c:v>
                </c:pt>
                <c:pt idx="1598">
                  <c:v>5.9455590000000003E-2</c:v>
                </c:pt>
                <c:pt idx="1599">
                  <c:v>5.9452690000000002E-2</c:v>
                </c:pt>
                <c:pt idx="1600">
                  <c:v>5.9461710000000001E-2</c:v>
                </c:pt>
                <c:pt idx="1601">
                  <c:v>5.9464719999999999E-2</c:v>
                </c:pt>
                <c:pt idx="1602">
                  <c:v>5.944812E-2</c:v>
                </c:pt>
                <c:pt idx="1603">
                  <c:v>5.94441E-2</c:v>
                </c:pt>
                <c:pt idx="1604">
                  <c:v>5.9449460000000003E-2</c:v>
                </c:pt>
                <c:pt idx="1605">
                  <c:v>5.9461359999999998E-2</c:v>
                </c:pt>
                <c:pt idx="1606">
                  <c:v>5.9429070000000001E-2</c:v>
                </c:pt>
                <c:pt idx="1607">
                  <c:v>5.9445129999999999E-2</c:v>
                </c:pt>
                <c:pt idx="1608">
                  <c:v>5.943876E-2</c:v>
                </c:pt>
                <c:pt idx="1609">
                  <c:v>5.9422820000000001E-2</c:v>
                </c:pt>
                <c:pt idx="1610">
                  <c:v>5.9447569999999998E-2</c:v>
                </c:pt>
                <c:pt idx="1611">
                  <c:v>5.9414210000000002E-2</c:v>
                </c:pt>
                <c:pt idx="1612">
                  <c:v>5.9433430000000002E-2</c:v>
                </c:pt>
                <c:pt idx="1613">
                  <c:v>5.9441389999999997E-2</c:v>
                </c:pt>
                <c:pt idx="1614">
                  <c:v>5.9448979999999998E-2</c:v>
                </c:pt>
                <c:pt idx="1615">
                  <c:v>5.9441880000000002E-2</c:v>
                </c:pt>
                <c:pt idx="1616">
                  <c:v>5.9452110000000002E-2</c:v>
                </c:pt>
                <c:pt idx="1617">
                  <c:v>5.9416820000000002E-2</c:v>
                </c:pt>
                <c:pt idx="1618">
                  <c:v>5.943507E-2</c:v>
                </c:pt>
                <c:pt idx="1619">
                  <c:v>5.9421059999999998E-2</c:v>
                </c:pt>
                <c:pt idx="1620">
                  <c:v>5.9427929999999997E-2</c:v>
                </c:pt>
                <c:pt idx="1621">
                  <c:v>5.9397760000000001E-2</c:v>
                </c:pt>
                <c:pt idx="1622">
                  <c:v>5.9438520000000002E-2</c:v>
                </c:pt>
                <c:pt idx="1623">
                  <c:v>5.936897E-2</c:v>
                </c:pt>
                <c:pt idx="1624">
                  <c:v>5.9421450000000001E-2</c:v>
                </c:pt>
                <c:pt idx="1625">
                  <c:v>5.94294E-2</c:v>
                </c:pt>
                <c:pt idx="1626">
                  <c:v>5.9427969999999997E-2</c:v>
                </c:pt>
                <c:pt idx="1627">
                  <c:v>5.9435090000000003E-2</c:v>
                </c:pt>
                <c:pt idx="1628">
                  <c:v>5.9421670000000003E-2</c:v>
                </c:pt>
                <c:pt idx="1629">
                  <c:v>5.9425739999999998E-2</c:v>
                </c:pt>
                <c:pt idx="1630">
                  <c:v>5.9414679999999997E-2</c:v>
                </c:pt>
                <c:pt idx="1631">
                  <c:v>5.9400040000000001E-2</c:v>
                </c:pt>
                <c:pt idx="1632">
                  <c:v>5.9425329999999998E-2</c:v>
                </c:pt>
                <c:pt idx="1633">
                  <c:v>5.942621E-2</c:v>
                </c:pt>
                <c:pt idx="1634">
                  <c:v>5.9426350000000003E-2</c:v>
                </c:pt>
                <c:pt idx="1635">
                  <c:v>5.9381509999999998E-2</c:v>
                </c:pt>
                <c:pt idx="1636">
                  <c:v>5.9411239999999997E-2</c:v>
                </c:pt>
                <c:pt idx="1637">
                  <c:v>5.9415000000000003E-2</c:v>
                </c:pt>
                <c:pt idx="1638">
                  <c:v>5.9439680000000002E-2</c:v>
                </c:pt>
                <c:pt idx="1639">
                  <c:v>5.9412619999999999E-2</c:v>
                </c:pt>
                <c:pt idx="1640">
                  <c:v>5.9428839999999997E-2</c:v>
                </c:pt>
                <c:pt idx="1641">
                  <c:v>5.9400069999999999E-2</c:v>
                </c:pt>
                <c:pt idx="1642">
                  <c:v>5.9441300000000002E-2</c:v>
                </c:pt>
                <c:pt idx="1643">
                  <c:v>5.9411310000000002E-2</c:v>
                </c:pt>
                <c:pt idx="1644">
                  <c:v>5.9416400000000001E-2</c:v>
                </c:pt>
                <c:pt idx="1645">
                  <c:v>5.9386710000000002E-2</c:v>
                </c:pt>
                <c:pt idx="1646">
                  <c:v>5.9418270000000002E-2</c:v>
                </c:pt>
                <c:pt idx="1647">
                  <c:v>5.9407160000000001E-2</c:v>
                </c:pt>
                <c:pt idx="1648">
                  <c:v>5.9411409999999998E-2</c:v>
                </c:pt>
                <c:pt idx="1649">
                  <c:v>5.9426079999999999E-2</c:v>
                </c:pt>
                <c:pt idx="1650">
                  <c:v>5.9411699999999998E-2</c:v>
                </c:pt>
                <c:pt idx="1651">
                  <c:v>5.9400479999999999E-2</c:v>
                </c:pt>
                <c:pt idx="1652">
                  <c:v>5.939672E-2</c:v>
                </c:pt>
                <c:pt idx="1653">
                  <c:v>5.9391609999999997E-2</c:v>
                </c:pt>
                <c:pt idx="1654">
                  <c:v>5.9392680000000003E-2</c:v>
                </c:pt>
                <c:pt idx="1655">
                  <c:v>5.9421300000000003E-2</c:v>
                </c:pt>
                <c:pt idx="1656">
                  <c:v>5.937154E-2</c:v>
                </c:pt>
                <c:pt idx="1657">
                  <c:v>5.936661E-2</c:v>
                </c:pt>
                <c:pt idx="1658">
                  <c:v>5.9398739999999998E-2</c:v>
                </c:pt>
                <c:pt idx="1659">
                  <c:v>5.9378269999999997E-2</c:v>
                </c:pt>
                <c:pt idx="1660">
                  <c:v>5.9368289999999997E-2</c:v>
                </c:pt>
                <c:pt idx="1661">
                  <c:v>5.9381169999999997E-2</c:v>
                </c:pt>
                <c:pt idx="1662">
                  <c:v>5.9407149999999999E-2</c:v>
                </c:pt>
                <c:pt idx="1663">
                  <c:v>5.9360580000000003E-2</c:v>
                </c:pt>
                <c:pt idx="1664">
                  <c:v>5.9391230000000003E-2</c:v>
                </c:pt>
                <c:pt idx="1665">
                  <c:v>5.937829E-2</c:v>
                </c:pt>
                <c:pt idx="1666">
                  <c:v>5.9373219999999997E-2</c:v>
                </c:pt>
                <c:pt idx="1667">
                  <c:v>5.937605E-2</c:v>
                </c:pt>
                <c:pt idx="1668">
                  <c:v>5.9390489999999997E-2</c:v>
                </c:pt>
                <c:pt idx="1669">
                  <c:v>5.9365649999999999E-2</c:v>
                </c:pt>
                <c:pt idx="1670">
                  <c:v>5.93599E-2</c:v>
                </c:pt>
                <c:pt idx="1671">
                  <c:v>5.9395400000000001E-2</c:v>
                </c:pt>
                <c:pt idx="1672">
                  <c:v>5.9387959999999997E-2</c:v>
                </c:pt>
                <c:pt idx="1673">
                  <c:v>5.9401429999999998E-2</c:v>
                </c:pt>
                <c:pt idx="1674">
                  <c:v>5.9359299999999997E-2</c:v>
                </c:pt>
                <c:pt idx="1675">
                  <c:v>5.9372080000000001E-2</c:v>
                </c:pt>
                <c:pt idx="1676">
                  <c:v>5.9375120000000003E-2</c:v>
                </c:pt>
                <c:pt idx="1677">
                  <c:v>5.9395860000000002E-2</c:v>
                </c:pt>
                <c:pt idx="1678">
                  <c:v>5.9360980000000001E-2</c:v>
                </c:pt>
                <c:pt idx="1679">
                  <c:v>5.9383989999999998E-2</c:v>
                </c:pt>
                <c:pt idx="1680">
                  <c:v>5.93838E-2</c:v>
                </c:pt>
                <c:pt idx="1681">
                  <c:v>5.9366910000000002E-2</c:v>
                </c:pt>
                <c:pt idx="1682">
                  <c:v>5.9376270000000002E-2</c:v>
                </c:pt>
                <c:pt idx="1683">
                  <c:v>5.9353320000000001E-2</c:v>
                </c:pt>
                <c:pt idx="1684">
                  <c:v>5.9358769999999998E-2</c:v>
                </c:pt>
                <c:pt idx="1685">
                  <c:v>5.9360780000000002E-2</c:v>
                </c:pt>
                <c:pt idx="1686">
                  <c:v>5.9368009999999999E-2</c:v>
                </c:pt>
                <c:pt idx="1687">
                  <c:v>5.9353629999999998E-2</c:v>
                </c:pt>
                <c:pt idx="1688">
                  <c:v>5.9361410000000003E-2</c:v>
                </c:pt>
                <c:pt idx="1689">
                  <c:v>5.9361129999999998E-2</c:v>
                </c:pt>
                <c:pt idx="1690">
                  <c:v>5.9382600000000001E-2</c:v>
                </c:pt>
                <c:pt idx="1691">
                  <c:v>5.9350130000000001E-2</c:v>
                </c:pt>
                <c:pt idx="1692">
                  <c:v>5.9374139999999999E-2</c:v>
                </c:pt>
                <c:pt idx="1693">
                  <c:v>5.9340780000000003E-2</c:v>
                </c:pt>
                <c:pt idx="1694">
                  <c:v>5.9358510000000003E-2</c:v>
                </c:pt>
                <c:pt idx="1695">
                  <c:v>5.9365429999999997E-2</c:v>
                </c:pt>
                <c:pt idx="1696">
                  <c:v>5.936893E-2</c:v>
                </c:pt>
                <c:pt idx="1697">
                  <c:v>5.9358859999999999E-2</c:v>
                </c:pt>
                <c:pt idx="1698">
                  <c:v>5.9360860000000001E-2</c:v>
                </c:pt>
                <c:pt idx="1699">
                  <c:v>5.9344599999999997E-2</c:v>
                </c:pt>
                <c:pt idx="1700">
                  <c:v>5.9347379999999998E-2</c:v>
                </c:pt>
                <c:pt idx="1701">
                  <c:v>5.933948E-2</c:v>
                </c:pt>
                <c:pt idx="1702">
                  <c:v>5.9341089999999999E-2</c:v>
                </c:pt>
                <c:pt idx="1703">
                  <c:v>5.9346030000000001E-2</c:v>
                </c:pt>
                <c:pt idx="1704">
                  <c:v>5.9319579999999997E-2</c:v>
                </c:pt>
                <c:pt idx="1705">
                  <c:v>5.9372080000000001E-2</c:v>
                </c:pt>
                <c:pt idx="1706">
                  <c:v>5.9363150000000003E-2</c:v>
                </c:pt>
                <c:pt idx="1707">
                  <c:v>5.9346129999999997E-2</c:v>
                </c:pt>
                <c:pt idx="1708">
                  <c:v>5.9335980000000003E-2</c:v>
                </c:pt>
                <c:pt idx="1709">
                  <c:v>5.9299259999999999E-2</c:v>
                </c:pt>
                <c:pt idx="1710">
                  <c:v>5.933414E-2</c:v>
                </c:pt>
                <c:pt idx="1711">
                  <c:v>5.9330229999999998E-2</c:v>
                </c:pt>
                <c:pt idx="1712">
                  <c:v>5.9335190000000003E-2</c:v>
                </c:pt>
                <c:pt idx="1713">
                  <c:v>5.9322390000000003E-2</c:v>
                </c:pt>
                <c:pt idx="1714">
                  <c:v>5.9315100000000003E-2</c:v>
                </c:pt>
                <c:pt idx="1715">
                  <c:v>5.932258E-2</c:v>
                </c:pt>
                <c:pt idx="1716">
                  <c:v>5.9356249999999999E-2</c:v>
                </c:pt>
                <c:pt idx="1717">
                  <c:v>5.9350769999999997E-2</c:v>
                </c:pt>
                <c:pt idx="1718">
                  <c:v>5.9294880000000001E-2</c:v>
                </c:pt>
                <c:pt idx="1719">
                  <c:v>5.9328789999999999E-2</c:v>
                </c:pt>
                <c:pt idx="1720">
                  <c:v>5.9321100000000002E-2</c:v>
                </c:pt>
                <c:pt idx="1721">
                  <c:v>5.9344130000000002E-2</c:v>
                </c:pt>
                <c:pt idx="1722">
                  <c:v>5.9325320000000001E-2</c:v>
                </c:pt>
                <c:pt idx="1723">
                  <c:v>5.93283E-2</c:v>
                </c:pt>
                <c:pt idx="1724">
                  <c:v>5.9336510000000002E-2</c:v>
                </c:pt>
                <c:pt idx="1725">
                  <c:v>5.9327009999999999E-2</c:v>
                </c:pt>
                <c:pt idx="1726">
                  <c:v>5.9318999999999997E-2</c:v>
                </c:pt>
                <c:pt idx="1727">
                  <c:v>5.9321770000000003E-2</c:v>
                </c:pt>
                <c:pt idx="1728">
                  <c:v>5.9318900000000001E-2</c:v>
                </c:pt>
                <c:pt idx="1729">
                  <c:v>5.9321409999999998E-2</c:v>
                </c:pt>
                <c:pt idx="1730">
                  <c:v>5.9320539999999998E-2</c:v>
                </c:pt>
                <c:pt idx="1731">
                  <c:v>5.9327299999999999E-2</c:v>
                </c:pt>
                <c:pt idx="1732">
                  <c:v>5.9313310000000001E-2</c:v>
                </c:pt>
                <c:pt idx="1733">
                  <c:v>5.9330620000000001E-2</c:v>
                </c:pt>
                <c:pt idx="1734">
                  <c:v>5.929719E-2</c:v>
                </c:pt>
                <c:pt idx="1735">
                  <c:v>5.9299980000000002E-2</c:v>
                </c:pt>
                <c:pt idx="1736">
                  <c:v>5.9309500000000001E-2</c:v>
                </c:pt>
                <c:pt idx="1737">
                  <c:v>5.9308230000000003E-2</c:v>
                </c:pt>
                <c:pt idx="1738">
                  <c:v>5.931554E-2</c:v>
                </c:pt>
                <c:pt idx="1739">
                  <c:v>5.9318580000000003E-2</c:v>
                </c:pt>
                <c:pt idx="1740">
                  <c:v>5.9309519999999998E-2</c:v>
                </c:pt>
                <c:pt idx="1741">
                  <c:v>5.9316519999999998E-2</c:v>
                </c:pt>
                <c:pt idx="1742">
                  <c:v>5.92991E-2</c:v>
                </c:pt>
                <c:pt idx="1743">
                  <c:v>5.9316830000000001E-2</c:v>
                </c:pt>
                <c:pt idx="1744">
                  <c:v>5.9283349999999999E-2</c:v>
                </c:pt>
                <c:pt idx="1745">
                  <c:v>5.9285730000000002E-2</c:v>
                </c:pt>
                <c:pt idx="1746">
                  <c:v>5.9302239999999999E-2</c:v>
                </c:pt>
                <c:pt idx="1747">
                  <c:v>5.930879E-2</c:v>
                </c:pt>
                <c:pt idx="1748">
                  <c:v>5.9296509999999997E-2</c:v>
                </c:pt>
                <c:pt idx="1749">
                  <c:v>5.9296769999999999E-2</c:v>
                </c:pt>
                <c:pt idx="1750">
                  <c:v>5.929823E-2</c:v>
                </c:pt>
                <c:pt idx="1751">
                  <c:v>5.9290589999999997E-2</c:v>
                </c:pt>
                <c:pt idx="1752">
                  <c:v>5.9308350000000003E-2</c:v>
                </c:pt>
                <c:pt idx="1753">
                  <c:v>5.9326039999999997E-2</c:v>
                </c:pt>
                <c:pt idx="1754">
                  <c:v>5.9302250000000001E-2</c:v>
                </c:pt>
                <c:pt idx="1755">
                  <c:v>5.9309920000000002E-2</c:v>
                </c:pt>
                <c:pt idx="1756">
                  <c:v>5.9276259999999997E-2</c:v>
                </c:pt>
                <c:pt idx="1757">
                  <c:v>5.9293949999999998E-2</c:v>
                </c:pt>
                <c:pt idx="1758">
                  <c:v>5.9307489999999997E-2</c:v>
                </c:pt>
                <c:pt idx="1759">
                  <c:v>5.9299749999999998E-2</c:v>
                </c:pt>
                <c:pt idx="1760">
                  <c:v>5.928224E-2</c:v>
                </c:pt>
                <c:pt idx="1761">
                  <c:v>5.9287590000000001E-2</c:v>
                </c:pt>
                <c:pt idx="1762">
                  <c:v>5.9299980000000002E-2</c:v>
                </c:pt>
                <c:pt idx="1763">
                  <c:v>5.9297370000000002E-2</c:v>
                </c:pt>
                <c:pt idx="1764">
                  <c:v>5.9285999999999998E-2</c:v>
                </c:pt>
                <c:pt idx="1765">
                  <c:v>5.928692E-2</c:v>
                </c:pt>
                <c:pt idx="1766">
                  <c:v>5.9292869999999998E-2</c:v>
                </c:pt>
                <c:pt idx="1767">
                  <c:v>5.9275149999999999E-2</c:v>
                </c:pt>
                <c:pt idx="1768">
                  <c:v>5.9245319999999997E-2</c:v>
                </c:pt>
                <c:pt idx="1769">
                  <c:v>5.9277490000000002E-2</c:v>
                </c:pt>
                <c:pt idx="1770">
                  <c:v>5.9277610000000001E-2</c:v>
                </c:pt>
                <c:pt idx="1771">
                  <c:v>5.9287359999999997E-2</c:v>
                </c:pt>
                <c:pt idx="1772">
                  <c:v>5.9277650000000001E-2</c:v>
                </c:pt>
                <c:pt idx="1773">
                  <c:v>5.9312499999999997E-2</c:v>
                </c:pt>
                <c:pt idx="1774">
                  <c:v>5.9290639999999999E-2</c:v>
                </c:pt>
                <c:pt idx="1775">
                  <c:v>5.9280079999999999E-2</c:v>
                </c:pt>
                <c:pt idx="1776">
                  <c:v>5.9270610000000001E-2</c:v>
                </c:pt>
                <c:pt idx="1777">
                  <c:v>5.930825E-2</c:v>
                </c:pt>
                <c:pt idx="1778">
                  <c:v>5.9262540000000002E-2</c:v>
                </c:pt>
                <c:pt idx="1779">
                  <c:v>5.925151E-2</c:v>
                </c:pt>
                <c:pt idx="1780">
                  <c:v>5.927019E-2</c:v>
                </c:pt>
                <c:pt idx="1781">
                  <c:v>5.9273279999999998E-2</c:v>
                </c:pt>
                <c:pt idx="1782">
                  <c:v>5.9263450000000002E-2</c:v>
                </c:pt>
                <c:pt idx="1783">
                  <c:v>5.9266489999999998E-2</c:v>
                </c:pt>
                <c:pt idx="1784">
                  <c:v>5.927967E-2</c:v>
                </c:pt>
                <c:pt idx="1785">
                  <c:v>5.9270860000000002E-2</c:v>
                </c:pt>
                <c:pt idx="1786">
                  <c:v>5.9297000000000002E-2</c:v>
                </c:pt>
                <c:pt idx="1787">
                  <c:v>5.9245600000000002E-2</c:v>
                </c:pt>
                <c:pt idx="1788">
                  <c:v>5.9271049999999999E-2</c:v>
                </c:pt>
                <c:pt idx="1789">
                  <c:v>5.9247260000000003E-2</c:v>
                </c:pt>
                <c:pt idx="1790">
                  <c:v>5.9229030000000002E-2</c:v>
                </c:pt>
                <c:pt idx="1791">
                  <c:v>5.9242129999999997E-2</c:v>
                </c:pt>
                <c:pt idx="1792">
                  <c:v>5.9252119999999998E-2</c:v>
                </c:pt>
                <c:pt idx="1793">
                  <c:v>5.9268370000000001E-2</c:v>
                </c:pt>
                <c:pt idx="1794">
                  <c:v>5.9218420000000001E-2</c:v>
                </c:pt>
                <c:pt idx="1795">
                  <c:v>5.925238E-2</c:v>
                </c:pt>
                <c:pt idx="1796">
                  <c:v>5.9254920000000003E-2</c:v>
                </c:pt>
                <c:pt idx="1797">
                  <c:v>5.9258400000000003E-2</c:v>
                </c:pt>
                <c:pt idx="1798">
                  <c:v>5.9247130000000002E-2</c:v>
                </c:pt>
                <c:pt idx="1799">
                  <c:v>5.924567E-2</c:v>
                </c:pt>
                <c:pt idx="1800">
                  <c:v>5.9231220000000001E-2</c:v>
                </c:pt>
                <c:pt idx="1801">
                  <c:v>5.9235740000000002E-2</c:v>
                </c:pt>
                <c:pt idx="1802">
                  <c:v>5.9276130000000003E-2</c:v>
                </c:pt>
                <c:pt idx="1803">
                  <c:v>5.9240620000000001E-2</c:v>
                </c:pt>
                <c:pt idx="1804">
                  <c:v>5.9263179999999999E-2</c:v>
                </c:pt>
                <c:pt idx="1805">
                  <c:v>5.9249700000000002E-2</c:v>
                </c:pt>
                <c:pt idx="1806">
                  <c:v>5.9252109999999997E-2</c:v>
                </c:pt>
                <c:pt idx="1807">
                  <c:v>5.9247439999999998E-2</c:v>
                </c:pt>
                <c:pt idx="1808">
                  <c:v>5.9226359999999999E-2</c:v>
                </c:pt>
                <c:pt idx="1809">
                  <c:v>5.9240340000000002E-2</c:v>
                </c:pt>
                <c:pt idx="1810">
                  <c:v>5.92571E-2</c:v>
                </c:pt>
                <c:pt idx="1811">
                  <c:v>5.9255759999999998E-2</c:v>
                </c:pt>
                <c:pt idx="1812">
                  <c:v>5.9280770000000003E-2</c:v>
                </c:pt>
                <c:pt idx="1813">
                  <c:v>5.9225079999999999E-2</c:v>
                </c:pt>
                <c:pt idx="1814">
                  <c:v>5.9243440000000001E-2</c:v>
                </c:pt>
                <c:pt idx="1815">
                  <c:v>5.9245310000000002E-2</c:v>
                </c:pt>
                <c:pt idx="1816">
                  <c:v>5.9265760000000001E-2</c:v>
                </c:pt>
                <c:pt idx="1817">
                  <c:v>5.9240210000000001E-2</c:v>
                </c:pt>
                <c:pt idx="1818">
                  <c:v>5.9228459999999997E-2</c:v>
                </c:pt>
                <c:pt idx="1819">
                  <c:v>5.9230600000000001E-2</c:v>
                </c:pt>
                <c:pt idx="1820">
                  <c:v>5.9244940000000003E-2</c:v>
                </c:pt>
                <c:pt idx="1821">
                  <c:v>5.9232640000000003E-2</c:v>
                </c:pt>
                <c:pt idx="1822">
                  <c:v>5.9232989999999999E-2</c:v>
                </c:pt>
                <c:pt idx="1823">
                  <c:v>5.920574E-2</c:v>
                </c:pt>
                <c:pt idx="1824">
                  <c:v>5.9240889999999997E-2</c:v>
                </c:pt>
                <c:pt idx="1825">
                  <c:v>5.9220830000000002E-2</c:v>
                </c:pt>
                <c:pt idx="1826">
                  <c:v>5.9223940000000003E-2</c:v>
                </c:pt>
                <c:pt idx="1827">
                  <c:v>5.9248929999999998E-2</c:v>
                </c:pt>
                <c:pt idx="1828">
                  <c:v>5.9235179999999998E-2</c:v>
                </c:pt>
                <c:pt idx="1829">
                  <c:v>5.9193429999999998E-2</c:v>
                </c:pt>
                <c:pt idx="1830">
                  <c:v>5.9234740000000001E-2</c:v>
                </c:pt>
                <c:pt idx="1831">
                  <c:v>5.9212099999999997E-2</c:v>
                </c:pt>
                <c:pt idx="1832">
                  <c:v>5.9218560000000003E-2</c:v>
                </c:pt>
                <c:pt idx="1833">
                  <c:v>5.921088E-2</c:v>
                </c:pt>
                <c:pt idx="1834">
                  <c:v>5.9208429999999999E-2</c:v>
                </c:pt>
                <c:pt idx="1835">
                  <c:v>5.919493E-2</c:v>
                </c:pt>
                <c:pt idx="1836">
                  <c:v>5.9203499999999999E-2</c:v>
                </c:pt>
                <c:pt idx="1837">
                  <c:v>5.9240519999999998E-2</c:v>
                </c:pt>
                <c:pt idx="1838">
                  <c:v>5.9254899999999999E-2</c:v>
                </c:pt>
                <c:pt idx="1839">
                  <c:v>5.9265360000000003E-2</c:v>
                </c:pt>
                <c:pt idx="1840">
                  <c:v>5.9274649999999998E-2</c:v>
                </c:pt>
                <c:pt idx="1841">
                  <c:v>5.9303370000000001E-2</c:v>
                </c:pt>
                <c:pt idx="1842">
                  <c:v>5.9290080000000002E-2</c:v>
                </c:pt>
                <c:pt idx="1843">
                  <c:v>5.9291209999999997E-2</c:v>
                </c:pt>
                <c:pt idx="1844">
                  <c:v>5.9316939999999999E-2</c:v>
                </c:pt>
                <c:pt idx="1845">
                  <c:v>5.9328329999999999E-2</c:v>
                </c:pt>
                <c:pt idx="1846">
                  <c:v>5.9338710000000003E-2</c:v>
                </c:pt>
                <c:pt idx="1847">
                  <c:v>5.936234E-2</c:v>
                </c:pt>
                <c:pt idx="1848">
                  <c:v>5.9390360000000003E-2</c:v>
                </c:pt>
                <c:pt idx="1849">
                  <c:v>5.9410619999999997E-2</c:v>
                </c:pt>
                <c:pt idx="1850">
                  <c:v>5.9425470000000001E-2</c:v>
                </c:pt>
                <c:pt idx="1851">
                  <c:v>5.9445329999999998E-2</c:v>
                </c:pt>
                <c:pt idx="1852">
                  <c:v>5.9444230000000001E-2</c:v>
                </c:pt>
                <c:pt idx="1853">
                  <c:v>5.9476399999999999E-2</c:v>
                </c:pt>
                <c:pt idx="1854">
                  <c:v>5.9510550000000002E-2</c:v>
                </c:pt>
                <c:pt idx="1855">
                  <c:v>5.9488409999999999E-2</c:v>
                </c:pt>
                <c:pt idx="1856">
                  <c:v>5.953257E-2</c:v>
                </c:pt>
                <c:pt idx="1857">
                  <c:v>5.9562730000000001E-2</c:v>
                </c:pt>
                <c:pt idx="1858">
                  <c:v>5.9549879999999999E-2</c:v>
                </c:pt>
                <c:pt idx="1859">
                  <c:v>5.959797E-2</c:v>
                </c:pt>
                <c:pt idx="1860">
                  <c:v>5.9614889999999997E-2</c:v>
                </c:pt>
                <c:pt idx="1861">
                  <c:v>5.9638089999999998E-2</c:v>
                </c:pt>
                <c:pt idx="1862">
                  <c:v>5.9630849999999999E-2</c:v>
                </c:pt>
                <c:pt idx="1863">
                  <c:v>5.9660619999999998E-2</c:v>
                </c:pt>
                <c:pt idx="1864">
                  <c:v>5.9696989999999998E-2</c:v>
                </c:pt>
                <c:pt idx="1865">
                  <c:v>5.9707919999999998E-2</c:v>
                </c:pt>
                <c:pt idx="1866">
                  <c:v>5.9706990000000001E-2</c:v>
                </c:pt>
                <c:pt idx="1867">
                  <c:v>5.9746279999999999E-2</c:v>
                </c:pt>
                <c:pt idx="1868">
                  <c:v>5.9783950000000002E-2</c:v>
                </c:pt>
                <c:pt idx="1869">
                  <c:v>5.9766689999999997E-2</c:v>
                </c:pt>
                <c:pt idx="1870">
                  <c:v>5.982693E-2</c:v>
                </c:pt>
                <c:pt idx="1871">
                  <c:v>5.9823929999999997E-2</c:v>
                </c:pt>
                <c:pt idx="1872">
                  <c:v>5.9845919999999997E-2</c:v>
                </c:pt>
                <c:pt idx="1873">
                  <c:v>5.9835859999999998E-2</c:v>
                </c:pt>
                <c:pt idx="1874">
                  <c:v>5.990558E-2</c:v>
                </c:pt>
                <c:pt idx="1875">
                  <c:v>5.9907719999999998E-2</c:v>
                </c:pt>
                <c:pt idx="1876">
                  <c:v>5.9904659999999998E-2</c:v>
                </c:pt>
                <c:pt idx="1877">
                  <c:v>5.9954449999999999E-2</c:v>
                </c:pt>
                <c:pt idx="1878">
                  <c:v>5.9968599999999997E-2</c:v>
                </c:pt>
                <c:pt idx="1879">
                  <c:v>5.9992219999999999E-2</c:v>
                </c:pt>
                <c:pt idx="1880">
                  <c:v>6.0003430000000003E-2</c:v>
                </c:pt>
                <c:pt idx="1881">
                  <c:v>6.0018830000000002E-2</c:v>
                </c:pt>
                <c:pt idx="1882">
                  <c:v>6.0038309999999998E-2</c:v>
                </c:pt>
                <c:pt idx="1883">
                  <c:v>6.0064069999999997E-2</c:v>
                </c:pt>
                <c:pt idx="1884">
                  <c:v>6.0103160000000003E-2</c:v>
                </c:pt>
                <c:pt idx="1885">
                  <c:v>6.0105560000000002E-2</c:v>
                </c:pt>
                <c:pt idx="1886">
                  <c:v>6.0134689999999998E-2</c:v>
                </c:pt>
                <c:pt idx="1887">
                  <c:v>6.0150780000000001E-2</c:v>
                </c:pt>
                <c:pt idx="1888">
                  <c:v>6.0178349999999999E-2</c:v>
                </c:pt>
                <c:pt idx="1889">
                  <c:v>6.0204279999999999E-2</c:v>
                </c:pt>
                <c:pt idx="1890">
                  <c:v>6.0218500000000001E-2</c:v>
                </c:pt>
                <c:pt idx="1891">
                  <c:v>6.0251840000000001E-2</c:v>
                </c:pt>
                <c:pt idx="1892">
                  <c:v>6.0275839999999997E-2</c:v>
                </c:pt>
                <c:pt idx="1893">
                  <c:v>6.0278459999999999E-2</c:v>
                </c:pt>
                <c:pt idx="1894">
                  <c:v>6.0331879999999997E-2</c:v>
                </c:pt>
                <c:pt idx="1895">
                  <c:v>6.0365160000000001E-2</c:v>
                </c:pt>
                <c:pt idx="1896">
                  <c:v>6.0366799999999998E-2</c:v>
                </c:pt>
                <c:pt idx="1897">
                  <c:v>6.039684E-2</c:v>
                </c:pt>
                <c:pt idx="1898">
                  <c:v>6.0383369999999999E-2</c:v>
                </c:pt>
                <c:pt idx="1899">
                  <c:v>6.0410829999999999E-2</c:v>
                </c:pt>
                <c:pt idx="1900">
                  <c:v>6.0423490000000003E-2</c:v>
                </c:pt>
                <c:pt idx="1901">
                  <c:v>6.0475210000000001E-2</c:v>
                </c:pt>
                <c:pt idx="1902">
                  <c:v>6.0521600000000002E-2</c:v>
                </c:pt>
                <c:pt idx="1903">
                  <c:v>6.051637E-2</c:v>
                </c:pt>
                <c:pt idx="1904">
                  <c:v>6.0526759999999999E-2</c:v>
                </c:pt>
                <c:pt idx="1905">
                  <c:v>6.0564890000000003E-2</c:v>
                </c:pt>
                <c:pt idx="1906">
                  <c:v>6.061163E-2</c:v>
                </c:pt>
                <c:pt idx="1907">
                  <c:v>6.062149E-2</c:v>
                </c:pt>
                <c:pt idx="1908">
                  <c:v>6.065363E-2</c:v>
                </c:pt>
                <c:pt idx="1909">
                  <c:v>6.067757E-2</c:v>
                </c:pt>
                <c:pt idx="1910">
                  <c:v>6.07187E-2</c:v>
                </c:pt>
                <c:pt idx="1911">
                  <c:v>6.0722869999999998E-2</c:v>
                </c:pt>
                <c:pt idx="1912">
                  <c:v>6.0756070000000002E-2</c:v>
                </c:pt>
                <c:pt idx="1913">
                  <c:v>6.0750600000000002E-2</c:v>
                </c:pt>
                <c:pt idx="1914">
                  <c:v>6.0782000000000003E-2</c:v>
                </c:pt>
                <c:pt idx="1915">
                  <c:v>6.083732E-2</c:v>
                </c:pt>
                <c:pt idx="1916">
                  <c:v>6.08502E-2</c:v>
                </c:pt>
                <c:pt idx="1917">
                  <c:v>6.0912559999999998E-2</c:v>
                </c:pt>
                <c:pt idx="1918">
                  <c:v>6.0916369999999997E-2</c:v>
                </c:pt>
                <c:pt idx="1919">
                  <c:v>6.090748E-2</c:v>
                </c:pt>
                <c:pt idx="1920">
                  <c:v>6.0948170000000003E-2</c:v>
                </c:pt>
                <c:pt idx="1921">
                  <c:v>6.0966869999999999E-2</c:v>
                </c:pt>
                <c:pt idx="1922">
                  <c:v>6.098597E-2</c:v>
                </c:pt>
                <c:pt idx="1923">
                  <c:v>6.0999400000000002E-2</c:v>
                </c:pt>
                <c:pt idx="1924">
                  <c:v>6.1007930000000002E-2</c:v>
                </c:pt>
                <c:pt idx="1925">
                  <c:v>6.1056470000000002E-2</c:v>
                </c:pt>
                <c:pt idx="1926">
                  <c:v>6.1024349999999998E-2</c:v>
                </c:pt>
                <c:pt idx="1927">
                  <c:v>6.1073839999999997E-2</c:v>
                </c:pt>
                <c:pt idx="1928">
                  <c:v>6.1041909999999998E-2</c:v>
                </c:pt>
                <c:pt idx="1929">
                  <c:v>6.1019490000000003E-2</c:v>
                </c:pt>
                <c:pt idx="1930">
                  <c:v>6.1088370000000003E-2</c:v>
                </c:pt>
                <c:pt idx="1931">
                  <c:v>6.1035289999999999E-2</c:v>
                </c:pt>
                <c:pt idx="1932">
                  <c:v>6.1062289999999998E-2</c:v>
                </c:pt>
                <c:pt idx="1933">
                  <c:v>6.108396E-2</c:v>
                </c:pt>
                <c:pt idx="1934">
                  <c:v>6.1094250000000003E-2</c:v>
                </c:pt>
                <c:pt idx="1935">
                  <c:v>6.1086260000000003E-2</c:v>
                </c:pt>
                <c:pt idx="1936">
                  <c:v>6.1124709999999999E-2</c:v>
                </c:pt>
                <c:pt idx="1937">
                  <c:v>6.1099500000000001E-2</c:v>
                </c:pt>
                <c:pt idx="1938">
                  <c:v>6.1087809999999999E-2</c:v>
                </c:pt>
                <c:pt idx="1939">
                  <c:v>6.1079359999999999E-2</c:v>
                </c:pt>
                <c:pt idx="1940">
                  <c:v>6.1114639999999998E-2</c:v>
                </c:pt>
                <c:pt idx="1941">
                  <c:v>6.1095169999999997E-2</c:v>
                </c:pt>
                <c:pt idx="1942">
                  <c:v>6.1098329999999999E-2</c:v>
                </c:pt>
                <c:pt idx="1943">
                  <c:v>6.1099290000000001E-2</c:v>
                </c:pt>
                <c:pt idx="1944">
                  <c:v>6.1139909999999999E-2</c:v>
                </c:pt>
                <c:pt idx="1945">
                  <c:v>6.1122580000000003E-2</c:v>
                </c:pt>
                <c:pt idx="1946">
                  <c:v>6.115516E-2</c:v>
                </c:pt>
                <c:pt idx="1947">
                  <c:v>6.1089079999999997E-2</c:v>
                </c:pt>
                <c:pt idx="1948">
                  <c:v>6.1154069999999998E-2</c:v>
                </c:pt>
                <c:pt idx="1949">
                  <c:v>6.1118859999999997E-2</c:v>
                </c:pt>
                <c:pt idx="1950">
                  <c:v>6.11301E-2</c:v>
                </c:pt>
                <c:pt idx="1951">
                  <c:v>6.1136019999999999E-2</c:v>
                </c:pt>
                <c:pt idx="1952">
                  <c:v>6.1122719999999998E-2</c:v>
                </c:pt>
                <c:pt idx="1953">
                  <c:v>6.113797E-2</c:v>
                </c:pt>
                <c:pt idx="1954">
                  <c:v>6.1127819999999999E-2</c:v>
                </c:pt>
                <c:pt idx="1955">
                  <c:v>6.1088179999999999E-2</c:v>
                </c:pt>
                <c:pt idx="1956">
                  <c:v>6.1161609999999998E-2</c:v>
                </c:pt>
                <c:pt idx="1957">
                  <c:v>6.1148000000000001E-2</c:v>
                </c:pt>
                <c:pt idx="1958">
                  <c:v>6.1157530000000002E-2</c:v>
                </c:pt>
                <c:pt idx="1959">
                  <c:v>6.1160079999999999E-2</c:v>
                </c:pt>
                <c:pt idx="1960">
                  <c:v>6.1083789999999999E-2</c:v>
                </c:pt>
                <c:pt idx="1961">
                  <c:v>6.1118020000000002E-2</c:v>
                </c:pt>
                <c:pt idx="1962">
                  <c:v>6.1119090000000001E-2</c:v>
                </c:pt>
                <c:pt idx="1963">
                  <c:v>6.1140800000000002E-2</c:v>
                </c:pt>
                <c:pt idx="1964">
                  <c:v>6.1124539999999998E-2</c:v>
                </c:pt>
                <c:pt idx="1965">
                  <c:v>6.1142210000000002E-2</c:v>
                </c:pt>
                <c:pt idx="1966">
                  <c:v>6.1151499999999998E-2</c:v>
                </c:pt>
                <c:pt idx="1967">
                  <c:v>6.1083560000000002E-2</c:v>
                </c:pt>
                <c:pt idx="1968">
                  <c:v>6.1146039999999999E-2</c:v>
                </c:pt>
                <c:pt idx="1969">
                  <c:v>6.1120679999999997E-2</c:v>
                </c:pt>
                <c:pt idx="1970">
                  <c:v>6.113917E-2</c:v>
                </c:pt>
                <c:pt idx="1971">
                  <c:v>6.1082610000000002E-2</c:v>
                </c:pt>
                <c:pt idx="1972">
                  <c:v>6.1138199999999997E-2</c:v>
                </c:pt>
                <c:pt idx="1973">
                  <c:v>6.1092130000000001E-2</c:v>
                </c:pt>
                <c:pt idx="1974">
                  <c:v>6.112948E-2</c:v>
                </c:pt>
                <c:pt idx="1975">
                  <c:v>6.1125069999999997E-2</c:v>
                </c:pt>
                <c:pt idx="1976">
                  <c:v>6.1106849999999997E-2</c:v>
                </c:pt>
                <c:pt idx="1977">
                  <c:v>6.107725E-2</c:v>
                </c:pt>
                <c:pt idx="1978">
                  <c:v>6.1120210000000001E-2</c:v>
                </c:pt>
                <c:pt idx="1979">
                  <c:v>6.1167010000000001E-2</c:v>
                </c:pt>
                <c:pt idx="1980">
                  <c:v>6.11026E-2</c:v>
                </c:pt>
                <c:pt idx="1981">
                  <c:v>6.1149750000000003E-2</c:v>
                </c:pt>
                <c:pt idx="1982">
                  <c:v>6.112948E-2</c:v>
                </c:pt>
                <c:pt idx="1983">
                  <c:v>6.1105489999999998E-2</c:v>
                </c:pt>
                <c:pt idx="1984">
                  <c:v>6.109361E-2</c:v>
                </c:pt>
                <c:pt idx="1985">
                  <c:v>6.108309E-2</c:v>
                </c:pt>
                <c:pt idx="1986">
                  <c:v>6.110467E-2</c:v>
                </c:pt>
                <c:pt idx="1987">
                  <c:v>6.106582E-2</c:v>
                </c:pt>
                <c:pt idx="1988">
                  <c:v>6.1120479999999998E-2</c:v>
                </c:pt>
                <c:pt idx="1989">
                  <c:v>6.10775E-2</c:v>
                </c:pt>
                <c:pt idx="1990">
                  <c:v>6.1085649999999998E-2</c:v>
                </c:pt>
                <c:pt idx="1991">
                  <c:v>6.1108460000000003E-2</c:v>
                </c:pt>
                <c:pt idx="1992">
                  <c:v>6.1103869999999998E-2</c:v>
                </c:pt>
                <c:pt idx="1993">
                  <c:v>6.1095299999999998E-2</c:v>
                </c:pt>
                <c:pt idx="1994">
                  <c:v>6.1080580000000002E-2</c:v>
                </c:pt>
                <c:pt idx="1995">
                  <c:v>6.1082709999999998E-2</c:v>
                </c:pt>
                <c:pt idx="1996">
                  <c:v>6.1075589999999999E-2</c:v>
                </c:pt>
                <c:pt idx="1997">
                  <c:v>6.1054450000000003E-2</c:v>
                </c:pt>
                <c:pt idx="1998">
                  <c:v>6.110923E-2</c:v>
                </c:pt>
                <c:pt idx="1999">
                  <c:v>6.1101750000000003E-2</c:v>
                </c:pt>
                <c:pt idx="2000">
                  <c:v>6.1079059999999998E-2</c:v>
                </c:pt>
                <c:pt idx="2001">
                  <c:v>6.1104569999999997E-2</c:v>
                </c:pt>
                <c:pt idx="2002">
                  <c:v>6.1077289999999999E-2</c:v>
                </c:pt>
                <c:pt idx="2003">
                  <c:v>6.1078100000000003E-2</c:v>
                </c:pt>
                <c:pt idx="2004">
                  <c:v>6.1071100000000003E-2</c:v>
                </c:pt>
                <c:pt idx="2005">
                  <c:v>6.1056859999999998E-2</c:v>
                </c:pt>
                <c:pt idx="2006">
                  <c:v>6.1018959999999997E-2</c:v>
                </c:pt>
                <c:pt idx="2007">
                  <c:v>6.1068320000000002E-2</c:v>
                </c:pt>
                <c:pt idx="2008">
                  <c:v>6.1078149999999998E-2</c:v>
                </c:pt>
                <c:pt idx="2009">
                  <c:v>6.1079099999999997E-2</c:v>
                </c:pt>
                <c:pt idx="2010">
                  <c:v>6.1033209999999997E-2</c:v>
                </c:pt>
                <c:pt idx="2011">
                  <c:v>6.1087219999999998E-2</c:v>
                </c:pt>
                <c:pt idx="2012">
                  <c:v>6.1075039999999997E-2</c:v>
                </c:pt>
                <c:pt idx="2013">
                  <c:v>6.1061270000000001E-2</c:v>
                </c:pt>
                <c:pt idx="2014">
                  <c:v>6.1075520000000001E-2</c:v>
                </c:pt>
                <c:pt idx="2015">
                  <c:v>6.1087809999999999E-2</c:v>
                </c:pt>
                <c:pt idx="2016">
                  <c:v>6.1057090000000001E-2</c:v>
                </c:pt>
                <c:pt idx="2017">
                  <c:v>6.1045969999999998E-2</c:v>
                </c:pt>
                <c:pt idx="2018">
                  <c:v>6.1041869999999998E-2</c:v>
                </c:pt>
                <c:pt idx="2019">
                  <c:v>6.1062999999999999E-2</c:v>
                </c:pt>
                <c:pt idx="2020">
                  <c:v>6.1050500000000001E-2</c:v>
                </c:pt>
                <c:pt idx="2021">
                  <c:v>6.1043729999999997E-2</c:v>
                </c:pt>
                <c:pt idx="2022">
                  <c:v>6.106077E-2</c:v>
                </c:pt>
                <c:pt idx="2023">
                  <c:v>6.1050889999999997E-2</c:v>
                </c:pt>
                <c:pt idx="2024">
                  <c:v>6.1038679999999998E-2</c:v>
                </c:pt>
                <c:pt idx="2025">
                  <c:v>6.1063640000000002E-2</c:v>
                </c:pt>
                <c:pt idx="2026">
                  <c:v>6.10529E-2</c:v>
                </c:pt>
                <c:pt idx="2027">
                  <c:v>6.1035609999999997E-2</c:v>
                </c:pt>
                <c:pt idx="2028">
                  <c:v>6.1034070000000003E-2</c:v>
                </c:pt>
                <c:pt idx="2029">
                  <c:v>6.1057449999999999E-2</c:v>
                </c:pt>
                <c:pt idx="2030">
                  <c:v>6.1003929999999998E-2</c:v>
                </c:pt>
                <c:pt idx="2031">
                  <c:v>6.100233E-2</c:v>
                </c:pt>
                <c:pt idx="2032">
                  <c:v>6.1038309999999998E-2</c:v>
                </c:pt>
                <c:pt idx="2033">
                  <c:v>6.1009479999999998E-2</c:v>
                </c:pt>
                <c:pt idx="2034">
                  <c:v>6.1020320000000003E-2</c:v>
                </c:pt>
                <c:pt idx="2035">
                  <c:v>6.1053410000000002E-2</c:v>
                </c:pt>
                <c:pt idx="2036">
                  <c:v>6.0987159999999999E-2</c:v>
                </c:pt>
                <c:pt idx="2037">
                  <c:v>6.1086719999999997E-2</c:v>
                </c:pt>
                <c:pt idx="2038">
                  <c:v>6.1009559999999997E-2</c:v>
                </c:pt>
                <c:pt idx="2039">
                  <c:v>6.1086469999999997E-2</c:v>
                </c:pt>
                <c:pt idx="2040">
                  <c:v>6.105124E-2</c:v>
                </c:pt>
                <c:pt idx="2041">
                  <c:v>6.1022640000000003E-2</c:v>
                </c:pt>
                <c:pt idx="2042">
                  <c:v>6.1043790000000001E-2</c:v>
                </c:pt>
                <c:pt idx="2043">
                  <c:v>6.1044149999999998E-2</c:v>
                </c:pt>
                <c:pt idx="2044">
                  <c:v>6.103393E-2</c:v>
                </c:pt>
                <c:pt idx="2045">
                  <c:v>6.1004259999999998E-2</c:v>
                </c:pt>
                <c:pt idx="2046">
                  <c:v>6.1062239999999997E-2</c:v>
                </c:pt>
                <c:pt idx="2047">
                  <c:v>6.1004870000000003E-2</c:v>
                </c:pt>
                <c:pt idx="2048">
                  <c:v>6.1017229999999999E-2</c:v>
                </c:pt>
                <c:pt idx="2049">
                  <c:v>6.1007869999999999E-2</c:v>
                </c:pt>
                <c:pt idx="2050">
                  <c:v>6.101475E-2</c:v>
                </c:pt>
                <c:pt idx="2051">
                  <c:v>6.099806E-2</c:v>
                </c:pt>
                <c:pt idx="2052">
                  <c:v>6.1021649999999997E-2</c:v>
                </c:pt>
                <c:pt idx="2053">
                  <c:v>6.1053200000000002E-2</c:v>
                </c:pt>
                <c:pt idx="2054">
                  <c:v>6.1003340000000003E-2</c:v>
                </c:pt>
                <c:pt idx="2055">
                  <c:v>6.1001960000000001E-2</c:v>
                </c:pt>
                <c:pt idx="2056">
                  <c:v>6.1031460000000003E-2</c:v>
                </c:pt>
                <c:pt idx="2057">
                  <c:v>6.1005040000000003E-2</c:v>
                </c:pt>
                <c:pt idx="2058">
                  <c:v>6.0999449999999997E-2</c:v>
                </c:pt>
                <c:pt idx="2059">
                  <c:v>6.1002979999999998E-2</c:v>
                </c:pt>
                <c:pt idx="2060">
                  <c:v>6.1027820000000003E-2</c:v>
                </c:pt>
                <c:pt idx="2061">
                  <c:v>6.099827E-2</c:v>
                </c:pt>
                <c:pt idx="2062">
                  <c:v>6.099682E-2</c:v>
                </c:pt>
                <c:pt idx="2063">
                  <c:v>6.1033400000000002E-2</c:v>
                </c:pt>
                <c:pt idx="2064">
                  <c:v>6.1033360000000002E-2</c:v>
                </c:pt>
                <c:pt idx="2065">
                  <c:v>6.098783E-2</c:v>
                </c:pt>
                <c:pt idx="2066">
                  <c:v>6.103248E-2</c:v>
                </c:pt>
                <c:pt idx="2067">
                  <c:v>6.0998579999999997E-2</c:v>
                </c:pt>
                <c:pt idx="2068">
                  <c:v>6.1025219999999998E-2</c:v>
                </c:pt>
                <c:pt idx="2069">
                  <c:v>6.1030170000000002E-2</c:v>
                </c:pt>
                <c:pt idx="2070">
                  <c:v>6.1014779999999998E-2</c:v>
                </c:pt>
                <c:pt idx="2071">
                  <c:v>6.1049449999999998E-2</c:v>
                </c:pt>
                <c:pt idx="2072">
                  <c:v>6.1018269999999999E-2</c:v>
                </c:pt>
                <c:pt idx="2073">
                  <c:v>6.1017839999999997E-2</c:v>
                </c:pt>
                <c:pt idx="2074">
                  <c:v>6.1038879999999997E-2</c:v>
                </c:pt>
                <c:pt idx="2075">
                  <c:v>6.1027909999999998E-2</c:v>
                </c:pt>
                <c:pt idx="2076">
                  <c:v>6.1012120000000003E-2</c:v>
                </c:pt>
                <c:pt idx="2077">
                  <c:v>6.105377E-2</c:v>
                </c:pt>
                <c:pt idx="2078">
                  <c:v>6.1052240000000001E-2</c:v>
                </c:pt>
                <c:pt idx="2079">
                  <c:v>6.1035890000000002E-2</c:v>
                </c:pt>
                <c:pt idx="2080">
                  <c:v>6.1048100000000001E-2</c:v>
                </c:pt>
                <c:pt idx="2081">
                  <c:v>6.1052269999999999E-2</c:v>
                </c:pt>
                <c:pt idx="2082">
                  <c:v>6.1037130000000002E-2</c:v>
                </c:pt>
                <c:pt idx="2083">
                  <c:v>6.1032370000000002E-2</c:v>
                </c:pt>
                <c:pt idx="2084">
                  <c:v>6.1046629999999998E-2</c:v>
                </c:pt>
                <c:pt idx="2085">
                  <c:v>6.1043880000000002E-2</c:v>
                </c:pt>
                <c:pt idx="2086">
                  <c:v>6.1037630000000002E-2</c:v>
                </c:pt>
                <c:pt idx="2087">
                  <c:v>6.1057460000000001E-2</c:v>
                </c:pt>
                <c:pt idx="2088">
                  <c:v>6.1057159999999999E-2</c:v>
                </c:pt>
                <c:pt idx="2089">
                  <c:v>6.1060669999999997E-2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F1D5-4524-8A85-C6D171DC7D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20277880"/>
        <c:axId val="820278536"/>
      </c:scatterChart>
      <c:valAx>
        <c:axId val="820277880"/>
        <c:scaling>
          <c:orientation val="minMax"/>
          <c:max val="2"/>
          <c:min val="0.5"/>
        </c:scaling>
        <c:delete val="1"/>
        <c:axPos val="b"/>
        <c:numFmt formatCode="#,##0" sourceLinked="0"/>
        <c:majorTickMark val="out"/>
        <c:minorTickMark val="none"/>
        <c:tickLblPos val="nextTo"/>
        <c:crossAx val="820278536"/>
        <c:crosses val="autoZero"/>
        <c:crossBetween val="midCat"/>
      </c:valAx>
      <c:valAx>
        <c:axId val="820278536"/>
        <c:scaling>
          <c:orientation val="minMax"/>
          <c:max val="3.2"/>
          <c:min val="2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rgbClr val="3366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 dirty="0">
                    <a:solidFill>
                      <a:srgbClr val="336600"/>
                    </a:solidFill>
                    <a:latin typeface="+mn-lt"/>
                  </a:rPr>
                  <a:t>C</a:t>
                </a:r>
                <a:r>
                  <a:rPr lang="en-US" sz="1200" dirty="0">
                    <a:solidFill>
                      <a:srgbClr val="336600"/>
                    </a:solidFill>
                    <a:latin typeface="+mn-lt"/>
                    <a:cs typeface="Times New Roman" panose="02020603050405020304" pitchFamily="18" charset="0"/>
                  </a:rPr>
                  <a:t>′ (10 Hz)/pF</a:t>
                </a:r>
                <a:endParaRPr lang="en-US" sz="1200" dirty="0">
                  <a:solidFill>
                    <a:srgbClr val="336600"/>
                  </a:solidFill>
                  <a:latin typeface="+mn-lt"/>
                </a:endParaRPr>
              </a:p>
            </c:rich>
          </c:tx>
          <c:layout>
            <c:manualLayout>
              <c:xMode val="edge"/>
              <c:yMode val="edge"/>
              <c:x val="2.7779474846662115E-3"/>
              <c:y val="0.3895924098981790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rgbClr val="3366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rgbClr val="3366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3366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20277880"/>
        <c:crosses val="autoZero"/>
        <c:crossBetween val="midCat"/>
        <c:majorUnit val="0.4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5624737340020409"/>
          <c:y val="0.17393343341809897"/>
          <c:w val="0.66384104697424962"/>
          <c:h val="0.64236812810850008"/>
        </c:manualLayout>
      </c:layout>
      <c:scatterChart>
        <c:scatterStyle val="smoothMarker"/>
        <c:varyColors val="0"/>
        <c:ser>
          <c:idx val="1"/>
          <c:order val="0"/>
          <c:tx>
            <c:strRef>
              <c:f>Tslice!$I$2</c:f>
              <c:strCache>
                <c:ptCount val="1"/>
                <c:pt idx="0">
                  <c:v>0.2 MHz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2"/>
            <c:spPr>
              <a:solidFill>
                <a:srgbClr val="663300"/>
              </a:solidFill>
              <a:ln w="9525">
                <a:noFill/>
              </a:ln>
              <a:effectLst/>
            </c:spPr>
          </c:marker>
          <c:xVal>
            <c:numRef>
              <c:f>Tslice!$I$4:$I$3000</c:f>
              <c:numCache>
                <c:formatCode>General</c:formatCode>
                <c:ptCount val="2997"/>
                <c:pt idx="0">
                  <c:v>0</c:v>
                </c:pt>
                <c:pt idx="1">
                  <c:v>2.1999999999999999E-2</c:v>
                </c:pt>
                <c:pt idx="2">
                  <c:v>5.6000000000000001E-2</c:v>
                </c:pt>
                <c:pt idx="3">
                  <c:v>8.8999999999999996E-2</c:v>
                </c:pt>
                <c:pt idx="4">
                  <c:v>0.122</c:v>
                </c:pt>
                <c:pt idx="5">
                  <c:v>0.156</c:v>
                </c:pt>
                <c:pt idx="6">
                  <c:v>0.189</c:v>
                </c:pt>
                <c:pt idx="7">
                  <c:v>0.223</c:v>
                </c:pt>
                <c:pt idx="8">
                  <c:v>0.25600000000000001</c:v>
                </c:pt>
                <c:pt idx="9">
                  <c:v>0.28899999999999998</c:v>
                </c:pt>
                <c:pt idx="10">
                  <c:v>0.32300000000000001</c:v>
                </c:pt>
                <c:pt idx="11">
                  <c:v>0.35599999999999998</c:v>
                </c:pt>
                <c:pt idx="12">
                  <c:v>0.38900000000000001</c:v>
                </c:pt>
                <c:pt idx="13">
                  <c:v>0.42199999999999999</c:v>
                </c:pt>
                <c:pt idx="14">
                  <c:v>0.45600000000000002</c:v>
                </c:pt>
                <c:pt idx="15">
                  <c:v>0.48899999999999999</c:v>
                </c:pt>
                <c:pt idx="16">
                  <c:v>0.52200000000000002</c:v>
                </c:pt>
                <c:pt idx="17">
                  <c:v>0.55600000000000005</c:v>
                </c:pt>
                <c:pt idx="18">
                  <c:v>0.58899999999999997</c:v>
                </c:pt>
                <c:pt idx="19">
                  <c:v>0.623</c:v>
                </c:pt>
                <c:pt idx="20">
                  <c:v>0.65600000000000003</c:v>
                </c:pt>
                <c:pt idx="21">
                  <c:v>0.68899999999999995</c:v>
                </c:pt>
                <c:pt idx="22">
                  <c:v>0.72299999999999998</c:v>
                </c:pt>
                <c:pt idx="23">
                  <c:v>0.75600000000000001</c:v>
                </c:pt>
                <c:pt idx="24">
                  <c:v>0.78900000000000003</c:v>
                </c:pt>
                <c:pt idx="25">
                  <c:v>0.82299999999999995</c:v>
                </c:pt>
                <c:pt idx="26">
                  <c:v>0.85599999999999998</c:v>
                </c:pt>
                <c:pt idx="27">
                  <c:v>0.88900000000000001</c:v>
                </c:pt>
                <c:pt idx="28">
                  <c:v>0.92200000000000004</c:v>
                </c:pt>
                <c:pt idx="29">
                  <c:v>0.95599999999999996</c:v>
                </c:pt>
                <c:pt idx="30">
                  <c:v>0.98899999999999999</c:v>
                </c:pt>
                <c:pt idx="31">
                  <c:v>1.022</c:v>
                </c:pt>
                <c:pt idx="32">
                  <c:v>1.056</c:v>
                </c:pt>
                <c:pt idx="33">
                  <c:v>1.089</c:v>
                </c:pt>
                <c:pt idx="34">
                  <c:v>1.123</c:v>
                </c:pt>
                <c:pt idx="35">
                  <c:v>1.1559999999999999</c:v>
                </c:pt>
                <c:pt idx="36">
                  <c:v>1.1890000000000001</c:v>
                </c:pt>
                <c:pt idx="37">
                  <c:v>1.222</c:v>
                </c:pt>
                <c:pt idx="38">
                  <c:v>1.256</c:v>
                </c:pt>
                <c:pt idx="39">
                  <c:v>1.2889999999999999</c:v>
                </c:pt>
                <c:pt idx="40">
                  <c:v>1.323</c:v>
                </c:pt>
                <c:pt idx="41">
                  <c:v>1.3560000000000001</c:v>
                </c:pt>
                <c:pt idx="42">
                  <c:v>1.389</c:v>
                </c:pt>
                <c:pt idx="43">
                  <c:v>1.423</c:v>
                </c:pt>
                <c:pt idx="44">
                  <c:v>1.456</c:v>
                </c:pt>
                <c:pt idx="45">
                  <c:v>1.4890000000000001</c:v>
                </c:pt>
                <c:pt idx="46">
                  <c:v>1.522</c:v>
                </c:pt>
                <c:pt idx="47">
                  <c:v>1.556</c:v>
                </c:pt>
                <c:pt idx="48">
                  <c:v>1.589</c:v>
                </c:pt>
                <c:pt idx="49">
                  <c:v>1.623</c:v>
                </c:pt>
                <c:pt idx="50">
                  <c:v>1.6559999999999999</c:v>
                </c:pt>
                <c:pt idx="51">
                  <c:v>1.6890000000000001</c:v>
                </c:pt>
                <c:pt idx="52">
                  <c:v>1.722</c:v>
                </c:pt>
                <c:pt idx="53">
                  <c:v>1.756</c:v>
                </c:pt>
                <c:pt idx="54">
                  <c:v>1.7889999999999999</c:v>
                </c:pt>
                <c:pt idx="55">
                  <c:v>1.823</c:v>
                </c:pt>
                <c:pt idx="56">
                  <c:v>1.8560000000000001</c:v>
                </c:pt>
                <c:pt idx="57">
                  <c:v>1.889</c:v>
                </c:pt>
                <c:pt idx="58">
                  <c:v>1.923</c:v>
                </c:pt>
                <c:pt idx="59">
                  <c:v>1.956</c:v>
                </c:pt>
                <c:pt idx="60">
                  <c:v>1.9890000000000001</c:v>
                </c:pt>
                <c:pt idx="61">
                  <c:v>2.0219999999999998</c:v>
                </c:pt>
                <c:pt idx="62">
                  <c:v>2.056</c:v>
                </c:pt>
                <c:pt idx="63">
                  <c:v>2.089</c:v>
                </c:pt>
                <c:pt idx="64">
                  <c:v>2.1230000000000002</c:v>
                </c:pt>
                <c:pt idx="65">
                  <c:v>2.1560000000000001</c:v>
                </c:pt>
                <c:pt idx="66">
                  <c:v>2.1890000000000001</c:v>
                </c:pt>
                <c:pt idx="67">
                  <c:v>2.2229999999999999</c:v>
                </c:pt>
                <c:pt idx="68">
                  <c:v>2.2559999999999998</c:v>
                </c:pt>
                <c:pt idx="69">
                  <c:v>2.2890000000000001</c:v>
                </c:pt>
                <c:pt idx="70">
                  <c:v>2.3220000000000001</c:v>
                </c:pt>
                <c:pt idx="71">
                  <c:v>2.3559999999999999</c:v>
                </c:pt>
                <c:pt idx="72">
                  <c:v>2.3889999999999998</c:v>
                </c:pt>
                <c:pt idx="73">
                  <c:v>2.4220000000000002</c:v>
                </c:pt>
                <c:pt idx="74">
                  <c:v>2.456</c:v>
                </c:pt>
                <c:pt idx="75">
                  <c:v>2.4889999999999999</c:v>
                </c:pt>
                <c:pt idx="76">
                  <c:v>2.5219999999999998</c:v>
                </c:pt>
                <c:pt idx="77">
                  <c:v>2.556</c:v>
                </c:pt>
                <c:pt idx="78">
                  <c:v>2.589</c:v>
                </c:pt>
                <c:pt idx="79">
                  <c:v>2.6230000000000002</c:v>
                </c:pt>
                <c:pt idx="80">
                  <c:v>2.6560000000000001</c:v>
                </c:pt>
                <c:pt idx="81">
                  <c:v>2.6890000000000001</c:v>
                </c:pt>
                <c:pt idx="82">
                  <c:v>2.7229999999999999</c:v>
                </c:pt>
                <c:pt idx="83">
                  <c:v>2.7559999999999998</c:v>
                </c:pt>
                <c:pt idx="84">
                  <c:v>2.7890000000000001</c:v>
                </c:pt>
                <c:pt idx="85">
                  <c:v>2.8220000000000001</c:v>
                </c:pt>
                <c:pt idx="86">
                  <c:v>2.8559999999999999</c:v>
                </c:pt>
                <c:pt idx="87">
                  <c:v>2.8889999999999998</c:v>
                </c:pt>
                <c:pt idx="88">
                  <c:v>2.9220000000000002</c:v>
                </c:pt>
                <c:pt idx="89">
                  <c:v>2.956</c:v>
                </c:pt>
                <c:pt idx="90">
                  <c:v>2.9889999999999999</c:v>
                </c:pt>
                <c:pt idx="91">
                  <c:v>3.0219999999999998</c:v>
                </c:pt>
                <c:pt idx="92">
                  <c:v>3.056</c:v>
                </c:pt>
                <c:pt idx="93">
                  <c:v>3.089</c:v>
                </c:pt>
                <c:pt idx="94">
                  <c:v>3.1230000000000002</c:v>
                </c:pt>
                <c:pt idx="95">
                  <c:v>3.1560000000000001</c:v>
                </c:pt>
                <c:pt idx="96">
                  <c:v>3.1890000000000001</c:v>
                </c:pt>
                <c:pt idx="97">
                  <c:v>3.2229999999999999</c:v>
                </c:pt>
                <c:pt idx="98">
                  <c:v>3.2559999999999998</c:v>
                </c:pt>
                <c:pt idx="99">
                  <c:v>3.2890000000000001</c:v>
                </c:pt>
                <c:pt idx="100">
                  <c:v>3.3220000000000001</c:v>
                </c:pt>
                <c:pt idx="101">
                  <c:v>3.3559999999999999</c:v>
                </c:pt>
                <c:pt idx="102">
                  <c:v>3.3889999999999998</c:v>
                </c:pt>
                <c:pt idx="103">
                  <c:v>3.4220000000000002</c:v>
                </c:pt>
                <c:pt idx="104">
                  <c:v>3.456</c:v>
                </c:pt>
                <c:pt idx="105">
                  <c:v>3.4889999999999999</c:v>
                </c:pt>
                <c:pt idx="106">
                  <c:v>3.5219999999999998</c:v>
                </c:pt>
                <c:pt idx="107">
                  <c:v>3.556</c:v>
                </c:pt>
                <c:pt idx="108">
                  <c:v>3.589</c:v>
                </c:pt>
                <c:pt idx="109">
                  <c:v>3.6230000000000002</c:v>
                </c:pt>
                <c:pt idx="110">
                  <c:v>3.6560000000000001</c:v>
                </c:pt>
                <c:pt idx="111">
                  <c:v>3.6890000000000001</c:v>
                </c:pt>
                <c:pt idx="112">
                  <c:v>3.7229999999999999</c:v>
                </c:pt>
                <c:pt idx="113">
                  <c:v>3.7559999999999998</c:v>
                </c:pt>
                <c:pt idx="114">
                  <c:v>3.7890000000000001</c:v>
                </c:pt>
                <c:pt idx="115">
                  <c:v>3.8220000000000001</c:v>
                </c:pt>
                <c:pt idx="116">
                  <c:v>3.8559999999999999</c:v>
                </c:pt>
                <c:pt idx="117">
                  <c:v>3.8889999999999998</c:v>
                </c:pt>
                <c:pt idx="118">
                  <c:v>3.9220000000000002</c:v>
                </c:pt>
                <c:pt idx="119">
                  <c:v>3.956</c:v>
                </c:pt>
                <c:pt idx="120">
                  <c:v>3.9889999999999999</c:v>
                </c:pt>
                <c:pt idx="121">
                  <c:v>4.0220000000000002</c:v>
                </c:pt>
                <c:pt idx="122">
                  <c:v>4.056</c:v>
                </c:pt>
                <c:pt idx="123">
                  <c:v>4.0890000000000004</c:v>
                </c:pt>
                <c:pt idx="124">
                  <c:v>4.1219999999999999</c:v>
                </c:pt>
                <c:pt idx="125">
                  <c:v>4.1559999999999997</c:v>
                </c:pt>
                <c:pt idx="126">
                  <c:v>4.1890000000000001</c:v>
                </c:pt>
                <c:pt idx="127">
                  <c:v>4.2229999999999999</c:v>
                </c:pt>
                <c:pt idx="128">
                  <c:v>4.2560000000000002</c:v>
                </c:pt>
                <c:pt idx="129">
                  <c:v>4.2889999999999997</c:v>
                </c:pt>
                <c:pt idx="130">
                  <c:v>4.3220000000000001</c:v>
                </c:pt>
                <c:pt idx="131">
                  <c:v>4.3559999999999999</c:v>
                </c:pt>
                <c:pt idx="132">
                  <c:v>4.3890000000000002</c:v>
                </c:pt>
                <c:pt idx="133">
                  <c:v>4.423</c:v>
                </c:pt>
                <c:pt idx="134">
                  <c:v>4.4560000000000004</c:v>
                </c:pt>
                <c:pt idx="135">
                  <c:v>4.4889999999999999</c:v>
                </c:pt>
                <c:pt idx="136">
                  <c:v>4.5220000000000002</c:v>
                </c:pt>
                <c:pt idx="137">
                  <c:v>4.556</c:v>
                </c:pt>
                <c:pt idx="138">
                  <c:v>4.5890000000000004</c:v>
                </c:pt>
                <c:pt idx="139">
                  <c:v>4.6219999999999999</c:v>
                </c:pt>
                <c:pt idx="140">
                  <c:v>4.6559999999999997</c:v>
                </c:pt>
                <c:pt idx="141">
                  <c:v>4.6890000000000001</c:v>
                </c:pt>
                <c:pt idx="142">
                  <c:v>4.7229999999999999</c:v>
                </c:pt>
                <c:pt idx="143">
                  <c:v>4.7560000000000002</c:v>
                </c:pt>
                <c:pt idx="144">
                  <c:v>4.7889999999999997</c:v>
                </c:pt>
                <c:pt idx="145">
                  <c:v>4.8220000000000001</c:v>
                </c:pt>
                <c:pt idx="146">
                  <c:v>4.8559999999999999</c:v>
                </c:pt>
                <c:pt idx="147">
                  <c:v>4.8890000000000002</c:v>
                </c:pt>
                <c:pt idx="148">
                  <c:v>4.923</c:v>
                </c:pt>
                <c:pt idx="149">
                  <c:v>4.9560000000000004</c:v>
                </c:pt>
                <c:pt idx="150">
                  <c:v>4.9889999999999999</c:v>
                </c:pt>
                <c:pt idx="151">
                  <c:v>5.0220000000000002</c:v>
                </c:pt>
                <c:pt idx="152">
                  <c:v>5.056</c:v>
                </c:pt>
                <c:pt idx="153">
                  <c:v>5.0890000000000004</c:v>
                </c:pt>
                <c:pt idx="154">
                  <c:v>5.1219999999999999</c:v>
                </c:pt>
                <c:pt idx="155">
                  <c:v>5.1559999999999997</c:v>
                </c:pt>
                <c:pt idx="156">
                  <c:v>5.1890000000000001</c:v>
                </c:pt>
                <c:pt idx="157">
                  <c:v>5.2229999999999999</c:v>
                </c:pt>
                <c:pt idx="158">
                  <c:v>5.2560000000000002</c:v>
                </c:pt>
                <c:pt idx="159">
                  <c:v>5.2889999999999997</c:v>
                </c:pt>
                <c:pt idx="160">
                  <c:v>5.3220000000000001</c:v>
                </c:pt>
                <c:pt idx="161">
                  <c:v>5.3559999999999999</c:v>
                </c:pt>
                <c:pt idx="162">
                  <c:v>5.3890000000000002</c:v>
                </c:pt>
                <c:pt idx="163">
                  <c:v>5.423</c:v>
                </c:pt>
                <c:pt idx="164">
                  <c:v>5.4560000000000004</c:v>
                </c:pt>
                <c:pt idx="165">
                  <c:v>5.4889999999999999</c:v>
                </c:pt>
                <c:pt idx="166">
                  <c:v>5.5220000000000002</c:v>
                </c:pt>
                <c:pt idx="167">
                  <c:v>5.556</c:v>
                </c:pt>
                <c:pt idx="168">
                  <c:v>5.5890000000000004</c:v>
                </c:pt>
                <c:pt idx="169">
                  <c:v>5.6219999999999999</c:v>
                </c:pt>
                <c:pt idx="170">
                  <c:v>5.6559999999999997</c:v>
                </c:pt>
                <c:pt idx="171">
                  <c:v>5.6890000000000001</c:v>
                </c:pt>
                <c:pt idx="172">
                  <c:v>5.7229999999999999</c:v>
                </c:pt>
                <c:pt idx="173">
                  <c:v>5.7560000000000002</c:v>
                </c:pt>
                <c:pt idx="174">
                  <c:v>5.7889999999999997</c:v>
                </c:pt>
                <c:pt idx="175">
                  <c:v>5.8220000000000001</c:v>
                </c:pt>
                <c:pt idx="176">
                  <c:v>5.8559999999999999</c:v>
                </c:pt>
                <c:pt idx="177">
                  <c:v>5.8890000000000002</c:v>
                </c:pt>
                <c:pt idx="178">
                  <c:v>5.923</c:v>
                </c:pt>
                <c:pt idx="179">
                  <c:v>5.9560000000000004</c:v>
                </c:pt>
                <c:pt idx="180">
                  <c:v>5.9889999999999999</c:v>
                </c:pt>
                <c:pt idx="181">
                  <c:v>6.0220000000000002</c:v>
                </c:pt>
                <c:pt idx="182">
                  <c:v>6.056</c:v>
                </c:pt>
                <c:pt idx="183">
                  <c:v>6.0890000000000004</c:v>
                </c:pt>
                <c:pt idx="184">
                  <c:v>6.1219999999999999</c:v>
                </c:pt>
                <c:pt idx="185">
                  <c:v>6.1559999999999997</c:v>
                </c:pt>
                <c:pt idx="186">
                  <c:v>6.1890000000000001</c:v>
                </c:pt>
                <c:pt idx="187">
                  <c:v>6.2229999999999999</c:v>
                </c:pt>
                <c:pt idx="188">
                  <c:v>6.2560000000000002</c:v>
                </c:pt>
                <c:pt idx="189">
                  <c:v>6.2889999999999997</c:v>
                </c:pt>
                <c:pt idx="190">
                  <c:v>6.3220000000000001</c:v>
                </c:pt>
                <c:pt idx="191">
                  <c:v>6.3559999999999999</c:v>
                </c:pt>
                <c:pt idx="192">
                  <c:v>6.3890000000000002</c:v>
                </c:pt>
                <c:pt idx="193">
                  <c:v>6.423</c:v>
                </c:pt>
                <c:pt idx="194">
                  <c:v>6.4560000000000004</c:v>
                </c:pt>
                <c:pt idx="195">
                  <c:v>6.4889999999999999</c:v>
                </c:pt>
                <c:pt idx="196">
                  <c:v>6.5220000000000002</c:v>
                </c:pt>
                <c:pt idx="197">
                  <c:v>6.556</c:v>
                </c:pt>
                <c:pt idx="198">
                  <c:v>6.5890000000000004</c:v>
                </c:pt>
                <c:pt idx="199">
                  <c:v>6.6219999999999999</c:v>
                </c:pt>
                <c:pt idx="200">
                  <c:v>6.6559999999999997</c:v>
                </c:pt>
                <c:pt idx="201">
                  <c:v>6.6890000000000001</c:v>
                </c:pt>
                <c:pt idx="202">
                  <c:v>6.7229999999999999</c:v>
                </c:pt>
                <c:pt idx="203">
                  <c:v>6.7560000000000002</c:v>
                </c:pt>
                <c:pt idx="204">
                  <c:v>6.7889999999999997</c:v>
                </c:pt>
                <c:pt idx="205">
                  <c:v>6.8220000000000001</c:v>
                </c:pt>
                <c:pt idx="206">
                  <c:v>6.8559999999999999</c:v>
                </c:pt>
                <c:pt idx="207">
                  <c:v>6.8890000000000002</c:v>
                </c:pt>
                <c:pt idx="208">
                  <c:v>6.9219999999999997</c:v>
                </c:pt>
                <c:pt idx="209">
                  <c:v>6.9560000000000004</c:v>
                </c:pt>
                <c:pt idx="210">
                  <c:v>6.9889999999999999</c:v>
                </c:pt>
                <c:pt idx="211">
                  <c:v>7.0220000000000002</c:v>
                </c:pt>
                <c:pt idx="212">
                  <c:v>7.056</c:v>
                </c:pt>
                <c:pt idx="213">
                  <c:v>7.0890000000000004</c:v>
                </c:pt>
                <c:pt idx="214">
                  <c:v>7.1219999999999999</c:v>
                </c:pt>
                <c:pt idx="215">
                  <c:v>7.1559999999999997</c:v>
                </c:pt>
                <c:pt idx="216">
                  <c:v>7.1890000000000001</c:v>
                </c:pt>
                <c:pt idx="217">
                  <c:v>7.2220000000000004</c:v>
                </c:pt>
                <c:pt idx="218">
                  <c:v>7.2560000000000002</c:v>
                </c:pt>
                <c:pt idx="219">
                  <c:v>7.2889999999999997</c:v>
                </c:pt>
                <c:pt idx="220">
                  <c:v>7.3220000000000001</c:v>
                </c:pt>
                <c:pt idx="221">
                  <c:v>7.3559999999999999</c:v>
                </c:pt>
                <c:pt idx="222">
                  <c:v>7.3890000000000002</c:v>
                </c:pt>
                <c:pt idx="223">
                  <c:v>7.4219999999999997</c:v>
                </c:pt>
                <c:pt idx="224">
                  <c:v>7.4560000000000004</c:v>
                </c:pt>
                <c:pt idx="225">
                  <c:v>7.4889999999999999</c:v>
                </c:pt>
                <c:pt idx="226">
                  <c:v>7.5220000000000002</c:v>
                </c:pt>
                <c:pt idx="227">
                  <c:v>7.556</c:v>
                </c:pt>
                <c:pt idx="228">
                  <c:v>7.5890000000000004</c:v>
                </c:pt>
                <c:pt idx="229">
                  <c:v>7.6219999999999999</c:v>
                </c:pt>
                <c:pt idx="230">
                  <c:v>7.6559999999999997</c:v>
                </c:pt>
                <c:pt idx="231">
                  <c:v>7.6890000000000001</c:v>
                </c:pt>
                <c:pt idx="232">
                  <c:v>7.7220000000000004</c:v>
                </c:pt>
                <c:pt idx="233">
                  <c:v>7.7560000000000002</c:v>
                </c:pt>
                <c:pt idx="234">
                  <c:v>7.7889999999999997</c:v>
                </c:pt>
                <c:pt idx="235">
                  <c:v>7.8220000000000001</c:v>
                </c:pt>
                <c:pt idx="236">
                  <c:v>7.8559999999999999</c:v>
                </c:pt>
                <c:pt idx="237">
                  <c:v>7.8890000000000002</c:v>
                </c:pt>
                <c:pt idx="238">
                  <c:v>7.9219999999999997</c:v>
                </c:pt>
                <c:pt idx="239">
                  <c:v>7.9560000000000004</c:v>
                </c:pt>
                <c:pt idx="240">
                  <c:v>7.9889999999999999</c:v>
                </c:pt>
                <c:pt idx="241">
                  <c:v>8.0220000000000002</c:v>
                </c:pt>
                <c:pt idx="242">
                  <c:v>8.0559999999999992</c:v>
                </c:pt>
                <c:pt idx="243">
                  <c:v>8.0890000000000004</c:v>
                </c:pt>
                <c:pt idx="244">
                  <c:v>8.1219999999999999</c:v>
                </c:pt>
                <c:pt idx="245">
                  <c:v>8.1560000000000006</c:v>
                </c:pt>
                <c:pt idx="246">
                  <c:v>8.1890000000000001</c:v>
                </c:pt>
                <c:pt idx="247">
                  <c:v>8.2219999999999995</c:v>
                </c:pt>
                <c:pt idx="248">
                  <c:v>8.2560000000000002</c:v>
                </c:pt>
                <c:pt idx="249">
                  <c:v>8.2889999999999997</c:v>
                </c:pt>
                <c:pt idx="250">
                  <c:v>8.3219999999999992</c:v>
                </c:pt>
                <c:pt idx="251">
                  <c:v>8.3559999999999999</c:v>
                </c:pt>
                <c:pt idx="252">
                  <c:v>8.3889999999999993</c:v>
                </c:pt>
                <c:pt idx="253">
                  <c:v>8.4220000000000006</c:v>
                </c:pt>
                <c:pt idx="254">
                  <c:v>8.4559999999999995</c:v>
                </c:pt>
                <c:pt idx="255">
                  <c:v>8.4890000000000008</c:v>
                </c:pt>
                <c:pt idx="256">
                  <c:v>8.5220000000000002</c:v>
                </c:pt>
                <c:pt idx="257">
                  <c:v>8.5559999999999992</c:v>
                </c:pt>
                <c:pt idx="258">
                  <c:v>8.5890000000000004</c:v>
                </c:pt>
                <c:pt idx="259">
                  <c:v>8.6219999999999999</c:v>
                </c:pt>
                <c:pt idx="260">
                  <c:v>8.6560000000000006</c:v>
                </c:pt>
                <c:pt idx="261">
                  <c:v>8.6890000000000001</c:v>
                </c:pt>
                <c:pt idx="262">
                  <c:v>8.7219999999999995</c:v>
                </c:pt>
                <c:pt idx="263">
                  <c:v>8.7560000000000002</c:v>
                </c:pt>
                <c:pt idx="264">
                  <c:v>8.7889999999999997</c:v>
                </c:pt>
                <c:pt idx="265">
                  <c:v>8.8219999999999992</c:v>
                </c:pt>
                <c:pt idx="266">
                  <c:v>8.8559999999999999</c:v>
                </c:pt>
                <c:pt idx="267">
                  <c:v>8.8889999999999993</c:v>
                </c:pt>
                <c:pt idx="268">
                  <c:v>8.9220000000000006</c:v>
                </c:pt>
                <c:pt idx="269">
                  <c:v>8.9559999999999995</c:v>
                </c:pt>
                <c:pt idx="270">
                  <c:v>8.9890000000000008</c:v>
                </c:pt>
                <c:pt idx="271">
                  <c:v>9.0220000000000002</c:v>
                </c:pt>
                <c:pt idx="272">
                  <c:v>9.0559999999999992</c:v>
                </c:pt>
                <c:pt idx="273">
                  <c:v>9.0890000000000004</c:v>
                </c:pt>
                <c:pt idx="274">
                  <c:v>9.1219999999999999</c:v>
                </c:pt>
                <c:pt idx="275">
                  <c:v>9.1560000000000006</c:v>
                </c:pt>
                <c:pt idx="276">
                  <c:v>9.1890000000000001</c:v>
                </c:pt>
                <c:pt idx="277">
                  <c:v>9.2219999999999995</c:v>
                </c:pt>
                <c:pt idx="278">
                  <c:v>9.2560000000000002</c:v>
                </c:pt>
                <c:pt idx="279">
                  <c:v>9.2889999999999997</c:v>
                </c:pt>
                <c:pt idx="280">
                  <c:v>9.3219999999999992</c:v>
                </c:pt>
                <c:pt idx="281">
                  <c:v>9.3559999999999999</c:v>
                </c:pt>
                <c:pt idx="282">
                  <c:v>9.3889999999999993</c:v>
                </c:pt>
                <c:pt idx="283">
                  <c:v>9.4220000000000006</c:v>
                </c:pt>
                <c:pt idx="284">
                  <c:v>9.4559999999999995</c:v>
                </c:pt>
                <c:pt idx="285">
                  <c:v>9.4890000000000008</c:v>
                </c:pt>
                <c:pt idx="286">
                  <c:v>9.5220000000000002</c:v>
                </c:pt>
                <c:pt idx="287">
                  <c:v>9.5559999999999992</c:v>
                </c:pt>
                <c:pt idx="288">
                  <c:v>9.5890000000000004</c:v>
                </c:pt>
                <c:pt idx="289">
                  <c:v>9.6219999999999999</c:v>
                </c:pt>
                <c:pt idx="290">
                  <c:v>9.6560000000000006</c:v>
                </c:pt>
                <c:pt idx="291">
                  <c:v>9.6890000000000001</c:v>
                </c:pt>
                <c:pt idx="292">
                  <c:v>9.7219999999999995</c:v>
                </c:pt>
                <c:pt idx="293">
                  <c:v>9.7560000000000002</c:v>
                </c:pt>
                <c:pt idx="294">
                  <c:v>9.7889999999999997</c:v>
                </c:pt>
                <c:pt idx="295">
                  <c:v>9.8219999999999992</c:v>
                </c:pt>
                <c:pt idx="296">
                  <c:v>9.8559999999999999</c:v>
                </c:pt>
                <c:pt idx="297">
                  <c:v>9.8889999999999993</c:v>
                </c:pt>
                <c:pt idx="298">
                  <c:v>9.9220000000000006</c:v>
                </c:pt>
                <c:pt idx="299">
                  <c:v>9.9559999999999995</c:v>
                </c:pt>
                <c:pt idx="300">
                  <c:v>9.9890000000000008</c:v>
                </c:pt>
                <c:pt idx="301">
                  <c:v>10.022</c:v>
                </c:pt>
                <c:pt idx="302">
                  <c:v>10.055999999999999</c:v>
                </c:pt>
                <c:pt idx="303">
                  <c:v>10.089</c:v>
                </c:pt>
                <c:pt idx="304">
                  <c:v>10.122</c:v>
                </c:pt>
                <c:pt idx="305">
                  <c:v>10.156000000000001</c:v>
                </c:pt>
                <c:pt idx="306">
                  <c:v>10.189</c:v>
                </c:pt>
                <c:pt idx="307">
                  <c:v>10.222</c:v>
                </c:pt>
                <c:pt idx="308">
                  <c:v>10.256</c:v>
                </c:pt>
                <c:pt idx="309">
                  <c:v>10.289</c:v>
                </c:pt>
                <c:pt idx="310">
                  <c:v>10.321999999999999</c:v>
                </c:pt>
                <c:pt idx="311">
                  <c:v>10.356</c:v>
                </c:pt>
                <c:pt idx="312">
                  <c:v>10.388999999999999</c:v>
                </c:pt>
                <c:pt idx="313">
                  <c:v>10.422000000000001</c:v>
                </c:pt>
                <c:pt idx="314">
                  <c:v>10.456</c:v>
                </c:pt>
                <c:pt idx="315">
                  <c:v>10.489000000000001</c:v>
                </c:pt>
                <c:pt idx="316">
                  <c:v>10.522</c:v>
                </c:pt>
                <c:pt idx="317">
                  <c:v>10.555999999999999</c:v>
                </c:pt>
                <c:pt idx="318">
                  <c:v>10.589</c:v>
                </c:pt>
                <c:pt idx="319">
                  <c:v>10.622</c:v>
                </c:pt>
                <c:pt idx="320">
                  <c:v>10.656000000000001</c:v>
                </c:pt>
                <c:pt idx="321">
                  <c:v>10.689</c:v>
                </c:pt>
                <c:pt idx="322">
                  <c:v>10.722</c:v>
                </c:pt>
                <c:pt idx="323">
                  <c:v>10.756</c:v>
                </c:pt>
                <c:pt idx="324">
                  <c:v>10.789</c:v>
                </c:pt>
                <c:pt idx="325">
                  <c:v>10.821999999999999</c:v>
                </c:pt>
                <c:pt idx="326">
                  <c:v>10.856</c:v>
                </c:pt>
                <c:pt idx="327">
                  <c:v>10.888999999999999</c:v>
                </c:pt>
                <c:pt idx="328">
                  <c:v>10.922000000000001</c:v>
                </c:pt>
                <c:pt idx="329">
                  <c:v>10.956</c:v>
                </c:pt>
                <c:pt idx="330">
                  <c:v>10.989000000000001</c:v>
                </c:pt>
                <c:pt idx="331">
                  <c:v>11.022</c:v>
                </c:pt>
                <c:pt idx="332">
                  <c:v>11.055999999999999</c:v>
                </c:pt>
                <c:pt idx="333">
                  <c:v>11.089</c:v>
                </c:pt>
                <c:pt idx="334">
                  <c:v>11.122</c:v>
                </c:pt>
                <c:pt idx="335">
                  <c:v>11.156000000000001</c:v>
                </c:pt>
                <c:pt idx="336">
                  <c:v>11.189</c:v>
                </c:pt>
                <c:pt idx="337">
                  <c:v>11.222</c:v>
                </c:pt>
                <c:pt idx="338">
                  <c:v>11.256</c:v>
                </c:pt>
                <c:pt idx="339">
                  <c:v>11.289</c:v>
                </c:pt>
                <c:pt idx="340">
                  <c:v>11.321999999999999</c:v>
                </c:pt>
                <c:pt idx="341">
                  <c:v>11.356</c:v>
                </c:pt>
                <c:pt idx="342">
                  <c:v>11.388999999999999</c:v>
                </c:pt>
                <c:pt idx="343">
                  <c:v>11.422000000000001</c:v>
                </c:pt>
                <c:pt idx="344">
                  <c:v>11.456</c:v>
                </c:pt>
                <c:pt idx="345">
                  <c:v>11.489000000000001</c:v>
                </c:pt>
                <c:pt idx="346">
                  <c:v>11.522</c:v>
                </c:pt>
                <c:pt idx="347">
                  <c:v>11.555999999999999</c:v>
                </c:pt>
                <c:pt idx="348">
                  <c:v>11.589</c:v>
                </c:pt>
                <c:pt idx="349">
                  <c:v>11.622</c:v>
                </c:pt>
                <c:pt idx="350">
                  <c:v>11.656000000000001</c:v>
                </c:pt>
                <c:pt idx="351">
                  <c:v>11.689</c:v>
                </c:pt>
                <c:pt idx="352">
                  <c:v>11.722</c:v>
                </c:pt>
                <c:pt idx="353">
                  <c:v>11.756</c:v>
                </c:pt>
                <c:pt idx="354">
                  <c:v>11.789</c:v>
                </c:pt>
                <c:pt idx="355">
                  <c:v>11.821999999999999</c:v>
                </c:pt>
                <c:pt idx="356">
                  <c:v>11.856</c:v>
                </c:pt>
                <c:pt idx="357">
                  <c:v>11.888999999999999</c:v>
                </c:pt>
                <c:pt idx="358">
                  <c:v>11.922000000000001</c:v>
                </c:pt>
                <c:pt idx="359">
                  <c:v>11.956</c:v>
                </c:pt>
                <c:pt idx="360">
                  <c:v>11.989000000000001</c:v>
                </c:pt>
                <c:pt idx="361">
                  <c:v>12.022</c:v>
                </c:pt>
                <c:pt idx="362">
                  <c:v>12.055999999999999</c:v>
                </c:pt>
                <c:pt idx="363">
                  <c:v>12.089</c:v>
                </c:pt>
                <c:pt idx="364">
                  <c:v>12.122</c:v>
                </c:pt>
                <c:pt idx="365">
                  <c:v>12.156000000000001</c:v>
                </c:pt>
                <c:pt idx="366">
                  <c:v>12.189</c:v>
                </c:pt>
                <c:pt idx="367">
                  <c:v>12.222</c:v>
                </c:pt>
                <c:pt idx="368">
                  <c:v>12.256</c:v>
                </c:pt>
                <c:pt idx="369">
                  <c:v>12.289</c:v>
                </c:pt>
                <c:pt idx="370">
                  <c:v>12.321999999999999</c:v>
                </c:pt>
                <c:pt idx="371">
                  <c:v>12.356</c:v>
                </c:pt>
                <c:pt idx="372">
                  <c:v>12.388999999999999</c:v>
                </c:pt>
                <c:pt idx="373">
                  <c:v>12.422000000000001</c:v>
                </c:pt>
                <c:pt idx="374">
                  <c:v>12.456</c:v>
                </c:pt>
                <c:pt idx="375">
                  <c:v>12.489000000000001</c:v>
                </c:pt>
                <c:pt idx="376">
                  <c:v>12.522</c:v>
                </c:pt>
                <c:pt idx="377">
                  <c:v>12.555999999999999</c:v>
                </c:pt>
                <c:pt idx="378">
                  <c:v>12.589</c:v>
                </c:pt>
                <c:pt idx="379">
                  <c:v>12.622</c:v>
                </c:pt>
                <c:pt idx="380">
                  <c:v>12.656000000000001</c:v>
                </c:pt>
                <c:pt idx="381">
                  <c:v>12.689</c:v>
                </c:pt>
                <c:pt idx="382">
                  <c:v>12.722</c:v>
                </c:pt>
                <c:pt idx="383">
                  <c:v>12.756</c:v>
                </c:pt>
                <c:pt idx="384">
                  <c:v>12.789</c:v>
                </c:pt>
                <c:pt idx="385">
                  <c:v>12.821999999999999</c:v>
                </c:pt>
                <c:pt idx="386">
                  <c:v>12.856</c:v>
                </c:pt>
                <c:pt idx="387">
                  <c:v>12.888999999999999</c:v>
                </c:pt>
                <c:pt idx="388">
                  <c:v>12.922000000000001</c:v>
                </c:pt>
                <c:pt idx="389">
                  <c:v>12.956</c:v>
                </c:pt>
                <c:pt idx="390">
                  <c:v>12.989000000000001</c:v>
                </c:pt>
                <c:pt idx="391">
                  <c:v>13.022</c:v>
                </c:pt>
                <c:pt idx="392">
                  <c:v>13.055999999999999</c:v>
                </c:pt>
                <c:pt idx="393">
                  <c:v>13.089</c:v>
                </c:pt>
                <c:pt idx="394">
                  <c:v>13.122</c:v>
                </c:pt>
                <c:pt idx="395">
                  <c:v>13.156000000000001</c:v>
                </c:pt>
                <c:pt idx="396">
                  <c:v>13.189</c:v>
                </c:pt>
                <c:pt idx="397">
                  <c:v>13.222</c:v>
                </c:pt>
                <c:pt idx="398">
                  <c:v>13.256</c:v>
                </c:pt>
                <c:pt idx="399">
                  <c:v>13.289</c:v>
                </c:pt>
                <c:pt idx="400">
                  <c:v>13.321999999999999</c:v>
                </c:pt>
                <c:pt idx="401">
                  <c:v>13.356</c:v>
                </c:pt>
                <c:pt idx="402">
                  <c:v>13.388999999999999</c:v>
                </c:pt>
                <c:pt idx="403">
                  <c:v>13.422000000000001</c:v>
                </c:pt>
                <c:pt idx="404">
                  <c:v>13.456</c:v>
                </c:pt>
                <c:pt idx="405">
                  <c:v>13.489000000000001</c:v>
                </c:pt>
                <c:pt idx="406">
                  <c:v>13.522</c:v>
                </c:pt>
                <c:pt idx="407">
                  <c:v>13.555999999999999</c:v>
                </c:pt>
                <c:pt idx="408">
                  <c:v>13.589</c:v>
                </c:pt>
                <c:pt idx="409">
                  <c:v>13.622</c:v>
                </c:pt>
                <c:pt idx="410">
                  <c:v>13.656000000000001</c:v>
                </c:pt>
                <c:pt idx="411">
                  <c:v>13.689</c:v>
                </c:pt>
                <c:pt idx="412">
                  <c:v>13.722</c:v>
                </c:pt>
                <c:pt idx="413">
                  <c:v>13.756</c:v>
                </c:pt>
                <c:pt idx="414">
                  <c:v>13.789</c:v>
                </c:pt>
                <c:pt idx="415">
                  <c:v>13.821999999999999</c:v>
                </c:pt>
                <c:pt idx="416">
                  <c:v>13.856</c:v>
                </c:pt>
                <c:pt idx="417">
                  <c:v>13.888999999999999</c:v>
                </c:pt>
                <c:pt idx="418">
                  <c:v>13.922000000000001</c:v>
                </c:pt>
                <c:pt idx="419">
                  <c:v>13.955</c:v>
                </c:pt>
                <c:pt idx="420">
                  <c:v>13.989000000000001</c:v>
                </c:pt>
                <c:pt idx="421">
                  <c:v>14.022</c:v>
                </c:pt>
                <c:pt idx="422">
                  <c:v>14.055</c:v>
                </c:pt>
                <c:pt idx="423">
                  <c:v>14.089</c:v>
                </c:pt>
                <c:pt idx="424">
                  <c:v>14.122</c:v>
                </c:pt>
                <c:pt idx="425">
                  <c:v>14.154999999999999</c:v>
                </c:pt>
                <c:pt idx="426">
                  <c:v>14.189</c:v>
                </c:pt>
                <c:pt idx="427">
                  <c:v>14.222</c:v>
                </c:pt>
                <c:pt idx="428">
                  <c:v>14.255000000000001</c:v>
                </c:pt>
                <c:pt idx="429">
                  <c:v>14.289</c:v>
                </c:pt>
                <c:pt idx="430">
                  <c:v>14.321999999999999</c:v>
                </c:pt>
                <c:pt idx="431">
                  <c:v>14.355</c:v>
                </c:pt>
                <c:pt idx="432">
                  <c:v>14.388999999999999</c:v>
                </c:pt>
                <c:pt idx="433">
                  <c:v>14.422000000000001</c:v>
                </c:pt>
                <c:pt idx="434">
                  <c:v>14.455</c:v>
                </c:pt>
                <c:pt idx="435">
                  <c:v>14.489000000000001</c:v>
                </c:pt>
                <c:pt idx="436">
                  <c:v>14.522</c:v>
                </c:pt>
                <c:pt idx="437">
                  <c:v>14.555</c:v>
                </c:pt>
                <c:pt idx="438">
                  <c:v>14.589</c:v>
                </c:pt>
                <c:pt idx="439">
                  <c:v>14.622</c:v>
                </c:pt>
                <c:pt idx="440">
                  <c:v>14.654999999999999</c:v>
                </c:pt>
                <c:pt idx="441">
                  <c:v>14.689</c:v>
                </c:pt>
                <c:pt idx="442">
                  <c:v>14.722</c:v>
                </c:pt>
                <c:pt idx="443">
                  <c:v>14.755000000000001</c:v>
                </c:pt>
                <c:pt idx="444">
                  <c:v>14.789</c:v>
                </c:pt>
                <c:pt idx="445">
                  <c:v>14.821999999999999</c:v>
                </c:pt>
                <c:pt idx="446">
                  <c:v>14.855</c:v>
                </c:pt>
                <c:pt idx="447">
                  <c:v>14.888999999999999</c:v>
                </c:pt>
                <c:pt idx="448">
                  <c:v>14.922000000000001</c:v>
                </c:pt>
                <c:pt idx="449">
                  <c:v>14.955</c:v>
                </c:pt>
                <c:pt idx="450">
                  <c:v>14.989000000000001</c:v>
                </c:pt>
                <c:pt idx="451">
                  <c:v>15.022</c:v>
                </c:pt>
                <c:pt idx="452">
                  <c:v>15.055</c:v>
                </c:pt>
                <c:pt idx="453">
                  <c:v>15.089</c:v>
                </c:pt>
                <c:pt idx="454">
                  <c:v>15.122</c:v>
                </c:pt>
                <c:pt idx="455">
                  <c:v>15.154999999999999</c:v>
                </c:pt>
                <c:pt idx="456">
                  <c:v>15.189</c:v>
                </c:pt>
                <c:pt idx="457">
                  <c:v>15.222</c:v>
                </c:pt>
                <c:pt idx="458">
                  <c:v>15.255000000000001</c:v>
                </c:pt>
                <c:pt idx="459">
                  <c:v>15.289</c:v>
                </c:pt>
                <c:pt idx="460">
                  <c:v>15.321999999999999</c:v>
                </c:pt>
                <c:pt idx="461">
                  <c:v>15.355</c:v>
                </c:pt>
                <c:pt idx="462">
                  <c:v>15.388999999999999</c:v>
                </c:pt>
                <c:pt idx="463">
                  <c:v>15.422000000000001</c:v>
                </c:pt>
                <c:pt idx="464">
                  <c:v>15.455</c:v>
                </c:pt>
                <c:pt idx="465">
                  <c:v>15.489000000000001</c:v>
                </c:pt>
                <c:pt idx="466">
                  <c:v>15.522</c:v>
                </c:pt>
                <c:pt idx="467">
                  <c:v>15.555</c:v>
                </c:pt>
                <c:pt idx="468">
                  <c:v>15.589</c:v>
                </c:pt>
                <c:pt idx="469">
                  <c:v>15.622</c:v>
                </c:pt>
                <c:pt idx="470">
                  <c:v>15.654999999999999</c:v>
                </c:pt>
                <c:pt idx="471">
                  <c:v>15.689</c:v>
                </c:pt>
                <c:pt idx="472">
                  <c:v>15.722</c:v>
                </c:pt>
                <c:pt idx="473">
                  <c:v>15.755000000000001</c:v>
                </c:pt>
                <c:pt idx="474">
                  <c:v>15.789</c:v>
                </c:pt>
                <c:pt idx="475">
                  <c:v>15.821999999999999</c:v>
                </c:pt>
                <c:pt idx="476">
                  <c:v>15.855</c:v>
                </c:pt>
                <c:pt idx="477">
                  <c:v>15.888999999999999</c:v>
                </c:pt>
                <c:pt idx="478">
                  <c:v>15.922000000000001</c:v>
                </c:pt>
                <c:pt idx="479">
                  <c:v>15.955</c:v>
                </c:pt>
                <c:pt idx="480">
                  <c:v>15.989000000000001</c:v>
                </c:pt>
                <c:pt idx="481">
                  <c:v>16.021999999999998</c:v>
                </c:pt>
                <c:pt idx="482">
                  <c:v>16.055</c:v>
                </c:pt>
                <c:pt idx="483">
                  <c:v>16.088999999999999</c:v>
                </c:pt>
                <c:pt idx="484">
                  <c:v>16.122</c:v>
                </c:pt>
                <c:pt idx="485">
                  <c:v>16.155000000000001</c:v>
                </c:pt>
                <c:pt idx="486">
                  <c:v>16.189</c:v>
                </c:pt>
                <c:pt idx="487">
                  <c:v>16.222000000000001</c:v>
                </c:pt>
                <c:pt idx="488">
                  <c:v>16.254999999999999</c:v>
                </c:pt>
                <c:pt idx="489">
                  <c:v>16.289000000000001</c:v>
                </c:pt>
                <c:pt idx="490">
                  <c:v>16.321999999999999</c:v>
                </c:pt>
                <c:pt idx="491">
                  <c:v>16.355</c:v>
                </c:pt>
                <c:pt idx="492">
                  <c:v>16.388999999999999</c:v>
                </c:pt>
                <c:pt idx="493">
                  <c:v>16.422000000000001</c:v>
                </c:pt>
                <c:pt idx="494">
                  <c:v>16.454999999999998</c:v>
                </c:pt>
                <c:pt idx="495">
                  <c:v>16.489000000000001</c:v>
                </c:pt>
                <c:pt idx="496">
                  <c:v>16.521999999999998</c:v>
                </c:pt>
                <c:pt idx="497">
                  <c:v>16.555</c:v>
                </c:pt>
                <c:pt idx="498">
                  <c:v>16.588999999999999</c:v>
                </c:pt>
                <c:pt idx="499">
                  <c:v>16.622</c:v>
                </c:pt>
                <c:pt idx="500">
                  <c:v>16.655000000000001</c:v>
                </c:pt>
                <c:pt idx="501">
                  <c:v>16.689</c:v>
                </c:pt>
                <c:pt idx="502">
                  <c:v>16.722000000000001</c:v>
                </c:pt>
                <c:pt idx="503">
                  <c:v>16.754999999999999</c:v>
                </c:pt>
                <c:pt idx="504">
                  <c:v>16.789000000000001</c:v>
                </c:pt>
                <c:pt idx="505">
                  <c:v>16.821999999999999</c:v>
                </c:pt>
                <c:pt idx="506">
                  <c:v>16.855</c:v>
                </c:pt>
                <c:pt idx="507">
                  <c:v>16.888999999999999</c:v>
                </c:pt>
                <c:pt idx="508">
                  <c:v>16.922000000000001</c:v>
                </c:pt>
                <c:pt idx="509">
                  <c:v>16.954999999999998</c:v>
                </c:pt>
                <c:pt idx="510">
                  <c:v>16.989000000000001</c:v>
                </c:pt>
                <c:pt idx="511">
                  <c:v>17.021999999999998</c:v>
                </c:pt>
                <c:pt idx="512">
                  <c:v>17.055</c:v>
                </c:pt>
                <c:pt idx="513">
                  <c:v>17.088999999999999</c:v>
                </c:pt>
                <c:pt idx="514">
                  <c:v>17.122</c:v>
                </c:pt>
                <c:pt idx="515">
                  <c:v>17.155000000000001</c:v>
                </c:pt>
                <c:pt idx="516">
                  <c:v>17.189</c:v>
                </c:pt>
                <c:pt idx="517">
                  <c:v>17.222000000000001</c:v>
                </c:pt>
                <c:pt idx="518">
                  <c:v>17.254999999999999</c:v>
                </c:pt>
                <c:pt idx="519">
                  <c:v>17.289000000000001</c:v>
                </c:pt>
                <c:pt idx="520">
                  <c:v>17.321999999999999</c:v>
                </c:pt>
                <c:pt idx="521">
                  <c:v>17.355</c:v>
                </c:pt>
                <c:pt idx="522">
                  <c:v>17.388999999999999</c:v>
                </c:pt>
                <c:pt idx="523">
                  <c:v>17.422000000000001</c:v>
                </c:pt>
                <c:pt idx="524">
                  <c:v>17.454999999999998</c:v>
                </c:pt>
                <c:pt idx="525">
                  <c:v>17.489000000000001</c:v>
                </c:pt>
                <c:pt idx="526">
                  <c:v>17.521999999999998</c:v>
                </c:pt>
                <c:pt idx="527">
                  <c:v>17.555</c:v>
                </c:pt>
                <c:pt idx="528">
                  <c:v>17.588999999999999</c:v>
                </c:pt>
                <c:pt idx="529">
                  <c:v>17.622</c:v>
                </c:pt>
                <c:pt idx="530">
                  <c:v>17.655000000000001</c:v>
                </c:pt>
                <c:pt idx="531">
                  <c:v>17.689</c:v>
                </c:pt>
                <c:pt idx="532">
                  <c:v>17.722000000000001</c:v>
                </c:pt>
                <c:pt idx="533">
                  <c:v>17.754999999999999</c:v>
                </c:pt>
                <c:pt idx="534">
                  <c:v>17.789000000000001</c:v>
                </c:pt>
                <c:pt idx="535">
                  <c:v>17.821999999999999</c:v>
                </c:pt>
                <c:pt idx="536">
                  <c:v>17.855</c:v>
                </c:pt>
                <c:pt idx="537">
                  <c:v>17.888999999999999</c:v>
                </c:pt>
                <c:pt idx="538">
                  <c:v>17.922000000000001</c:v>
                </c:pt>
                <c:pt idx="539">
                  <c:v>17.954999999999998</c:v>
                </c:pt>
                <c:pt idx="540">
                  <c:v>17.989000000000001</c:v>
                </c:pt>
                <c:pt idx="541">
                  <c:v>18.021999999999998</c:v>
                </c:pt>
                <c:pt idx="542">
                  <c:v>18.055</c:v>
                </c:pt>
                <c:pt idx="543">
                  <c:v>18.088999999999999</c:v>
                </c:pt>
                <c:pt idx="544">
                  <c:v>18.122</c:v>
                </c:pt>
                <c:pt idx="545">
                  <c:v>18.155000000000001</c:v>
                </c:pt>
                <c:pt idx="546">
                  <c:v>18.189</c:v>
                </c:pt>
                <c:pt idx="547">
                  <c:v>18.222000000000001</c:v>
                </c:pt>
                <c:pt idx="548">
                  <c:v>18.254999999999999</c:v>
                </c:pt>
                <c:pt idx="549">
                  <c:v>18.289000000000001</c:v>
                </c:pt>
                <c:pt idx="550">
                  <c:v>18.321999999999999</c:v>
                </c:pt>
                <c:pt idx="551">
                  <c:v>18.355</c:v>
                </c:pt>
                <c:pt idx="552">
                  <c:v>18.388999999999999</c:v>
                </c:pt>
                <c:pt idx="553">
                  <c:v>18.422000000000001</c:v>
                </c:pt>
                <c:pt idx="554">
                  <c:v>18.454999999999998</c:v>
                </c:pt>
                <c:pt idx="555">
                  <c:v>18.489000000000001</c:v>
                </c:pt>
                <c:pt idx="556">
                  <c:v>18.521999999999998</c:v>
                </c:pt>
                <c:pt idx="557">
                  <c:v>18.555</c:v>
                </c:pt>
                <c:pt idx="558">
                  <c:v>18.588999999999999</c:v>
                </c:pt>
                <c:pt idx="559">
                  <c:v>18.622</c:v>
                </c:pt>
                <c:pt idx="560">
                  <c:v>18.655000000000001</c:v>
                </c:pt>
                <c:pt idx="561">
                  <c:v>18.689</c:v>
                </c:pt>
                <c:pt idx="562">
                  <c:v>18.722000000000001</c:v>
                </c:pt>
                <c:pt idx="563">
                  <c:v>18.754999999999999</c:v>
                </c:pt>
                <c:pt idx="564">
                  <c:v>18.789000000000001</c:v>
                </c:pt>
                <c:pt idx="565">
                  <c:v>18.821999999999999</c:v>
                </c:pt>
                <c:pt idx="566">
                  <c:v>18.855</c:v>
                </c:pt>
                <c:pt idx="567">
                  <c:v>18.888999999999999</c:v>
                </c:pt>
                <c:pt idx="568">
                  <c:v>18.922000000000001</c:v>
                </c:pt>
                <c:pt idx="569">
                  <c:v>18.954999999999998</c:v>
                </c:pt>
                <c:pt idx="570">
                  <c:v>18.989000000000001</c:v>
                </c:pt>
                <c:pt idx="571">
                  <c:v>19.021999999999998</c:v>
                </c:pt>
                <c:pt idx="572">
                  <c:v>19.055</c:v>
                </c:pt>
                <c:pt idx="573">
                  <c:v>19.088999999999999</c:v>
                </c:pt>
                <c:pt idx="574">
                  <c:v>19.122</c:v>
                </c:pt>
                <c:pt idx="575">
                  <c:v>19.155000000000001</c:v>
                </c:pt>
                <c:pt idx="576">
                  <c:v>19.189</c:v>
                </c:pt>
                <c:pt idx="577">
                  <c:v>19.222000000000001</c:v>
                </c:pt>
                <c:pt idx="578">
                  <c:v>19.254999999999999</c:v>
                </c:pt>
                <c:pt idx="579">
                  <c:v>19.289000000000001</c:v>
                </c:pt>
                <c:pt idx="580">
                  <c:v>19.321999999999999</c:v>
                </c:pt>
                <c:pt idx="581">
                  <c:v>19.355</c:v>
                </c:pt>
                <c:pt idx="582">
                  <c:v>19.388999999999999</c:v>
                </c:pt>
                <c:pt idx="583">
                  <c:v>19.422000000000001</c:v>
                </c:pt>
                <c:pt idx="584">
                  <c:v>19.454999999999998</c:v>
                </c:pt>
                <c:pt idx="585">
                  <c:v>19.489000000000001</c:v>
                </c:pt>
                <c:pt idx="586">
                  <c:v>19.521999999999998</c:v>
                </c:pt>
                <c:pt idx="587">
                  <c:v>19.555</c:v>
                </c:pt>
                <c:pt idx="588">
                  <c:v>19.588999999999999</c:v>
                </c:pt>
                <c:pt idx="589">
                  <c:v>19.622</c:v>
                </c:pt>
                <c:pt idx="590">
                  <c:v>19.655000000000001</c:v>
                </c:pt>
                <c:pt idx="591">
                  <c:v>19.689</c:v>
                </c:pt>
                <c:pt idx="592">
                  <c:v>19.722000000000001</c:v>
                </c:pt>
                <c:pt idx="593">
                  <c:v>19.754999999999999</c:v>
                </c:pt>
                <c:pt idx="594">
                  <c:v>19.789000000000001</c:v>
                </c:pt>
                <c:pt idx="595">
                  <c:v>19.821999999999999</c:v>
                </c:pt>
                <c:pt idx="596">
                  <c:v>19.855</c:v>
                </c:pt>
                <c:pt idx="597">
                  <c:v>19.888999999999999</c:v>
                </c:pt>
                <c:pt idx="598">
                  <c:v>19.922000000000001</c:v>
                </c:pt>
                <c:pt idx="599">
                  <c:v>19.954999999999998</c:v>
                </c:pt>
                <c:pt idx="600">
                  <c:v>19.989000000000001</c:v>
                </c:pt>
                <c:pt idx="601">
                  <c:v>20.021999999999998</c:v>
                </c:pt>
                <c:pt idx="602">
                  <c:v>20.055</c:v>
                </c:pt>
                <c:pt idx="603">
                  <c:v>20.088999999999999</c:v>
                </c:pt>
                <c:pt idx="604">
                  <c:v>20.122</c:v>
                </c:pt>
                <c:pt idx="605">
                  <c:v>20.155000000000001</c:v>
                </c:pt>
                <c:pt idx="606">
                  <c:v>20.189</c:v>
                </c:pt>
                <c:pt idx="607">
                  <c:v>20.222000000000001</c:v>
                </c:pt>
                <c:pt idx="608">
                  <c:v>20.254999999999999</c:v>
                </c:pt>
                <c:pt idx="609">
                  <c:v>20.289000000000001</c:v>
                </c:pt>
                <c:pt idx="610">
                  <c:v>20.321999999999999</c:v>
                </c:pt>
                <c:pt idx="611">
                  <c:v>20.355</c:v>
                </c:pt>
                <c:pt idx="612">
                  <c:v>20.388999999999999</c:v>
                </c:pt>
                <c:pt idx="613">
                  <c:v>20.422000000000001</c:v>
                </c:pt>
                <c:pt idx="614">
                  <c:v>20.454999999999998</c:v>
                </c:pt>
                <c:pt idx="615">
                  <c:v>20.489000000000001</c:v>
                </c:pt>
                <c:pt idx="616">
                  <c:v>20.521999999999998</c:v>
                </c:pt>
                <c:pt idx="617">
                  <c:v>20.555</c:v>
                </c:pt>
                <c:pt idx="618">
                  <c:v>20.588999999999999</c:v>
                </c:pt>
                <c:pt idx="619">
                  <c:v>20.622</c:v>
                </c:pt>
                <c:pt idx="620">
                  <c:v>20.655000000000001</c:v>
                </c:pt>
                <c:pt idx="621">
                  <c:v>20.689</c:v>
                </c:pt>
                <c:pt idx="622">
                  <c:v>20.722000000000001</c:v>
                </c:pt>
                <c:pt idx="623">
                  <c:v>20.754999999999999</c:v>
                </c:pt>
                <c:pt idx="624">
                  <c:v>20.789000000000001</c:v>
                </c:pt>
                <c:pt idx="625">
                  <c:v>20.821999999999999</c:v>
                </c:pt>
                <c:pt idx="626">
                  <c:v>20.855</c:v>
                </c:pt>
                <c:pt idx="627">
                  <c:v>20.888999999999999</c:v>
                </c:pt>
                <c:pt idx="628">
                  <c:v>20.922000000000001</c:v>
                </c:pt>
                <c:pt idx="629">
                  <c:v>20.954999999999998</c:v>
                </c:pt>
                <c:pt idx="630">
                  <c:v>20.988</c:v>
                </c:pt>
                <c:pt idx="631">
                  <c:v>21.021999999999998</c:v>
                </c:pt>
                <c:pt idx="632">
                  <c:v>21.055</c:v>
                </c:pt>
                <c:pt idx="633">
                  <c:v>21.088000000000001</c:v>
                </c:pt>
                <c:pt idx="634">
                  <c:v>21.122</c:v>
                </c:pt>
                <c:pt idx="635">
                  <c:v>21.155000000000001</c:v>
                </c:pt>
                <c:pt idx="636">
                  <c:v>21.187999999999999</c:v>
                </c:pt>
                <c:pt idx="637">
                  <c:v>21.222000000000001</c:v>
                </c:pt>
                <c:pt idx="638">
                  <c:v>21.254999999999999</c:v>
                </c:pt>
                <c:pt idx="639">
                  <c:v>21.288</c:v>
                </c:pt>
                <c:pt idx="640">
                  <c:v>21.321999999999999</c:v>
                </c:pt>
                <c:pt idx="641">
                  <c:v>21.355</c:v>
                </c:pt>
                <c:pt idx="642">
                  <c:v>21.388000000000002</c:v>
                </c:pt>
                <c:pt idx="643">
                  <c:v>21.422000000000001</c:v>
                </c:pt>
                <c:pt idx="644">
                  <c:v>21.454999999999998</c:v>
                </c:pt>
                <c:pt idx="645">
                  <c:v>21.488</c:v>
                </c:pt>
                <c:pt idx="646">
                  <c:v>21.521999999999998</c:v>
                </c:pt>
                <c:pt idx="647">
                  <c:v>21.555</c:v>
                </c:pt>
                <c:pt idx="648">
                  <c:v>21.588000000000001</c:v>
                </c:pt>
                <c:pt idx="649">
                  <c:v>21.622</c:v>
                </c:pt>
                <c:pt idx="650">
                  <c:v>21.655000000000001</c:v>
                </c:pt>
                <c:pt idx="651">
                  <c:v>21.687999999999999</c:v>
                </c:pt>
                <c:pt idx="652">
                  <c:v>21.722000000000001</c:v>
                </c:pt>
                <c:pt idx="653">
                  <c:v>21.754999999999999</c:v>
                </c:pt>
                <c:pt idx="654">
                  <c:v>21.788</c:v>
                </c:pt>
                <c:pt idx="655">
                  <c:v>21.821999999999999</c:v>
                </c:pt>
                <c:pt idx="656">
                  <c:v>21.855</c:v>
                </c:pt>
                <c:pt idx="657">
                  <c:v>21.888000000000002</c:v>
                </c:pt>
                <c:pt idx="658">
                  <c:v>21.922000000000001</c:v>
                </c:pt>
                <c:pt idx="659">
                  <c:v>21.954999999999998</c:v>
                </c:pt>
                <c:pt idx="660">
                  <c:v>21.988</c:v>
                </c:pt>
                <c:pt idx="661">
                  <c:v>22.021999999999998</c:v>
                </c:pt>
                <c:pt idx="662">
                  <c:v>22.055</c:v>
                </c:pt>
                <c:pt idx="663">
                  <c:v>22.088000000000001</c:v>
                </c:pt>
                <c:pt idx="664">
                  <c:v>22.122</c:v>
                </c:pt>
                <c:pt idx="665">
                  <c:v>22.155000000000001</c:v>
                </c:pt>
                <c:pt idx="666">
                  <c:v>22.187999999999999</c:v>
                </c:pt>
                <c:pt idx="667">
                  <c:v>22.222000000000001</c:v>
                </c:pt>
                <c:pt idx="668">
                  <c:v>22.254999999999999</c:v>
                </c:pt>
                <c:pt idx="669">
                  <c:v>22.288</c:v>
                </c:pt>
                <c:pt idx="670">
                  <c:v>22.321999999999999</c:v>
                </c:pt>
                <c:pt idx="671">
                  <c:v>22.355</c:v>
                </c:pt>
                <c:pt idx="672">
                  <c:v>22.388000000000002</c:v>
                </c:pt>
                <c:pt idx="673">
                  <c:v>22.422000000000001</c:v>
                </c:pt>
                <c:pt idx="674">
                  <c:v>22.454999999999998</c:v>
                </c:pt>
                <c:pt idx="675">
                  <c:v>22.488</c:v>
                </c:pt>
                <c:pt idx="676">
                  <c:v>22.521999999999998</c:v>
                </c:pt>
                <c:pt idx="677">
                  <c:v>22.555</c:v>
                </c:pt>
                <c:pt idx="678">
                  <c:v>22.588000000000001</c:v>
                </c:pt>
                <c:pt idx="679">
                  <c:v>22.622</c:v>
                </c:pt>
                <c:pt idx="680">
                  <c:v>22.655000000000001</c:v>
                </c:pt>
                <c:pt idx="681">
                  <c:v>22.687999999999999</c:v>
                </c:pt>
                <c:pt idx="682">
                  <c:v>22.722000000000001</c:v>
                </c:pt>
                <c:pt idx="683">
                  <c:v>22.754999999999999</c:v>
                </c:pt>
                <c:pt idx="684">
                  <c:v>22.788</c:v>
                </c:pt>
                <c:pt idx="685">
                  <c:v>22.821999999999999</c:v>
                </c:pt>
                <c:pt idx="686">
                  <c:v>22.855</c:v>
                </c:pt>
                <c:pt idx="687">
                  <c:v>22.888000000000002</c:v>
                </c:pt>
                <c:pt idx="688">
                  <c:v>22.922000000000001</c:v>
                </c:pt>
                <c:pt idx="689">
                  <c:v>22.954999999999998</c:v>
                </c:pt>
                <c:pt idx="690">
                  <c:v>22.988</c:v>
                </c:pt>
                <c:pt idx="691">
                  <c:v>23.021999999999998</c:v>
                </c:pt>
                <c:pt idx="692">
                  <c:v>23.055</c:v>
                </c:pt>
                <c:pt idx="693">
                  <c:v>23.088000000000001</c:v>
                </c:pt>
                <c:pt idx="694">
                  <c:v>23.122</c:v>
                </c:pt>
                <c:pt idx="695">
                  <c:v>23.155000000000001</c:v>
                </c:pt>
                <c:pt idx="696">
                  <c:v>23.187999999999999</c:v>
                </c:pt>
                <c:pt idx="697">
                  <c:v>23.222000000000001</c:v>
                </c:pt>
                <c:pt idx="698">
                  <c:v>23.254999999999999</c:v>
                </c:pt>
                <c:pt idx="699">
                  <c:v>23.288</c:v>
                </c:pt>
                <c:pt idx="700">
                  <c:v>23.321999999999999</c:v>
                </c:pt>
                <c:pt idx="701">
                  <c:v>23.355</c:v>
                </c:pt>
                <c:pt idx="702">
                  <c:v>23.388000000000002</c:v>
                </c:pt>
                <c:pt idx="703">
                  <c:v>23.422000000000001</c:v>
                </c:pt>
                <c:pt idx="704">
                  <c:v>23.454999999999998</c:v>
                </c:pt>
                <c:pt idx="705">
                  <c:v>23.488</c:v>
                </c:pt>
                <c:pt idx="706">
                  <c:v>23.521999999999998</c:v>
                </c:pt>
                <c:pt idx="707">
                  <c:v>23.555</c:v>
                </c:pt>
                <c:pt idx="708">
                  <c:v>23.588000000000001</c:v>
                </c:pt>
                <c:pt idx="709">
                  <c:v>23.622</c:v>
                </c:pt>
                <c:pt idx="710">
                  <c:v>23.655000000000001</c:v>
                </c:pt>
                <c:pt idx="711">
                  <c:v>23.687999999999999</c:v>
                </c:pt>
                <c:pt idx="712">
                  <c:v>23.722000000000001</c:v>
                </c:pt>
                <c:pt idx="713">
                  <c:v>23.754999999999999</c:v>
                </c:pt>
                <c:pt idx="714">
                  <c:v>23.788</c:v>
                </c:pt>
                <c:pt idx="715">
                  <c:v>23.821999999999999</c:v>
                </c:pt>
                <c:pt idx="716">
                  <c:v>23.855</c:v>
                </c:pt>
                <c:pt idx="717">
                  <c:v>23.888000000000002</c:v>
                </c:pt>
                <c:pt idx="718">
                  <c:v>23.922000000000001</c:v>
                </c:pt>
                <c:pt idx="719">
                  <c:v>23.954999999999998</c:v>
                </c:pt>
                <c:pt idx="720">
                  <c:v>23.988</c:v>
                </c:pt>
                <c:pt idx="721">
                  <c:v>24.021999999999998</c:v>
                </c:pt>
                <c:pt idx="722">
                  <c:v>24.055</c:v>
                </c:pt>
                <c:pt idx="723">
                  <c:v>24.088000000000001</c:v>
                </c:pt>
                <c:pt idx="724">
                  <c:v>24.122</c:v>
                </c:pt>
                <c:pt idx="725">
                  <c:v>24.155000000000001</c:v>
                </c:pt>
                <c:pt idx="726">
                  <c:v>24.187999999999999</c:v>
                </c:pt>
                <c:pt idx="727">
                  <c:v>24.222000000000001</c:v>
                </c:pt>
                <c:pt idx="728">
                  <c:v>24.254999999999999</c:v>
                </c:pt>
                <c:pt idx="729">
                  <c:v>24.288</c:v>
                </c:pt>
                <c:pt idx="730">
                  <c:v>24.321999999999999</c:v>
                </c:pt>
                <c:pt idx="731">
                  <c:v>24.355</c:v>
                </c:pt>
                <c:pt idx="732">
                  <c:v>24.388000000000002</c:v>
                </c:pt>
                <c:pt idx="733">
                  <c:v>24.422000000000001</c:v>
                </c:pt>
                <c:pt idx="734">
                  <c:v>24.454999999999998</c:v>
                </c:pt>
                <c:pt idx="735">
                  <c:v>24.488</c:v>
                </c:pt>
                <c:pt idx="736">
                  <c:v>24.521999999999998</c:v>
                </c:pt>
                <c:pt idx="737">
                  <c:v>24.555</c:v>
                </c:pt>
                <c:pt idx="738">
                  <c:v>24.588000000000001</c:v>
                </c:pt>
                <c:pt idx="739">
                  <c:v>24.622</c:v>
                </c:pt>
                <c:pt idx="740">
                  <c:v>24.655000000000001</c:v>
                </c:pt>
                <c:pt idx="741">
                  <c:v>24.687999999999999</c:v>
                </c:pt>
                <c:pt idx="742">
                  <c:v>24.722000000000001</c:v>
                </c:pt>
                <c:pt idx="743">
                  <c:v>24.754999999999999</c:v>
                </c:pt>
                <c:pt idx="744">
                  <c:v>24.788</c:v>
                </c:pt>
                <c:pt idx="745">
                  <c:v>24.821999999999999</c:v>
                </c:pt>
                <c:pt idx="746">
                  <c:v>24.855</c:v>
                </c:pt>
                <c:pt idx="747">
                  <c:v>24.888000000000002</c:v>
                </c:pt>
                <c:pt idx="748">
                  <c:v>24.922000000000001</c:v>
                </c:pt>
                <c:pt idx="749">
                  <c:v>24.954999999999998</c:v>
                </c:pt>
                <c:pt idx="750">
                  <c:v>24.988</c:v>
                </c:pt>
                <c:pt idx="751">
                  <c:v>25.021999999999998</c:v>
                </c:pt>
                <c:pt idx="752">
                  <c:v>25.055</c:v>
                </c:pt>
                <c:pt idx="753">
                  <c:v>25.088000000000001</c:v>
                </c:pt>
                <c:pt idx="754">
                  <c:v>25.122</c:v>
                </c:pt>
                <c:pt idx="755">
                  <c:v>25.155000000000001</c:v>
                </c:pt>
                <c:pt idx="756">
                  <c:v>25.187999999999999</c:v>
                </c:pt>
                <c:pt idx="757">
                  <c:v>25.222000000000001</c:v>
                </c:pt>
                <c:pt idx="758">
                  <c:v>25.254999999999999</c:v>
                </c:pt>
                <c:pt idx="759">
                  <c:v>25.288</c:v>
                </c:pt>
                <c:pt idx="760">
                  <c:v>25.321999999999999</c:v>
                </c:pt>
                <c:pt idx="761">
                  <c:v>25.355</c:v>
                </c:pt>
                <c:pt idx="762">
                  <c:v>25.388000000000002</c:v>
                </c:pt>
                <c:pt idx="763">
                  <c:v>25.422000000000001</c:v>
                </c:pt>
                <c:pt idx="764">
                  <c:v>25.454999999999998</c:v>
                </c:pt>
                <c:pt idx="765">
                  <c:v>25.488</c:v>
                </c:pt>
                <c:pt idx="766">
                  <c:v>25.521999999999998</c:v>
                </c:pt>
                <c:pt idx="767">
                  <c:v>25.555</c:v>
                </c:pt>
                <c:pt idx="768">
                  <c:v>25.588000000000001</c:v>
                </c:pt>
                <c:pt idx="769">
                  <c:v>25.622</c:v>
                </c:pt>
                <c:pt idx="770">
                  <c:v>25.655000000000001</c:v>
                </c:pt>
                <c:pt idx="771">
                  <c:v>25.687999999999999</c:v>
                </c:pt>
                <c:pt idx="772">
                  <c:v>25.722000000000001</c:v>
                </c:pt>
                <c:pt idx="773">
                  <c:v>25.754999999999999</c:v>
                </c:pt>
                <c:pt idx="774">
                  <c:v>25.788</c:v>
                </c:pt>
                <c:pt idx="775">
                  <c:v>25.821999999999999</c:v>
                </c:pt>
                <c:pt idx="776">
                  <c:v>25.855</c:v>
                </c:pt>
                <c:pt idx="777">
                  <c:v>25.888000000000002</c:v>
                </c:pt>
                <c:pt idx="778">
                  <c:v>25.922000000000001</c:v>
                </c:pt>
                <c:pt idx="779">
                  <c:v>25.954999999999998</c:v>
                </c:pt>
                <c:pt idx="780">
                  <c:v>25.988</c:v>
                </c:pt>
                <c:pt idx="781">
                  <c:v>26.021999999999998</c:v>
                </c:pt>
                <c:pt idx="782">
                  <c:v>26.055</c:v>
                </c:pt>
                <c:pt idx="783">
                  <c:v>26.088000000000001</c:v>
                </c:pt>
                <c:pt idx="784">
                  <c:v>26.122</c:v>
                </c:pt>
                <c:pt idx="785">
                  <c:v>26.155000000000001</c:v>
                </c:pt>
                <c:pt idx="786">
                  <c:v>26.187999999999999</c:v>
                </c:pt>
                <c:pt idx="787">
                  <c:v>26.222000000000001</c:v>
                </c:pt>
                <c:pt idx="788">
                  <c:v>26.254999999999999</c:v>
                </c:pt>
                <c:pt idx="789">
                  <c:v>26.288</c:v>
                </c:pt>
                <c:pt idx="790">
                  <c:v>26.321999999999999</c:v>
                </c:pt>
                <c:pt idx="791">
                  <c:v>26.355</c:v>
                </c:pt>
                <c:pt idx="792">
                  <c:v>26.388000000000002</c:v>
                </c:pt>
                <c:pt idx="793">
                  <c:v>26.422000000000001</c:v>
                </c:pt>
                <c:pt idx="794">
                  <c:v>26.454999999999998</c:v>
                </c:pt>
                <c:pt idx="795">
                  <c:v>26.488</c:v>
                </c:pt>
                <c:pt idx="796">
                  <c:v>26.521999999999998</c:v>
                </c:pt>
                <c:pt idx="797">
                  <c:v>26.555</c:v>
                </c:pt>
                <c:pt idx="798">
                  <c:v>26.588000000000001</c:v>
                </c:pt>
                <c:pt idx="799">
                  <c:v>26.622</c:v>
                </c:pt>
                <c:pt idx="800">
                  <c:v>26.655000000000001</c:v>
                </c:pt>
                <c:pt idx="801">
                  <c:v>26.687999999999999</c:v>
                </c:pt>
                <c:pt idx="802">
                  <c:v>26.722000000000001</c:v>
                </c:pt>
                <c:pt idx="803">
                  <c:v>26.754999999999999</c:v>
                </c:pt>
                <c:pt idx="804">
                  <c:v>26.788</c:v>
                </c:pt>
                <c:pt idx="805">
                  <c:v>26.821999999999999</c:v>
                </c:pt>
                <c:pt idx="806">
                  <c:v>26.855</c:v>
                </c:pt>
                <c:pt idx="807">
                  <c:v>26.888000000000002</c:v>
                </c:pt>
                <c:pt idx="808">
                  <c:v>26.922000000000001</c:v>
                </c:pt>
                <c:pt idx="809">
                  <c:v>26.954999999999998</c:v>
                </c:pt>
                <c:pt idx="810">
                  <c:v>26.988</c:v>
                </c:pt>
                <c:pt idx="811">
                  <c:v>27.021999999999998</c:v>
                </c:pt>
                <c:pt idx="812">
                  <c:v>27.055</c:v>
                </c:pt>
                <c:pt idx="813">
                  <c:v>27.088000000000001</c:v>
                </c:pt>
                <c:pt idx="814">
                  <c:v>27.122</c:v>
                </c:pt>
                <c:pt idx="815">
                  <c:v>27.155000000000001</c:v>
                </c:pt>
                <c:pt idx="816">
                  <c:v>27.187999999999999</c:v>
                </c:pt>
                <c:pt idx="817">
                  <c:v>27.222000000000001</c:v>
                </c:pt>
                <c:pt idx="818">
                  <c:v>27.254999999999999</c:v>
                </c:pt>
                <c:pt idx="819">
                  <c:v>27.288</c:v>
                </c:pt>
                <c:pt idx="820">
                  <c:v>27.321999999999999</c:v>
                </c:pt>
                <c:pt idx="821">
                  <c:v>27.355</c:v>
                </c:pt>
                <c:pt idx="822">
                  <c:v>27.388000000000002</c:v>
                </c:pt>
                <c:pt idx="823">
                  <c:v>27.422000000000001</c:v>
                </c:pt>
                <c:pt idx="824">
                  <c:v>27.454999999999998</c:v>
                </c:pt>
                <c:pt idx="825">
                  <c:v>27.488</c:v>
                </c:pt>
                <c:pt idx="826">
                  <c:v>27.521999999999998</c:v>
                </c:pt>
                <c:pt idx="827">
                  <c:v>27.555</c:v>
                </c:pt>
                <c:pt idx="828">
                  <c:v>27.588000000000001</c:v>
                </c:pt>
                <c:pt idx="829">
                  <c:v>27.622</c:v>
                </c:pt>
                <c:pt idx="830">
                  <c:v>27.655000000000001</c:v>
                </c:pt>
                <c:pt idx="831">
                  <c:v>27.687999999999999</c:v>
                </c:pt>
                <c:pt idx="832">
                  <c:v>27.722000000000001</c:v>
                </c:pt>
                <c:pt idx="833">
                  <c:v>27.754999999999999</c:v>
                </c:pt>
                <c:pt idx="834">
                  <c:v>27.788</c:v>
                </c:pt>
                <c:pt idx="835">
                  <c:v>27.821999999999999</c:v>
                </c:pt>
                <c:pt idx="836">
                  <c:v>27.855</c:v>
                </c:pt>
                <c:pt idx="837">
                  <c:v>27.888000000000002</c:v>
                </c:pt>
                <c:pt idx="838">
                  <c:v>27.922000000000001</c:v>
                </c:pt>
                <c:pt idx="839">
                  <c:v>27.954999999999998</c:v>
                </c:pt>
                <c:pt idx="840">
                  <c:v>27.988</c:v>
                </c:pt>
                <c:pt idx="841">
                  <c:v>28.021000000000001</c:v>
                </c:pt>
                <c:pt idx="842">
                  <c:v>28.055</c:v>
                </c:pt>
                <c:pt idx="843">
                  <c:v>28.088000000000001</c:v>
                </c:pt>
                <c:pt idx="844">
                  <c:v>28.120999999999999</c:v>
                </c:pt>
                <c:pt idx="845">
                  <c:v>28.155000000000001</c:v>
                </c:pt>
                <c:pt idx="846">
                  <c:v>28.187999999999999</c:v>
                </c:pt>
                <c:pt idx="847">
                  <c:v>28.221</c:v>
                </c:pt>
                <c:pt idx="848">
                  <c:v>28.254999999999999</c:v>
                </c:pt>
                <c:pt idx="849">
                  <c:v>28.288</c:v>
                </c:pt>
                <c:pt idx="850">
                  <c:v>28.321000000000002</c:v>
                </c:pt>
                <c:pt idx="851">
                  <c:v>28.355</c:v>
                </c:pt>
                <c:pt idx="852">
                  <c:v>28.388000000000002</c:v>
                </c:pt>
                <c:pt idx="853">
                  <c:v>28.420999999999999</c:v>
                </c:pt>
                <c:pt idx="854">
                  <c:v>28.454999999999998</c:v>
                </c:pt>
                <c:pt idx="855">
                  <c:v>28.488</c:v>
                </c:pt>
                <c:pt idx="856">
                  <c:v>28.521000000000001</c:v>
                </c:pt>
                <c:pt idx="857">
                  <c:v>28.555</c:v>
                </c:pt>
                <c:pt idx="858">
                  <c:v>28.588000000000001</c:v>
                </c:pt>
                <c:pt idx="859">
                  <c:v>28.620999999999999</c:v>
                </c:pt>
                <c:pt idx="860">
                  <c:v>28.655000000000001</c:v>
                </c:pt>
                <c:pt idx="861">
                  <c:v>28.687999999999999</c:v>
                </c:pt>
                <c:pt idx="862">
                  <c:v>28.721</c:v>
                </c:pt>
                <c:pt idx="863">
                  <c:v>28.754999999999999</c:v>
                </c:pt>
                <c:pt idx="864">
                  <c:v>28.788</c:v>
                </c:pt>
                <c:pt idx="865">
                  <c:v>28.821000000000002</c:v>
                </c:pt>
                <c:pt idx="866">
                  <c:v>28.855</c:v>
                </c:pt>
                <c:pt idx="867">
                  <c:v>28.888000000000002</c:v>
                </c:pt>
                <c:pt idx="868">
                  <c:v>28.920999999999999</c:v>
                </c:pt>
                <c:pt idx="869">
                  <c:v>28.954999999999998</c:v>
                </c:pt>
                <c:pt idx="870">
                  <c:v>28.988</c:v>
                </c:pt>
                <c:pt idx="871">
                  <c:v>29.021000000000001</c:v>
                </c:pt>
                <c:pt idx="872">
                  <c:v>29.055</c:v>
                </c:pt>
                <c:pt idx="873">
                  <c:v>29.088000000000001</c:v>
                </c:pt>
                <c:pt idx="874">
                  <c:v>29.120999999999999</c:v>
                </c:pt>
                <c:pt idx="875">
                  <c:v>29.155000000000001</c:v>
                </c:pt>
                <c:pt idx="876">
                  <c:v>29.187999999999999</c:v>
                </c:pt>
                <c:pt idx="877">
                  <c:v>29.221</c:v>
                </c:pt>
                <c:pt idx="878">
                  <c:v>29.254999999999999</c:v>
                </c:pt>
                <c:pt idx="879">
                  <c:v>29.288</c:v>
                </c:pt>
                <c:pt idx="880">
                  <c:v>29.321000000000002</c:v>
                </c:pt>
                <c:pt idx="881">
                  <c:v>29.355</c:v>
                </c:pt>
                <c:pt idx="882">
                  <c:v>29.388000000000002</c:v>
                </c:pt>
                <c:pt idx="883">
                  <c:v>29.420999999999999</c:v>
                </c:pt>
                <c:pt idx="884">
                  <c:v>29.454999999999998</c:v>
                </c:pt>
                <c:pt idx="885">
                  <c:v>29.488</c:v>
                </c:pt>
                <c:pt idx="886">
                  <c:v>29.521000000000001</c:v>
                </c:pt>
                <c:pt idx="887">
                  <c:v>29.555</c:v>
                </c:pt>
                <c:pt idx="888">
                  <c:v>29.588000000000001</c:v>
                </c:pt>
                <c:pt idx="889">
                  <c:v>29.620999999999999</c:v>
                </c:pt>
                <c:pt idx="890">
                  <c:v>29.655000000000001</c:v>
                </c:pt>
                <c:pt idx="891">
                  <c:v>29.687999999999999</c:v>
                </c:pt>
                <c:pt idx="892">
                  <c:v>29.721</c:v>
                </c:pt>
                <c:pt idx="893">
                  <c:v>29.754999999999999</c:v>
                </c:pt>
                <c:pt idx="894">
                  <c:v>29.788</c:v>
                </c:pt>
                <c:pt idx="895">
                  <c:v>29.821000000000002</c:v>
                </c:pt>
                <c:pt idx="896">
                  <c:v>29.855</c:v>
                </c:pt>
                <c:pt idx="897">
                  <c:v>29.888000000000002</c:v>
                </c:pt>
                <c:pt idx="898">
                  <c:v>29.920999999999999</c:v>
                </c:pt>
                <c:pt idx="899">
                  <c:v>29.954999999999998</c:v>
                </c:pt>
                <c:pt idx="900">
                  <c:v>29.988</c:v>
                </c:pt>
                <c:pt idx="901">
                  <c:v>30.021000000000001</c:v>
                </c:pt>
                <c:pt idx="902">
                  <c:v>30.055</c:v>
                </c:pt>
                <c:pt idx="903">
                  <c:v>30.088000000000001</c:v>
                </c:pt>
                <c:pt idx="904">
                  <c:v>30.120999999999999</c:v>
                </c:pt>
                <c:pt idx="905">
                  <c:v>30.155000000000001</c:v>
                </c:pt>
                <c:pt idx="906">
                  <c:v>30.187999999999999</c:v>
                </c:pt>
                <c:pt idx="907">
                  <c:v>30.221</c:v>
                </c:pt>
                <c:pt idx="908">
                  <c:v>30.254999999999999</c:v>
                </c:pt>
                <c:pt idx="909">
                  <c:v>30.288</c:v>
                </c:pt>
                <c:pt idx="910">
                  <c:v>30.321000000000002</c:v>
                </c:pt>
                <c:pt idx="911">
                  <c:v>30.355</c:v>
                </c:pt>
                <c:pt idx="912">
                  <c:v>30.388000000000002</c:v>
                </c:pt>
                <c:pt idx="913">
                  <c:v>30.420999999999999</c:v>
                </c:pt>
                <c:pt idx="914">
                  <c:v>30.454999999999998</c:v>
                </c:pt>
                <c:pt idx="915">
                  <c:v>30.488</c:v>
                </c:pt>
                <c:pt idx="916">
                  <c:v>30.521000000000001</c:v>
                </c:pt>
                <c:pt idx="917">
                  <c:v>30.555</c:v>
                </c:pt>
                <c:pt idx="918">
                  <c:v>30.588000000000001</c:v>
                </c:pt>
                <c:pt idx="919">
                  <c:v>30.620999999999999</c:v>
                </c:pt>
                <c:pt idx="920">
                  <c:v>30.655000000000001</c:v>
                </c:pt>
                <c:pt idx="921">
                  <c:v>30.687999999999999</c:v>
                </c:pt>
                <c:pt idx="922">
                  <c:v>30.721</c:v>
                </c:pt>
                <c:pt idx="923">
                  <c:v>30.754999999999999</c:v>
                </c:pt>
                <c:pt idx="924">
                  <c:v>30.788</c:v>
                </c:pt>
                <c:pt idx="925">
                  <c:v>30.821000000000002</c:v>
                </c:pt>
                <c:pt idx="926">
                  <c:v>30.855</c:v>
                </c:pt>
                <c:pt idx="927">
                  <c:v>30.888000000000002</c:v>
                </c:pt>
                <c:pt idx="928">
                  <c:v>30.920999999999999</c:v>
                </c:pt>
                <c:pt idx="929">
                  <c:v>30.954999999999998</c:v>
                </c:pt>
                <c:pt idx="930">
                  <c:v>30.988</c:v>
                </c:pt>
                <c:pt idx="931">
                  <c:v>31.021000000000001</c:v>
                </c:pt>
                <c:pt idx="932">
                  <c:v>31.055</c:v>
                </c:pt>
                <c:pt idx="933">
                  <c:v>31.088000000000001</c:v>
                </c:pt>
                <c:pt idx="934">
                  <c:v>31.120999999999999</c:v>
                </c:pt>
                <c:pt idx="935">
                  <c:v>31.155000000000001</c:v>
                </c:pt>
                <c:pt idx="936">
                  <c:v>31.187999999999999</c:v>
                </c:pt>
                <c:pt idx="937">
                  <c:v>31.221</c:v>
                </c:pt>
                <c:pt idx="938">
                  <c:v>31.254999999999999</c:v>
                </c:pt>
                <c:pt idx="939">
                  <c:v>31.288</c:v>
                </c:pt>
                <c:pt idx="940">
                  <c:v>31.321000000000002</c:v>
                </c:pt>
                <c:pt idx="941">
                  <c:v>31.355</c:v>
                </c:pt>
                <c:pt idx="942">
                  <c:v>31.388000000000002</c:v>
                </c:pt>
                <c:pt idx="943">
                  <c:v>31.420999999999999</c:v>
                </c:pt>
                <c:pt idx="944">
                  <c:v>31.454999999999998</c:v>
                </c:pt>
                <c:pt idx="945">
                  <c:v>31.488</c:v>
                </c:pt>
                <c:pt idx="946">
                  <c:v>31.521000000000001</c:v>
                </c:pt>
                <c:pt idx="947">
                  <c:v>31.555</c:v>
                </c:pt>
                <c:pt idx="948">
                  <c:v>31.588000000000001</c:v>
                </c:pt>
                <c:pt idx="949">
                  <c:v>31.620999999999999</c:v>
                </c:pt>
                <c:pt idx="950">
                  <c:v>31.655000000000001</c:v>
                </c:pt>
                <c:pt idx="951">
                  <c:v>31.687999999999999</c:v>
                </c:pt>
                <c:pt idx="952">
                  <c:v>31.721</c:v>
                </c:pt>
                <c:pt idx="953">
                  <c:v>31.754999999999999</c:v>
                </c:pt>
                <c:pt idx="954">
                  <c:v>31.788</c:v>
                </c:pt>
                <c:pt idx="955">
                  <c:v>31.821000000000002</c:v>
                </c:pt>
                <c:pt idx="956">
                  <c:v>31.855</c:v>
                </c:pt>
                <c:pt idx="957">
                  <c:v>31.888000000000002</c:v>
                </c:pt>
                <c:pt idx="958">
                  <c:v>31.920999999999999</c:v>
                </c:pt>
                <c:pt idx="959">
                  <c:v>31.954999999999998</c:v>
                </c:pt>
                <c:pt idx="960">
                  <c:v>31.988</c:v>
                </c:pt>
                <c:pt idx="961">
                  <c:v>32.021000000000001</c:v>
                </c:pt>
                <c:pt idx="962">
                  <c:v>32.055</c:v>
                </c:pt>
                <c:pt idx="963">
                  <c:v>32.088000000000001</c:v>
                </c:pt>
                <c:pt idx="964">
                  <c:v>32.121000000000002</c:v>
                </c:pt>
                <c:pt idx="965">
                  <c:v>32.155000000000001</c:v>
                </c:pt>
                <c:pt idx="966">
                  <c:v>32.188000000000002</c:v>
                </c:pt>
                <c:pt idx="967">
                  <c:v>32.220999999999997</c:v>
                </c:pt>
                <c:pt idx="968">
                  <c:v>32.255000000000003</c:v>
                </c:pt>
                <c:pt idx="969">
                  <c:v>32.287999999999997</c:v>
                </c:pt>
                <c:pt idx="970">
                  <c:v>32.320999999999998</c:v>
                </c:pt>
                <c:pt idx="971">
                  <c:v>32.354999999999997</c:v>
                </c:pt>
                <c:pt idx="972">
                  <c:v>32.387999999999998</c:v>
                </c:pt>
                <c:pt idx="973">
                  <c:v>32.420999999999999</c:v>
                </c:pt>
                <c:pt idx="974">
                  <c:v>32.454999999999998</c:v>
                </c:pt>
                <c:pt idx="975">
                  <c:v>32.488</c:v>
                </c:pt>
                <c:pt idx="976">
                  <c:v>32.521000000000001</c:v>
                </c:pt>
                <c:pt idx="977">
                  <c:v>32.555</c:v>
                </c:pt>
                <c:pt idx="978">
                  <c:v>32.588000000000001</c:v>
                </c:pt>
                <c:pt idx="979">
                  <c:v>32.621000000000002</c:v>
                </c:pt>
                <c:pt idx="980">
                  <c:v>32.655000000000001</c:v>
                </c:pt>
                <c:pt idx="981">
                  <c:v>32.688000000000002</c:v>
                </c:pt>
                <c:pt idx="982">
                  <c:v>32.720999999999997</c:v>
                </c:pt>
                <c:pt idx="983">
                  <c:v>32.755000000000003</c:v>
                </c:pt>
                <c:pt idx="984">
                  <c:v>32.787999999999997</c:v>
                </c:pt>
                <c:pt idx="985">
                  <c:v>32.820999999999998</c:v>
                </c:pt>
                <c:pt idx="986">
                  <c:v>32.854999999999997</c:v>
                </c:pt>
                <c:pt idx="987">
                  <c:v>32.887999999999998</c:v>
                </c:pt>
                <c:pt idx="988">
                  <c:v>32.920999999999999</c:v>
                </c:pt>
                <c:pt idx="989">
                  <c:v>32.954999999999998</c:v>
                </c:pt>
                <c:pt idx="990">
                  <c:v>32.988</c:v>
                </c:pt>
                <c:pt idx="991">
                  <c:v>33.021000000000001</c:v>
                </c:pt>
                <c:pt idx="992">
                  <c:v>33.055</c:v>
                </c:pt>
                <c:pt idx="993">
                  <c:v>33.088000000000001</c:v>
                </c:pt>
                <c:pt idx="994">
                  <c:v>33.121000000000002</c:v>
                </c:pt>
                <c:pt idx="995">
                  <c:v>33.155000000000001</c:v>
                </c:pt>
                <c:pt idx="996">
                  <c:v>33.188000000000002</c:v>
                </c:pt>
                <c:pt idx="997">
                  <c:v>33.220999999999997</c:v>
                </c:pt>
                <c:pt idx="998">
                  <c:v>33.255000000000003</c:v>
                </c:pt>
                <c:pt idx="999">
                  <c:v>33.287999999999997</c:v>
                </c:pt>
                <c:pt idx="1000">
                  <c:v>33.320999999999998</c:v>
                </c:pt>
                <c:pt idx="1001">
                  <c:v>33.354999999999997</c:v>
                </c:pt>
                <c:pt idx="1002">
                  <c:v>33.387999999999998</c:v>
                </c:pt>
                <c:pt idx="1003">
                  <c:v>33.420999999999999</c:v>
                </c:pt>
                <c:pt idx="1004">
                  <c:v>33.454999999999998</c:v>
                </c:pt>
                <c:pt idx="1005">
                  <c:v>33.488</c:v>
                </c:pt>
                <c:pt idx="1006">
                  <c:v>33.521000000000001</c:v>
                </c:pt>
                <c:pt idx="1007">
                  <c:v>33.555</c:v>
                </c:pt>
                <c:pt idx="1008">
                  <c:v>33.588000000000001</c:v>
                </c:pt>
                <c:pt idx="1009">
                  <c:v>33.621000000000002</c:v>
                </c:pt>
                <c:pt idx="1010">
                  <c:v>33.655000000000001</c:v>
                </c:pt>
                <c:pt idx="1011">
                  <c:v>33.688000000000002</c:v>
                </c:pt>
                <c:pt idx="1012">
                  <c:v>33.720999999999997</c:v>
                </c:pt>
                <c:pt idx="1013">
                  <c:v>33.755000000000003</c:v>
                </c:pt>
                <c:pt idx="1014">
                  <c:v>33.787999999999997</c:v>
                </c:pt>
                <c:pt idx="1015">
                  <c:v>33.820999999999998</c:v>
                </c:pt>
                <c:pt idx="1016">
                  <c:v>33.854999999999997</c:v>
                </c:pt>
                <c:pt idx="1017">
                  <c:v>33.887999999999998</c:v>
                </c:pt>
                <c:pt idx="1018">
                  <c:v>33.920999999999999</c:v>
                </c:pt>
                <c:pt idx="1019">
                  <c:v>33.954999999999998</c:v>
                </c:pt>
                <c:pt idx="1020">
                  <c:v>33.988</c:v>
                </c:pt>
                <c:pt idx="1021">
                  <c:v>34.021000000000001</c:v>
                </c:pt>
                <c:pt idx="1022">
                  <c:v>34.055</c:v>
                </c:pt>
                <c:pt idx="1023">
                  <c:v>34.088000000000001</c:v>
                </c:pt>
                <c:pt idx="1024">
                  <c:v>34.121000000000002</c:v>
                </c:pt>
                <c:pt idx="1025">
                  <c:v>34.155000000000001</c:v>
                </c:pt>
                <c:pt idx="1026">
                  <c:v>34.188000000000002</c:v>
                </c:pt>
                <c:pt idx="1027">
                  <c:v>34.220999999999997</c:v>
                </c:pt>
                <c:pt idx="1028">
                  <c:v>34.255000000000003</c:v>
                </c:pt>
                <c:pt idx="1029">
                  <c:v>34.287999999999997</c:v>
                </c:pt>
                <c:pt idx="1030">
                  <c:v>34.320999999999998</c:v>
                </c:pt>
                <c:pt idx="1031">
                  <c:v>34.354999999999997</c:v>
                </c:pt>
                <c:pt idx="1032">
                  <c:v>34.387999999999998</c:v>
                </c:pt>
                <c:pt idx="1033">
                  <c:v>34.420999999999999</c:v>
                </c:pt>
                <c:pt idx="1034">
                  <c:v>34.454999999999998</c:v>
                </c:pt>
                <c:pt idx="1035">
                  <c:v>34.488</c:v>
                </c:pt>
                <c:pt idx="1036">
                  <c:v>34.521000000000001</c:v>
                </c:pt>
                <c:pt idx="1037">
                  <c:v>34.555</c:v>
                </c:pt>
                <c:pt idx="1038">
                  <c:v>34.588000000000001</c:v>
                </c:pt>
                <c:pt idx="1039">
                  <c:v>34.621000000000002</c:v>
                </c:pt>
                <c:pt idx="1040">
                  <c:v>34.655000000000001</c:v>
                </c:pt>
                <c:pt idx="1041">
                  <c:v>34.688000000000002</c:v>
                </c:pt>
                <c:pt idx="1042">
                  <c:v>34.720999999999997</c:v>
                </c:pt>
                <c:pt idx="1043">
                  <c:v>34.755000000000003</c:v>
                </c:pt>
                <c:pt idx="1044">
                  <c:v>34.787999999999997</c:v>
                </c:pt>
                <c:pt idx="1045">
                  <c:v>34.820999999999998</c:v>
                </c:pt>
                <c:pt idx="1046">
                  <c:v>34.854999999999997</c:v>
                </c:pt>
                <c:pt idx="1047">
                  <c:v>34.887999999999998</c:v>
                </c:pt>
                <c:pt idx="1048">
                  <c:v>34.920999999999999</c:v>
                </c:pt>
                <c:pt idx="1049">
                  <c:v>34.954999999999998</c:v>
                </c:pt>
                <c:pt idx="1050">
                  <c:v>34.988</c:v>
                </c:pt>
                <c:pt idx="1051">
                  <c:v>35.021000000000001</c:v>
                </c:pt>
                <c:pt idx="1052">
                  <c:v>35.054000000000002</c:v>
                </c:pt>
                <c:pt idx="1053">
                  <c:v>35.088000000000001</c:v>
                </c:pt>
                <c:pt idx="1054">
                  <c:v>35.121000000000002</c:v>
                </c:pt>
                <c:pt idx="1055">
                  <c:v>35.154000000000003</c:v>
                </c:pt>
                <c:pt idx="1056">
                  <c:v>35.188000000000002</c:v>
                </c:pt>
                <c:pt idx="1057">
                  <c:v>35.220999999999997</c:v>
                </c:pt>
                <c:pt idx="1058">
                  <c:v>35.253999999999998</c:v>
                </c:pt>
                <c:pt idx="1059">
                  <c:v>35.287999999999997</c:v>
                </c:pt>
                <c:pt idx="1060">
                  <c:v>35.320999999999998</c:v>
                </c:pt>
                <c:pt idx="1061">
                  <c:v>35.353999999999999</c:v>
                </c:pt>
                <c:pt idx="1062">
                  <c:v>35.387999999999998</c:v>
                </c:pt>
                <c:pt idx="1063">
                  <c:v>35.420999999999999</c:v>
                </c:pt>
                <c:pt idx="1064">
                  <c:v>35.454000000000001</c:v>
                </c:pt>
                <c:pt idx="1065">
                  <c:v>35.488</c:v>
                </c:pt>
                <c:pt idx="1066">
                  <c:v>35.521000000000001</c:v>
                </c:pt>
                <c:pt idx="1067">
                  <c:v>35.554000000000002</c:v>
                </c:pt>
                <c:pt idx="1068">
                  <c:v>35.588000000000001</c:v>
                </c:pt>
                <c:pt idx="1069">
                  <c:v>35.621000000000002</c:v>
                </c:pt>
                <c:pt idx="1070">
                  <c:v>35.654000000000003</c:v>
                </c:pt>
                <c:pt idx="1071">
                  <c:v>35.688000000000002</c:v>
                </c:pt>
                <c:pt idx="1072">
                  <c:v>35.720999999999997</c:v>
                </c:pt>
                <c:pt idx="1073">
                  <c:v>35.753999999999998</c:v>
                </c:pt>
                <c:pt idx="1074">
                  <c:v>35.787999999999997</c:v>
                </c:pt>
                <c:pt idx="1075">
                  <c:v>35.820999999999998</c:v>
                </c:pt>
                <c:pt idx="1076">
                  <c:v>35.853999999999999</c:v>
                </c:pt>
                <c:pt idx="1077">
                  <c:v>35.887999999999998</c:v>
                </c:pt>
                <c:pt idx="1078">
                  <c:v>35.920999999999999</c:v>
                </c:pt>
                <c:pt idx="1079">
                  <c:v>35.954000000000001</c:v>
                </c:pt>
                <c:pt idx="1080">
                  <c:v>35.988</c:v>
                </c:pt>
                <c:pt idx="1081">
                  <c:v>36.021000000000001</c:v>
                </c:pt>
                <c:pt idx="1082">
                  <c:v>36.054000000000002</c:v>
                </c:pt>
                <c:pt idx="1083">
                  <c:v>36.088000000000001</c:v>
                </c:pt>
                <c:pt idx="1084">
                  <c:v>36.121000000000002</c:v>
                </c:pt>
                <c:pt idx="1085">
                  <c:v>36.154000000000003</c:v>
                </c:pt>
                <c:pt idx="1086">
                  <c:v>36.188000000000002</c:v>
                </c:pt>
                <c:pt idx="1087">
                  <c:v>36.220999999999997</c:v>
                </c:pt>
                <c:pt idx="1088">
                  <c:v>36.253999999999998</c:v>
                </c:pt>
                <c:pt idx="1089">
                  <c:v>36.287999999999997</c:v>
                </c:pt>
                <c:pt idx="1090">
                  <c:v>36.320999999999998</c:v>
                </c:pt>
                <c:pt idx="1091">
                  <c:v>36.353999999999999</c:v>
                </c:pt>
                <c:pt idx="1092">
                  <c:v>36.387999999999998</c:v>
                </c:pt>
                <c:pt idx="1093">
                  <c:v>36.420999999999999</c:v>
                </c:pt>
                <c:pt idx="1094">
                  <c:v>36.454000000000001</c:v>
                </c:pt>
                <c:pt idx="1095">
                  <c:v>36.488</c:v>
                </c:pt>
                <c:pt idx="1096">
                  <c:v>36.521000000000001</c:v>
                </c:pt>
                <c:pt idx="1097">
                  <c:v>36.554000000000002</c:v>
                </c:pt>
                <c:pt idx="1098">
                  <c:v>36.588000000000001</c:v>
                </c:pt>
                <c:pt idx="1099">
                  <c:v>36.621000000000002</c:v>
                </c:pt>
                <c:pt idx="1100">
                  <c:v>36.654000000000003</c:v>
                </c:pt>
                <c:pt idx="1101">
                  <c:v>36.688000000000002</c:v>
                </c:pt>
                <c:pt idx="1102">
                  <c:v>36.720999999999997</c:v>
                </c:pt>
                <c:pt idx="1103">
                  <c:v>36.753999999999998</c:v>
                </c:pt>
                <c:pt idx="1104">
                  <c:v>36.787999999999997</c:v>
                </c:pt>
                <c:pt idx="1105">
                  <c:v>36.820999999999998</c:v>
                </c:pt>
                <c:pt idx="1106">
                  <c:v>36.853999999999999</c:v>
                </c:pt>
                <c:pt idx="1107">
                  <c:v>36.887999999999998</c:v>
                </c:pt>
                <c:pt idx="1108">
                  <c:v>36.920999999999999</c:v>
                </c:pt>
                <c:pt idx="1109">
                  <c:v>36.954000000000001</c:v>
                </c:pt>
                <c:pt idx="1110">
                  <c:v>36.988</c:v>
                </c:pt>
                <c:pt idx="1111">
                  <c:v>37.021000000000001</c:v>
                </c:pt>
                <c:pt idx="1112">
                  <c:v>37.054000000000002</c:v>
                </c:pt>
                <c:pt idx="1113">
                  <c:v>37.088000000000001</c:v>
                </c:pt>
                <c:pt idx="1114">
                  <c:v>37.121000000000002</c:v>
                </c:pt>
                <c:pt idx="1115">
                  <c:v>37.154000000000003</c:v>
                </c:pt>
                <c:pt idx="1116">
                  <c:v>37.188000000000002</c:v>
                </c:pt>
                <c:pt idx="1117">
                  <c:v>37.220999999999997</c:v>
                </c:pt>
                <c:pt idx="1118">
                  <c:v>37.253999999999998</c:v>
                </c:pt>
                <c:pt idx="1119">
                  <c:v>37.287999999999997</c:v>
                </c:pt>
                <c:pt idx="1120">
                  <c:v>37.320999999999998</c:v>
                </c:pt>
                <c:pt idx="1121">
                  <c:v>37.353999999999999</c:v>
                </c:pt>
                <c:pt idx="1122">
                  <c:v>37.387999999999998</c:v>
                </c:pt>
                <c:pt idx="1123">
                  <c:v>37.420999999999999</c:v>
                </c:pt>
                <c:pt idx="1124">
                  <c:v>37.454000000000001</c:v>
                </c:pt>
                <c:pt idx="1125">
                  <c:v>37.488</c:v>
                </c:pt>
                <c:pt idx="1126">
                  <c:v>37.521000000000001</c:v>
                </c:pt>
                <c:pt idx="1127">
                  <c:v>37.554000000000002</c:v>
                </c:pt>
                <c:pt idx="1128">
                  <c:v>37.588000000000001</c:v>
                </c:pt>
                <c:pt idx="1129">
                  <c:v>37.621000000000002</c:v>
                </c:pt>
                <c:pt idx="1130">
                  <c:v>37.654000000000003</c:v>
                </c:pt>
                <c:pt idx="1131">
                  <c:v>37.688000000000002</c:v>
                </c:pt>
                <c:pt idx="1132">
                  <c:v>37.720999999999997</c:v>
                </c:pt>
                <c:pt idx="1133">
                  <c:v>37.753999999999998</c:v>
                </c:pt>
                <c:pt idx="1134">
                  <c:v>37.787999999999997</c:v>
                </c:pt>
                <c:pt idx="1135">
                  <c:v>37.820999999999998</c:v>
                </c:pt>
                <c:pt idx="1136">
                  <c:v>37.853999999999999</c:v>
                </c:pt>
                <c:pt idx="1137">
                  <c:v>37.887999999999998</c:v>
                </c:pt>
                <c:pt idx="1138">
                  <c:v>37.920999999999999</c:v>
                </c:pt>
                <c:pt idx="1139">
                  <c:v>37.954000000000001</c:v>
                </c:pt>
                <c:pt idx="1140">
                  <c:v>37.988</c:v>
                </c:pt>
                <c:pt idx="1141">
                  <c:v>38.021000000000001</c:v>
                </c:pt>
                <c:pt idx="1142">
                  <c:v>38.054000000000002</c:v>
                </c:pt>
                <c:pt idx="1143">
                  <c:v>38.088000000000001</c:v>
                </c:pt>
                <c:pt idx="1144">
                  <c:v>38.121000000000002</c:v>
                </c:pt>
                <c:pt idx="1145">
                  <c:v>38.154000000000003</c:v>
                </c:pt>
                <c:pt idx="1146">
                  <c:v>38.188000000000002</c:v>
                </c:pt>
                <c:pt idx="1147">
                  <c:v>38.220999999999997</c:v>
                </c:pt>
                <c:pt idx="1148">
                  <c:v>38.253999999999998</c:v>
                </c:pt>
                <c:pt idx="1149">
                  <c:v>38.287999999999997</c:v>
                </c:pt>
                <c:pt idx="1150">
                  <c:v>38.320999999999998</c:v>
                </c:pt>
                <c:pt idx="1151">
                  <c:v>38.353999999999999</c:v>
                </c:pt>
                <c:pt idx="1152">
                  <c:v>38.387999999999998</c:v>
                </c:pt>
                <c:pt idx="1153">
                  <c:v>38.420999999999999</c:v>
                </c:pt>
                <c:pt idx="1154">
                  <c:v>38.454000000000001</c:v>
                </c:pt>
                <c:pt idx="1155">
                  <c:v>38.488</c:v>
                </c:pt>
                <c:pt idx="1156">
                  <c:v>38.521000000000001</c:v>
                </c:pt>
                <c:pt idx="1157">
                  <c:v>38.554000000000002</c:v>
                </c:pt>
                <c:pt idx="1158">
                  <c:v>38.588000000000001</c:v>
                </c:pt>
                <c:pt idx="1159">
                  <c:v>38.621000000000002</c:v>
                </c:pt>
                <c:pt idx="1160">
                  <c:v>38.654000000000003</c:v>
                </c:pt>
                <c:pt idx="1161">
                  <c:v>38.688000000000002</c:v>
                </c:pt>
                <c:pt idx="1162">
                  <c:v>38.720999999999997</c:v>
                </c:pt>
                <c:pt idx="1163">
                  <c:v>38.753999999999998</c:v>
                </c:pt>
                <c:pt idx="1164">
                  <c:v>38.787999999999997</c:v>
                </c:pt>
                <c:pt idx="1165">
                  <c:v>38.820999999999998</c:v>
                </c:pt>
                <c:pt idx="1166">
                  <c:v>38.853999999999999</c:v>
                </c:pt>
                <c:pt idx="1167">
                  <c:v>38.887999999999998</c:v>
                </c:pt>
                <c:pt idx="1168">
                  <c:v>38.920999999999999</c:v>
                </c:pt>
                <c:pt idx="1169">
                  <c:v>38.954000000000001</c:v>
                </c:pt>
                <c:pt idx="1170">
                  <c:v>38.988</c:v>
                </c:pt>
                <c:pt idx="1171">
                  <c:v>39.021000000000001</c:v>
                </c:pt>
                <c:pt idx="1172">
                  <c:v>39.054000000000002</c:v>
                </c:pt>
                <c:pt idx="1173">
                  <c:v>39.088000000000001</c:v>
                </c:pt>
                <c:pt idx="1174">
                  <c:v>39.121000000000002</c:v>
                </c:pt>
                <c:pt idx="1175">
                  <c:v>39.154000000000003</c:v>
                </c:pt>
                <c:pt idx="1176">
                  <c:v>39.188000000000002</c:v>
                </c:pt>
                <c:pt idx="1177">
                  <c:v>39.220999999999997</c:v>
                </c:pt>
                <c:pt idx="1178">
                  <c:v>39.253999999999998</c:v>
                </c:pt>
                <c:pt idx="1179">
                  <c:v>39.287999999999997</c:v>
                </c:pt>
                <c:pt idx="1180">
                  <c:v>39.320999999999998</c:v>
                </c:pt>
                <c:pt idx="1181">
                  <c:v>39.353999999999999</c:v>
                </c:pt>
                <c:pt idx="1182">
                  <c:v>39.387999999999998</c:v>
                </c:pt>
                <c:pt idx="1183">
                  <c:v>39.420999999999999</c:v>
                </c:pt>
                <c:pt idx="1184">
                  <c:v>39.454000000000001</c:v>
                </c:pt>
                <c:pt idx="1185">
                  <c:v>39.488</c:v>
                </c:pt>
                <c:pt idx="1186">
                  <c:v>39.521000000000001</c:v>
                </c:pt>
                <c:pt idx="1187">
                  <c:v>39.554000000000002</c:v>
                </c:pt>
                <c:pt idx="1188">
                  <c:v>39.588000000000001</c:v>
                </c:pt>
                <c:pt idx="1189">
                  <c:v>39.621000000000002</c:v>
                </c:pt>
                <c:pt idx="1190">
                  <c:v>39.654000000000003</c:v>
                </c:pt>
                <c:pt idx="1191">
                  <c:v>39.688000000000002</c:v>
                </c:pt>
                <c:pt idx="1192">
                  <c:v>39.720999999999997</c:v>
                </c:pt>
                <c:pt idx="1193">
                  <c:v>39.753999999999998</c:v>
                </c:pt>
                <c:pt idx="1194">
                  <c:v>39.787999999999997</c:v>
                </c:pt>
                <c:pt idx="1195">
                  <c:v>39.820999999999998</c:v>
                </c:pt>
                <c:pt idx="1196">
                  <c:v>39.853999999999999</c:v>
                </c:pt>
                <c:pt idx="1197">
                  <c:v>39.887999999999998</c:v>
                </c:pt>
                <c:pt idx="1198">
                  <c:v>39.920999999999999</c:v>
                </c:pt>
                <c:pt idx="1199">
                  <c:v>39.954000000000001</c:v>
                </c:pt>
                <c:pt idx="1200">
                  <c:v>39.988</c:v>
                </c:pt>
                <c:pt idx="1201">
                  <c:v>40.021000000000001</c:v>
                </c:pt>
                <c:pt idx="1202">
                  <c:v>40.054000000000002</c:v>
                </c:pt>
                <c:pt idx="1203">
                  <c:v>40.088000000000001</c:v>
                </c:pt>
                <c:pt idx="1204">
                  <c:v>40.121000000000002</c:v>
                </c:pt>
                <c:pt idx="1205">
                  <c:v>40.154000000000003</c:v>
                </c:pt>
                <c:pt idx="1206">
                  <c:v>40.188000000000002</c:v>
                </c:pt>
                <c:pt idx="1207">
                  <c:v>40.220999999999997</c:v>
                </c:pt>
                <c:pt idx="1208">
                  <c:v>40.253999999999998</c:v>
                </c:pt>
                <c:pt idx="1209">
                  <c:v>40.287999999999997</c:v>
                </c:pt>
                <c:pt idx="1210">
                  <c:v>40.320999999999998</c:v>
                </c:pt>
                <c:pt idx="1211">
                  <c:v>40.353999999999999</c:v>
                </c:pt>
                <c:pt idx="1212">
                  <c:v>40.387999999999998</c:v>
                </c:pt>
                <c:pt idx="1213">
                  <c:v>40.420999999999999</c:v>
                </c:pt>
                <c:pt idx="1214">
                  <c:v>40.454000000000001</c:v>
                </c:pt>
                <c:pt idx="1215">
                  <c:v>40.488</c:v>
                </c:pt>
                <c:pt idx="1216">
                  <c:v>40.521000000000001</c:v>
                </c:pt>
                <c:pt idx="1217">
                  <c:v>40.554000000000002</c:v>
                </c:pt>
                <c:pt idx="1218">
                  <c:v>40.588000000000001</c:v>
                </c:pt>
                <c:pt idx="1219">
                  <c:v>40.621000000000002</c:v>
                </c:pt>
                <c:pt idx="1220">
                  <c:v>40.654000000000003</c:v>
                </c:pt>
                <c:pt idx="1221">
                  <c:v>40.688000000000002</c:v>
                </c:pt>
                <c:pt idx="1222">
                  <c:v>40.720999999999997</c:v>
                </c:pt>
                <c:pt idx="1223">
                  <c:v>40.753999999999998</c:v>
                </c:pt>
                <c:pt idx="1224">
                  <c:v>40.787999999999997</c:v>
                </c:pt>
                <c:pt idx="1225">
                  <c:v>40.820999999999998</c:v>
                </c:pt>
                <c:pt idx="1226">
                  <c:v>40.853999999999999</c:v>
                </c:pt>
                <c:pt idx="1227">
                  <c:v>40.887999999999998</c:v>
                </c:pt>
                <c:pt idx="1228">
                  <c:v>40.920999999999999</c:v>
                </c:pt>
                <c:pt idx="1229">
                  <c:v>40.954000000000001</c:v>
                </c:pt>
                <c:pt idx="1230">
                  <c:v>40.988</c:v>
                </c:pt>
                <c:pt idx="1231">
                  <c:v>41.021000000000001</c:v>
                </c:pt>
                <c:pt idx="1232">
                  <c:v>41.054000000000002</c:v>
                </c:pt>
                <c:pt idx="1233">
                  <c:v>41.088000000000001</c:v>
                </c:pt>
                <c:pt idx="1234">
                  <c:v>41.121000000000002</c:v>
                </c:pt>
                <c:pt idx="1235">
                  <c:v>41.154000000000003</c:v>
                </c:pt>
                <c:pt idx="1236">
                  <c:v>41.188000000000002</c:v>
                </c:pt>
                <c:pt idx="1237">
                  <c:v>41.220999999999997</c:v>
                </c:pt>
                <c:pt idx="1238">
                  <c:v>41.253999999999998</c:v>
                </c:pt>
                <c:pt idx="1239">
                  <c:v>41.287999999999997</c:v>
                </c:pt>
                <c:pt idx="1240">
                  <c:v>41.320999999999998</c:v>
                </c:pt>
                <c:pt idx="1241">
                  <c:v>41.353999999999999</c:v>
                </c:pt>
                <c:pt idx="1242">
                  <c:v>41.387999999999998</c:v>
                </c:pt>
                <c:pt idx="1243">
                  <c:v>41.420999999999999</c:v>
                </c:pt>
                <c:pt idx="1244">
                  <c:v>41.454000000000001</c:v>
                </c:pt>
                <c:pt idx="1245">
                  <c:v>41.488</c:v>
                </c:pt>
                <c:pt idx="1246">
                  <c:v>41.521000000000001</c:v>
                </c:pt>
                <c:pt idx="1247">
                  <c:v>41.554000000000002</c:v>
                </c:pt>
                <c:pt idx="1248">
                  <c:v>41.588000000000001</c:v>
                </c:pt>
                <c:pt idx="1249">
                  <c:v>41.621000000000002</c:v>
                </c:pt>
                <c:pt idx="1250">
                  <c:v>41.654000000000003</c:v>
                </c:pt>
                <c:pt idx="1251">
                  <c:v>41.688000000000002</c:v>
                </c:pt>
                <c:pt idx="1252">
                  <c:v>41.720999999999997</c:v>
                </c:pt>
                <c:pt idx="1253">
                  <c:v>41.753999999999998</c:v>
                </c:pt>
                <c:pt idx="1254">
                  <c:v>41.787999999999997</c:v>
                </c:pt>
                <c:pt idx="1255">
                  <c:v>41.820999999999998</c:v>
                </c:pt>
                <c:pt idx="1256">
                  <c:v>41.853999999999999</c:v>
                </c:pt>
                <c:pt idx="1257">
                  <c:v>41.887999999999998</c:v>
                </c:pt>
                <c:pt idx="1258">
                  <c:v>41.920999999999999</c:v>
                </c:pt>
                <c:pt idx="1259">
                  <c:v>41.954000000000001</c:v>
                </c:pt>
                <c:pt idx="1260">
                  <c:v>41.988</c:v>
                </c:pt>
                <c:pt idx="1261">
                  <c:v>42.021000000000001</c:v>
                </c:pt>
                <c:pt idx="1262">
                  <c:v>42.054000000000002</c:v>
                </c:pt>
                <c:pt idx="1263">
                  <c:v>42.088000000000001</c:v>
                </c:pt>
                <c:pt idx="1264">
                  <c:v>42.121000000000002</c:v>
                </c:pt>
                <c:pt idx="1265">
                  <c:v>42.154000000000003</c:v>
                </c:pt>
                <c:pt idx="1266">
                  <c:v>42.188000000000002</c:v>
                </c:pt>
                <c:pt idx="1267">
                  <c:v>42.220999999999997</c:v>
                </c:pt>
                <c:pt idx="1268">
                  <c:v>42.253999999999998</c:v>
                </c:pt>
                <c:pt idx="1269">
                  <c:v>42.287999999999997</c:v>
                </c:pt>
                <c:pt idx="1270">
                  <c:v>42.320999999999998</c:v>
                </c:pt>
                <c:pt idx="1271">
                  <c:v>42.353999999999999</c:v>
                </c:pt>
                <c:pt idx="1272">
                  <c:v>42.387999999999998</c:v>
                </c:pt>
                <c:pt idx="1273">
                  <c:v>42.420999999999999</c:v>
                </c:pt>
                <c:pt idx="1274">
                  <c:v>42.454000000000001</c:v>
                </c:pt>
                <c:pt idx="1275">
                  <c:v>42.487000000000002</c:v>
                </c:pt>
                <c:pt idx="1276">
                  <c:v>42.521000000000001</c:v>
                </c:pt>
                <c:pt idx="1277">
                  <c:v>42.554000000000002</c:v>
                </c:pt>
                <c:pt idx="1278">
                  <c:v>42.587000000000003</c:v>
                </c:pt>
                <c:pt idx="1279">
                  <c:v>42.621000000000002</c:v>
                </c:pt>
                <c:pt idx="1280">
                  <c:v>42.654000000000003</c:v>
                </c:pt>
                <c:pt idx="1281">
                  <c:v>42.688000000000002</c:v>
                </c:pt>
                <c:pt idx="1282">
                  <c:v>42.720999999999997</c:v>
                </c:pt>
                <c:pt idx="1283">
                  <c:v>42.753999999999998</c:v>
                </c:pt>
                <c:pt idx="1284">
                  <c:v>42.787999999999997</c:v>
                </c:pt>
                <c:pt idx="1285">
                  <c:v>42.820999999999998</c:v>
                </c:pt>
                <c:pt idx="1286">
                  <c:v>42.853999999999999</c:v>
                </c:pt>
                <c:pt idx="1287">
                  <c:v>42.887999999999998</c:v>
                </c:pt>
                <c:pt idx="1288">
                  <c:v>42.920999999999999</c:v>
                </c:pt>
                <c:pt idx="1289">
                  <c:v>42.954000000000001</c:v>
                </c:pt>
                <c:pt idx="1290">
                  <c:v>42.987000000000002</c:v>
                </c:pt>
                <c:pt idx="1291">
                  <c:v>43.021000000000001</c:v>
                </c:pt>
                <c:pt idx="1292">
                  <c:v>43.054000000000002</c:v>
                </c:pt>
                <c:pt idx="1293">
                  <c:v>43.087000000000003</c:v>
                </c:pt>
                <c:pt idx="1294">
                  <c:v>43.121000000000002</c:v>
                </c:pt>
                <c:pt idx="1295">
                  <c:v>43.154000000000003</c:v>
                </c:pt>
                <c:pt idx="1296">
                  <c:v>43.188000000000002</c:v>
                </c:pt>
                <c:pt idx="1297">
                  <c:v>43.220999999999997</c:v>
                </c:pt>
                <c:pt idx="1298">
                  <c:v>43.253999999999998</c:v>
                </c:pt>
                <c:pt idx="1299">
                  <c:v>43.287999999999997</c:v>
                </c:pt>
                <c:pt idx="1300">
                  <c:v>43.320999999999998</c:v>
                </c:pt>
                <c:pt idx="1301">
                  <c:v>43.353999999999999</c:v>
                </c:pt>
                <c:pt idx="1302">
                  <c:v>43.387999999999998</c:v>
                </c:pt>
                <c:pt idx="1303">
                  <c:v>43.420999999999999</c:v>
                </c:pt>
                <c:pt idx="1304">
                  <c:v>43.454000000000001</c:v>
                </c:pt>
                <c:pt idx="1305">
                  <c:v>43.487000000000002</c:v>
                </c:pt>
                <c:pt idx="1306">
                  <c:v>43.521000000000001</c:v>
                </c:pt>
                <c:pt idx="1307">
                  <c:v>43.554000000000002</c:v>
                </c:pt>
                <c:pt idx="1308">
                  <c:v>43.587000000000003</c:v>
                </c:pt>
                <c:pt idx="1309">
                  <c:v>43.621000000000002</c:v>
                </c:pt>
                <c:pt idx="1310">
                  <c:v>43.654000000000003</c:v>
                </c:pt>
                <c:pt idx="1311">
                  <c:v>43.688000000000002</c:v>
                </c:pt>
                <c:pt idx="1312">
                  <c:v>43.720999999999997</c:v>
                </c:pt>
                <c:pt idx="1313">
                  <c:v>43.753999999999998</c:v>
                </c:pt>
                <c:pt idx="1314">
                  <c:v>43.787999999999997</c:v>
                </c:pt>
                <c:pt idx="1315">
                  <c:v>43.820999999999998</c:v>
                </c:pt>
                <c:pt idx="1316">
                  <c:v>43.853999999999999</c:v>
                </c:pt>
                <c:pt idx="1317">
                  <c:v>43.887999999999998</c:v>
                </c:pt>
                <c:pt idx="1318">
                  <c:v>43.920999999999999</c:v>
                </c:pt>
                <c:pt idx="1319">
                  <c:v>43.954000000000001</c:v>
                </c:pt>
                <c:pt idx="1320">
                  <c:v>43.987000000000002</c:v>
                </c:pt>
                <c:pt idx="1321">
                  <c:v>44.021000000000001</c:v>
                </c:pt>
                <c:pt idx="1322">
                  <c:v>44.054000000000002</c:v>
                </c:pt>
                <c:pt idx="1323">
                  <c:v>44.087000000000003</c:v>
                </c:pt>
                <c:pt idx="1324">
                  <c:v>44.121000000000002</c:v>
                </c:pt>
                <c:pt idx="1325">
                  <c:v>44.154000000000003</c:v>
                </c:pt>
                <c:pt idx="1326">
                  <c:v>44.188000000000002</c:v>
                </c:pt>
                <c:pt idx="1327">
                  <c:v>44.220999999999997</c:v>
                </c:pt>
                <c:pt idx="1328">
                  <c:v>44.253999999999998</c:v>
                </c:pt>
                <c:pt idx="1329">
                  <c:v>44.287999999999997</c:v>
                </c:pt>
                <c:pt idx="1330">
                  <c:v>44.320999999999998</c:v>
                </c:pt>
                <c:pt idx="1331">
                  <c:v>44.353999999999999</c:v>
                </c:pt>
                <c:pt idx="1332">
                  <c:v>44.387999999999998</c:v>
                </c:pt>
                <c:pt idx="1333">
                  <c:v>44.420999999999999</c:v>
                </c:pt>
                <c:pt idx="1334">
                  <c:v>44.454000000000001</c:v>
                </c:pt>
                <c:pt idx="1335">
                  <c:v>44.487000000000002</c:v>
                </c:pt>
                <c:pt idx="1336">
                  <c:v>44.521000000000001</c:v>
                </c:pt>
                <c:pt idx="1337">
                  <c:v>44.554000000000002</c:v>
                </c:pt>
                <c:pt idx="1338">
                  <c:v>44.587000000000003</c:v>
                </c:pt>
                <c:pt idx="1339">
                  <c:v>44.621000000000002</c:v>
                </c:pt>
                <c:pt idx="1340">
                  <c:v>44.654000000000003</c:v>
                </c:pt>
                <c:pt idx="1341">
                  <c:v>44.688000000000002</c:v>
                </c:pt>
                <c:pt idx="1342">
                  <c:v>44.720999999999997</c:v>
                </c:pt>
                <c:pt idx="1343">
                  <c:v>44.753999999999998</c:v>
                </c:pt>
                <c:pt idx="1344">
                  <c:v>44.787999999999997</c:v>
                </c:pt>
                <c:pt idx="1345">
                  <c:v>44.820999999999998</c:v>
                </c:pt>
                <c:pt idx="1346">
                  <c:v>44.853999999999999</c:v>
                </c:pt>
                <c:pt idx="1347">
                  <c:v>44.887999999999998</c:v>
                </c:pt>
                <c:pt idx="1348">
                  <c:v>44.920999999999999</c:v>
                </c:pt>
                <c:pt idx="1349">
                  <c:v>44.954000000000001</c:v>
                </c:pt>
                <c:pt idx="1350">
                  <c:v>44.987000000000002</c:v>
                </c:pt>
                <c:pt idx="1351">
                  <c:v>45.021000000000001</c:v>
                </c:pt>
                <c:pt idx="1352">
                  <c:v>45.054000000000002</c:v>
                </c:pt>
                <c:pt idx="1353">
                  <c:v>45.087000000000003</c:v>
                </c:pt>
                <c:pt idx="1354">
                  <c:v>45.121000000000002</c:v>
                </c:pt>
                <c:pt idx="1355">
                  <c:v>45.154000000000003</c:v>
                </c:pt>
                <c:pt idx="1356">
                  <c:v>45.188000000000002</c:v>
                </c:pt>
                <c:pt idx="1357">
                  <c:v>45.220999999999997</c:v>
                </c:pt>
                <c:pt idx="1358">
                  <c:v>45.253999999999998</c:v>
                </c:pt>
                <c:pt idx="1359">
                  <c:v>45.287999999999997</c:v>
                </c:pt>
                <c:pt idx="1360">
                  <c:v>45.320999999999998</c:v>
                </c:pt>
                <c:pt idx="1361">
                  <c:v>45.353999999999999</c:v>
                </c:pt>
                <c:pt idx="1362">
                  <c:v>45.387999999999998</c:v>
                </c:pt>
                <c:pt idx="1363">
                  <c:v>45.420999999999999</c:v>
                </c:pt>
                <c:pt idx="1364">
                  <c:v>45.454000000000001</c:v>
                </c:pt>
                <c:pt idx="1365">
                  <c:v>45.487000000000002</c:v>
                </c:pt>
                <c:pt idx="1366">
                  <c:v>45.521000000000001</c:v>
                </c:pt>
                <c:pt idx="1367">
                  <c:v>45.554000000000002</c:v>
                </c:pt>
                <c:pt idx="1368">
                  <c:v>45.587000000000003</c:v>
                </c:pt>
                <c:pt idx="1369">
                  <c:v>45.621000000000002</c:v>
                </c:pt>
                <c:pt idx="1370">
                  <c:v>45.654000000000003</c:v>
                </c:pt>
                <c:pt idx="1371">
                  <c:v>45.688000000000002</c:v>
                </c:pt>
                <c:pt idx="1372">
                  <c:v>45.720999999999997</c:v>
                </c:pt>
                <c:pt idx="1373">
                  <c:v>45.753999999999998</c:v>
                </c:pt>
                <c:pt idx="1374">
                  <c:v>45.787999999999997</c:v>
                </c:pt>
                <c:pt idx="1375">
                  <c:v>45.820999999999998</c:v>
                </c:pt>
                <c:pt idx="1376">
                  <c:v>45.853999999999999</c:v>
                </c:pt>
                <c:pt idx="1377">
                  <c:v>45.887999999999998</c:v>
                </c:pt>
                <c:pt idx="1378">
                  <c:v>45.920999999999999</c:v>
                </c:pt>
                <c:pt idx="1379">
                  <c:v>45.954000000000001</c:v>
                </c:pt>
                <c:pt idx="1380">
                  <c:v>45.987000000000002</c:v>
                </c:pt>
                <c:pt idx="1381">
                  <c:v>46.021000000000001</c:v>
                </c:pt>
                <c:pt idx="1382">
                  <c:v>46.054000000000002</c:v>
                </c:pt>
                <c:pt idx="1383">
                  <c:v>46.087000000000003</c:v>
                </c:pt>
                <c:pt idx="1384">
                  <c:v>46.121000000000002</c:v>
                </c:pt>
                <c:pt idx="1385">
                  <c:v>46.154000000000003</c:v>
                </c:pt>
                <c:pt idx="1386">
                  <c:v>46.188000000000002</c:v>
                </c:pt>
                <c:pt idx="1387">
                  <c:v>46.220999999999997</c:v>
                </c:pt>
                <c:pt idx="1388">
                  <c:v>46.253999999999998</c:v>
                </c:pt>
                <c:pt idx="1389">
                  <c:v>46.287999999999997</c:v>
                </c:pt>
                <c:pt idx="1390">
                  <c:v>46.320999999999998</c:v>
                </c:pt>
                <c:pt idx="1391">
                  <c:v>46.353999999999999</c:v>
                </c:pt>
                <c:pt idx="1392">
                  <c:v>46.387999999999998</c:v>
                </c:pt>
                <c:pt idx="1393">
                  <c:v>46.420999999999999</c:v>
                </c:pt>
                <c:pt idx="1394">
                  <c:v>46.454000000000001</c:v>
                </c:pt>
                <c:pt idx="1395">
                  <c:v>46.487000000000002</c:v>
                </c:pt>
                <c:pt idx="1396">
                  <c:v>46.521000000000001</c:v>
                </c:pt>
                <c:pt idx="1397">
                  <c:v>46.554000000000002</c:v>
                </c:pt>
                <c:pt idx="1398">
                  <c:v>46.587000000000003</c:v>
                </c:pt>
                <c:pt idx="1399">
                  <c:v>46.621000000000002</c:v>
                </c:pt>
                <c:pt idx="1400">
                  <c:v>46.654000000000003</c:v>
                </c:pt>
                <c:pt idx="1401">
                  <c:v>46.688000000000002</c:v>
                </c:pt>
                <c:pt idx="1402">
                  <c:v>46.720999999999997</c:v>
                </c:pt>
                <c:pt idx="1403">
                  <c:v>46.753999999999998</c:v>
                </c:pt>
                <c:pt idx="1404">
                  <c:v>46.787999999999997</c:v>
                </c:pt>
                <c:pt idx="1405">
                  <c:v>46.820999999999998</c:v>
                </c:pt>
                <c:pt idx="1406">
                  <c:v>46.853999999999999</c:v>
                </c:pt>
                <c:pt idx="1407">
                  <c:v>46.887999999999998</c:v>
                </c:pt>
                <c:pt idx="1408">
                  <c:v>46.920999999999999</c:v>
                </c:pt>
                <c:pt idx="1409">
                  <c:v>46.954000000000001</c:v>
                </c:pt>
                <c:pt idx="1410">
                  <c:v>46.987000000000002</c:v>
                </c:pt>
                <c:pt idx="1411">
                  <c:v>47.021000000000001</c:v>
                </c:pt>
                <c:pt idx="1412">
                  <c:v>47.054000000000002</c:v>
                </c:pt>
                <c:pt idx="1413">
                  <c:v>47.087000000000003</c:v>
                </c:pt>
                <c:pt idx="1414">
                  <c:v>47.121000000000002</c:v>
                </c:pt>
                <c:pt idx="1415">
                  <c:v>47.154000000000003</c:v>
                </c:pt>
                <c:pt idx="1416">
                  <c:v>47.188000000000002</c:v>
                </c:pt>
                <c:pt idx="1417">
                  <c:v>47.220999999999997</c:v>
                </c:pt>
                <c:pt idx="1418">
                  <c:v>47.253999999999998</c:v>
                </c:pt>
                <c:pt idx="1419">
                  <c:v>47.287999999999997</c:v>
                </c:pt>
                <c:pt idx="1420">
                  <c:v>47.320999999999998</c:v>
                </c:pt>
                <c:pt idx="1421">
                  <c:v>47.353999999999999</c:v>
                </c:pt>
                <c:pt idx="1422">
                  <c:v>47.387999999999998</c:v>
                </c:pt>
                <c:pt idx="1423">
                  <c:v>47.420999999999999</c:v>
                </c:pt>
                <c:pt idx="1424">
                  <c:v>47.454000000000001</c:v>
                </c:pt>
                <c:pt idx="1425">
                  <c:v>47.487000000000002</c:v>
                </c:pt>
                <c:pt idx="1426">
                  <c:v>47.521000000000001</c:v>
                </c:pt>
                <c:pt idx="1427">
                  <c:v>47.554000000000002</c:v>
                </c:pt>
                <c:pt idx="1428">
                  <c:v>47.587000000000003</c:v>
                </c:pt>
                <c:pt idx="1429">
                  <c:v>47.621000000000002</c:v>
                </c:pt>
                <c:pt idx="1430">
                  <c:v>47.654000000000003</c:v>
                </c:pt>
                <c:pt idx="1431">
                  <c:v>47.688000000000002</c:v>
                </c:pt>
                <c:pt idx="1432">
                  <c:v>47.720999999999997</c:v>
                </c:pt>
                <c:pt idx="1433">
                  <c:v>47.753999999999998</c:v>
                </c:pt>
                <c:pt idx="1434">
                  <c:v>47.787999999999997</c:v>
                </c:pt>
                <c:pt idx="1435">
                  <c:v>47.820999999999998</c:v>
                </c:pt>
                <c:pt idx="1436">
                  <c:v>47.853999999999999</c:v>
                </c:pt>
                <c:pt idx="1437">
                  <c:v>47.887999999999998</c:v>
                </c:pt>
                <c:pt idx="1438">
                  <c:v>47.920999999999999</c:v>
                </c:pt>
                <c:pt idx="1439">
                  <c:v>47.954000000000001</c:v>
                </c:pt>
                <c:pt idx="1440">
                  <c:v>47.987000000000002</c:v>
                </c:pt>
                <c:pt idx="1441">
                  <c:v>48.021000000000001</c:v>
                </c:pt>
                <c:pt idx="1442">
                  <c:v>48.054000000000002</c:v>
                </c:pt>
                <c:pt idx="1443">
                  <c:v>48.087000000000003</c:v>
                </c:pt>
                <c:pt idx="1444">
                  <c:v>48.121000000000002</c:v>
                </c:pt>
                <c:pt idx="1445">
                  <c:v>48.154000000000003</c:v>
                </c:pt>
                <c:pt idx="1446">
                  <c:v>48.188000000000002</c:v>
                </c:pt>
                <c:pt idx="1447">
                  <c:v>48.220999999999997</c:v>
                </c:pt>
                <c:pt idx="1448">
                  <c:v>48.253999999999998</c:v>
                </c:pt>
                <c:pt idx="1449">
                  <c:v>48.287999999999997</c:v>
                </c:pt>
                <c:pt idx="1450">
                  <c:v>48.320999999999998</c:v>
                </c:pt>
                <c:pt idx="1451">
                  <c:v>48.353999999999999</c:v>
                </c:pt>
                <c:pt idx="1452">
                  <c:v>48.387999999999998</c:v>
                </c:pt>
                <c:pt idx="1453">
                  <c:v>48.420999999999999</c:v>
                </c:pt>
                <c:pt idx="1454">
                  <c:v>48.454000000000001</c:v>
                </c:pt>
                <c:pt idx="1455">
                  <c:v>48.487000000000002</c:v>
                </c:pt>
                <c:pt idx="1456">
                  <c:v>48.521000000000001</c:v>
                </c:pt>
                <c:pt idx="1457">
                  <c:v>48.554000000000002</c:v>
                </c:pt>
                <c:pt idx="1458">
                  <c:v>48.587000000000003</c:v>
                </c:pt>
                <c:pt idx="1459">
                  <c:v>48.621000000000002</c:v>
                </c:pt>
                <c:pt idx="1460">
                  <c:v>48.654000000000003</c:v>
                </c:pt>
                <c:pt idx="1461">
                  <c:v>48.688000000000002</c:v>
                </c:pt>
                <c:pt idx="1462">
                  <c:v>48.720999999999997</c:v>
                </c:pt>
                <c:pt idx="1463">
                  <c:v>48.753999999999998</c:v>
                </c:pt>
                <c:pt idx="1464">
                  <c:v>48.787999999999997</c:v>
                </c:pt>
                <c:pt idx="1465">
                  <c:v>48.820999999999998</c:v>
                </c:pt>
                <c:pt idx="1466">
                  <c:v>48.853999999999999</c:v>
                </c:pt>
                <c:pt idx="1467">
                  <c:v>48.887999999999998</c:v>
                </c:pt>
                <c:pt idx="1468">
                  <c:v>48.920999999999999</c:v>
                </c:pt>
                <c:pt idx="1469">
                  <c:v>48.954000000000001</c:v>
                </c:pt>
                <c:pt idx="1470">
                  <c:v>48.987000000000002</c:v>
                </c:pt>
                <c:pt idx="1471">
                  <c:v>49.021000000000001</c:v>
                </c:pt>
                <c:pt idx="1472">
                  <c:v>49.054000000000002</c:v>
                </c:pt>
                <c:pt idx="1473">
                  <c:v>49.087000000000003</c:v>
                </c:pt>
                <c:pt idx="1474">
                  <c:v>49.121000000000002</c:v>
                </c:pt>
                <c:pt idx="1475">
                  <c:v>49.154000000000003</c:v>
                </c:pt>
                <c:pt idx="1476">
                  <c:v>49.186999999999998</c:v>
                </c:pt>
                <c:pt idx="1477">
                  <c:v>49.220999999999997</c:v>
                </c:pt>
                <c:pt idx="1478">
                  <c:v>49.253999999999998</c:v>
                </c:pt>
                <c:pt idx="1479">
                  <c:v>49.286999999999999</c:v>
                </c:pt>
                <c:pt idx="1480">
                  <c:v>49.320999999999998</c:v>
                </c:pt>
                <c:pt idx="1481">
                  <c:v>49.353999999999999</c:v>
                </c:pt>
                <c:pt idx="1482">
                  <c:v>49.387</c:v>
                </c:pt>
                <c:pt idx="1483">
                  <c:v>49.420999999999999</c:v>
                </c:pt>
                <c:pt idx="1484">
                  <c:v>49.454000000000001</c:v>
                </c:pt>
                <c:pt idx="1485">
                  <c:v>49.487000000000002</c:v>
                </c:pt>
                <c:pt idx="1486">
                  <c:v>49.521000000000001</c:v>
                </c:pt>
                <c:pt idx="1487">
                  <c:v>49.554000000000002</c:v>
                </c:pt>
                <c:pt idx="1488">
                  <c:v>49.587000000000003</c:v>
                </c:pt>
                <c:pt idx="1489">
                  <c:v>49.621000000000002</c:v>
                </c:pt>
                <c:pt idx="1490">
                  <c:v>49.654000000000003</c:v>
                </c:pt>
                <c:pt idx="1491">
                  <c:v>49.686999999999998</c:v>
                </c:pt>
                <c:pt idx="1492">
                  <c:v>49.720999999999997</c:v>
                </c:pt>
                <c:pt idx="1493">
                  <c:v>49.753999999999998</c:v>
                </c:pt>
                <c:pt idx="1494">
                  <c:v>49.786999999999999</c:v>
                </c:pt>
                <c:pt idx="1495">
                  <c:v>49.820999999999998</c:v>
                </c:pt>
                <c:pt idx="1496">
                  <c:v>49.853999999999999</c:v>
                </c:pt>
                <c:pt idx="1497">
                  <c:v>49.887</c:v>
                </c:pt>
                <c:pt idx="1498">
                  <c:v>49.920999999999999</c:v>
                </c:pt>
                <c:pt idx="1499">
                  <c:v>49.954000000000001</c:v>
                </c:pt>
                <c:pt idx="1500">
                  <c:v>49.987000000000002</c:v>
                </c:pt>
                <c:pt idx="1501">
                  <c:v>50.021000000000001</c:v>
                </c:pt>
                <c:pt idx="1502">
                  <c:v>50.054000000000002</c:v>
                </c:pt>
                <c:pt idx="1503">
                  <c:v>50.087000000000003</c:v>
                </c:pt>
                <c:pt idx="1504">
                  <c:v>50.121000000000002</c:v>
                </c:pt>
                <c:pt idx="1505">
                  <c:v>50.154000000000003</c:v>
                </c:pt>
                <c:pt idx="1506">
                  <c:v>50.186999999999998</c:v>
                </c:pt>
                <c:pt idx="1507">
                  <c:v>50.220999999999997</c:v>
                </c:pt>
                <c:pt idx="1508">
                  <c:v>50.253999999999998</c:v>
                </c:pt>
                <c:pt idx="1509">
                  <c:v>50.286999999999999</c:v>
                </c:pt>
                <c:pt idx="1510">
                  <c:v>50.320999999999998</c:v>
                </c:pt>
                <c:pt idx="1511">
                  <c:v>50.353999999999999</c:v>
                </c:pt>
                <c:pt idx="1512">
                  <c:v>50.387</c:v>
                </c:pt>
                <c:pt idx="1513">
                  <c:v>50.420999999999999</c:v>
                </c:pt>
                <c:pt idx="1514">
                  <c:v>50.454000000000001</c:v>
                </c:pt>
                <c:pt idx="1515">
                  <c:v>50.487000000000002</c:v>
                </c:pt>
                <c:pt idx="1516">
                  <c:v>50.521000000000001</c:v>
                </c:pt>
                <c:pt idx="1517">
                  <c:v>50.554000000000002</c:v>
                </c:pt>
                <c:pt idx="1518">
                  <c:v>50.587000000000003</c:v>
                </c:pt>
                <c:pt idx="1519">
                  <c:v>50.621000000000002</c:v>
                </c:pt>
                <c:pt idx="1520">
                  <c:v>50.654000000000003</c:v>
                </c:pt>
                <c:pt idx="1521">
                  <c:v>50.686999999999998</c:v>
                </c:pt>
                <c:pt idx="1522">
                  <c:v>50.720999999999997</c:v>
                </c:pt>
                <c:pt idx="1523">
                  <c:v>50.753999999999998</c:v>
                </c:pt>
                <c:pt idx="1524">
                  <c:v>50.786999999999999</c:v>
                </c:pt>
                <c:pt idx="1525">
                  <c:v>50.820999999999998</c:v>
                </c:pt>
                <c:pt idx="1526">
                  <c:v>50.853999999999999</c:v>
                </c:pt>
                <c:pt idx="1527">
                  <c:v>50.887</c:v>
                </c:pt>
                <c:pt idx="1528">
                  <c:v>50.920999999999999</c:v>
                </c:pt>
                <c:pt idx="1529">
                  <c:v>50.954000000000001</c:v>
                </c:pt>
                <c:pt idx="1530">
                  <c:v>50.987000000000002</c:v>
                </c:pt>
                <c:pt idx="1531">
                  <c:v>51.021000000000001</c:v>
                </c:pt>
                <c:pt idx="1532">
                  <c:v>51.054000000000002</c:v>
                </c:pt>
                <c:pt idx="1533">
                  <c:v>51.087000000000003</c:v>
                </c:pt>
                <c:pt idx="1534">
                  <c:v>51.121000000000002</c:v>
                </c:pt>
                <c:pt idx="1535">
                  <c:v>51.154000000000003</c:v>
                </c:pt>
                <c:pt idx="1536">
                  <c:v>51.186999999999998</c:v>
                </c:pt>
                <c:pt idx="1537">
                  <c:v>51.220999999999997</c:v>
                </c:pt>
                <c:pt idx="1538">
                  <c:v>51.253999999999998</c:v>
                </c:pt>
                <c:pt idx="1539">
                  <c:v>51.286999999999999</c:v>
                </c:pt>
                <c:pt idx="1540">
                  <c:v>51.320999999999998</c:v>
                </c:pt>
                <c:pt idx="1541">
                  <c:v>51.353999999999999</c:v>
                </c:pt>
                <c:pt idx="1542">
                  <c:v>51.387</c:v>
                </c:pt>
                <c:pt idx="1543">
                  <c:v>51.420999999999999</c:v>
                </c:pt>
                <c:pt idx="1544">
                  <c:v>51.454000000000001</c:v>
                </c:pt>
                <c:pt idx="1545">
                  <c:v>51.487000000000002</c:v>
                </c:pt>
                <c:pt idx="1546">
                  <c:v>51.521000000000001</c:v>
                </c:pt>
                <c:pt idx="1547">
                  <c:v>51.554000000000002</c:v>
                </c:pt>
                <c:pt idx="1548">
                  <c:v>51.587000000000003</c:v>
                </c:pt>
                <c:pt idx="1549">
                  <c:v>51.621000000000002</c:v>
                </c:pt>
                <c:pt idx="1550">
                  <c:v>51.654000000000003</c:v>
                </c:pt>
                <c:pt idx="1551">
                  <c:v>51.686999999999998</c:v>
                </c:pt>
                <c:pt idx="1552">
                  <c:v>51.720999999999997</c:v>
                </c:pt>
                <c:pt idx="1553">
                  <c:v>51.753999999999998</c:v>
                </c:pt>
                <c:pt idx="1554">
                  <c:v>51.786999999999999</c:v>
                </c:pt>
                <c:pt idx="1555">
                  <c:v>51.820999999999998</c:v>
                </c:pt>
                <c:pt idx="1556">
                  <c:v>51.853999999999999</c:v>
                </c:pt>
                <c:pt idx="1557">
                  <c:v>51.887</c:v>
                </c:pt>
                <c:pt idx="1558">
                  <c:v>51.920999999999999</c:v>
                </c:pt>
                <c:pt idx="1559">
                  <c:v>51.954000000000001</c:v>
                </c:pt>
                <c:pt idx="1560">
                  <c:v>51.987000000000002</c:v>
                </c:pt>
                <c:pt idx="1561">
                  <c:v>52.021000000000001</c:v>
                </c:pt>
                <c:pt idx="1562">
                  <c:v>52.054000000000002</c:v>
                </c:pt>
                <c:pt idx="1563">
                  <c:v>52.087000000000003</c:v>
                </c:pt>
                <c:pt idx="1564">
                  <c:v>52.121000000000002</c:v>
                </c:pt>
                <c:pt idx="1565">
                  <c:v>52.154000000000003</c:v>
                </c:pt>
                <c:pt idx="1566">
                  <c:v>52.186999999999998</c:v>
                </c:pt>
                <c:pt idx="1567">
                  <c:v>52.220999999999997</c:v>
                </c:pt>
                <c:pt idx="1568">
                  <c:v>52.253999999999998</c:v>
                </c:pt>
                <c:pt idx="1569">
                  <c:v>52.286999999999999</c:v>
                </c:pt>
                <c:pt idx="1570">
                  <c:v>52.320999999999998</c:v>
                </c:pt>
                <c:pt idx="1571">
                  <c:v>52.353999999999999</c:v>
                </c:pt>
                <c:pt idx="1572">
                  <c:v>52.387</c:v>
                </c:pt>
                <c:pt idx="1573">
                  <c:v>52.420999999999999</c:v>
                </c:pt>
                <c:pt idx="1574">
                  <c:v>52.454000000000001</c:v>
                </c:pt>
                <c:pt idx="1575">
                  <c:v>52.487000000000002</c:v>
                </c:pt>
                <c:pt idx="1576">
                  <c:v>52.521000000000001</c:v>
                </c:pt>
                <c:pt idx="1577">
                  <c:v>52.554000000000002</c:v>
                </c:pt>
                <c:pt idx="1578">
                  <c:v>52.587000000000003</c:v>
                </c:pt>
                <c:pt idx="1579">
                  <c:v>52.621000000000002</c:v>
                </c:pt>
                <c:pt idx="1580">
                  <c:v>52.654000000000003</c:v>
                </c:pt>
                <c:pt idx="1581">
                  <c:v>52.686999999999998</c:v>
                </c:pt>
                <c:pt idx="1582">
                  <c:v>52.720999999999997</c:v>
                </c:pt>
                <c:pt idx="1583">
                  <c:v>52.753999999999998</c:v>
                </c:pt>
                <c:pt idx="1584">
                  <c:v>52.786999999999999</c:v>
                </c:pt>
                <c:pt idx="1585">
                  <c:v>52.820999999999998</c:v>
                </c:pt>
                <c:pt idx="1586">
                  <c:v>52.853999999999999</c:v>
                </c:pt>
                <c:pt idx="1587">
                  <c:v>52.887</c:v>
                </c:pt>
                <c:pt idx="1588">
                  <c:v>52.920999999999999</c:v>
                </c:pt>
                <c:pt idx="1589">
                  <c:v>52.954000000000001</c:v>
                </c:pt>
                <c:pt idx="1590">
                  <c:v>52.987000000000002</c:v>
                </c:pt>
                <c:pt idx="1591">
                  <c:v>53.021000000000001</c:v>
                </c:pt>
                <c:pt idx="1592">
                  <c:v>53.054000000000002</c:v>
                </c:pt>
                <c:pt idx="1593">
                  <c:v>53.087000000000003</c:v>
                </c:pt>
                <c:pt idx="1594">
                  <c:v>53.121000000000002</c:v>
                </c:pt>
                <c:pt idx="1595">
                  <c:v>53.154000000000003</c:v>
                </c:pt>
                <c:pt idx="1596">
                  <c:v>53.186999999999998</c:v>
                </c:pt>
                <c:pt idx="1597">
                  <c:v>53.220999999999997</c:v>
                </c:pt>
                <c:pt idx="1598">
                  <c:v>53.253999999999998</c:v>
                </c:pt>
                <c:pt idx="1599">
                  <c:v>53.286999999999999</c:v>
                </c:pt>
                <c:pt idx="1600">
                  <c:v>53.320999999999998</c:v>
                </c:pt>
                <c:pt idx="1601">
                  <c:v>53.353999999999999</c:v>
                </c:pt>
                <c:pt idx="1602">
                  <c:v>53.387</c:v>
                </c:pt>
                <c:pt idx="1603">
                  <c:v>53.420999999999999</c:v>
                </c:pt>
                <c:pt idx="1604">
                  <c:v>53.454000000000001</c:v>
                </c:pt>
                <c:pt idx="1605">
                  <c:v>53.487000000000002</c:v>
                </c:pt>
                <c:pt idx="1606">
                  <c:v>53.521000000000001</c:v>
                </c:pt>
                <c:pt idx="1607">
                  <c:v>53.554000000000002</c:v>
                </c:pt>
                <c:pt idx="1608">
                  <c:v>53.587000000000003</c:v>
                </c:pt>
                <c:pt idx="1609">
                  <c:v>53.621000000000002</c:v>
                </c:pt>
                <c:pt idx="1610">
                  <c:v>53.654000000000003</c:v>
                </c:pt>
                <c:pt idx="1611">
                  <c:v>53.686999999999998</c:v>
                </c:pt>
                <c:pt idx="1612">
                  <c:v>53.720999999999997</c:v>
                </c:pt>
                <c:pt idx="1613">
                  <c:v>53.753999999999998</c:v>
                </c:pt>
                <c:pt idx="1614">
                  <c:v>53.786999999999999</c:v>
                </c:pt>
                <c:pt idx="1615">
                  <c:v>53.820999999999998</c:v>
                </c:pt>
                <c:pt idx="1616">
                  <c:v>53.853999999999999</c:v>
                </c:pt>
                <c:pt idx="1617">
                  <c:v>53.887</c:v>
                </c:pt>
                <c:pt idx="1618">
                  <c:v>53.920999999999999</c:v>
                </c:pt>
                <c:pt idx="1619">
                  <c:v>53.954000000000001</c:v>
                </c:pt>
                <c:pt idx="1620">
                  <c:v>53.987000000000002</c:v>
                </c:pt>
                <c:pt idx="1621">
                  <c:v>54.021000000000001</c:v>
                </c:pt>
                <c:pt idx="1622">
                  <c:v>54.054000000000002</c:v>
                </c:pt>
                <c:pt idx="1623">
                  <c:v>54.087000000000003</c:v>
                </c:pt>
                <c:pt idx="1624">
                  <c:v>54.121000000000002</c:v>
                </c:pt>
                <c:pt idx="1625">
                  <c:v>54.154000000000003</c:v>
                </c:pt>
                <c:pt idx="1626">
                  <c:v>54.186999999999998</c:v>
                </c:pt>
                <c:pt idx="1627">
                  <c:v>54.220999999999997</c:v>
                </c:pt>
                <c:pt idx="1628">
                  <c:v>54.253999999999998</c:v>
                </c:pt>
                <c:pt idx="1629">
                  <c:v>54.286999999999999</c:v>
                </c:pt>
                <c:pt idx="1630">
                  <c:v>54.320999999999998</c:v>
                </c:pt>
                <c:pt idx="1631">
                  <c:v>54.353999999999999</c:v>
                </c:pt>
                <c:pt idx="1632">
                  <c:v>54.387</c:v>
                </c:pt>
                <c:pt idx="1633">
                  <c:v>54.420999999999999</c:v>
                </c:pt>
                <c:pt idx="1634">
                  <c:v>54.454000000000001</c:v>
                </c:pt>
                <c:pt idx="1635">
                  <c:v>54.487000000000002</c:v>
                </c:pt>
                <c:pt idx="1636">
                  <c:v>54.521000000000001</c:v>
                </c:pt>
                <c:pt idx="1637">
                  <c:v>54.554000000000002</c:v>
                </c:pt>
                <c:pt idx="1638">
                  <c:v>54.587000000000003</c:v>
                </c:pt>
                <c:pt idx="1639">
                  <c:v>54.621000000000002</c:v>
                </c:pt>
                <c:pt idx="1640">
                  <c:v>54.654000000000003</c:v>
                </c:pt>
                <c:pt idx="1641">
                  <c:v>54.686999999999998</c:v>
                </c:pt>
                <c:pt idx="1642">
                  <c:v>54.720999999999997</c:v>
                </c:pt>
                <c:pt idx="1643">
                  <c:v>54.753999999999998</c:v>
                </c:pt>
                <c:pt idx="1644">
                  <c:v>54.786999999999999</c:v>
                </c:pt>
                <c:pt idx="1645">
                  <c:v>54.820999999999998</c:v>
                </c:pt>
                <c:pt idx="1646">
                  <c:v>54.853999999999999</c:v>
                </c:pt>
                <c:pt idx="1647">
                  <c:v>54.887</c:v>
                </c:pt>
                <c:pt idx="1648">
                  <c:v>54.920999999999999</c:v>
                </c:pt>
                <c:pt idx="1649">
                  <c:v>54.954000000000001</c:v>
                </c:pt>
                <c:pt idx="1650">
                  <c:v>54.987000000000002</c:v>
                </c:pt>
                <c:pt idx="1651">
                  <c:v>55.021000000000001</c:v>
                </c:pt>
                <c:pt idx="1652">
                  <c:v>55.054000000000002</c:v>
                </c:pt>
                <c:pt idx="1653">
                  <c:v>55.087000000000003</c:v>
                </c:pt>
                <c:pt idx="1654">
                  <c:v>55.121000000000002</c:v>
                </c:pt>
                <c:pt idx="1655">
                  <c:v>55.154000000000003</c:v>
                </c:pt>
                <c:pt idx="1656">
                  <c:v>55.186999999999998</c:v>
                </c:pt>
                <c:pt idx="1657">
                  <c:v>55.220999999999997</c:v>
                </c:pt>
                <c:pt idx="1658">
                  <c:v>55.253999999999998</c:v>
                </c:pt>
                <c:pt idx="1659">
                  <c:v>55.286999999999999</c:v>
                </c:pt>
                <c:pt idx="1660">
                  <c:v>55.320999999999998</c:v>
                </c:pt>
                <c:pt idx="1661">
                  <c:v>55.353999999999999</c:v>
                </c:pt>
                <c:pt idx="1662">
                  <c:v>55.387</c:v>
                </c:pt>
                <c:pt idx="1663">
                  <c:v>55.420999999999999</c:v>
                </c:pt>
                <c:pt idx="1664">
                  <c:v>55.454000000000001</c:v>
                </c:pt>
                <c:pt idx="1665">
                  <c:v>55.487000000000002</c:v>
                </c:pt>
                <c:pt idx="1666">
                  <c:v>55.521000000000001</c:v>
                </c:pt>
                <c:pt idx="1667">
                  <c:v>55.554000000000002</c:v>
                </c:pt>
                <c:pt idx="1668">
                  <c:v>55.587000000000003</c:v>
                </c:pt>
                <c:pt idx="1669">
                  <c:v>55.621000000000002</c:v>
                </c:pt>
                <c:pt idx="1670">
                  <c:v>55.654000000000003</c:v>
                </c:pt>
                <c:pt idx="1671">
                  <c:v>55.686999999999998</c:v>
                </c:pt>
                <c:pt idx="1672">
                  <c:v>55.720999999999997</c:v>
                </c:pt>
                <c:pt idx="1673">
                  <c:v>55.753999999999998</c:v>
                </c:pt>
                <c:pt idx="1674">
                  <c:v>55.786999999999999</c:v>
                </c:pt>
                <c:pt idx="1675">
                  <c:v>55.820999999999998</c:v>
                </c:pt>
                <c:pt idx="1676">
                  <c:v>55.853999999999999</c:v>
                </c:pt>
                <c:pt idx="1677">
                  <c:v>55.887</c:v>
                </c:pt>
                <c:pt idx="1678">
                  <c:v>55.920999999999999</c:v>
                </c:pt>
                <c:pt idx="1679">
                  <c:v>55.954000000000001</c:v>
                </c:pt>
                <c:pt idx="1680">
                  <c:v>55.987000000000002</c:v>
                </c:pt>
                <c:pt idx="1681">
                  <c:v>56.021000000000001</c:v>
                </c:pt>
                <c:pt idx="1682">
                  <c:v>56.054000000000002</c:v>
                </c:pt>
                <c:pt idx="1683">
                  <c:v>56.087000000000003</c:v>
                </c:pt>
                <c:pt idx="1684">
                  <c:v>56.12</c:v>
                </c:pt>
                <c:pt idx="1685">
                  <c:v>56.154000000000003</c:v>
                </c:pt>
                <c:pt idx="1686">
                  <c:v>56.186999999999998</c:v>
                </c:pt>
                <c:pt idx="1687">
                  <c:v>56.22</c:v>
                </c:pt>
                <c:pt idx="1688">
                  <c:v>56.253999999999998</c:v>
                </c:pt>
                <c:pt idx="1689">
                  <c:v>56.286999999999999</c:v>
                </c:pt>
                <c:pt idx="1690">
                  <c:v>56.32</c:v>
                </c:pt>
                <c:pt idx="1691">
                  <c:v>56.353999999999999</c:v>
                </c:pt>
                <c:pt idx="1692">
                  <c:v>56.387</c:v>
                </c:pt>
                <c:pt idx="1693">
                  <c:v>56.42</c:v>
                </c:pt>
                <c:pt idx="1694">
                  <c:v>56.454000000000001</c:v>
                </c:pt>
                <c:pt idx="1695">
                  <c:v>56.487000000000002</c:v>
                </c:pt>
                <c:pt idx="1696">
                  <c:v>56.52</c:v>
                </c:pt>
                <c:pt idx="1697">
                  <c:v>56.554000000000002</c:v>
                </c:pt>
                <c:pt idx="1698">
                  <c:v>56.587000000000003</c:v>
                </c:pt>
                <c:pt idx="1699">
                  <c:v>56.62</c:v>
                </c:pt>
                <c:pt idx="1700">
                  <c:v>56.654000000000003</c:v>
                </c:pt>
                <c:pt idx="1701">
                  <c:v>56.686999999999998</c:v>
                </c:pt>
                <c:pt idx="1702">
                  <c:v>56.72</c:v>
                </c:pt>
                <c:pt idx="1703">
                  <c:v>56.753999999999998</c:v>
                </c:pt>
                <c:pt idx="1704">
                  <c:v>56.786999999999999</c:v>
                </c:pt>
                <c:pt idx="1705">
                  <c:v>56.82</c:v>
                </c:pt>
                <c:pt idx="1706">
                  <c:v>56.853999999999999</c:v>
                </c:pt>
                <c:pt idx="1707">
                  <c:v>56.887</c:v>
                </c:pt>
                <c:pt idx="1708">
                  <c:v>56.92</c:v>
                </c:pt>
                <c:pt idx="1709">
                  <c:v>56.954000000000001</c:v>
                </c:pt>
                <c:pt idx="1710">
                  <c:v>56.987000000000002</c:v>
                </c:pt>
                <c:pt idx="1711">
                  <c:v>57.02</c:v>
                </c:pt>
                <c:pt idx="1712">
                  <c:v>57.054000000000002</c:v>
                </c:pt>
                <c:pt idx="1713">
                  <c:v>57.087000000000003</c:v>
                </c:pt>
                <c:pt idx="1714">
                  <c:v>57.12</c:v>
                </c:pt>
                <c:pt idx="1715">
                  <c:v>57.154000000000003</c:v>
                </c:pt>
                <c:pt idx="1716">
                  <c:v>57.186999999999998</c:v>
                </c:pt>
                <c:pt idx="1717">
                  <c:v>57.22</c:v>
                </c:pt>
                <c:pt idx="1718">
                  <c:v>57.253999999999998</c:v>
                </c:pt>
                <c:pt idx="1719">
                  <c:v>57.286999999999999</c:v>
                </c:pt>
                <c:pt idx="1720">
                  <c:v>57.32</c:v>
                </c:pt>
                <c:pt idx="1721">
                  <c:v>57.353999999999999</c:v>
                </c:pt>
                <c:pt idx="1722">
                  <c:v>57.387</c:v>
                </c:pt>
                <c:pt idx="1723">
                  <c:v>57.42</c:v>
                </c:pt>
                <c:pt idx="1724">
                  <c:v>57.454000000000001</c:v>
                </c:pt>
                <c:pt idx="1725">
                  <c:v>57.487000000000002</c:v>
                </c:pt>
                <c:pt idx="1726">
                  <c:v>57.52</c:v>
                </c:pt>
                <c:pt idx="1727">
                  <c:v>57.554000000000002</c:v>
                </c:pt>
                <c:pt idx="1728">
                  <c:v>57.587000000000003</c:v>
                </c:pt>
                <c:pt idx="1729">
                  <c:v>57.62</c:v>
                </c:pt>
                <c:pt idx="1730">
                  <c:v>57.654000000000003</c:v>
                </c:pt>
                <c:pt idx="1731">
                  <c:v>57.686999999999998</c:v>
                </c:pt>
                <c:pt idx="1732">
                  <c:v>57.72</c:v>
                </c:pt>
                <c:pt idx="1733">
                  <c:v>57.753999999999998</c:v>
                </c:pt>
                <c:pt idx="1734">
                  <c:v>57.786999999999999</c:v>
                </c:pt>
                <c:pt idx="1735">
                  <c:v>57.82</c:v>
                </c:pt>
                <c:pt idx="1736">
                  <c:v>57.853999999999999</c:v>
                </c:pt>
                <c:pt idx="1737">
                  <c:v>57.887</c:v>
                </c:pt>
                <c:pt idx="1738">
                  <c:v>57.92</c:v>
                </c:pt>
                <c:pt idx="1739">
                  <c:v>57.954000000000001</c:v>
                </c:pt>
                <c:pt idx="1740">
                  <c:v>57.987000000000002</c:v>
                </c:pt>
                <c:pt idx="1741">
                  <c:v>58.02</c:v>
                </c:pt>
                <c:pt idx="1742">
                  <c:v>58.054000000000002</c:v>
                </c:pt>
                <c:pt idx="1743">
                  <c:v>58.087000000000003</c:v>
                </c:pt>
                <c:pt idx="1744">
                  <c:v>58.12</c:v>
                </c:pt>
                <c:pt idx="1745">
                  <c:v>58.154000000000003</c:v>
                </c:pt>
                <c:pt idx="1746">
                  <c:v>58.186999999999998</c:v>
                </c:pt>
                <c:pt idx="1747">
                  <c:v>58.22</c:v>
                </c:pt>
                <c:pt idx="1748">
                  <c:v>58.253999999999998</c:v>
                </c:pt>
                <c:pt idx="1749">
                  <c:v>58.286999999999999</c:v>
                </c:pt>
                <c:pt idx="1750">
                  <c:v>58.32</c:v>
                </c:pt>
                <c:pt idx="1751">
                  <c:v>58.353999999999999</c:v>
                </c:pt>
                <c:pt idx="1752">
                  <c:v>58.387</c:v>
                </c:pt>
                <c:pt idx="1753">
                  <c:v>58.42</c:v>
                </c:pt>
                <c:pt idx="1754">
                  <c:v>58.454000000000001</c:v>
                </c:pt>
                <c:pt idx="1755">
                  <c:v>58.487000000000002</c:v>
                </c:pt>
                <c:pt idx="1756">
                  <c:v>58.52</c:v>
                </c:pt>
                <c:pt idx="1757">
                  <c:v>58.554000000000002</c:v>
                </c:pt>
                <c:pt idx="1758">
                  <c:v>58.587000000000003</c:v>
                </c:pt>
                <c:pt idx="1759">
                  <c:v>58.62</c:v>
                </c:pt>
                <c:pt idx="1760">
                  <c:v>58.654000000000003</c:v>
                </c:pt>
                <c:pt idx="1761">
                  <c:v>58.686999999999998</c:v>
                </c:pt>
                <c:pt idx="1762">
                  <c:v>58.72</c:v>
                </c:pt>
                <c:pt idx="1763">
                  <c:v>58.753999999999998</c:v>
                </c:pt>
                <c:pt idx="1764">
                  <c:v>58.786999999999999</c:v>
                </c:pt>
                <c:pt idx="1765">
                  <c:v>58.82</c:v>
                </c:pt>
                <c:pt idx="1766">
                  <c:v>58.853999999999999</c:v>
                </c:pt>
                <c:pt idx="1767">
                  <c:v>58.887</c:v>
                </c:pt>
                <c:pt idx="1768">
                  <c:v>58.92</c:v>
                </c:pt>
                <c:pt idx="1769">
                  <c:v>58.954000000000001</c:v>
                </c:pt>
                <c:pt idx="1770">
                  <c:v>58.987000000000002</c:v>
                </c:pt>
                <c:pt idx="1771">
                  <c:v>59.02</c:v>
                </c:pt>
                <c:pt idx="1772">
                  <c:v>59.054000000000002</c:v>
                </c:pt>
                <c:pt idx="1773">
                  <c:v>59.087000000000003</c:v>
                </c:pt>
                <c:pt idx="1774">
                  <c:v>59.12</c:v>
                </c:pt>
                <c:pt idx="1775">
                  <c:v>59.154000000000003</c:v>
                </c:pt>
                <c:pt idx="1776">
                  <c:v>59.186999999999998</c:v>
                </c:pt>
                <c:pt idx="1777">
                  <c:v>59.22</c:v>
                </c:pt>
                <c:pt idx="1778">
                  <c:v>59.253999999999998</c:v>
                </c:pt>
                <c:pt idx="1779">
                  <c:v>59.286999999999999</c:v>
                </c:pt>
                <c:pt idx="1780">
                  <c:v>59.32</c:v>
                </c:pt>
                <c:pt idx="1781">
                  <c:v>59.353999999999999</c:v>
                </c:pt>
                <c:pt idx="1782">
                  <c:v>59.387</c:v>
                </c:pt>
                <c:pt idx="1783">
                  <c:v>59.42</c:v>
                </c:pt>
                <c:pt idx="1784">
                  <c:v>59.454000000000001</c:v>
                </c:pt>
                <c:pt idx="1785">
                  <c:v>59.487000000000002</c:v>
                </c:pt>
                <c:pt idx="1786">
                  <c:v>59.52</c:v>
                </c:pt>
                <c:pt idx="1787">
                  <c:v>59.554000000000002</c:v>
                </c:pt>
                <c:pt idx="1788">
                  <c:v>59.587000000000003</c:v>
                </c:pt>
                <c:pt idx="1789">
                  <c:v>59.62</c:v>
                </c:pt>
                <c:pt idx="1790">
                  <c:v>59.654000000000003</c:v>
                </c:pt>
                <c:pt idx="1791">
                  <c:v>59.686999999999998</c:v>
                </c:pt>
                <c:pt idx="1792">
                  <c:v>59.72</c:v>
                </c:pt>
                <c:pt idx="1793">
                  <c:v>59.753999999999998</c:v>
                </c:pt>
                <c:pt idx="1794">
                  <c:v>59.786999999999999</c:v>
                </c:pt>
                <c:pt idx="1795">
                  <c:v>59.82</c:v>
                </c:pt>
                <c:pt idx="1796">
                  <c:v>59.853999999999999</c:v>
                </c:pt>
                <c:pt idx="1797">
                  <c:v>59.887</c:v>
                </c:pt>
                <c:pt idx="1798">
                  <c:v>59.92</c:v>
                </c:pt>
                <c:pt idx="1799">
                  <c:v>59.954000000000001</c:v>
                </c:pt>
                <c:pt idx="1800">
                  <c:v>59.987000000000002</c:v>
                </c:pt>
                <c:pt idx="1801">
                  <c:v>60.02</c:v>
                </c:pt>
                <c:pt idx="1802">
                  <c:v>60.054000000000002</c:v>
                </c:pt>
                <c:pt idx="1803">
                  <c:v>60.087000000000003</c:v>
                </c:pt>
                <c:pt idx="1804">
                  <c:v>60.12</c:v>
                </c:pt>
                <c:pt idx="1805">
                  <c:v>60.154000000000003</c:v>
                </c:pt>
                <c:pt idx="1806">
                  <c:v>60.186999999999998</c:v>
                </c:pt>
                <c:pt idx="1807">
                  <c:v>60.22</c:v>
                </c:pt>
                <c:pt idx="1808">
                  <c:v>60.253999999999998</c:v>
                </c:pt>
                <c:pt idx="1809">
                  <c:v>60.286999999999999</c:v>
                </c:pt>
                <c:pt idx="1810">
                  <c:v>60.32</c:v>
                </c:pt>
                <c:pt idx="1811">
                  <c:v>60.353999999999999</c:v>
                </c:pt>
                <c:pt idx="1812">
                  <c:v>60.387</c:v>
                </c:pt>
                <c:pt idx="1813">
                  <c:v>60.42</c:v>
                </c:pt>
                <c:pt idx="1814">
                  <c:v>60.454000000000001</c:v>
                </c:pt>
                <c:pt idx="1815">
                  <c:v>60.487000000000002</c:v>
                </c:pt>
                <c:pt idx="1816">
                  <c:v>60.52</c:v>
                </c:pt>
                <c:pt idx="1817">
                  <c:v>60.554000000000002</c:v>
                </c:pt>
                <c:pt idx="1818">
                  <c:v>60.587000000000003</c:v>
                </c:pt>
                <c:pt idx="1819">
                  <c:v>60.62</c:v>
                </c:pt>
                <c:pt idx="1820">
                  <c:v>60.654000000000003</c:v>
                </c:pt>
                <c:pt idx="1821">
                  <c:v>60.686999999999998</c:v>
                </c:pt>
                <c:pt idx="1822">
                  <c:v>60.72</c:v>
                </c:pt>
                <c:pt idx="1823">
                  <c:v>60.753999999999998</c:v>
                </c:pt>
                <c:pt idx="1824">
                  <c:v>60.786999999999999</c:v>
                </c:pt>
                <c:pt idx="1825">
                  <c:v>60.82</c:v>
                </c:pt>
                <c:pt idx="1826">
                  <c:v>60.853999999999999</c:v>
                </c:pt>
                <c:pt idx="1827">
                  <c:v>60.887</c:v>
                </c:pt>
                <c:pt idx="1828">
                  <c:v>60.92</c:v>
                </c:pt>
                <c:pt idx="1829">
                  <c:v>60.954000000000001</c:v>
                </c:pt>
                <c:pt idx="1830">
                  <c:v>60.987000000000002</c:v>
                </c:pt>
                <c:pt idx="1831">
                  <c:v>61.02</c:v>
                </c:pt>
                <c:pt idx="1832">
                  <c:v>61.054000000000002</c:v>
                </c:pt>
                <c:pt idx="1833">
                  <c:v>61.087000000000003</c:v>
                </c:pt>
                <c:pt idx="1834">
                  <c:v>61.12</c:v>
                </c:pt>
                <c:pt idx="1835">
                  <c:v>61.154000000000003</c:v>
                </c:pt>
                <c:pt idx="1836">
                  <c:v>61.186999999999998</c:v>
                </c:pt>
                <c:pt idx="1837">
                  <c:v>61.22</c:v>
                </c:pt>
                <c:pt idx="1838">
                  <c:v>61.253999999999998</c:v>
                </c:pt>
                <c:pt idx="1839">
                  <c:v>61.286999999999999</c:v>
                </c:pt>
                <c:pt idx="1840">
                  <c:v>61.32</c:v>
                </c:pt>
                <c:pt idx="1841">
                  <c:v>61.353999999999999</c:v>
                </c:pt>
                <c:pt idx="1842">
                  <c:v>61.387</c:v>
                </c:pt>
                <c:pt idx="1843">
                  <c:v>61.42</c:v>
                </c:pt>
                <c:pt idx="1844">
                  <c:v>61.454000000000001</c:v>
                </c:pt>
                <c:pt idx="1845">
                  <c:v>61.487000000000002</c:v>
                </c:pt>
                <c:pt idx="1846">
                  <c:v>61.52</c:v>
                </c:pt>
                <c:pt idx="1847">
                  <c:v>61.554000000000002</c:v>
                </c:pt>
                <c:pt idx="1848">
                  <c:v>61.587000000000003</c:v>
                </c:pt>
                <c:pt idx="1849">
                  <c:v>61.62</c:v>
                </c:pt>
                <c:pt idx="1850">
                  <c:v>61.654000000000003</c:v>
                </c:pt>
                <c:pt idx="1851">
                  <c:v>61.686999999999998</c:v>
                </c:pt>
                <c:pt idx="1852">
                  <c:v>61.72</c:v>
                </c:pt>
                <c:pt idx="1853">
                  <c:v>61.753999999999998</c:v>
                </c:pt>
                <c:pt idx="1854">
                  <c:v>61.786999999999999</c:v>
                </c:pt>
                <c:pt idx="1855">
                  <c:v>61.82</c:v>
                </c:pt>
                <c:pt idx="1856">
                  <c:v>61.853999999999999</c:v>
                </c:pt>
                <c:pt idx="1857">
                  <c:v>61.887</c:v>
                </c:pt>
                <c:pt idx="1858">
                  <c:v>61.92</c:v>
                </c:pt>
                <c:pt idx="1859">
                  <c:v>61.954000000000001</c:v>
                </c:pt>
                <c:pt idx="1860">
                  <c:v>61.987000000000002</c:v>
                </c:pt>
                <c:pt idx="1861">
                  <c:v>62.02</c:v>
                </c:pt>
                <c:pt idx="1862">
                  <c:v>62.054000000000002</c:v>
                </c:pt>
                <c:pt idx="1863">
                  <c:v>62.087000000000003</c:v>
                </c:pt>
                <c:pt idx="1864">
                  <c:v>62.12</c:v>
                </c:pt>
                <c:pt idx="1865">
                  <c:v>62.154000000000003</c:v>
                </c:pt>
                <c:pt idx="1866">
                  <c:v>62.186999999999998</c:v>
                </c:pt>
                <c:pt idx="1867">
                  <c:v>62.22</c:v>
                </c:pt>
                <c:pt idx="1868">
                  <c:v>62.253999999999998</c:v>
                </c:pt>
                <c:pt idx="1869">
                  <c:v>62.286999999999999</c:v>
                </c:pt>
                <c:pt idx="1870">
                  <c:v>62.32</c:v>
                </c:pt>
                <c:pt idx="1871">
                  <c:v>62.353999999999999</c:v>
                </c:pt>
                <c:pt idx="1872">
                  <c:v>62.387</c:v>
                </c:pt>
                <c:pt idx="1873">
                  <c:v>62.42</c:v>
                </c:pt>
                <c:pt idx="1874">
                  <c:v>62.454000000000001</c:v>
                </c:pt>
                <c:pt idx="1875">
                  <c:v>62.487000000000002</c:v>
                </c:pt>
                <c:pt idx="1876">
                  <c:v>62.52</c:v>
                </c:pt>
                <c:pt idx="1877">
                  <c:v>62.554000000000002</c:v>
                </c:pt>
                <c:pt idx="1878">
                  <c:v>62.587000000000003</c:v>
                </c:pt>
                <c:pt idx="1879">
                  <c:v>62.62</c:v>
                </c:pt>
                <c:pt idx="1880">
                  <c:v>62.654000000000003</c:v>
                </c:pt>
                <c:pt idx="1881">
                  <c:v>62.686999999999998</c:v>
                </c:pt>
                <c:pt idx="1882">
                  <c:v>62.72</c:v>
                </c:pt>
                <c:pt idx="1883">
                  <c:v>62.753999999999998</c:v>
                </c:pt>
                <c:pt idx="1884">
                  <c:v>62.786999999999999</c:v>
                </c:pt>
                <c:pt idx="1885">
                  <c:v>62.82</c:v>
                </c:pt>
                <c:pt idx="1886">
                  <c:v>62.853999999999999</c:v>
                </c:pt>
                <c:pt idx="1887">
                  <c:v>62.887</c:v>
                </c:pt>
                <c:pt idx="1888">
                  <c:v>62.92</c:v>
                </c:pt>
                <c:pt idx="1889">
                  <c:v>62.954000000000001</c:v>
                </c:pt>
                <c:pt idx="1890">
                  <c:v>62.987000000000002</c:v>
                </c:pt>
                <c:pt idx="1891">
                  <c:v>63.02</c:v>
                </c:pt>
                <c:pt idx="1892">
                  <c:v>63.052999999999997</c:v>
                </c:pt>
                <c:pt idx="1893">
                  <c:v>63.087000000000003</c:v>
                </c:pt>
                <c:pt idx="1894">
                  <c:v>63.12</c:v>
                </c:pt>
                <c:pt idx="1895">
                  <c:v>63.152999999999999</c:v>
                </c:pt>
                <c:pt idx="1896">
                  <c:v>63.186999999999998</c:v>
                </c:pt>
                <c:pt idx="1897">
                  <c:v>63.22</c:v>
                </c:pt>
                <c:pt idx="1898">
                  <c:v>63.253</c:v>
                </c:pt>
                <c:pt idx="1899">
                  <c:v>63.286999999999999</c:v>
                </c:pt>
                <c:pt idx="1900">
                  <c:v>63.32</c:v>
                </c:pt>
                <c:pt idx="1901">
                  <c:v>63.353000000000002</c:v>
                </c:pt>
                <c:pt idx="1902">
                  <c:v>63.387</c:v>
                </c:pt>
                <c:pt idx="1903">
                  <c:v>63.42</c:v>
                </c:pt>
                <c:pt idx="1904">
                  <c:v>63.453000000000003</c:v>
                </c:pt>
                <c:pt idx="1905">
                  <c:v>63.487000000000002</c:v>
                </c:pt>
                <c:pt idx="1906">
                  <c:v>63.52</c:v>
                </c:pt>
                <c:pt idx="1907">
                  <c:v>63.552999999999997</c:v>
                </c:pt>
                <c:pt idx="1908">
                  <c:v>63.587000000000003</c:v>
                </c:pt>
                <c:pt idx="1909">
                  <c:v>63.62</c:v>
                </c:pt>
                <c:pt idx="1910">
                  <c:v>63.652999999999999</c:v>
                </c:pt>
                <c:pt idx="1911">
                  <c:v>63.686999999999998</c:v>
                </c:pt>
                <c:pt idx="1912">
                  <c:v>63.72</c:v>
                </c:pt>
                <c:pt idx="1913">
                  <c:v>63.753</c:v>
                </c:pt>
                <c:pt idx="1914">
                  <c:v>63.786999999999999</c:v>
                </c:pt>
                <c:pt idx="1915">
                  <c:v>63.82</c:v>
                </c:pt>
                <c:pt idx="1916">
                  <c:v>63.853000000000002</c:v>
                </c:pt>
                <c:pt idx="1917">
                  <c:v>63.887</c:v>
                </c:pt>
                <c:pt idx="1918">
                  <c:v>63.92</c:v>
                </c:pt>
                <c:pt idx="1919">
                  <c:v>63.953000000000003</c:v>
                </c:pt>
                <c:pt idx="1920">
                  <c:v>63.987000000000002</c:v>
                </c:pt>
                <c:pt idx="1921">
                  <c:v>64.02</c:v>
                </c:pt>
                <c:pt idx="1922">
                  <c:v>64.052999999999997</c:v>
                </c:pt>
                <c:pt idx="1923">
                  <c:v>64.087000000000003</c:v>
                </c:pt>
                <c:pt idx="1924">
                  <c:v>64.12</c:v>
                </c:pt>
                <c:pt idx="1925">
                  <c:v>64.153000000000006</c:v>
                </c:pt>
                <c:pt idx="1926">
                  <c:v>64.186999999999998</c:v>
                </c:pt>
                <c:pt idx="1927">
                  <c:v>64.22</c:v>
                </c:pt>
                <c:pt idx="1928">
                  <c:v>64.253</c:v>
                </c:pt>
                <c:pt idx="1929">
                  <c:v>64.287000000000006</c:v>
                </c:pt>
                <c:pt idx="1930">
                  <c:v>64.319999999999993</c:v>
                </c:pt>
                <c:pt idx="1931">
                  <c:v>64.352999999999994</c:v>
                </c:pt>
                <c:pt idx="1932">
                  <c:v>64.387</c:v>
                </c:pt>
                <c:pt idx="1933">
                  <c:v>64.42</c:v>
                </c:pt>
                <c:pt idx="1934">
                  <c:v>64.453000000000003</c:v>
                </c:pt>
                <c:pt idx="1935">
                  <c:v>64.486999999999995</c:v>
                </c:pt>
                <c:pt idx="1936">
                  <c:v>64.52</c:v>
                </c:pt>
                <c:pt idx="1937">
                  <c:v>64.552999999999997</c:v>
                </c:pt>
                <c:pt idx="1938">
                  <c:v>64.587000000000003</c:v>
                </c:pt>
                <c:pt idx="1939">
                  <c:v>64.62</c:v>
                </c:pt>
                <c:pt idx="1940">
                  <c:v>64.653000000000006</c:v>
                </c:pt>
                <c:pt idx="1941">
                  <c:v>64.686999999999998</c:v>
                </c:pt>
                <c:pt idx="1942">
                  <c:v>64.72</c:v>
                </c:pt>
                <c:pt idx="1943">
                  <c:v>64.753</c:v>
                </c:pt>
                <c:pt idx="1944">
                  <c:v>64.787000000000006</c:v>
                </c:pt>
                <c:pt idx="1945">
                  <c:v>64.819999999999993</c:v>
                </c:pt>
                <c:pt idx="1946">
                  <c:v>64.852999999999994</c:v>
                </c:pt>
                <c:pt idx="1947">
                  <c:v>64.887</c:v>
                </c:pt>
                <c:pt idx="1948">
                  <c:v>64.92</c:v>
                </c:pt>
                <c:pt idx="1949">
                  <c:v>64.953000000000003</c:v>
                </c:pt>
                <c:pt idx="1950">
                  <c:v>64.986999999999995</c:v>
                </c:pt>
                <c:pt idx="1951">
                  <c:v>65.02</c:v>
                </c:pt>
                <c:pt idx="1952">
                  <c:v>65.052999999999997</c:v>
                </c:pt>
                <c:pt idx="1953">
                  <c:v>65.087000000000003</c:v>
                </c:pt>
                <c:pt idx="1954">
                  <c:v>65.12</c:v>
                </c:pt>
                <c:pt idx="1955">
                  <c:v>65.153000000000006</c:v>
                </c:pt>
                <c:pt idx="1956">
                  <c:v>65.186999999999998</c:v>
                </c:pt>
                <c:pt idx="1957">
                  <c:v>65.22</c:v>
                </c:pt>
                <c:pt idx="1958">
                  <c:v>65.253</c:v>
                </c:pt>
                <c:pt idx="1959">
                  <c:v>65.287000000000006</c:v>
                </c:pt>
                <c:pt idx="1960">
                  <c:v>65.319999999999993</c:v>
                </c:pt>
                <c:pt idx="1961">
                  <c:v>65.352999999999994</c:v>
                </c:pt>
                <c:pt idx="1962">
                  <c:v>65.387</c:v>
                </c:pt>
                <c:pt idx="1963">
                  <c:v>65.42</c:v>
                </c:pt>
                <c:pt idx="1964">
                  <c:v>65.453000000000003</c:v>
                </c:pt>
                <c:pt idx="1965">
                  <c:v>65.486999999999995</c:v>
                </c:pt>
                <c:pt idx="1966">
                  <c:v>65.52</c:v>
                </c:pt>
                <c:pt idx="1967">
                  <c:v>65.552999999999997</c:v>
                </c:pt>
                <c:pt idx="1968">
                  <c:v>65.587000000000003</c:v>
                </c:pt>
                <c:pt idx="1969">
                  <c:v>65.62</c:v>
                </c:pt>
                <c:pt idx="1970">
                  <c:v>65.653000000000006</c:v>
                </c:pt>
                <c:pt idx="1971">
                  <c:v>65.686999999999998</c:v>
                </c:pt>
                <c:pt idx="1972">
                  <c:v>65.72</c:v>
                </c:pt>
                <c:pt idx="1973">
                  <c:v>65.753</c:v>
                </c:pt>
                <c:pt idx="1974">
                  <c:v>65.787000000000006</c:v>
                </c:pt>
                <c:pt idx="1975">
                  <c:v>65.819999999999993</c:v>
                </c:pt>
                <c:pt idx="1976">
                  <c:v>65.852999999999994</c:v>
                </c:pt>
                <c:pt idx="1977">
                  <c:v>65.887</c:v>
                </c:pt>
                <c:pt idx="1978">
                  <c:v>65.92</c:v>
                </c:pt>
                <c:pt idx="1979">
                  <c:v>65.953000000000003</c:v>
                </c:pt>
                <c:pt idx="1980">
                  <c:v>65.986999999999995</c:v>
                </c:pt>
                <c:pt idx="1981">
                  <c:v>66.02</c:v>
                </c:pt>
                <c:pt idx="1982">
                  <c:v>66.052999999999997</c:v>
                </c:pt>
                <c:pt idx="1983">
                  <c:v>66.087000000000003</c:v>
                </c:pt>
                <c:pt idx="1984">
                  <c:v>66.12</c:v>
                </c:pt>
                <c:pt idx="1985">
                  <c:v>66.153000000000006</c:v>
                </c:pt>
                <c:pt idx="1986">
                  <c:v>66.186999999999998</c:v>
                </c:pt>
                <c:pt idx="1987">
                  <c:v>66.22</c:v>
                </c:pt>
                <c:pt idx="1988">
                  <c:v>66.253</c:v>
                </c:pt>
                <c:pt idx="1989">
                  <c:v>66.287000000000006</c:v>
                </c:pt>
                <c:pt idx="1990">
                  <c:v>66.319999999999993</c:v>
                </c:pt>
                <c:pt idx="1991">
                  <c:v>66.352999999999994</c:v>
                </c:pt>
                <c:pt idx="1992">
                  <c:v>66.387</c:v>
                </c:pt>
                <c:pt idx="1993">
                  <c:v>66.42</c:v>
                </c:pt>
                <c:pt idx="1994">
                  <c:v>66.453000000000003</c:v>
                </c:pt>
                <c:pt idx="1995">
                  <c:v>66.486999999999995</c:v>
                </c:pt>
                <c:pt idx="1996">
                  <c:v>66.52</c:v>
                </c:pt>
                <c:pt idx="1997">
                  <c:v>66.552999999999997</c:v>
                </c:pt>
                <c:pt idx="1998">
                  <c:v>66.587000000000003</c:v>
                </c:pt>
                <c:pt idx="1999">
                  <c:v>66.62</c:v>
                </c:pt>
                <c:pt idx="2000">
                  <c:v>66.653000000000006</c:v>
                </c:pt>
                <c:pt idx="2001">
                  <c:v>66.686999999999998</c:v>
                </c:pt>
                <c:pt idx="2002">
                  <c:v>66.72</c:v>
                </c:pt>
                <c:pt idx="2003">
                  <c:v>66.753</c:v>
                </c:pt>
                <c:pt idx="2004">
                  <c:v>66.787000000000006</c:v>
                </c:pt>
                <c:pt idx="2005">
                  <c:v>66.819999999999993</c:v>
                </c:pt>
                <c:pt idx="2006">
                  <c:v>66.852999999999994</c:v>
                </c:pt>
                <c:pt idx="2007">
                  <c:v>66.887</c:v>
                </c:pt>
                <c:pt idx="2008">
                  <c:v>66.92</c:v>
                </c:pt>
                <c:pt idx="2009">
                  <c:v>66.953000000000003</c:v>
                </c:pt>
                <c:pt idx="2010">
                  <c:v>66.986999999999995</c:v>
                </c:pt>
                <c:pt idx="2011">
                  <c:v>67.02</c:v>
                </c:pt>
                <c:pt idx="2012">
                  <c:v>67.052999999999997</c:v>
                </c:pt>
                <c:pt idx="2013">
                  <c:v>67.087000000000003</c:v>
                </c:pt>
                <c:pt idx="2014">
                  <c:v>67.12</c:v>
                </c:pt>
                <c:pt idx="2015">
                  <c:v>67.153000000000006</c:v>
                </c:pt>
                <c:pt idx="2016">
                  <c:v>67.186999999999998</c:v>
                </c:pt>
                <c:pt idx="2017">
                  <c:v>67.22</c:v>
                </c:pt>
                <c:pt idx="2018">
                  <c:v>67.253</c:v>
                </c:pt>
                <c:pt idx="2019">
                  <c:v>67.287000000000006</c:v>
                </c:pt>
                <c:pt idx="2020">
                  <c:v>67.319999999999993</c:v>
                </c:pt>
                <c:pt idx="2021">
                  <c:v>67.352999999999994</c:v>
                </c:pt>
                <c:pt idx="2022">
                  <c:v>67.387</c:v>
                </c:pt>
                <c:pt idx="2023">
                  <c:v>67.42</c:v>
                </c:pt>
                <c:pt idx="2024">
                  <c:v>67.453000000000003</c:v>
                </c:pt>
                <c:pt idx="2025">
                  <c:v>67.486999999999995</c:v>
                </c:pt>
                <c:pt idx="2026">
                  <c:v>67.52</c:v>
                </c:pt>
                <c:pt idx="2027">
                  <c:v>67.552999999999997</c:v>
                </c:pt>
                <c:pt idx="2028">
                  <c:v>67.587000000000003</c:v>
                </c:pt>
                <c:pt idx="2029">
                  <c:v>67.62</c:v>
                </c:pt>
                <c:pt idx="2030">
                  <c:v>67.653000000000006</c:v>
                </c:pt>
                <c:pt idx="2031">
                  <c:v>67.686999999999998</c:v>
                </c:pt>
                <c:pt idx="2032">
                  <c:v>67.72</c:v>
                </c:pt>
                <c:pt idx="2033">
                  <c:v>67.753</c:v>
                </c:pt>
                <c:pt idx="2034">
                  <c:v>67.787000000000006</c:v>
                </c:pt>
                <c:pt idx="2035">
                  <c:v>67.819999999999993</c:v>
                </c:pt>
                <c:pt idx="2036">
                  <c:v>67.852999999999994</c:v>
                </c:pt>
                <c:pt idx="2037">
                  <c:v>67.887</c:v>
                </c:pt>
                <c:pt idx="2038">
                  <c:v>67.92</c:v>
                </c:pt>
                <c:pt idx="2039">
                  <c:v>67.953000000000003</c:v>
                </c:pt>
                <c:pt idx="2040">
                  <c:v>67.986999999999995</c:v>
                </c:pt>
                <c:pt idx="2041">
                  <c:v>68.02</c:v>
                </c:pt>
                <c:pt idx="2042">
                  <c:v>68.052999999999997</c:v>
                </c:pt>
                <c:pt idx="2043">
                  <c:v>68.087000000000003</c:v>
                </c:pt>
                <c:pt idx="2044">
                  <c:v>68.12</c:v>
                </c:pt>
                <c:pt idx="2045">
                  <c:v>68.153000000000006</c:v>
                </c:pt>
                <c:pt idx="2046">
                  <c:v>68.186999999999998</c:v>
                </c:pt>
                <c:pt idx="2047">
                  <c:v>68.22</c:v>
                </c:pt>
                <c:pt idx="2048">
                  <c:v>68.253</c:v>
                </c:pt>
                <c:pt idx="2049">
                  <c:v>68.287000000000006</c:v>
                </c:pt>
                <c:pt idx="2050">
                  <c:v>68.319999999999993</c:v>
                </c:pt>
                <c:pt idx="2051">
                  <c:v>68.352999999999994</c:v>
                </c:pt>
                <c:pt idx="2052">
                  <c:v>68.387</c:v>
                </c:pt>
                <c:pt idx="2053">
                  <c:v>68.42</c:v>
                </c:pt>
                <c:pt idx="2054">
                  <c:v>68.453000000000003</c:v>
                </c:pt>
                <c:pt idx="2055">
                  <c:v>68.486999999999995</c:v>
                </c:pt>
                <c:pt idx="2056">
                  <c:v>68.52</c:v>
                </c:pt>
                <c:pt idx="2057">
                  <c:v>68.552999999999997</c:v>
                </c:pt>
                <c:pt idx="2058">
                  <c:v>68.587000000000003</c:v>
                </c:pt>
                <c:pt idx="2059">
                  <c:v>68.62</c:v>
                </c:pt>
                <c:pt idx="2060">
                  <c:v>68.653000000000006</c:v>
                </c:pt>
                <c:pt idx="2061">
                  <c:v>68.686999999999998</c:v>
                </c:pt>
                <c:pt idx="2062">
                  <c:v>68.72</c:v>
                </c:pt>
                <c:pt idx="2063">
                  <c:v>68.753</c:v>
                </c:pt>
                <c:pt idx="2064">
                  <c:v>68.787000000000006</c:v>
                </c:pt>
                <c:pt idx="2065">
                  <c:v>68.819999999999993</c:v>
                </c:pt>
                <c:pt idx="2066">
                  <c:v>68.852999999999994</c:v>
                </c:pt>
                <c:pt idx="2067">
                  <c:v>68.887</c:v>
                </c:pt>
                <c:pt idx="2068">
                  <c:v>68.92</c:v>
                </c:pt>
                <c:pt idx="2069">
                  <c:v>68.953000000000003</c:v>
                </c:pt>
                <c:pt idx="2070">
                  <c:v>68.986999999999995</c:v>
                </c:pt>
                <c:pt idx="2071">
                  <c:v>69.02</c:v>
                </c:pt>
                <c:pt idx="2072">
                  <c:v>69.052999999999997</c:v>
                </c:pt>
                <c:pt idx="2073">
                  <c:v>69.087000000000003</c:v>
                </c:pt>
                <c:pt idx="2074">
                  <c:v>69.12</c:v>
                </c:pt>
                <c:pt idx="2075">
                  <c:v>69.153000000000006</c:v>
                </c:pt>
                <c:pt idx="2076">
                  <c:v>69.186999999999998</c:v>
                </c:pt>
                <c:pt idx="2077">
                  <c:v>69.22</c:v>
                </c:pt>
                <c:pt idx="2078">
                  <c:v>69.253</c:v>
                </c:pt>
                <c:pt idx="2079">
                  <c:v>69.287000000000006</c:v>
                </c:pt>
                <c:pt idx="2080">
                  <c:v>69.319999999999993</c:v>
                </c:pt>
                <c:pt idx="2081">
                  <c:v>69.352999999999994</c:v>
                </c:pt>
                <c:pt idx="2082">
                  <c:v>69.387</c:v>
                </c:pt>
                <c:pt idx="2083">
                  <c:v>69.42</c:v>
                </c:pt>
                <c:pt idx="2084">
                  <c:v>69.453000000000003</c:v>
                </c:pt>
                <c:pt idx="2085">
                  <c:v>69.486999999999995</c:v>
                </c:pt>
                <c:pt idx="2086">
                  <c:v>69.52</c:v>
                </c:pt>
                <c:pt idx="2087">
                  <c:v>69.552999999999997</c:v>
                </c:pt>
                <c:pt idx="2088">
                  <c:v>69.587000000000003</c:v>
                </c:pt>
                <c:pt idx="2089">
                  <c:v>69.62</c:v>
                </c:pt>
              </c:numCache>
            </c:numRef>
          </c:xVal>
          <c:yVal>
            <c:numRef>
              <c:f>Tslice!$P$4:$P$3000</c:f>
              <c:numCache>
                <c:formatCode>0.00E+00</c:formatCode>
                <c:ptCount val="2997"/>
                <c:pt idx="0">
                  <c:v>2.369443</c:v>
                </c:pt>
                <c:pt idx="1">
                  <c:v>2.3765800000000001</c:v>
                </c:pt>
                <c:pt idx="2">
                  <c:v>2.3677760000000001</c:v>
                </c:pt>
                <c:pt idx="3">
                  <c:v>2.3663669999999999</c:v>
                </c:pt>
                <c:pt idx="4">
                  <c:v>2.364484</c:v>
                </c:pt>
                <c:pt idx="5">
                  <c:v>2.3568009999999999</c:v>
                </c:pt>
                <c:pt idx="6">
                  <c:v>2.3535940000000002</c:v>
                </c:pt>
                <c:pt idx="7">
                  <c:v>2.3532820000000001</c:v>
                </c:pt>
                <c:pt idx="8">
                  <c:v>2.3492670000000002</c:v>
                </c:pt>
                <c:pt idx="9">
                  <c:v>2.3506710000000002</c:v>
                </c:pt>
                <c:pt idx="10">
                  <c:v>2.3397100000000002</c:v>
                </c:pt>
                <c:pt idx="11">
                  <c:v>2.3392940000000002</c:v>
                </c:pt>
                <c:pt idx="12">
                  <c:v>2.3345570000000002</c:v>
                </c:pt>
                <c:pt idx="13">
                  <c:v>2.322883</c:v>
                </c:pt>
                <c:pt idx="14">
                  <c:v>2.3212860000000002</c:v>
                </c:pt>
                <c:pt idx="15">
                  <c:v>2.3131569999999999</c:v>
                </c:pt>
                <c:pt idx="16">
                  <c:v>2.3026390000000001</c:v>
                </c:pt>
                <c:pt idx="17">
                  <c:v>2.3041999999999998</c:v>
                </c:pt>
                <c:pt idx="18">
                  <c:v>2.2900839999999998</c:v>
                </c:pt>
                <c:pt idx="19">
                  <c:v>2.2835209999999999</c:v>
                </c:pt>
                <c:pt idx="20">
                  <c:v>2.2826610000000001</c:v>
                </c:pt>
                <c:pt idx="21">
                  <c:v>2.2737470000000002</c:v>
                </c:pt>
                <c:pt idx="22">
                  <c:v>2.2679469999999999</c:v>
                </c:pt>
                <c:pt idx="23">
                  <c:v>2.256173</c:v>
                </c:pt>
                <c:pt idx="24">
                  <c:v>2.2548180000000002</c:v>
                </c:pt>
                <c:pt idx="25">
                  <c:v>2.2434430000000001</c:v>
                </c:pt>
                <c:pt idx="26">
                  <c:v>2.2328709999999998</c:v>
                </c:pt>
                <c:pt idx="27">
                  <c:v>2.218982</c:v>
                </c:pt>
                <c:pt idx="28">
                  <c:v>2.2182300000000001</c:v>
                </c:pt>
                <c:pt idx="29">
                  <c:v>2.2008920000000001</c:v>
                </c:pt>
                <c:pt idx="30">
                  <c:v>2.197031</c:v>
                </c:pt>
                <c:pt idx="31">
                  <c:v>2.1991619999999998</c:v>
                </c:pt>
                <c:pt idx="32">
                  <c:v>2.2057950000000002</c:v>
                </c:pt>
                <c:pt idx="33">
                  <c:v>2.2192919999999998</c:v>
                </c:pt>
                <c:pt idx="34">
                  <c:v>2.2883629999999999</c:v>
                </c:pt>
                <c:pt idx="35">
                  <c:v>2.2757179999999999</c:v>
                </c:pt>
                <c:pt idx="36">
                  <c:v>2.2341799999999998</c:v>
                </c:pt>
                <c:pt idx="37">
                  <c:v>2.0437919999999998</c:v>
                </c:pt>
                <c:pt idx="38">
                  <c:v>1.436898</c:v>
                </c:pt>
                <c:pt idx="39">
                  <c:v>0.51474509999999996</c:v>
                </c:pt>
                <c:pt idx="40">
                  <c:v>0.17186609999999999</c:v>
                </c:pt>
                <c:pt idx="41">
                  <c:v>0.15005499999999999</c:v>
                </c:pt>
                <c:pt idx="42">
                  <c:v>0.13831019999999999</c:v>
                </c:pt>
                <c:pt idx="43">
                  <c:v>0.13029589999999999</c:v>
                </c:pt>
                <c:pt idx="44">
                  <c:v>0.12524440000000001</c:v>
                </c:pt>
                <c:pt idx="45">
                  <c:v>0.121194</c:v>
                </c:pt>
                <c:pt idx="46">
                  <c:v>0.1179481</c:v>
                </c:pt>
                <c:pt idx="47">
                  <c:v>0.11544980000000001</c:v>
                </c:pt>
                <c:pt idx="48">
                  <c:v>0.1135057</c:v>
                </c:pt>
                <c:pt idx="49">
                  <c:v>0.1117547</c:v>
                </c:pt>
                <c:pt idx="50">
                  <c:v>0.1105913</c:v>
                </c:pt>
                <c:pt idx="51">
                  <c:v>0.10949399999999999</c:v>
                </c:pt>
                <c:pt idx="52">
                  <c:v>0.1085851</c:v>
                </c:pt>
                <c:pt idx="53">
                  <c:v>0.1077799</c:v>
                </c:pt>
                <c:pt idx="54">
                  <c:v>0.10695449999999999</c:v>
                </c:pt>
                <c:pt idx="55">
                  <c:v>0.1063973</c:v>
                </c:pt>
                <c:pt idx="56">
                  <c:v>0.1060087</c:v>
                </c:pt>
                <c:pt idx="57">
                  <c:v>0.1055553</c:v>
                </c:pt>
                <c:pt idx="58">
                  <c:v>0.105166</c:v>
                </c:pt>
                <c:pt idx="59">
                  <c:v>0.1048689</c:v>
                </c:pt>
                <c:pt idx="60">
                  <c:v>0.1046924</c:v>
                </c:pt>
                <c:pt idx="61">
                  <c:v>0.1043811</c:v>
                </c:pt>
                <c:pt idx="62">
                  <c:v>0.1042505</c:v>
                </c:pt>
                <c:pt idx="63">
                  <c:v>0.10408389999999999</c:v>
                </c:pt>
                <c:pt idx="64">
                  <c:v>0.1039978</c:v>
                </c:pt>
                <c:pt idx="65">
                  <c:v>0.10379240000000001</c:v>
                </c:pt>
                <c:pt idx="66">
                  <c:v>0.10374800000000001</c:v>
                </c:pt>
                <c:pt idx="67">
                  <c:v>0.10378130000000001</c:v>
                </c:pt>
                <c:pt idx="68">
                  <c:v>0.1035764</c:v>
                </c:pt>
                <c:pt idx="69">
                  <c:v>0.1036353</c:v>
                </c:pt>
                <c:pt idx="70">
                  <c:v>0.1036899</c:v>
                </c:pt>
                <c:pt idx="71">
                  <c:v>0.1036084</c:v>
                </c:pt>
                <c:pt idx="72">
                  <c:v>0.10370219999999999</c:v>
                </c:pt>
                <c:pt idx="73">
                  <c:v>0.10365729999999999</c:v>
                </c:pt>
                <c:pt idx="74">
                  <c:v>0.10361860000000001</c:v>
                </c:pt>
                <c:pt idx="75">
                  <c:v>0.10371950000000001</c:v>
                </c:pt>
                <c:pt idx="76">
                  <c:v>0.1037225</c:v>
                </c:pt>
                <c:pt idx="77">
                  <c:v>0.1036855</c:v>
                </c:pt>
                <c:pt idx="78">
                  <c:v>0.1036791</c:v>
                </c:pt>
                <c:pt idx="79">
                  <c:v>0.1036675</c:v>
                </c:pt>
                <c:pt idx="80">
                  <c:v>0.1037332</c:v>
                </c:pt>
                <c:pt idx="81">
                  <c:v>0.1038398</c:v>
                </c:pt>
                <c:pt idx="82">
                  <c:v>0.10389859999999999</c:v>
                </c:pt>
                <c:pt idx="83">
                  <c:v>0.1039253</c:v>
                </c:pt>
                <c:pt idx="84">
                  <c:v>0.1040553</c:v>
                </c:pt>
                <c:pt idx="85">
                  <c:v>0.10413</c:v>
                </c:pt>
                <c:pt idx="86">
                  <c:v>0.10417419999999999</c:v>
                </c:pt>
                <c:pt idx="87">
                  <c:v>0.104146</c:v>
                </c:pt>
                <c:pt idx="88">
                  <c:v>0.1042231</c:v>
                </c:pt>
                <c:pt idx="89">
                  <c:v>0.10434</c:v>
                </c:pt>
                <c:pt idx="90">
                  <c:v>0.104419</c:v>
                </c:pt>
                <c:pt idx="91">
                  <c:v>0.1044423</c:v>
                </c:pt>
                <c:pt idx="92">
                  <c:v>0.104493</c:v>
                </c:pt>
                <c:pt idx="93">
                  <c:v>0.1045643</c:v>
                </c:pt>
                <c:pt idx="94">
                  <c:v>0.10460949999999999</c:v>
                </c:pt>
                <c:pt idx="95">
                  <c:v>0.1048133</c:v>
                </c:pt>
                <c:pt idx="96">
                  <c:v>0.1049282</c:v>
                </c:pt>
                <c:pt idx="97">
                  <c:v>0.1050749</c:v>
                </c:pt>
                <c:pt idx="98">
                  <c:v>0.10532370000000001</c:v>
                </c:pt>
                <c:pt idx="99">
                  <c:v>0.10533049999999999</c:v>
                </c:pt>
                <c:pt idx="100">
                  <c:v>0.1055243</c:v>
                </c:pt>
                <c:pt idx="101">
                  <c:v>0.10561470000000001</c:v>
                </c:pt>
                <c:pt idx="102">
                  <c:v>0.10582270000000001</c:v>
                </c:pt>
                <c:pt idx="103">
                  <c:v>0.1059509</c:v>
                </c:pt>
                <c:pt idx="104">
                  <c:v>0.1061946</c:v>
                </c:pt>
                <c:pt idx="105">
                  <c:v>0.1063442</c:v>
                </c:pt>
                <c:pt idx="106">
                  <c:v>0.1064899</c:v>
                </c:pt>
                <c:pt idx="107">
                  <c:v>0.10677830000000001</c:v>
                </c:pt>
                <c:pt idx="108">
                  <c:v>0.1068694</c:v>
                </c:pt>
                <c:pt idx="109">
                  <c:v>0.1071037</c:v>
                </c:pt>
                <c:pt idx="110">
                  <c:v>0.1073006</c:v>
                </c:pt>
                <c:pt idx="111">
                  <c:v>0.1075231</c:v>
                </c:pt>
                <c:pt idx="112">
                  <c:v>0.1077949</c:v>
                </c:pt>
                <c:pt idx="113">
                  <c:v>0.1080475</c:v>
                </c:pt>
                <c:pt idx="114">
                  <c:v>0.1082407</c:v>
                </c:pt>
                <c:pt idx="115">
                  <c:v>0.1085609</c:v>
                </c:pt>
                <c:pt idx="116">
                  <c:v>0.1090902</c:v>
                </c:pt>
                <c:pt idx="117">
                  <c:v>0.1095039</c:v>
                </c:pt>
                <c:pt idx="118">
                  <c:v>0.1098203</c:v>
                </c:pt>
                <c:pt idx="119">
                  <c:v>0.1103166</c:v>
                </c:pt>
                <c:pt idx="120">
                  <c:v>0.1110143</c:v>
                </c:pt>
                <c:pt idx="121">
                  <c:v>0.1113417</c:v>
                </c:pt>
                <c:pt idx="122">
                  <c:v>0.112067</c:v>
                </c:pt>
                <c:pt idx="123">
                  <c:v>0.112539</c:v>
                </c:pt>
                <c:pt idx="124">
                  <c:v>0.11330220000000001</c:v>
                </c:pt>
                <c:pt idx="125">
                  <c:v>0.1139116</c:v>
                </c:pt>
                <c:pt idx="126">
                  <c:v>0.11466229999999999</c:v>
                </c:pt>
                <c:pt idx="127">
                  <c:v>0.1155596</c:v>
                </c:pt>
                <c:pt idx="128">
                  <c:v>0.11633010000000001</c:v>
                </c:pt>
                <c:pt idx="129">
                  <c:v>0.1170378</c:v>
                </c:pt>
                <c:pt idx="130">
                  <c:v>0.117937</c:v>
                </c:pt>
                <c:pt idx="131">
                  <c:v>0.1188261</c:v>
                </c:pt>
                <c:pt idx="132">
                  <c:v>0.1196787</c:v>
                </c:pt>
                <c:pt idx="133">
                  <c:v>0.1206204</c:v>
                </c:pt>
                <c:pt idx="134">
                  <c:v>0.121545</c:v>
                </c:pt>
                <c:pt idx="135">
                  <c:v>0.12251430000000001</c:v>
                </c:pt>
                <c:pt idx="136">
                  <c:v>0.1236512</c:v>
                </c:pt>
                <c:pt idx="137">
                  <c:v>0.1248628</c:v>
                </c:pt>
                <c:pt idx="138">
                  <c:v>0.1256939</c:v>
                </c:pt>
                <c:pt idx="139">
                  <c:v>0.1264943</c:v>
                </c:pt>
                <c:pt idx="140">
                  <c:v>0.12717419999999999</c:v>
                </c:pt>
                <c:pt idx="141">
                  <c:v>0.12769990000000001</c:v>
                </c:pt>
                <c:pt idx="142">
                  <c:v>0.12801899999999999</c:v>
                </c:pt>
                <c:pt idx="143">
                  <c:v>0.12803919999999999</c:v>
                </c:pt>
                <c:pt idx="144">
                  <c:v>0.1277469</c:v>
                </c:pt>
                <c:pt idx="145">
                  <c:v>0.12716830000000001</c:v>
                </c:pt>
                <c:pt idx="146">
                  <c:v>0.12657879999999999</c:v>
                </c:pt>
                <c:pt idx="147">
                  <c:v>0.12558710000000001</c:v>
                </c:pt>
                <c:pt idx="148">
                  <c:v>0.1241757</c:v>
                </c:pt>
                <c:pt idx="149">
                  <c:v>0.12280969999999999</c:v>
                </c:pt>
                <c:pt idx="150">
                  <c:v>0.1211347</c:v>
                </c:pt>
                <c:pt idx="151">
                  <c:v>0.1198036</c:v>
                </c:pt>
                <c:pt idx="152">
                  <c:v>0.11884260000000001</c:v>
                </c:pt>
                <c:pt idx="153">
                  <c:v>0.1180369</c:v>
                </c:pt>
                <c:pt idx="154">
                  <c:v>0.1173192</c:v>
                </c:pt>
                <c:pt idx="155">
                  <c:v>0.1171523</c:v>
                </c:pt>
                <c:pt idx="156">
                  <c:v>0.1168674</c:v>
                </c:pt>
                <c:pt idx="157">
                  <c:v>0.1170209</c:v>
                </c:pt>
                <c:pt idx="158">
                  <c:v>0.1170683</c:v>
                </c:pt>
                <c:pt idx="159">
                  <c:v>0.1174828</c:v>
                </c:pt>
                <c:pt idx="160">
                  <c:v>0.11763609999999999</c:v>
                </c:pt>
                <c:pt idx="161">
                  <c:v>0.11807860000000001</c:v>
                </c:pt>
                <c:pt idx="162">
                  <c:v>0.1186089</c:v>
                </c:pt>
                <c:pt idx="163">
                  <c:v>0.119061</c:v>
                </c:pt>
                <c:pt idx="164">
                  <c:v>0.119376</c:v>
                </c:pt>
                <c:pt idx="165">
                  <c:v>0.1198475</c:v>
                </c:pt>
                <c:pt idx="166">
                  <c:v>0.1201718</c:v>
                </c:pt>
                <c:pt idx="167">
                  <c:v>0.1201837</c:v>
                </c:pt>
                <c:pt idx="168">
                  <c:v>0.1205566</c:v>
                </c:pt>
                <c:pt idx="169">
                  <c:v>0.1210127</c:v>
                </c:pt>
                <c:pt idx="170">
                  <c:v>0.1211424</c:v>
                </c:pt>
                <c:pt idx="171">
                  <c:v>0.1214404</c:v>
                </c:pt>
                <c:pt idx="172">
                  <c:v>0.121821</c:v>
                </c:pt>
                <c:pt idx="173">
                  <c:v>0.12209440000000001</c:v>
                </c:pt>
                <c:pt idx="174">
                  <c:v>0.1220212</c:v>
                </c:pt>
                <c:pt idx="175">
                  <c:v>0.1221903</c:v>
                </c:pt>
                <c:pt idx="176">
                  <c:v>0.1224514</c:v>
                </c:pt>
                <c:pt idx="177">
                  <c:v>0.12252</c:v>
                </c:pt>
                <c:pt idx="178">
                  <c:v>0.12254959999999999</c:v>
                </c:pt>
                <c:pt idx="179">
                  <c:v>0.12290710000000001</c:v>
                </c:pt>
                <c:pt idx="180">
                  <c:v>0.12323340000000001</c:v>
                </c:pt>
                <c:pt idx="181">
                  <c:v>0.1230178</c:v>
                </c:pt>
                <c:pt idx="182">
                  <c:v>0.12300700000000001</c:v>
                </c:pt>
                <c:pt idx="183">
                  <c:v>0.1231097</c:v>
                </c:pt>
                <c:pt idx="184">
                  <c:v>0.12319380000000001</c:v>
                </c:pt>
                <c:pt idx="185">
                  <c:v>0.1232839</c:v>
                </c:pt>
                <c:pt idx="186">
                  <c:v>0.1235994</c:v>
                </c:pt>
                <c:pt idx="187">
                  <c:v>0.1234533</c:v>
                </c:pt>
                <c:pt idx="188">
                  <c:v>0.1237393</c:v>
                </c:pt>
                <c:pt idx="189">
                  <c:v>0.1236901</c:v>
                </c:pt>
                <c:pt idx="190">
                  <c:v>0.1238843</c:v>
                </c:pt>
                <c:pt idx="191">
                  <c:v>0.1238442</c:v>
                </c:pt>
                <c:pt idx="192">
                  <c:v>0.1240327</c:v>
                </c:pt>
                <c:pt idx="193">
                  <c:v>0.1238717</c:v>
                </c:pt>
                <c:pt idx="194">
                  <c:v>0.1237516</c:v>
                </c:pt>
                <c:pt idx="195">
                  <c:v>0.12376529999999999</c:v>
                </c:pt>
                <c:pt idx="196">
                  <c:v>0.12383230000000001</c:v>
                </c:pt>
                <c:pt idx="197">
                  <c:v>0.1235576</c:v>
                </c:pt>
                <c:pt idx="198">
                  <c:v>0.1237254</c:v>
                </c:pt>
                <c:pt idx="199">
                  <c:v>0.1238747</c:v>
                </c:pt>
                <c:pt idx="200">
                  <c:v>0.1240097</c:v>
                </c:pt>
                <c:pt idx="201">
                  <c:v>0.12363830000000001</c:v>
                </c:pt>
                <c:pt idx="202">
                  <c:v>0.1238413</c:v>
                </c:pt>
                <c:pt idx="203">
                  <c:v>0.12354080000000001</c:v>
                </c:pt>
                <c:pt idx="204">
                  <c:v>0.12356060000000001</c:v>
                </c:pt>
                <c:pt idx="205">
                  <c:v>0.1239072</c:v>
                </c:pt>
                <c:pt idx="206">
                  <c:v>0.123819</c:v>
                </c:pt>
                <c:pt idx="207">
                  <c:v>0.1237719</c:v>
                </c:pt>
                <c:pt idx="208">
                  <c:v>0.1236848</c:v>
                </c:pt>
                <c:pt idx="209">
                  <c:v>0.12360989999999999</c:v>
                </c:pt>
                <c:pt idx="210">
                  <c:v>0.12342640000000001</c:v>
                </c:pt>
                <c:pt idx="211">
                  <c:v>0.123683</c:v>
                </c:pt>
                <c:pt idx="212">
                  <c:v>0.12361229999999999</c:v>
                </c:pt>
                <c:pt idx="213">
                  <c:v>0.1236189</c:v>
                </c:pt>
                <c:pt idx="214">
                  <c:v>0.1235267</c:v>
                </c:pt>
                <c:pt idx="215">
                  <c:v>0.1237684</c:v>
                </c:pt>
                <c:pt idx="216">
                  <c:v>0.1235565</c:v>
                </c:pt>
                <c:pt idx="217">
                  <c:v>0.1238529</c:v>
                </c:pt>
                <c:pt idx="218">
                  <c:v>0.12345730000000001</c:v>
                </c:pt>
                <c:pt idx="219">
                  <c:v>0.1238605</c:v>
                </c:pt>
                <c:pt idx="220">
                  <c:v>0.12365130000000001</c:v>
                </c:pt>
                <c:pt idx="221">
                  <c:v>0.123807</c:v>
                </c:pt>
                <c:pt idx="222">
                  <c:v>0.12380919999999999</c:v>
                </c:pt>
                <c:pt idx="223">
                  <c:v>0.1236988</c:v>
                </c:pt>
                <c:pt idx="224">
                  <c:v>0.1235125</c:v>
                </c:pt>
                <c:pt idx="225">
                  <c:v>0.1235967</c:v>
                </c:pt>
                <c:pt idx="226">
                  <c:v>0.12300179999999999</c:v>
                </c:pt>
                <c:pt idx="227">
                  <c:v>0.1229455</c:v>
                </c:pt>
                <c:pt idx="228">
                  <c:v>0.1224841</c:v>
                </c:pt>
                <c:pt idx="229">
                  <c:v>0.12224169999999999</c:v>
                </c:pt>
                <c:pt idx="230">
                  <c:v>0.1215914</c:v>
                </c:pt>
                <c:pt idx="231">
                  <c:v>0.1206922</c:v>
                </c:pt>
                <c:pt idx="232">
                  <c:v>0.120119</c:v>
                </c:pt>
                <c:pt idx="233">
                  <c:v>0.11940720000000001</c:v>
                </c:pt>
                <c:pt idx="234">
                  <c:v>0.1186268</c:v>
                </c:pt>
                <c:pt idx="235">
                  <c:v>0.1177092</c:v>
                </c:pt>
                <c:pt idx="236">
                  <c:v>0.1169357</c:v>
                </c:pt>
                <c:pt idx="237">
                  <c:v>0.1160786</c:v>
                </c:pt>
                <c:pt idx="238">
                  <c:v>0.1152005</c:v>
                </c:pt>
                <c:pt idx="239">
                  <c:v>0.11434709999999999</c:v>
                </c:pt>
                <c:pt idx="240">
                  <c:v>0.1135351</c:v>
                </c:pt>
                <c:pt idx="241">
                  <c:v>0.1127995</c:v>
                </c:pt>
                <c:pt idx="242">
                  <c:v>0.11222749999999999</c:v>
                </c:pt>
                <c:pt idx="243">
                  <c:v>0.11143930000000001</c:v>
                </c:pt>
                <c:pt idx="244">
                  <c:v>0.1107645</c:v>
                </c:pt>
                <c:pt idx="245">
                  <c:v>0.11014980000000001</c:v>
                </c:pt>
                <c:pt idx="246">
                  <c:v>0.10963390000000001</c:v>
                </c:pt>
                <c:pt idx="247">
                  <c:v>0.1090684</c:v>
                </c:pt>
                <c:pt idx="248">
                  <c:v>0.1086612</c:v>
                </c:pt>
                <c:pt idx="249">
                  <c:v>0.108352</c:v>
                </c:pt>
                <c:pt idx="250">
                  <c:v>0.1078606</c:v>
                </c:pt>
                <c:pt idx="251">
                  <c:v>0.1075424</c:v>
                </c:pt>
                <c:pt idx="252">
                  <c:v>0.1071979</c:v>
                </c:pt>
                <c:pt idx="253">
                  <c:v>0.1068866</c:v>
                </c:pt>
                <c:pt idx="254">
                  <c:v>0.1064803</c:v>
                </c:pt>
                <c:pt idx="255">
                  <c:v>0.1062115</c:v>
                </c:pt>
                <c:pt idx="256">
                  <c:v>0.1058945</c:v>
                </c:pt>
                <c:pt idx="257">
                  <c:v>0.1056102</c:v>
                </c:pt>
                <c:pt idx="258">
                  <c:v>0.10533770000000001</c:v>
                </c:pt>
                <c:pt idx="259">
                  <c:v>0.1051844</c:v>
                </c:pt>
                <c:pt idx="260">
                  <c:v>0.1049703</c:v>
                </c:pt>
                <c:pt idx="261">
                  <c:v>0.1047367</c:v>
                </c:pt>
                <c:pt idx="262">
                  <c:v>0.10451100000000001</c:v>
                </c:pt>
                <c:pt idx="263">
                  <c:v>0.1043245</c:v>
                </c:pt>
                <c:pt idx="264">
                  <c:v>0.1041723</c:v>
                </c:pt>
                <c:pt idx="265">
                  <c:v>0.1040195</c:v>
                </c:pt>
                <c:pt idx="266">
                  <c:v>0.1040166</c:v>
                </c:pt>
                <c:pt idx="267">
                  <c:v>0.1039069</c:v>
                </c:pt>
                <c:pt idx="268">
                  <c:v>0.103828</c:v>
                </c:pt>
                <c:pt idx="269">
                  <c:v>0.103824</c:v>
                </c:pt>
                <c:pt idx="270">
                  <c:v>0.1037959</c:v>
                </c:pt>
                <c:pt idx="271">
                  <c:v>0.10376580000000001</c:v>
                </c:pt>
                <c:pt idx="272">
                  <c:v>0.10368529999999999</c:v>
                </c:pt>
                <c:pt idx="273">
                  <c:v>0.1037266</c:v>
                </c:pt>
                <c:pt idx="274">
                  <c:v>0.1036183</c:v>
                </c:pt>
                <c:pt idx="275">
                  <c:v>0.1036017</c:v>
                </c:pt>
                <c:pt idx="276">
                  <c:v>0.10357379999999999</c:v>
                </c:pt>
                <c:pt idx="277">
                  <c:v>0.1036834</c:v>
                </c:pt>
                <c:pt idx="278">
                  <c:v>0.1035862</c:v>
                </c:pt>
                <c:pt idx="279">
                  <c:v>0.10361099999999999</c:v>
                </c:pt>
                <c:pt idx="280">
                  <c:v>0.10350959999999999</c:v>
                </c:pt>
                <c:pt idx="281">
                  <c:v>0.1035142</c:v>
                </c:pt>
                <c:pt idx="282">
                  <c:v>0.103515</c:v>
                </c:pt>
                <c:pt idx="283">
                  <c:v>0.1034938</c:v>
                </c:pt>
                <c:pt idx="284">
                  <c:v>0.1034649</c:v>
                </c:pt>
                <c:pt idx="285">
                  <c:v>0.10356369999999999</c:v>
                </c:pt>
                <c:pt idx="286">
                  <c:v>0.10349419999999999</c:v>
                </c:pt>
                <c:pt idx="287">
                  <c:v>0.10339859999999999</c:v>
                </c:pt>
                <c:pt idx="288">
                  <c:v>0.1034065</c:v>
                </c:pt>
                <c:pt idx="289">
                  <c:v>0.10341400000000001</c:v>
                </c:pt>
                <c:pt idx="290">
                  <c:v>0.10339810000000001</c:v>
                </c:pt>
                <c:pt idx="291">
                  <c:v>0.10334840000000001</c:v>
                </c:pt>
                <c:pt idx="292">
                  <c:v>0.1034643</c:v>
                </c:pt>
                <c:pt idx="293">
                  <c:v>0.1034086</c:v>
                </c:pt>
                <c:pt idx="294">
                  <c:v>0.1033597</c:v>
                </c:pt>
                <c:pt idx="295">
                  <c:v>0.1033023</c:v>
                </c:pt>
                <c:pt idx="296">
                  <c:v>0.1033628</c:v>
                </c:pt>
                <c:pt idx="297">
                  <c:v>0.1032709</c:v>
                </c:pt>
                <c:pt idx="298">
                  <c:v>0.1033004</c:v>
                </c:pt>
                <c:pt idx="299">
                  <c:v>0.1033134</c:v>
                </c:pt>
                <c:pt idx="300">
                  <c:v>0.1033652</c:v>
                </c:pt>
                <c:pt idx="301">
                  <c:v>0.10329290000000001</c:v>
                </c:pt>
                <c:pt idx="302">
                  <c:v>0.1032951</c:v>
                </c:pt>
                <c:pt idx="303">
                  <c:v>0.1033061</c:v>
                </c:pt>
                <c:pt idx="304">
                  <c:v>0.1032865</c:v>
                </c:pt>
                <c:pt idx="305">
                  <c:v>0.1032686</c:v>
                </c:pt>
                <c:pt idx="306">
                  <c:v>0.1032404</c:v>
                </c:pt>
                <c:pt idx="307">
                  <c:v>0.1032194</c:v>
                </c:pt>
                <c:pt idx="308">
                  <c:v>0.10332089999999999</c:v>
                </c:pt>
                <c:pt idx="309">
                  <c:v>0.1032966</c:v>
                </c:pt>
                <c:pt idx="310">
                  <c:v>0.1032429</c:v>
                </c:pt>
                <c:pt idx="311">
                  <c:v>0.103187</c:v>
                </c:pt>
                <c:pt idx="312">
                  <c:v>0.10327169999999999</c:v>
                </c:pt>
                <c:pt idx="313">
                  <c:v>0.1031946</c:v>
                </c:pt>
                <c:pt idx="314">
                  <c:v>0.1032792</c:v>
                </c:pt>
                <c:pt idx="315">
                  <c:v>0.1031979</c:v>
                </c:pt>
                <c:pt idx="316">
                  <c:v>0.1032788</c:v>
                </c:pt>
                <c:pt idx="317">
                  <c:v>0.1032018</c:v>
                </c:pt>
                <c:pt idx="318">
                  <c:v>0.1032343</c:v>
                </c:pt>
                <c:pt idx="319">
                  <c:v>0.1032761</c:v>
                </c:pt>
                <c:pt idx="320">
                  <c:v>0.1033162</c:v>
                </c:pt>
                <c:pt idx="321">
                  <c:v>0.1034886</c:v>
                </c:pt>
                <c:pt idx="322">
                  <c:v>0.1035379</c:v>
                </c:pt>
                <c:pt idx="323">
                  <c:v>0.1035069</c:v>
                </c:pt>
                <c:pt idx="324">
                  <c:v>0.1034767</c:v>
                </c:pt>
                <c:pt idx="325">
                  <c:v>0.1036794</c:v>
                </c:pt>
                <c:pt idx="326">
                  <c:v>0.1035986</c:v>
                </c:pt>
                <c:pt idx="327">
                  <c:v>0.1036575</c:v>
                </c:pt>
                <c:pt idx="328">
                  <c:v>0.1035658</c:v>
                </c:pt>
                <c:pt idx="329">
                  <c:v>0.1036489</c:v>
                </c:pt>
                <c:pt idx="330">
                  <c:v>0.1035315</c:v>
                </c:pt>
                <c:pt idx="331">
                  <c:v>0.10350819999999999</c:v>
                </c:pt>
                <c:pt idx="332">
                  <c:v>0.1034679</c:v>
                </c:pt>
                <c:pt idx="333">
                  <c:v>0.1035529</c:v>
                </c:pt>
                <c:pt idx="334">
                  <c:v>0.10347870000000001</c:v>
                </c:pt>
                <c:pt idx="335">
                  <c:v>0.1034949</c:v>
                </c:pt>
                <c:pt idx="336">
                  <c:v>0.1033258</c:v>
                </c:pt>
                <c:pt idx="337">
                  <c:v>0.1034231</c:v>
                </c:pt>
                <c:pt idx="338">
                  <c:v>0.103365</c:v>
                </c:pt>
                <c:pt idx="339">
                  <c:v>0.10327020000000001</c:v>
                </c:pt>
                <c:pt idx="340">
                  <c:v>0.1025031</c:v>
                </c:pt>
                <c:pt idx="341">
                  <c:v>0.1024895</c:v>
                </c:pt>
                <c:pt idx="342">
                  <c:v>0.1024608</c:v>
                </c:pt>
                <c:pt idx="343">
                  <c:v>0.1024071</c:v>
                </c:pt>
                <c:pt idx="344">
                  <c:v>0.10232140000000001</c:v>
                </c:pt>
                <c:pt idx="345">
                  <c:v>0.102357</c:v>
                </c:pt>
                <c:pt idx="346">
                  <c:v>0.1024403</c:v>
                </c:pt>
                <c:pt idx="347">
                  <c:v>0.10251390000000001</c:v>
                </c:pt>
                <c:pt idx="348">
                  <c:v>0.1025968</c:v>
                </c:pt>
                <c:pt idx="349">
                  <c:v>0.10270219999999999</c:v>
                </c:pt>
                <c:pt idx="350">
                  <c:v>0.10282280000000001</c:v>
                </c:pt>
                <c:pt idx="351">
                  <c:v>0.1029586</c:v>
                </c:pt>
                <c:pt idx="352">
                  <c:v>0.10309840000000001</c:v>
                </c:pt>
                <c:pt idx="353">
                  <c:v>0.1032029</c:v>
                </c:pt>
                <c:pt idx="354">
                  <c:v>0.1034485</c:v>
                </c:pt>
                <c:pt idx="355">
                  <c:v>0.1035604</c:v>
                </c:pt>
                <c:pt idx="356">
                  <c:v>0.1038946</c:v>
                </c:pt>
                <c:pt idx="357">
                  <c:v>0.103931</c:v>
                </c:pt>
                <c:pt idx="358">
                  <c:v>0.10412490000000001</c:v>
                </c:pt>
                <c:pt idx="359">
                  <c:v>0.10437589999999999</c:v>
                </c:pt>
                <c:pt idx="360">
                  <c:v>0.1044176</c:v>
                </c:pt>
                <c:pt idx="361">
                  <c:v>0.1044021</c:v>
                </c:pt>
                <c:pt idx="362">
                  <c:v>0.10438070000000001</c:v>
                </c:pt>
                <c:pt idx="363">
                  <c:v>0.1041914</c:v>
                </c:pt>
                <c:pt idx="364">
                  <c:v>0.1042245</c:v>
                </c:pt>
                <c:pt idx="365">
                  <c:v>0.1040143</c:v>
                </c:pt>
                <c:pt idx="366">
                  <c:v>0.1040162</c:v>
                </c:pt>
                <c:pt idx="367">
                  <c:v>0.1037445</c:v>
                </c:pt>
                <c:pt idx="368">
                  <c:v>0.1036169</c:v>
                </c:pt>
                <c:pt idx="369">
                  <c:v>0.1035446</c:v>
                </c:pt>
                <c:pt idx="370">
                  <c:v>0.10348160000000001</c:v>
                </c:pt>
                <c:pt idx="371">
                  <c:v>0.1033099</c:v>
                </c:pt>
                <c:pt idx="372">
                  <c:v>0.10313840000000001</c:v>
                </c:pt>
                <c:pt idx="373">
                  <c:v>0.1029873</c:v>
                </c:pt>
                <c:pt idx="374">
                  <c:v>0.1028313</c:v>
                </c:pt>
                <c:pt idx="375">
                  <c:v>0.10270890000000001</c:v>
                </c:pt>
                <c:pt idx="376">
                  <c:v>0.10256850000000001</c:v>
                </c:pt>
                <c:pt idx="377">
                  <c:v>0.1024771</c:v>
                </c:pt>
                <c:pt idx="378">
                  <c:v>0.1023973</c:v>
                </c:pt>
                <c:pt idx="379">
                  <c:v>0.1021828</c:v>
                </c:pt>
                <c:pt idx="380">
                  <c:v>0.10204580000000001</c:v>
                </c:pt>
                <c:pt idx="381">
                  <c:v>0.10195170000000001</c:v>
                </c:pt>
                <c:pt idx="382">
                  <c:v>0.10184790000000001</c:v>
                </c:pt>
                <c:pt idx="383">
                  <c:v>0.1015991</c:v>
                </c:pt>
                <c:pt idx="384">
                  <c:v>0.1015345</c:v>
                </c:pt>
                <c:pt idx="385">
                  <c:v>0.10147639999999999</c:v>
                </c:pt>
                <c:pt idx="386">
                  <c:v>0.1012879</c:v>
                </c:pt>
                <c:pt idx="387">
                  <c:v>0.10114380000000001</c:v>
                </c:pt>
                <c:pt idx="388">
                  <c:v>0.1011761</c:v>
                </c:pt>
                <c:pt idx="389">
                  <c:v>0.1010272</c:v>
                </c:pt>
                <c:pt idx="390">
                  <c:v>0.1008211</c:v>
                </c:pt>
                <c:pt idx="391">
                  <c:v>0.1006783</c:v>
                </c:pt>
                <c:pt idx="392">
                  <c:v>0.10051740000000001</c:v>
                </c:pt>
                <c:pt idx="393">
                  <c:v>0.10037939999999999</c:v>
                </c:pt>
                <c:pt idx="394">
                  <c:v>0.1001995</c:v>
                </c:pt>
                <c:pt idx="395">
                  <c:v>9.9970470000000006E-2</c:v>
                </c:pt>
                <c:pt idx="396">
                  <c:v>9.9869879999999994E-2</c:v>
                </c:pt>
                <c:pt idx="397">
                  <c:v>9.9824919999999998E-2</c:v>
                </c:pt>
                <c:pt idx="398">
                  <c:v>9.9606120000000006E-2</c:v>
                </c:pt>
                <c:pt idx="399">
                  <c:v>9.9514920000000007E-2</c:v>
                </c:pt>
                <c:pt idx="400">
                  <c:v>9.9422179999999999E-2</c:v>
                </c:pt>
                <c:pt idx="401">
                  <c:v>9.9191769999999999E-2</c:v>
                </c:pt>
                <c:pt idx="402">
                  <c:v>9.9129739999999994E-2</c:v>
                </c:pt>
                <c:pt idx="403">
                  <c:v>9.9001149999999996E-2</c:v>
                </c:pt>
                <c:pt idx="404">
                  <c:v>9.8901509999999998E-2</c:v>
                </c:pt>
                <c:pt idx="405">
                  <c:v>9.8662910000000006E-2</c:v>
                </c:pt>
                <c:pt idx="406">
                  <c:v>9.851791E-2</c:v>
                </c:pt>
                <c:pt idx="407">
                  <c:v>9.8398529999999998E-2</c:v>
                </c:pt>
                <c:pt idx="408">
                  <c:v>9.8297129999999996E-2</c:v>
                </c:pt>
                <c:pt idx="409">
                  <c:v>9.8157179999999997E-2</c:v>
                </c:pt>
                <c:pt idx="410">
                  <c:v>9.8043850000000002E-2</c:v>
                </c:pt>
                <c:pt idx="411">
                  <c:v>9.7934779999999999E-2</c:v>
                </c:pt>
                <c:pt idx="412">
                  <c:v>9.7789109999999999E-2</c:v>
                </c:pt>
                <c:pt idx="413">
                  <c:v>9.7670859999999998E-2</c:v>
                </c:pt>
                <c:pt idx="414">
                  <c:v>9.7534889999999999E-2</c:v>
                </c:pt>
                <c:pt idx="415">
                  <c:v>9.7407179999999996E-2</c:v>
                </c:pt>
                <c:pt idx="416">
                  <c:v>9.725615E-2</c:v>
                </c:pt>
                <c:pt idx="417">
                  <c:v>9.7108739999999999E-2</c:v>
                </c:pt>
                <c:pt idx="418">
                  <c:v>9.7195870000000004E-2</c:v>
                </c:pt>
                <c:pt idx="419">
                  <c:v>9.6943479999999999E-2</c:v>
                </c:pt>
                <c:pt idx="420">
                  <c:v>9.6783649999999999E-2</c:v>
                </c:pt>
                <c:pt idx="421">
                  <c:v>9.6718479999999996E-2</c:v>
                </c:pt>
                <c:pt idx="422">
                  <c:v>9.6535620000000003E-2</c:v>
                </c:pt>
                <c:pt idx="423">
                  <c:v>9.6433699999999997E-2</c:v>
                </c:pt>
                <c:pt idx="424">
                  <c:v>9.6286460000000004E-2</c:v>
                </c:pt>
                <c:pt idx="425">
                  <c:v>9.6110730000000005E-2</c:v>
                </c:pt>
                <c:pt idx="426">
                  <c:v>9.604393E-2</c:v>
                </c:pt>
                <c:pt idx="427">
                  <c:v>9.5871150000000002E-2</c:v>
                </c:pt>
                <c:pt idx="428">
                  <c:v>9.5811199999999999E-2</c:v>
                </c:pt>
                <c:pt idx="429">
                  <c:v>9.5614690000000002E-2</c:v>
                </c:pt>
                <c:pt idx="430">
                  <c:v>9.5522419999999997E-2</c:v>
                </c:pt>
                <c:pt idx="431">
                  <c:v>9.5412999999999998E-2</c:v>
                </c:pt>
                <c:pt idx="432">
                  <c:v>9.5186140000000002E-2</c:v>
                </c:pt>
                <c:pt idx="433">
                  <c:v>9.5096470000000002E-2</c:v>
                </c:pt>
                <c:pt idx="434">
                  <c:v>9.4996960000000005E-2</c:v>
                </c:pt>
                <c:pt idx="435">
                  <c:v>9.4897659999999995E-2</c:v>
                </c:pt>
                <c:pt idx="436">
                  <c:v>9.4810610000000003E-2</c:v>
                </c:pt>
                <c:pt idx="437">
                  <c:v>9.4708340000000002E-2</c:v>
                </c:pt>
                <c:pt idx="438">
                  <c:v>9.445895E-2</c:v>
                </c:pt>
                <c:pt idx="439">
                  <c:v>9.442354E-2</c:v>
                </c:pt>
                <c:pt idx="440">
                  <c:v>9.4288399999999994E-2</c:v>
                </c:pt>
                <c:pt idx="441">
                  <c:v>9.4131320000000004E-2</c:v>
                </c:pt>
                <c:pt idx="442">
                  <c:v>9.4007160000000006E-2</c:v>
                </c:pt>
                <c:pt idx="443">
                  <c:v>9.3973409999999993E-2</c:v>
                </c:pt>
                <c:pt idx="444">
                  <c:v>9.3806550000000002E-2</c:v>
                </c:pt>
                <c:pt idx="445">
                  <c:v>9.3711500000000003E-2</c:v>
                </c:pt>
                <c:pt idx="446">
                  <c:v>9.3500620000000007E-2</c:v>
                </c:pt>
                <c:pt idx="447">
                  <c:v>9.34257E-2</c:v>
                </c:pt>
                <c:pt idx="448">
                  <c:v>9.3469769999999994E-2</c:v>
                </c:pt>
                <c:pt idx="449">
                  <c:v>9.3346650000000003E-2</c:v>
                </c:pt>
                <c:pt idx="450">
                  <c:v>9.3169509999999997E-2</c:v>
                </c:pt>
                <c:pt idx="451">
                  <c:v>9.3070550000000002E-2</c:v>
                </c:pt>
                <c:pt idx="452">
                  <c:v>9.2956789999999997E-2</c:v>
                </c:pt>
                <c:pt idx="453">
                  <c:v>9.2806040000000006E-2</c:v>
                </c:pt>
                <c:pt idx="454">
                  <c:v>9.2633820000000006E-2</c:v>
                </c:pt>
                <c:pt idx="455">
                  <c:v>9.253198E-2</c:v>
                </c:pt>
                <c:pt idx="456">
                  <c:v>9.2461890000000005E-2</c:v>
                </c:pt>
                <c:pt idx="457">
                  <c:v>9.2266319999999999E-2</c:v>
                </c:pt>
                <c:pt idx="458">
                  <c:v>9.2141230000000005E-2</c:v>
                </c:pt>
                <c:pt idx="459">
                  <c:v>9.1975459999999995E-2</c:v>
                </c:pt>
                <c:pt idx="460">
                  <c:v>9.1967919999999995E-2</c:v>
                </c:pt>
                <c:pt idx="461">
                  <c:v>9.1810279999999994E-2</c:v>
                </c:pt>
                <c:pt idx="462">
                  <c:v>9.1627210000000001E-2</c:v>
                </c:pt>
                <c:pt idx="463">
                  <c:v>9.1547249999999997E-2</c:v>
                </c:pt>
                <c:pt idx="464">
                  <c:v>9.1477240000000001E-2</c:v>
                </c:pt>
                <c:pt idx="465">
                  <c:v>9.1366080000000002E-2</c:v>
                </c:pt>
                <c:pt idx="466">
                  <c:v>9.1258619999999999E-2</c:v>
                </c:pt>
                <c:pt idx="467">
                  <c:v>9.1146690000000002E-2</c:v>
                </c:pt>
                <c:pt idx="468">
                  <c:v>9.1023809999999997E-2</c:v>
                </c:pt>
                <c:pt idx="469">
                  <c:v>9.0898649999999998E-2</c:v>
                </c:pt>
                <c:pt idx="470">
                  <c:v>9.0750750000000005E-2</c:v>
                </c:pt>
                <c:pt idx="471">
                  <c:v>9.0721889999999999E-2</c:v>
                </c:pt>
                <c:pt idx="472">
                  <c:v>9.0588340000000003E-2</c:v>
                </c:pt>
                <c:pt idx="473">
                  <c:v>9.044439E-2</c:v>
                </c:pt>
                <c:pt idx="474">
                  <c:v>9.0263270000000007E-2</c:v>
                </c:pt>
                <c:pt idx="475">
                  <c:v>9.0222440000000001E-2</c:v>
                </c:pt>
                <c:pt idx="476">
                  <c:v>9.0168100000000001E-2</c:v>
                </c:pt>
                <c:pt idx="477">
                  <c:v>8.9990379999999995E-2</c:v>
                </c:pt>
                <c:pt idx="478">
                  <c:v>8.9990130000000002E-2</c:v>
                </c:pt>
                <c:pt idx="479">
                  <c:v>8.9897729999999995E-2</c:v>
                </c:pt>
                <c:pt idx="480">
                  <c:v>8.9720439999999999E-2</c:v>
                </c:pt>
                <c:pt idx="481">
                  <c:v>8.9597389999999999E-2</c:v>
                </c:pt>
                <c:pt idx="482">
                  <c:v>8.9526410000000001E-2</c:v>
                </c:pt>
                <c:pt idx="483">
                  <c:v>8.9353520000000006E-2</c:v>
                </c:pt>
                <c:pt idx="484">
                  <c:v>8.9226310000000003E-2</c:v>
                </c:pt>
                <c:pt idx="485">
                  <c:v>8.9071129999999998E-2</c:v>
                </c:pt>
                <c:pt idx="486">
                  <c:v>8.9024950000000005E-2</c:v>
                </c:pt>
                <c:pt idx="487">
                  <c:v>8.8967829999999998E-2</c:v>
                </c:pt>
                <c:pt idx="488">
                  <c:v>8.8773130000000006E-2</c:v>
                </c:pt>
                <c:pt idx="489">
                  <c:v>8.8686319999999999E-2</c:v>
                </c:pt>
                <c:pt idx="490">
                  <c:v>8.8589790000000002E-2</c:v>
                </c:pt>
                <c:pt idx="491">
                  <c:v>8.8491040000000007E-2</c:v>
                </c:pt>
                <c:pt idx="492">
                  <c:v>8.837209E-2</c:v>
                </c:pt>
                <c:pt idx="493">
                  <c:v>8.8218119999999997E-2</c:v>
                </c:pt>
                <c:pt idx="494">
                  <c:v>8.8183570000000003E-2</c:v>
                </c:pt>
                <c:pt idx="495">
                  <c:v>8.8024179999999994E-2</c:v>
                </c:pt>
                <c:pt idx="496">
                  <c:v>8.7935769999999996E-2</c:v>
                </c:pt>
                <c:pt idx="497">
                  <c:v>8.7828639999999999E-2</c:v>
                </c:pt>
                <c:pt idx="498">
                  <c:v>8.7719019999999995E-2</c:v>
                </c:pt>
                <c:pt idx="499">
                  <c:v>8.7580630000000007E-2</c:v>
                </c:pt>
                <c:pt idx="500">
                  <c:v>8.7450849999999997E-2</c:v>
                </c:pt>
                <c:pt idx="501">
                  <c:v>8.7394079999999999E-2</c:v>
                </c:pt>
                <c:pt idx="502">
                  <c:v>8.7260760000000007E-2</c:v>
                </c:pt>
                <c:pt idx="503">
                  <c:v>8.7167560000000005E-2</c:v>
                </c:pt>
                <c:pt idx="504">
                  <c:v>8.7043259999999997E-2</c:v>
                </c:pt>
                <c:pt idx="505">
                  <c:v>8.6959529999999993E-2</c:v>
                </c:pt>
                <c:pt idx="506">
                  <c:v>8.6789259999999993E-2</c:v>
                </c:pt>
                <c:pt idx="507">
                  <c:v>8.6750250000000001E-2</c:v>
                </c:pt>
                <c:pt idx="508">
                  <c:v>8.6579349999999999E-2</c:v>
                </c:pt>
                <c:pt idx="509">
                  <c:v>8.6608229999999994E-2</c:v>
                </c:pt>
                <c:pt idx="510">
                  <c:v>8.6456859999999996E-2</c:v>
                </c:pt>
                <c:pt idx="511">
                  <c:v>8.6358539999999998E-2</c:v>
                </c:pt>
                <c:pt idx="512">
                  <c:v>8.619454E-2</c:v>
                </c:pt>
                <c:pt idx="513">
                  <c:v>8.6123469999999994E-2</c:v>
                </c:pt>
                <c:pt idx="514">
                  <c:v>8.6003839999999998E-2</c:v>
                </c:pt>
                <c:pt idx="515">
                  <c:v>8.5841760000000003E-2</c:v>
                </c:pt>
                <c:pt idx="516">
                  <c:v>8.5748599999999994E-2</c:v>
                </c:pt>
                <c:pt idx="517">
                  <c:v>8.5642159999999995E-2</c:v>
                </c:pt>
                <c:pt idx="518">
                  <c:v>8.5527980000000003E-2</c:v>
                </c:pt>
                <c:pt idx="519">
                  <c:v>8.5391750000000002E-2</c:v>
                </c:pt>
                <c:pt idx="520">
                  <c:v>8.5309090000000004E-2</c:v>
                </c:pt>
                <c:pt idx="521">
                  <c:v>8.5174700000000006E-2</c:v>
                </c:pt>
                <c:pt idx="522">
                  <c:v>8.5045979999999993E-2</c:v>
                </c:pt>
                <c:pt idx="523">
                  <c:v>8.499495E-2</c:v>
                </c:pt>
                <c:pt idx="524">
                  <c:v>8.4811449999999997E-2</c:v>
                </c:pt>
                <c:pt idx="525">
                  <c:v>8.4762710000000005E-2</c:v>
                </c:pt>
                <c:pt idx="526">
                  <c:v>8.4618689999999996E-2</c:v>
                </c:pt>
                <c:pt idx="527">
                  <c:v>8.4543450000000006E-2</c:v>
                </c:pt>
                <c:pt idx="528">
                  <c:v>8.4367310000000001E-2</c:v>
                </c:pt>
                <c:pt idx="529">
                  <c:v>8.4242769999999995E-2</c:v>
                </c:pt>
                <c:pt idx="530">
                  <c:v>8.4202490000000005E-2</c:v>
                </c:pt>
                <c:pt idx="531">
                  <c:v>8.4067390000000006E-2</c:v>
                </c:pt>
                <c:pt idx="532">
                  <c:v>8.3976540000000002E-2</c:v>
                </c:pt>
                <c:pt idx="533">
                  <c:v>8.3871589999999996E-2</c:v>
                </c:pt>
                <c:pt idx="534">
                  <c:v>8.3720069999999994E-2</c:v>
                </c:pt>
                <c:pt idx="535">
                  <c:v>8.3648609999999998E-2</c:v>
                </c:pt>
                <c:pt idx="536">
                  <c:v>8.3528270000000002E-2</c:v>
                </c:pt>
                <c:pt idx="537">
                  <c:v>8.3419149999999997E-2</c:v>
                </c:pt>
                <c:pt idx="538">
                  <c:v>8.3270430000000006E-2</c:v>
                </c:pt>
                <c:pt idx="539">
                  <c:v>8.325979E-2</c:v>
                </c:pt>
                <c:pt idx="540">
                  <c:v>8.3151680000000006E-2</c:v>
                </c:pt>
                <c:pt idx="541">
                  <c:v>8.3014480000000002E-2</c:v>
                </c:pt>
                <c:pt idx="542">
                  <c:v>8.2904919999999993E-2</c:v>
                </c:pt>
                <c:pt idx="543">
                  <c:v>8.2803909999999994E-2</c:v>
                </c:pt>
                <c:pt idx="544">
                  <c:v>8.2734530000000001E-2</c:v>
                </c:pt>
                <c:pt idx="545">
                  <c:v>8.2578970000000002E-2</c:v>
                </c:pt>
                <c:pt idx="546">
                  <c:v>8.2511139999999997E-2</c:v>
                </c:pt>
                <c:pt idx="547">
                  <c:v>8.2408460000000003E-2</c:v>
                </c:pt>
                <c:pt idx="548">
                  <c:v>8.2312990000000003E-2</c:v>
                </c:pt>
                <c:pt idx="549">
                  <c:v>8.2194729999999994E-2</c:v>
                </c:pt>
                <c:pt idx="550">
                  <c:v>8.2108509999999996E-2</c:v>
                </c:pt>
                <c:pt idx="551">
                  <c:v>8.2046820000000006E-2</c:v>
                </c:pt>
                <c:pt idx="552">
                  <c:v>8.1917970000000007E-2</c:v>
                </c:pt>
                <c:pt idx="553">
                  <c:v>8.184139E-2</c:v>
                </c:pt>
                <c:pt idx="554">
                  <c:v>8.1720189999999998E-2</c:v>
                </c:pt>
                <c:pt idx="555">
                  <c:v>8.1635310000000003E-2</c:v>
                </c:pt>
                <c:pt idx="556">
                  <c:v>8.1542310000000007E-2</c:v>
                </c:pt>
                <c:pt idx="557">
                  <c:v>8.1439739999999997E-2</c:v>
                </c:pt>
                <c:pt idx="558">
                  <c:v>8.1363019999999994E-2</c:v>
                </c:pt>
                <c:pt idx="559">
                  <c:v>8.12639E-2</c:v>
                </c:pt>
                <c:pt idx="560">
                  <c:v>8.1187209999999996E-2</c:v>
                </c:pt>
                <c:pt idx="561">
                  <c:v>8.1095059999999997E-2</c:v>
                </c:pt>
                <c:pt idx="562">
                  <c:v>8.0966220000000005E-2</c:v>
                </c:pt>
                <c:pt idx="563">
                  <c:v>8.089288E-2</c:v>
                </c:pt>
                <c:pt idx="564">
                  <c:v>8.079604E-2</c:v>
                </c:pt>
                <c:pt idx="565">
                  <c:v>8.0724829999999997E-2</c:v>
                </c:pt>
                <c:pt idx="566">
                  <c:v>8.060544E-2</c:v>
                </c:pt>
                <c:pt idx="567">
                  <c:v>8.051991E-2</c:v>
                </c:pt>
                <c:pt idx="568">
                  <c:v>8.0454399999999995E-2</c:v>
                </c:pt>
                <c:pt idx="569">
                  <c:v>8.0461889999999994E-2</c:v>
                </c:pt>
                <c:pt idx="570">
                  <c:v>8.0331879999999994E-2</c:v>
                </c:pt>
                <c:pt idx="571">
                  <c:v>8.0231700000000003E-2</c:v>
                </c:pt>
                <c:pt idx="572">
                  <c:v>8.0113599999999993E-2</c:v>
                </c:pt>
                <c:pt idx="573">
                  <c:v>8.0005499999999993E-2</c:v>
                </c:pt>
                <c:pt idx="574">
                  <c:v>7.9882350000000005E-2</c:v>
                </c:pt>
                <c:pt idx="575">
                  <c:v>7.9798640000000004E-2</c:v>
                </c:pt>
                <c:pt idx="576">
                  <c:v>7.9718899999999995E-2</c:v>
                </c:pt>
                <c:pt idx="577">
                  <c:v>7.9603859999999999E-2</c:v>
                </c:pt>
                <c:pt idx="578">
                  <c:v>7.9547530000000005E-2</c:v>
                </c:pt>
                <c:pt idx="579">
                  <c:v>7.9463160000000005E-2</c:v>
                </c:pt>
                <c:pt idx="580">
                  <c:v>7.9337130000000006E-2</c:v>
                </c:pt>
                <c:pt idx="581">
                  <c:v>7.9250699999999993E-2</c:v>
                </c:pt>
                <c:pt idx="582">
                  <c:v>7.9170950000000004E-2</c:v>
                </c:pt>
                <c:pt idx="583">
                  <c:v>7.9089820000000005E-2</c:v>
                </c:pt>
                <c:pt idx="584">
                  <c:v>7.9023460000000004E-2</c:v>
                </c:pt>
                <c:pt idx="585">
                  <c:v>7.8916009999999995E-2</c:v>
                </c:pt>
                <c:pt idx="586">
                  <c:v>7.8815839999999998E-2</c:v>
                </c:pt>
                <c:pt idx="587">
                  <c:v>7.8735230000000003E-2</c:v>
                </c:pt>
                <c:pt idx="588">
                  <c:v>7.8655119999999995E-2</c:v>
                </c:pt>
                <c:pt idx="589">
                  <c:v>7.8531219999999999E-2</c:v>
                </c:pt>
                <c:pt idx="590">
                  <c:v>7.8479190000000004E-2</c:v>
                </c:pt>
                <c:pt idx="591">
                  <c:v>7.837239E-2</c:v>
                </c:pt>
                <c:pt idx="592">
                  <c:v>7.8288209999999997E-2</c:v>
                </c:pt>
                <c:pt idx="593">
                  <c:v>7.820539E-2</c:v>
                </c:pt>
                <c:pt idx="594">
                  <c:v>7.8123289999999998E-2</c:v>
                </c:pt>
                <c:pt idx="595">
                  <c:v>7.8040990000000005E-2</c:v>
                </c:pt>
                <c:pt idx="596">
                  <c:v>7.7916399999999997E-2</c:v>
                </c:pt>
                <c:pt idx="597">
                  <c:v>7.784953E-2</c:v>
                </c:pt>
                <c:pt idx="598">
                  <c:v>7.7761330000000004E-2</c:v>
                </c:pt>
                <c:pt idx="599">
                  <c:v>7.7685389999999993E-2</c:v>
                </c:pt>
                <c:pt idx="600">
                  <c:v>7.7682340000000003E-2</c:v>
                </c:pt>
                <c:pt idx="601">
                  <c:v>7.7586180000000005E-2</c:v>
                </c:pt>
                <c:pt idx="602">
                  <c:v>7.7497280000000002E-2</c:v>
                </c:pt>
                <c:pt idx="603">
                  <c:v>7.7364039999999995E-2</c:v>
                </c:pt>
                <c:pt idx="604">
                  <c:v>7.7273839999999996E-2</c:v>
                </c:pt>
                <c:pt idx="605">
                  <c:v>7.7176040000000001E-2</c:v>
                </c:pt>
                <c:pt idx="606">
                  <c:v>7.7092279999999999E-2</c:v>
                </c:pt>
                <c:pt idx="607">
                  <c:v>7.7014520000000003E-2</c:v>
                </c:pt>
                <c:pt idx="608">
                  <c:v>7.6911080000000007E-2</c:v>
                </c:pt>
                <c:pt idx="609">
                  <c:v>7.6819689999999996E-2</c:v>
                </c:pt>
                <c:pt idx="610">
                  <c:v>7.6735200000000003E-2</c:v>
                </c:pt>
                <c:pt idx="611">
                  <c:v>7.6648270000000004E-2</c:v>
                </c:pt>
                <c:pt idx="612">
                  <c:v>7.6602439999999994E-2</c:v>
                </c:pt>
                <c:pt idx="613">
                  <c:v>7.6504000000000003E-2</c:v>
                </c:pt>
                <c:pt idx="614">
                  <c:v>7.6404330000000006E-2</c:v>
                </c:pt>
                <c:pt idx="615">
                  <c:v>7.6329099999999997E-2</c:v>
                </c:pt>
                <c:pt idx="616">
                  <c:v>7.6213600000000006E-2</c:v>
                </c:pt>
                <c:pt idx="617">
                  <c:v>7.6176919999999995E-2</c:v>
                </c:pt>
                <c:pt idx="618">
                  <c:v>7.6061219999999999E-2</c:v>
                </c:pt>
                <c:pt idx="619">
                  <c:v>7.6009939999999998E-2</c:v>
                </c:pt>
                <c:pt idx="620">
                  <c:v>7.5903360000000003E-2</c:v>
                </c:pt>
                <c:pt idx="621">
                  <c:v>7.5799110000000003E-2</c:v>
                </c:pt>
                <c:pt idx="622">
                  <c:v>7.5758820000000004E-2</c:v>
                </c:pt>
                <c:pt idx="623">
                  <c:v>7.565819E-2</c:v>
                </c:pt>
                <c:pt idx="624">
                  <c:v>7.5580939999999999E-2</c:v>
                </c:pt>
                <c:pt idx="625">
                  <c:v>7.548792E-2</c:v>
                </c:pt>
                <c:pt idx="626">
                  <c:v>7.5423850000000001E-2</c:v>
                </c:pt>
                <c:pt idx="627">
                  <c:v>7.5317469999999997E-2</c:v>
                </c:pt>
                <c:pt idx="628">
                  <c:v>7.5249430000000006E-2</c:v>
                </c:pt>
                <c:pt idx="629">
                  <c:v>7.5166440000000001E-2</c:v>
                </c:pt>
                <c:pt idx="630">
                  <c:v>7.5171089999999996E-2</c:v>
                </c:pt>
                <c:pt idx="631">
                  <c:v>7.5067529999999993E-2</c:v>
                </c:pt>
                <c:pt idx="632">
                  <c:v>7.4969330000000001E-2</c:v>
                </c:pt>
                <c:pt idx="633">
                  <c:v>7.4853569999999994E-2</c:v>
                </c:pt>
                <c:pt idx="634">
                  <c:v>7.4772130000000006E-2</c:v>
                </c:pt>
                <c:pt idx="635">
                  <c:v>7.4689220000000001E-2</c:v>
                </c:pt>
                <c:pt idx="636">
                  <c:v>7.4625590000000006E-2</c:v>
                </c:pt>
                <c:pt idx="637">
                  <c:v>7.4517379999999994E-2</c:v>
                </c:pt>
                <c:pt idx="638">
                  <c:v>7.4453839999999993E-2</c:v>
                </c:pt>
                <c:pt idx="639">
                  <c:v>7.4353299999999997E-2</c:v>
                </c:pt>
                <c:pt idx="640">
                  <c:v>7.4250449999999996E-2</c:v>
                </c:pt>
                <c:pt idx="641">
                  <c:v>7.420475E-2</c:v>
                </c:pt>
                <c:pt idx="642">
                  <c:v>7.4088180000000003E-2</c:v>
                </c:pt>
                <c:pt idx="643">
                  <c:v>7.4019390000000004E-2</c:v>
                </c:pt>
                <c:pt idx="644">
                  <c:v>7.3952210000000004E-2</c:v>
                </c:pt>
                <c:pt idx="645">
                  <c:v>7.3868829999999996E-2</c:v>
                </c:pt>
                <c:pt idx="646">
                  <c:v>7.3804449999999994E-2</c:v>
                </c:pt>
                <c:pt idx="647">
                  <c:v>7.370198E-2</c:v>
                </c:pt>
                <c:pt idx="648">
                  <c:v>7.3617100000000005E-2</c:v>
                </c:pt>
                <c:pt idx="649">
                  <c:v>7.3559479999999997E-2</c:v>
                </c:pt>
                <c:pt idx="650">
                  <c:v>7.3470309999999997E-2</c:v>
                </c:pt>
                <c:pt idx="651">
                  <c:v>7.3383989999999996E-2</c:v>
                </c:pt>
                <c:pt idx="652">
                  <c:v>7.3328169999999998E-2</c:v>
                </c:pt>
                <c:pt idx="653">
                  <c:v>7.3249400000000006E-2</c:v>
                </c:pt>
                <c:pt idx="654">
                  <c:v>7.3156299999999994E-2</c:v>
                </c:pt>
                <c:pt idx="655">
                  <c:v>7.3083400000000007E-2</c:v>
                </c:pt>
                <c:pt idx="656">
                  <c:v>7.3021290000000003E-2</c:v>
                </c:pt>
                <c:pt idx="657">
                  <c:v>7.2924379999999997E-2</c:v>
                </c:pt>
                <c:pt idx="658">
                  <c:v>7.284852E-2</c:v>
                </c:pt>
                <c:pt idx="659">
                  <c:v>7.2758980000000001E-2</c:v>
                </c:pt>
                <c:pt idx="660">
                  <c:v>7.2769239999999999E-2</c:v>
                </c:pt>
                <c:pt idx="661">
                  <c:v>7.2694969999999998E-2</c:v>
                </c:pt>
                <c:pt idx="662">
                  <c:v>7.2588710000000001E-2</c:v>
                </c:pt>
                <c:pt idx="663">
                  <c:v>7.2503139999999994E-2</c:v>
                </c:pt>
                <c:pt idx="664">
                  <c:v>7.2429499999999994E-2</c:v>
                </c:pt>
                <c:pt idx="665">
                  <c:v>7.2311669999999995E-2</c:v>
                </c:pt>
                <c:pt idx="666">
                  <c:v>7.2244059999999999E-2</c:v>
                </c:pt>
                <c:pt idx="667">
                  <c:v>7.2170419999999999E-2</c:v>
                </c:pt>
                <c:pt idx="668">
                  <c:v>7.2093400000000002E-2</c:v>
                </c:pt>
                <c:pt idx="669">
                  <c:v>7.2002159999999996E-2</c:v>
                </c:pt>
                <c:pt idx="670">
                  <c:v>7.193252E-2</c:v>
                </c:pt>
                <c:pt idx="671">
                  <c:v>7.1864319999999995E-2</c:v>
                </c:pt>
                <c:pt idx="672">
                  <c:v>7.1760229999999994E-2</c:v>
                </c:pt>
                <c:pt idx="673">
                  <c:v>7.1675290000000003E-2</c:v>
                </c:pt>
                <c:pt idx="674">
                  <c:v>7.1613670000000004E-2</c:v>
                </c:pt>
                <c:pt idx="675">
                  <c:v>7.1534089999999995E-2</c:v>
                </c:pt>
                <c:pt idx="676">
                  <c:v>7.1462020000000001E-2</c:v>
                </c:pt>
                <c:pt idx="677">
                  <c:v>7.1418579999999995E-2</c:v>
                </c:pt>
                <c:pt idx="678">
                  <c:v>7.1310009999999993E-2</c:v>
                </c:pt>
                <c:pt idx="679">
                  <c:v>7.1236270000000004E-2</c:v>
                </c:pt>
                <c:pt idx="680">
                  <c:v>7.1153229999999998E-2</c:v>
                </c:pt>
                <c:pt idx="681">
                  <c:v>7.1060890000000002E-2</c:v>
                </c:pt>
                <c:pt idx="682">
                  <c:v>7.1033230000000003E-2</c:v>
                </c:pt>
                <c:pt idx="683">
                  <c:v>7.0936509999999994E-2</c:v>
                </c:pt>
                <c:pt idx="684">
                  <c:v>7.0867470000000002E-2</c:v>
                </c:pt>
                <c:pt idx="685">
                  <c:v>7.0788160000000003E-2</c:v>
                </c:pt>
                <c:pt idx="686">
                  <c:v>7.0688150000000005E-2</c:v>
                </c:pt>
                <c:pt idx="687">
                  <c:v>7.0667320000000006E-2</c:v>
                </c:pt>
                <c:pt idx="688">
                  <c:v>7.0559319999999995E-2</c:v>
                </c:pt>
                <c:pt idx="689">
                  <c:v>7.0484870000000005E-2</c:v>
                </c:pt>
                <c:pt idx="690">
                  <c:v>7.0423029999999998E-2</c:v>
                </c:pt>
                <c:pt idx="691">
                  <c:v>7.0424710000000001E-2</c:v>
                </c:pt>
                <c:pt idx="692">
                  <c:v>7.0330489999999996E-2</c:v>
                </c:pt>
                <c:pt idx="693">
                  <c:v>7.0234229999999995E-2</c:v>
                </c:pt>
                <c:pt idx="694">
                  <c:v>7.0157750000000005E-2</c:v>
                </c:pt>
                <c:pt idx="695">
                  <c:v>7.007389E-2</c:v>
                </c:pt>
                <c:pt idx="696">
                  <c:v>7.001288E-2</c:v>
                </c:pt>
                <c:pt idx="697">
                  <c:v>6.9890430000000003E-2</c:v>
                </c:pt>
                <c:pt idx="698">
                  <c:v>6.9843089999999997E-2</c:v>
                </c:pt>
                <c:pt idx="699">
                  <c:v>6.9762879999999999E-2</c:v>
                </c:pt>
                <c:pt idx="700">
                  <c:v>6.970548E-2</c:v>
                </c:pt>
                <c:pt idx="701">
                  <c:v>6.9634680000000004E-2</c:v>
                </c:pt>
                <c:pt idx="702">
                  <c:v>6.9554679999999994E-2</c:v>
                </c:pt>
                <c:pt idx="703">
                  <c:v>6.9465479999999996E-2</c:v>
                </c:pt>
                <c:pt idx="704">
                  <c:v>6.9370829999999994E-2</c:v>
                </c:pt>
                <c:pt idx="705">
                  <c:v>6.9334259999999995E-2</c:v>
                </c:pt>
                <c:pt idx="706">
                  <c:v>6.9245929999999997E-2</c:v>
                </c:pt>
                <c:pt idx="707">
                  <c:v>6.9194980000000003E-2</c:v>
                </c:pt>
                <c:pt idx="708">
                  <c:v>6.9118120000000005E-2</c:v>
                </c:pt>
                <c:pt idx="709">
                  <c:v>6.9091029999999998E-2</c:v>
                </c:pt>
                <c:pt idx="710">
                  <c:v>6.8978380000000006E-2</c:v>
                </c:pt>
                <c:pt idx="711">
                  <c:v>6.8908579999999997E-2</c:v>
                </c:pt>
                <c:pt idx="712">
                  <c:v>6.8846870000000004E-2</c:v>
                </c:pt>
                <c:pt idx="713">
                  <c:v>6.876583E-2</c:v>
                </c:pt>
                <c:pt idx="714">
                  <c:v>6.8694519999999995E-2</c:v>
                </c:pt>
                <c:pt idx="715">
                  <c:v>6.8610530000000003E-2</c:v>
                </c:pt>
                <c:pt idx="716">
                  <c:v>6.8564260000000002E-2</c:v>
                </c:pt>
                <c:pt idx="717">
                  <c:v>6.846381E-2</c:v>
                </c:pt>
                <c:pt idx="718">
                  <c:v>6.8391820000000006E-2</c:v>
                </c:pt>
                <c:pt idx="719">
                  <c:v>6.8338590000000005E-2</c:v>
                </c:pt>
                <c:pt idx="720">
                  <c:v>6.8265729999999997E-2</c:v>
                </c:pt>
                <c:pt idx="721">
                  <c:v>6.8273399999999998E-2</c:v>
                </c:pt>
                <c:pt idx="722">
                  <c:v>6.8192219999999998E-2</c:v>
                </c:pt>
                <c:pt idx="723">
                  <c:v>6.8132659999999998E-2</c:v>
                </c:pt>
                <c:pt idx="724">
                  <c:v>6.8021789999999999E-2</c:v>
                </c:pt>
                <c:pt idx="725">
                  <c:v>6.7957020000000007E-2</c:v>
                </c:pt>
                <c:pt idx="726">
                  <c:v>6.7858630000000003E-2</c:v>
                </c:pt>
                <c:pt idx="727">
                  <c:v>6.7789890000000005E-2</c:v>
                </c:pt>
                <c:pt idx="728">
                  <c:v>6.7725320000000006E-2</c:v>
                </c:pt>
                <c:pt idx="729">
                  <c:v>6.767331E-2</c:v>
                </c:pt>
                <c:pt idx="730">
                  <c:v>6.7605490000000004E-2</c:v>
                </c:pt>
                <c:pt idx="731">
                  <c:v>6.7527539999999997E-2</c:v>
                </c:pt>
                <c:pt idx="732">
                  <c:v>6.7470840000000004E-2</c:v>
                </c:pt>
                <c:pt idx="733">
                  <c:v>6.740989E-2</c:v>
                </c:pt>
                <c:pt idx="734">
                  <c:v>6.7327159999999997E-2</c:v>
                </c:pt>
                <c:pt idx="735">
                  <c:v>6.7230010000000007E-2</c:v>
                </c:pt>
                <c:pt idx="736">
                  <c:v>6.7179349999999999E-2</c:v>
                </c:pt>
                <c:pt idx="737">
                  <c:v>6.7110050000000004E-2</c:v>
                </c:pt>
                <c:pt idx="738">
                  <c:v>6.7037490000000005E-2</c:v>
                </c:pt>
                <c:pt idx="739">
                  <c:v>6.6968100000000003E-2</c:v>
                </c:pt>
                <c:pt idx="740">
                  <c:v>6.6912369999999999E-2</c:v>
                </c:pt>
                <c:pt idx="741">
                  <c:v>6.6821439999999996E-2</c:v>
                </c:pt>
                <c:pt idx="742">
                  <c:v>6.6766279999999997E-2</c:v>
                </c:pt>
                <c:pt idx="743">
                  <c:v>6.67069E-2</c:v>
                </c:pt>
                <c:pt idx="744">
                  <c:v>6.6640909999999998E-2</c:v>
                </c:pt>
                <c:pt idx="745">
                  <c:v>6.656513E-2</c:v>
                </c:pt>
                <c:pt idx="746">
                  <c:v>6.6496050000000001E-2</c:v>
                </c:pt>
                <c:pt idx="747">
                  <c:v>6.6463099999999997E-2</c:v>
                </c:pt>
                <c:pt idx="748">
                  <c:v>6.6365770000000004E-2</c:v>
                </c:pt>
                <c:pt idx="749">
                  <c:v>6.6337270000000004E-2</c:v>
                </c:pt>
                <c:pt idx="750">
                  <c:v>6.6219299999999995E-2</c:v>
                </c:pt>
                <c:pt idx="751">
                  <c:v>6.6261319999999999E-2</c:v>
                </c:pt>
                <c:pt idx="752">
                  <c:v>6.6180249999999996E-2</c:v>
                </c:pt>
                <c:pt idx="753">
                  <c:v>6.6089809999999999E-2</c:v>
                </c:pt>
                <c:pt idx="754">
                  <c:v>6.6004170000000001E-2</c:v>
                </c:pt>
                <c:pt idx="755">
                  <c:v>6.5946210000000005E-2</c:v>
                </c:pt>
                <c:pt idx="756">
                  <c:v>6.5857620000000006E-2</c:v>
                </c:pt>
                <c:pt idx="757">
                  <c:v>6.5793809999999994E-2</c:v>
                </c:pt>
                <c:pt idx="758">
                  <c:v>6.5732460000000006E-2</c:v>
                </c:pt>
                <c:pt idx="759">
                  <c:v>6.5709580000000004E-2</c:v>
                </c:pt>
                <c:pt idx="760">
                  <c:v>6.56143E-2</c:v>
                </c:pt>
                <c:pt idx="761">
                  <c:v>6.5576179999999998E-2</c:v>
                </c:pt>
                <c:pt idx="762">
                  <c:v>6.5493599999999999E-2</c:v>
                </c:pt>
                <c:pt idx="763">
                  <c:v>6.5406110000000003E-2</c:v>
                </c:pt>
                <c:pt idx="764">
                  <c:v>6.5331520000000004E-2</c:v>
                </c:pt>
                <c:pt idx="765">
                  <c:v>6.5292970000000006E-2</c:v>
                </c:pt>
                <c:pt idx="766">
                  <c:v>6.5191399999999997E-2</c:v>
                </c:pt>
                <c:pt idx="767">
                  <c:v>6.5137609999999999E-2</c:v>
                </c:pt>
                <c:pt idx="768">
                  <c:v>6.5078899999999995E-2</c:v>
                </c:pt>
                <c:pt idx="769">
                  <c:v>6.5014989999999995E-2</c:v>
                </c:pt>
                <c:pt idx="770">
                  <c:v>6.4962599999999995E-2</c:v>
                </c:pt>
                <c:pt idx="771">
                  <c:v>6.4898259999999999E-2</c:v>
                </c:pt>
                <c:pt idx="772">
                  <c:v>6.4839090000000002E-2</c:v>
                </c:pt>
                <c:pt idx="773">
                  <c:v>6.4785129999999996E-2</c:v>
                </c:pt>
                <c:pt idx="774">
                  <c:v>6.4710820000000002E-2</c:v>
                </c:pt>
                <c:pt idx="775">
                  <c:v>6.4654299999999998E-2</c:v>
                </c:pt>
                <c:pt idx="776">
                  <c:v>6.4584459999999996E-2</c:v>
                </c:pt>
                <c:pt idx="777">
                  <c:v>6.4516669999999998E-2</c:v>
                </c:pt>
                <c:pt idx="778">
                  <c:v>6.4442310000000003E-2</c:v>
                </c:pt>
                <c:pt idx="779">
                  <c:v>6.4366229999999997E-2</c:v>
                </c:pt>
                <c:pt idx="780">
                  <c:v>6.4332139999999996E-2</c:v>
                </c:pt>
                <c:pt idx="781">
                  <c:v>6.4266840000000006E-2</c:v>
                </c:pt>
                <c:pt idx="782">
                  <c:v>6.4267829999999998E-2</c:v>
                </c:pt>
                <c:pt idx="783">
                  <c:v>6.4200209999999994E-2</c:v>
                </c:pt>
                <c:pt idx="784">
                  <c:v>6.4119780000000001E-2</c:v>
                </c:pt>
                <c:pt idx="785">
                  <c:v>6.4063640000000005E-2</c:v>
                </c:pt>
                <c:pt idx="786">
                  <c:v>6.4003740000000003E-2</c:v>
                </c:pt>
                <c:pt idx="787">
                  <c:v>6.3912540000000004E-2</c:v>
                </c:pt>
                <c:pt idx="788">
                  <c:v>6.3854499999999995E-2</c:v>
                </c:pt>
                <c:pt idx="789">
                  <c:v>6.3778420000000002E-2</c:v>
                </c:pt>
                <c:pt idx="790">
                  <c:v>6.3751299999999997E-2</c:v>
                </c:pt>
                <c:pt idx="791">
                  <c:v>6.3678960000000007E-2</c:v>
                </c:pt>
                <c:pt idx="792">
                  <c:v>6.3595319999999997E-2</c:v>
                </c:pt>
                <c:pt idx="793">
                  <c:v>6.3502610000000001E-2</c:v>
                </c:pt>
                <c:pt idx="794">
                  <c:v>6.3478809999999997E-2</c:v>
                </c:pt>
                <c:pt idx="795">
                  <c:v>6.3429550000000001E-2</c:v>
                </c:pt>
                <c:pt idx="796">
                  <c:v>6.3384629999999997E-2</c:v>
                </c:pt>
                <c:pt idx="797">
                  <c:v>6.3308790000000004E-2</c:v>
                </c:pt>
                <c:pt idx="798">
                  <c:v>6.3222360000000005E-2</c:v>
                </c:pt>
                <c:pt idx="799">
                  <c:v>6.3192730000000003E-2</c:v>
                </c:pt>
                <c:pt idx="800">
                  <c:v>6.3133239999999993E-2</c:v>
                </c:pt>
                <c:pt idx="801">
                  <c:v>6.3058149999999993E-2</c:v>
                </c:pt>
                <c:pt idx="802">
                  <c:v>6.3016279999999994E-2</c:v>
                </c:pt>
                <c:pt idx="803">
                  <c:v>6.2931429999999997E-2</c:v>
                </c:pt>
                <c:pt idx="804">
                  <c:v>6.2885200000000002E-2</c:v>
                </c:pt>
                <c:pt idx="805">
                  <c:v>6.2817579999999998E-2</c:v>
                </c:pt>
                <c:pt idx="806">
                  <c:v>6.2782160000000004E-2</c:v>
                </c:pt>
                <c:pt idx="807">
                  <c:v>6.2729579999999993E-2</c:v>
                </c:pt>
                <c:pt idx="808">
                  <c:v>6.2665819999999997E-2</c:v>
                </c:pt>
                <c:pt idx="809">
                  <c:v>6.2582949999999998E-2</c:v>
                </c:pt>
                <c:pt idx="810">
                  <c:v>6.2527680000000002E-2</c:v>
                </c:pt>
                <c:pt idx="811">
                  <c:v>6.2463480000000002E-2</c:v>
                </c:pt>
                <c:pt idx="812">
                  <c:v>6.2505619999999998E-2</c:v>
                </c:pt>
                <c:pt idx="813">
                  <c:v>6.2414740000000003E-2</c:v>
                </c:pt>
                <c:pt idx="814">
                  <c:v>6.23668E-2</c:v>
                </c:pt>
                <c:pt idx="815">
                  <c:v>6.2262190000000002E-2</c:v>
                </c:pt>
                <c:pt idx="816">
                  <c:v>6.2212580000000003E-2</c:v>
                </c:pt>
                <c:pt idx="817">
                  <c:v>6.2141929999999998E-2</c:v>
                </c:pt>
                <c:pt idx="818">
                  <c:v>6.2088839999999999E-2</c:v>
                </c:pt>
                <c:pt idx="819">
                  <c:v>6.2039900000000002E-2</c:v>
                </c:pt>
                <c:pt idx="820">
                  <c:v>6.194293E-2</c:v>
                </c:pt>
                <c:pt idx="821">
                  <c:v>6.1910649999999998E-2</c:v>
                </c:pt>
                <c:pt idx="822">
                  <c:v>6.18743E-2</c:v>
                </c:pt>
                <c:pt idx="823">
                  <c:v>6.1780300000000003E-2</c:v>
                </c:pt>
                <c:pt idx="824">
                  <c:v>6.1750520000000003E-2</c:v>
                </c:pt>
                <c:pt idx="825">
                  <c:v>6.1709380000000001E-2</c:v>
                </c:pt>
                <c:pt idx="826">
                  <c:v>6.1600009999999997E-2</c:v>
                </c:pt>
                <c:pt idx="827">
                  <c:v>6.1582079999999997E-2</c:v>
                </c:pt>
                <c:pt idx="828">
                  <c:v>6.1529189999999997E-2</c:v>
                </c:pt>
                <c:pt idx="829">
                  <c:v>6.1476860000000001E-2</c:v>
                </c:pt>
                <c:pt idx="830">
                  <c:v>6.1403909999999999E-2</c:v>
                </c:pt>
                <c:pt idx="831">
                  <c:v>6.1360789999999998E-2</c:v>
                </c:pt>
                <c:pt idx="832">
                  <c:v>6.1293130000000001E-2</c:v>
                </c:pt>
                <c:pt idx="833">
                  <c:v>6.1247799999999998E-2</c:v>
                </c:pt>
                <c:pt idx="834">
                  <c:v>6.118614E-2</c:v>
                </c:pt>
                <c:pt idx="835">
                  <c:v>6.113437E-2</c:v>
                </c:pt>
                <c:pt idx="836">
                  <c:v>6.107419E-2</c:v>
                </c:pt>
                <c:pt idx="837">
                  <c:v>6.1020430000000001E-2</c:v>
                </c:pt>
                <c:pt idx="838">
                  <c:v>6.0963169999999997E-2</c:v>
                </c:pt>
                <c:pt idx="839">
                  <c:v>6.0914019999999999E-2</c:v>
                </c:pt>
                <c:pt idx="840">
                  <c:v>6.0850809999999998E-2</c:v>
                </c:pt>
                <c:pt idx="841">
                  <c:v>6.0813649999999997E-2</c:v>
                </c:pt>
                <c:pt idx="842">
                  <c:v>6.0797999999999998E-2</c:v>
                </c:pt>
                <c:pt idx="843">
                  <c:v>6.0750440000000003E-2</c:v>
                </c:pt>
                <c:pt idx="844">
                  <c:v>6.0699419999999997E-2</c:v>
                </c:pt>
                <c:pt idx="845">
                  <c:v>6.0644660000000003E-2</c:v>
                </c:pt>
                <c:pt idx="846">
                  <c:v>6.0569400000000002E-2</c:v>
                </c:pt>
                <c:pt idx="847">
                  <c:v>6.0479980000000003E-2</c:v>
                </c:pt>
                <c:pt idx="848">
                  <c:v>6.0417859999999997E-2</c:v>
                </c:pt>
                <c:pt idx="849">
                  <c:v>6.0380299999999998E-2</c:v>
                </c:pt>
                <c:pt idx="850">
                  <c:v>6.0325869999999997E-2</c:v>
                </c:pt>
                <c:pt idx="851">
                  <c:v>6.0276540000000003E-2</c:v>
                </c:pt>
                <c:pt idx="852">
                  <c:v>6.0220589999999997E-2</c:v>
                </c:pt>
                <c:pt idx="853">
                  <c:v>6.017024E-2</c:v>
                </c:pt>
                <c:pt idx="854">
                  <c:v>6.013367E-2</c:v>
                </c:pt>
                <c:pt idx="855">
                  <c:v>6.0050539999999999E-2</c:v>
                </c:pt>
                <c:pt idx="856">
                  <c:v>6.001426E-2</c:v>
                </c:pt>
                <c:pt idx="857">
                  <c:v>5.9972919999999999E-2</c:v>
                </c:pt>
                <c:pt idx="858">
                  <c:v>5.9917669999999999E-2</c:v>
                </c:pt>
                <c:pt idx="859">
                  <c:v>5.9859740000000002E-2</c:v>
                </c:pt>
                <c:pt idx="860">
                  <c:v>5.9844960000000003E-2</c:v>
                </c:pt>
                <c:pt idx="861">
                  <c:v>5.975929E-2</c:v>
                </c:pt>
                <c:pt idx="862">
                  <c:v>5.9715499999999998E-2</c:v>
                </c:pt>
                <c:pt idx="863">
                  <c:v>5.9632610000000003E-2</c:v>
                </c:pt>
                <c:pt idx="864">
                  <c:v>5.9601309999999998E-2</c:v>
                </c:pt>
                <c:pt idx="865">
                  <c:v>5.9543770000000003E-2</c:v>
                </c:pt>
                <c:pt idx="866">
                  <c:v>5.9496830000000001E-2</c:v>
                </c:pt>
                <c:pt idx="867">
                  <c:v>5.9450080000000002E-2</c:v>
                </c:pt>
                <c:pt idx="868">
                  <c:v>5.9405890000000003E-2</c:v>
                </c:pt>
                <c:pt idx="869">
                  <c:v>5.9346950000000002E-2</c:v>
                </c:pt>
                <c:pt idx="870">
                  <c:v>5.9326619999999997E-2</c:v>
                </c:pt>
                <c:pt idx="871">
                  <c:v>5.9238609999999997E-2</c:v>
                </c:pt>
                <c:pt idx="872">
                  <c:v>5.9194070000000001E-2</c:v>
                </c:pt>
                <c:pt idx="873">
                  <c:v>5.9206290000000002E-2</c:v>
                </c:pt>
                <c:pt idx="874">
                  <c:v>5.911276E-2</c:v>
                </c:pt>
                <c:pt idx="875">
                  <c:v>5.9102710000000003E-2</c:v>
                </c:pt>
                <c:pt idx="876">
                  <c:v>5.901965E-2</c:v>
                </c:pt>
                <c:pt idx="877">
                  <c:v>5.8985879999999997E-2</c:v>
                </c:pt>
                <c:pt idx="878">
                  <c:v>5.8945339999999999E-2</c:v>
                </c:pt>
                <c:pt idx="879">
                  <c:v>5.8884020000000002E-2</c:v>
                </c:pt>
                <c:pt idx="880">
                  <c:v>5.8828779999999997E-2</c:v>
                </c:pt>
                <c:pt idx="881">
                  <c:v>5.8776580000000002E-2</c:v>
                </c:pt>
                <c:pt idx="882">
                  <c:v>5.8732520000000003E-2</c:v>
                </c:pt>
                <c:pt idx="883">
                  <c:v>5.8668440000000002E-2</c:v>
                </c:pt>
                <c:pt idx="884">
                  <c:v>5.8616620000000001E-2</c:v>
                </c:pt>
                <c:pt idx="885">
                  <c:v>5.8578579999999998E-2</c:v>
                </c:pt>
                <c:pt idx="886">
                  <c:v>5.8534059999999999E-2</c:v>
                </c:pt>
                <c:pt idx="887">
                  <c:v>5.8499950000000002E-2</c:v>
                </c:pt>
                <c:pt idx="888">
                  <c:v>5.8461249999999999E-2</c:v>
                </c:pt>
                <c:pt idx="889">
                  <c:v>5.8390909999999997E-2</c:v>
                </c:pt>
                <c:pt idx="890">
                  <c:v>5.8355009999999999E-2</c:v>
                </c:pt>
                <c:pt idx="891">
                  <c:v>5.8291240000000001E-2</c:v>
                </c:pt>
                <c:pt idx="892">
                  <c:v>5.8272749999999998E-2</c:v>
                </c:pt>
                <c:pt idx="893">
                  <c:v>5.821258E-2</c:v>
                </c:pt>
                <c:pt idx="894">
                  <c:v>5.8161690000000002E-2</c:v>
                </c:pt>
                <c:pt idx="895">
                  <c:v>5.8131629999999997E-2</c:v>
                </c:pt>
                <c:pt idx="896">
                  <c:v>5.8076080000000002E-2</c:v>
                </c:pt>
                <c:pt idx="897">
                  <c:v>5.8021679999999999E-2</c:v>
                </c:pt>
                <c:pt idx="898">
                  <c:v>5.7970720000000003E-2</c:v>
                </c:pt>
                <c:pt idx="899">
                  <c:v>5.7934329999999999E-2</c:v>
                </c:pt>
                <c:pt idx="900">
                  <c:v>5.7894559999999998E-2</c:v>
                </c:pt>
                <c:pt idx="901">
                  <c:v>5.7831439999999998E-2</c:v>
                </c:pt>
                <c:pt idx="902">
                  <c:v>5.7786999999999998E-2</c:v>
                </c:pt>
                <c:pt idx="903">
                  <c:v>5.7785240000000002E-2</c:v>
                </c:pt>
                <c:pt idx="904">
                  <c:v>5.775744E-2</c:v>
                </c:pt>
                <c:pt idx="905">
                  <c:v>5.769639E-2</c:v>
                </c:pt>
                <c:pt idx="906">
                  <c:v>5.7627690000000002E-2</c:v>
                </c:pt>
                <c:pt idx="907">
                  <c:v>5.7607539999999999E-2</c:v>
                </c:pt>
                <c:pt idx="908">
                  <c:v>5.7544480000000002E-2</c:v>
                </c:pt>
                <c:pt idx="909">
                  <c:v>5.7499349999999998E-2</c:v>
                </c:pt>
                <c:pt idx="910">
                  <c:v>5.7431900000000001E-2</c:v>
                </c:pt>
                <c:pt idx="911">
                  <c:v>5.740191E-2</c:v>
                </c:pt>
                <c:pt idx="912">
                  <c:v>5.7372260000000001E-2</c:v>
                </c:pt>
                <c:pt idx="913">
                  <c:v>5.7351810000000003E-2</c:v>
                </c:pt>
                <c:pt idx="914">
                  <c:v>5.7268590000000001E-2</c:v>
                </c:pt>
                <c:pt idx="915">
                  <c:v>5.7247079999999999E-2</c:v>
                </c:pt>
                <c:pt idx="916">
                  <c:v>5.719138E-2</c:v>
                </c:pt>
                <c:pt idx="917">
                  <c:v>5.715957E-2</c:v>
                </c:pt>
                <c:pt idx="918">
                  <c:v>5.7115079999999999E-2</c:v>
                </c:pt>
                <c:pt idx="919">
                  <c:v>5.7052079999999998E-2</c:v>
                </c:pt>
                <c:pt idx="920">
                  <c:v>5.7031749999999999E-2</c:v>
                </c:pt>
                <c:pt idx="921">
                  <c:v>5.7006950000000001E-2</c:v>
                </c:pt>
                <c:pt idx="922">
                  <c:v>5.6974919999999998E-2</c:v>
                </c:pt>
                <c:pt idx="923">
                  <c:v>5.691276E-2</c:v>
                </c:pt>
                <c:pt idx="924">
                  <c:v>5.6868059999999998E-2</c:v>
                </c:pt>
                <c:pt idx="925">
                  <c:v>5.6830770000000003E-2</c:v>
                </c:pt>
                <c:pt idx="926">
                  <c:v>5.6767430000000001E-2</c:v>
                </c:pt>
                <c:pt idx="927">
                  <c:v>5.6715160000000001E-2</c:v>
                </c:pt>
                <c:pt idx="928">
                  <c:v>5.6693550000000002E-2</c:v>
                </c:pt>
                <c:pt idx="929">
                  <c:v>5.6650119999999998E-2</c:v>
                </c:pt>
                <c:pt idx="930">
                  <c:v>5.6615609999999997E-2</c:v>
                </c:pt>
                <c:pt idx="931">
                  <c:v>5.6549490000000001E-2</c:v>
                </c:pt>
                <c:pt idx="932">
                  <c:v>5.6525579999999999E-2</c:v>
                </c:pt>
                <c:pt idx="933">
                  <c:v>5.6560190000000003E-2</c:v>
                </c:pt>
                <c:pt idx="934">
                  <c:v>5.6487040000000002E-2</c:v>
                </c:pt>
                <c:pt idx="935">
                  <c:v>5.6464449999999999E-2</c:v>
                </c:pt>
                <c:pt idx="936">
                  <c:v>5.6395800000000003E-2</c:v>
                </c:pt>
                <c:pt idx="937">
                  <c:v>5.6353550000000002E-2</c:v>
                </c:pt>
                <c:pt idx="938">
                  <c:v>5.632703E-2</c:v>
                </c:pt>
                <c:pt idx="939">
                  <c:v>5.6290390000000003E-2</c:v>
                </c:pt>
                <c:pt idx="940">
                  <c:v>5.622253E-2</c:v>
                </c:pt>
                <c:pt idx="941">
                  <c:v>5.6208069999999999E-2</c:v>
                </c:pt>
                <c:pt idx="942">
                  <c:v>5.617569E-2</c:v>
                </c:pt>
                <c:pt idx="943">
                  <c:v>5.6147580000000002E-2</c:v>
                </c:pt>
                <c:pt idx="944">
                  <c:v>5.6087430000000001E-2</c:v>
                </c:pt>
                <c:pt idx="945">
                  <c:v>5.6029929999999999E-2</c:v>
                </c:pt>
                <c:pt idx="946">
                  <c:v>5.6005279999999998E-2</c:v>
                </c:pt>
                <c:pt idx="947">
                  <c:v>5.5995280000000001E-2</c:v>
                </c:pt>
                <c:pt idx="948">
                  <c:v>5.5913009999999999E-2</c:v>
                </c:pt>
                <c:pt idx="949">
                  <c:v>5.5877330000000003E-2</c:v>
                </c:pt>
                <c:pt idx="950">
                  <c:v>5.5833969999999997E-2</c:v>
                </c:pt>
                <c:pt idx="951">
                  <c:v>5.5805830000000001E-2</c:v>
                </c:pt>
                <c:pt idx="952">
                  <c:v>5.5764139999999997E-2</c:v>
                </c:pt>
                <c:pt idx="953">
                  <c:v>5.5759740000000002E-2</c:v>
                </c:pt>
                <c:pt idx="954">
                  <c:v>5.5719900000000003E-2</c:v>
                </c:pt>
                <c:pt idx="955">
                  <c:v>5.5698339999999999E-2</c:v>
                </c:pt>
                <c:pt idx="956">
                  <c:v>5.5660040000000001E-2</c:v>
                </c:pt>
                <c:pt idx="957">
                  <c:v>5.5578900000000001E-2</c:v>
                </c:pt>
                <c:pt idx="958">
                  <c:v>5.5555779999999999E-2</c:v>
                </c:pt>
                <c:pt idx="959">
                  <c:v>5.5530290000000003E-2</c:v>
                </c:pt>
                <c:pt idx="960">
                  <c:v>5.5519550000000001E-2</c:v>
                </c:pt>
                <c:pt idx="961">
                  <c:v>5.545104E-2</c:v>
                </c:pt>
                <c:pt idx="962">
                  <c:v>5.5435239999999997E-2</c:v>
                </c:pt>
                <c:pt idx="963">
                  <c:v>5.538999E-2</c:v>
                </c:pt>
                <c:pt idx="964">
                  <c:v>5.5402369999999999E-2</c:v>
                </c:pt>
                <c:pt idx="965">
                  <c:v>5.5367449999999999E-2</c:v>
                </c:pt>
                <c:pt idx="966">
                  <c:v>5.5300009999999997E-2</c:v>
                </c:pt>
                <c:pt idx="967">
                  <c:v>5.5288030000000002E-2</c:v>
                </c:pt>
                <c:pt idx="968">
                  <c:v>5.5237269999999998E-2</c:v>
                </c:pt>
                <c:pt idx="969">
                  <c:v>5.5189240000000001E-2</c:v>
                </c:pt>
                <c:pt idx="970">
                  <c:v>5.5162559999999999E-2</c:v>
                </c:pt>
                <c:pt idx="971">
                  <c:v>5.514637E-2</c:v>
                </c:pt>
                <c:pt idx="972">
                  <c:v>5.5108549999999999E-2</c:v>
                </c:pt>
                <c:pt idx="973">
                  <c:v>5.5068279999999997E-2</c:v>
                </c:pt>
                <c:pt idx="974">
                  <c:v>5.5040409999999998E-2</c:v>
                </c:pt>
                <c:pt idx="975">
                  <c:v>5.4999319999999997E-2</c:v>
                </c:pt>
                <c:pt idx="976">
                  <c:v>5.49766E-2</c:v>
                </c:pt>
                <c:pt idx="977">
                  <c:v>5.4933419999999997E-2</c:v>
                </c:pt>
                <c:pt idx="978">
                  <c:v>5.4909769999999997E-2</c:v>
                </c:pt>
                <c:pt idx="979">
                  <c:v>5.4875529999999999E-2</c:v>
                </c:pt>
                <c:pt idx="980">
                  <c:v>5.4834899999999999E-2</c:v>
                </c:pt>
                <c:pt idx="981">
                  <c:v>5.4827149999999998E-2</c:v>
                </c:pt>
                <c:pt idx="982">
                  <c:v>5.4782409999999997E-2</c:v>
                </c:pt>
                <c:pt idx="983">
                  <c:v>5.4755640000000001E-2</c:v>
                </c:pt>
                <c:pt idx="984">
                  <c:v>5.4750020000000003E-2</c:v>
                </c:pt>
                <c:pt idx="985">
                  <c:v>5.4683299999999997E-2</c:v>
                </c:pt>
                <c:pt idx="986">
                  <c:v>5.4640929999999997E-2</c:v>
                </c:pt>
                <c:pt idx="987">
                  <c:v>5.4607269999999999E-2</c:v>
                </c:pt>
                <c:pt idx="988">
                  <c:v>5.4581150000000002E-2</c:v>
                </c:pt>
                <c:pt idx="989">
                  <c:v>5.4577819999999999E-2</c:v>
                </c:pt>
                <c:pt idx="990">
                  <c:v>5.4549010000000002E-2</c:v>
                </c:pt>
                <c:pt idx="991">
                  <c:v>5.4516620000000002E-2</c:v>
                </c:pt>
                <c:pt idx="992">
                  <c:v>5.4470690000000002E-2</c:v>
                </c:pt>
                <c:pt idx="993">
                  <c:v>5.4437430000000002E-2</c:v>
                </c:pt>
                <c:pt idx="994">
                  <c:v>5.448484E-2</c:v>
                </c:pt>
                <c:pt idx="995">
                  <c:v>5.4436819999999997E-2</c:v>
                </c:pt>
                <c:pt idx="996">
                  <c:v>5.4392549999999998E-2</c:v>
                </c:pt>
                <c:pt idx="997">
                  <c:v>5.434431E-2</c:v>
                </c:pt>
                <c:pt idx="998">
                  <c:v>5.432145E-2</c:v>
                </c:pt>
                <c:pt idx="999">
                  <c:v>5.4297030000000003E-2</c:v>
                </c:pt>
                <c:pt idx="1000">
                  <c:v>5.4274370000000002E-2</c:v>
                </c:pt>
                <c:pt idx="1001">
                  <c:v>5.4225719999999998E-2</c:v>
                </c:pt>
                <c:pt idx="1002">
                  <c:v>5.4220999999999998E-2</c:v>
                </c:pt>
                <c:pt idx="1003">
                  <c:v>5.4163919999999997E-2</c:v>
                </c:pt>
                <c:pt idx="1004">
                  <c:v>5.4139640000000003E-2</c:v>
                </c:pt>
                <c:pt idx="1005">
                  <c:v>5.4125430000000002E-2</c:v>
                </c:pt>
                <c:pt idx="1006">
                  <c:v>5.4113950000000001E-2</c:v>
                </c:pt>
                <c:pt idx="1007">
                  <c:v>5.4083689999999997E-2</c:v>
                </c:pt>
                <c:pt idx="1008">
                  <c:v>5.402945E-2</c:v>
                </c:pt>
                <c:pt idx="1009">
                  <c:v>5.4034909999999998E-2</c:v>
                </c:pt>
                <c:pt idx="1010">
                  <c:v>5.3979100000000002E-2</c:v>
                </c:pt>
                <c:pt idx="1011">
                  <c:v>5.3963949999999997E-2</c:v>
                </c:pt>
                <c:pt idx="1012">
                  <c:v>5.391746E-2</c:v>
                </c:pt>
                <c:pt idx="1013">
                  <c:v>5.3910899999999998E-2</c:v>
                </c:pt>
                <c:pt idx="1014">
                  <c:v>5.3886080000000003E-2</c:v>
                </c:pt>
                <c:pt idx="1015">
                  <c:v>5.3870269999999998E-2</c:v>
                </c:pt>
                <c:pt idx="1016">
                  <c:v>5.3837049999999997E-2</c:v>
                </c:pt>
                <c:pt idx="1017">
                  <c:v>5.382203E-2</c:v>
                </c:pt>
                <c:pt idx="1018">
                  <c:v>5.3782480000000001E-2</c:v>
                </c:pt>
                <c:pt idx="1019">
                  <c:v>5.3783490000000003E-2</c:v>
                </c:pt>
                <c:pt idx="1020">
                  <c:v>5.3724880000000003E-2</c:v>
                </c:pt>
                <c:pt idx="1021">
                  <c:v>5.3712959999999997E-2</c:v>
                </c:pt>
                <c:pt idx="1022">
                  <c:v>5.3651749999999998E-2</c:v>
                </c:pt>
                <c:pt idx="1023">
                  <c:v>5.3679499999999998E-2</c:v>
                </c:pt>
                <c:pt idx="1024">
                  <c:v>5.3676969999999997E-2</c:v>
                </c:pt>
                <c:pt idx="1025">
                  <c:v>5.365342E-2</c:v>
                </c:pt>
                <c:pt idx="1026">
                  <c:v>5.3602190000000001E-2</c:v>
                </c:pt>
                <c:pt idx="1027">
                  <c:v>5.3602509999999999E-2</c:v>
                </c:pt>
                <c:pt idx="1028">
                  <c:v>5.354275E-2</c:v>
                </c:pt>
                <c:pt idx="1029">
                  <c:v>5.3523429999999997E-2</c:v>
                </c:pt>
                <c:pt idx="1030">
                  <c:v>5.353989E-2</c:v>
                </c:pt>
                <c:pt idx="1031">
                  <c:v>5.348282E-2</c:v>
                </c:pt>
                <c:pt idx="1032">
                  <c:v>5.350096E-2</c:v>
                </c:pt>
                <c:pt idx="1033">
                  <c:v>5.346381E-2</c:v>
                </c:pt>
                <c:pt idx="1034">
                  <c:v>5.3427240000000001E-2</c:v>
                </c:pt>
                <c:pt idx="1035">
                  <c:v>5.3428280000000002E-2</c:v>
                </c:pt>
                <c:pt idx="1036">
                  <c:v>5.3382539999999999E-2</c:v>
                </c:pt>
                <c:pt idx="1037">
                  <c:v>5.340222E-2</c:v>
                </c:pt>
                <c:pt idx="1038">
                  <c:v>5.3345040000000003E-2</c:v>
                </c:pt>
                <c:pt idx="1039">
                  <c:v>5.3331839999999998E-2</c:v>
                </c:pt>
                <c:pt idx="1040">
                  <c:v>5.3316719999999998E-2</c:v>
                </c:pt>
                <c:pt idx="1041">
                  <c:v>5.3295219999999997E-2</c:v>
                </c:pt>
                <c:pt idx="1042">
                  <c:v>5.325759E-2</c:v>
                </c:pt>
                <c:pt idx="1043">
                  <c:v>5.3268959999999997E-2</c:v>
                </c:pt>
                <c:pt idx="1044">
                  <c:v>5.3251670000000001E-2</c:v>
                </c:pt>
                <c:pt idx="1045">
                  <c:v>5.3176189999999998E-2</c:v>
                </c:pt>
                <c:pt idx="1046">
                  <c:v>5.3196420000000001E-2</c:v>
                </c:pt>
                <c:pt idx="1047">
                  <c:v>5.3181350000000002E-2</c:v>
                </c:pt>
                <c:pt idx="1048">
                  <c:v>5.3164379999999997E-2</c:v>
                </c:pt>
                <c:pt idx="1049">
                  <c:v>5.3136240000000001E-2</c:v>
                </c:pt>
                <c:pt idx="1050">
                  <c:v>5.3125569999999997E-2</c:v>
                </c:pt>
                <c:pt idx="1051">
                  <c:v>5.3117730000000002E-2</c:v>
                </c:pt>
                <c:pt idx="1052">
                  <c:v>5.3112310000000003E-2</c:v>
                </c:pt>
                <c:pt idx="1053">
                  <c:v>5.3054169999999998E-2</c:v>
                </c:pt>
                <c:pt idx="1054">
                  <c:v>5.3053219999999998E-2</c:v>
                </c:pt>
                <c:pt idx="1055">
                  <c:v>5.3066500000000003E-2</c:v>
                </c:pt>
                <c:pt idx="1056">
                  <c:v>5.3025950000000002E-2</c:v>
                </c:pt>
                <c:pt idx="1057">
                  <c:v>5.3016349999999997E-2</c:v>
                </c:pt>
                <c:pt idx="1058">
                  <c:v>5.2978249999999998E-2</c:v>
                </c:pt>
                <c:pt idx="1059">
                  <c:v>5.2968769999999998E-2</c:v>
                </c:pt>
                <c:pt idx="1060">
                  <c:v>5.2958499999999999E-2</c:v>
                </c:pt>
                <c:pt idx="1061">
                  <c:v>5.2930629999999999E-2</c:v>
                </c:pt>
                <c:pt idx="1062">
                  <c:v>5.2931720000000002E-2</c:v>
                </c:pt>
                <c:pt idx="1063">
                  <c:v>5.2895459999999998E-2</c:v>
                </c:pt>
                <c:pt idx="1064">
                  <c:v>5.2875350000000002E-2</c:v>
                </c:pt>
                <c:pt idx="1065">
                  <c:v>5.2878769999999999E-2</c:v>
                </c:pt>
                <c:pt idx="1066">
                  <c:v>5.2861230000000002E-2</c:v>
                </c:pt>
                <c:pt idx="1067">
                  <c:v>5.2849790000000001E-2</c:v>
                </c:pt>
                <c:pt idx="1068">
                  <c:v>5.2817870000000003E-2</c:v>
                </c:pt>
                <c:pt idx="1069">
                  <c:v>5.2798869999999998E-2</c:v>
                </c:pt>
                <c:pt idx="1070">
                  <c:v>5.2805409999999997E-2</c:v>
                </c:pt>
                <c:pt idx="1071">
                  <c:v>5.2810089999999997E-2</c:v>
                </c:pt>
                <c:pt idx="1072">
                  <c:v>5.2774700000000001E-2</c:v>
                </c:pt>
                <c:pt idx="1073">
                  <c:v>5.2744699999999999E-2</c:v>
                </c:pt>
                <c:pt idx="1074">
                  <c:v>5.2785569999999997E-2</c:v>
                </c:pt>
                <c:pt idx="1075">
                  <c:v>5.2748209999999997E-2</c:v>
                </c:pt>
                <c:pt idx="1076">
                  <c:v>5.2725910000000001E-2</c:v>
                </c:pt>
                <c:pt idx="1077">
                  <c:v>5.2690720000000003E-2</c:v>
                </c:pt>
                <c:pt idx="1078">
                  <c:v>5.2686499999999997E-2</c:v>
                </c:pt>
                <c:pt idx="1079">
                  <c:v>5.2693780000000003E-2</c:v>
                </c:pt>
                <c:pt idx="1080">
                  <c:v>5.2665160000000003E-2</c:v>
                </c:pt>
                <c:pt idx="1081">
                  <c:v>5.266382E-2</c:v>
                </c:pt>
                <c:pt idx="1082">
                  <c:v>5.2671820000000001E-2</c:v>
                </c:pt>
                <c:pt idx="1083">
                  <c:v>5.2653829999999999E-2</c:v>
                </c:pt>
                <c:pt idx="1084">
                  <c:v>5.2625980000000003E-2</c:v>
                </c:pt>
                <c:pt idx="1085">
                  <c:v>5.2629740000000001E-2</c:v>
                </c:pt>
                <c:pt idx="1086">
                  <c:v>5.2630339999999998E-2</c:v>
                </c:pt>
                <c:pt idx="1087">
                  <c:v>5.2594969999999998E-2</c:v>
                </c:pt>
                <c:pt idx="1088">
                  <c:v>5.2588080000000002E-2</c:v>
                </c:pt>
                <c:pt idx="1089">
                  <c:v>5.2592989999999999E-2</c:v>
                </c:pt>
                <c:pt idx="1090">
                  <c:v>5.2585079999999999E-2</c:v>
                </c:pt>
                <c:pt idx="1091">
                  <c:v>5.2559010000000003E-2</c:v>
                </c:pt>
                <c:pt idx="1092">
                  <c:v>5.2546589999999997E-2</c:v>
                </c:pt>
                <c:pt idx="1093">
                  <c:v>5.2534329999999997E-2</c:v>
                </c:pt>
                <c:pt idx="1094">
                  <c:v>5.2515649999999997E-2</c:v>
                </c:pt>
                <c:pt idx="1095">
                  <c:v>5.2505219999999998E-2</c:v>
                </c:pt>
                <c:pt idx="1096">
                  <c:v>5.2507320000000003E-2</c:v>
                </c:pt>
                <c:pt idx="1097">
                  <c:v>5.250055E-2</c:v>
                </c:pt>
                <c:pt idx="1098">
                  <c:v>5.2476229999999999E-2</c:v>
                </c:pt>
                <c:pt idx="1099">
                  <c:v>5.2471370000000003E-2</c:v>
                </c:pt>
                <c:pt idx="1100">
                  <c:v>5.2442639999999999E-2</c:v>
                </c:pt>
                <c:pt idx="1101">
                  <c:v>5.246965E-2</c:v>
                </c:pt>
                <c:pt idx="1102">
                  <c:v>5.2436419999999997E-2</c:v>
                </c:pt>
                <c:pt idx="1103">
                  <c:v>5.2451940000000002E-2</c:v>
                </c:pt>
                <c:pt idx="1104">
                  <c:v>5.2454590000000002E-2</c:v>
                </c:pt>
                <c:pt idx="1105">
                  <c:v>5.2424480000000002E-2</c:v>
                </c:pt>
                <c:pt idx="1106">
                  <c:v>5.2396869999999998E-2</c:v>
                </c:pt>
                <c:pt idx="1107">
                  <c:v>5.2379080000000001E-2</c:v>
                </c:pt>
                <c:pt idx="1108">
                  <c:v>5.2382560000000002E-2</c:v>
                </c:pt>
                <c:pt idx="1109">
                  <c:v>5.2412050000000002E-2</c:v>
                </c:pt>
                <c:pt idx="1110">
                  <c:v>5.240235E-2</c:v>
                </c:pt>
                <c:pt idx="1111">
                  <c:v>5.2396570000000003E-2</c:v>
                </c:pt>
                <c:pt idx="1112">
                  <c:v>5.2367039999999997E-2</c:v>
                </c:pt>
                <c:pt idx="1113">
                  <c:v>5.2368230000000002E-2</c:v>
                </c:pt>
                <c:pt idx="1114">
                  <c:v>5.2355760000000001E-2</c:v>
                </c:pt>
                <c:pt idx="1115">
                  <c:v>5.2380459999999997E-2</c:v>
                </c:pt>
                <c:pt idx="1116">
                  <c:v>5.2401839999999998E-2</c:v>
                </c:pt>
                <c:pt idx="1117">
                  <c:v>5.2372950000000001E-2</c:v>
                </c:pt>
                <c:pt idx="1118">
                  <c:v>5.2352049999999997E-2</c:v>
                </c:pt>
                <c:pt idx="1119">
                  <c:v>5.2358059999999998E-2</c:v>
                </c:pt>
                <c:pt idx="1120">
                  <c:v>5.2330380000000003E-2</c:v>
                </c:pt>
                <c:pt idx="1121">
                  <c:v>5.232357E-2</c:v>
                </c:pt>
                <c:pt idx="1122">
                  <c:v>5.2302260000000003E-2</c:v>
                </c:pt>
                <c:pt idx="1123">
                  <c:v>5.2320190000000003E-2</c:v>
                </c:pt>
                <c:pt idx="1124">
                  <c:v>5.2328720000000002E-2</c:v>
                </c:pt>
                <c:pt idx="1125">
                  <c:v>5.2321230000000003E-2</c:v>
                </c:pt>
                <c:pt idx="1126">
                  <c:v>5.230696E-2</c:v>
                </c:pt>
                <c:pt idx="1127">
                  <c:v>5.2300819999999998E-2</c:v>
                </c:pt>
                <c:pt idx="1128">
                  <c:v>5.2289500000000003E-2</c:v>
                </c:pt>
                <c:pt idx="1129">
                  <c:v>5.229777E-2</c:v>
                </c:pt>
                <c:pt idx="1130">
                  <c:v>5.2287409999999999E-2</c:v>
                </c:pt>
                <c:pt idx="1131">
                  <c:v>5.2289809999999999E-2</c:v>
                </c:pt>
                <c:pt idx="1132">
                  <c:v>5.2292690000000003E-2</c:v>
                </c:pt>
                <c:pt idx="1133">
                  <c:v>5.2246929999999997E-2</c:v>
                </c:pt>
                <c:pt idx="1134">
                  <c:v>5.2292669999999999E-2</c:v>
                </c:pt>
                <c:pt idx="1135">
                  <c:v>5.2289700000000001E-2</c:v>
                </c:pt>
                <c:pt idx="1136">
                  <c:v>5.2270410000000003E-2</c:v>
                </c:pt>
                <c:pt idx="1137">
                  <c:v>5.2271650000000003E-2</c:v>
                </c:pt>
                <c:pt idx="1138">
                  <c:v>5.2262719999999999E-2</c:v>
                </c:pt>
                <c:pt idx="1139">
                  <c:v>5.2278150000000002E-2</c:v>
                </c:pt>
                <c:pt idx="1140">
                  <c:v>5.2287409999999999E-2</c:v>
                </c:pt>
                <c:pt idx="1141">
                  <c:v>5.2281429999999997E-2</c:v>
                </c:pt>
                <c:pt idx="1142">
                  <c:v>5.226509E-2</c:v>
                </c:pt>
                <c:pt idx="1143">
                  <c:v>5.2270400000000002E-2</c:v>
                </c:pt>
                <c:pt idx="1144">
                  <c:v>5.2240149999999999E-2</c:v>
                </c:pt>
                <c:pt idx="1145">
                  <c:v>5.2271100000000001E-2</c:v>
                </c:pt>
                <c:pt idx="1146">
                  <c:v>5.226977E-2</c:v>
                </c:pt>
                <c:pt idx="1147">
                  <c:v>5.2266989999999999E-2</c:v>
                </c:pt>
                <c:pt idx="1148">
                  <c:v>5.2278199999999997E-2</c:v>
                </c:pt>
                <c:pt idx="1149">
                  <c:v>5.2269919999999997E-2</c:v>
                </c:pt>
                <c:pt idx="1150">
                  <c:v>5.2263499999999997E-2</c:v>
                </c:pt>
                <c:pt idx="1151">
                  <c:v>5.22614E-2</c:v>
                </c:pt>
                <c:pt idx="1152">
                  <c:v>5.2265260000000001E-2</c:v>
                </c:pt>
                <c:pt idx="1153">
                  <c:v>5.2255429999999999E-2</c:v>
                </c:pt>
                <c:pt idx="1154">
                  <c:v>5.2261189999999999E-2</c:v>
                </c:pt>
                <c:pt idx="1155">
                  <c:v>5.2278440000000002E-2</c:v>
                </c:pt>
                <c:pt idx="1156">
                  <c:v>5.2265499999999999E-2</c:v>
                </c:pt>
                <c:pt idx="1157">
                  <c:v>5.2242789999999997E-2</c:v>
                </c:pt>
                <c:pt idx="1158">
                  <c:v>5.2267359999999999E-2</c:v>
                </c:pt>
                <c:pt idx="1159">
                  <c:v>5.2283250000000003E-2</c:v>
                </c:pt>
                <c:pt idx="1160">
                  <c:v>5.2260920000000002E-2</c:v>
                </c:pt>
                <c:pt idx="1161">
                  <c:v>5.2272520000000003E-2</c:v>
                </c:pt>
                <c:pt idx="1162">
                  <c:v>5.2268479999999999E-2</c:v>
                </c:pt>
                <c:pt idx="1163">
                  <c:v>5.2254710000000003E-2</c:v>
                </c:pt>
                <c:pt idx="1164">
                  <c:v>5.2255419999999997E-2</c:v>
                </c:pt>
                <c:pt idx="1165">
                  <c:v>5.2247130000000003E-2</c:v>
                </c:pt>
                <c:pt idx="1166">
                  <c:v>5.2260429999999997E-2</c:v>
                </c:pt>
                <c:pt idx="1167">
                  <c:v>5.2265659999999999E-2</c:v>
                </c:pt>
                <c:pt idx="1168">
                  <c:v>5.2250739999999997E-2</c:v>
                </c:pt>
                <c:pt idx="1169">
                  <c:v>5.228762E-2</c:v>
                </c:pt>
                <c:pt idx="1170">
                  <c:v>5.226049E-2</c:v>
                </c:pt>
                <c:pt idx="1171">
                  <c:v>5.228696E-2</c:v>
                </c:pt>
                <c:pt idx="1172">
                  <c:v>5.2282559999999999E-2</c:v>
                </c:pt>
                <c:pt idx="1173">
                  <c:v>5.2267380000000002E-2</c:v>
                </c:pt>
                <c:pt idx="1174">
                  <c:v>5.2294380000000001E-2</c:v>
                </c:pt>
                <c:pt idx="1175">
                  <c:v>5.229002E-2</c:v>
                </c:pt>
                <c:pt idx="1176">
                  <c:v>5.2295000000000001E-2</c:v>
                </c:pt>
                <c:pt idx="1177">
                  <c:v>5.229719E-2</c:v>
                </c:pt>
                <c:pt idx="1178">
                  <c:v>5.2321260000000001E-2</c:v>
                </c:pt>
                <c:pt idx="1179">
                  <c:v>5.2315750000000001E-2</c:v>
                </c:pt>
                <c:pt idx="1180">
                  <c:v>5.2313190000000002E-2</c:v>
                </c:pt>
                <c:pt idx="1181">
                  <c:v>5.2282549999999997E-2</c:v>
                </c:pt>
                <c:pt idx="1182">
                  <c:v>5.2285529999999997E-2</c:v>
                </c:pt>
                <c:pt idx="1183">
                  <c:v>5.2330679999999997E-2</c:v>
                </c:pt>
                <c:pt idx="1184">
                  <c:v>5.2302469999999997E-2</c:v>
                </c:pt>
                <c:pt idx="1185">
                  <c:v>5.2317469999999998E-2</c:v>
                </c:pt>
                <c:pt idx="1186">
                  <c:v>5.233434E-2</c:v>
                </c:pt>
                <c:pt idx="1187">
                  <c:v>5.2331129999999997E-2</c:v>
                </c:pt>
                <c:pt idx="1188">
                  <c:v>5.2342699999999999E-2</c:v>
                </c:pt>
                <c:pt idx="1189">
                  <c:v>5.2331259999999998E-2</c:v>
                </c:pt>
                <c:pt idx="1190">
                  <c:v>5.2334909999999998E-2</c:v>
                </c:pt>
                <c:pt idx="1191">
                  <c:v>5.2360719999999999E-2</c:v>
                </c:pt>
                <c:pt idx="1192">
                  <c:v>5.2343540000000001E-2</c:v>
                </c:pt>
                <c:pt idx="1193">
                  <c:v>5.2377859999999998E-2</c:v>
                </c:pt>
                <c:pt idx="1194">
                  <c:v>5.238976E-2</c:v>
                </c:pt>
                <c:pt idx="1195">
                  <c:v>5.2371859999999999E-2</c:v>
                </c:pt>
                <c:pt idx="1196">
                  <c:v>5.2370970000000003E-2</c:v>
                </c:pt>
                <c:pt idx="1197">
                  <c:v>5.2381440000000001E-2</c:v>
                </c:pt>
                <c:pt idx="1198">
                  <c:v>5.2398779999999999E-2</c:v>
                </c:pt>
                <c:pt idx="1199">
                  <c:v>5.2377609999999998E-2</c:v>
                </c:pt>
                <c:pt idx="1200">
                  <c:v>5.2387400000000001E-2</c:v>
                </c:pt>
                <c:pt idx="1201">
                  <c:v>5.2412180000000003E-2</c:v>
                </c:pt>
                <c:pt idx="1202">
                  <c:v>5.2403419999999999E-2</c:v>
                </c:pt>
                <c:pt idx="1203">
                  <c:v>5.2400809999999999E-2</c:v>
                </c:pt>
                <c:pt idx="1204">
                  <c:v>5.2412680000000003E-2</c:v>
                </c:pt>
                <c:pt idx="1205">
                  <c:v>5.2423459999999998E-2</c:v>
                </c:pt>
                <c:pt idx="1206">
                  <c:v>5.2445680000000001E-2</c:v>
                </c:pt>
                <c:pt idx="1207">
                  <c:v>5.2462050000000003E-2</c:v>
                </c:pt>
                <c:pt idx="1208">
                  <c:v>5.2470089999999997E-2</c:v>
                </c:pt>
                <c:pt idx="1209">
                  <c:v>5.2467010000000001E-2</c:v>
                </c:pt>
                <c:pt idx="1210">
                  <c:v>5.2461000000000001E-2</c:v>
                </c:pt>
                <c:pt idx="1211">
                  <c:v>5.2471539999999997E-2</c:v>
                </c:pt>
                <c:pt idx="1212">
                  <c:v>5.2510210000000002E-2</c:v>
                </c:pt>
                <c:pt idx="1213">
                  <c:v>5.2479860000000003E-2</c:v>
                </c:pt>
                <c:pt idx="1214">
                  <c:v>5.2510370000000001E-2</c:v>
                </c:pt>
                <c:pt idx="1215">
                  <c:v>5.2511200000000001E-2</c:v>
                </c:pt>
                <c:pt idx="1216">
                  <c:v>5.250693E-2</c:v>
                </c:pt>
                <c:pt idx="1217">
                  <c:v>5.2532500000000003E-2</c:v>
                </c:pt>
                <c:pt idx="1218">
                  <c:v>5.2503469999999997E-2</c:v>
                </c:pt>
                <c:pt idx="1219">
                  <c:v>5.2524939999999999E-2</c:v>
                </c:pt>
                <c:pt idx="1220">
                  <c:v>5.2570539999999999E-2</c:v>
                </c:pt>
                <c:pt idx="1221">
                  <c:v>5.2555169999999998E-2</c:v>
                </c:pt>
                <c:pt idx="1222">
                  <c:v>5.2587080000000001E-2</c:v>
                </c:pt>
                <c:pt idx="1223">
                  <c:v>5.2575539999999997E-2</c:v>
                </c:pt>
                <c:pt idx="1224">
                  <c:v>5.2598359999999997E-2</c:v>
                </c:pt>
                <c:pt idx="1225">
                  <c:v>5.2645110000000002E-2</c:v>
                </c:pt>
                <c:pt idx="1226">
                  <c:v>5.2780349999999997E-2</c:v>
                </c:pt>
                <c:pt idx="1227">
                  <c:v>5.2885920000000003E-2</c:v>
                </c:pt>
                <c:pt idx="1228">
                  <c:v>5.2931010000000001E-2</c:v>
                </c:pt>
                <c:pt idx="1229">
                  <c:v>5.2732649999999999E-2</c:v>
                </c:pt>
                <c:pt idx="1230">
                  <c:v>5.2696399999999997E-2</c:v>
                </c:pt>
                <c:pt idx="1231">
                  <c:v>5.2673350000000001E-2</c:v>
                </c:pt>
                <c:pt idx="1232">
                  <c:v>5.2677439999999999E-2</c:v>
                </c:pt>
                <c:pt idx="1233">
                  <c:v>5.2676670000000002E-2</c:v>
                </c:pt>
                <c:pt idx="1234">
                  <c:v>5.2671889999999999E-2</c:v>
                </c:pt>
                <c:pt idx="1235">
                  <c:v>5.2684399999999999E-2</c:v>
                </c:pt>
                <c:pt idx="1236">
                  <c:v>5.2682800000000002E-2</c:v>
                </c:pt>
                <c:pt idx="1237">
                  <c:v>5.2713500000000003E-2</c:v>
                </c:pt>
                <c:pt idx="1238">
                  <c:v>5.269356E-2</c:v>
                </c:pt>
                <c:pt idx="1239">
                  <c:v>5.2719380000000003E-2</c:v>
                </c:pt>
                <c:pt idx="1240">
                  <c:v>5.2738269999999997E-2</c:v>
                </c:pt>
                <c:pt idx="1241">
                  <c:v>5.2728190000000001E-2</c:v>
                </c:pt>
                <c:pt idx="1242">
                  <c:v>5.2709890000000002E-2</c:v>
                </c:pt>
                <c:pt idx="1243">
                  <c:v>5.2723979999999997E-2</c:v>
                </c:pt>
                <c:pt idx="1244">
                  <c:v>5.2738460000000001E-2</c:v>
                </c:pt>
                <c:pt idx="1245">
                  <c:v>5.2767670000000003E-2</c:v>
                </c:pt>
                <c:pt idx="1246">
                  <c:v>5.277341E-2</c:v>
                </c:pt>
                <c:pt idx="1247">
                  <c:v>5.2770780000000003E-2</c:v>
                </c:pt>
                <c:pt idx="1248">
                  <c:v>5.2797400000000001E-2</c:v>
                </c:pt>
                <c:pt idx="1249">
                  <c:v>5.2805829999999998E-2</c:v>
                </c:pt>
                <c:pt idx="1250">
                  <c:v>5.282796E-2</c:v>
                </c:pt>
                <c:pt idx="1251">
                  <c:v>5.2858559999999999E-2</c:v>
                </c:pt>
                <c:pt idx="1252">
                  <c:v>5.285596E-2</c:v>
                </c:pt>
                <c:pt idx="1253">
                  <c:v>5.286648E-2</c:v>
                </c:pt>
                <c:pt idx="1254">
                  <c:v>5.2909600000000001E-2</c:v>
                </c:pt>
                <c:pt idx="1255">
                  <c:v>5.2918090000000001E-2</c:v>
                </c:pt>
                <c:pt idx="1256">
                  <c:v>5.2940380000000002E-2</c:v>
                </c:pt>
                <c:pt idx="1257">
                  <c:v>5.2935759999999998E-2</c:v>
                </c:pt>
                <c:pt idx="1258">
                  <c:v>5.2966880000000001E-2</c:v>
                </c:pt>
                <c:pt idx="1259">
                  <c:v>5.3013039999999997E-2</c:v>
                </c:pt>
                <c:pt idx="1260">
                  <c:v>5.3001369999999999E-2</c:v>
                </c:pt>
                <c:pt idx="1261">
                  <c:v>5.3033209999999997E-2</c:v>
                </c:pt>
                <c:pt idx="1262">
                  <c:v>5.3012700000000003E-2</c:v>
                </c:pt>
                <c:pt idx="1263">
                  <c:v>5.303865E-2</c:v>
                </c:pt>
                <c:pt idx="1264">
                  <c:v>5.3062810000000002E-2</c:v>
                </c:pt>
                <c:pt idx="1265">
                  <c:v>5.3099830000000001E-2</c:v>
                </c:pt>
                <c:pt idx="1266">
                  <c:v>5.3101500000000003E-2</c:v>
                </c:pt>
                <c:pt idx="1267">
                  <c:v>5.3110089999999999E-2</c:v>
                </c:pt>
                <c:pt idx="1268">
                  <c:v>5.3149889999999998E-2</c:v>
                </c:pt>
                <c:pt idx="1269">
                  <c:v>5.3148229999999998E-2</c:v>
                </c:pt>
                <c:pt idx="1270">
                  <c:v>5.318983E-2</c:v>
                </c:pt>
                <c:pt idx="1271">
                  <c:v>5.319231E-2</c:v>
                </c:pt>
                <c:pt idx="1272">
                  <c:v>5.3249659999999997E-2</c:v>
                </c:pt>
                <c:pt idx="1273">
                  <c:v>5.32218E-2</c:v>
                </c:pt>
                <c:pt idx="1274">
                  <c:v>5.326065E-2</c:v>
                </c:pt>
                <c:pt idx="1275">
                  <c:v>5.3274839999999997E-2</c:v>
                </c:pt>
                <c:pt idx="1276">
                  <c:v>5.3293630000000002E-2</c:v>
                </c:pt>
                <c:pt idx="1277">
                  <c:v>5.332025E-2</c:v>
                </c:pt>
                <c:pt idx="1278">
                  <c:v>5.3334960000000001E-2</c:v>
                </c:pt>
                <c:pt idx="1279">
                  <c:v>5.339472E-2</c:v>
                </c:pt>
                <c:pt idx="1280">
                  <c:v>5.3391609999999999E-2</c:v>
                </c:pt>
                <c:pt idx="1281">
                  <c:v>5.336217E-2</c:v>
                </c:pt>
                <c:pt idx="1282">
                  <c:v>5.3428400000000001E-2</c:v>
                </c:pt>
                <c:pt idx="1283">
                  <c:v>5.344339E-2</c:v>
                </c:pt>
                <c:pt idx="1284">
                  <c:v>5.3460430000000003E-2</c:v>
                </c:pt>
                <c:pt idx="1285">
                  <c:v>5.3471909999999997E-2</c:v>
                </c:pt>
                <c:pt idx="1286">
                  <c:v>5.352312E-2</c:v>
                </c:pt>
                <c:pt idx="1287">
                  <c:v>5.3539129999999997E-2</c:v>
                </c:pt>
                <c:pt idx="1288">
                  <c:v>5.3538269999999999E-2</c:v>
                </c:pt>
                <c:pt idx="1289">
                  <c:v>5.3573889999999999E-2</c:v>
                </c:pt>
                <c:pt idx="1290">
                  <c:v>5.3596159999999997E-2</c:v>
                </c:pt>
                <c:pt idx="1291">
                  <c:v>5.3620660000000001E-2</c:v>
                </c:pt>
                <c:pt idx="1292">
                  <c:v>5.365967E-2</c:v>
                </c:pt>
                <c:pt idx="1293">
                  <c:v>5.3669019999999998E-2</c:v>
                </c:pt>
                <c:pt idx="1294">
                  <c:v>5.3678610000000002E-2</c:v>
                </c:pt>
                <c:pt idx="1295">
                  <c:v>5.3726589999999998E-2</c:v>
                </c:pt>
                <c:pt idx="1296">
                  <c:v>5.3719179999999998E-2</c:v>
                </c:pt>
                <c:pt idx="1297">
                  <c:v>5.376595E-2</c:v>
                </c:pt>
                <c:pt idx="1298">
                  <c:v>5.3748200000000003E-2</c:v>
                </c:pt>
                <c:pt idx="1299">
                  <c:v>5.3815620000000002E-2</c:v>
                </c:pt>
                <c:pt idx="1300">
                  <c:v>5.3798600000000002E-2</c:v>
                </c:pt>
                <c:pt idx="1301">
                  <c:v>5.3829769999999999E-2</c:v>
                </c:pt>
                <c:pt idx="1302">
                  <c:v>5.3845110000000002E-2</c:v>
                </c:pt>
                <c:pt idx="1303">
                  <c:v>5.3877269999999998E-2</c:v>
                </c:pt>
                <c:pt idx="1304">
                  <c:v>5.3892059999999999E-2</c:v>
                </c:pt>
                <c:pt idx="1305">
                  <c:v>5.3914179999999999E-2</c:v>
                </c:pt>
                <c:pt idx="1306">
                  <c:v>5.3945260000000002E-2</c:v>
                </c:pt>
                <c:pt idx="1307">
                  <c:v>5.3969789999999997E-2</c:v>
                </c:pt>
                <c:pt idx="1308">
                  <c:v>5.4003330000000002E-2</c:v>
                </c:pt>
                <c:pt idx="1309">
                  <c:v>5.4003170000000003E-2</c:v>
                </c:pt>
                <c:pt idx="1310">
                  <c:v>5.4064790000000001E-2</c:v>
                </c:pt>
                <c:pt idx="1311">
                  <c:v>5.4057109999999998E-2</c:v>
                </c:pt>
                <c:pt idx="1312">
                  <c:v>5.4091710000000001E-2</c:v>
                </c:pt>
                <c:pt idx="1313">
                  <c:v>5.4123520000000001E-2</c:v>
                </c:pt>
                <c:pt idx="1314">
                  <c:v>5.4122429999999999E-2</c:v>
                </c:pt>
                <c:pt idx="1315">
                  <c:v>5.4155780000000001E-2</c:v>
                </c:pt>
                <c:pt idx="1316">
                  <c:v>5.4174930000000003E-2</c:v>
                </c:pt>
                <c:pt idx="1317">
                  <c:v>5.4209540000000001E-2</c:v>
                </c:pt>
                <c:pt idx="1318">
                  <c:v>5.42283E-2</c:v>
                </c:pt>
                <c:pt idx="1319">
                  <c:v>5.423269E-2</c:v>
                </c:pt>
                <c:pt idx="1320">
                  <c:v>5.42703E-2</c:v>
                </c:pt>
                <c:pt idx="1321">
                  <c:v>5.4319480000000003E-2</c:v>
                </c:pt>
                <c:pt idx="1322">
                  <c:v>5.4354149999999997E-2</c:v>
                </c:pt>
                <c:pt idx="1323">
                  <c:v>5.4352089999999999E-2</c:v>
                </c:pt>
                <c:pt idx="1324">
                  <c:v>5.4390439999999998E-2</c:v>
                </c:pt>
                <c:pt idx="1325">
                  <c:v>5.4389460000000001E-2</c:v>
                </c:pt>
                <c:pt idx="1326">
                  <c:v>5.4407469999999999E-2</c:v>
                </c:pt>
                <c:pt idx="1327">
                  <c:v>5.4447570000000001E-2</c:v>
                </c:pt>
                <c:pt idx="1328">
                  <c:v>5.446703E-2</c:v>
                </c:pt>
                <c:pt idx="1329">
                  <c:v>5.4476469999999999E-2</c:v>
                </c:pt>
                <c:pt idx="1330">
                  <c:v>5.4505810000000002E-2</c:v>
                </c:pt>
                <c:pt idx="1331">
                  <c:v>5.4518879999999999E-2</c:v>
                </c:pt>
                <c:pt idx="1332">
                  <c:v>5.4532110000000002E-2</c:v>
                </c:pt>
                <c:pt idx="1333">
                  <c:v>5.4585960000000003E-2</c:v>
                </c:pt>
                <c:pt idx="1334">
                  <c:v>5.4578309999999998E-2</c:v>
                </c:pt>
                <c:pt idx="1335">
                  <c:v>5.4606450000000001E-2</c:v>
                </c:pt>
                <c:pt idx="1336">
                  <c:v>5.4632020000000003E-2</c:v>
                </c:pt>
                <c:pt idx="1337">
                  <c:v>5.4638899999999997E-2</c:v>
                </c:pt>
                <c:pt idx="1338">
                  <c:v>5.4684829999999997E-2</c:v>
                </c:pt>
                <c:pt idx="1339">
                  <c:v>5.4703130000000003E-2</c:v>
                </c:pt>
                <c:pt idx="1340">
                  <c:v>5.4693810000000002E-2</c:v>
                </c:pt>
                <c:pt idx="1341">
                  <c:v>5.4722449999999999E-2</c:v>
                </c:pt>
                <c:pt idx="1342">
                  <c:v>5.4767620000000003E-2</c:v>
                </c:pt>
                <c:pt idx="1343">
                  <c:v>5.477659E-2</c:v>
                </c:pt>
                <c:pt idx="1344">
                  <c:v>5.4790690000000003E-2</c:v>
                </c:pt>
                <c:pt idx="1345">
                  <c:v>5.4803039999999997E-2</c:v>
                </c:pt>
                <c:pt idx="1346">
                  <c:v>5.4843740000000002E-2</c:v>
                </c:pt>
                <c:pt idx="1347">
                  <c:v>5.48412E-2</c:v>
                </c:pt>
                <c:pt idx="1348">
                  <c:v>5.4897649999999999E-2</c:v>
                </c:pt>
                <c:pt idx="1349">
                  <c:v>5.4906679999999999E-2</c:v>
                </c:pt>
                <c:pt idx="1350">
                  <c:v>5.4916230000000003E-2</c:v>
                </c:pt>
                <c:pt idx="1351">
                  <c:v>5.4956650000000003E-2</c:v>
                </c:pt>
                <c:pt idx="1352">
                  <c:v>5.4971579999999999E-2</c:v>
                </c:pt>
                <c:pt idx="1353">
                  <c:v>5.501209E-2</c:v>
                </c:pt>
                <c:pt idx="1354">
                  <c:v>5.5034399999999997E-2</c:v>
                </c:pt>
                <c:pt idx="1355">
                  <c:v>5.5030820000000001E-2</c:v>
                </c:pt>
                <c:pt idx="1356">
                  <c:v>5.5085509999999997E-2</c:v>
                </c:pt>
                <c:pt idx="1357">
                  <c:v>5.508068E-2</c:v>
                </c:pt>
                <c:pt idx="1358">
                  <c:v>5.5128339999999998E-2</c:v>
                </c:pt>
                <c:pt idx="1359">
                  <c:v>5.5112620000000001E-2</c:v>
                </c:pt>
                <c:pt idx="1360">
                  <c:v>5.5124350000000003E-2</c:v>
                </c:pt>
                <c:pt idx="1361">
                  <c:v>5.5163379999999998E-2</c:v>
                </c:pt>
                <c:pt idx="1362">
                  <c:v>5.5194119999999999E-2</c:v>
                </c:pt>
                <c:pt idx="1363">
                  <c:v>5.517002E-2</c:v>
                </c:pt>
                <c:pt idx="1364">
                  <c:v>5.5206350000000001E-2</c:v>
                </c:pt>
                <c:pt idx="1365">
                  <c:v>5.5229760000000003E-2</c:v>
                </c:pt>
                <c:pt idx="1366">
                  <c:v>5.5249220000000002E-2</c:v>
                </c:pt>
                <c:pt idx="1367">
                  <c:v>5.5267520000000001E-2</c:v>
                </c:pt>
                <c:pt idx="1368">
                  <c:v>5.5287849999999999E-2</c:v>
                </c:pt>
                <c:pt idx="1369">
                  <c:v>5.5297190000000003E-2</c:v>
                </c:pt>
                <c:pt idx="1370">
                  <c:v>5.5325359999999997E-2</c:v>
                </c:pt>
                <c:pt idx="1371">
                  <c:v>5.5364480000000001E-2</c:v>
                </c:pt>
                <c:pt idx="1372">
                  <c:v>5.5351669999999999E-2</c:v>
                </c:pt>
                <c:pt idx="1373">
                  <c:v>5.5370820000000001E-2</c:v>
                </c:pt>
                <c:pt idx="1374">
                  <c:v>5.5434200000000003E-2</c:v>
                </c:pt>
                <c:pt idx="1375">
                  <c:v>5.543406E-2</c:v>
                </c:pt>
                <c:pt idx="1376">
                  <c:v>5.5460450000000001E-2</c:v>
                </c:pt>
                <c:pt idx="1377">
                  <c:v>5.5469749999999998E-2</c:v>
                </c:pt>
                <c:pt idx="1378">
                  <c:v>5.5507519999999998E-2</c:v>
                </c:pt>
                <c:pt idx="1379">
                  <c:v>5.5528300000000003E-2</c:v>
                </c:pt>
                <c:pt idx="1380">
                  <c:v>5.5551700000000002E-2</c:v>
                </c:pt>
                <c:pt idx="1381">
                  <c:v>5.5548809999999997E-2</c:v>
                </c:pt>
                <c:pt idx="1382">
                  <c:v>5.5580570000000003E-2</c:v>
                </c:pt>
                <c:pt idx="1383">
                  <c:v>5.5606469999999998E-2</c:v>
                </c:pt>
                <c:pt idx="1384">
                  <c:v>5.5612099999999998E-2</c:v>
                </c:pt>
                <c:pt idx="1385">
                  <c:v>5.5634900000000001E-2</c:v>
                </c:pt>
                <c:pt idx="1386">
                  <c:v>5.5635549999999999E-2</c:v>
                </c:pt>
                <c:pt idx="1387">
                  <c:v>5.5660349999999997E-2</c:v>
                </c:pt>
                <c:pt idx="1388">
                  <c:v>5.5685220000000001E-2</c:v>
                </c:pt>
                <c:pt idx="1389">
                  <c:v>5.568178E-2</c:v>
                </c:pt>
                <c:pt idx="1390">
                  <c:v>5.5689210000000003E-2</c:v>
                </c:pt>
                <c:pt idx="1391">
                  <c:v>5.5715279999999999E-2</c:v>
                </c:pt>
                <c:pt idx="1392">
                  <c:v>5.5749779999999999E-2</c:v>
                </c:pt>
                <c:pt idx="1393">
                  <c:v>5.5757050000000002E-2</c:v>
                </c:pt>
                <c:pt idx="1394">
                  <c:v>5.5795150000000002E-2</c:v>
                </c:pt>
                <c:pt idx="1395">
                  <c:v>5.5815690000000001E-2</c:v>
                </c:pt>
                <c:pt idx="1396">
                  <c:v>5.585205E-2</c:v>
                </c:pt>
                <c:pt idx="1397">
                  <c:v>5.5837249999999998E-2</c:v>
                </c:pt>
                <c:pt idx="1398">
                  <c:v>5.5892959999999998E-2</c:v>
                </c:pt>
                <c:pt idx="1399">
                  <c:v>5.589177E-2</c:v>
                </c:pt>
                <c:pt idx="1400">
                  <c:v>5.5905660000000003E-2</c:v>
                </c:pt>
                <c:pt idx="1401">
                  <c:v>5.594437E-2</c:v>
                </c:pt>
                <c:pt idx="1402">
                  <c:v>5.5929550000000001E-2</c:v>
                </c:pt>
                <c:pt idx="1403">
                  <c:v>5.5945630000000003E-2</c:v>
                </c:pt>
                <c:pt idx="1404">
                  <c:v>5.5976049999999999E-2</c:v>
                </c:pt>
                <c:pt idx="1405">
                  <c:v>5.6001410000000001E-2</c:v>
                </c:pt>
                <c:pt idx="1406">
                  <c:v>5.5997039999999998E-2</c:v>
                </c:pt>
                <c:pt idx="1407">
                  <c:v>5.604696E-2</c:v>
                </c:pt>
                <c:pt idx="1408">
                  <c:v>5.6025520000000002E-2</c:v>
                </c:pt>
                <c:pt idx="1409">
                  <c:v>5.6056549999999997E-2</c:v>
                </c:pt>
                <c:pt idx="1410">
                  <c:v>5.6090050000000002E-2</c:v>
                </c:pt>
                <c:pt idx="1411">
                  <c:v>5.6089439999999997E-2</c:v>
                </c:pt>
                <c:pt idx="1412">
                  <c:v>5.6091080000000001E-2</c:v>
                </c:pt>
                <c:pt idx="1413">
                  <c:v>5.6138639999999997E-2</c:v>
                </c:pt>
                <c:pt idx="1414">
                  <c:v>5.614193E-2</c:v>
                </c:pt>
                <c:pt idx="1415">
                  <c:v>5.6158130000000001E-2</c:v>
                </c:pt>
                <c:pt idx="1416">
                  <c:v>5.6161259999999998E-2</c:v>
                </c:pt>
                <c:pt idx="1417">
                  <c:v>5.6190379999999998E-2</c:v>
                </c:pt>
                <c:pt idx="1418">
                  <c:v>5.6242929999999997E-2</c:v>
                </c:pt>
                <c:pt idx="1419">
                  <c:v>5.6257679999999997E-2</c:v>
                </c:pt>
                <c:pt idx="1420">
                  <c:v>5.624121E-2</c:v>
                </c:pt>
                <c:pt idx="1421">
                  <c:v>5.6250250000000002E-2</c:v>
                </c:pt>
                <c:pt idx="1422">
                  <c:v>5.628731E-2</c:v>
                </c:pt>
                <c:pt idx="1423">
                  <c:v>5.6308499999999997E-2</c:v>
                </c:pt>
                <c:pt idx="1424">
                  <c:v>5.6338390000000002E-2</c:v>
                </c:pt>
                <c:pt idx="1425">
                  <c:v>5.6337829999999998E-2</c:v>
                </c:pt>
                <c:pt idx="1426">
                  <c:v>5.6333460000000002E-2</c:v>
                </c:pt>
                <c:pt idx="1427">
                  <c:v>5.6372779999999997E-2</c:v>
                </c:pt>
                <c:pt idx="1428">
                  <c:v>5.6372279999999997E-2</c:v>
                </c:pt>
                <c:pt idx="1429">
                  <c:v>5.6417309999999998E-2</c:v>
                </c:pt>
                <c:pt idx="1430">
                  <c:v>5.6385989999999997E-2</c:v>
                </c:pt>
                <c:pt idx="1431">
                  <c:v>5.6433549999999999E-2</c:v>
                </c:pt>
                <c:pt idx="1432">
                  <c:v>5.6443790000000001E-2</c:v>
                </c:pt>
                <c:pt idx="1433">
                  <c:v>5.6451300000000003E-2</c:v>
                </c:pt>
                <c:pt idx="1434">
                  <c:v>5.646081E-2</c:v>
                </c:pt>
                <c:pt idx="1435">
                  <c:v>5.6503600000000001E-2</c:v>
                </c:pt>
                <c:pt idx="1436">
                  <c:v>5.6513830000000001E-2</c:v>
                </c:pt>
                <c:pt idx="1437">
                  <c:v>5.6519979999999997E-2</c:v>
                </c:pt>
                <c:pt idx="1438">
                  <c:v>5.6521889999999998E-2</c:v>
                </c:pt>
                <c:pt idx="1439">
                  <c:v>5.65733E-2</c:v>
                </c:pt>
                <c:pt idx="1440">
                  <c:v>5.6581489999999998E-2</c:v>
                </c:pt>
                <c:pt idx="1441">
                  <c:v>5.6605780000000001E-2</c:v>
                </c:pt>
                <c:pt idx="1442">
                  <c:v>5.6611950000000001E-2</c:v>
                </c:pt>
                <c:pt idx="1443">
                  <c:v>5.6619450000000002E-2</c:v>
                </c:pt>
                <c:pt idx="1444">
                  <c:v>5.6617569999999999E-2</c:v>
                </c:pt>
                <c:pt idx="1445">
                  <c:v>5.6657440000000003E-2</c:v>
                </c:pt>
                <c:pt idx="1446">
                  <c:v>5.664073E-2</c:v>
                </c:pt>
                <c:pt idx="1447">
                  <c:v>5.669337E-2</c:v>
                </c:pt>
                <c:pt idx="1448">
                  <c:v>5.6701960000000003E-2</c:v>
                </c:pt>
                <c:pt idx="1449">
                  <c:v>5.6711230000000001E-2</c:v>
                </c:pt>
                <c:pt idx="1450">
                  <c:v>5.6690629999999999E-2</c:v>
                </c:pt>
                <c:pt idx="1451">
                  <c:v>5.6743330000000002E-2</c:v>
                </c:pt>
                <c:pt idx="1452">
                  <c:v>5.6752570000000002E-2</c:v>
                </c:pt>
                <c:pt idx="1453">
                  <c:v>5.6772679999999999E-2</c:v>
                </c:pt>
                <c:pt idx="1454">
                  <c:v>5.6788360000000003E-2</c:v>
                </c:pt>
                <c:pt idx="1455">
                  <c:v>5.6802320000000003E-2</c:v>
                </c:pt>
                <c:pt idx="1456">
                  <c:v>5.6812080000000001E-2</c:v>
                </c:pt>
                <c:pt idx="1457">
                  <c:v>5.6852220000000002E-2</c:v>
                </c:pt>
                <c:pt idx="1458">
                  <c:v>5.6856120000000003E-2</c:v>
                </c:pt>
                <c:pt idx="1459">
                  <c:v>5.6834490000000001E-2</c:v>
                </c:pt>
                <c:pt idx="1460">
                  <c:v>5.6851039999999999E-2</c:v>
                </c:pt>
                <c:pt idx="1461">
                  <c:v>5.6899569999999997E-2</c:v>
                </c:pt>
                <c:pt idx="1462">
                  <c:v>5.6888840000000003E-2</c:v>
                </c:pt>
                <c:pt idx="1463">
                  <c:v>5.6911370000000003E-2</c:v>
                </c:pt>
                <c:pt idx="1464">
                  <c:v>5.6930799999999997E-2</c:v>
                </c:pt>
                <c:pt idx="1465">
                  <c:v>5.6932650000000001E-2</c:v>
                </c:pt>
                <c:pt idx="1466">
                  <c:v>5.6956359999999998E-2</c:v>
                </c:pt>
                <c:pt idx="1467">
                  <c:v>5.6971290000000001E-2</c:v>
                </c:pt>
                <c:pt idx="1468">
                  <c:v>5.7009190000000001E-2</c:v>
                </c:pt>
                <c:pt idx="1469">
                  <c:v>5.7006359999999999E-2</c:v>
                </c:pt>
                <c:pt idx="1470">
                  <c:v>5.6997579999999999E-2</c:v>
                </c:pt>
                <c:pt idx="1471">
                  <c:v>5.705474E-2</c:v>
                </c:pt>
                <c:pt idx="1472">
                  <c:v>5.7047639999999997E-2</c:v>
                </c:pt>
                <c:pt idx="1473">
                  <c:v>5.7040059999999997E-2</c:v>
                </c:pt>
                <c:pt idx="1474">
                  <c:v>5.7071869999999997E-2</c:v>
                </c:pt>
                <c:pt idx="1475">
                  <c:v>5.7087409999999998E-2</c:v>
                </c:pt>
                <c:pt idx="1476">
                  <c:v>5.7101949999999999E-2</c:v>
                </c:pt>
                <c:pt idx="1477">
                  <c:v>5.7106579999999997E-2</c:v>
                </c:pt>
                <c:pt idx="1478">
                  <c:v>5.7131069999999999E-2</c:v>
                </c:pt>
                <c:pt idx="1479">
                  <c:v>5.7131269999999998E-2</c:v>
                </c:pt>
                <c:pt idx="1480">
                  <c:v>5.7137170000000001E-2</c:v>
                </c:pt>
                <c:pt idx="1481">
                  <c:v>5.716744E-2</c:v>
                </c:pt>
                <c:pt idx="1482">
                  <c:v>5.7202219999999998E-2</c:v>
                </c:pt>
                <c:pt idx="1483">
                  <c:v>5.7189190000000001E-2</c:v>
                </c:pt>
                <c:pt idx="1484">
                  <c:v>5.7225940000000003E-2</c:v>
                </c:pt>
                <c:pt idx="1485">
                  <c:v>5.7216830000000003E-2</c:v>
                </c:pt>
                <c:pt idx="1486">
                  <c:v>5.7223509999999998E-2</c:v>
                </c:pt>
                <c:pt idx="1487">
                  <c:v>5.7226289999999999E-2</c:v>
                </c:pt>
                <c:pt idx="1488">
                  <c:v>5.7235710000000002E-2</c:v>
                </c:pt>
                <c:pt idx="1489">
                  <c:v>5.7268069999999997E-2</c:v>
                </c:pt>
                <c:pt idx="1490">
                  <c:v>5.7279070000000001E-2</c:v>
                </c:pt>
                <c:pt idx="1491">
                  <c:v>5.730478E-2</c:v>
                </c:pt>
                <c:pt idx="1492">
                  <c:v>5.7300289999999997E-2</c:v>
                </c:pt>
                <c:pt idx="1493">
                  <c:v>5.7346189999999998E-2</c:v>
                </c:pt>
                <c:pt idx="1494">
                  <c:v>5.7350390000000001E-2</c:v>
                </c:pt>
                <c:pt idx="1495">
                  <c:v>5.7359300000000002E-2</c:v>
                </c:pt>
                <c:pt idx="1496">
                  <c:v>5.7367019999999998E-2</c:v>
                </c:pt>
                <c:pt idx="1497">
                  <c:v>5.7375809999999999E-2</c:v>
                </c:pt>
                <c:pt idx="1498">
                  <c:v>5.7401639999999997E-2</c:v>
                </c:pt>
                <c:pt idx="1499">
                  <c:v>5.7404190000000001E-2</c:v>
                </c:pt>
                <c:pt idx="1500">
                  <c:v>5.7377730000000002E-2</c:v>
                </c:pt>
                <c:pt idx="1501">
                  <c:v>5.7411209999999997E-2</c:v>
                </c:pt>
                <c:pt idx="1502">
                  <c:v>5.745099E-2</c:v>
                </c:pt>
                <c:pt idx="1503">
                  <c:v>5.7435359999999998E-2</c:v>
                </c:pt>
                <c:pt idx="1504">
                  <c:v>5.746134E-2</c:v>
                </c:pt>
                <c:pt idx="1505">
                  <c:v>5.746776E-2</c:v>
                </c:pt>
                <c:pt idx="1506">
                  <c:v>5.7468379999999999E-2</c:v>
                </c:pt>
                <c:pt idx="1507">
                  <c:v>5.7503390000000001E-2</c:v>
                </c:pt>
                <c:pt idx="1508">
                  <c:v>5.748114E-2</c:v>
                </c:pt>
                <c:pt idx="1509">
                  <c:v>5.7481619999999997E-2</c:v>
                </c:pt>
                <c:pt idx="1510">
                  <c:v>5.7515469999999999E-2</c:v>
                </c:pt>
                <c:pt idx="1511">
                  <c:v>5.7515080000000003E-2</c:v>
                </c:pt>
                <c:pt idx="1512">
                  <c:v>5.7491210000000001E-2</c:v>
                </c:pt>
                <c:pt idx="1513">
                  <c:v>5.7484510000000003E-2</c:v>
                </c:pt>
                <c:pt idx="1514">
                  <c:v>5.752206E-2</c:v>
                </c:pt>
                <c:pt idx="1515">
                  <c:v>5.750562E-2</c:v>
                </c:pt>
                <c:pt idx="1516">
                  <c:v>5.7513809999999999E-2</c:v>
                </c:pt>
                <c:pt idx="1517">
                  <c:v>5.7512679999999997E-2</c:v>
                </c:pt>
                <c:pt idx="1518">
                  <c:v>5.751858E-2</c:v>
                </c:pt>
                <c:pt idx="1519">
                  <c:v>5.7528019999999999E-2</c:v>
                </c:pt>
                <c:pt idx="1520">
                  <c:v>5.7518489999999999E-2</c:v>
                </c:pt>
                <c:pt idx="1521">
                  <c:v>5.7531619999999999E-2</c:v>
                </c:pt>
                <c:pt idx="1522">
                  <c:v>5.7509400000000002E-2</c:v>
                </c:pt>
                <c:pt idx="1523">
                  <c:v>5.7513269999999998E-2</c:v>
                </c:pt>
                <c:pt idx="1524">
                  <c:v>5.7520969999999998E-2</c:v>
                </c:pt>
                <c:pt idx="1525">
                  <c:v>5.7483180000000002E-2</c:v>
                </c:pt>
                <c:pt idx="1526">
                  <c:v>5.7543089999999998E-2</c:v>
                </c:pt>
                <c:pt idx="1527">
                  <c:v>5.7543039999999997E-2</c:v>
                </c:pt>
                <c:pt idx="1528">
                  <c:v>5.7533639999999997E-2</c:v>
                </c:pt>
                <c:pt idx="1529">
                  <c:v>5.7497079999999999E-2</c:v>
                </c:pt>
                <c:pt idx="1530">
                  <c:v>5.7528000000000003E-2</c:v>
                </c:pt>
                <c:pt idx="1531">
                  <c:v>5.7507860000000001E-2</c:v>
                </c:pt>
                <c:pt idx="1532">
                  <c:v>5.7529129999999998E-2</c:v>
                </c:pt>
                <c:pt idx="1533">
                  <c:v>5.7533809999999998E-2</c:v>
                </c:pt>
                <c:pt idx="1534">
                  <c:v>5.751593E-2</c:v>
                </c:pt>
                <c:pt idx="1535">
                  <c:v>5.748122E-2</c:v>
                </c:pt>
                <c:pt idx="1536">
                  <c:v>5.7504039999999999E-2</c:v>
                </c:pt>
                <c:pt idx="1537">
                  <c:v>5.7511060000000003E-2</c:v>
                </c:pt>
                <c:pt idx="1538">
                  <c:v>5.7490489999999998E-2</c:v>
                </c:pt>
                <c:pt idx="1539">
                  <c:v>5.7522160000000003E-2</c:v>
                </c:pt>
                <c:pt idx="1540">
                  <c:v>5.75197E-2</c:v>
                </c:pt>
                <c:pt idx="1541">
                  <c:v>5.7524539999999999E-2</c:v>
                </c:pt>
                <c:pt idx="1542">
                  <c:v>5.7511659999999999E-2</c:v>
                </c:pt>
                <c:pt idx="1543">
                  <c:v>5.7516020000000001E-2</c:v>
                </c:pt>
                <c:pt idx="1544">
                  <c:v>5.752956E-2</c:v>
                </c:pt>
                <c:pt idx="1545">
                  <c:v>5.7518439999999997E-2</c:v>
                </c:pt>
                <c:pt idx="1546">
                  <c:v>5.7532E-2</c:v>
                </c:pt>
                <c:pt idx="1547">
                  <c:v>5.7526590000000002E-2</c:v>
                </c:pt>
                <c:pt idx="1548">
                  <c:v>5.7532800000000002E-2</c:v>
                </c:pt>
                <c:pt idx="1549">
                  <c:v>5.7496440000000003E-2</c:v>
                </c:pt>
                <c:pt idx="1550">
                  <c:v>5.7510869999999999E-2</c:v>
                </c:pt>
                <c:pt idx="1551">
                  <c:v>5.7498090000000002E-2</c:v>
                </c:pt>
                <c:pt idx="1552">
                  <c:v>5.7535660000000002E-2</c:v>
                </c:pt>
                <c:pt idx="1553">
                  <c:v>5.7515009999999998E-2</c:v>
                </c:pt>
                <c:pt idx="1554">
                  <c:v>5.7486519999999999E-2</c:v>
                </c:pt>
                <c:pt idx="1555">
                  <c:v>5.7504039999999999E-2</c:v>
                </c:pt>
                <c:pt idx="1556">
                  <c:v>5.7489110000000003E-2</c:v>
                </c:pt>
                <c:pt idx="1557">
                  <c:v>5.7502619999999997E-2</c:v>
                </c:pt>
                <c:pt idx="1558">
                  <c:v>5.749042E-2</c:v>
                </c:pt>
                <c:pt idx="1559">
                  <c:v>5.7509390000000001E-2</c:v>
                </c:pt>
                <c:pt idx="1560">
                  <c:v>5.752032E-2</c:v>
                </c:pt>
                <c:pt idx="1561">
                  <c:v>5.751502E-2</c:v>
                </c:pt>
                <c:pt idx="1562">
                  <c:v>5.7496150000000003E-2</c:v>
                </c:pt>
                <c:pt idx="1563">
                  <c:v>5.7482720000000001E-2</c:v>
                </c:pt>
                <c:pt idx="1564">
                  <c:v>5.7517939999999997E-2</c:v>
                </c:pt>
                <c:pt idx="1565">
                  <c:v>5.7511449999999999E-2</c:v>
                </c:pt>
                <c:pt idx="1566">
                  <c:v>5.7501900000000002E-2</c:v>
                </c:pt>
                <c:pt idx="1567">
                  <c:v>5.7498649999999998E-2</c:v>
                </c:pt>
                <c:pt idx="1568">
                  <c:v>5.7514080000000002E-2</c:v>
                </c:pt>
                <c:pt idx="1569">
                  <c:v>5.7505599999999997E-2</c:v>
                </c:pt>
                <c:pt idx="1570">
                  <c:v>5.7494759999999999E-2</c:v>
                </c:pt>
                <c:pt idx="1571">
                  <c:v>5.749696E-2</c:v>
                </c:pt>
                <c:pt idx="1572">
                  <c:v>5.7489539999999999E-2</c:v>
                </c:pt>
                <c:pt idx="1573">
                  <c:v>5.749667E-2</c:v>
                </c:pt>
                <c:pt idx="1574">
                  <c:v>5.7496249999999999E-2</c:v>
                </c:pt>
                <c:pt idx="1575">
                  <c:v>5.7523829999999998E-2</c:v>
                </c:pt>
                <c:pt idx="1576">
                  <c:v>5.7493200000000001E-2</c:v>
                </c:pt>
                <c:pt idx="1577">
                  <c:v>5.7459379999999997E-2</c:v>
                </c:pt>
                <c:pt idx="1578">
                  <c:v>5.7487580000000003E-2</c:v>
                </c:pt>
                <c:pt idx="1579">
                  <c:v>5.749899E-2</c:v>
                </c:pt>
                <c:pt idx="1580">
                  <c:v>5.7460039999999997E-2</c:v>
                </c:pt>
                <c:pt idx="1581">
                  <c:v>5.7500299999999997E-2</c:v>
                </c:pt>
                <c:pt idx="1582">
                  <c:v>5.7476359999999997E-2</c:v>
                </c:pt>
                <c:pt idx="1583">
                  <c:v>5.7452080000000003E-2</c:v>
                </c:pt>
                <c:pt idx="1584">
                  <c:v>5.7484439999999998E-2</c:v>
                </c:pt>
                <c:pt idx="1585">
                  <c:v>5.7492090000000003E-2</c:v>
                </c:pt>
                <c:pt idx="1586">
                  <c:v>5.7482770000000002E-2</c:v>
                </c:pt>
                <c:pt idx="1587">
                  <c:v>5.7481009999999999E-2</c:v>
                </c:pt>
                <c:pt idx="1588">
                  <c:v>5.7467450000000003E-2</c:v>
                </c:pt>
                <c:pt idx="1589">
                  <c:v>5.7502009999999999E-2</c:v>
                </c:pt>
                <c:pt idx="1590">
                  <c:v>5.7469819999999998E-2</c:v>
                </c:pt>
                <c:pt idx="1591">
                  <c:v>5.7473240000000002E-2</c:v>
                </c:pt>
                <c:pt idx="1592">
                  <c:v>5.748375E-2</c:v>
                </c:pt>
                <c:pt idx="1593">
                  <c:v>5.74618E-2</c:v>
                </c:pt>
                <c:pt idx="1594">
                  <c:v>5.748027E-2</c:v>
                </c:pt>
                <c:pt idx="1595">
                  <c:v>5.7484519999999997E-2</c:v>
                </c:pt>
                <c:pt idx="1596">
                  <c:v>5.7489390000000001E-2</c:v>
                </c:pt>
                <c:pt idx="1597">
                  <c:v>5.7489760000000001E-2</c:v>
                </c:pt>
                <c:pt idx="1598">
                  <c:v>5.743711E-2</c:v>
                </c:pt>
                <c:pt idx="1599">
                  <c:v>5.749423E-2</c:v>
                </c:pt>
                <c:pt idx="1600">
                  <c:v>5.7469850000000003E-2</c:v>
                </c:pt>
                <c:pt idx="1601">
                  <c:v>5.748379E-2</c:v>
                </c:pt>
                <c:pt idx="1602">
                  <c:v>5.74905E-2</c:v>
                </c:pt>
                <c:pt idx="1603">
                  <c:v>5.746366E-2</c:v>
                </c:pt>
                <c:pt idx="1604">
                  <c:v>5.7512609999999999E-2</c:v>
                </c:pt>
                <c:pt idx="1605">
                  <c:v>5.7489579999999998E-2</c:v>
                </c:pt>
                <c:pt idx="1606">
                  <c:v>5.7442609999999998E-2</c:v>
                </c:pt>
                <c:pt idx="1607">
                  <c:v>5.7476039999999999E-2</c:v>
                </c:pt>
                <c:pt idx="1608">
                  <c:v>5.7448989999999998E-2</c:v>
                </c:pt>
                <c:pt idx="1609">
                  <c:v>5.7480299999999998E-2</c:v>
                </c:pt>
                <c:pt idx="1610">
                  <c:v>5.7439799999999999E-2</c:v>
                </c:pt>
                <c:pt idx="1611">
                  <c:v>5.7468850000000002E-2</c:v>
                </c:pt>
                <c:pt idx="1612">
                  <c:v>5.7473700000000003E-2</c:v>
                </c:pt>
                <c:pt idx="1613">
                  <c:v>5.7475360000000003E-2</c:v>
                </c:pt>
                <c:pt idx="1614">
                  <c:v>5.7472210000000003E-2</c:v>
                </c:pt>
                <c:pt idx="1615">
                  <c:v>5.747298E-2</c:v>
                </c:pt>
                <c:pt idx="1616">
                  <c:v>5.747741E-2</c:v>
                </c:pt>
                <c:pt idx="1617">
                  <c:v>5.7457080000000001E-2</c:v>
                </c:pt>
                <c:pt idx="1618">
                  <c:v>5.7488089999999999E-2</c:v>
                </c:pt>
                <c:pt idx="1619">
                  <c:v>5.7469619999999999E-2</c:v>
                </c:pt>
                <c:pt idx="1620">
                  <c:v>5.7468850000000002E-2</c:v>
                </c:pt>
                <c:pt idx="1621">
                  <c:v>5.7439469999999999E-2</c:v>
                </c:pt>
                <c:pt idx="1622">
                  <c:v>5.7455590000000001E-2</c:v>
                </c:pt>
                <c:pt idx="1623">
                  <c:v>5.7447419999999999E-2</c:v>
                </c:pt>
                <c:pt idx="1624">
                  <c:v>5.745401E-2</c:v>
                </c:pt>
                <c:pt idx="1625">
                  <c:v>5.7481860000000003E-2</c:v>
                </c:pt>
                <c:pt idx="1626">
                  <c:v>5.7476520000000003E-2</c:v>
                </c:pt>
                <c:pt idx="1627">
                  <c:v>5.7439329999999997E-2</c:v>
                </c:pt>
                <c:pt idx="1628">
                  <c:v>5.74666E-2</c:v>
                </c:pt>
                <c:pt idx="1629">
                  <c:v>5.7460949999999997E-2</c:v>
                </c:pt>
                <c:pt idx="1630">
                  <c:v>5.7472740000000001E-2</c:v>
                </c:pt>
                <c:pt idx="1631">
                  <c:v>5.746155E-2</c:v>
                </c:pt>
                <c:pt idx="1632">
                  <c:v>5.745165E-2</c:v>
                </c:pt>
                <c:pt idx="1633">
                  <c:v>5.7453980000000002E-2</c:v>
                </c:pt>
                <c:pt idx="1634">
                  <c:v>5.7446459999999998E-2</c:v>
                </c:pt>
                <c:pt idx="1635">
                  <c:v>5.7454249999999998E-2</c:v>
                </c:pt>
                <c:pt idx="1636">
                  <c:v>5.7462119999999998E-2</c:v>
                </c:pt>
                <c:pt idx="1637">
                  <c:v>5.7474200000000003E-2</c:v>
                </c:pt>
                <c:pt idx="1638">
                  <c:v>5.7453440000000001E-2</c:v>
                </c:pt>
                <c:pt idx="1639">
                  <c:v>5.7433280000000003E-2</c:v>
                </c:pt>
                <c:pt idx="1640">
                  <c:v>5.7428569999999998E-2</c:v>
                </c:pt>
                <c:pt idx="1641">
                  <c:v>5.7447089999999999E-2</c:v>
                </c:pt>
                <c:pt idx="1642">
                  <c:v>5.7415529999999999E-2</c:v>
                </c:pt>
                <c:pt idx="1643">
                  <c:v>5.7438820000000002E-2</c:v>
                </c:pt>
                <c:pt idx="1644">
                  <c:v>5.7455920000000001E-2</c:v>
                </c:pt>
                <c:pt idx="1645">
                  <c:v>5.7453030000000002E-2</c:v>
                </c:pt>
                <c:pt idx="1646">
                  <c:v>5.741342E-2</c:v>
                </c:pt>
                <c:pt idx="1647">
                  <c:v>5.7452759999999999E-2</c:v>
                </c:pt>
                <c:pt idx="1648">
                  <c:v>5.7413230000000003E-2</c:v>
                </c:pt>
                <c:pt idx="1649">
                  <c:v>5.7442300000000002E-2</c:v>
                </c:pt>
                <c:pt idx="1650">
                  <c:v>5.7439959999999998E-2</c:v>
                </c:pt>
                <c:pt idx="1651">
                  <c:v>5.7423139999999998E-2</c:v>
                </c:pt>
                <c:pt idx="1652">
                  <c:v>5.7402839999999997E-2</c:v>
                </c:pt>
                <c:pt idx="1653">
                  <c:v>5.7439400000000002E-2</c:v>
                </c:pt>
                <c:pt idx="1654">
                  <c:v>5.7434100000000002E-2</c:v>
                </c:pt>
                <c:pt idx="1655">
                  <c:v>5.7443590000000003E-2</c:v>
                </c:pt>
                <c:pt idx="1656">
                  <c:v>5.7414640000000003E-2</c:v>
                </c:pt>
                <c:pt idx="1657">
                  <c:v>5.7421279999999998E-2</c:v>
                </c:pt>
                <c:pt idx="1658">
                  <c:v>5.7435350000000003E-2</c:v>
                </c:pt>
                <c:pt idx="1659">
                  <c:v>5.7443000000000001E-2</c:v>
                </c:pt>
                <c:pt idx="1660">
                  <c:v>5.7423189999999999E-2</c:v>
                </c:pt>
                <c:pt idx="1661">
                  <c:v>5.7404900000000002E-2</c:v>
                </c:pt>
                <c:pt idx="1662">
                  <c:v>5.7378560000000002E-2</c:v>
                </c:pt>
                <c:pt idx="1663">
                  <c:v>5.7424780000000002E-2</c:v>
                </c:pt>
                <c:pt idx="1664">
                  <c:v>5.7418829999999997E-2</c:v>
                </c:pt>
                <c:pt idx="1665">
                  <c:v>5.7438530000000002E-2</c:v>
                </c:pt>
                <c:pt idx="1666">
                  <c:v>5.743645E-2</c:v>
                </c:pt>
                <c:pt idx="1667">
                  <c:v>5.7434060000000002E-2</c:v>
                </c:pt>
                <c:pt idx="1668">
                  <c:v>5.74193E-2</c:v>
                </c:pt>
                <c:pt idx="1669">
                  <c:v>5.7408960000000002E-2</c:v>
                </c:pt>
                <c:pt idx="1670">
                  <c:v>5.7431009999999998E-2</c:v>
                </c:pt>
                <c:pt idx="1671">
                  <c:v>5.7425730000000001E-2</c:v>
                </c:pt>
                <c:pt idx="1672">
                  <c:v>5.7393769999999997E-2</c:v>
                </c:pt>
                <c:pt idx="1673">
                  <c:v>5.7412650000000003E-2</c:v>
                </c:pt>
                <c:pt idx="1674">
                  <c:v>5.7421939999999998E-2</c:v>
                </c:pt>
                <c:pt idx="1675">
                  <c:v>5.7398200000000003E-2</c:v>
                </c:pt>
                <c:pt idx="1676">
                  <c:v>5.7427249999999999E-2</c:v>
                </c:pt>
                <c:pt idx="1677">
                  <c:v>5.7399539999999999E-2</c:v>
                </c:pt>
                <c:pt idx="1678">
                  <c:v>5.7423210000000002E-2</c:v>
                </c:pt>
                <c:pt idx="1679">
                  <c:v>5.7414750000000001E-2</c:v>
                </c:pt>
                <c:pt idx="1680">
                  <c:v>5.7424820000000001E-2</c:v>
                </c:pt>
                <c:pt idx="1681">
                  <c:v>5.7399480000000003E-2</c:v>
                </c:pt>
                <c:pt idx="1682">
                  <c:v>5.7412379999999999E-2</c:v>
                </c:pt>
                <c:pt idx="1683">
                  <c:v>5.7399239999999997E-2</c:v>
                </c:pt>
                <c:pt idx="1684">
                  <c:v>5.7402849999999998E-2</c:v>
                </c:pt>
                <c:pt idx="1685">
                  <c:v>5.7413680000000002E-2</c:v>
                </c:pt>
                <c:pt idx="1686">
                  <c:v>5.7407809999999997E-2</c:v>
                </c:pt>
                <c:pt idx="1687">
                  <c:v>5.7403419999999997E-2</c:v>
                </c:pt>
                <c:pt idx="1688">
                  <c:v>5.7406489999999998E-2</c:v>
                </c:pt>
                <c:pt idx="1689">
                  <c:v>5.7396129999999997E-2</c:v>
                </c:pt>
                <c:pt idx="1690">
                  <c:v>5.7414750000000001E-2</c:v>
                </c:pt>
                <c:pt idx="1691">
                  <c:v>5.740232E-2</c:v>
                </c:pt>
                <c:pt idx="1692">
                  <c:v>5.7393260000000001E-2</c:v>
                </c:pt>
                <c:pt idx="1693">
                  <c:v>5.7402219999999997E-2</c:v>
                </c:pt>
                <c:pt idx="1694">
                  <c:v>5.7421819999999998E-2</c:v>
                </c:pt>
                <c:pt idx="1695">
                  <c:v>5.7383570000000002E-2</c:v>
                </c:pt>
                <c:pt idx="1696">
                  <c:v>5.7376799999999999E-2</c:v>
                </c:pt>
                <c:pt idx="1697">
                  <c:v>5.7409700000000001E-2</c:v>
                </c:pt>
                <c:pt idx="1698">
                  <c:v>5.7402130000000003E-2</c:v>
                </c:pt>
                <c:pt idx="1699">
                  <c:v>5.7400519999999997E-2</c:v>
                </c:pt>
                <c:pt idx="1700">
                  <c:v>5.741491E-2</c:v>
                </c:pt>
                <c:pt idx="1701">
                  <c:v>5.7406739999999998E-2</c:v>
                </c:pt>
                <c:pt idx="1702">
                  <c:v>5.740841E-2</c:v>
                </c:pt>
                <c:pt idx="1703">
                  <c:v>5.7414420000000001E-2</c:v>
                </c:pt>
                <c:pt idx="1704">
                  <c:v>5.7407149999999997E-2</c:v>
                </c:pt>
                <c:pt idx="1705">
                  <c:v>5.7416219999999997E-2</c:v>
                </c:pt>
                <c:pt idx="1706">
                  <c:v>5.7377619999999997E-2</c:v>
                </c:pt>
                <c:pt idx="1707">
                  <c:v>5.7410219999999998E-2</c:v>
                </c:pt>
                <c:pt idx="1708">
                  <c:v>5.742651E-2</c:v>
                </c:pt>
                <c:pt idx="1709">
                  <c:v>5.7401430000000003E-2</c:v>
                </c:pt>
                <c:pt idx="1710">
                  <c:v>5.7384499999999998E-2</c:v>
                </c:pt>
                <c:pt idx="1711">
                  <c:v>5.7391940000000002E-2</c:v>
                </c:pt>
                <c:pt idx="1712">
                  <c:v>5.7395069999999999E-2</c:v>
                </c:pt>
                <c:pt idx="1713">
                  <c:v>5.738849E-2</c:v>
                </c:pt>
                <c:pt idx="1714">
                  <c:v>5.7396040000000002E-2</c:v>
                </c:pt>
                <c:pt idx="1715">
                  <c:v>5.740265E-2</c:v>
                </c:pt>
                <c:pt idx="1716">
                  <c:v>5.739242E-2</c:v>
                </c:pt>
                <c:pt idx="1717">
                  <c:v>5.7390999999999998E-2</c:v>
                </c:pt>
                <c:pt idx="1718">
                  <c:v>5.7410830000000003E-2</c:v>
                </c:pt>
                <c:pt idx="1719">
                  <c:v>5.7386840000000001E-2</c:v>
                </c:pt>
                <c:pt idx="1720">
                  <c:v>5.7362379999999998E-2</c:v>
                </c:pt>
                <c:pt idx="1721">
                  <c:v>5.73819E-2</c:v>
                </c:pt>
                <c:pt idx="1722">
                  <c:v>5.738335E-2</c:v>
                </c:pt>
                <c:pt idx="1723">
                  <c:v>5.7405289999999998E-2</c:v>
                </c:pt>
                <c:pt idx="1724">
                  <c:v>5.739959E-2</c:v>
                </c:pt>
                <c:pt idx="1725">
                  <c:v>5.7400079999999999E-2</c:v>
                </c:pt>
                <c:pt idx="1726">
                  <c:v>5.7393420000000001E-2</c:v>
                </c:pt>
                <c:pt idx="1727">
                  <c:v>5.7379390000000002E-2</c:v>
                </c:pt>
                <c:pt idx="1728">
                  <c:v>5.7396200000000001E-2</c:v>
                </c:pt>
                <c:pt idx="1729">
                  <c:v>5.7409269999999998E-2</c:v>
                </c:pt>
                <c:pt idx="1730">
                  <c:v>5.7390120000000003E-2</c:v>
                </c:pt>
                <c:pt idx="1731">
                  <c:v>5.7373180000000003E-2</c:v>
                </c:pt>
                <c:pt idx="1732">
                  <c:v>5.7384749999999998E-2</c:v>
                </c:pt>
                <c:pt idx="1733">
                  <c:v>5.7392810000000002E-2</c:v>
                </c:pt>
                <c:pt idx="1734">
                  <c:v>5.73737E-2</c:v>
                </c:pt>
                <c:pt idx="1735">
                  <c:v>5.7374090000000003E-2</c:v>
                </c:pt>
                <c:pt idx="1736">
                  <c:v>5.7410799999999998E-2</c:v>
                </c:pt>
                <c:pt idx="1737">
                  <c:v>5.73836E-2</c:v>
                </c:pt>
                <c:pt idx="1738">
                  <c:v>5.737859E-2</c:v>
                </c:pt>
                <c:pt idx="1739">
                  <c:v>5.7357140000000001E-2</c:v>
                </c:pt>
                <c:pt idx="1740">
                  <c:v>5.7387800000000003E-2</c:v>
                </c:pt>
                <c:pt idx="1741">
                  <c:v>5.7380840000000002E-2</c:v>
                </c:pt>
                <c:pt idx="1742">
                  <c:v>5.7360349999999997E-2</c:v>
                </c:pt>
                <c:pt idx="1743">
                  <c:v>5.7364480000000002E-2</c:v>
                </c:pt>
                <c:pt idx="1744">
                  <c:v>5.7352060000000003E-2</c:v>
                </c:pt>
                <c:pt idx="1745">
                  <c:v>5.7376179999999999E-2</c:v>
                </c:pt>
                <c:pt idx="1746">
                  <c:v>5.7370280000000003E-2</c:v>
                </c:pt>
                <c:pt idx="1747">
                  <c:v>5.7358810000000003E-2</c:v>
                </c:pt>
                <c:pt idx="1748">
                  <c:v>5.7368910000000002E-2</c:v>
                </c:pt>
                <c:pt idx="1749">
                  <c:v>5.7350199999999997E-2</c:v>
                </c:pt>
                <c:pt idx="1750">
                  <c:v>5.7372390000000002E-2</c:v>
                </c:pt>
                <c:pt idx="1751">
                  <c:v>5.7362950000000003E-2</c:v>
                </c:pt>
                <c:pt idx="1752">
                  <c:v>5.7367609999999999E-2</c:v>
                </c:pt>
                <c:pt idx="1753">
                  <c:v>5.7370299999999999E-2</c:v>
                </c:pt>
                <c:pt idx="1754">
                  <c:v>5.7345899999999998E-2</c:v>
                </c:pt>
                <c:pt idx="1755">
                  <c:v>5.7387290000000001E-2</c:v>
                </c:pt>
                <c:pt idx="1756">
                  <c:v>5.7350890000000002E-2</c:v>
                </c:pt>
                <c:pt idx="1757">
                  <c:v>5.7337819999999998E-2</c:v>
                </c:pt>
                <c:pt idx="1758">
                  <c:v>5.737623E-2</c:v>
                </c:pt>
                <c:pt idx="1759">
                  <c:v>5.736339E-2</c:v>
                </c:pt>
                <c:pt idx="1760">
                  <c:v>5.7351340000000001E-2</c:v>
                </c:pt>
                <c:pt idx="1761">
                  <c:v>5.7348000000000003E-2</c:v>
                </c:pt>
                <c:pt idx="1762">
                  <c:v>5.738526E-2</c:v>
                </c:pt>
                <c:pt idx="1763">
                  <c:v>5.7319540000000002E-2</c:v>
                </c:pt>
                <c:pt idx="1764">
                  <c:v>5.7362879999999998E-2</c:v>
                </c:pt>
                <c:pt idx="1765">
                  <c:v>5.7360849999999998E-2</c:v>
                </c:pt>
                <c:pt idx="1766">
                  <c:v>5.7362509999999999E-2</c:v>
                </c:pt>
                <c:pt idx="1767">
                  <c:v>5.7365289999999999E-2</c:v>
                </c:pt>
                <c:pt idx="1768">
                  <c:v>5.7348549999999998E-2</c:v>
                </c:pt>
                <c:pt idx="1769">
                  <c:v>5.7341990000000002E-2</c:v>
                </c:pt>
                <c:pt idx="1770">
                  <c:v>5.7394439999999998E-2</c:v>
                </c:pt>
                <c:pt idx="1771">
                  <c:v>5.7358949999999999E-2</c:v>
                </c:pt>
                <c:pt idx="1772">
                  <c:v>5.7346309999999998E-2</c:v>
                </c:pt>
                <c:pt idx="1773">
                  <c:v>5.7370650000000002E-2</c:v>
                </c:pt>
                <c:pt idx="1774">
                  <c:v>5.7349339999999999E-2</c:v>
                </c:pt>
                <c:pt idx="1775">
                  <c:v>5.7350489999999997E-2</c:v>
                </c:pt>
                <c:pt idx="1776">
                  <c:v>5.7385949999999998E-2</c:v>
                </c:pt>
                <c:pt idx="1777">
                  <c:v>5.7330819999999998E-2</c:v>
                </c:pt>
                <c:pt idx="1778">
                  <c:v>5.7351369999999999E-2</c:v>
                </c:pt>
                <c:pt idx="1779">
                  <c:v>5.7375599999999999E-2</c:v>
                </c:pt>
                <c:pt idx="1780">
                  <c:v>5.7331029999999998E-2</c:v>
                </c:pt>
                <c:pt idx="1781">
                  <c:v>5.7352920000000002E-2</c:v>
                </c:pt>
                <c:pt idx="1782">
                  <c:v>5.736724E-2</c:v>
                </c:pt>
                <c:pt idx="1783">
                  <c:v>5.7331020000000003E-2</c:v>
                </c:pt>
                <c:pt idx="1784">
                  <c:v>5.7350329999999998E-2</c:v>
                </c:pt>
                <c:pt idx="1785">
                  <c:v>5.7359170000000001E-2</c:v>
                </c:pt>
                <c:pt idx="1786">
                  <c:v>5.7343180000000001E-2</c:v>
                </c:pt>
                <c:pt idx="1787">
                  <c:v>5.7348370000000003E-2</c:v>
                </c:pt>
                <c:pt idx="1788">
                  <c:v>5.735672E-2</c:v>
                </c:pt>
                <c:pt idx="1789">
                  <c:v>5.7345920000000002E-2</c:v>
                </c:pt>
                <c:pt idx="1790">
                  <c:v>5.7360500000000002E-2</c:v>
                </c:pt>
                <c:pt idx="1791">
                  <c:v>5.733166E-2</c:v>
                </c:pt>
                <c:pt idx="1792">
                  <c:v>5.7328450000000003E-2</c:v>
                </c:pt>
                <c:pt idx="1793">
                  <c:v>5.7329350000000001E-2</c:v>
                </c:pt>
                <c:pt idx="1794">
                  <c:v>5.7334709999999997E-2</c:v>
                </c:pt>
                <c:pt idx="1795">
                  <c:v>5.7312349999999998E-2</c:v>
                </c:pt>
                <c:pt idx="1796">
                  <c:v>5.7312410000000001E-2</c:v>
                </c:pt>
                <c:pt idx="1797">
                  <c:v>5.7335570000000002E-2</c:v>
                </c:pt>
                <c:pt idx="1798">
                  <c:v>5.7317819999999998E-2</c:v>
                </c:pt>
                <c:pt idx="1799">
                  <c:v>5.7330819999999998E-2</c:v>
                </c:pt>
                <c:pt idx="1800">
                  <c:v>5.7324439999999997E-2</c:v>
                </c:pt>
                <c:pt idx="1801">
                  <c:v>5.7348629999999998E-2</c:v>
                </c:pt>
                <c:pt idx="1802">
                  <c:v>5.735345E-2</c:v>
                </c:pt>
                <c:pt idx="1803">
                  <c:v>5.7319780000000001E-2</c:v>
                </c:pt>
                <c:pt idx="1804">
                  <c:v>5.7330730000000003E-2</c:v>
                </c:pt>
                <c:pt idx="1805">
                  <c:v>5.7352359999999998E-2</c:v>
                </c:pt>
                <c:pt idx="1806">
                  <c:v>5.7340240000000001E-2</c:v>
                </c:pt>
                <c:pt idx="1807">
                  <c:v>5.7329049999999999E-2</c:v>
                </c:pt>
                <c:pt idx="1808">
                  <c:v>5.7321660000000003E-2</c:v>
                </c:pt>
                <c:pt idx="1809">
                  <c:v>5.7330350000000002E-2</c:v>
                </c:pt>
                <c:pt idx="1810">
                  <c:v>5.7344039999999999E-2</c:v>
                </c:pt>
                <c:pt idx="1811">
                  <c:v>5.7332519999999998E-2</c:v>
                </c:pt>
                <c:pt idx="1812">
                  <c:v>5.7332010000000003E-2</c:v>
                </c:pt>
                <c:pt idx="1813">
                  <c:v>5.7329909999999998E-2</c:v>
                </c:pt>
                <c:pt idx="1814">
                  <c:v>5.7315280000000003E-2</c:v>
                </c:pt>
                <c:pt idx="1815">
                  <c:v>5.733858E-2</c:v>
                </c:pt>
                <c:pt idx="1816">
                  <c:v>5.7326250000000002E-2</c:v>
                </c:pt>
                <c:pt idx="1817">
                  <c:v>5.7331760000000002E-2</c:v>
                </c:pt>
                <c:pt idx="1818">
                  <c:v>5.7332590000000003E-2</c:v>
                </c:pt>
                <c:pt idx="1819">
                  <c:v>5.7315329999999998E-2</c:v>
                </c:pt>
                <c:pt idx="1820">
                  <c:v>5.7348440000000001E-2</c:v>
                </c:pt>
                <c:pt idx="1821">
                  <c:v>5.7337609999999997E-2</c:v>
                </c:pt>
                <c:pt idx="1822">
                  <c:v>5.730594E-2</c:v>
                </c:pt>
                <c:pt idx="1823">
                  <c:v>5.7331739999999999E-2</c:v>
                </c:pt>
                <c:pt idx="1824">
                  <c:v>5.7315669999999999E-2</c:v>
                </c:pt>
                <c:pt idx="1825">
                  <c:v>5.7295760000000001E-2</c:v>
                </c:pt>
                <c:pt idx="1826">
                  <c:v>5.7300280000000002E-2</c:v>
                </c:pt>
                <c:pt idx="1827">
                  <c:v>5.7310050000000001E-2</c:v>
                </c:pt>
                <c:pt idx="1828">
                  <c:v>5.7304050000000002E-2</c:v>
                </c:pt>
                <c:pt idx="1829">
                  <c:v>5.7306139999999998E-2</c:v>
                </c:pt>
                <c:pt idx="1830">
                  <c:v>5.7309329999999999E-2</c:v>
                </c:pt>
                <c:pt idx="1831">
                  <c:v>5.730917E-2</c:v>
                </c:pt>
                <c:pt idx="1832">
                  <c:v>5.7299999999999997E-2</c:v>
                </c:pt>
                <c:pt idx="1833">
                  <c:v>5.727351E-2</c:v>
                </c:pt>
                <c:pt idx="1834">
                  <c:v>5.7295029999999997E-2</c:v>
                </c:pt>
                <c:pt idx="1835">
                  <c:v>5.7310769999999997E-2</c:v>
                </c:pt>
                <c:pt idx="1836">
                  <c:v>5.7297630000000002E-2</c:v>
                </c:pt>
                <c:pt idx="1837">
                  <c:v>5.7269729999999998E-2</c:v>
                </c:pt>
                <c:pt idx="1838">
                  <c:v>5.7281289999999999E-2</c:v>
                </c:pt>
                <c:pt idx="1839">
                  <c:v>5.7313240000000001E-2</c:v>
                </c:pt>
                <c:pt idx="1840">
                  <c:v>5.7321190000000001E-2</c:v>
                </c:pt>
                <c:pt idx="1841">
                  <c:v>5.7314950000000003E-2</c:v>
                </c:pt>
                <c:pt idx="1842">
                  <c:v>5.7318630000000002E-2</c:v>
                </c:pt>
                <c:pt idx="1843">
                  <c:v>5.7318790000000001E-2</c:v>
                </c:pt>
                <c:pt idx="1844">
                  <c:v>5.7320099999999999E-2</c:v>
                </c:pt>
                <c:pt idx="1845">
                  <c:v>5.733328E-2</c:v>
                </c:pt>
                <c:pt idx="1846">
                  <c:v>5.7332569999999999E-2</c:v>
                </c:pt>
                <c:pt idx="1847">
                  <c:v>5.734889E-2</c:v>
                </c:pt>
                <c:pt idx="1848">
                  <c:v>5.735784E-2</c:v>
                </c:pt>
                <c:pt idx="1849">
                  <c:v>5.7374759999999997E-2</c:v>
                </c:pt>
                <c:pt idx="1850">
                  <c:v>5.7364169999999999E-2</c:v>
                </c:pt>
                <c:pt idx="1851">
                  <c:v>5.7387639999999997E-2</c:v>
                </c:pt>
                <c:pt idx="1852">
                  <c:v>5.7340410000000001E-2</c:v>
                </c:pt>
                <c:pt idx="1853">
                  <c:v>5.7383169999999997E-2</c:v>
                </c:pt>
                <c:pt idx="1854">
                  <c:v>5.7395660000000001E-2</c:v>
                </c:pt>
                <c:pt idx="1855">
                  <c:v>5.7385079999999998E-2</c:v>
                </c:pt>
                <c:pt idx="1856">
                  <c:v>5.7384360000000002E-2</c:v>
                </c:pt>
                <c:pt idx="1857">
                  <c:v>5.741835E-2</c:v>
                </c:pt>
                <c:pt idx="1858">
                  <c:v>5.7391480000000002E-2</c:v>
                </c:pt>
                <c:pt idx="1859">
                  <c:v>5.7419749999999999E-2</c:v>
                </c:pt>
                <c:pt idx="1860">
                  <c:v>5.7394149999999998E-2</c:v>
                </c:pt>
                <c:pt idx="1861">
                  <c:v>5.7422239999999999E-2</c:v>
                </c:pt>
                <c:pt idx="1862">
                  <c:v>5.7428460000000001E-2</c:v>
                </c:pt>
                <c:pt idx="1863">
                  <c:v>5.7416729999999999E-2</c:v>
                </c:pt>
                <c:pt idx="1864">
                  <c:v>5.7426360000000003E-2</c:v>
                </c:pt>
                <c:pt idx="1865">
                  <c:v>5.7442310000000003E-2</c:v>
                </c:pt>
                <c:pt idx="1866">
                  <c:v>5.7450599999999998E-2</c:v>
                </c:pt>
                <c:pt idx="1867">
                  <c:v>5.7441699999999998E-2</c:v>
                </c:pt>
                <c:pt idx="1868">
                  <c:v>5.7454659999999998E-2</c:v>
                </c:pt>
                <c:pt idx="1869">
                  <c:v>5.7472599999999999E-2</c:v>
                </c:pt>
                <c:pt idx="1870">
                  <c:v>5.748085E-2</c:v>
                </c:pt>
                <c:pt idx="1871">
                  <c:v>5.7485010000000003E-2</c:v>
                </c:pt>
                <c:pt idx="1872">
                  <c:v>5.7507790000000003E-2</c:v>
                </c:pt>
                <c:pt idx="1873">
                  <c:v>5.7510650000000003E-2</c:v>
                </c:pt>
                <c:pt idx="1874">
                  <c:v>5.750094E-2</c:v>
                </c:pt>
                <c:pt idx="1875">
                  <c:v>5.7546809999999997E-2</c:v>
                </c:pt>
                <c:pt idx="1876">
                  <c:v>5.7503270000000002E-2</c:v>
                </c:pt>
                <c:pt idx="1877">
                  <c:v>5.7490319999999998E-2</c:v>
                </c:pt>
                <c:pt idx="1878">
                  <c:v>5.7538899999999997E-2</c:v>
                </c:pt>
                <c:pt idx="1879">
                  <c:v>5.7532890000000003E-2</c:v>
                </c:pt>
                <c:pt idx="1880">
                  <c:v>5.7551270000000002E-2</c:v>
                </c:pt>
                <c:pt idx="1881">
                  <c:v>5.7533859999999999E-2</c:v>
                </c:pt>
                <c:pt idx="1882">
                  <c:v>5.7561910000000001E-2</c:v>
                </c:pt>
                <c:pt idx="1883">
                  <c:v>5.754331E-2</c:v>
                </c:pt>
                <c:pt idx="1884">
                  <c:v>5.7563209999999997E-2</c:v>
                </c:pt>
                <c:pt idx="1885">
                  <c:v>5.7563549999999998E-2</c:v>
                </c:pt>
                <c:pt idx="1886">
                  <c:v>5.7568059999999997E-2</c:v>
                </c:pt>
                <c:pt idx="1887">
                  <c:v>5.7579430000000001E-2</c:v>
                </c:pt>
                <c:pt idx="1888">
                  <c:v>5.7562259999999997E-2</c:v>
                </c:pt>
                <c:pt idx="1889">
                  <c:v>5.7594529999999998E-2</c:v>
                </c:pt>
                <c:pt idx="1890">
                  <c:v>5.7598509999999999E-2</c:v>
                </c:pt>
                <c:pt idx="1891">
                  <c:v>5.761819E-2</c:v>
                </c:pt>
                <c:pt idx="1892">
                  <c:v>5.7598469999999999E-2</c:v>
                </c:pt>
                <c:pt idx="1893">
                  <c:v>5.762395E-2</c:v>
                </c:pt>
                <c:pt idx="1894">
                  <c:v>5.7608619999999999E-2</c:v>
                </c:pt>
                <c:pt idx="1895">
                  <c:v>5.763919E-2</c:v>
                </c:pt>
                <c:pt idx="1896">
                  <c:v>5.7635550000000001E-2</c:v>
                </c:pt>
                <c:pt idx="1897">
                  <c:v>5.763592E-2</c:v>
                </c:pt>
                <c:pt idx="1898">
                  <c:v>5.7647480000000001E-2</c:v>
                </c:pt>
                <c:pt idx="1899">
                  <c:v>5.7646830000000003E-2</c:v>
                </c:pt>
                <c:pt idx="1900">
                  <c:v>5.7677840000000001E-2</c:v>
                </c:pt>
                <c:pt idx="1901">
                  <c:v>5.766052E-2</c:v>
                </c:pt>
                <c:pt idx="1902">
                  <c:v>5.767713E-2</c:v>
                </c:pt>
                <c:pt idx="1903">
                  <c:v>5.7676159999999997E-2</c:v>
                </c:pt>
                <c:pt idx="1904">
                  <c:v>5.7706689999999998E-2</c:v>
                </c:pt>
                <c:pt idx="1905">
                  <c:v>5.7687450000000001E-2</c:v>
                </c:pt>
                <c:pt idx="1906">
                  <c:v>5.7688570000000002E-2</c:v>
                </c:pt>
                <c:pt idx="1907">
                  <c:v>5.7693000000000001E-2</c:v>
                </c:pt>
                <c:pt idx="1908">
                  <c:v>5.7705960000000001E-2</c:v>
                </c:pt>
                <c:pt idx="1909">
                  <c:v>5.7717909999999997E-2</c:v>
                </c:pt>
                <c:pt idx="1910">
                  <c:v>5.7749170000000002E-2</c:v>
                </c:pt>
                <c:pt idx="1911">
                  <c:v>5.7734580000000001E-2</c:v>
                </c:pt>
                <c:pt idx="1912">
                  <c:v>5.7736790000000003E-2</c:v>
                </c:pt>
                <c:pt idx="1913">
                  <c:v>5.7713349999999997E-2</c:v>
                </c:pt>
                <c:pt idx="1914">
                  <c:v>5.7741720000000003E-2</c:v>
                </c:pt>
                <c:pt idx="1915">
                  <c:v>5.7739220000000001E-2</c:v>
                </c:pt>
                <c:pt idx="1916">
                  <c:v>5.7738020000000001E-2</c:v>
                </c:pt>
                <c:pt idx="1917">
                  <c:v>5.774133E-2</c:v>
                </c:pt>
                <c:pt idx="1918">
                  <c:v>5.7764129999999997E-2</c:v>
                </c:pt>
                <c:pt idx="1919">
                  <c:v>5.7763410000000001E-2</c:v>
                </c:pt>
                <c:pt idx="1920">
                  <c:v>5.7734250000000001E-2</c:v>
                </c:pt>
                <c:pt idx="1921">
                  <c:v>5.7764749999999997E-2</c:v>
                </c:pt>
                <c:pt idx="1922">
                  <c:v>5.7773339999999999E-2</c:v>
                </c:pt>
                <c:pt idx="1923">
                  <c:v>5.7786579999999997E-2</c:v>
                </c:pt>
                <c:pt idx="1924">
                  <c:v>5.7757269999999999E-2</c:v>
                </c:pt>
                <c:pt idx="1925">
                  <c:v>5.7755149999999998E-2</c:v>
                </c:pt>
                <c:pt idx="1926">
                  <c:v>5.773756E-2</c:v>
                </c:pt>
                <c:pt idx="1927">
                  <c:v>5.7736660000000002E-2</c:v>
                </c:pt>
                <c:pt idx="1928">
                  <c:v>5.7711749999999999E-2</c:v>
                </c:pt>
                <c:pt idx="1929">
                  <c:v>5.7719340000000001E-2</c:v>
                </c:pt>
                <c:pt idx="1930">
                  <c:v>5.7717110000000002E-2</c:v>
                </c:pt>
                <c:pt idx="1931">
                  <c:v>5.77352E-2</c:v>
                </c:pt>
                <c:pt idx="1932">
                  <c:v>5.7714620000000001E-2</c:v>
                </c:pt>
                <c:pt idx="1933">
                  <c:v>5.7769859999999999E-2</c:v>
                </c:pt>
                <c:pt idx="1934">
                  <c:v>5.772211E-2</c:v>
                </c:pt>
                <c:pt idx="1935">
                  <c:v>5.7722299999999997E-2</c:v>
                </c:pt>
                <c:pt idx="1936">
                  <c:v>5.775433E-2</c:v>
                </c:pt>
                <c:pt idx="1937">
                  <c:v>5.7750320000000001E-2</c:v>
                </c:pt>
                <c:pt idx="1938">
                  <c:v>5.7741819999999999E-2</c:v>
                </c:pt>
                <c:pt idx="1939">
                  <c:v>5.7729460000000003E-2</c:v>
                </c:pt>
                <c:pt idx="1940">
                  <c:v>5.7745209999999998E-2</c:v>
                </c:pt>
                <c:pt idx="1941">
                  <c:v>5.7722919999999997E-2</c:v>
                </c:pt>
                <c:pt idx="1942">
                  <c:v>5.7745869999999998E-2</c:v>
                </c:pt>
                <c:pt idx="1943">
                  <c:v>5.7755140000000003E-2</c:v>
                </c:pt>
                <c:pt idx="1944">
                  <c:v>5.772592E-2</c:v>
                </c:pt>
                <c:pt idx="1945">
                  <c:v>5.7731820000000003E-2</c:v>
                </c:pt>
                <c:pt idx="1946">
                  <c:v>5.7725029999999997E-2</c:v>
                </c:pt>
                <c:pt idx="1947">
                  <c:v>5.7723860000000002E-2</c:v>
                </c:pt>
                <c:pt idx="1948">
                  <c:v>5.7724129999999998E-2</c:v>
                </c:pt>
                <c:pt idx="1949">
                  <c:v>5.7718520000000002E-2</c:v>
                </c:pt>
                <c:pt idx="1950">
                  <c:v>5.7723940000000001E-2</c:v>
                </c:pt>
                <c:pt idx="1951">
                  <c:v>5.772045E-2</c:v>
                </c:pt>
                <c:pt idx="1952">
                  <c:v>5.7707210000000002E-2</c:v>
                </c:pt>
                <c:pt idx="1953">
                  <c:v>5.7700250000000002E-2</c:v>
                </c:pt>
                <c:pt idx="1954">
                  <c:v>5.772157E-2</c:v>
                </c:pt>
                <c:pt idx="1955">
                  <c:v>5.7715429999999998E-2</c:v>
                </c:pt>
                <c:pt idx="1956">
                  <c:v>5.7696919999999999E-2</c:v>
                </c:pt>
                <c:pt idx="1957">
                  <c:v>5.7719189999999997E-2</c:v>
                </c:pt>
                <c:pt idx="1958">
                  <c:v>5.7685920000000002E-2</c:v>
                </c:pt>
                <c:pt idx="1959">
                  <c:v>5.7682799999999999E-2</c:v>
                </c:pt>
                <c:pt idx="1960">
                  <c:v>5.7693759999999997E-2</c:v>
                </c:pt>
                <c:pt idx="1961">
                  <c:v>5.7695370000000003E-2</c:v>
                </c:pt>
                <c:pt idx="1962">
                  <c:v>5.7669129999999999E-2</c:v>
                </c:pt>
                <c:pt idx="1963">
                  <c:v>5.7707309999999998E-2</c:v>
                </c:pt>
                <c:pt idx="1964">
                  <c:v>5.7687919999999997E-2</c:v>
                </c:pt>
                <c:pt idx="1965">
                  <c:v>5.7691729999999997E-2</c:v>
                </c:pt>
                <c:pt idx="1966">
                  <c:v>5.7690529999999997E-2</c:v>
                </c:pt>
                <c:pt idx="1967">
                  <c:v>5.7671769999999997E-2</c:v>
                </c:pt>
                <c:pt idx="1968">
                  <c:v>5.7674490000000002E-2</c:v>
                </c:pt>
                <c:pt idx="1969">
                  <c:v>5.7679889999999998E-2</c:v>
                </c:pt>
                <c:pt idx="1970">
                  <c:v>5.7672370000000001E-2</c:v>
                </c:pt>
                <c:pt idx="1971">
                  <c:v>5.764822E-2</c:v>
                </c:pt>
                <c:pt idx="1972">
                  <c:v>5.7664199999999999E-2</c:v>
                </c:pt>
                <c:pt idx="1973">
                  <c:v>5.7670369999999999E-2</c:v>
                </c:pt>
                <c:pt idx="1974">
                  <c:v>5.7634909999999998E-2</c:v>
                </c:pt>
                <c:pt idx="1975">
                  <c:v>5.7682539999999997E-2</c:v>
                </c:pt>
                <c:pt idx="1976">
                  <c:v>5.7669770000000002E-2</c:v>
                </c:pt>
                <c:pt idx="1977">
                  <c:v>5.7656119999999998E-2</c:v>
                </c:pt>
                <c:pt idx="1978">
                  <c:v>5.7655430000000001E-2</c:v>
                </c:pt>
                <c:pt idx="1979">
                  <c:v>5.7670060000000002E-2</c:v>
                </c:pt>
                <c:pt idx="1980">
                  <c:v>5.7657750000000001E-2</c:v>
                </c:pt>
                <c:pt idx="1981">
                  <c:v>5.7664559999999997E-2</c:v>
                </c:pt>
                <c:pt idx="1982">
                  <c:v>5.764677E-2</c:v>
                </c:pt>
                <c:pt idx="1983">
                  <c:v>5.7652120000000001E-2</c:v>
                </c:pt>
                <c:pt idx="1984">
                  <c:v>5.7647150000000001E-2</c:v>
                </c:pt>
                <c:pt idx="1985">
                  <c:v>5.7647839999999999E-2</c:v>
                </c:pt>
                <c:pt idx="1986">
                  <c:v>5.7635230000000003E-2</c:v>
                </c:pt>
                <c:pt idx="1987">
                  <c:v>5.7643279999999998E-2</c:v>
                </c:pt>
                <c:pt idx="1988">
                  <c:v>5.7637859999999999E-2</c:v>
                </c:pt>
                <c:pt idx="1989">
                  <c:v>5.7646749999999997E-2</c:v>
                </c:pt>
                <c:pt idx="1990">
                  <c:v>5.761724E-2</c:v>
                </c:pt>
                <c:pt idx="1991">
                  <c:v>5.761227E-2</c:v>
                </c:pt>
                <c:pt idx="1992">
                  <c:v>5.7612009999999998E-2</c:v>
                </c:pt>
                <c:pt idx="1993">
                  <c:v>5.762482E-2</c:v>
                </c:pt>
                <c:pt idx="1994">
                  <c:v>5.7606650000000002E-2</c:v>
                </c:pt>
                <c:pt idx="1995">
                  <c:v>5.7628119999999998E-2</c:v>
                </c:pt>
                <c:pt idx="1996">
                  <c:v>5.7627320000000003E-2</c:v>
                </c:pt>
                <c:pt idx="1997">
                  <c:v>5.7619749999999997E-2</c:v>
                </c:pt>
                <c:pt idx="1998">
                  <c:v>5.7621600000000002E-2</c:v>
                </c:pt>
                <c:pt idx="1999">
                  <c:v>5.7599459999999998E-2</c:v>
                </c:pt>
                <c:pt idx="2000">
                  <c:v>5.7611999999999997E-2</c:v>
                </c:pt>
                <c:pt idx="2001">
                  <c:v>5.762656E-2</c:v>
                </c:pt>
                <c:pt idx="2002">
                  <c:v>5.7622300000000001E-2</c:v>
                </c:pt>
                <c:pt idx="2003">
                  <c:v>5.7610509999999997E-2</c:v>
                </c:pt>
                <c:pt idx="2004">
                  <c:v>5.7604620000000002E-2</c:v>
                </c:pt>
                <c:pt idx="2005">
                  <c:v>5.760386E-2</c:v>
                </c:pt>
                <c:pt idx="2006">
                  <c:v>5.7626370000000003E-2</c:v>
                </c:pt>
                <c:pt idx="2007">
                  <c:v>5.7619950000000003E-2</c:v>
                </c:pt>
                <c:pt idx="2008">
                  <c:v>5.7564949999999997E-2</c:v>
                </c:pt>
                <c:pt idx="2009">
                  <c:v>5.7602250000000001E-2</c:v>
                </c:pt>
                <c:pt idx="2010">
                  <c:v>5.7602670000000002E-2</c:v>
                </c:pt>
                <c:pt idx="2011">
                  <c:v>5.7588189999999997E-2</c:v>
                </c:pt>
                <c:pt idx="2012">
                  <c:v>5.7565900000000003E-2</c:v>
                </c:pt>
                <c:pt idx="2013">
                  <c:v>5.7598669999999998E-2</c:v>
                </c:pt>
                <c:pt idx="2014">
                  <c:v>5.7567590000000002E-2</c:v>
                </c:pt>
                <c:pt idx="2015">
                  <c:v>5.7605089999999998E-2</c:v>
                </c:pt>
                <c:pt idx="2016">
                  <c:v>5.7580890000000003E-2</c:v>
                </c:pt>
                <c:pt idx="2017">
                  <c:v>5.7579909999999998E-2</c:v>
                </c:pt>
                <c:pt idx="2018">
                  <c:v>5.7565270000000002E-2</c:v>
                </c:pt>
                <c:pt idx="2019">
                  <c:v>5.7580260000000001E-2</c:v>
                </c:pt>
                <c:pt idx="2020">
                  <c:v>5.7567779999999999E-2</c:v>
                </c:pt>
                <c:pt idx="2021">
                  <c:v>5.7564990000000003E-2</c:v>
                </c:pt>
                <c:pt idx="2022">
                  <c:v>5.7584820000000002E-2</c:v>
                </c:pt>
                <c:pt idx="2023">
                  <c:v>5.7563450000000002E-2</c:v>
                </c:pt>
                <c:pt idx="2024">
                  <c:v>5.7588970000000003E-2</c:v>
                </c:pt>
                <c:pt idx="2025">
                  <c:v>5.7543730000000001E-2</c:v>
                </c:pt>
                <c:pt idx="2026">
                  <c:v>5.7558409999999997E-2</c:v>
                </c:pt>
                <c:pt idx="2027">
                  <c:v>5.7555879999999997E-2</c:v>
                </c:pt>
                <c:pt idx="2028">
                  <c:v>5.7551570000000003E-2</c:v>
                </c:pt>
                <c:pt idx="2029">
                  <c:v>5.7548820000000001E-2</c:v>
                </c:pt>
                <c:pt idx="2030">
                  <c:v>5.7588489999999999E-2</c:v>
                </c:pt>
                <c:pt idx="2031">
                  <c:v>5.7563789999999997E-2</c:v>
                </c:pt>
                <c:pt idx="2032">
                  <c:v>5.7535490000000002E-2</c:v>
                </c:pt>
                <c:pt idx="2033">
                  <c:v>5.7561880000000003E-2</c:v>
                </c:pt>
                <c:pt idx="2034">
                  <c:v>5.7542540000000003E-2</c:v>
                </c:pt>
                <c:pt idx="2035">
                  <c:v>5.7538539999999999E-2</c:v>
                </c:pt>
                <c:pt idx="2036">
                  <c:v>5.7560239999999999E-2</c:v>
                </c:pt>
                <c:pt idx="2037">
                  <c:v>5.7564980000000002E-2</c:v>
                </c:pt>
                <c:pt idx="2038">
                  <c:v>5.755014E-2</c:v>
                </c:pt>
                <c:pt idx="2039">
                  <c:v>5.7533849999999997E-2</c:v>
                </c:pt>
                <c:pt idx="2040">
                  <c:v>5.7553470000000002E-2</c:v>
                </c:pt>
                <c:pt idx="2041">
                  <c:v>5.7531590000000001E-2</c:v>
                </c:pt>
                <c:pt idx="2042">
                  <c:v>5.7534460000000003E-2</c:v>
                </c:pt>
                <c:pt idx="2043">
                  <c:v>5.7532319999999998E-2</c:v>
                </c:pt>
                <c:pt idx="2044">
                  <c:v>5.7538430000000002E-2</c:v>
                </c:pt>
                <c:pt idx="2045">
                  <c:v>5.7543110000000001E-2</c:v>
                </c:pt>
                <c:pt idx="2046">
                  <c:v>5.7562660000000002E-2</c:v>
                </c:pt>
                <c:pt idx="2047">
                  <c:v>5.7536450000000003E-2</c:v>
                </c:pt>
                <c:pt idx="2048">
                  <c:v>5.7551489999999997E-2</c:v>
                </c:pt>
                <c:pt idx="2049">
                  <c:v>5.7540210000000001E-2</c:v>
                </c:pt>
                <c:pt idx="2050">
                  <c:v>5.7535410000000002E-2</c:v>
                </c:pt>
                <c:pt idx="2051">
                  <c:v>5.7527620000000002E-2</c:v>
                </c:pt>
                <c:pt idx="2052">
                  <c:v>5.7535070000000001E-2</c:v>
                </c:pt>
                <c:pt idx="2053">
                  <c:v>5.7537020000000001E-2</c:v>
                </c:pt>
                <c:pt idx="2054">
                  <c:v>5.75173E-2</c:v>
                </c:pt>
                <c:pt idx="2055">
                  <c:v>5.7544270000000002E-2</c:v>
                </c:pt>
                <c:pt idx="2056">
                  <c:v>5.7540279999999999E-2</c:v>
                </c:pt>
                <c:pt idx="2057">
                  <c:v>5.7518710000000001E-2</c:v>
                </c:pt>
                <c:pt idx="2058">
                  <c:v>5.7523860000000003E-2</c:v>
                </c:pt>
                <c:pt idx="2059">
                  <c:v>5.7519710000000002E-2</c:v>
                </c:pt>
                <c:pt idx="2060">
                  <c:v>5.7520799999999997E-2</c:v>
                </c:pt>
                <c:pt idx="2061">
                  <c:v>5.7540099999999997E-2</c:v>
                </c:pt>
                <c:pt idx="2062">
                  <c:v>5.7514200000000001E-2</c:v>
                </c:pt>
                <c:pt idx="2063">
                  <c:v>5.7520259999999997E-2</c:v>
                </c:pt>
                <c:pt idx="2064">
                  <c:v>5.755118E-2</c:v>
                </c:pt>
                <c:pt idx="2065">
                  <c:v>5.7507410000000002E-2</c:v>
                </c:pt>
                <c:pt idx="2066">
                  <c:v>5.7509110000000002E-2</c:v>
                </c:pt>
                <c:pt idx="2067">
                  <c:v>5.7535269999999999E-2</c:v>
                </c:pt>
                <c:pt idx="2068">
                  <c:v>5.750533E-2</c:v>
                </c:pt>
                <c:pt idx="2069">
                  <c:v>5.7536230000000001E-2</c:v>
                </c:pt>
                <c:pt idx="2070">
                  <c:v>5.7517569999999997E-2</c:v>
                </c:pt>
                <c:pt idx="2071">
                  <c:v>5.7544060000000001E-2</c:v>
                </c:pt>
                <c:pt idx="2072">
                  <c:v>5.752906E-2</c:v>
                </c:pt>
                <c:pt idx="2073">
                  <c:v>5.7550410000000003E-2</c:v>
                </c:pt>
                <c:pt idx="2074">
                  <c:v>5.7555660000000002E-2</c:v>
                </c:pt>
                <c:pt idx="2075">
                  <c:v>5.7525079999999999E-2</c:v>
                </c:pt>
                <c:pt idx="2076">
                  <c:v>5.7531060000000002E-2</c:v>
                </c:pt>
                <c:pt idx="2077">
                  <c:v>5.7550160000000003E-2</c:v>
                </c:pt>
                <c:pt idx="2078">
                  <c:v>5.7536669999999998E-2</c:v>
                </c:pt>
                <c:pt idx="2079">
                  <c:v>5.7530900000000003E-2</c:v>
                </c:pt>
                <c:pt idx="2080">
                  <c:v>5.7527979999999999E-2</c:v>
                </c:pt>
                <c:pt idx="2081">
                  <c:v>5.7555830000000002E-2</c:v>
                </c:pt>
                <c:pt idx="2082">
                  <c:v>5.7532189999999997E-2</c:v>
                </c:pt>
                <c:pt idx="2083">
                  <c:v>5.7542339999999997E-2</c:v>
                </c:pt>
                <c:pt idx="2084">
                  <c:v>5.7518020000000003E-2</c:v>
                </c:pt>
                <c:pt idx="2085">
                  <c:v>5.753204E-2</c:v>
                </c:pt>
                <c:pt idx="2086">
                  <c:v>5.755395E-2</c:v>
                </c:pt>
                <c:pt idx="2087">
                  <c:v>5.7554109999999999E-2</c:v>
                </c:pt>
                <c:pt idx="2088">
                  <c:v>5.7499429999999997E-2</c:v>
                </c:pt>
                <c:pt idx="2089">
                  <c:v>5.7563009999999998E-2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8C4E-4873-9BC5-092E3F02C7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20277880"/>
        <c:axId val="820278536"/>
      </c:scatterChart>
      <c:valAx>
        <c:axId val="820277880"/>
        <c:scaling>
          <c:orientation val="minMax"/>
          <c:max val="2"/>
          <c:min val="0.5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>
                    <a:solidFill>
                      <a:schemeClr val="tx1"/>
                    </a:solidFill>
                  </a:rPr>
                  <a:t>Time/h</a:t>
                </a:r>
              </a:p>
            </c:rich>
          </c:tx>
          <c:layout>
            <c:manualLayout>
              <c:xMode val="edge"/>
              <c:yMode val="edge"/>
              <c:x val="0.49081500036101283"/>
              <c:y val="0.9012204213772889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20278536"/>
        <c:crosses val="autoZero"/>
        <c:crossBetween val="midCat"/>
        <c:majorUnit val="0.5"/>
        <c:minorUnit val="0.1"/>
      </c:valAx>
      <c:valAx>
        <c:axId val="820278536"/>
        <c:scaling>
          <c:orientation val="minMax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 dirty="0">
                    <a:solidFill>
                      <a:srgbClr val="002060"/>
                    </a:solidFill>
                    <a:latin typeface="+mn-lt"/>
                  </a:rPr>
                  <a:t>C</a:t>
                </a:r>
                <a:r>
                  <a:rPr lang="en-US" sz="1200" dirty="0">
                    <a:solidFill>
                      <a:srgbClr val="002060"/>
                    </a:solidFill>
                    <a:latin typeface="+mn-lt"/>
                    <a:cs typeface="Times New Roman" panose="02020603050405020304" pitchFamily="18" charset="0"/>
                  </a:rPr>
                  <a:t>′(0.2 MHz)/pF</a:t>
                </a:r>
                <a:endParaRPr lang="en-US" sz="1200" dirty="0">
                  <a:solidFill>
                    <a:srgbClr val="002060"/>
                  </a:solidFill>
                  <a:latin typeface="+mn-lt"/>
                </a:endParaRPr>
              </a:p>
            </c:rich>
          </c:tx>
          <c:layout>
            <c:manualLayout>
              <c:xMode val="edge"/>
              <c:yMode val="edge"/>
              <c:x val="5.9252388701594196E-3"/>
              <c:y val="0.2654346027758203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rgbClr val="00206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rgbClr val="00206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2027788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155471163449703"/>
          <c:y val="6.7117708333333317E-2"/>
          <c:w val="0.82362804760024466"/>
          <c:h val="0.7038229486279004"/>
        </c:manualLayout>
      </c:layout>
      <c:scatterChart>
        <c:scatterStyle val="smoothMarker"/>
        <c:varyColors val="0"/>
        <c:ser>
          <c:idx val="0"/>
          <c:order val="0"/>
          <c:tx>
            <c:v>Time 0.23 h, 20.3 celcius</c:v>
          </c:tx>
          <c:spPr>
            <a:ln w="12700" cap="rnd">
              <a:noFill/>
              <a:round/>
            </a:ln>
            <a:effectLst/>
          </c:spPr>
          <c:marker>
            <c:symbol val="circle"/>
            <c:size val="3"/>
            <c:spPr>
              <a:solidFill>
                <a:srgbClr val="002060"/>
              </a:solidFill>
              <a:ln>
                <a:noFill/>
              </a:ln>
            </c:spPr>
          </c:marker>
          <c:xVal>
            <c:numRef>
              <c:f>'Simulation spectrum H2O and KCl'!$L$81:$L$131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'Simulation spectrum H2O and KCl'!$N$81:$N$131</c:f>
              <c:numCache>
                <c:formatCode>General</c:formatCode>
                <c:ptCount val="51"/>
                <c:pt idx="0">
                  <c:v>1.0162</c:v>
                </c:pt>
                <c:pt idx="1">
                  <c:v>1.0162</c:v>
                </c:pt>
                <c:pt idx="2">
                  <c:v>1.0162</c:v>
                </c:pt>
                <c:pt idx="3">
                  <c:v>1.0161500000000001</c:v>
                </c:pt>
                <c:pt idx="4">
                  <c:v>1.01762</c:v>
                </c:pt>
                <c:pt idx="5">
                  <c:v>1.0240499999999999</c:v>
                </c:pt>
                <c:pt idx="6">
                  <c:v>1.0293000000000001</c:v>
                </c:pt>
                <c:pt idx="7">
                  <c:v>1.0371300000000001</c:v>
                </c:pt>
                <c:pt idx="8">
                  <c:v>1.0464899999999999</c:v>
                </c:pt>
                <c:pt idx="9">
                  <c:v>1.05745</c:v>
                </c:pt>
                <c:pt idx="10">
                  <c:v>1.0741700000000001</c:v>
                </c:pt>
                <c:pt idx="11">
                  <c:v>1.09711</c:v>
                </c:pt>
                <c:pt idx="12">
                  <c:v>1.13097</c:v>
                </c:pt>
                <c:pt idx="13">
                  <c:v>1.17997</c:v>
                </c:pt>
                <c:pt idx="14">
                  <c:v>1.25379</c:v>
                </c:pt>
                <c:pt idx="15">
                  <c:v>1.3531599999999999</c:v>
                </c:pt>
                <c:pt idx="16">
                  <c:v>1.48031</c:v>
                </c:pt>
                <c:pt idx="17">
                  <c:v>1.62812</c:v>
                </c:pt>
                <c:pt idx="18">
                  <c:v>1.7827299999999999</c:v>
                </c:pt>
                <c:pt idx="19">
                  <c:v>1.92883</c:v>
                </c:pt>
                <c:pt idx="20">
                  <c:v>2.05674</c:v>
                </c:pt>
                <c:pt idx="21">
                  <c:v>2.1587200000000002</c:v>
                </c:pt>
                <c:pt idx="22">
                  <c:v>2.2373500000000002</c:v>
                </c:pt>
                <c:pt idx="23">
                  <c:v>2.29705</c:v>
                </c:pt>
                <c:pt idx="24">
                  <c:v>2.3414199999999998</c:v>
                </c:pt>
                <c:pt idx="25">
                  <c:v>2.3756499999999998</c:v>
                </c:pt>
                <c:pt idx="26">
                  <c:v>2.4037500000000001</c:v>
                </c:pt>
                <c:pt idx="27">
                  <c:v>2.4271799999999999</c:v>
                </c:pt>
                <c:pt idx="28">
                  <c:v>2.4476300000000002</c:v>
                </c:pt>
                <c:pt idx="29">
                  <c:v>2.4662000000000002</c:v>
                </c:pt>
                <c:pt idx="30">
                  <c:v>2.4851899999999998</c:v>
                </c:pt>
                <c:pt idx="31">
                  <c:v>2.50027</c:v>
                </c:pt>
                <c:pt idx="32">
                  <c:v>2.51518</c:v>
                </c:pt>
                <c:pt idx="33">
                  <c:v>2.5286200000000001</c:v>
                </c:pt>
                <c:pt idx="34">
                  <c:v>2.5419200000000002</c:v>
                </c:pt>
                <c:pt idx="35">
                  <c:v>2.5531100000000002</c:v>
                </c:pt>
                <c:pt idx="36">
                  <c:v>2.56148</c:v>
                </c:pt>
                <c:pt idx="37">
                  <c:v>2.5717099999999999</c:v>
                </c:pt>
                <c:pt idx="38">
                  <c:v>2.5802299999999998</c:v>
                </c:pt>
                <c:pt idx="39">
                  <c:v>2.5890200000000001</c:v>
                </c:pt>
                <c:pt idx="40">
                  <c:v>2.5992199999999999</c:v>
                </c:pt>
                <c:pt idx="41">
                  <c:v>2.6061000000000001</c:v>
                </c:pt>
                <c:pt idx="42">
                  <c:v>2.6200800000000002</c:v>
                </c:pt>
                <c:pt idx="43">
                  <c:v>2.6250100000000001</c:v>
                </c:pt>
                <c:pt idx="44">
                  <c:v>2.6478299999999999</c:v>
                </c:pt>
                <c:pt idx="45">
                  <c:v>2.6644800000000002</c:v>
                </c:pt>
                <c:pt idx="46">
                  <c:v>2.6860499999999998</c:v>
                </c:pt>
                <c:pt idx="47">
                  <c:v>2.7080199999999999</c:v>
                </c:pt>
                <c:pt idx="48">
                  <c:v>2.7358799999999999</c:v>
                </c:pt>
                <c:pt idx="49">
                  <c:v>2.7645400000000002</c:v>
                </c:pt>
                <c:pt idx="50">
                  <c:v>2.7969400000000002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3436-45C7-AF2B-3ED72D954499}"/>
            </c:ext>
          </c:extLst>
        </c:ser>
        <c:ser>
          <c:idx val="6"/>
          <c:order val="1"/>
          <c:tx>
            <c:v>Time 5.03 h, -20 celcius</c:v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'Simulation spectrum H2O and KCl'!$AP$81:$AP$131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'Simulation spectrum H2O and KCl'!$AR$81:$AR$131</c:f>
              <c:numCache>
                <c:formatCode>General</c:formatCode>
                <c:ptCount val="51"/>
                <c:pt idx="0">
                  <c:v>8.4287100000000004E-2</c:v>
                </c:pt>
                <c:pt idx="1">
                  <c:v>8.4287100000000004E-2</c:v>
                </c:pt>
                <c:pt idx="2">
                  <c:v>8.4287100000000004E-2</c:v>
                </c:pt>
                <c:pt idx="3">
                  <c:v>8.4287100000000004E-2</c:v>
                </c:pt>
                <c:pt idx="4">
                  <c:v>8.3002900000000004E-2</c:v>
                </c:pt>
                <c:pt idx="5">
                  <c:v>8.4127099999999996E-2</c:v>
                </c:pt>
                <c:pt idx="6">
                  <c:v>8.4468799999999997E-2</c:v>
                </c:pt>
                <c:pt idx="7">
                  <c:v>8.5542599999999996E-2</c:v>
                </c:pt>
                <c:pt idx="8">
                  <c:v>8.6743100000000004E-2</c:v>
                </c:pt>
                <c:pt idx="9">
                  <c:v>8.7572499999999998E-2</c:v>
                </c:pt>
                <c:pt idx="10">
                  <c:v>8.8047200000000006E-2</c:v>
                </c:pt>
                <c:pt idx="11">
                  <c:v>8.8434899999999997E-2</c:v>
                </c:pt>
                <c:pt idx="12">
                  <c:v>8.8561200000000007E-2</c:v>
                </c:pt>
                <c:pt idx="13">
                  <c:v>8.8505E-2</c:v>
                </c:pt>
                <c:pt idx="14">
                  <c:v>8.8289000000000006E-2</c:v>
                </c:pt>
                <c:pt idx="15">
                  <c:v>8.8109699999999999E-2</c:v>
                </c:pt>
                <c:pt idx="16">
                  <c:v>8.8220199999999999E-2</c:v>
                </c:pt>
                <c:pt idx="17">
                  <c:v>8.9349999999999999E-2</c:v>
                </c:pt>
                <c:pt idx="18">
                  <c:v>9.2855199999999999E-2</c:v>
                </c:pt>
                <c:pt idx="19">
                  <c:v>0.10126400000000001</c:v>
                </c:pt>
                <c:pt idx="20">
                  <c:v>0.11874800000000001</c:v>
                </c:pt>
                <c:pt idx="21">
                  <c:v>0.15045</c:v>
                </c:pt>
                <c:pt idx="22">
                  <c:v>0.20250199999999999</c:v>
                </c:pt>
                <c:pt idx="23">
                  <c:v>0.28087899999999999</c:v>
                </c:pt>
                <c:pt idx="24">
                  <c:v>0.38519300000000001</c:v>
                </c:pt>
                <c:pt idx="25">
                  <c:v>0.510849</c:v>
                </c:pt>
                <c:pt idx="26">
                  <c:v>0.64628099999999999</c:v>
                </c:pt>
                <c:pt idx="27">
                  <c:v>0.77734999999999999</c:v>
                </c:pt>
                <c:pt idx="28">
                  <c:v>0.89303200000000005</c:v>
                </c:pt>
                <c:pt idx="29">
                  <c:v>0.98846500000000004</c:v>
                </c:pt>
                <c:pt idx="30">
                  <c:v>1.06193</c:v>
                </c:pt>
                <c:pt idx="31">
                  <c:v>1.1159399999999999</c:v>
                </c:pt>
                <c:pt idx="32">
                  <c:v>1.1550499999999999</c:v>
                </c:pt>
                <c:pt idx="33">
                  <c:v>1.1829799999999999</c:v>
                </c:pt>
                <c:pt idx="34">
                  <c:v>1.20302</c:v>
                </c:pt>
                <c:pt idx="35">
                  <c:v>1.2166600000000001</c:v>
                </c:pt>
                <c:pt idx="36">
                  <c:v>1.22665</c:v>
                </c:pt>
                <c:pt idx="37">
                  <c:v>1.23732</c:v>
                </c:pt>
                <c:pt idx="38">
                  <c:v>1.2443500000000001</c:v>
                </c:pt>
                <c:pt idx="39">
                  <c:v>1.25207</c:v>
                </c:pt>
                <c:pt idx="40">
                  <c:v>1.2603</c:v>
                </c:pt>
                <c:pt idx="41">
                  <c:v>1.27024</c:v>
                </c:pt>
                <c:pt idx="42">
                  <c:v>1.2796400000000001</c:v>
                </c:pt>
                <c:pt idx="43">
                  <c:v>1.2943800000000001</c:v>
                </c:pt>
                <c:pt idx="44">
                  <c:v>1.3089</c:v>
                </c:pt>
                <c:pt idx="45">
                  <c:v>1.32846</c:v>
                </c:pt>
                <c:pt idx="46">
                  <c:v>1.35307</c:v>
                </c:pt>
                <c:pt idx="47">
                  <c:v>1.38121</c:v>
                </c:pt>
                <c:pt idx="48">
                  <c:v>1.4142600000000001</c:v>
                </c:pt>
                <c:pt idx="49">
                  <c:v>1.4538500000000001</c:v>
                </c:pt>
                <c:pt idx="50">
                  <c:v>1.49901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3436-45C7-AF2B-3ED72D954499}"/>
            </c:ext>
          </c:extLst>
        </c:ser>
        <c:ser>
          <c:idx val="9"/>
          <c:order val="2"/>
          <c:tx>
            <c:v>Time 8.5 h, -40 celcius</c:v>
          </c:tx>
          <c:spPr>
            <a:ln w="12700" cap="rnd">
              <a:noFill/>
              <a:prstDash val="solid"/>
              <a:round/>
            </a:ln>
            <a:effectLst/>
          </c:spPr>
          <c:marker>
            <c:symbol val="none"/>
          </c:marker>
          <c:xVal>
            <c:numRef>
              <c:f>'Simulation spectrum H2O and KCl'!$BE$80:$BE$131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'Simulation spectrum H2O and KCl'!$BG$80:$BG$131</c:f>
              <c:numCache>
                <c:formatCode>General</c:formatCode>
                <c:ptCount val="52"/>
                <c:pt idx="0">
                  <c:v>8.3694599999999994E-2</c:v>
                </c:pt>
                <c:pt idx="1">
                  <c:v>8.3694599999999994E-2</c:v>
                </c:pt>
                <c:pt idx="2">
                  <c:v>8.3694599999999994E-2</c:v>
                </c:pt>
                <c:pt idx="3">
                  <c:v>8.3694599999999994E-2</c:v>
                </c:pt>
                <c:pt idx="4">
                  <c:v>8.3694599999999994E-2</c:v>
                </c:pt>
                <c:pt idx="5">
                  <c:v>8.3240400000000006E-2</c:v>
                </c:pt>
                <c:pt idx="6">
                  <c:v>8.3622000000000002E-2</c:v>
                </c:pt>
                <c:pt idx="7">
                  <c:v>8.3847199999999997E-2</c:v>
                </c:pt>
                <c:pt idx="8">
                  <c:v>8.4834099999999996E-2</c:v>
                </c:pt>
                <c:pt idx="9">
                  <c:v>8.6128499999999997E-2</c:v>
                </c:pt>
                <c:pt idx="10">
                  <c:v>8.6714399999999997E-2</c:v>
                </c:pt>
                <c:pt idx="11">
                  <c:v>8.7380899999999997E-2</c:v>
                </c:pt>
                <c:pt idx="12">
                  <c:v>8.7885699999999997E-2</c:v>
                </c:pt>
                <c:pt idx="13">
                  <c:v>8.8558399999999995E-2</c:v>
                </c:pt>
                <c:pt idx="14">
                  <c:v>8.9009400000000002E-2</c:v>
                </c:pt>
                <c:pt idx="15">
                  <c:v>8.9429099999999997E-2</c:v>
                </c:pt>
                <c:pt idx="16">
                  <c:v>8.9951699999999996E-2</c:v>
                </c:pt>
                <c:pt idx="17">
                  <c:v>9.0575600000000006E-2</c:v>
                </c:pt>
                <c:pt idx="18">
                  <c:v>9.1519900000000001E-2</c:v>
                </c:pt>
                <c:pt idx="19">
                  <c:v>9.2833399999999996E-2</c:v>
                </c:pt>
                <c:pt idx="20">
                  <c:v>9.4684699999999997E-2</c:v>
                </c:pt>
                <c:pt idx="21">
                  <c:v>9.7292900000000002E-2</c:v>
                </c:pt>
                <c:pt idx="22">
                  <c:v>0.100826</c:v>
                </c:pt>
                <c:pt idx="23">
                  <c:v>0.105615</c:v>
                </c:pt>
                <c:pt idx="24">
                  <c:v>0.112258</c:v>
                </c:pt>
                <c:pt idx="25">
                  <c:v>0.121534</c:v>
                </c:pt>
                <c:pt idx="26">
                  <c:v>0.135017</c:v>
                </c:pt>
                <c:pt idx="27">
                  <c:v>0.15512000000000001</c:v>
                </c:pt>
                <c:pt idx="28">
                  <c:v>0.18501899999999999</c:v>
                </c:pt>
                <c:pt idx="29">
                  <c:v>0.22831899999999999</c:v>
                </c:pt>
                <c:pt idx="30">
                  <c:v>0.28818899999999997</c:v>
                </c:pt>
                <c:pt idx="31">
                  <c:v>0.36571399999999998</c:v>
                </c:pt>
                <c:pt idx="32">
                  <c:v>0.45911800000000003</c:v>
                </c:pt>
                <c:pt idx="33">
                  <c:v>0.56374800000000003</c:v>
                </c:pt>
                <c:pt idx="34">
                  <c:v>0.67242299999999999</c:v>
                </c:pt>
                <c:pt idx="35">
                  <c:v>0.77797700000000003</c:v>
                </c:pt>
                <c:pt idx="36">
                  <c:v>0.87404300000000001</c:v>
                </c:pt>
                <c:pt idx="37">
                  <c:v>0.95701899999999995</c:v>
                </c:pt>
                <c:pt idx="38">
                  <c:v>1.0284</c:v>
                </c:pt>
                <c:pt idx="39">
                  <c:v>1.0845400000000001</c:v>
                </c:pt>
                <c:pt idx="40">
                  <c:v>1.12679</c:v>
                </c:pt>
                <c:pt idx="41">
                  <c:v>1.1613899999999999</c:v>
                </c:pt>
                <c:pt idx="42">
                  <c:v>1.1873499999999999</c:v>
                </c:pt>
                <c:pt idx="43">
                  <c:v>1.2051799999999999</c:v>
                </c:pt>
                <c:pt idx="44">
                  <c:v>1.2167399999999999</c:v>
                </c:pt>
                <c:pt idx="45">
                  <c:v>1.22871</c:v>
                </c:pt>
                <c:pt idx="46">
                  <c:v>1.2359100000000001</c:v>
                </c:pt>
                <c:pt idx="47">
                  <c:v>1.2394499999999999</c:v>
                </c:pt>
                <c:pt idx="48">
                  <c:v>1.2467900000000001</c:v>
                </c:pt>
                <c:pt idx="49">
                  <c:v>1.25119</c:v>
                </c:pt>
                <c:pt idx="50">
                  <c:v>1.2552399999999999</c:v>
                </c:pt>
                <c:pt idx="51">
                  <c:v>1.2596799999999999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3436-45C7-AF2B-3ED72D954499}"/>
            </c:ext>
          </c:extLst>
        </c:ser>
        <c:ser>
          <c:idx val="1"/>
          <c:order val="3"/>
          <c:tx>
            <c:v>Trendline for 20.3 C</c:v>
          </c:tx>
          <c:spPr>
            <a:ln w="19050">
              <a:solidFill>
                <a:schemeClr val="bg2"/>
              </a:solidFill>
              <a:prstDash val="sysDot"/>
            </a:ln>
          </c:spPr>
          <c:marker>
            <c:symbol val="none"/>
          </c:marker>
          <c:xVal>
            <c:numRef>
              <c:f>'Simulation spectrum H2O and KCl'!$L$6:$L$80</c:f>
              <c:numCache>
                <c:formatCode>0.00</c:formatCode>
                <c:ptCount val="75"/>
                <c:pt idx="0">
                  <c:v>13.5</c:v>
                </c:pt>
                <c:pt idx="1">
                  <c:v>13.4</c:v>
                </c:pt>
                <c:pt idx="2">
                  <c:v>13.3</c:v>
                </c:pt>
                <c:pt idx="3">
                  <c:v>13.2</c:v>
                </c:pt>
                <c:pt idx="4">
                  <c:v>13.1</c:v>
                </c:pt>
                <c:pt idx="5">
                  <c:v>13</c:v>
                </c:pt>
                <c:pt idx="6">
                  <c:v>12.9</c:v>
                </c:pt>
                <c:pt idx="7">
                  <c:v>12.8</c:v>
                </c:pt>
                <c:pt idx="8">
                  <c:v>12.7</c:v>
                </c:pt>
                <c:pt idx="9">
                  <c:v>12.6</c:v>
                </c:pt>
                <c:pt idx="10">
                  <c:v>12.5</c:v>
                </c:pt>
                <c:pt idx="11">
                  <c:v>12.4</c:v>
                </c:pt>
                <c:pt idx="12">
                  <c:v>12.3</c:v>
                </c:pt>
                <c:pt idx="13">
                  <c:v>12.2</c:v>
                </c:pt>
                <c:pt idx="14">
                  <c:v>12.1</c:v>
                </c:pt>
                <c:pt idx="15">
                  <c:v>12</c:v>
                </c:pt>
                <c:pt idx="16">
                  <c:v>11.9</c:v>
                </c:pt>
                <c:pt idx="17">
                  <c:v>11.8</c:v>
                </c:pt>
                <c:pt idx="18">
                  <c:v>11.7</c:v>
                </c:pt>
                <c:pt idx="19">
                  <c:v>11.6</c:v>
                </c:pt>
                <c:pt idx="20">
                  <c:v>11.5</c:v>
                </c:pt>
                <c:pt idx="21">
                  <c:v>11.4</c:v>
                </c:pt>
                <c:pt idx="22">
                  <c:v>11.3</c:v>
                </c:pt>
                <c:pt idx="23">
                  <c:v>11.2</c:v>
                </c:pt>
                <c:pt idx="24">
                  <c:v>11.1</c:v>
                </c:pt>
                <c:pt idx="25">
                  <c:v>11</c:v>
                </c:pt>
                <c:pt idx="26">
                  <c:v>10.9</c:v>
                </c:pt>
                <c:pt idx="27">
                  <c:v>10.8</c:v>
                </c:pt>
                <c:pt idx="28">
                  <c:v>10.7</c:v>
                </c:pt>
                <c:pt idx="29">
                  <c:v>10.6</c:v>
                </c:pt>
                <c:pt idx="30">
                  <c:v>10.5</c:v>
                </c:pt>
                <c:pt idx="31">
                  <c:v>10.4</c:v>
                </c:pt>
                <c:pt idx="32">
                  <c:v>10.3</c:v>
                </c:pt>
                <c:pt idx="33">
                  <c:v>10.199999999999999</c:v>
                </c:pt>
                <c:pt idx="34">
                  <c:v>10.1</c:v>
                </c:pt>
                <c:pt idx="35">
                  <c:v>10</c:v>
                </c:pt>
                <c:pt idx="36">
                  <c:v>9.9000000000000092</c:v>
                </c:pt>
                <c:pt idx="37">
                  <c:v>9.8000000000000096</c:v>
                </c:pt>
                <c:pt idx="38">
                  <c:v>9.7000000000000099</c:v>
                </c:pt>
                <c:pt idx="39">
                  <c:v>9.6000000000000103</c:v>
                </c:pt>
                <c:pt idx="40">
                  <c:v>9.5000000000000107</c:v>
                </c:pt>
                <c:pt idx="41">
                  <c:v>9.4000000000000092</c:v>
                </c:pt>
                <c:pt idx="42">
                  <c:v>9.3000000000000096</c:v>
                </c:pt>
                <c:pt idx="43">
                  <c:v>9.2000000000000099</c:v>
                </c:pt>
                <c:pt idx="44">
                  <c:v>9.1000000000000103</c:v>
                </c:pt>
                <c:pt idx="45">
                  <c:v>9.0000000000000107</c:v>
                </c:pt>
                <c:pt idx="46">
                  <c:v>8.9000000000000092</c:v>
                </c:pt>
                <c:pt idx="47">
                  <c:v>8.8000000000000096</c:v>
                </c:pt>
                <c:pt idx="48">
                  <c:v>8.6999999999999993</c:v>
                </c:pt>
                <c:pt idx="49">
                  <c:v>8.6</c:v>
                </c:pt>
                <c:pt idx="50">
                  <c:v>8.5</c:v>
                </c:pt>
                <c:pt idx="51">
                  <c:v>8.4</c:v>
                </c:pt>
                <c:pt idx="52">
                  <c:v>8.3000000000000007</c:v>
                </c:pt>
                <c:pt idx="53">
                  <c:v>8.1999999999999993</c:v>
                </c:pt>
                <c:pt idx="54">
                  <c:v>8.1</c:v>
                </c:pt>
                <c:pt idx="55">
                  <c:v>8</c:v>
                </c:pt>
                <c:pt idx="56">
                  <c:v>7.9</c:v>
                </c:pt>
                <c:pt idx="57">
                  <c:v>7.8</c:v>
                </c:pt>
                <c:pt idx="58">
                  <c:v>7.7</c:v>
                </c:pt>
                <c:pt idx="59">
                  <c:v>7.6</c:v>
                </c:pt>
                <c:pt idx="60">
                  <c:v>7.5</c:v>
                </c:pt>
                <c:pt idx="61">
                  <c:v>7.4</c:v>
                </c:pt>
                <c:pt idx="62">
                  <c:v>7.3</c:v>
                </c:pt>
                <c:pt idx="63">
                  <c:v>7.2</c:v>
                </c:pt>
                <c:pt idx="64">
                  <c:v>7.1</c:v>
                </c:pt>
                <c:pt idx="65">
                  <c:v>7</c:v>
                </c:pt>
                <c:pt idx="66">
                  <c:v>6.9</c:v>
                </c:pt>
                <c:pt idx="67">
                  <c:v>6.8</c:v>
                </c:pt>
                <c:pt idx="68">
                  <c:v>6.7</c:v>
                </c:pt>
                <c:pt idx="69">
                  <c:v>6.6</c:v>
                </c:pt>
                <c:pt idx="70">
                  <c:v>6.5</c:v>
                </c:pt>
                <c:pt idx="71">
                  <c:v>6.4</c:v>
                </c:pt>
                <c:pt idx="72">
                  <c:v>6.3</c:v>
                </c:pt>
                <c:pt idx="73">
                  <c:v>6.2</c:v>
                </c:pt>
                <c:pt idx="74">
                  <c:v>6.1</c:v>
                </c:pt>
              </c:numCache>
            </c:numRef>
          </c:xVal>
          <c:yVal>
            <c:numRef>
              <c:f>'Simulation spectrum H2O and KCl'!$N$6:$N$80</c:f>
              <c:numCache>
                <c:formatCode>General</c:formatCode>
                <c:ptCount val="75"/>
                <c:pt idx="0">
                  <c:v>6.764061082179601E-2</c:v>
                </c:pt>
                <c:pt idx="1">
                  <c:v>6.764061082179601E-2</c:v>
                </c:pt>
                <c:pt idx="2">
                  <c:v>6.764061082179601E-2</c:v>
                </c:pt>
                <c:pt idx="3">
                  <c:v>6.764061082179601E-2</c:v>
                </c:pt>
                <c:pt idx="4">
                  <c:v>6.764061082179601E-2</c:v>
                </c:pt>
                <c:pt idx="5">
                  <c:v>6.764061082179601E-2</c:v>
                </c:pt>
                <c:pt idx="6">
                  <c:v>6.764061082179601E-2</c:v>
                </c:pt>
                <c:pt idx="7">
                  <c:v>6.8436755699860283E-2</c:v>
                </c:pt>
                <c:pt idx="8">
                  <c:v>6.9480964768830186E-2</c:v>
                </c:pt>
                <c:pt idx="9">
                  <c:v>6.9953617807697197E-2</c:v>
                </c:pt>
                <c:pt idx="10">
                  <c:v>7.0491291899530045E-2</c:v>
                </c:pt>
                <c:pt idx="11">
                  <c:v>7.0898520529023248E-2</c:v>
                </c:pt>
                <c:pt idx="12">
                  <c:v>7.1441196240315002E-2</c:v>
                </c:pt>
                <c:pt idx="13">
                  <c:v>7.1805023720309932E-2</c:v>
                </c:pt>
                <c:pt idx="14">
                  <c:v>7.214360108916551E-2</c:v>
                </c:pt>
                <c:pt idx="15">
                  <c:v>7.2565189206782676E-2</c:v>
                </c:pt>
                <c:pt idx="16">
                  <c:v>7.3068497332655927E-2</c:v>
                </c:pt>
                <c:pt idx="17">
                  <c:v>7.3830276244760587E-2</c:v>
                </c:pt>
                <c:pt idx="18">
                  <c:v>7.4889893528515189E-2</c:v>
                </c:pt>
                <c:pt idx="19">
                  <c:v>7.6383360964689451E-2</c:v>
                </c:pt>
                <c:pt idx="20">
                  <c:v>7.848742933125874E-2</c:v>
                </c:pt>
                <c:pt idx="21">
                  <c:v>8.1337626381303194E-2</c:v>
                </c:pt>
                <c:pt idx="22">
                  <c:v>8.5200974056903356E-2</c:v>
                </c:pt>
                <c:pt idx="23">
                  <c:v>9.0559967293280835E-2</c:v>
                </c:pt>
                <c:pt idx="24">
                  <c:v>9.8043035374063267E-2</c:v>
                </c:pt>
                <c:pt idx="25">
                  <c:v>0.10891994427156104</c:v>
                </c:pt>
                <c:pt idx="26">
                  <c:v>0.12513729201066939</c:v>
                </c:pt>
                <c:pt idx="27">
                  <c:v>0.14925719849485583</c:v>
                </c:pt>
                <c:pt idx="28">
                  <c:v>0.18418786342563193</c:v>
                </c:pt>
                <c:pt idx="29">
                  <c:v>0.23248575971675348</c:v>
                </c:pt>
                <c:pt idx="30">
                  <c:v>0.29502617077352983</c:v>
                </c:pt>
                <c:pt idx="31">
                  <c:v>0.37037637463482798</c:v>
                </c:pt>
                <c:pt idx="32">
                  <c:v>0.45478273656801732</c:v>
                </c:pt>
                <c:pt idx="33">
                  <c:v>0.54245225184173762</c:v>
                </c:pt>
                <c:pt idx="34">
                  <c:v>0.62760401641686792</c:v>
                </c:pt>
                <c:pt idx="35">
                  <c:v>0.70510168979423349</c:v>
                </c:pt>
                <c:pt idx="36">
                  <c:v>0.77203949241077108</c:v>
                </c:pt>
                <c:pt idx="37">
                  <c:v>0.82962345992633058</c:v>
                </c:pt>
                <c:pt idx="38">
                  <c:v>0.87491231741394659</c:v>
                </c:pt>
                <c:pt idx="39">
                  <c:v>0.90899593388797162</c:v>
                </c:pt>
                <c:pt idx="40">
                  <c:v>0.93690819731995434</c:v>
                </c:pt>
                <c:pt idx="41">
                  <c:v>0.95785046202210089</c:v>
                </c:pt>
                <c:pt idx="42">
                  <c:v>0.97223415153054749</c:v>
                </c:pt>
                <c:pt idx="43">
                  <c:v>0.98155975168296716</c:v>
                </c:pt>
                <c:pt idx="44">
                  <c:v>0.99121610408992766</c:v>
                </c:pt>
                <c:pt idx="45">
                  <c:v>0.99702443636479121</c:v>
                </c:pt>
                <c:pt idx="46">
                  <c:v>0.9998801997332657</c:v>
                </c:pt>
                <c:pt idx="47">
                  <c:v>1.0058014718023627</c:v>
                </c:pt>
                <c:pt idx="48">
                  <c:v>1.009351008192557</c:v>
                </c:pt>
                <c:pt idx="49">
                  <c:v>1.0126181950971676</c:v>
                </c:pt>
                <c:pt idx="50">
                  <c:v>1.0162</c:v>
                </c:pt>
                <c:pt idx="51">
                  <c:v>1.0162</c:v>
                </c:pt>
                <c:pt idx="52">
                  <c:v>1.0162</c:v>
                </c:pt>
                <c:pt idx="53">
                  <c:v>1.0162</c:v>
                </c:pt>
                <c:pt idx="54">
                  <c:v>1.0162</c:v>
                </c:pt>
                <c:pt idx="55">
                  <c:v>1.0162</c:v>
                </c:pt>
                <c:pt idx="56">
                  <c:v>1.0162</c:v>
                </c:pt>
                <c:pt idx="57">
                  <c:v>1.0162</c:v>
                </c:pt>
                <c:pt idx="58">
                  <c:v>1.0162</c:v>
                </c:pt>
                <c:pt idx="59">
                  <c:v>1.0162</c:v>
                </c:pt>
                <c:pt idx="60">
                  <c:v>1.0162</c:v>
                </c:pt>
                <c:pt idx="61">
                  <c:v>1.0162</c:v>
                </c:pt>
                <c:pt idx="62">
                  <c:v>1.0162</c:v>
                </c:pt>
                <c:pt idx="63">
                  <c:v>1.0162</c:v>
                </c:pt>
                <c:pt idx="64">
                  <c:v>1.0162</c:v>
                </c:pt>
                <c:pt idx="65">
                  <c:v>1.0162</c:v>
                </c:pt>
                <c:pt idx="66">
                  <c:v>1.0162</c:v>
                </c:pt>
                <c:pt idx="67">
                  <c:v>1.0162</c:v>
                </c:pt>
                <c:pt idx="68">
                  <c:v>1.0162</c:v>
                </c:pt>
                <c:pt idx="69">
                  <c:v>1.0162</c:v>
                </c:pt>
                <c:pt idx="70">
                  <c:v>1.0162</c:v>
                </c:pt>
                <c:pt idx="71">
                  <c:v>1.0162</c:v>
                </c:pt>
                <c:pt idx="72">
                  <c:v>1.0162</c:v>
                </c:pt>
                <c:pt idx="73">
                  <c:v>1.0162</c:v>
                </c:pt>
                <c:pt idx="74">
                  <c:v>1.0162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3436-45C7-AF2B-3ED72D954499}"/>
            </c:ext>
          </c:extLst>
        </c:ser>
        <c:ser>
          <c:idx val="2"/>
          <c:order val="4"/>
          <c:tx>
            <c:v>Trendline for -20 C</c:v>
          </c:tx>
          <c:spPr>
            <a:ln w="12700">
              <a:noFill/>
              <a:prstDash val="sysDot"/>
            </a:ln>
          </c:spPr>
          <c:marker>
            <c:symbol val="none"/>
          </c:marker>
          <c:xVal>
            <c:numRef>
              <c:f>'Simulation spectrum H2O and KCl'!$AP$8:$AP$80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10.199999999999999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8.6999999999999993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8.1999999999999993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'Simulation spectrum H2O and KCl'!$AR$8:$AR$80</c:f>
              <c:numCache>
                <c:formatCode>General</c:formatCode>
                <c:ptCount val="73"/>
                <c:pt idx="0">
                  <c:v>8.4287100000000004E-2</c:v>
                </c:pt>
                <c:pt idx="1">
                  <c:v>8.4287100000000004E-2</c:v>
                </c:pt>
                <c:pt idx="2">
                  <c:v>8.4287100000000004E-2</c:v>
                </c:pt>
                <c:pt idx="3">
                  <c:v>8.4287100000000004E-2</c:v>
                </c:pt>
                <c:pt idx="4">
                  <c:v>8.4287100000000004E-2</c:v>
                </c:pt>
                <c:pt idx="5">
                  <c:v>8.4287100000000004E-2</c:v>
                </c:pt>
                <c:pt idx="6">
                  <c:v>8.4287100000000004E-2</c:v>
                </c:pt>
                <c:pt idx="7">
                  <c:v>8.4287100000000004E-2</c:v>
                </c:pt>
                <c:pt idx="8">
                  <c:v>8.4287100000000004E-2</c:v>
                </c:pt>
                <c:pt idx="9">
                  <c:v>8.4287100000000004E-2</c:v>
                </c:pt>
                <c:pt idx="10">
                  <c:v>8.4287100000000004E-2</c:v>
                </c:pt>
                <c:pt idx="11">
                  <c:v>8.4287100000000004E-2</c:v>
                </c:pt>
                <c:pt idx="12">
                  <c:v>8.4287100000000004E-2</c:v>
                </c:pt>
                <c:pt idx="13">
                  <c:v>8.4287100000000004E-2</c:v>
                </c:pt>
                <c:pt idx="14">
                  <c:v>8.4287100000000004E-2</c:v>
                </c:pt>
                <c:pt idx="15">
                  <c:v>8.4287100000000004E-2</c:v>
                </c:pt>
                <c:pt idx="16">
                  <c:v>8.4287100000000004E-2</c:v>
                </c:pt>
                <c:pt idx="17">
                  <c:v>8.4287100000000004E-2</c:v>
                </c:pt>
                <c:pt idx="18">
                  <c:v>8.4287100000000004E-2</c:v>
                </c:pt>
                <c:pt idx="19">
                  <c:v>8.4287100000000004E-2</c:v>
                </c:pt>
                <c:pt idx="20">
                  <c:v>8.4287100000000004E-2</c:v>
                </c:pt>
                <c:pt idx="21">
                  <c:v>8.4287100000000004E-2</c:v>
                </c:pt>
                <c:pt idx="22">
                  <c:v>8.4287100000000004E-2</c:v>
                </c:pt>
                <c:pt idx="23">
                  <c:v>8.4287100000000004E-2</c:v>
                </c:pt>
                <c:pt idx="24">
                  <c:v>8.4287100000000004E-2</c:v>
                </c:pt>
                <c:pt idx="25">
                  <c:v>8.4287100000000004E-2</c:v>
                </c:pt>
                <c:pt idx="26">
                  <c:v>8.4287100000000004E-2</c:v>
                </c:pt>
                <c:pt idx="27">
                  <c:v>8.4287100000000004E-2</c:v>
                </c:pt>
                <c:pt idx="28">
                  <c:v>8.4287100000000004E-2</c:v>
                </c:pt>
                <c:pt idx="29">
                  <c:v>8.4287100000000004E-2</c:v>
                </c:pt>
                <c:pt idx="30">
                  <c:v>8.4287100000000004E-2</c:v>
                </c:pt>
                <c:pt idx="31">
                  <c:v>8.4287100000000004E-2</c:v>
                </c:pt>
                <c:pt idx="32">
                  <c:v>8.4287100000000004E-2</c:v>
                </c:pt>
                <c:pt idx="33">
                  <c:v>8.4287100000000004E-2</c:v>
                </c:pt>
                <c:pt idx="34">
                  <c:v>8.4287100000000004E-2</c:v>
                </c:pt>
                <c:pt idx="35">
                  <c:v>8.4287100000000004E-2</c:v>
                </c:pt>
                <c:pt idx="36">
                  <c:v>8.4287100000000004E-2</c:v>
                </c:pt>
                <c:pt idx="37">
                  <c:v>8.4287100000000004E-2</c:v>
                </c:pt>
                <c:pt idx="38">
                  <c:v>8.4287100000000004E-2</c:v>
                </c:pt>
                <c:pt idx="39">
                  <c:v>8.4287100000000004E-2</c:v>
                </c:pt>
                <c:pt idx="40">
                  <c:v>8.4287100000000004E-2</c:v>
                </c:pt>
                <c:pt idx="41">
                  <c:v>8.4287100000000004E-2</c:v>
                </c:pt>
                <c:pt idx="42">
                  <c:v>8.4287100000000004E-2</c:v>
                </c:pt>
                <c:pt idx="43">
                  <c:v>8.4287100000000004E-2</c:v>
                </c:pt>
                <c:pt idx="44">
                  <c:v>8.4287100000000004E-2</c:v>
                </c:pt>
                <c:pt idx="45">
                  <c:v>8.4287100000000004E-2</c:v>
                </c:pt>
                <c:pt idx="46">
                  <c:v>8.4287100000000004E-2</c:v>
                </c:pt>
                <c:pt idx="47">
                  <c:v>8.4287100000000004E-2</c:v>
                </c:pt>
                <c:pt idx="48">
                  <c:v>8.4287100000000004E-2</c:v>
                </c:pt>
                <c:pt idx="49">
                  <c:v>8.4287100000000004E-2</c:v>
                </c:pt>
                <c:pt idx="50">
                  <c:v>8.4287100000000004E-2</c:v>
                </c:pt>
                <c:pt idx="51">
                  <c:v>8.4287100000000004E-2</c:v>
                </c:pt>
                <c:pt idx="52">
                  <c:v>8.4287100000000004E-2</c:v>
                </c:pt>
                <c:pt idx="53">
                  <c:v>8.4287100000000004E-2</c:v>
                </c:pt>
                <c:pt idx="54">
                  <c:v>8.4287100000000004E-2</c:v>
                </c:pt>
                <c:pt idx="55">
                  <c:v>8.4287100000000004E-2</c:v>
                </c:pt>
                <c:pt idx="56">
                  <c:v>8.4287100000000004E-2</c:v>
                </c:pt>
                <c:pt idx="57">
                  <c:v>8.4287100000000004E-2</c:v>
                </c:pt>
                <c:pt idx="58">
                  <c:v>8.4287100000000004E-2</c:v>
                </c:pt>
                <c:pt idx="59">
                  <c:v>8.4287100000000004E-2</c:v>
                </c:pt>
                <c:pt idx="60">
                  <c:v>8.4287100000000004E-2</c:v>
                </c:pt>
                <c:pt idx="61">
                  <c:v>8.4287100000000004E-2</c:v>
                </c:pt>
                <c:pt idx="62">
                  <c:v>8.4287100000000004E-2</c:v>
                </c:pt>
                <c:pt idx="63">
                  <c:v>8.4287100000000004E-2</c:v>
                </c:pt>
                <c:pt idx="64">
                  <c:v>8.4287100000000004E-2</c:v>
                </c:pt>
                <c:pt idx="65">
                  <c:v>8.4287100000000004E-2</c:v>
                </c:pt>
                <c:pt idx="66">
                  <c:v>8.4287100000000004E-2</c:v>
                </c:pt>
                <c:pt idx="67">
                  <c:v>8.4287100000000004E-2</c:v>
                </c:pt>
                <c:pt idx="68">
                  <c:v>8.4287100000000004E-2</c:v>
                </c:pt>
                <c:pt idx="69">
                  <c:v>8.4287100000000004E-2</c:v>
                </c:pt>
                <c:pt idx="70">
                  <c:v>8.4287100000000004E-2</c:v>
                </c:pt>
                <c:pt idx="71">
                  <c:v>8.4287100000000004E-2</c:v>
                </c:pt>
                <c:pt idx="72">
                  <c:v>8.4287100000000004E-2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3436-45C7-AF2B-3ED72D954499}"/>
            </c:ext>
          </c:extLst>
        </c:ser>
        <c:ser>
          <c:idx val="3"/>
          <c:order val="5"/>
          <c:tx>
            <c:v>Trendline for -40 C</c:v>
          </c:tx>
          <c:spPr>
            <a:ln w="15875">
              <a:noFill/>
              <a:prstDash val="sysDot"/>
            </a:ln>
          </c:spPr>
          <c:marker>
            <c:symbol val="none"/>
          </c:marker>
          <c:xVal>
            <c:numRef>
              <c:f>'Simulation spectrum H2O and KCl'!$BE$8:$BE$80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10.199999999999999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8.6999999999999993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8.1999999999999993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'Simulation spectrum H2O and KCl'!$BG$8:$BG$80</c:f>
              <c:numCache>
                <c:formatCode>General</c:formatCode>
                <c:ptCount val="73"/>
                <c:pt idx="0">
                  <c:v>8.3694599999999994E-2</c:v>
                </c:pt>
                <c:pt idx="1">
                  <c:v>8.3694599999999994E-2</c:v>
                </c:pt>
                <c:pt idx="2">
                  <c:v>8.3694599999999994E-2</c:v>
                </c:pt>
                <c:pt idx="3">
                  <c:v>8.3694599999999994E-2</c:v>
                </c:pt>
                <c:pt idx="4">
                  <c:v>8.3694599999999994E-2</c:v>
                </c:pt>
                <c:pt idx="5">
                  <c:v>8.3694599999999994E-2</c:v>
                </c:pt>
                <c:pt idx="6">
                  <c:v>8.3694599999999994E-2</c:v>
                </c:pt>
                <c:pt idx="7">
                  <c:v>8.3694599999999994E-2</c:v>
                </c:pt>
                <c:pt idx="8">
                  <c:v>8.3694599999999994E-2</c:v>
                </c:pt>
                <c:pt idx="9">
                  <c:v>8.3694599999999994E-2</c:v>
                </c:pt>
                <c:pt idx="10">
                  <c:v>8.3694599999999994E-2</c:v>
                </c:pt>
                <c:pt idx="11">
                  <c:v>8.3694599999999994E-2</c:v>
                </c:pt>
                <c:pt idx="12">
                  <c:v>8.3694599999999994E-2</c:v>
                </c:pt>
                <c:pt idx="13">
                  <c:v>8.3694599999999994E-2</c:v>
                </c:pt>
                <c:pt idx="14">
                  <c:v>8.3694599999999994E-2</c:v>
                </c:pt>
                <c:pt idx="15">
                  <c:v>8.3694599999999994E-2</c:v>
                </c:pt>
                <c:pt idx="16">
                  <c:v>8.3694599999999994E-2</c:v>
                </c:pt>
                <c:pt idx="17">
                  <c:v>8.3694599999999994E-2</c:v>
                </c:pt>
                <c:pt idx="18">
                  <c:v>8.3694599999999994E-2</c:v>
                </c:pt>
                <c:pt idx="19">
                  <c:v>8.3694599999999994E-2</c:v>
                </c:pt>
                <c:pt idx="20">
                  <c:v>8.3694599999999994E-2</c:v>
                </c:pt>
                <c:pt idx="21">
                  <c:v>8.3694599999999994E-2</c:v>
                </c:pt>
                <c:pt idx="22">
                  <c:v>8.3694599999999994E-2</c:v>
                </c:pt>
                <c:pt idx="23">
                  <c:v>8.3694599999999994E-2</c:v>
                </c:pt>
                <c:pt idx="24">
                  <c:v>8.3694599999999994E-2</c:v>
                </c:pt>
                <c:pt idx="25">
                  <c:v>8.3694599999999994E-2</c:v>
                </c:pt>
                <c:pt idx="26">
                  <c:v>8.3694599999999994E-2</c:v>
                </c:pt>
                <c:pt idx="27">
                  <c:v>8.3694599999999994E-2</c:v>
                </c:pt>
                <c:pt idx="28">
                  <c:v>8.3694599999999994E-2</c:v>
                </c:pt>
                <c:pt idx="29">
                  <c:v>8.3694599999999994E-2</c:v>
                </c:pt>
                <c:pt idx="30">
                  <c:v>8.3694599999999994E-2</c:v>
                </c:pt>
                <c:pt idx="31">
                  <c:v>8.3694599999999994E-2</c:v>
                </c:pt>
                <c:pt idx="32">
                  <c:v>8.3694599999999994E-2</c:v>
                </c:pt>
                <c:pt idx="33">
                  <c:v>8.3694599999999994E-2</c:v>
                </c:pt>
                <c:pt idx="34">
                  <c:v>8.3694599999999994E-2</c:v>
                </c:pt>
                <c:pt idx="35">
                  <c:v>8.3694599999999994E-2</c:v>
                </c:pt>
                <c:pt idx="36">
                  <c:v>8.3694599999999994E-2</c:v>
                </c:pt>
                <c:pt idx="37">
                  <c:v>8.3694599999999994E-2</c:v>
                </c:pt>
                <c:pt idx="38">
                  <c:v>8.3694599999999994E-2</c:v>
                </c:pt>
                <c:pt idx="39">
                  <c:v>8.3694599999999994E-2</c:v>
                </c:pt>
                <c:pt idx="40">
                  <c:v>8.3694599999999994E-2</c:v>
                </c:pt>
                <c:pt idx="41">
                  <c:v>8.3694599999999994E-2</c:v>
                </c:pt>
                <c:pt idx="42">
                  <c:v>8.3694599999999994E-2</c:v>
                </c:pt>
                <c:pt idx="43">
                  <c:v>8.3694599999999994E-2</c:v>
                </c:pt>
                <c:pt idx="44">
                  <c:v>8.3694599999999994E-2</c:v>
                </c:pt>
                <c:pt idx="45">
                  <c:v>8.3694599999999994E-2</c:v>
                </c:pt>
                <c:pt idx="46">
                  <c:v>8.3694599999999994E-2</c:v>
                </c:pt>
                <c:pt idx="47">
                  <c:v>8.3694599999999994E-2</c:v>
                </c:pt>
                <c:pt idx="48">
                  <c:v>8.3694599999999994E-2</c:v>
                </c:pt>
                <c:pt idx="49">
                  <c:v>8.3694599999999994E-2</c:v>
                </c:pt>
                <c:pt idx="50">
                  <c:v>8.3694599999999994E-2</c:v>
                </c:pt>
                <c:pt idx="51">
                  <c:v>8.3694599999999994E-2</c:v>
                </c:pt>
                <c:pt idx="52">
                  <c:v>8.3694599999999994E-2</c:v>
                </c:pt>
                <c:pt idx="53">
                  <c:v>8.3694599999999994E-2</c:v>
                </c:pt>
                <c:pt idx="54">
                  <c:v>8.3694599999999994E-2</c:v>
                </c:pt>
                <c:pt idx="55">
                  <c:v>8.3694599999999994E-2</c:v>
                </c:pt>
                <c:pt idx="56">
                  <c:v>8.3694599999999994E-2</c:v>
                </c:pt>
                <c:pt idx="57">
                  <c:v>8.3694599999999994E-2</c:v>
                </c:pt>
                <c:pt idx="58">
                  <c:v>8.3694599999999994E-2</c:v>
                </c:pt>
                <c:pt idx="59">
                  <c:v>8.3694599999999994E-2</c:v>
                </c:pt>
                <c:pt idx="60">
                  <c:v>8.3694599999999994E-2</c:v>
                </c:pt>
                <c:pt idx="61">
                  <c:v>8.3694599999999994E-2</c:v>
                </c:pt>
                <c:pt idx="62">
                  <c:v>8.3694599999999994E-2</c:v>
                </c:pt>
                <c:pt idx="63">
                  <c:v>8.3694599999999994E-2</c:v>
                </c:pt>
                <c:pt idx="64">
                  <c:v>8.3694599999999994E-2</c:v>
                </c:pt>
                <c:pt idx="65">
                  <c:v>8.3694599999999994E-2</c:v>
                </c:pt>
                <c:pt idx="66">
                  <c:v>8.3694599999999994E-2</c:v>
                </c:pt>
                <c:pt idx="67">
                  <c:v>8.3694599999999994E-2</c:v>
                </c:pt>
                <c:pt idx="68">
                  <c:v>8.3694599999999994E-2</c:v>
                </c:pt>
                <c:pt idx="69">
                  <c:v>8.3694599999999994E-2</c:v>
                </c:pt>
                <c:pt idx="70">
                  <c:v>8.3694599999999994E-2</c:v>
                </c:pt>
                <c:pt idx="71">
                  <c:v>8.3694599999999994E-2</c:v>
                </c:pt>
                <c:pt idx="72">
                  <c:v>8.3694599999999994E-2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3436-45C7-AF2B-3ED72D954499}"/>
            </c:ext>
          </c:extLst>
        </c:ser>
        <c:ser>
          <c:idx val="4"/>
          <c:order val="6"/>
          <c:tx>
            <c:strRef>
              <c:f>'Simulation spectrum H2O and KCl'!$CD$4:$CH$4</c:f>
              <c:strCache>
                <c:ptCount val="1"/>
                <c:pt idx="0">
                  <c:v>Std. : Water (1:0)_ 5 g_17C</c:v>
                </c:pt>
              </c:strCache>
            </c:strRef>
          </c:tx>
          <c:spPr>
            <a:ln>
              <a:noFill/>
            </a:ln>
          </c:spPr>
          <c:marker>
            <c:symbol val="none"/>
          </c:marker>
          <c:xVal>
            <c:numRef>
              <c:f>'Simulation spectrum H2O and KCl'!$CG$9:$CG$56</c:f>
              <c:numCache>
                <c:formatCode>General</c:formatCode>
                <c:ptCount val="48"/>
                <c:pt idx="0">
                  <c:v>5.7569630370485534</c:v>
                </c:pt>
                <c:pt idx="1">
                  <c:v>5.6020599913279625</c:v>
                </c:pt>
                <c:pt idx="2">
                  <c:v>5.5228744023138034</c:v>
                </c:pt>
                <c:pt idx="3">
                  <c:v>5.4259741609193757</c:v>
                </c:pt>
                <c:pt idx="4">
                  <c:v>5.3010299956639813</c:v>
                </c:pt>
                <c:pt idx="5">
                  <c:v>5.204119982655925</c:v>
                </c:pt>
                <c:pt idx="6">
                  <c:v>5.1106906972737542</c:v>
                </c:pt>
                <c:pt idx="7">
                  <c:v>5</c:v>
                </c:pt>
                <c:pt idx="8">
                  <c:v>4.9030899869919438</c:v>
                </c:pt>
                <c:pt idx="9">
                  <c:v>4.8027190075796815</c:v>
                </c:pt>
                <c:pt idx="10">
                  <c:v>4.7044336600521994</c:v>
                </c:pt>
                <c:pt idx="11">
                  <c:v>4.6020599913279625</c:v>
                </c:pt>
                <c:pt idx="12">
                  <c:v>4.5016890119157003</c:v>
                </c:pt>
                <c:pt idx="13">
                  <c:v>4.4006588497649739</c:v>
                </c:pt>
                <c:pt idx="14">
                  <c:v>4.3010299956639813</c:v>
                </c:pt>
                <c:pt idx="15">
                  <c:v>4.200659016251719</c:v>
                </c:pt>
                <c:pt idx="16">
                  <c:v>4.1009905230699646</c:v>
                </c:pt>
                <c:pt idx="17">
                  <c:v>4</c:v>
                </c:pt>
                <c:pt idx="18">
                  <c:v>3.90049275542937</c:v>
                </c:pt>
                <c:pt idx="19">
                  <c:v>3.800655228145212</c:v>
                </c:pt>
                <c:pt idx="20">
                  <c:v>3.7000543856282389</c:v>
                </c:pt>
                <c:pt idx="21">
                  <c:v>3.6003302305807652</c:v>
                </c:pt>
                <c:pt idx="22">
                  <c:v>3.5003188237463867</c:v>
                </c:pt>
                <c:pt idx="23">
                  <c:v>3.4001233554370809</c:v>
                </c:pt>
                <c:pt idx="24">
                  <c:v>3.3001605369513523</c:v>
                </c:pt>
                <c:pt idx="25">
                  <c:v>3.2001388538573807</c:v>
                </c:pt>
                <c:pt idx="26">
                  <c:v>3.1000257301078626</c:v>
                </c:pt>
                <c:pt idx="27">
                  <c:v>3</c:v>
                </c:pt>
                <c:pt idx="28">
                  <c:v>2.9000611027354806</c:v>
                </c:pt>
                <c:pt idx="29">
                  <c:v>2.8000362418279794</c:v>
                </c:pt>
                <c:pt idx="30">
                  <c:v>2.7000023971422538</c:v>
                </c:pt>
                <c:pt idx="31">
                  <c:v>2.6000249038929866</c:v>
                </c:pt>
                <c:pt idx="32">
                  <c:v>2.5000030680516931</c:v>
                </c:pt>
                <c:pt idx="33">
                  <c:v>2.4000023459279558</c:v>
                </c:pt>
                <c:pt idx="34">
                  <c:v>2.3000082025538129</c:v>
                </c:pt>
                <c:pt idx="35">
                  <c:v>2.2000018654066018</c:v>
                </c:pt>
                <c:pt idx="36">
                  <c:v>2.0999912335446846</c:v>
                </c:pt>
                <c:pt idx="37">
                  <c:v>2</c:v>
                </c:pt>
                <c:pt idx="38">
                  <c:v>1.9000009651534695</c:v>
                </c:pt>
                <c:pt idx="39">
                  <c:v>1.8000018278179688</c:v>
                </c:pt>
                <c:pt idx="40">
                  <c:v>1.700002397142254</c:v>
                </c:pt>
                <c:pt idx="41">
                  <c:v>1.6000030866277404</c:v>
                </c:pt>
                <c:pt idx="42">
                  <c:v>1.5000030680516931</c:v>
                </c:pt>
                <c:pt idx="43">
                  <c:v>1.400002345927956</c:v>
                </c:pt>
                <c:pt idx="44">
                  <c:v>1.3000082025538131</c:v>
                </c:pt>
                <c:pt idx="45">
                  <c:v>1.2000018654066018</c:v>
                </c:pt>
                <c:pt idx="46">
                  <c:v>1.0999912335446844</c:v>
                </c:pt>
                <c:pt idx="47">
                  <c:v>1</c:v>
                </c:pt>
              </c:numCache>
            </c:numRef>
          </c:xVal>
          <c:yVal>
            <c:numRef>
              <c:f>'Simulation spectrum H2O and KCl'!$CE$9:$CE$56</c:f>
              <c:numCache>
                <c:formatCode>General</c:formatCode>
                <c:ptCount val="48"/>
                <c:pt idx="0">
                  <c:v>2.3303500000000001</c:v>
                </c:pt>
                <c:pt idx="1">
                  <c:v>2.43872</c:v>
                </c:pt>
                <c:pt idx="2">
                  <c:v>2.49465</c:v>
                </c:pt>
                <c:pt idx="3">
                  <c:v>2.5334099999999999</c:v>
                </c:pt>
                <c:pt idx="4">
                  <c:v>2.57335</c:v>
                </c:pt>
                <c:pt idx="5">
                  <c:v>2.5949599999999999</c:v>
                </c:pt>
                <c:pt idx="6">
                  <c:v>2.61009</c:v>
                </c:pt>
                <c:pt idx="7">
                  <c:v>2.6237200000000001</c:v>
                </c:pt>
                <c:pt idx="8">
                  <c:v>2.6362899999999998</c:v>
                </c:pt>
                <c:pt idx="9">
                  <c:v>2.6457700000000002</c:v>
                </c:pt>
                <c:pt idx="10">
                  <c:v>2.6525400000000001</c:v>
                </c:pt>
                <c:pt idx="11">
                  <c:v>2.6604999999999999</c:v>
                </c:pt>
                <c:pt idx="12">
                  <c:v>2.6675</c:v>
                </c:pt>
                <c:pt idx="13">
                  <c:v>2.67537</c:v>
                </c:pt>
                <c:pt idx="14">
                  <c:v>2.6841400000000002</c:v>
                </c:pt>
                <c:pt idx="15">
                  <c:v>2.6935500000000001</c:v>
                </c:pt>
                <c:pt idx="16">
                  <c:v>2.7027899999999998</c:v>
                </c:pt>
                <c:pt idx="17">
                  <c:v>2.7121200000000001</c:v>
                </c:pt>
                <c:pt idx="18">
                  <c:v>2.72207</c:v>
                </c:pt>
                <c:pt idx="19">
                  <c:v>2.73197</c:v>
                </c:pt>
                <c:pt idx="20">
                  <c:v>2.7415799999999999</c:v>
                </c:pt>
                <c:pt idx="21">
                  <c:v>2.7519200000000001</c:v>
                </c:pt>
                <c:pt idx="22">
                  <c:v>2.76274</c:v>
                </c:pt>
                <c:pt idx="23">
                  <c:v>2.7730199999999998</c:v>
                </c:pt>
                <c:pt idx="24">
                  <c:v>2.7841800000000001</c:v>
                </c:pt>
                <c:pt idx="25">
                  <c:v>2.7948900000000001</c:v>
                </c:pt>
                <c:pt idx="26">
                  <c:v>2.8042600000000002</c:v>
                </c:pt>
                <c:pt idx="27">
                  <c:v>2.8147500000000001</c:v>
                </c:pt>
                <c:pt idx="28">
                  <c:v>2.82457</c:v>
                </c:pt>
                <c:pt idx="29">
                  <c:v>2.83541</c:v>
                </c:pt>
                <c:pt idx="30">
                  <c:v>2.8466399999999998</c:v>
                </c:pt>
                <c:pt idx="31">
                  <c:v>2.8598300000000001</c:v>
                </c:pt>
                <c:pt idx="32">
                  <c:v>2.8739400000000002</c:v>
                </c:pt>
                <c:pt idx="33">
                  <c:v>2.8898899999999998</c:v>
                </c:pt>
                <c:pt idx="34">
                  <c:v>2.9079700000000002</c:v>
                </c:pt>
                <c:pt idx="35">
                  <c:v>2.9284699999999999</c:v>
                </c:pt>
                <c:pt idx="36">
                  <c:v>2.9492500000000001</c:v>
                </c:pt>
                <c:pt idx="37">
                  <c:v>2.9720399999999998</c:v>
                </c:pt>
                <c:pt idx="38">
                  <c:v>2.99708</c:v>
                </c:pt>
                <c:pt idx="39">
                  <c:v>3.0212300000000001</c:v>
                </c:pt>
                <c:pt idx="40">
                  <c:v>3.0504099999999998</c:v>
                </c:pt>
                <c:pt idx="41">
                  <c:v>3.0759699999999999</c:v>
                </c:pt>
                <c:pt idx="42">
                  <c:v>3.1068600000000002</c:v>
                </c:pt>
                <c:pt idx="43">
                  <c:v>3.1381100000000002</c:v>
                </c:pt>
                <c:pt idx="44">
                  <c:v>3.1713900000000002</c:v>
                </c:pt>
                <c:pt idx="45">
                  <c:v>3.20723</c:v>
                </c:pt>
                <c:pt idx="46">
                  <c:v>3.24586</c:v>
                </c:pt>
                <c:pt idx="47">
                  <c:v>3.2863699999999998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3436-45C7-AF2B-3ED72D954499}"/>
            </c:ext>
          </c:extLst>
        </c:ser>
        <c:ser>
          <c:idx val="5"/>
          <c:order val="7"/>
          <c:tx>
            <c:strRef>
              <c:f>'Simulation spectrum H2O and KCl'!$CS$4:$CW$4</c:f>
              <c:strCache>
                <c:ptCount val="1"/>
                <c:pt idx="0">
                  <c:v>Std. : Water (1:3)_5 g_22.3C</c:v>
                </c:pt>
              </c:strCache>
            </c:strRef>
          </c:tx>
          <c:spPr>
            <a:ln>
              <a:noFill/>
            </a:ln>
          </c:spPr>
          <c:marker>
            <c:symbol val="none"/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7-3436-45C7-AF2B-3ED72D954499}"/>
              </c:ext>
            </c:extLst>
          </c:dPt>
          <c:xVal>
            <c:numRef>
              <c:f>'Simulation spectrum H2O and KCl'!$CV$7:$CV$56</c:f>
              <c:numCache>
                <c:formatCode>General</c:formatCode>
                <c:ptCount val="50"/>
                <c:pt idx="0">
                  <c:v>5.9030899869919438</c:v>
                </c:pt>
                <c:pt idx="1">
                  <c:v>5.8239109124113</c:v>
                </c:pt>
                <c:pt idx="2">
                  <c:v>5.7569630370485534</c:v>
                </c:pt>
                <c:pt idx="3">
                  <c:v>5.6020599913279625</c:v>
                </c:pt>
                <c:pt idx="4">
                  <c:v>5.5228744023138034</c:v>
                </c:pt>
                <c:pt idx="5">
                  <c:v>5.4259741609193757</c:v>
                </c:pt>
                <c:pt idx="6">
                  <c:v>5.3010299956639813</c:v>
                </c:pt>
                <c:pt idx="7">
                  <c:v>5.204119982655925</c:v>
                </c:pt>
                <c:pt idx="8">
                  <c:v>5.1106906972737542</c:v>
                </c:pt>
                <c:pt idx="9">
                  <c:v>5</c:v>
                </c:pt>
                <c:pt idx="10">
                  <c:v>4.9030899869919438</c:v>
                </c:pt>
                <c:pt idx="11">
                  <c:v>4.8027190075796815</c:v>
                </c:pt>
                <c:pt idx="12">
                  <c:v>4.7044336600521994</c:v>
                </c:pt>
                <c:pt idx="13">
                  <c:v>4.6020599913279625</c:v>
                </c:pt>
                <c:pt idx="14">
                  <c:v>4.5016890119157003</c:v>
                </c:pt>
                <c:pt idx="15">
                  <c:v>4.4006588497649739</c:v>
                </c:pt>
                <c:pt idx="16">
                  <c:v>4.3010299956639813</c:v>
                </c:pt>
                <c:pt idx="17">
                  <c:v>4.200659016251719</c:v>
                </c:pt>
                <c:pt idx="18">
                  <c:v>4.1009905230699646</c:v>
                </c:pt>
                <c:pt idx="19">
                  <c:v>4</c:v>
                </c:pt>
                <c:pt idx="20">
                  <c:v>3.90049275542937</c:v>
                </c:pt>
                <c:pt idx="21">
                  <c:v>3.800655228145212</c:v>
                </c:pt>
                <c:pt idx="22">
                  <c:v>3.7000543856282389</c:v>
                </c:pt>
                <c:pt idx="23">
                  <c:v>3.6003302305807652</c:v>
                </c:pt>
                <c:pt idx="24">
                  <c:v>3.5003188237463867</c:v>
                </c:pt>
                <c:pt idx="25">
                  <c:v>3.4001233554370809</c:v>
                </c:pt>
                <c:pt idx="26">
                  <c:v>3.3001605369513523</c:v>
                </c:pt>
                <c:pt idx="27">
                  <c:v>3.2001388538573807</c:v>
                </c:pt>
                <c:pt idx="28">
                  <c:v>3.1000257301078626</c:v>
                </c:pt>
                <c:pt idx="29">
                  <c:v>3</c:v>
                </c:pt>
                <c:pt idx="30">
                  <c:v>2.9000611027354806</c:v>
                </c:pt>
                <c:pt idx="31">
                  <c:v>2.8000362418279794</c:v>
                </c:pt>
                <c:pt idx="32">
                  <c:v>2.7000023971422538</c:v>
                </c:pt>
                <c:pt idx="33">
                  <c:v>2.6000249038929866</c:v>
                </c:pt>
                <c:pt idx="34">
                  <c:v>2.5000030680516931</c:v>
                </c:pt>
                <c:pt idx="35">
                  <c:v>2.4000023459279558</c:v>
                </c:pt>
                <c:pt idx="36">
                  <c:v>2.3000082025538129</c:v>
                </c:pt>
                <c:pt idx="37">
                  <c:v>2.2000018654066018</c:v>
                </c:pt>
                <c:pt idx="38">
                  <c:v>2.0999912335446846</c:v>
                </c:pt>
                <c:pt idx="39">
                  <c:v>2</c:v>
                </c:pt>
                <c:pt idx="40">
                  <c:v>1.9000009651534695</c:v>
                </c:pt>
                <c:pt idx="41">
                  <c:v>1.8000018278179688</c:v>
                </c:pt>
                <c:pt idx="42">
                  <c:v>1.700002397142254</c:v>
                </c:pt>
                <c:pt idx="43">
                  <c:v>1.6000030866277404</c:v>
                </c:pt>
                <c:pt idx="44">
                  <c:v>1.5000030680516931</c:v>
                </c:pt>
                <c:pt idx="45">
                  <c:v>1.400002345927956</c:v>
                </c:pt>
                <c:pt idx="46">
                  <c:v>1.3000082025538131</c:v>
                </c:pt>
                <c:pt idx="47">
                  <c:v>1.2000018654066018</c:v>
                </c:pt>
                <c:pt idx="48">
                  <c:v>1.0999912335446844</c:v>
                </c:pt>
                <c:pt idx="49">
                  <c:v>1</c:v>
                </c:pt>
              </c:numCache>
            </c:numRef>
          </c:xVal>
          <c:yVal>
            <c:numRef>
              <c:f>'Simulation spectrum H2O and KCl'!$CT$7:$CT$56</c:f>
              <c:numCache>
                <c:formatCode>General</c:formatCode>
                <c:ptCount val="50"/>
                <c:pt idx="0">
                  <c:v>1.46706</c:v>
                </c:pt>
                <c:pt idx="1">
                  <c:v>1.68553</c:v>
                </c:pt>
                <c:pt idx="2">
                  <c:v>1.74404</c:v>
                </c:pt>
                <c:pt idx="3">
                  <c:v>1.8824399999999999</c:v>
                </c:pt>
                <c:pt idx="4">
                  <c:v>1.9928600000000001</c:v>
                </c:pt>
                <c:pt idx="5">
                  <c:v>2.1291500000000001</c:v>
                </c:pt>
                <c:pt idx="6">
                  <c:v>2.3084600000000002</c:v>
                </c:pt>
                <c:pt idx="7">
                  <c:v>2.43628</c:v>
                </c:pt>
                <c:pt idx="8">
                  <c:v>2.5380500000000001</c:v>
                </c:pt>
                <c:pt idx="9">
                  <c:v>2.63096</c:v>
                </c:pt>
                <c:pt idx="10">
                  <c:v>2.6959200000000001</c:v>
                </c:pt>
                <c:pt idx="11">
                  <c:v>2.7425700000000002</c:v>
                </c:pt>
                <c:pt idx="12">
                  <c:v>2.7766500000000001</c:v>
                </c:pt>
                <c:pt idx="13">
                  <c:v>2.80375</c:v>
                </c:pt>
                <c:pt idx="14">
                  <c:v>2.8218800000000002</c:v>
                </c:pt>
                <c:pt idx="15">
                  <c:v>2.83725</c:v>
                </c:pt>
                <c:pt idx="16">
                  <c:v>2.8511500000000001</c:v>
                </c:pt>
                <c:pt idx="17">
                  <c:v>2.8645800000000001</c:v>
                </c:pt>
                <c:pt idx="18">
                  <c:v>2.8760500000000002</c:v>
                </c:pt>
                <c:pt idx="19">
                  <c:v>2.88754</c:v>
                </c:pt>
                <c:pt idx="20">
                  <c:v>2.89968</c:v>
                </c:pt>
                <c:pt idx="21">
                  <c:v>2.9118400000000002</c:v>
                </c:pt>
                <c:pt idx="22">
                  <c:v>2.9235099999999998</c:v>
                </c:pt>
                <c:pt idx="23">
                  <c:v>2.9354800000000001</c:v>
                </c:pt>
                <c:pt idx="24">
                  <c:v>2.9478</c:v>
                </c:pt>
                <c:pt idx="25">
                  <c:v>2.9605999999999999</c:v>
                </c:pt>
                <c:pt idx="26">
                  <c:v>2.9733900000000002</c:v>
                </c:pt>
                <c:pt idx="27">
                  <c:v>2.9866100000000002</c:v>
                </c:pt>
                <c:pt idx="28">
                  <c:v>2.9990800000000002</c:v>
                </c:pt>
                <c:pt idx="29">
                  <c:v>3.0123099999999998</c:v>
                </c:pt>
                <c:pt idx="30">
                  <c:v>3.0249000000000001</c:v>
                </c:pt>
                <c:pt idx="31">
                  <c:v>3.0390299999999999</c:v>
                </c:pt>
                <c:pt idx="32">
                  <c:v>3.05308</c:v>
                </c:pt>
                <c:pt idx="33">
                  <c:v>3.0684800000000001</c:v>
                </c:pt>
                <c:pt idx="34">
                  <c:v>3.0845600000000002</c:v>
                </c:pt>
                <c:pt idx="35">
                  <c:v>3.1035900000000001</c:v>
                </c:pt>
                <c:pt idx="36">
                  <c:v>3.1222500000000002</c:v>
                </c:pt>
                <c:pt idx="37">
                  <c:v>3.1442199999999998</c:v>
                </c:pt>
                <c:pt idx="38">
                  <c:v>3.16736</c:v>
                </c:pt>
                <c:pt idx="39">
                  <c:v>3.1919300000000002</c:v>
                </c:pt>
                <c:pt idx="40">
                  <c:v>3.2198799999999999</c:v>
                </c:pt>
                <c:pt idx="41">
                  <c:v>3.2460599999999999</c:v>
                </c:pt>
                <c:pt idx="42">
                  <c:v>3.2796699999999999</c:v>
                </c:pt>
                <c:pt idx="43">
                  <c:v>3.3073100000000002</c:v>
                </c:pt>
                <c:pt idx="44">
                  <c:v>3.34259</c:v>
                </c:pt>
                <c:pt idx="45">
                  <c:v>3.3775499999999998</c:v>
                </c:pt>
                <c:pt idx="46">
                  <c:v>3.4158499999999998</c:v>
                </c:pt>
                <c:pt idx="47">
                  <c:v>3.45695</c:v>
                </c:pt>
                <c:pt idx="48">
                  <c:v>3.5017499999999999</c:v>
                </c:pt>
                <c:pt idx="49">
                  <c:v>3.54887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8-3436-45C7-AF2B-3ED72D954499}"/>
            </c:ext>
          </c:extLst>
        </c:ser>
        <c:ser>
          <c:idx val="7"/>
          <c:order val="8"/>
          <c:tx>
            <c:strRef>
              <c:f>'Simulation spectrum H2O and KCl'!$CZ$1</c:f>
              <c:strCache>
                <c:ptCount val="1"/>
                <c:pt idx="0">
                  <c:v>Simulate-Std. : Water (1:0)_ 5 g_17C</c:v>
                </c:pt>
              </c:strCache>
            </c:strRef>
          </c:tx>
          <c:spPr>
            <a:ln>
              <a:noFill/>
            </a:ln>
          </c:spPr>
          <c:marker>
            <c:symbol val="none"/>
          </c:marker>
          <c:xVal>
            <c:numRef>
              <c:f>'Simulation spectrum H2O and KCl'!$DC$6:$DC$156</c:f>
              <c:numCache>
                <c:formatCode>0.00</c:formatCode>
                <c:ptCount val="151"/>
                <c:pt idx="0">
                  <c:v>-2</c:v>
                </c:pt>
                <c:pt idx="1">
                  <c:v>-1.8859060070440588</c:v>
                </c:pt>
                <c:pt idx="2">
                  <c:v>-1.7718119636013454</c:v>
                </c:pt>
                <c:pt idx="3">
                  <c:v>-1.6577180928842186</c:v>
                </c:pt>
                <c:pt idx="4">
                  <c:v>-1.543624096653984</c:v>
                </c:pt>
                <c:pt idx="5">
                  <c:v>-1.4295301491565924</c:v>
                </c:pt>
                <c:pt idx="6">
                  <c:v>-1.3154362134564139</c:v>
                </c:pt>
                <c:pt idx="7">
                  <c:v>-1.2013423119986126</c:v>
                </c:pt>
                <c:pt idx="8">
                  <c:v>-1.0872483421910792</c:v>
                </c:pt>
                <c:pt idx="9">
                  <c:v>-0.97315430293903715</c:v>
                </c:pt>
                <c:pt idx="10">
                  <c:v>-0.85906039098395348</c:v>
                </c:pt>
                <c:pt idx="11">
                  <c:v>-0.74496642257287626</c:v>
                </c:pt>
                <c:pt idx="12">
                  <c:v>-0.6308724952402972</c:v>
                </c:pt>
                <c:pt idx="13">
                  <c:v>-0.51677854872293694</c:v>
                </c:pt>
                <c:pt idx="14">
                  <c:v>-0.40268454903129902</c:v>
                </c:pt>
                <c:pt idx="15">
                  <c:v>-0.28859056443909376</c:v>
                </c:pt>
                <c:pt idx="16">
                  <c:v>-0.17449663791611422</c:v>
                </c:pt>
                <c:pt idx="17">
                  <c:v>-6.0402681229221149E-2</c:v>
                </c:pt>
                <c:pt idx="18">
                  <c:v>5.3691403630306771E-2</c:v>
                </c:pt>
                <c:pt idx="19">
                  <c:v>0.16778535237842243</c:v>
                </c:pt>
                <c:pt idx="20">
                  <c:v>0.28187930338849443</c:v>
                </c:pt>
                <c:pt idx="21">
                  <c:v>0.39597307131436482</c:v>
                </c:pt>
                <c:pt idx="22">
                  <c:v>0.51006715752460996</c:v>
                </c:pt>
                <c:pt idx="23">
                  <c:v>0.62416107483581429</c:v>
                </c:pt>
                <c:pt idx="24">
                  <c:v>0.73825504549713794</c:v>
                </c:pt>
                <c:pt idx="25">
                  <c:v>0.85234901458268109</c:v>
                </c:pt>
                <c:pt idx="26">
                  <c:v>0.96644295819461212</c:v>
                </c:pt>
                <c:pt idx="27">
                  <c:v>1.0805370217012242</c:v>
                </c:pt>
                <c:pt idx="28">
                  <c:v>1.1946308781194539</c:v>
                </c:pt>
                <c:pt idx="29">
                  <c:v>1.3087248701324603</c:v>
                </c:pt>
                <c:pt idx="30">
                  <c:v>1.4228187442942002</c:v>
                </c:pt>
                <c:pt idx="31">
                  <c:v>1.536912803458204</c:v>
                </c:pt>
                <c:pt idx="32">
                  <c:v>1.6510066890911275</c:v>
                </c:pt>
                <c:pt idx="33">
                  <c:v>1.7651006956149347</c:v>
                </c:pt>
                <c:pt idx="34">
                  <c:v>1.8791946028627042</c:v>
                </c:pt>
                <c:pt idx="35">
                  <c:v>1.9932885893716563</c:v>
                </c:pt>
                <c:pt idx="36">
                  <c:v>2.1073826352344378</c:v>
                </c:pt>
                <c:pt idx="37">
                  <c:v>2.2214765735373763</c:v>
                </c:pt>
                <c:pt idx="38">
                  <c:v>2.335570421540937</c:v>
                </c:pt>
                <c:pt idx="39">
                  <c:v>2.4496644194299857</c:v>
                </c:pt>
                <c:pt idx="40">
                  <c:v>2.5637584231882125</c:v>
                </c:pt>
                <c:pt idx="41">
                  <c:v>2.6778523145221258</c:v>
                </c:pt>
                <c:pt idx="42">
                  <c:v>2.7919463093579671</c:v>
                </c:pt>
                <c:pt idx="43">
                  <c:v>2.9060402573508957</c:v>
                </c:pt>
                <c:pt idx="44">
                  <c:v>3.0201341303373628</c:v>
                </c:pt>
                <c:pt idx="45">
                  <c:v>3.1342281230216629</c:v>
                </c:pt>
                <c:pt idx="46">
                  <c:v>3.2483220340525572</c:v>
                </c:pt>
                <c:pt idx="47">
                  <c:v>3.3624161191363675</c:v>
                </c:pt>
                <c:pt idx="48">
                  <c:v>3.476510062042157</c:v>
                </c:pt>
                <c:pt idx="49">
                  <c:v>3.5906040107164876</c:v>
                </c:pt>
                <c:pt idx="50">
                  <c:v>3.7046980177678455</c:v>
                </c:pt>
                <c:pt idx="51">
                  <c:v>3.8187919554376735</c:v>
                </c:pt>
                <c:pt idx="52">
                  <c:v>3.9328858951476127</c:v>
                </c:pt>
                <c:pt idx="53">
                  <c:v>4.04697991440199</c:v>
                </c:pt>
                <c:pt idx="54">
                  <c:v>4.1610737804001738</c:v>
                </c:pt>
                <c:pt idx="55">
                  <c:v>4.2751677947627345</c:v>
                </c:pt>
                <c:pt idx="56">
                  <c:v>4.3892617958661946</c:v>
                </c:pt>
                <c:pt idx="57">
                  <c:v>4.5033557624467226</c:v>
                </c:pt>
                <c:pt idx="58">
                  <c:v>4.617449613935853</c:v>
                </c:pt>
                <c:pt idx="59">
                  <c:v>4.7315436413379883</c:v>
                </c:pt>
                <c:pt idx="60">
                  <c:v>4.8456375947949386</c:v>
                </c:pt>
                <c:pt idx="61">
                  <c:v>4.9597315627541798</c:v>
                </c:pt>
                <c:pt idx="62">
                  <c:v>5.0738253531874244</c:v>
                </c:pt>
                <c:pt idx="63">
                  <c:v>5.1879195809283933</c:v>
                </c:pt>
                <c:pt idx="64">
                  <c:v>5.3020134269557877</c:v>
                </c:pt>
                <c:pt idx="65">
                  <c:v>5.416107379122205</c:v>
                </c:pt>
                <c:pt idx="66">
                  <c:v>5.530201363635955</c:v>
                </c:pt>
                <c:pt idx="67">
                  <c:v>5.6442952781898663</c:v>
                </c:pt>
                <c:pt idx="68">
                  <c:v>5.7583892897963684</c:v>
                </c:pt>
                <c:pt idx="69">
                  <c:v>5.8724832404187977</c:v>
                </c:pt>
                <c:pt idx="70">
                  <c:v>5.9865771984113163</c:v>
                </c:pt>
                <c:pt idx="71">
                  <c:v>6.1006710005181741</c:v>
                </c:pt>
                <c:pt idx="72">
                  <c:v>6.2147651912537887</c:v>
                </c:pt>
                <c:pt idx="73">
                  <c:v>6.3288591015092761</c:v>
                </c:pt>
                <c:pt idx="74">
                  <c:v>6.4429530018744048</c:v>
                </c:pt>
                <c:pt idx="75">
                  <c:v>6.5570470391464442</c:v>
                </c:pt>
                <c:pt idx="76">
                  <c:v>6.6711408945045525</c:v>
                </c:pt>
                <c:pt idx="77">
                  <c:v>6.7852349206161566</c:v>
                </c:pt>
                <c:pt idx="78">
                  <c:v>6.8993288807814848</c:v>
                </c:pt>
                <c:pt idx="79">
                  <c:v>7.0134229163223223</c:v>
                </c:pt>
                <c:pt idx="80">
                  <c:v>7.1275168584783826</c:v>
                </c:pt>
                <c:pt idx="81">
                  <c:v>7.241610723537601</c:v>
                </c:pt>
                <c:pt idx="82">
                  <c:v>7.3557047049373585</c:v>
                </c:pt>
                <c:pt idx="83">
                  <c:v>7.4697986076108398</c:v>
                </c:pt>
                <c:pt idx="84">
                  <c:v>7.5838926369880353</c:v>
                </c:pt>
                <c:pt idx="85">
                  <c:v>7.6979866045302998</c:v>
                </c:pt>
                <c:pt idx="86">
                  <c:v>7.812080517178936</c:v>
                </c:pt>
                <c:pt idx="87">
                  <c:v>7.9261745109741</c:v>
                </c:pt>
                <c:pt idx="88">
                  <c:v>8.0402683824720764</c:v>
                </c:pt>
                <c:pt idx="89">
                  <c:v>8.154362491898743</c:v>
                </c:pt>
                <c:pt idx="90">
                  <c:v>8.2684562775010502</c:v>
                </c:pt>
                <c:pt idx="91">
                  <c:v>8.3825503025877453</c:v>
                </c:pt>
                <c:pt idx="92">
                  <c:v>8.4966443584593687</c:v>
                </c:pt>
                <c:pt idx="93">
                  <c:v>8.6107382864916655</c:v>
                </c:pt>
                <c:pt idx="94">
                  <c:v>8.7248322294421463</c:v>
                </c:pt>
                <c:pt idx="95">
                  <c:v>8.8389261868996218</c:v>
                </c:pt>
                <c:pt idx="96">
                  <c:v>8.953020133764392</c:v>
                </c:pt>
                <c:pt idx="97">
                  <c:v>9.0671140228459421</c:v>
                </c:pt>
                <c:pt idx="98">
                  <c:v>9.1812079673540552</c:v>
                </c:pt>
                <c:pt idx="99">
                  <c:v>9.2953020444876131</c:v>
                </c:pt>
                <c:pt idx="100">
                  <c:v>9.4093959221293328</c:v>
                </c:pt>
                <c:pt idx="101">
                  <c:v>9.5234899753014339</c:v>
                </c:pt>
                <c:pt idx="102">
                  <c:v>9.6375838831553171</c:v>
                </c:pt>
                <c:pt idx="103">
                  <c:v>9.751677871157538</c:v>
                </c:pt>
                <c:pt idx="104">
                  <c:v>9.865771788590715</c:v>
                </c:pt>
                <c:pt idx="105">
                  <c:v>9.9798657853096113</c:v>
                </c:pt>
                <c:pt idx="106">
                  <c:v>10.093959666827665</c:v>
                </c:pt>
                <c:pt idx="107">
                  <c:v>10.208053650856748</c:v>
                </c:pt>
                <c:pt idx="108">
                  <c:v>10.322147733652422</c:v>
                </c:pt>
                <c:pt idx="109">
                  <c:v>10.436241544658708</c:v>
                </c:pt>
                <c:pt idx="110">
                  <c:v>10.550335628892309</c:v>
                </c:pt>
                <c:pt idx="111">
                  <c:v>10.664429570541918</c:v>
                </c:pt>
                <c:pt idx="112">
                  <c:v>10.778523498323372</c:v>
                </c:pt>
                <c:pt idx="113">
                  <c:v>10.892617445655681</c:v>
                </c:pt>
                <c:pt idx="114">
                  <c:v>11.00671157384695</c:v>
                </c:pt>
                <c:pt idx="115">
                  <c:v>11.120805493185157</c:v>
                </c:pt>
                <c:pt idx="116">
                  <c:v>11.234899274367498</c:v>
                </c:pt>
                <c:pt idx="117">
                  <c:v>11.348993345681787</c:v>
                </c:pt>
                <c:pt idx="118">
                  <c:v>11.4630872301409</c:v>
                </c:pt>
                <c:pt idx="119">
                  <c:v>11.577181248701065</c:v>
                </c:pt>
                <c:pt idx="120">
                  <c:v>11.691275156658296</c:v>
                </c:pt>
                <c:pt idx="121">
                  <c:v>11.805369122577154</c:v>
                </c:pt>
                <c:pt idx="122">
                  <c:v>11.919463083331667</c:v>
                </c:pt>
                <c:pt idx="123">
                  <c:v>12.033557240311621</c:v>
                </c:pt>
                <c:pt idx="124">
                  <c:v>12.147650976777204</c:v>
                </c:pt>
                <c:pt idx="125">
                  <c:v>12.261744965450166</c:v>
                </c:pt>
                <c:pt idx="126">
                  <c:v>12.375838942105709</c:v>
                </c:pt>
                <c:pt idx="127">
                  <c:v>12.489932898867048</c:v>
                </c:pt>
                <c:pt idx="128">
                  <c:v>12.604026793692471</c:v>
                </c:pt>
                <c:pt idx="129">
                  <c:v>12.718120787616167</c:v>
                </c:pt>
                <c:pt idx="130">
                  <c:v>12.832214770208127</c:v>
                </c:pt>
                <c:pt idx="131">
                  <c:v>12.946308737432165</c:v>
                </c:pt>
                <c:pt idx="132">
                  <c:v>13.060402797555678</c:v>
                </c:pt>
                <c:pt idx="133">
                  <c:v>13.174496500565251</c:v>
                </c:pt>
                <c:pt idx="134">
                  <c:v>13.288590578344985</c:v>
                </c:pt>
                <c:pt idx="135">
                  <c:v>13.402684634761803</c:v>
                </c:pt>
                <c:pt idx="136">
                  <c:v>13.516778563586231</c:v>
                </c:pt>
                <c:pt idx="137">
                  <c:v>13.630872519472886</c:v>
                </c:pt>
                <c:pt idx="138">
                  <c:v>13.744966438777706</c:v>
                </c:pt>
                <c:pt idx="139">
                  <c:v>13.859060381599805</c:v>
                </c:pt>
                <c:pt idx="140">
                  <c:v>13.973154372474355</c:v>
                </c:pt>
                <c:pt idx="141">
                  <c:v>14.087248157292857</c:v>
                </c:pt>
                <c:pt idx="142">
                  <c:v>14.201342219472076</c:v>
                </c:pt>
                <c:pt idx="143">
                  <c:v>14.315436275583451</c:v>
                </c:pt>
                <c:pt idx="144">
                  <c:v>14.429530232573697</c:v>
                </c:pt>
                <c:pt idx="145">
                  <c:v>14.543624216850393</c:v>
                </c:pt>
                <c:pt idx="146">
                  <c:v>14.657718077264208</c:v>
                </c:pt>
                <c:pt idx="147">
                  <c:v>14.771812065480782</c:v>
                </c:pt>
                <c:pt idx="148">
                  <c:v>14.885906064722315</c:v>
                </c:pt>
                <c:pt idx="149">
                  <c:v>15</c:v>
                </c:pt>
              </c:numCache>
            </c:numRef>
          </c:xVal>
          <c:yVal>
            <c:numRef>
              <c:f>'Simulation spectrum H2O and KCl'!$DD$6:$DD$156</c:f>
              <c:numCache>
                <c:formatCode>0.00</c:formatCode>
                <c:ptCount val="151"/>
                <c:pt idx="0">
                  <c:v>7.2209370000000002</c:v>
                </c:pt>
                <c:pt idx="1">
                  <c:v>6.9011279999999999</c:v>
                </c:pt>
                <c:pt idx="2">
                  <c:v>6.603453</c:v>
                </c:pt>
                <c:pt idx="3">
                  <c:v>6.3263790000000002</c:v>
                </c:pt>
                <c:pt idx="4">
                  <c:v>6.0684820000000004</c:v>
                </c:pt>
                <c:pt idx="5">
                  <c:v>5.8284330000000004</c:v>
                </c:pt>
                <c:pt idx="6">
                  <c:v>5.604997</c:v>
                </c:pt>
                <c:pt idx="7">
                  <c:v>5.3970260000000003</c:v>
                </c:pt>
                <c:pt idx="8">
                  <c:v>5.2034469999999997</c:v>
                </c:pt>
                <c:pt idx="9">
                  <c:v>5.0232659999999996</c:v>
                </c:pt>
                <c:pt idx="10">
                  <c:v>4.8555550000000007</c:v>
                </c:pt>
                <c:pt idx="11">
                  <c:v>4.6994510000000007</c:v>
                </c:pt>
                <c:pt idx="12">
                  <c:v>4.5541510000000001</c:v>
                </c:pt>
                <c:pt idx="13">
                  <c:v>4.4189069999999999</c:v>
                </c:pt>
                <c:pt idx="14">
                  <c:v>4.2930229999999998</c:v>
                </c:pt>
                <c:pt idx="15">
                  <c:v>4.1758510000000006</c:v>
                </c:pt>
                <c:pt idx="16">
                  <c:v>4.0667879999999998</c:v>
                </c:pt>
                <c:pt idx="17">
                  <c:v>3.965274</c:v>
                </c:pt>
                <c:pt idx="18">
                  <c:v>3.8707850000000001</c:v>
                </c:pt>
                <c:pt idx="19">
                  <c:v>3.7828349999999995</c:v>
                </c:pt>
                <c:pt idx="20">
                  <c:v>3.7009730000000003</c:v>
                </c:pt>
                <c:pt idx="21">
                  <c:v>3.6247759999999998</c:v>
                </c:pt>
                <c:pt idx="22">
                  <c:v>3.553852</c:v>
                </c:pt>
                <c:pt idx="23">
                  <c:v>3.4878370000000003</c:v>
                </c:pt>
                <c:pt idx="24">
                  <c:v>3.42639</c:v>
                </c:pt>
                <c:pt idx="25">
                  <c:v>3.3691960000000001</c:v>
                </c:pt>
                <c:pt idx="26">
                  <c:v>3.3159610000000002</c:v>
                </c:pt>
                <c:pt idx="27">
                  <c:v>3.2664089999999999</c:v>
                </c:pt>
                <c:pt idx="28">
                  <c:v>3.2202869999999999</c:v>
                </c:pt>
                <c:pt idx="29">
                  <c:v>3.1773559999999996</c:v>
                </c:pt>
                <c:pt idx="30">
                  <c:v>3.137397</c:v>
                </c:pt>
                <c:pt idx="31">
                  <c:v>3.100203</c:v>
                </c:pt>
                <c:pt idx="32">
                  <c:v>3.065582</c:v>
                </c:pt>
                <c:pt idx="33">
                  <c:v>3.0333570000000001</c:v>
                </c:pt>
                <c:pt idx="34">
                  <c:v>3.0033620000000001</c:v>
                </c:pt>
                <c:pt idx="35">
                  <c:v>2.9754420000000001</c:v>
                </c:pt>
                <c:pt idx="36">
                  <c:v>2.9494539999999998</c:v>
                </c:pt>
                <c:pt idx="37">
                  <c:v>2.9252630000000002</c:v>
                </c:pt>
                <c:pt idx="38">
                  <c:v>2.902746</c:v>
                </c:pt>
                <c:pt idx="39">
                  <c:v>2.881786</c:v>
                </c:pt>
                <c:pt idx="40">
                  <c:v>2.8622739999999998</c:v>
                </c:pt>
                <c:pt idx="41">
                  <c:v>2.8441109999999998</c:v>
                </c:pt>
                <c:pt idx="42">
                  <c:v>2.8272029999999999</c:v>
                </c:pt>
                <c:pt idx="43">
                  <c:v>2.8114620000000001</c:v>
                </c:pt>
                <c:pt idx="44">
                  <c:v>2.7968060000000001</c:v>
                </c:pt>
                <c:pt idx="45">
                  <c:v>2.7831600000000001</c:v>
                </c:pt>
                <c:pt idx="46">
                  <c:v>2.7704529999999998</c:v>
                </c:pt>
                <c:pt idx="47">
                  <c:v>2.7586179999999998</c:v>
                </c:pt>
                <c:pt idx="48">
                  <c:v>2.747592</c:v>
                </c:pt>
                <c:pt idx="49">
                  <c:v>2.7373159999999999</c:v>
                </c:pt>
                <c:pt idx="50">
                  <c:v>2.7277329999999997</c:v>
                </c:pt>
                <c:pt idx="51">
                  <c:v>2.718788</c:v>
                </c:pt>
                <c:pt idx="52">
                  <c:v>2.7104240000000002</c:v>
                </c:pt>
                <c:pt idx="53">
                  <c:v>2.702585</c:v>
                </c:pt>
                <c:pt idx="54">
                  <c:v>2.6952039999999999</c:v>
                </c:pt>
                <c:pt idx="55">
                  <c:v>2.6882040000000003</c:v>
                </c:pt>
                <c:pt idx="56">
                  <c:v>2.6814810000000002</c:v>
                </c:pt>
                <c:pt idx="57">
                  <c:v>2.6748920000000003</c:v>
                </c:pt>
                <c:pt idx="58">
                  <c:v>2.6682190000000001</c:v>
                </c:pt>
                <c:pt idx="59">
                  <c:v>2.6611260000000003</c:v>
                </c:pt>
                <c:pt idx="60">
                  <c:v>2.653079</c:v>
                </c:pt>
                <c:pt idx="61">
                  <c:v>2.643221</c:v>
                </c:pt>
                <c:pt idx="62">
                  <c:v>2.6301920000000001</c:v>
                </c:pt>
                <c:pt idx="63">
                  <c:v>2.611885</c:v>
                </c:pt>
                <c:pt idx="64">
                  <c:v>2.5851890000000002</c:v>
                </c:pt>
                <c:pt idx="65">
                  <c:v>2.5459200000000002</c:v>
                </c:pt>
                <c:pt idx="66">
                  <c:v>2.4893700000000001</c:v>
                </c:pt>
                <c:pt idx="67">
                  <c:v>2.4121009999999998</c:v>
                </c:pt>
                <c:pt idx="68">
                  <c:v>2.315045</c:v>
                </c:pt>
                <c:pt idx="69">
                  <c:v>2.2060330000000001</c:v>
                </c:pt>
                <c:pt idx="70">
                  <c:v>2.0983700000000001</c:v>
                </c:pt>
                <c:pt idx="71">
                  <c:v>2.0048980000000003</c:v>
                </c:pt>
                <c:pt idx="72">
                  <c:v>1.9324479999999999</c:v>
                </c:pt>
                <c:pt idx="73">
                  <c:v>1.881057</c:v>
                </c:pt>
                <c:pt idx="74">
                  <c:v>1.8468140000000002</c:v>
                </c:pt>
                <c:pt idx="75">
                  <c:v>1.8248899999999999</c:v>
                </c:pt>
                <c:pt idx="76">
                  <c:v>1.8111620000000002</c:v>
                </c:pt>
                <c:pt idx="77">
                  <c:v>1.802637</c:v>
                </c:pt>
                <c:pt idx="78">
                  <c:v>1.7973270000000001</c:v>
                </c:pt>
                <c:pt idx="79">
                  <c:v>1.7939749999999999</c:v>
                </c:pt>
                <c:pt idx="80">
                  <c:v>1.791806</c:v>
                </c:pt>
                <c:pt idx="81">
                  <c:v>1.7903520000000002</c:v>
                </c:pt>
                <c:pt idx="82">
                  <c:v>1.7893340000000002</c:v>
                </c:pt>
                <c:pt idx="83">
                  <c:v>1.7885819999999999</c:v>
                </c:pt>
                <c:pt idx="84">
                  <c:v>1.7879990000000001</c:v>
                </c:pt>
                <c:pt idx="85">
                  <c:v>1.787523</c:v>
                </c:pt>
                <c:pt idx="86">
                  <c:v>1.787121</c:v>
                </c:pt>
                <c:pt idx="87">
                  <c:v>1.7867690000000001</c:v>
                </c:pt>
                <c:pt idx="88">
                  <c:v>1.7864549999999999</c:v>
                </c:pt>
                <c:pt idx="89">
                  <c:v>1.78617</c:v>
                </c:pt>
                <c:pt idx="90">
                  <c:v>1.7859100000000001</c:v>
                </c:pt>
                <c:pt idx="91">
                  <c:v>1.7856700000000001</c:v>
                </c:pt>
                <c:pt idx="92">
                  <c:v>1.7854480000000001</c:v>
                </c:pt>
                <c:pt idx="93">
                  <c:v>1.7852430000000001</c:v>
                </c:pt>
                <c:pt idx="94">
                  <c:v>1.7850520000000001</c:v>
                </c:pt>
                <c:pt idx="95">
                  <c:v>1.7848739999999998</c:v>
                </c:pt>
                <c:pt idx="96">
                  <c:v>1.7847090000000001</c:v>
                </c:pt>
                <c:pt idx="97">
                  <c:v>1.784556</c:v>
                </c:pt>
                <c:pt idx="98">
                  <c:v>1.784413</c:v>
                </c:pt>
                <c:pt idx="99">
                  <c:v>1.7842799999999999</c:v>
                </c:pt>
                <c:pt idx="100">
                  <c:v>1.7841560000000001</c:v>
                </c:pt>
                <c:pt idx="101">
                  <c:v>1.7840399999999998</c:v>
                </c:pt>
                <c:pt idx="102">
                  <c:v>1.783933</c:v>
                </c:pt>
                <c:pt idx="103">
                  <c:v>1.783833</c:v>
                </c:pt>
                <c:pt idx="104">
                  <c:v>1.7837400000000001</c:v>
                </c:pt>
                <c:pt idx="105">
                  <c:v>1.7836540000000001</c:v>
                </c:pt>
                <c:pt idx="106">
                  <c:v>1.7835729999999999</c:v>
                </c:pt>
                <c:pt idx="107">
                  <c:v>1.783498</c:v>
                </c:pt>
                <c:pt idx="108">
                  <c:v>1.783428</c:v>
                </c:pt>
                <c:pt idx="109">
                  <c:v>1.7833629999999998</c:v>
                </c:pt>
                <c:pt idx="110">
                  <c:v>1.7833030000000001</c:v>
                </c:pt>
                <c:pt idx="111">
                  <c:v>1.7832460000000001</c:v>
                </c:pt>
                <c:pt idx="112">
                  <c:v>1.7831940000000002</c:v>
                </c:pt>
                <c:pt idx="113">
                  <c:v>1.783145</c:v>
                </c:pt>
                <c:pt idx="114">
                  <c:v>1.7830999999999999</c:v>
                </c:pt>
                <c:pt idx="115">
                  <c:v>1.7830569999999999</c:v>
                </c:pt>
                <c:pt idx="116">
                  <c:v>1.783018</c:v>
                </c:pt>
                <c:pt idx="117">
                  <c:v>1.7829809999999999</c:v>
                </c:pt>
                <c:pt idx="118">
                  <c:v>1.7829470000000001</c:v>
                </c:pt>
                <c:pt idx="119">
                  <c:v>1.7829159999999999</c:v>
                </c:pt>
                <c:pt idx="120">
                  <c:v>1.782886</c:v>
                </c:pt>
                <c:pt idx="121">
                  <c:v>1.782859</c:v>
                </c:pt>
                <c:pt idx="122">
                  <c:v>1.7828329999999999</c:v>
                </c:pt>
                <c:pt idx="123">
                  <c:v>1.7828090000000001</c:v>
                </c:pt>
                <c:pt idx="124">
                  <c:v>1.7827869999999999</c:v>
                </c:pt>
                <c:pt idx="125">
                  <c:v>1.7827660000000001</c:v>
                </c:pt>
                <c:pt idx="126">
                  <c:v>1.7827469999999999</c:v>
                </c:pt>
                <c:pt idx="127">
                  <c:v>1.782729</c:v>
                </c:pt>
                <c:pt idx="128">
                  <c:v>1.782713</c:v>
                </c:pt>
                <c:pt idx="129">
                  <c:v>1.782697</c:v>
                </c:pt>
                <c:pt idx="130">
                  <c:v>1.782683</c:v>
                </c:pt>
                <c:pt idx="131">
                  <c:v>1.7826689999999998</c:v>
                </c:pt>
                <c:pt idx="132">
                  <c:v>1.7826570000000002</c:v>
                </c:pt>
                <c:pt idx="133">
                  <c:v>1.782645</c:v>
                </c:pt>
                <c:pt idx="134">
                  <c:v>1.7826339999999998</c:v>
                </c:pt>
                <c:pt idx="135">
                  <c:v>1.782624</c:v>
                </c:pt>
                <c:pt idx="136">
                  <c:v>1.7826150000000001</c:v>
                </c:pt>
                <c:pt idx="137">
                  <c:v>1.7826059999999999</c:v>
                </c:pt>
                <c:pt idx="138">
                  <c:v>1.7825979999999999</c:v>
                </c:pt>
                <c:pt idx="139">
                  <c:v>1.782591</c:v>
                </c:pt>
                <c:pt idx="140">
                  <c:v>1.782583</c:v>
                </c:pt>
                <c:pt idx="141">
                  <c:v>1.7825769999999999</c:v>
                </c:pt>
                <c:pt idx="142">
                  <c:v>1.7825709999999999</c:v>
                </c:pt>
                <c:pt idx="143">
                  <c:v>1.7825650000000002</c:v>
                </c:pt>
                <c:pt idx="144">
                  <c:v>1.7825599999999999</c:v>
                </c:pt>
                <c:pt idx="145">
                  <c:v>1.7825549999999999</c:v>
                </c:pt>
                <c:pt idx="146">
                  <c:v>1.7825499999999999</c:v>
                </c:pt>
                <c:pt idx="147">
                  <c:v>1.782546</c:v>
                </c:pt>
                <c:pt idx="148">
                  <c:v>1.7825419999999998</c:v>
                </c:pt>
                <c:pt idx="149">
                  <c:v>1.782538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9-3436-45C7-AF2B-3ED72D954499}"/>
            </c:ext>
          </c:extLst>
        </c:ser>
        <c:ser>
          <c:idx val="8"/>
          <c:order val="9"/>
          <c:tx>
            <c:strRef>
              <c:f>'Simulation spectrum H2O and KCl'!$DH$1</c:f>
              <c:strCache>
                <c:ptCount val="1"/>
                <c:pt idx="0">
                  <c:v>Simulate-Std. : Water (1:3)_5 g_22.3C</c:v>
                </c:pt>
              </c:strCache>
            </c:strRef>
          </c:tx>
          <c:spPr>
            <a:ln>
              <a:noFill/>
            </a:ln>
          </c:spPr>
          <c:marker>
            <c:symbol val="none"/>
          </c:marker>
          <c:xVal>
            <c:numRef>
              <c:f>'Simulation spectrum H2O and KCl'!$DK$6:$DK$156</c:f>
              <c:numCache>
                <c:formatCode>0.00</c:formatCode>
                <c:ptCount val="151"/>
                <c:pt idx="0">
                  <c:v>-2</c:v>
                </c:pt>
                <c:pt idx="1">
                  <c:v>-1.8859060070440588</c:v>
                </c:pt>
                <c:pt idx="2">
                  <c:v>-1.7718119636013454</c:v>
                </c:pt>
                <c:pt idx="3">
                  <c:v>-1.6577180928842186</c:v>
                </c:pt>
                <c:pt idx="4">
                  <c:v>-1.543624096653984</c:v>
                </c:pt>
                <c:pt idx="5">
                  <c:v>-1.4295301491565924</c:v>
                </c:pt>
                <c:pt idx="6">
                  <c:v>-1.3154362134564139</c:v>
                </c:pt>
                <c:pt idx="7">
                  <c:v>-1.2013423119986126</c:v>
                </c:pt>
                <c:pt idx="8">
                  <c:v>-1.0872483421910792</c:v>
                </c:pt>
                <c:pt idx="9">
                  <c:v>-0.97315430293903715</c:v>
                </c:pt>
                <c:pt idx="10">
                  <c:v>-0.85906039098395348</c:v>
                </c:pt>
                <c:pt idx="11">
                  <c:v>-0.74496642257287626</c:v>
                </c:pt>
                <c:pt idx="12">
                  <c:v>-0.6308724952402972</c:v>
                </c:pt>
                <c:pt idx="13">
                  <c:v>-0.51677854872293694</c:v>
                </c:pt>
                <c:pt idx="14">
                  <c:v>-0.40268454903129902</c:v>
                </c:pt>
                <c:pt idx="15">
                  <c:v>-0.28859056443909376</c:v>
                </c:pt>
                <c:pt idx="16">
                  <c:v>-0.17449663791611422</c:v>
                </c:pt>
                <c:pt idx="17">
                  <c:v>-6.0402681229221149E-2</c:v>
                </c:pt>
                <c:pt idx="18">
                  <c:v>5.3691403630306771E-2</c:v>
                </c:pt>
                <c:pt idx="19">
                  <c:v>0.16778535237842243</c:v>
                </c:pt>
                <c:pt idx="20">
                  <c:v>0.28187930338849443</c:v>
                </c:pt>
                <c:pt idx="21">
                  <c:v>0.39597307131436482</c:v>
                </c:pt>
                <c:pt idx="22">
                  <c:v>0.51006715752460996</c:v>
                </c:pt>
                <c:pt idx="23">
                  <c:v>0.62416107483581429</c:v>
                </c:pt>
                <c:pt idx="24">
                  <c:v>0.73825504549713794</c:v>
                </c:pt>
                <c:pt idx="25">
                  <c:v>0.85234901458268109</c:v>
                </c:pt>
                <c:pt idx="26">
                  <c:v>0.96644295819461212</c:v>
                </c:pt>
                <c:pt idx="27">
                  <c:v>1.0805370217012242</c:v>
                </c:pt>
                <c:pt idx="28">
                  <c:v>1.1946308781194539</c:v>
                </c:pt>
                <c:pt idx="29">
                  <c:v>1.3087248701324603</c:v>
                </c:pt>
                <c:pt idx="30">
                  <c:v>1.4228187442942002</c:v>
                </c:pt>
                <c:pt idx="31">
                  <c:v>1.536912803458204</c:v>
                </c:pt>
                <c:pt idx="32">
                  <c:v>1.6510066890911275</c:v>
                </c:pt>
                <c:pt idx="33">
                  <c:v>1.7651006956149347</c:v>
                </c:pt>
                <c:pt idx="34">
                  <c:v>1.8791946028627042</c:v>
                </c:pt>
                <c:pt idx="35">
                  <c:v>1.9932885893716563</c:v>
                </c:pt>
                <c:pt idx="36">
                  <c:v>2.1073826352344378</c:v>
                </c:pt>
                <c:pt idx="37">
                  <c:v>2.2214765735373763</c:v>
                </c:pt>
                <c:pt idx="38">
                  <c:v>2.335570421540937</c:v>
                </c:pt>
                <c:pt idx="39">
                  <c:v>2.4496644194299857</c:v>
                </c:pt>
                <c:pt idx="40">
                  <c:v>2.5637584231882125</c:v>
                </c:pt>
                <c:pt idx="41">
                  <c:v>2.6778523145221258</c:v>
                </c:pt>
                <c:pt idx="42">
                  <c:v>2.7919463093579671</c:v>
                </c:pt>
                <c:pt idx="43">
                  <c:v>2.9060402573508957</c:v>
                </c:pt>
                <c:pt idx="44">
                  <c:v>3.0201341303373628</c:v>
                </c:pt>
                <c:pt idx="45">
                  <c:v>3.1342281230216629</c:v>
                </c:pt>
                <c:pt idx="46">
                  <c:v>3.2483220340525572</c:v>
                </c:pt>
                <c:pt idx="47">
                  <c:v>3.3624161191363675</c:v>
                </c:pt>
                <c:pt idx="48">
                  <c:v>3.476510062042157</c:v>
                </c:pt>
                <c:pt idx="49">
                  <c:v>3.5906040107164876</c:v>
                </c:pt>
                <c:pt idx="50">
                  <c:v>3.7046980177678455</c:v>
                </c:pt>
                <c:pt idx="51">
                  <c:v>3.8187919554376735</c:v>
                </c:pt>
                <c:pt idx="52">
                  <c:v>3.9328858951476127</c:v>
                </c:pt>
                <c:pt idx="53">
                  <c:v>4.04697991440199</c:v>
                </c:pt>
                <c:pt idx="54">
                  <c:v>4.1610737804001738</c:v>
                </c:pt>
                <c:pt idx="55">
                  <c:v>4.2751677947627345</c:v>
                </c:pt>
                <c:pt idx="56">
                  <c:v>4.3892617958661946</c:v>
                </c:pt>
                <c:pt idx="57">
                  <c:v>4.5033557624467226</c:v>
                </c:pt>
                <c:pt idx="58">
                  <c:v>4.617449613935853</c:v>
                </c:pt>
                <c:pt idx="59">
                  <c:v>4.7315436413379883</c:v>
                </c:pt>
                <c:pt idx="60">
                  <c:v>4.8456375947949386</c:v>
                </c:pt>
                <c:pt idx="61">
                  <c:v>4.9597315627541798</c:v>
                </c:pt>
                <c:pt idx="62">
                  <c:v>5.0738253531874244</c:v>
                </c:pt>
                <c:pt idx="63">
                  <c:v>5.1879195809283933</c:v>
                </c:pt>
                <c:pt idx="64">
                  <c:v>5.3020134269557877</c:v>
                </c:pt>
                <c:pt idx="65">
                  <c:v>5.416107379122205</c:v>
                </c:pt>
                <c:pt idx="66">
                  <c:v>5.530201363635955</c:v>
                </c:pt>
                <c:pt idx="67">
                  <c:v>5.6442952781898663</c:v>
                </c:pt>
                <c:pt idx="68">
                  <c:v>5.7583892897963684</c:v>
                </c:pt>
                <c:pt idx="69">
                  <c:v>5.8724832404187977</c:v>
                </c:pt>
                <c:pt idx="70">
                  <c:v>5.9865771984113163</c:v>
                </c:pt>
                <c:pt idx="71">
                  <c:v>6.1006710005181741</c:v>
                </c:pt>
                <c:pt idx="72">
                  <c:v>6.2147651912537887</c:v>
                </c:pt>
                <c:pt idx="73">
                  <c:v>6.3288591015092761</c:v>
                </c:pt>
                <c:pt idx="74">
                  <c:v>6.4429530018744048</c:v>
                </c:pt>
                <c:pt idx="75">
                  <c:v>6.5570470391464442</c:v>
                </c:pt>
                <c:pt idx="76">
                  <c:v>6.6711408945045525</c:v>
                </c:pt>
                <c:pt idx="77">
                  <c:v>6.7852349206161566</c:v>
                </c:pt>
                <c:pt idx="78">
                  <c:v>6.8993288807814848</c:v>
                </c:pt>
                <c:pt idx="79">
                  <c:v>7.0134229163223223</c:v>
                </c:pt>
                <c:pt idx="80">
                  <c:v>7.1275168584783826</c:v>
                </c:pt>
                <c:pt idx="81">
                  <c:v>7.241610723537601</c:v>
                </c:pt>
                <c:pt idx="82">
                  <c:v>7.3557047049373585</c:v>
                </c:pt>
                <c:pt idx="83">
                  <c:v>7.4697986076108398</c:v>
                </c:pt>
                <c:pt idx="84">
                  <c:v>7.5838926369880353</c:v>
                </c:pt>
                <c:pt idx="85">
                  <c:v>7.6979866045302998</c:v>
                </c:pt>
                <c:pt idx="86">
                  <c:v>7.812080517178936</c:v>
                </c:pt>
                <c:pt idx="87">
                  <c:v>7.9261745109741</c:v>
                </c:pt>
                <c:pt idx="88">
                  <c:v>8.0402683824720764</c:v>
                </c:pt>
                <c:pt idx="89">
                  <c:v>8.154362491898743</c:v>
                </c:pt>
                <c:pt idx="90">
                  <c:v>8.2684562775010502</c:v>
                </c:pt>
                <c:pt idx="91">
                  <c:v>8.3825503025877453</c:v>
                </c:pt>
                <c:pt idx="92">
                  <c:v>8.4966443584593687</c:v>
                </c:pt>
                <c:pt idx="93">
                  <c:v>8.6107382864916655</c:v>
                </c:pt>
                <c:pt idx="94">
                  <c:v>8.7248322294421463</c:v>
                </c:pt>
                <c:pt idx="95">
                  <c:v>8.8389261868996218</c:v>
                </c:pt>
                <c:pt idx="96">
                  <c:v>8.953020133764392</c:v>
                </c:pt>
                <c:pt idx="97">
                  <c:v>9.0671140228459421</c:v>
                </c:pt>
                <c:pt idx="98">
                  <c:v>9.1812079673540552</c:v>
                </c:pt>
                <c:pt idx="99">
                  <c:v>9.2953020444876131</c:v>
                </c:pt>
                <c:pt idx="100">
                  <c:v>9.4093959221293328</c:v>
                </c:pt>
                <c:pt idx="101">
                  <c:v>9.5234899753014339</c:v>
                </c:pt>
                <c:pt idx="102">
                  <c:v>9.6375838831553171</c:v>
                </c:pt>
                <c:pt idx="103">
                  <c:v>9.751677871157538</c:v>
                </c:pt>
                <c:pt idx="104">
                  <c:v>9.865771788590715</c:v>
                </c:pt>
                <c:pt idx="105">
                  <c:v>9.9798657853096113</c:v>
                </c:pt>
                <c:pt idx="106">
                  <c:v>10.093959666827665</c:v>
                </c:pt>
                <c:pt idx="107">
                  <c:v>10.208053650856748</c:v>
                </c:pt>
                <c:pt idx="108">
                  <c:v>10.322147733652422</c:v>
                </c:pt>
                <c:pt idx="109">
                  <c:v>10.436241544658708</c:v>
                </c:pt>
                <c:pt idx="110">
                  <c:v>10.550335628892309</c:v>
                </c:pt>
                <c:pt idx="111">
                  <c:v>10.664429570541918</c:v>
                </c:pt>
                <c:pt idx="112">
                  <c:v>10.778523498323372</c:v>
                </c:pt>
                <c:pt idx="113">
                  <c:v>10.892617445655681</c:v>
                </c:pt>
                <c:pt idx="114">
                  <c:v>11.00671157384695</c:v>
                </c:pt>
                <c:pt idx="115">
                  <c:v>11.120805493185157</c:v>
                </c:pt>
                <c:pt idx="116">
                  <c:v>11.234899274367498</c:v>
                </c:pt>
                <c:pt idx="117">
                  <c:v>11.348993345681787</c:v>
                </c:pt>
                <c:pt idx="118">
                  <c:v>11.4630872301409</c:v>
                </c:pt>
                <c:pt idx="119">
                  <c:v>11.577181248701065</c:v>
                </c:pt>
                <c:pt idx="120">
                  <c:v>11.691275156658296</c:v>
                </c:pt>
                <c:pt idx="121">
                  <c:v>11.805369122577154</c:v>
                </c:pt>
                <c:pt idx="122">
                  <c:v>11.919463083331667</c:v>
                </c:pt>
                <c:pt idx="123">
                  <c:v>12.033557240311621</c:v>
                </c:pt>
                <c:pt idx="124">
                  <c:v>12.147650976777204</c:v>
                </c:pt>
                <c:pt idx="125">
                  <c:v>12.261744965450166</c:v>
                </c:pt>
                <c:pt idx="126">
                  <c:v>12.375838942105709</c:v>
                </c:pt>
                <c:pt idx="127">
                  <c:v>12.489932898867048</c:v>
                </c:pt>
                <c:pt idx="128">
                  <c:v>12.604026793692471</c:v>
                </c:pt>
                <c:pt idx="129">
                  <c:v>12.718120787616167</c:v>
                </c:pt>
                <c:pt idx="130">
                  <c:v>12.832214770208127</c:v>
                </c:pt>
                <c:pt idx="131">
                  <c:v>12.946308737432165</c:v>
                </c:pt>
                <c:pt idx="132">
                  <c:v>13.060402797555678</c:v>
                </c:pt>
                <c:pt idx="133">
                  <c:v>13.174496500565251</c:v>
                </c:pt>
                <c:pt idx="134">
                  <c:v>13.288590578344985</c:v>
                </c:pt>
                <c:pt idx="135">
                  <c:v>13.402684634761803</c:v>
                </c:pt>
                <c:pt idx="136">
                  <c:v>13.516778563586231</c:v>
                </c:pt>
                <c:pt idx="137">
                  <c:v>13.630872519472886</c:v>
                </c:pt>
                <c:pt idx="138">
                  <c:v>13.744966438777706</c:v>
                </c:pt>
                <c:pt idx="139">
                  <c:v>13.859060381599805</c:v>
                </c:pt>
                <c:pt idx="140">
                  <c:v>13.973154372474355</c:v>
                </c:pt>
                <c:pt idx="141">
                  <c:v>14.087248157292857</c:v>
                </c:pt>
                <c:pt idx="142">
                  <c:v>14.201342219472076</c:v>
                </c:pt>
                <c:pt idx="143">
                  <c:v>14.315436275583451</c:v>
                </c:pt>
                <c:pt idx="144">
                  <c:v>14.429530232573697</c:v>
                </c:pt>
                <c:pt idx="145">
                  <c:v>14.543624216850393</c:v>
                </c:pt>
                <c:pt idx="146">
                  <c:v>14.657718077264208</c:v>
                </c:pt>
                <c:pt idx="147">
                  <c:v>14.771812065480782</c:v>
                </c:pt>
                <c:pt idx="148">
                  <c:v>14.885906064722315</c:v>
                </c:pt>
                <c:pt idx="149">
                  <c:v>15</c:v>
                </c:pt>
              </c:numCache>
            </c:numRef>
          </c:xVal>
          <c:yVal>
            <c:numRef>
              <c:f>'Simulation spectrum H2O and KCl'!$DL$6:$DL$156</c:f>
              <c:numCache>
                <c:formatCode>0.00</c:formatCode>
                <c:ptCount val="151"/>
                <c:pt idx="0">
                  <c:v>8.3287389999999988</c:v>
                </c:pt>
                <c:pt idx="1">
                  <c:v>7.9333060000000009</c:v>
                </c:pt>
                <c:pt idx="2">
                  <c:v>7.5660129999999999</c:v>
                </c:pt>
                <c:pt idx="3">
                  <c:v>7.2248580000000002</c:v>
                </c:pt>
                <c:pt idx="4">
                  <c:v>6.9079800000000002</c:v>
                </c:pt>
                <c:pt idx="5">
                  <c:v>6.6136520000000001</c:v>
                </c:pt>
                <c:pt idx="6">
                  <c:v>6.3402690000000002</c:v>
                </c:pt>
                <c:pt idx="7">
                  <c:v>6.086341</c:v>
                </c:pt>
                <c:pt idx="8">
                  <c:v>5.8504829999999997</c:v>
                </c:pt>
                <c:pt idx="9">
                  <c:v>5.6314089999999997</c:v>
                </c:pt>
                <c:pt idx="10">
                  <c:v>5.4279250000000001</c:v>
                </c:pt>
                <c:pt idx="11">
                  <c:v>5.2389219999999996</c:v>
                </c:pt>
                <c:pt idx="12">
                  <c:v>5.0633679999999996</c:v>
                </c:pt>
                <c:pt idx="13">
                  <c:v>4.9003079999999999</c:v>
                </c:pt>
                <c:pt idx="14">
                  <c:v>4.7488509999999993</c:v>
                </c:pt>
                <c:pt idx="15">
                  <c:v>4.6081719999999997</c:v>
                </c:pt>
                <c:pt idx="16">
                  <c:v>4.4775039999999997</c:v>
                </c:pt>
                <c:pt idx="17">
                  <c:v>4.3561350000000001</c:v>
                </c:pt>
                <c:pt idx="18">
                  <c:v>4.2434030000000007</c:v>
                </c:pt>
                <c:pt idx="19">
                  <c:v>4.1386919999999998</c:v>
                </c:pt>
                <c:pt idx="20">
                  <c:v>4.0414329999999996</c:v>
                </c:pt>
                <c:pt idx="21">
                  <c:v>3.9510950000000005</c:v>
                </c:pt>
                <c:pt idx="22">
                  <c:v>3.8671860000000002</c:v>
                </c:pt>
                <c:pt idx="23">
                  <c:v>3.7892469999999996</c:v>
                </c:pt>
                <c:pt idx="24">
                  <c:v>3.7168540000000001</c:v>
                </c:pt>
                <c:pt idx="25">
                  <c:v>3.6496130000000004</c:v>
                </c:pt>
                <c:pt idx="26">
                  <c:v>3.5871559999999998</c:v>
                </c:pt>
                <c:pt idx="27">
                  <c:v>3.5291430000000004</c:v>
                </c:pt>
                <c:pt idx="28">
                  <c:v>3.475257</c:v>
                </c:pt>
                <c:pt idx="29">
                  <c:v>3.4252050000000001</c:v>
                </c:pt>
                <c:pt idx="30">
                  <c:v>3.3787129999999999</c:v>
                </c:pt>
                <c:pt idx="31">
                  <c:v>3.3355289999999997</c:v>
                </c:pt>
                <c:pt idx="32">
                  <c:v>3.2954159999999999</c:v>
                </c:pt>
                <c:pt idx="33">
                  <c:v>3.2581549999999999</c:v>
                </c:pt>
                <c:pt idx="34">
                  <c:v>3.223544</c:v>
                </c:pt>
                <c:pt idx="35">
                  <c:v>3.191392</c:v>
                </c:pt>
                <c:pt idx="36">
                  <c:v>3.1615250000000001</c:v>
                </c:pt>
                <c:pt idx="37">
                  <c:v>3.133778</c:v>
                </c:pt>
                <c:pt idx="38">
                  <c:v>3.1080009999999998</c:v>
                </c:pt>
                <c:pt idx="39">
                  <c:v>3.0840510000000001</c:v>
                </c:pt>
                <c:pt idx="40">
                  <c:v>3.0617969999999999</c:v>
                </c:pt>
                <c:pt idx="41">
                  <c:v>3.0411160000000002</c:v>
                </c:pt>
                <c:pt idx="42">
                  <c:v>3.0218940000000001</c:v>
                </c:pt>
                <c:pt idx="43">
                  <c:v>3.0040239999999998</c:v>
                </c:pt>
                <c:pt idx="44">
                  <c:v>2.9874049999999999</c:v>
                </c:pt>
                <c:pt idx="45">
                  <c:v>2.97194</c:v>
                </c:pt>
                <c:pt idx="46">
                  <c:v>2.9575390000000001</c:v>
                </c:pt>
                <c:pt idx="47">
                  <c:v>2.9441120000000001</c:v>
                </c:pt>
                <c:pt idx="48">
                  <c:v>2.9315670000000003</c:v>
                </c:pt>
                <c:pt idx="49">
                  <c:v>2.91981</c:v>
                </c:pt>
                <c:pt idx="50">
                  <c:v>2.9087329999999998</c:v>
                </c:pt>
                <c:pt idx="51">
                  <c:v>2.8982030000000001</c:v>
                </c:pt>
                <c:pt idx="52">
                  <c:v>2.8880469999999998</c:v>
                </c:pt>
                <c:pt idx="53">
                  <c:v>2.8780190000000001</c:v>
                </c:pt>
                <c:pt idx="54">
                  <c:v>2.8677479999999997</c:v>
                </c:pt>
                <c:pt idx="55">
                  <c:v>2.8566590000000001</c:v>
                </c:pt>
                <c:pt idx="56">
                  <c:v>2.8438380000000003</c:v>
                </c:pt>
                <c:pt idx="57">
                  <c:v>2.8278300000000001</c:v>
                </c:pt>
                <c:pt idx="58">
                  <c:v>2.8063379999999998</c:v>
                </c:pt>
                <c:pt idx="59">
                  <c:v>2.7758400000000001</c:v>
                </c:pt>
                <c:pt idx="60">
                  <c:v>2.731236</c:v>
                </c:pt>
                <c:pt idx="61">
                  <c:v>2.66587</c:v>
                </c:pt>
                <c:pt idx="62">
                  <c:v>2.572711</c:v>
                </c:pt>
                <c:pt idx="63">
                  <c:v>2.4475549999999999</c:v>
                </c:pt>
                <c:pt idx="64">
                  <c:v>2.2939020000000001</c:v>
                </c:pt>
                <c:pt idx="65">
                  <c:v>2.125934</c:v>
                </c:pt>
                <c:pt idx="66">
                  <c:v>1.9646529999999998</c:v>
                </c:pt>
                <c:pt idx="67">
                  <c:v>1.8282160000000001</c:v>
                </c:pt>
                <c:pt idx="68">
                  <c:v>1.724709</c:v>
                </c:pt>
                <c:pt idx="69">
                  <c:v>1.652495</c:v>
                </c:pt>
                <c:pt idx="70">
                  <c:v>1.6049800000000001</c:v>
                </c:pt>
                <c:pt idx="71">
                  <c:v>1.5748740000000001</c:v>
                </c:pt>
                <c:pt idx="72">
                  <c:v>1.5562100000000001</c:v>
                </c:pt>
                <c:pt idx="73">
                  <c:v>1.544754</c:v>
                </c:pt>
                <c:pt idx="74">
                  <c:v>1.5377270000000001</c:v>
                </c:pt>
                <c:pt idx="75">
                  <c:v>1.5333810000000001</c:v>
                </c:pt>
                <c:pt idx="76">
                  <c:v>1.530648</c:v>
                </c:pt>
                <c:pt idx="77">
                  <c:v>1.5288820000000001</c:v>
                </c:pt>
                <c:pt idx="78">
                  <c:v>1.5277000000000001</c:v>
                </c:pt>
                <c:pt idx="79">
                  <c:v>1.5268699999999999</c:v>
                </c:pt>
                <c:pt idx="80">
                  <c:v>1.5262580000000001</c:v>
                </c:pt>
                <c:pt idx="81">
                  <c:v>1.5257810000000001</c:v>
                </c:pt>
                <c:pt idx="82">
                  <c:v>1.5253919999999999</c:v>
                </c:pt>
                <c:pt idx="83">
                  <c:v>1.5250630000000001</c:v>
                </c:pt>
                <c:pt idx="84">
                  <c:v>1.524775</c:v>
                </c:pt>
                <c:pt idx="85">
                  <c:v>1.5245179999999998</c:v>
                </c:pt>
                <c:pt idx="86">
                  <c:v>1.5242849999999999</c:v>
                </c:pt>
                <c:pt idx="87">
                  <c:v>1.5240719999999999</c:v>
                </c:pt>
                <c:pt idx="88">
                  <c:v>1.523876</c:v>
                </c:pt>
                <c:pt idx="89">
                  <c:v>1.5236959999999999</c:v>
                </c:pt>
                <c:pt idx="90">
                  <c:v>1.5235289999999999</c:v>
                </c:pt>
                <c:pt idx="91">
                  <c:v>1.5233729999999999</c:v>
                </c:pt>
                <c:pt idx="92">
                  <c:v>1.5232299999999999</c:v>
                </c:pt>
                <c:pt idx="93">
                  <c:v>1.523096</c:v>
                </c:pt>
                <c:pt idx="94">
                  <c:v>1.522972</c:v>
                </c:pt>
                <c:pt idx="95">
                  <c:v>1.5228569999999999</c:v>
                </c:pt>
                <c:pt idx="96">
                  <c:v>1.52275</c:v>
                </c:pt>
                <c:pt idx="97">
                  <c:v>1.5226500000000001</c:v>
                </c:pt>
                <c:pt idx="98">
                  <c:v>1.5225580000000001</c:v>
                </c:pt>
                <c:pt idx="99">
                  <c:v>1.522472</c:v>
                </c:pt>
                <c:pt idx="100">
                  <c:v>1.5223930000000001</c:v>
                </c:pt>
                <c:pt idx="101">
                  <c:v>1.5223180000000001</c:v>
                </c:pt>
                <c:pt idx="102">
                  <c:v>1.5222499999999999</c:v>
                </c:pt>
                <c:pt idx="103">
                  <c:v>1.5221859999999998</c:v>
                </c:pt>
                <c:pt idx="104">
                  <c:v>1.5221260000000001</c:v>
                </c:pt>
                <c:pt idx="105">
                  <c:v>1.522071</c:v>
                </c:pt>
                <c:pt idx="106">
                  <c:v>1.5220199999999999</c:v>
                </c:pt>
                <c:pt idx="107">
                  <c:v>1.521973</c:v>
                </c:pt>
                <c:pt idx="108">
                  <c:v>1.5219279999999999</c:v>
                </c:pt>
                <c:pt idx="109">
                  <c:v>1.521887</c:v>
                </c:pt>
                <c:pt idx="110">
                  <c:v>1.521849</c:v>
                </c:pt>
                <c:pt idx="111">
                  <c:v>1.521814</c:v>
                </c:pt>
                <c:pt idx="112">
                  <c:v>1.5217810000000001</c:v>
                </c:pt>
                <c:pt idx="113">
                  <c:v>1.5217500000000002</c:v>
                </c:pt>
                <c:pt idx="114">
                  <c:v>1.521722</c:v>
                </c:pt>
                <c:pt idx="115">
                  <c:v>1.5216959999999999</c:v>
                </c:pt>
                <c:pt idx="116">
                  <c:v>1.521671</c:v>
                </c:pt>
                <c:pt idx="117">
                  <c:v>1.5216479999999999</c:v>
                </c:pt>
                <c:pt idx="118">
                  <c:v>1.5216269999999998</c:v>
                </c:pt>
                <c:pt idx="119">
                  <c:v>1.5216080000000001</c:v>
                </c:pt>
                <c:pt idx="120">
                  <c:v>1.5215890000000001</c:v>
                </c:pt>
                <c:pt idx="121">
                  <c:v>1.5215730000000001</c:v>
                </c:pt>
                <c:pt idx="122">
                  <c:v>1.5215569999999998</c:v>
                </c:pt>
                <c:pt idx="123">
                  <c:v>1.521542</c:v>
                </c:pt>
                <c:pt idx="124">
                  <c:v>1.5215289999999999</c:v>
                </c:pt>
                <c:pt idx="125">
                  <c:v>1.5215160000000001</c:v>
                </c:pt>
                <c:pt idx="126">
                  <c:v>1.521504</c:v>
                </c:pt>
                <c:pt idx="127">
                  <c:v>1.521493</c:v>
                </c:pt>
                <c:pt idx="128">
                  <c:v>1.5214829999999999</c:v>
                </c:pt>
                <c:pt idx="129">
                  <c:v>1.521474</c:v>
                </c:pt>
                <c:pt idx="130">
                  <c:v>1.5214649999999998</c:v>
                </c:pt>
                <c:pt idx="131">
                  <c:v>1.5214569999999998</c:v>
                </c:pt>
                <c:pt idx="132">
                  <c:v>1.52145</c:v>
                </c:pt>
                <c:pt idx="133">
                  <c:v>1.5214429999999999</c:v>
                </c:pt>
                <c:pt idx="134">
                  <c:v>1.521436</c:v>
                </c:pt>
                <c:pt idx="135">
                  <c:v>1.5214299999999998</c:v>
                </c:pt>
                <c:pt idx="136">
                  <c:v>1.521425</c:v>
                </c:pt>
                <c:pt idx="137">
                  <c:v>1.5214190000000001</c:v>
                </c:pt>
                <c:pt idx="138">
                  <c:v>1.521415</c:v>
                </c:pt>
                <c:pt idx="139">
                  <c:v>1.5214100000000002</c:v>
                </c:pt>
                <c:pt idx="140">
                  <c:v>1.521406</c:v>
                </c:pt>
                <c:pt idx="141">
                  <c:v>1.5214019999999999</c:v>
                </c:pt>
                <c:pt idx="142">
                  <c:v>1.521398</c:v>
                </c:pt>
                <c:pt idx="143">
                  <c:v>1.5213949999999998</c:v>
                </c:pt>
                <c:pt idx="144">
                  <c:v>1.5213920000000001</c:v>
                </c:pt>
                <c:pt idx="145">
                  <c:v>1.5213890000000001</c:v>
                </c:pt>
                <c:pt idx="146">
                  <c:v>1.5213859999999999</c:v>
                </c:pt>
                <c:pt idx="147">
                  <c:v>1.5213840000000001</c:v>
                </c:pt>
                <c:pt idx="148">
                  <c:v>1.521382</c:v>
                </c:pt>
                <c:pt idx="149">
                  <c:v>1.52138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A-3436-45C7-AF2B-3ED72D954499}"/>
            </c:ext>
          </c:extLst>
        </c:ser>
        <c:ser>
          <c:idx val="10"/>
          <c:order val="10"/>
          <c:tx>
            <c:strRef>
              <c:f>'Simulation spectrum H2O and KCl'!$BJ$2:$BO$2</c:f>
              <c:strCache>
                <c:ptCount val="1"/>
                <c:pt idx="0">
                  <c:v>Fitting-Time 0.23 h (20.3 C) Liquid</c:v>
                </c:pt>
              </c:strCache>
            </c:strRef>
          </c:tx>
          <c:spPr>
            <a:ln w="12700">
              <a:solidFill>
                <a:srgbClr val="002060"/>
              </a:solidFill>
            </a:ln>
          </c:spPr>
          <c:marker>
            <c:symbol val="none"/>
          </c:marker>
          <c:xVal>
            <c:numRef>
              <c:f>'Simulation spectrum H2O and KCl'!$BM$7:$BM$57</c:f>
              <c:numCache>
                <c:formatCode>0.00</c:formatCode>
                <c:ptCount val="5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  <c:pt idx="44">
                  <c:v>5.4259741609193757</c:v>
                </c:pt>
                <c:pt idx="45">
                  <c:v>5.5228744023138034</c:v>
                </c:pt>
                <c:pt idx="46">
                  <c:v>5.6020599913279625</c:v>
                </c:pt>
                <c:pt idx="47">
                  <c:v>5.7569630370485534</c:v>
                </c:pt>
                <c:pt idx="48">
                  <c:v>5.8239109124113</c:v>
                </c:pt>
                <c:pt idx="49">
                  <c:v>5.9030899869919438</c:v>
                </c:pt>
                <c:pt idx="50">
                  <c:v>6</c:v>
                </c:pt>
              </c:numCache>
            </c:numRef>
          </c:xVal>
          <c:yVal>
            <c:numRef>
              <c:f>'Simulation spectrum H2O and KCl'!$BN$7:$BN$57</c:f>
              <c:numCache>
                <c:formatCode>0.00</c:formatCode>
                <c:ptCount val="51"/>
                <c:pt idx="0">
                  <c:v>2.4119679999999999</c:v>
                </c:pt>
                <c:pt idx="1">
                  <c:v>2.4119679999999999</c:v>
                </c:pt>
                <c:pt idx="2">
                  <c:v>2.4119670000000002</c:v>
                </c:pt>
                <c:pt idx="3">
                  <c:v>2.4119670000000002</c:v>
                </c:pt>
                <c:pt idx="4">
                  <c:v>2.4119660000000001</c:v>
                </c:pt>
                <c:pt idx="5">
                  <c:v>2.4119640000000002</c:v>
                </c:pt>
                <c:pt idx="6">
                  <c:v>2.4119609999999998</c:v>
                </c:pt>
                <c:pt idx="7">
                  <c:v>2.4119570000000001</c:v>
                </c:pt>
                <c:pt idx="8">
                  <c:v>2.41195</c:v>
                </c:pt>
                <c:pt idx="9">
                  <c:v>2.4119390000000003</c:v>
                </c:pt>
                <c:pt idx="10">
                  <c:v>2.4119220000000001</c:v>
                </c:pt>
                <c:pt idx="11">
                  <c:v>2.4118950000000003</c:v>
                </c:pt>
                <c:pt idx="12">
                  <c:v>2.4118520000000001</c:v>
                </c:pt>
                <c:pt idx="13">
                  <c:v>2.4117839999999999</c:v>
                </c:pt>
                <c:pt idx="14">
                  <c:v>2.4116750000000002</c:v>
                </c:pt>
                <c:pt idx="15">
                  <c:v>2.4115039999999999</c:v>
                </c:pt>
                <c:pt idx="16">
                  <c:v>2.411232</c:v>
                </c:pt>
                <c:pt idx="17">
                  <c:v>2.4108020000000003</c:v>
                </c:pt>
                <c:pt idx="18">
                  <c:v>2.4101210000000002</c:v>
                </c:pt>
                <c:pt idx="19">
                  <c:v>2.409043</c:v>
                </c:pt>
                <c:pt idx="20">
                  <c:v>2.4073380000000002</c:v>
                </c:pt>
                <c:pt idx="21">
                  <c:v>2.4046440000000002</c:v>
                </c:pt>
                <c:pt idx="22">
                  <c:v>2.4003890000000001</c:v>
                </c:pt>
                <c:pt idx="23">
                  <c:v>2.3937040000000001</c:v>
                </c:pt>
                <c:pt idx="24">
                  <c:v>2.3832490000000002</c:v>
                </c:pt>
                <c:pt idx="25">
                  <c:v>2.3669579999999999</c:v>
                </c:pt>
                <c:pt idx="26">
                  <c:v>2.3419599999999998</c:v>
                </c:pt>
                <c:pt idx="27">
                  <c:v>2.3043309999999999</c:v>
                </c:pt>
                <c:pt idx="28">
                  <c:v>2.2484039999999998</c:v>
                </c:pt>
                <c:pt idx="29">
                  <c:v>2.1696610000000001</c:v>
                </c:pt>
                <c:pt idx="30">
                  <c:v>2.0642310000000004</c:v>
                </c:pt>
                <c:pt idx="31">
                  <c:v>1.9300820000000001</c:v>
                </c:pt>
                <c:pt idx="32">
                  <c:v>1.778073</c:v>
                </c:pt>
                <c:pt idx="33">
                  <c:v>1.6191609999999999</c:v>
                </c:pt>
                <c:pt idx="34">
                  <c:v>1.471525</c:v>
                </c:pt>
                <c:pt idx="35">
                  <c:v>1.3444990000000001</c:v>
                </c:pt>
                <c:pt idx="36">
                  <c:v>1.2461180000000001</c:v>
                </c:pt>
                <c:pt idx="37">
                  <c:v>1.1730750000000001</c:v>
                </c:pt>
                <c:pt idx="38">
                  <c:v>1.124315</c:v>
                </c:pt>
                <c:pt idx="39">
                  <c:v>1.090692</c:v>
                </c:pt>
                <c:pt idx="40">
                  <c:v>1.06921</c:v>
                </c:pt>
                <c:pt idx="41">
                  <c:v>1.0535300000000001</c:v>
                </c:pt>
                <c:pt idx="42">
                  <c:v>1.045137</c:v>
                </c:pt>
                <c:pt idx="43">
                  <c:v>1.039458</c:v>
                </c:pt>
                <c:pt idx="44">
                  <c:v>1.0350079999999999</c:v>
                </c:pt>
                <c:pt idx="45">
                  <c:v>1.0329390000000001</c:v>
                </c:pt>
                <c:pt idx="46">
                  <c:v>1.0318129999999999</c:v>
                </c:pt>
                <c:pt idx="47">
                  <c:v>1.0305040000000001</c:v>
                </c:pt>
                <c:pt idx="48">
                  <c:v>1.0301709999999999</c:v>
                </c:pt>
                <c:pt idx="49">
                  <c:v>1.0298880000000001</c:v>
                </c:pt>
                <c:pt idx="50">
                  <c:v>1.029657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B-3436-45C7-AF2B-3ED72D954499}"/>
            </c:ext>
          </c:extLst>
        </c:ser>
        <c:ser>
          <c:idx val="11"/>
          <c:order val="11"/>
          <c:tx>
            <c:strRef>
              <c:f>'Simulation spectrum H2O and KCl'!$BP$2:$BU$2</c:f>
              <c:strCache>
                <c:ptCount val="1"/>
                <c:pt idx="0">
                  <c:v>Fitting-Time 5.03 h (-20 C) Frozen</c:v>
                </c:pt>
              </c:strCache>
            </c:strRef>
          </c:tx>
          <c:spPr>
            <a:ln w="12700">
              <a:noFill/>
            </a:ln>
          </c:spPr>
          <c:marker>
            <c:symbol val="none"/>
          </c:marker>
          <c:xVal>
            <c:numRef>
              <c:f>'Simulation spectrum H2O and KCl'!$BS$7:$BS$57</c:f>
              <c:numCache>
                <c:formatCode>0.00</c:formatCode>
                <c:ptCount val="5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  <c:pt idx="44">
                  <c:v>5.4259741609193757</c:v>
                </c:pt>
                <c:pt idx="45">
                  <c:v>5.5228744023138034</c:v>
                </c:pt>
                <c:pt idx="46">
                  <c:v>5.6020599913279625</c:v>
                </c:pt>
                <c:pt idx="47">
                  <c:v>5.7569630370485534</c:v>
                </c:pt>
                <c:pt idx="48">
                  <c:v>5.8239109124113</c:v>
                </c:pt>
                <c:pt idx="49">
                  <c:v>5.9030899869919438</c:v>
                </c:pt>
                <c:pt idx="50">
                  <c:v>6</c:v>
                </c:pt>
              </c:numCache>
            </c:numRef>
          </c:xVal>
          <c:yVal>
            <c:numRef>
              <c:f>'Simulation spectrum H2O and KCl'!$BT$7:$BT$57</c:f>
              <c:numCache>
                <c:formatCode>0.00</c:formatCode>
                <c:ptCount val="51"/>
                <c:pt idx="0">
                  <c:v>1.2389160000000001</c:v>
                </c:pt>
                <c:pt idx="1">
                  <c:v>1.238904</c:v>
                </c:pt>
                <c:pt idx="2">
                  <c:v>1.238885</c:v>
                </c:pt>
                <c:pt idx="3">
                  <c:v>1.238856</c:v>
                </c:pt>
                <c:pt idx="4">
                  <c:v>1.238809</c:v>
                </c:pt>
                <c:pt idx="5">
                  <c:v>1.2387349999999999</c:v>
                </c:pt>
                <c:pt idx="6">
                  <c:v>1.2386180000000002</c:v>
                </c:pt>
                <c:pt idx="7">
                  <c:v>1.238432</c:v>
                </c:pt>
                <c:pt idx="8">
                  <c:v>1.2381380000000002</c:v>
                </c:pt>
                <c:pt idx="9">
                  <c:v>1.2376710000000002</c:v>
                </c:pt>
                <c:pt idx="10">
                  <c:v>1.2369330000000001</c:v>
                </c:pt>
                <c:pt idx="11">
                  <c:v>1.235765</c:v>
                </c:pt>
                <c:pt idx="12">
                  <c:v>1.2339190000000002</c:v>
                </c:pt>
                <c:pt idx="13">
                  <c:v>1.231004</c:v>
                </c:pt>
                <c:pt idx="14">
                  <c:v>1.2264160000000002</c:v>
                </c:pt>
                <c:pt idx="15">
                  <c:v>1.219217</c:v>
                </c:pt>
                <c:pt idx="16">
                  <c:v>1.2079870000000001</c:v>
                </c:pt>
                <c:pt idx="17">
                  <c:v>1.190642</c:v>
                </c:pt>
                <c:pt idx="18">
                  <c:v>1.1642000000000001</c:v>
                </c:pt>
                <c:pt idx="19">
                  <c:v>1.1247670000000001</c:v>
                </c:pt>
                <c:pt idx="20">
                  <c:v>1.0678590000000001</c:v>
                </c:pt>
                <c:pt idx="21">
                  <c:v>0.98925580000000002</c:v>
                </c:pt>
                <c:pt idx="22">
                  <c:v>0.88724259999999999</c:v>
                </c:pt>
                <c:pt idx="23">
                  <c:v>0.7652911</c:v>
                </c:pt>
                <c:pt idx="24">
                  <c:v>0.63273679999999999</c:v>
                </c:pt>
                <c:pt idx="25">
                  <c:v>0.50242290000000001</c:v>
                </c:pt>
                <c:pt idx="26">
                  <c:v>0.38716260000000002</c:v>
                </c:pt>
                <c:pt idx="27">
                  <c:v>0.29408240000000002</c:v>
                </c:pt>
                <c:pt idx="28">
                  <c:v>0.2234942</c:v>
                </c:pt>
                <c:pt idx="29">
                  <c:v>0.1737205</c:v>
                </c:pt>
                <c:pt idx="30">
                  <c:v>0.13978989999999999</c:v>
                </c:pt>
                <c:pt idx="31">
                  <c:v>0.11692379999999999</c:v>
                </c:pt>
                <c:pt idx="32">
                  <c:v>0.1022242</c:v>
                </c:pt>
                <c:pt idx="33">
                  <c:v>9.268187E-2</c:v>
                </c:pt>
                <c:pt idx="34">
                  <c:v>8.6624369999999992E-2</c:v>
                </c:pt>
                <c:pt idx="35">
                  <c:v>8.2719870000000001E-2</c:v>
                </c:pt>
                <c:pt idx="36">
                  <c:v>8.0267080000000005E-2</c:v>
                </c:pt>
                <c:pt idx="37">
                  <c:v>7.8692520000000002E-2</c:v>
                </c:pt>
                <c:pt idx="38">
                  <c:v>7.7738769999999999E-2</c:v>
                </c:pt>
                <c:pt idx="39">
                  <c:v>7.7121260000000011E-2</c:v>
                </c:pt>
                <c:pt idx="40">
                  <c:v>7.6742609999999989E-2</c:v>
                </c:pt>
                <c:pt idx="41">
                  <c:v>7.6473630000000001E-2</c:v>
                </c:pt>
                <c:pt idx="42">
                  <c:v>7.6332129999999998E-2</c:v>
                </c:pt>
                <c:pt idx="43">
                  <c:v>7.623735999999999E-2</c:v>
                </c:pt>
                <c:pt idx="44">
                  <c:v>7.6163640000000005E-2</c:v>
                </c:pt>
                <c:pt idx="45">
                  <c:v>7.6129520000000006E-2</c:v>
                </c:pt>
                <c:pt idx="46">
                  <c:v>7.6110980000000009E-2</c:v>
                </c:pt>
                <c:pt idx="47">
                  <c:v>7.6089489999999996E-2</c:v>
                </c:pt>
                <c:pt idx="48">
                  <c:v>7.6084010000000007E-2</c:v>
                </c:pt>
                <c:pt idx="49">
                  <c:v>7.6079380000000002E-2</c:v>
                </c:pt>
                <c:pt idx="50">
                  <c:v>7.6075589999999998E-2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C-3436-45C7-AF2B-3ED72D954499}"/>
            </c:ext>
          </c:extLst>
        </c:ser>
        <c:ser>
          <c:idx val="12"/>
          <c:order val="12"/>
          <c:tx>
            <c:strRef>
              <c:f>'Simulation spectrum H2O and KCl'!$BV$2:$CA$2</c:f>
              <c:strCache>
                <c:ptCount val="1"/>
                <c:pt idx="0">
                  <c:v>Fitting-Time 8.5 h (-40 C) Frozen</c:v>
                </c:pt>
              </c:strCache>
            </c:strRef>
          </c:tx>
          <c:spPr>
            <a:ln w="12700">
              <a:noFill/>
            </a:ln>
          </c:spPr>
          <c:marker>
            <c:symbol val="none"/>
          </c:marker>
          <c:xVal>
            <c:numRef>
              <c:f>'Simulation spectrum H2O and KCl'!$BY$7:$BY$57</c:f>
              <c:numCache>
                <c:formatCode>0.00</c:formatCode>
                <c:ptCount val="5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  <c:pt idx="44">
                  <c:v>5.4259741609193757</c:v>
                </c:pt>
                <c:pt idx="45">
                  <c:v>5.5228744023138034</c:v>
                </c:pt>
                <c:pt idx="46">
                  <c:v>5.6020599913279625</c:v>
                </c:pt>
                <c:pt idx="47">
                  <c:v>5.7569630370485534</c:v>
                </c:pt>
                <c:pt idx="48">
                  <c:v>5.8239109124113</c:v>
                </c:pt>
                <c:pt idx="49">
                  <c:v>5.9030899869919438</c:v>
                </c:pt>
                <c:pt idx="50">
                  <c:v>6</c:v>
                </c:pt>
              </c:numCache>
            </c:numRef>
          </c:xVal>
          <c:yVal>
            <c:numRef>
              <c:f>'Simulation spectrum H2O and KCl'!$BZ$7:$BZ$57</c:f>
              <c:numCache>
                <c:formatCode>0.00</c:formatCode>
                <c:ptCount val="51"/>
                <c:pt idx="0">
                  <c:v>1.253519</c:v>
                </c:pt>
                <c:pt idx="1">
                  <c:v>1.2519549999999999</c:v>
                </c:pt>
                <c:pt idx="2">
                  <c:v>1.2498929999999999</c:v>
                </c:pt>
                <c:pt idx="3">
                  <c:v>1.2471480000000001</c:v>
                </c:pt>
                <c:pt idx="4">
                  <c:v>1.2434639999999999</c:v>
                </c:pt>
                <c:pt idx="5">
                  <c:v>1.2384770000000001</c:v>
                </c:pt>
                <c:pt idx="6">
                  <c:v>1.231673</c:v>
                </c:pt>
                <c:pt idx="7">
                  <c:v>1.2223349999999999</c:v>
                </c:pt>
                <c:pt idx="8">
                  <c:v>1.209468</c:v>
                </c:pt>
                <c:pt idx="9">
                  <c:v>1.1917230000000001</c:v>
                </c:pt>
                <c:pt idx="10">
                  <c:v>1.1673310000000001</c:v>
                </c:pt>
                <c:pt idx="11">
                  <c:v>1.1341030000000001</c:v>
                </c:pt>
                <c:pt idx="12">
                  <c:v>1.0895380000000001</c:v>
                </c:pt>
                <c:pt idx="13">
                  <c:v>1.0312399999999999</c:v>
                </c:pt>
                <c:pt idx="14">
                  <c:v>0.9576091000000001</c:v>
                </c:pt>
                <c:pt idx="15">
                  <c:v>0.86880390000000007</c:v>
                </c:pt>
                <c:pt idx="16">
                  <c:v>0.76763520000000007</c:v>
                </c:pt>
                <c:pt idx="17">
                  <c:v>0.65980800000000006</c:v>
                </c:pt>
                <c:pt idx="18">
                  <c:v>0.55261470000000001</c:v>
                </c:pt>
                <c:pt idx="19">
                  <c:v>0.45333870000000004</c:v>
                </c:pt>
                <c:pt idx="20">
                  <c:v>0.36720959999999997</c:v>
                </c:pt>
                <c:pt idx="21">
                  <c:v>0.29638490000000001</c:v>
                </c:pt>
                <c:pt idx="22">
                  <c:v>0.24067629999999998</c:v>
                </c:pt>
                <c:pt idx="23">
                  <c:v>0.19836019999999999</c:v>
                </c:pt>
                <c:pt idx="24">
                  <c:v>0.16693050000000001</c:v>
                </c:pt>
                <c:pt idx="25">
                  <c:v>0.14386160000000001</c:v>
                </c:pt>
                <c:pt idx="26">
                  <c:v>0.12713150000000001</c:v>
                </c:pt>
                <c:pt idx="27">
                  <c:v>0.11503190000000001</c:v>
                </c:pt>
                <c:pt idx="28">
                  <c:v>0.1061732</c:v>
                </c:pt>
                <c:pt idx="29">
                  <c:v>9.9766389999999996E-2</c:v>
                </c:pt>
                <c:pt idx="30">
                  <c:v>9.5074560000000002E-2</c:v>
                </c:pt>
                <c:pt idx="31">
                  <c:v>9.1554140000000006E-2</c:v>
                </c:pt>
                <c:pt idx="32">
                  <c:v>8.8964500000000002E-2</c:v>
                </c:pt>
                <c:pt idx="33">
                  <c:v>8.7001250000000002E-2</c:v>
                </c:pt>
                <c:pt idx="34">
                  <c:v>8.5521349999999996E-2</c:v>
                </c:pt>
                <c:pt idx="35">
                  <c:v>8.4372870000000003E-2</c:v>
                </c:pt>
                <c:pt idx="36">
                  <c:v>8.3493739999999997E-2</c:v>
                </c:pt>
                <c:pt idx="37">
                  <c:v>8.2798860000000002E-2</c:v>
                </c:pt>
                <c:pt idx="38">
                  <c:v>8.2277340000000004E-2</c:v>
                </c:pt>
                <c:pt idx="39">
                  <c:v>8.18575E-2</c:v>
                </c:pt>
                <c:pt idx="40">
                  <c:v>8.1535980000000008E-2</c:v>
                </c:pt>
                <c:pt idx="41">
                  <c:v>8.1246720000000008E-2</c:v>
                </c:pt>
                <c:pt idx="42">
                  <c:v>8.1053189999999997E-2</c:v>
                </c:pt>
                <c:pt idx="43">
                  <c:v>8.0890970000000006E-2</c:v>
                </c:pt>
                <c:pt idx="44">
                  <c:v>8.0727149999999998E-2</c:v>
                </c:pt>
                <c:pt idx="45">
                  <c:v>8.0627660000000004E-2</c:v>
                </c:pt>
                <c:pt idx="46">
                  <c:v>8.0560560000000003E-2</c:v>
                </c:pt>
                <c:pt idx="47">
                  <c:v>8.0458290000000002E-2</c:v>
                </c:pt>
                <c:pt idx="48">
                  <c:v>8.0423590000000003E-2</c:v>
                </c:pt>
                <c:pt idx="49">
                  <c:v>8.0388490000000007E-2</c:v>
                </c:pt>
                <c:pt idx="50">
                  <c:v>8.0352859999999998E-2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D-3436-45C7-AF2B-3ED72D954499}"/>
            </c:ext>
          </c:extLst>
        </c:ser>
        <c:ser>
          <c:idx val="13"/>
          <c:order val="13"/>
          <c:tx>
            <c:strRef>
              <c:f>'Simulation spectrum H2O and KCl'!$DA$1</c:f>
              <c:strCache>
                <c:ptCount val="1"/>
                <c:pt idx="0">
                  <c:v>Simulate-Std. : Water (1:0)_ 5 g_17C(10 Hz -1 MHz)</c:v>
                </c:pt>
              </c:strCache>
            </c:strRef>
          </c:tx>
          <c:spPr>
            <a:ln w="12700">
              <a:noFill/>
            </a:ln>
          </c:spPr>
          <c:marker>
            <c:symbol val="none"/>
          </c:marker>
          <c:xVal>
            <c:numRef>
              <c:f>'Simulation spectrum H2O and KCl'!$DC$32:$DC$76</c:f>
              <c:numCache>
                <c:formatCode>0.00</c:formatCode>
                <c:ptCount val="45"/>
                <c:pt idx="0">
                  <c:v>0.96644295819461212</c:v>
                </c:pt>
                <c:pt idx="1">
                  <c:v>1.0805370217012242</c:v>
                </c:pt>
                <c:pt idx="2">
                  <c:v>1.1946308781194539</c:v>
                </c:pt>
                <c:pt idx="3">
                  <c:v>1.3087248701324603</c:v>
                </c:pt>
                <c:pt idx="4">
                  <c:v>1.4228187442942002</c:v>
                </c:pt>
                <c:pt idx="5">
                  <c:v>1.536912803458204</c:v>
                </c:pt>
                <c:pt idx="6">
                  <c:v>1.6510066890911275</c:v>
                </c:pt>
                <c:pt idx="7">
                  <c:v>1.7651006956149347</c:v>
                </c:pt>
                <c:pt idx="8">
                  <c:v>1.8791946028627042</c:v>
                </c:pt>
                <c:pt idx="9">
                  <c:v>1.9932885893716563</c:v>
                </c:pt>
                <c:pt idx="10">
                  <c:v>2.1073826352344378</c:v>
                </c:pt>
                <c:pt idx="11">
                  <c:v>2.2214765735373763</c:v>
                </c:pt>
                <c:pt idx="12">
                  <c:v>2.335570421540937</c:v>
                </c:pt>
                <c:pt idx="13">
                  <c:v>2.4496644194299857</c:v>
                </c:pt>
                <c:pt idx="14">
                  <c:v>2.5637584231882125</c:v>
                </c:pt>
                <c:pt idx="15">
                  <c:v>2.6778523145221258</c:v>
                </c:pt>
                <c:pt idx="16">
                  <c:v>2.7919463093579671</c:v>
                </c:pt>
                <c:pt idx="17">
                  <c:v>2.9060402573508957</c:v>
                </c:pt>
                <c:pt idx="18">
                  <c:v>3.0201341303373628</c:v>
                </c:pt>
                <c:pt idx="19">
                  <c:v>3.1342281230216629</c:v>
                </c:pt>
                <c:pt idx="20">
                  <c:v>3.2483220340525572</c:v>
                </c:pt>
                <c:pt idx="21">
                  <c:v>3.3624161191363675</c:v>
                </c:pt>
                <c:pt idx="22">
                  <c:v>3.476510062042157</c:v>
                </c:pt>
                <c:pt idx="23">
                  <c:v>3.5906040107164876</c:v>
                </c:pt>
                <c:pt idx="24">
                  <c:v>3.7046980177678455</c:v>
                </c:pt>
                <c:pt idx="25">
                  <c:v>3.8187919554376735</c:v>
                </c:pt>
                <c:pt idx="26">
                  <c:v>3.9328858951476127</c:v>
                </c:pt>
                <c:pt idx="27">
                  <c:v>4.04697991440199</c:v>
                </c:pt>
                <c:pt idx="28">
                  <c:v>4.1610737804001738</c:v>
                </c:pt>
                <c:pt idx="29">
                  <c:v>4.2751677947627345</c:v>
                </c:pt>
                <c:pt idx="30">
                  <c:v>4.3892617958661946</c:v>
                </c:pt>
                <c:pt idx="31">
                  <c:v>4.5033557624467226</c:v>
                </c:pt>
                <c:pt idx="32">
                  <c:v>4.617449613935853</c:v>
                </c:pt>
                <c:pt idx="33">
                  <c:v>4.7315436413379883</c:v>
                </c:pt>
                <c:pt idx="34">
                  <c:v>4.8456375947949386</c:v>
                </c:pt>
                <c:pt idx="35">
                  <c:v>4.9597315627541798</c:v>
                </c:pt>
                <c:pt idx="36">
                  <c:v>5.0738253531874244</c:v>
                </c:pt>
                <c:pt idx="37">
                  <c:v>5.1879195809283933</c:v>
                </c:pt>
                <c:pt idx="38">
                  <c:v>5.3020134269557877</c:v>
                </c:pt>
                <c:pt idx="39">
                  <c:v>5.416107379122205</c:v>
                </c:pt>
                <c:pt idx="40">
                  <c:v>5.530201363635955</c:v>
                </c:pt>
                <c:pt idx="41">
                  <c:v>5.6442952781898663</c:v>
                </c:pt>
                <c:pt idx="42">
                  <c:v>5.7583892897963684</c:v>
                </c:pt>
                <c:pt idx="43">
                  <c:v>5.8724832404187977</c:v>
                </c:pt>
                <c:pt idx="44">
                  <c:v>5.9865771984113163</c:v>
                </c:pt>
              </c:numCache>
            </c:numRef>
          </c:xVal>
          <c:yVal>
            <c:numRef>
              <c:f>'Simulation spectrum H2O and KCl'!$DD$32:$DD$76</c:f>
              <c:numCache>
                <c:formatCode>0.00</c:formatCode>
                <c:ptCount val="45"/>
                <c:pt idx="0">
                  <c:v>3.3159610000000002</c:v>
                </c:pt>
                <c:pt idx="1">
                  <c:v>3.2664089999999999</c:v>
                </c:pt>
                <c:pt idx="2">
                  <c:v>3.2202869999999999</c:v>
                </c:pt>
                <c:pt idx="3">
                  <c:v>3.1773559999999996</c:v>
                </c:pt>
                <c:pt idx="4">
                  <c:v>3.137397</c:v>
                </c:pt>
                <c:pt idx="5">
                  <c:v>3.100203</c:v>
                </c:pt>
                <c:pt idx="6">
                  <c:v>3.065582</c:v>
                </c:pt>
                <c:pt idx="7">
                  <c:v>3.0333570000000001</c:v>
                </c:pt>
                <c:pt idx="8">
                  <c:v>3.0033620000000001</c:v>
                </c:pt>
                <c:pt idx="9">
                  <c:v>2.9754420000000001</c:v>
                </c:pt>
                <c:pt idx="10">
                  <c:v>2.9494539999999998</c:v>
                </c:pt>
                <c:pt idx="11">
                  <c:v>2.9252630000000002</c:v>
                </c:pt>
                <c:pt idx="12">
                  <c:v>2.902746</c:v>
                </c:pt>
                <c:pt idx="13">
                  <c:v>2.881786</c:v>
                </c:pt>
                <c:pt idx="14">
                  <c:v>2.8622739999999998</c:v>
                </c:pt>
                <c:pt idx="15">
                  <c:v>2.8441109999999998</c:v>
                </c:pt>
                <c:pt idx="16">
                  <c:v>2.8272029999999999</c:v>
                </c:pt>
                <c:pt idx="17">
                  <c:v>2.8114620000000001</c:v>
                </c:pt>
                <c:pt idx="18">
                  <c:v>2.7968060000000001</c:v>
                </c:pt>
                <c:pt idx="19">
                  <c:v>2.7831600000000001</c:v>
                </c:pt>
                <c:pt idx="20">
                  <c:v>2.7704529999999998</c:v>
                </c:pt>
                <c:pt idx="21">
                  <c:v>2.7586179999999998</c:v>
                </c:pt>
                <c:pt idx="22">
                  <c:v>2.747592</c:v>
                </c:pt>
                <c:pt idx="23">
                  <c:v>2.7373159999999999</c:v>
                </c:pt>
                <c:pt idx="24">
                  <c:v>2.7277329999999997</c:v>
                </c:pt>
                <c:pt idx="25">
                  <c:v>2.718788</c:v>
                </c:pt>
                <c:pt idx="26">
                  <c:v>2.7104240000000002</c:v>
                </c:pt>
                <c:pt idx="27">
                  <c:v>2.702585</c:v>
                </c:pt>
                <c:pt idx="28">
                  <c:v>2.6952039999999999</c:v>
                </c:pt>
                <c:pt idx="29">
                  <c:v>2.6882040000000003</c:v>
                </c:pt>
                <c:pt idx="30">
                  <c:v>2.6814810000000002</c:v>
                </c:pt>
                <c:pt idx="31">
                  <c:v>2.6748920000000003</c:v>
                </c:pt>
                <c:pt idx="32">
                  <c:v>2.6682190000000001</c:v>
                </c:pt>
                <c:pt idx="33">
                  <c:v>2.6611260000000003</c:v>
                </c:pt>
                <c:pt idx="34">
                  <c:v>2.653079</c:v>
                </c:pt>
                <c:pt idx="35">
                  <c:v>2.643221</c:v>
                </c:pt>
                <c:pt idx="36">
                  <c:v>2.6301920000000001</c:v>
                </c:pt>
                <c:pt idx="37">
                  <c:v>2.611885</c:v>
                </c:pt>
                <c:pt idx="38">
                  <c:v>2.5851890000000002</c:v>
                </c:pt>
                <c:pt idx="39">
                  <c:v>2.5459200000000002</c:v>
                </c:pt>
                <c:pt idx="40">
                  <c:v>2.4893700000000001</c:v>
                </c:pt>
                <c:pt idx="41">
                  <c:v>2.4121009999999998</c:v>
                </c:pt>
                <c:pt idx="42">
                  <c:v>2.315045</c:v>
                </c:pt>
                <c:pt idx="43">
                  <c:v>2.2060330000000001</c:v>
                </c:pt>
                <c:pt idx="44">
                  <c:v>2.0983700000000001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E-3436-45C7-AF2B-3ED72D954499}"/>
            </c:ext>
          </c:extLst>
        </c:ser>
        <c:ser>
          <c:idx val="14"/>
          <c:order val="14"/>
          <c:tx>
            <c:strRef>
              <c:f>'Simulation spectrum H2O and KCl'!$DB$1</c:f>
              <c:strCache>
                <c:ptCount val="1"/>
                <c:pt idx="0">
                  <c:v>Simulate-Std. : Water (1:0)_ 5 g_17C (1 MHz -1 PHz)</c:v>
                </c:pt>
              </c:strCache>
            </c:strRef>
          </c:tx>
          <c:spPr>
            <a:ln w="15875">
              <a:noFill/>
              <a:prstDash val="sysDot"/>
            </a:ln>
          </c:spPr>
          <c:marker>
            <c:symbol val="none"/>
          </c:marker>
          <c:xVal>
            <c:numRef>
              <c:f>'Simulation spectrum H2O and KCl'!$DC$74:$DC$155</c:f>
              <c:numCache>
                <c:formatCode>0.00</c:formatCode>
                <c:ptCount val="82"/>
                <c:pt idx="0">
                  <c:v>5.7583892897963684</c:v>
                </c:pt>
                <c:pt idx="1">
                  <c:v>5.8724832404187977</c:v>
                </c:pt>
                <c:pt idx="2">
                  <c:v>5.9865771984113163</c:v>
                </c:pt>
                <c:pt idx="3">
                  <c:v>6.1006710005181741</c:v>
                </c:pt>
                <c:pt idx="4">
                  <c:v>6.2147651912537887</c:v>
                </c:pt>
                <c:pt idx="5">
                  <c:v>6.3288591015092761</c:v>
                </c:pt>
                <c:pt idx="6">
                  <c:v>6.4429530018744048</c:v>
                </c:pt>
                <c:pt idx="7">
                  <c:v>6.5570470391464442</c:v>
                </c:pt>
                <c:pt idx="8">
                  <c:v>6.6711408945045525</c:v>
                </c:pt>
                <c:pt idx="9">
                  <c:v>6.7852349206161566</c:v>
                </c:pt>
                <c:pt idx="10">
                  <c:v>6.8993288807814848</c:v>
                </c:pt>
                <c:pt idx="11">
                  <c:v>7.0134229163223223</c:v>
                </c:pt>
                <c:pt idx="12">
                  <c:v>7.1275168584783826</c:v>
                </c:pt>
                <c:pt idx="13">
                  <c:v>7.241610723537601</c:v>
                </c:pt>
                <c:pt idx="14">
                  <c:v>7.3557047049373585</c:v>
                </c:pt>
                <c:pt idx="15">
                  <c:v>7.4697986076108398</c:v>
                </c:pt>
                <c:pt idx="16">
                  <c:v>7.5838926369880353</c:v>
                </c:pt>
                <c:pt idx="17">
                  <c:v>7.6979866045302998</c:v>
                </c:pt>
                <c:pt idx="18">
                  <c:v>7.812080517178936</c:v>
                </c:pt>
                <c:pt idx="19">
                  <c:v>7.9261745109741</c:v>
                </c:pt>
                <c:pt idx="20">
                  <c:v>8.0402683824720764</c:v>
                </c:pt>
                <c:pt idx="21">
                  <c:v>8.154362491898743</c:v>
                </c:pt>
                <c:pt idx="22">
                  <c:v>8.2684562775010502</c:v>
                </c:pt>
                <c:pt idx="23">
                  <c:v>8.3825503025877453</c:v>
                </c:pt>
                <c:pt idx="24">
                  <c:v>8.4966443584593687</c:v>
                </c:pt>
                <c:pt idx="25">
                  <c:v>8.6107382864916655</c:v>
                </c:pt>
                <c:pt idx="26">
                  <c:v>8.7248322294421463</c:v>
                </c:pt>
                <c:pt idx="27">
                  <c:v>8.8389261868996218</c:v>
                </c:pt>
                <c:pt idx="28">
                  <c:v>8.953020133764392</c:v>
                </c:pt>
                <c:pt idx="29">
                  <c:v>9.0671140228459421</c:v>
                </c:pt>
                <c:pt idx="30">
                  <c:v>9.1812079673540552</c:v>
                </c:pt>
                <c:pt idx="31">
                  <c:v>9.2953020444876131</c:v>
                </c:pt>
                <c:pt idx="32">
                  <c:v>9.4093959221293328</c:v>
                </c:pt>
                <c:pt idx="33">
                  <c:v>9.5234899753014339</c:v>
                </c:pt>
                <c:pt idx="34">
                  <c:v>9.6375838831553171</c:v>
                </c:pt>
                <c:pt idx="35">
                  <c:v>9.751677871157538</c:v>
                </c:pt>
                <c:pt idx="36">
                  <c:v>9.865771788590715</c:v>
                </c:pt>
                <c:pt idx="37">
                  <c:v>9.9798657853096113</c:v>
                </c:pt>
                <c:pt idx="38">
                  <c:v>10.093959666827665</c:v>
                </c:pt>
                <c:pt idx="39">
                  <c:v>10.208053650856748</c:v>
                </c:pt>
                <c:pt idx="40">
                  <c:v>10.322147733652422</c:v>
                </c:pt>
                <c:pt idx="41">
                  <c:v>10.436241544658708</c:v>
                </c:pt>
                <c:pt idx="42">
                  <c:v>10.550335628892309</c:v>
                </c:pt>
                <c:pt idx="43">
                  <c:v>10.664429570541918</c:v>
                </c:pt>
                <c:pt idx="44">
                  <c:v>10.778523498323372</c:v>
                </c:pt>
                <c:pt idx="45">
                  <c:v>10.892617445655681</c:v>
                </c:pt>
                <c:pt idx="46">
                  <c:v>11.00671157384695</c:v>
                </c:pt>
                <c:pt idx="47">
                  <c:v>11.120805493185157</c:v>
                </c:pt>
                <c:pt idx="48">
                  <c:v>11.234899274367498</c:v>
                </c:pt>
                <c:pt idx="49">
                  <c:v>11.348993345681787</c:v>
                </c:pt>
                <c:pt idx="50">
                  <c:v>11.4630872301409</c:v>
                </c:pt>
                <c:pt idx="51">
                  <c:v>11.577181248701065</c:v>
                </c:pt>
                <c:pt idx="52">
                  <c:v>11.691275156658296</c:v>
                </c:pt>
                <c:pt idx="53">
                  <c:v>11.805369122577154</c:v>
                </c:pt>
                <c:pt idx="54">
                  <c:v>11.919463083331667</c:v>
                </c:pt>
                <c:pt idx="55">
                  <c:v>12.033557240311621</c:v>
                </c:pt>
                <c:pt idx="56">
                  <c:v>12.147650976777204</c:v>
                </c:pt>
                <c:pt idx="57">
                  <c:v>12.261744965450166</c:v>
                </c:pt>
                <c:pt idx="58">
                  <c:v>12.375838942105709</c:v>
                </c:pt>
                <c:pt idx="59">
                  <c:v>12.489932898867048</c:v>
                </c:pt>
                <c:pt idx="60">
                  <c:v>12.604026793692471</c:v>
                </c:pt>
                <c:pt idx="61">
                  <c:v>12.718120787616167</c:v>
                </c:pt>
                <c:pt idx="62">
                  <c:v>12.832214770208127</c:v>
                </c:pt>
                <c:pt idx="63">
                  <c:v>12.946308737432165</c:v>
                </c:pt>
                <c:pt idx="64">
                  <c:v>13.060402797555678</c:v>
                </c:pt>
                <c:pt idx="65">
                  <c:v>13.174496500565251</c:v>
                </c:pt>
                <c:pt idx="66">
                  <c:v>13.288590578344985</c:v>
                </c:pt>
                <c:pt idx="67">
                  <c:v>13.402684634761803</c:v>
                </c:pt>
                <c:pt idx="68">
                  <c:v>13.516778563586231</c:v>
                </c:pt>
                <c:pt idx="69">
                  <c:v>13.630872519472886</c:v>
                </c:pt>
                <c:pt idx="70">
                  <c:v>13.744966438777706</c:v>
                </c:pt>
                <c:pt idx="71">
                  <c:v>13.859060381599805</c:v>
                </c:pt>
                <c:pt idx="72">
                  <c:v>13.973154372474355</c:v>
                </c:pt>
                <c:pt idx="73">
                  <c:v>14.087248157292857</c:v>
                </c:pt>
                <c:pt idx="74">
                  <c:v>14.201342219472076</c:v>
                </c:pt>
                <c:pt idx="75">
                  <c:v>14.315436275583451</c:v>
                </c:pt>
                <c:pt idx="76">
                  <c:v>14.429530232573697</c:v>
                </c:pt>
                <c:pt idx="77">
                  <c:v>14.543624216850393</c:v>
                </c:pt>
                <c:pt idx="78">
                  <c:v>14.657718077264208</c:v>
                </c:pt>
                <c:pt idx="79">
                  <c:v>14.771812065480782</c:v>
                </c:pt>
                <c:pt idx="80">
                  <c:v>14.885906064722315</c:v>
                </c:pt>
                <c:pt idx="81">
                  <c:v>15</c:v>
                </c:pt>
              </c:numCache>
            </c:numRef>
          </c:xVal>
          <c:yVal>
            <c:numRef>
              <c:f>'Simulation spectrum H2O and KCl'!$DD$74:$DD$155</c:f>
              <c:numCache>
                <c:formatCode>0.00</c:formatCode>
                <c:ptCount val="82"/>
                <c:pt idx="0">
                  <c:v>2.315045</c:v>
                </c:pt>
                <c:pt idx="1">
                  <c:v>2.2060330000000001</c:v>
                </c:pt>
                <c:pt idx="2">
                  <c:v>2.0983700000000001</c:v>
                </c:pt>
                <c:pt idx="3">
                  <c:v>2.0048980000000003</c:v>
                </c:pt>
                <c:pt idx="4">
                  <c:v>1.9324479999999999</c:v>
                </c:pt>
                <c:pt idx="5">
                  <c:v>1.881057</c:v>
                </c:pt>
                <c:pt idx="6">
                  <c:v>1.8468140000000002</c:v>
                </c:pt>
                <c:pt idx="7">
                  <c:v>1.8248899999999999</c:v>
                </c:pt>
                <c:pt idx="8">
                  <c:v>1.8111620000000002</c:v>
                </c:pt>
                <c:pt idx="9">
                  <c:v>1.802637</c:v>
                </c:pt>
                <c:pt idx="10">
                  <c:v>1.7973270000000001</c:v>
                </c:pt>
                <c:pt idx="11">
                  <c:v>1.7939749999999999</c:v>
                </c:pt>
                <c:pt idx="12">
                  <c:v>1.791806</c:v>
                </c:pt>
                <c:pt idx="13">
                  <c:v>1.7903520000000002</c:v>
                </c:pt>
                <c:pt idx="14">
                  <c:v>1.7893340000000002</c:v>
                </c:pt>
                <c:pt idx="15">
                  <c:v>1.7885819999999999</c:v>
                </c:pt>
                <c:pt idx="16">
                  <c:v>1.7879990000000001</c:v>
                </c:pt>
                <c:pt idx="17">
                  <c:v>1.787523</c:v>
                </c:pt>
                <c:pt idx="18">
                  <c:v>1.787121</c:v>
                </c:pt>
                <c:pt idx="19">
                  <c:v>1.7867690000000001</c:v>
                </c:pt>
                <c:pt idx="20">
                  <c:v>1.7864549999999999</c:v>
                </c:pt>
                <c:pt idx="21">
                  <c:v>1.78617</c:v>
                </c:pt>
                <c:pt idx="22">
                  <c:v>1.7859100000000001</c:v>
                </c:pt>
                <c:pt idx="23">
                  <c:v>1.7856700000000001</c:v>
                </c:pt>
                <c:pt idx="24">
                  <c:v>1.7854480000000001</c:v>
                </c:pt>
                <c:pt idx="25">
                  <c:v>1.7852430000000001</c:v>
                </c:pt>
                <c:pt idx="26">
                  <c:v>1.7850520000000001</c:v>
                </c:pt>
                <c:pt idx="27">
                  <c:v>1.7848739999999998</c:v>
                </c:pt>
                <c:pt idx="28">
                  <c:v>1.7847090000000001</c:v>
                </c:pt>
                <c:pt idx="29">
                  <c:v>1.784556</c:v>
                </c:pt>
                <c:pt idx="30">
                  <c:v>1.784413</c:v>
                </c:pt>
                <c:pt idx="31">
                  <c:v>1.7842799999999999</c:v>
                </c:pt>
                <c:pt idx="32">
                  <c:v>1.7841560000000001</c:v>
                </c:pt>
                <c:pt idx="33">
                  <c:v>1.7840399999999998</c:v>
                </c:pt>
                <c:pt idx="34">
                  <c:v>1.783933</c:v>
                </c:pt>
                <c:pt idx="35">
                  <c:v>1.783833</c:v>
                </c:pt>
                <c:pt idx="36">
                  <c:v>1.7837400000000001</c:v>
                </c:pt>
                <c:pt idx="37">
                  <c:v>1.7836540000000001</c:v>
                </c:pt>
                <c:pt idx="38">
                  <c:v>1.7835729999999999</c:v>
                </c:pt>
                <c:pt idx="39">
                  <c:v>1.783498</c:v>
                </c:pt>
                <c:pt idx="40">
                  <c:v>1.783428</c:v>
                </c:pt>
                <c:pt idx="41">
                  <c:v>1.7833629999999998</c:v>
                </c:pt>
                <c:pt idx="42">
                  <c:v>1.7833030000000001</c:v>
                </c:pt>
                <c:pt idx="43">
                  <c:v>1.7832460000000001</c:v>
                </c:pt>
                <c:pt idx="44">
                  <c:v>1.7831940000000002</c:v>
                </c:pt>
                <c:pt idx="45">
                  <c:v>1.783145</c:v>
                </c:pt>
                <c:pt idx="46">
                  <c:v>1.7830999999999999</c:v>
                </c:pt>
                <c:pt idx="47">
                  <c:v>1.7830569999999999</c:v>
                </c:pt>
                <c:pt idx="48">
                  <c:v>1.783018</c:v>
                </c:pt>
                <c:pt idx="49">
                  <c:v>1.7829809999999999</c:v>
                </c:pt>
                <c:pt idx="50">
                  <c:v>1.7829470000000001</c:v>
                </c:pt>
                <c:pt idx="51">
                  <c:v>1.7829159999999999</c:v>
                </c:pt>
                <c:pt idx="52">
                  <c:v>1.782886</c:v>
                </c:pt>
                <c:pt idx="53">
                  <c:v>1.782859</c:v>
                </c:pt>
                <c:pt idx="54">
                  <c:v>1.7828329999999999</c:v>
                </c:pt>
                <c:pt idx="55">
                  <c:v>1.7828090000000001</c:v>
                </c:pt>
                <c:pt idx="56">
                  <c:v>1.7827869999999999</c:v>
                </c:pt>
                <c:pt idx="57">
                  <c:v>1.7827660000000001</c:v>
                </c:pt>
                <c:pt idx="58">
                  <c:v>1.7827469999999999</c:v>
                </c:pt>
                <c:pt idx="59">
                  <c:v>1.782729</c:v>
                </c:pt>
                <c:pt idx="60">
                  <c:v>1.782713</c:v>
                </c:pt>
                <c:pt idx="61">
                  <c:v>1.782697</c:v>
                </c:pt>
                <c:pt idx="62">
                  <c:v>1.782683</c:v>
                </c:pt>
                <c:pt idx="63">
                  <c:v>1.7826689999999998</c:v>
                </c:pt>
                <c:pt idx="64">
                  <c:v>1.7826570000000002</c:v>
                </c:pt>
                <c:pt idx="65">
                  <c:v>1.782645</c:v>
                </c:pt>
                <c:pt idx="66">
                  <c:v>1.7826339999999998</c:v>
                </c:pt>
                <c:pt idx="67">
                  <c:v>1.782624</c:v>
                </c:pt>
                <c:pt idx="68">
                  <c:v>1.7826150000000001</c:v>
                </c:pt>
                <c:pt idx="69">
                  <c:v>1.7826059999999999</c:v>
                </c:pt>
                <c:pt idx="70">
                  <c:v>1.7825979999999999</c:v>
                </c:pt>
                <c:pt idx="71">
                  <c:v>1.782591</c:v>
                </c:pt>
                <c:pt idx="72">
                  <c:v>1.782583</c:v>
                </c:pt>
                <c:pt idx="73">
                  <c:v>1.7825769999999999</c:v>
                </c:pt>
                <c:pt idx="74">
                  <c:v>1.7825709999999999</c:v>
                </c:pt>
                <c:pt idx="75">
                  <c:v>1.7825650000000002</c:v>
                </c:pt>
                <c:pt idx="76">
                  <c:v>1.7825599999999999</c:v>
                </c:pt>
                <c:pt idx="77">
                  <c:v>1.7825549999999999</c:v>
                </c:pt>
                <c:pt idx="78">
                  <c:v>1.7825499999999999</c:v>
                </c:pt>
                <c:pt idx="79">
                  <c:v>1.782546</c:v>
                </c:pt>
                <c:pt idx="80">
                  <c:v>1.7825419999999998</c:v>
                </c:pt>
                <c:pt idx="81">
                  <c:v>1.782538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F-3436-45C7-AF2B-3ED72D954499}"/>
            </c:ext>
          </c:extLst>
        </c:ser>
        <c:ser>
          <c:idx val="15"/>
          <c:order val="15"/>
          <c:tx>
            <c:strRef>
              <c:f>'Simulation spectrum H2O and KCl'!$DI$1</c:f>
              <c:strCache>
                <c:ptCount val="1"/>
                <c:pt idx="0">
                  <c:v>Simulate-Std. : Water (1:0)_ 5 g_17C (10 Hz -1 MHz)</c:v>
                </c:pt>
              </c:strCache>
            </c:strRef>
          </c:tx>
          <c:spPr>
            <a:ln w="19050">
              <a:noFill/>
            </a:ln>
          </c:spPr>
          <c:marker>
            <c:symbol val="none"/>
          </c:marker>
          <c:xVal>
            <c:numRef>
              <c:f>'Simulation spectrum H2O and KCl'!$DK$32:$DK$76</c:f>
              <c:numCache>
                <c:formatCode>0.00</c:formatCode>
                <c:ptCount val="45"/>
                <c:pt idx="0">
                  <c:v>0.96644295819461212</c:v>
                </c:pt>
                <c:pt idx="1">
                  <c:v>1.0805370217012242</c:v>
                </c:pt>
                <c:pt idx="2">
                  <c:v>1.1946308781194539</c:v>
                </c:pt>
                <c:pt idx="3">
                  <c:v>1.3087248701324603</c:v>
                </c:pt>
                <c:pt idx="4">
                  <c:v>1.4228187442942002</c:v>
                </c:pt>
                <c:pt idx="5">
                  <c:v>1.536912803458204</c:v>
                </c:pt>
                <c:pt idx="6">
                  <c:v>1.6510066890911275</c:v>
                </c:pt>
                <c:pt idx="7">
                  <c:v>1.7651006956149347</c:v>
                </c:pt>
                <c:pt idx="8">
                  <c:v>1.8791946028627042</c:v>
                </c:pt>
                <c:pt idx="9">
                  <c:v>1.9932885893716563</c:v>
                </c:pt>
                <c:pt idx="10">
                  <c:v>2.1073826352344378</c:v>
                </c:pt>
                <c:pt idx="11">
                  <c:v>2.2214765735373763</c:v>
                </c:pt>
                <c:pt idx="12">
                  <c:v>2.335570421540937</c:v>
                </c:pt>
                <c:pt idx="13">
                  <c:v>2.4496644194299857</c:v>
                </c:pt>
                <c:pt idx="14">
                  <c:v>2.5637584231882125</c:v>
                </c:pt>
                <c:pt idx="15">
                  <c:v>2.6778523145221258</c:v>
                </c:pt>
                <c:pt idx="16">
                  <c:v>2.7919463093579671</c:v>
                </c:pt>
                <c:pt idx="17">
                  <c:v>2.9060402573508957</c:v>
                </c:pt>
                <c:pt idx="18">
                  <c:v>3.0201341303373628</c:v>
                </c:pt>
                <c:pt idx="19">
                  <c:v>3.1342281230216629</c:v>
                </c:pt>
                <c:pt idx="20">
                  <c:v>3.2483220340525572</c:v>
                </c:pt>
                <c:pt idx="21">
                  <c:v>3.3624161191363675</c:v>
                </c:pt>
                <c:pt idx="22">
                  <c:v>3.476510062042157</c:v>
                </c:pt>
                <c:pt idx="23">
                  <c:v>3.5906040107164876</c:v>
                </c:pt>
                <c:pt idx="24">
                  <c:v>3.7046980177678455</c:v>
                </c:pt>
                <c:pt idx="25">
                  <c:v>3.8187919554376735</c:v>
                </c:pt>
                <c:pt idx="26">
                  <c:v>3.9328858951476127</c:v>
                </c:pt>
                <c:pt idx="27">
                  <c:v>4.04697991440199</c:v>
                </c:pt>
                <c:pt idx="28">
                  <c:v>4.1610737804001738</c:v>
                </c:pt>
                <c:pt idx="29">
                  <c:v>4.2751677947627345</c:v>
                </c:pt>
                <c:pt idx="30">
                  <c:v>4.3892617958661946</c:v>
                </c:pt>
                <c:pt idx="31">
                  <c:v>4.5033557624467226</c:v>
                </c:pt>
                <c:pt idx="32">
                  <c:v>4.617449613935853</c:v>
                </c:pt>
                <c:pt idx="33">
                  <c:v>4.7315436413379883</c:v>
                </c:pt>
                <c:pt idx="34">
                  <c:v>4.8456375947949386</c:v>
                </c:pt>
                <c:pt idx="35">
                  <c:v>4.9597315627541798</c:v>
                </c:pt>
                <c:pt idx="36">
                  <c:v>5.0738253531874244</c:v>
                </c:pt>
                <c:pt idx="37">
                  <c:v>5.1879195809283933</c:v>
                </c:pt>
                <c:pt idx="38">
                  <c:v>5.3020134269557877</c:v>
                </c:pt>
                <c:pt idx="39">
                  <c:v>5.416107379122205</c:v>
                </c:pt>
                <c:pt idx="40">
                  <c:v>5.530201363635955</c:v>
                </c:pt>
                <c:pt idx="41">
                  <c:v>5.6442952781898663</c:v>
                </c:pt>
                <c:pt idx="42">
                  <c:v>5.7583892897963684</c:v>
                </c:pt>
                <c:pt idx="43">
                  <c:v>5.8724832404187977</c:v>
                </c:pt>
                <c:pt idx="44">
                  <c:v>5.9865771984113163</c:v>
                </c:pt>
              </c:numCache>
            </c:numRef>
          </c:xVal>
          <c:yVal>
            <c:numRef>
              <c:f>'Simulation spectrum H2O and KCl'!$DL$32:$DL$76</c:f>
              <c:numCache>
                <c:formatCode>0.00</c:formatCode>
                <c:ptCount val="45"/>
                <c:pt idx="0">
                  <c:v>3.5871559999999998</c:v>
                </c:pt>
                <c:pt idx="1">
                  <c:v>3.5291430000000004</c:v>
                </c:pt>
                <c:pt idx="2">
                  <c:v>3.475257</c:v>
                </c:pt>
                <c:pt idx="3">
                  <c:v>3.4252050000000001</c:v>
                </c:pt>
                <c:pt idx="4">
                  <c:v>3.3787129999999999</c:v>
                </c:pt>
                <c:pt idx="5">
                  <c:v>3.3355289999999997</c:v>
                </c:pt>
                <c:pt idx="6">
                  <c:v>3.2954159999999999</c:v>
                </c:pt>
                <c:pt idx="7">
                  <c:v>3.2581549999999999</c:v>
                </c:pt>
                <c:pt idx="8">
                  <c:v>3.223544</c:v>
                </c:pt>
                <c:pt idx="9">
                  <c:v>3.191392</c:v>
                </c:pt>
                <c:pt idx="10">
                  <c:v>3.1615250000000001</c:v>
                </c:pt>
                <c:pt idx="11">
                  <c:v>3.133778</c:v>
                </c:pt>
                <c:pt idx="12">
                  <c:v>3.1080009999999998</c:v>
                </c:pt>
                <c:pt idx="13">
                  <c:v>3.0840510000000001</c:v>
                </c:pt>
                <c:pt idx="14">
                  <c:v>3.0617969999999999</c:v>
                </c:pt>
                <c:pt idx="15">
                  <c:v>3.0411160000000002</c:v>
                </c:pt>
                <c:pt idx="16">
                  <c:v>3.0218940000000001</c:v>
                </c:pt>
                <c:pt idx="17">
                  <c:v>3.0040239999999998</c:v>
                </c:pt>
                <c:pt idx="18">
                  <c:v>2.9874049999999999</c:v>
                </c:pt>
                <c:pt idx="19">
                  <c:v>2.97194</c:v>
                </c:pt>
                <c:pt idx="20">
                  <c:v>2.9575390000000001</c:v>
                </c:pt>
                <c:pt idx="21">
                  <c:v>2.9441120000000001</c:v>
                </c:pt>
                <c:pt idx="22">
                  <c:v>2.9315670000000003</c:v>
                </c:pt>
                <c:pt idx="23">
                  <c:v>2.91981</c:v>
                </c:pt>
                <c:pt idx="24">
                  <c:v>2.9087329999999998</c:v>
                </c:pt>
                <c:pt idx="25">
                  <c:v>2.8982030000000001</c:v>
                </c:pt>
                <c:pt idx="26">
                  <c:v>2.8880469999999998</c:v>
                </c:pt>
                <c:pt idx="27">
                  <c:v>2.8780190000000001</c:v>
                </c:pt>
                <c:pt idx="28">
                  <c:v>2.8677479999999997</c:v>
                </c:pt>
                <c:pt idx="29">
                  <c:v>2.8566590000000001</c:v>
                </c:pt>
                <c:pt idx="30">
                  <c:v>2.8438380000000003</c:v>
                </c:pt>
                <c:pt idx="31">
                  <c:v>2.8278300000000001</c:v>
                </c:pt>
                <c:pt idx="32">
                  <c:v>2.8063379999999998</c:v>
                </c:pt>
                <c:pt idx="33">
                  <c:v>2.7758400000000001</c:v>
                </c:pt>
                <c:pt idx="34">
                  <c:v>2.731236</c:v>
                </c:pt>
                <c:pt idx="35">
                  <c:v>2.66587</c:v>
                </c:pt>
                <c:pt idx="36">
                  <c:v>2.572711</c:v>
                </c:pt>
                <c:pt idx="37">
                  <c:v>2.4475549999999999</c:v>
                </c:pt>
                <c:pt idx="38">
                  <c:v>2.2939020000000001</c:v>
                </c:pt>
                <c:pt idx="39">
                  <c:v>2.125934</c:v>
                </c:pt>
                <c:pt idx="40">
                  <c:v>1.9646529999999998</c:v>
                </c:pt>
                <c:pt idx="41">
                  <c:v>1.8282160000000001</c:v>
                </c:pt>
                <c:pt idx="42">
                  <c:v>1.724709</c:v>
                </c:pt>
                <c:pt idx="43">
                  <c:v>1.652495</c:v>
                </c:pt>
                <c:pt idx="44">
                  <c:v>1.6049800000000001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0-3436-45C7-AF2B-3ED72D954499}"/>
            </c:ext>
          </c:extLst>
        </c:ser>
        <c:ser>
          <c:idx val="16"/>
          <c:order val="16"/>
          <c:tx>
            <c:strRef>
              <c:f>'Simulation spectrum H2O and KCl'!$DJ$1</c:f>
              <c:strCache>
                <c:ptCount val="1"/>
                <c:pt idx="0">
                  <c:v>Simulate-Std. : Water (1:0)_ 5 g_17C (1 MHz -1 PHz)</c:v>
                </c:pt>
              </c:strCache>
            </c:strRef>
          </c:tx>
          <c:spPr>
            <a:ln w="15875">
              <a:noFill/>
              <a:prstDash val="sysDot"/>
            </a:ln>
          </c:spPr>
          <c:marker>
            <c:symbol val="none"/>
          </c:marker>
          <c:xVal>
            <c:numRef>
              <c:f>'Simulation spectrum H2O and KCl'!$DK$75:$DK$155</c:f>
              <c:numCache>
                <c:formatCode>0.00</c:formatCode>
                <c:ptCount val="81"/>
                <c:pt idx="0">
                  <c:v>5.8724832404187977</c:v>
                </c:pt>
                <c:pt idx="1">
                  <c:v>5.9865771984113163</c:v>
                </c:pt>
                <c:pt idx="2">
                  <c:v>6.1006710005181741</c:v>
                </c:pt>
                <c:pt idx="3">
                  <c:v>6.2147651912537887</c:v>
                </c:pt>
                <c:pt idx="4">
                  <c:v>6.3288591015092761</c:v>
                </c:pt>
                <c:pt idx="5">
                  <c:v>6.4429530018744048</c:v>
                </c:pt>
                <c:pt idx="6">
                  <c:v>6.5570470391464442</c:v>
                </c:pt>
                <c:pt idx="7">
                  <c:v>6.6711408945045525</c:v>
                </c:pt>
                <c:pt idx="8">
                  <c:v>6.7852349206161566</c:v>
                </c:pt>
                <c:pt idx="9">
                  <c:v>6.8993288807814848</c:v>
                </c:pt>
                <c:pt idx="10">
                  <c:v>7.0134229163223223</c:v>
                </c:pt>
                <c:pt idx="11">
                  <c:v>7.1275168584783826</c:v>
                </c:pt>
                <c:pt idx="12">
                  <c:v>7.241610723537601</c:v>
                </c:pt>
                <c:pt idx="13">
                  <c:v>7.3557047049373585</c:v>
                </c:pt>
                <c:pt idx="14">
                  <c:v>7.4697986076108398</c:v>
                </c:pt>
                <c:pt idx="15">
                  <c:v>7.5838926369880353</c:v>
                </c:pt>
                <c:pt idx="16">
                  <c:v>7.6979866045302998</c:v>
                </c:pt>
                <c:pt idx="17">
                  <c:v>7.812080517178936</c:v>
                </c:pt>
                <c:pt idx="18">
                  <c:v>7.9261745109741</c:v>
                </c:pt>
                <c:pt idx="19">
                  <c:v>8.0402683824720764</c:v>
                </c:pt>
                <c:pt idx="20">
                  <c:v>8.154362491898743</c:v>
                </c:pt>
                <c:pt idx="21">
                  <c:v>8.2684562775010502</c:v>
                </c:pt>
                <c:pt idx="22">
                  <c:v>8.3825503025877453</c:v>
                </c:pt>
                <c:pt idx="23">
                  <c:v>8.4966443584593687</c:v>
                </c:pt>
                <c:pt idx="24">
                  <c:v>8.6107382864916655</c:v>
                </c:pt>
                <c:pt idx="25">
                  <c:v>8.7248322294421463</c:v>
                </c:pt>
                <c:pt idx="26">
                  <c:v>8.8389261868996218</c:v>
                </c:pt>
                <c:pt idx="27">
                  <c:v>8.953020133764392</c:v>
                </c:pt>
                <c:pt idx="28">
                  <c:v>9.0671140228459421</c:v>
                </c:pt>
                <c:pt idx="29">
                  <c:v>9.1812079673540552</c:v>
                </c:pt>
                <c:pt idx="30">
                  <c:v>9.2953020444876131</c:v>
                </c:pt>
                <c:pt idx="31">
                  <c:v>9.4093959221293328</c:v>
                </c:pt>
                <c:pt idx="32">
                  <c:v>9.5234899753014339</c:v>
                </c:pt>
                <c:pt idx="33">
                  <c:v>9.6375838831553171</c:v>
                </c:pt>
                <c:pt idx="34">
                  <c:v>9.751677871157538</c:v>
                </c:pt>
                <c:pt idx="35">
                  <c:v>9.865771788590715</c:v>
                </c:pt>
                <c:pt idx="36">
                  <c:v>9.9798657853096113</c:v>
                </c:pt>
                <c:pt idx="37">
                  <c:v>10.093959666827665</c:v>
                </c:pt>
                <c:pt idx="38">
                  <c:v>10.208053650856748</c:v>
                </c:pt>
                <c:pt idx="39">
                  <c:v>10.322147733652422</c:v>
                </c:pt>
                <c:pt idx="40">
                  <c:v>10.436241544658708</c:v>
                </c:pt>
                <c:pt idx="41">
                  <c:v>10.550335628892309</c:v>
                </c:pt>
                <c:pt idx="42">
                  <c:v>10.664429570541918</c:v>
                </c:pt>
                <c:pt idx="43">
                  <c:v>10.778523498323372</c:v>
                </c:pt>
                <c:pt idx="44">
                  <c:v>10.892617445655681</c:v>
                </c:pt>
                <c:pt idx="45">
                  <c:v>11.00671157384695</c:v>
                </c:pt>
                <c:pt idx="46">
                  <c:v>11.120805493185157</c:v>
                </c:pt>
                <c:pt idx="47">
                  <c:v>11.234899274367498</c:v>
                </c:pt>
                <c:pt idx="48">
                  <c:v>11.348993345681787</c:v>
                </c:pt>
                <c:pt idx="49">
                  <c:v>11.4630872301409</c:v>
                </c:pt>
                <c:pt idx="50">
                  <c:v>11.577181248701065</c:v>
                </c:pt>
                <c:pt idx="51">
                  <c:v>11.691275156658296</c:v>
                </c:pt>
                <c:pt idx="52">
                  <c:v>11.805369122577154</c:v>
                </c:pt>
                <c:pt idx="53">
                  <c:v>11.919463083331667</c:v>
                </c:pt>
                <c:pt idx="54">
                  <c:v>12.033557240311621</c:v>
                </c:pt>
                <c:pt idx="55">
                  <c:v>12.147650976777204</c:v>
                </c:pt>
                <c:pt idx="56">
                  <c:v>12.261744965450166</c:v>
                </c:pt>
                <c:pt idx="57">
                  <c:v>12.375838942105709</c:v>
                </c:pt>
                <c:pt idx="58">
                  <c:v>12.489932898867048</c:v>
                </c:pt>
                <c:pt idx="59">
                  <c:v>12.604026793692471</c:v>
                </c:pt>
                <c:pt idx="60">
                  <c:v>12.718120787616167</c:v>
                </c:pt>
                <c:pt idx="61">
                  <c:v>12.832214770208127</c:v>
                </c:pt>
                <c:pt idx="62">
                  <c:v>12.946308737432165</c:v>
                </c:pt>
                <c:pt idx="63">
                  <c:v>13.060402797555678</c:v>
                </c:pt>
                <c:pt idx="64">
                  <c:v>13.174496500565251</c:v>
                </c:pt>
                <c:pt idx="65">
                  <c:v>13.288590578344985</c:v>
                </c:pt>
                <c:pt idx="66">
                  <c:v>13.402684634761803</c:v>
                </c:pt>
                <c:pt idx="67">
                  <c:v>13.516778563586231</c:v>
                </c:pt>
                <c:pt idx="68">
                  <c:v>13.630872519472886</c:v>
                </c:pt>
                <c:pt idx="69">
                  <c:v>13.744966438777706</c:v>
                </c:pt>
                <c:pt idx="70">
                  <c:v>13.859060381599805</c:v>
                </c:pt>
                <c:pt idx="71">
                  <c:v>13.973154372474355</c:v>
                </c:pt>
                <c:pt idx="72">
                  <c:v>14.087248157292857</c:v>
                </c:pt>
                <c:pt idx="73">
                  <c:v>14.201342219472076</c:v>
                </c:pt>
                <c:pt idx="74">
                  <c:v>14.315436275583451</c:v>
                </c:pt>
                <c:pt idx="75">
                  <c:v>14.429530232573697</c:v>
                </c:pt>
                <c:pt idx="76">
                  <c:v>14.543624216850393</c:v>
                </c:pt>
                <c:pt idx="77">
                  <c:v>14.657718077264208</c:v>
                </c:pt>
                <c:pt idx="78">
                  <c:v>14.771812065480782</c:v>
                </c:pt>
                <c:pt idx="79">
                  <c:v>14.885906064722315</c:v>
                </c:pt>
                <c:pt idx="80">
                  <c:v>15</c:v>
                </c:pt>
              </c:numCache>
            </c:numRef>
          </c:xVal>
          <c:yVal>
            <c:numRef>
              <c:f>'Simulation spectrum H2O and KCl'!$DL$75:$DL$155</c:f>
              <c:numCache>
                <c:formatCode>0.00</c:formatCode>
                <c:ptCount val="81"/>
                <c:pt idx="0">
                  <c:v>1.652495</c:v>
                </c:pt>
                <c:pt idx="1">
                  <c:v>1.6049800000000001</c:v>
                </c:pt>
                <c:pt idx="2">
                  <c:v>1.5748740000000001</c:v>
                </c:pt>
                <c:pt idx="3">
                  <c:v>1.5562100000000001</c:v>
                </c:pt>
                <c:pt idx="4">
                  <c:v>1.544754</c:v>
                </c:pt>
                <c:pt idx="5">
                  <c:v>1.5377270000000001</c:v>
                </c:pt>
                <c:pt idx="6">
                  <c:v>1.5333810000000001</c:v>
                </c:pt>
                <c:pt idx="7">
                  <c:v>1.530648</c:v>
                </c:pt>
                <c:pt idx="8">
                  <c:v>1.5288820000000001</c:v>
                </c:pt>
                <c:pt idx="9">
                  <c:v>1.5277000000000001</c:v>
                </c:pt>
                <c:pt idx="10">
                  <c:v>1.5268699999999999</c:v>
                </c:pt>
                <c:pt idx="11">
                  <c:v>1.5262580000000001</c:v>
                </c:pt>
                <c:pt idx="12">
                  <c:v>1.5257810000000001</c:v>
                </c:pt>
                <c:pt idx="13">
                  <c:v>1.5253919999999999</c:v>
                </c:pt>
                <c:pt idx="14">
                  <c:v>1.5250630000000001</c:v>
                </c:pt>
                <c:pt idx="15">
                  <c:v>1.524775</c:v>
                </c:pt>
                <c:pt idx="16">
                  <c:v>1.5245179999999998</c:v>
                </c:pt>
                <c:pt idx="17">
                  <c:v>1.5242849999999999</c:v>
                </c:pt>
                <c:pt idx="18">
                  <c:v>1.5240719999999999</c:v>
                </c:pt>
                <c:pt idx="19">
                  <c:v>1.523876</c:v>
                </c:pt>
                <c:pt idx="20">
                  <c:v>1.5236959999999999</c:v>
                </c:pt>
                <c:pt idx="21">
                  <c:v>1.5235289999999999</c:v>
                </c:pt>
                <c:pt idx="22">
                  <c:v>1.5233729999999999</c:v>
                </c:pt>
                <c:pt idx="23">
                  <c:v>1.5232299999999999</c:v>
                </c:pt>
                <c:pt idx="24">
                  <c:v>1.523096</c:v>
                </c:pt>
                <c:pt idx="25">
                  <c:v>1.522972</c:v>
                </c:pt>
                <c:pt idx="26">
                  <c:v>1.5228569999999999</c:v>
                </c:pt>
                <c:pt idx="27">
                  <c:v>1.52275</c:v>
                </c:pt>
                <c:pt idx="28">
                  <c:v>1.5226500000000001</c:v>
                </c:pt>
                <c:pt idx="29">
                  <c:v>1.5225580000000001</c:v>
                </c:pt>
                <c:pt idx="30">
                  <c:v>1.522472</c:v>
                </c:pt>
                <c:pt idx="31">
                  <c:v>1.5223930000000001</c:v>
                </c:pt>
                <c:pt idx="32">
                  <c:v>1.5223180000000001</c:v>
                </c:pt>
                <c:pt idx="33">
                  <c:v>1.5222499999999999</c:v>
                </c:pt>
                <c:pt idx="34">
                  <c:v>1.5221859999999998</c:v>
                </c:pt>
                <c:pt idx="35">
                  <c:v>1.5221260000000001</c:v>
                </c:pt>
                <c:pt idx="36">
                  <c:v>1.522071</c:v>
                </c:pt>
                <c:pt idx="37">
                  <c:v>1.5220199999999999</c:v>
                </c:pt>
                <c:pt idx="38">
                  <c:v>1.521973</c:v>
                </c:pt>
                <c:pt idx="39">
                  <c:v>1.5219279999999999</c:v>
                </c:pt>
                <c:pt idx="40">
                  <c:v>1.521887</c:v>
                </c:pt>
                <c:pt idx="41">
                  <c:v>1.521849</c:v>
                </c:pt>
                <c:pt idx="42">
                  <c:v>1.521814</c:v>
                </c:pt>
                <c:pt idx="43">
                  <c:v>1.5217810000000001</c:v>
                </c:pt>
                <c:pt idx="44">
                  <c:v>1.5217500000000002</c:v>
                </c:pt>
                <c:pt idx="45">
                  <c:v>1.521722</c:v>
                </c:pt>
                <c:pt idx="46">
                  <c:v>1.5216959999999999</c:v>
                </c:pt>
                <c:pt idx="47">
                  <c:v>1.521671</c:v>
                </c:pt>
                <c:pt idx="48">
                  <c:v>1.5216479999999999</c:v>
                </c:pt>
                <c:pt idx="49">
                  <c:v>1.5216269999999998</c:v>
                </c:pt>
                <c:pt idx="50">
                  <c:v>1.5216080000000001</c:v>
                </c:pt>
                <c:pt idx="51">
                  <c:v>1.5215890000000001</c:v>
                </c:pt>
                <c:pt idx="52">
                  <c:v>1.5215730000000001</c:v>
                </c:pt>
                <c:pt idx="53">
                  <c:v>1.5215569999999998</c:v>
                </c:pt>
                <c:pt idx="54">
                  <c:v>1.521542</c:v>
                </c:pt>
                <c:pt idx="55">
                  <c:v>1.5215289999999999</c:v>
                </c:pt>
                <c:pt idx="56">
                  <c:v>1.5215160000000001</c:v>
                </c:pt>
                <c:pt idx="57">
                  <c:v>1.521504</c:v>
                </c:pt>
                <c:pt idx="58">
                  <c:v>1.521493</c:v>
                </c:pt>
                <c:pt idx="59">
                  <c:v>1.5214829999999999</c:v>
                </c:pt>
                <c:pt idx="60">
                  <c:v>1.521474</c:v>
                </c:pt>
                <c:pt idx="61">
                  <c:v>1.5214649999999998</c:v>
                </c:pt>
                <c:pt idx="62">
                  <c:v>1.5214569999999998</c:v>
                </c:pt>
                <c:pt idx="63">
                  <c:v>1.52145</c:v>
                </c:pt>
                <c:pt idx="64">
                  <c:v>1.5214429999999999</c:v>
                </c:pt>
                <c:pt idx="65">
                  <c:v>1.521436</c:v>
                </c:pt>
                <c:pt idx="66">
                  <c:v>1.5214299999999998</c:v>
                </c:pt>
                <c:pt idx="67">
                  <c:v>1.521425</c:v>
                </c:pt>
                <c:pt idx="68">
                  <c:v>1.5214190000000001</c:v>
                </c:pt>
                <c:pt idx="69">
                  <c:v>1.521415</c:v>
                </c:pt>
                <c:pt idx="70">
                  <c:v>1.5214100000000002</c:v>
                </c:pt>
                <c:pt idx="71">
                  <c:v>1.521406</c:v>
                </c:pt>
                <c:pt idx="72">
                  <c:v>1.5214019999999999</c:v>
                </c:pt>
                <c:pt idx="73">
                  <c:v>1.521398</c:v>
                </c:pt>
                <c:pt idx="74">
                  <c:v>1.5213949999999998</c:v>
                </c:pt>
                <c:pt idx="75">
                  <c:v>1.5213920000000001</c:v>
                </c:pt>
                <c:pt idx="76">
                  <c:v>1.5213890000000001</c:v>
                </c:pt>
                <c:pt idx="77">
                  <c:v>1.5213859999999999</c:v>
                </c:pt>
                <c:pt idx="78">
                  <c:v>1.5213840000000001</c:v>
                </c:pt>
                <c:pt idx="79">
                  <c:v>1.521382</c:v>
                </c:pt>
                <c:pt idx="80">
                  <c:v>1.52138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1-3436-45C7-AF2B-3ED72D954499}"/>
            </c:ext>
          </c:extLst>
        </c:ser>
        <c:ser>
          <c:idx val="17"/>
          <c:order val="17"/>
          <c:tx>
            <c:v>Trendline for 20.3 C at LF</c:v>
          </c:tx>
          <c:spPr>
            <a:ln w="19050">
              <a:noFill/>
              <a:prstDash val="sysDot"/>
            </a:ln>
          </c:spPr>
          <c:marker>
            <c:symbol val="none"/>
          </c:marker>
          <c:xVal>
            <c:numRef>
              <c:f>'Simulation spectrum H2O and KCl'!$L$67:$L$131</c:f>
              <c:numCache>
                <c:formatCode>0.00</c:formatCode>
                <c:ptCount val="65"/>
                <c:pt idx="0">
                  <c:v>7.4</c:v>
                </c:pt>
                <c:pt idx="1">
                  <c:v>7.3</c:v>
                </c:pt>
                <c:pt idx="2">
                  <c:v>7.2</c:v>
                </c:pt>
                <c:pt idx="3">
                  <c:v>7.1</c:v>
                </c:pt>
                <c:pt idx="4">
                  <c:v>7</c:v>
                </c:pt>
                <c:pt idx="5">
                  <c:v>6.9</c:v>
                </c:pt>
                <c:pt idx="6">
                  <c:v>6.8</c:v>
                </c:pt>
                <c:pt idx="7">
                  <c:v>6.7</c:v>
                </c:pt>
                <c:pt idx="8">
                  <c:v>6.6</c:v>
                </c:pt>
                <c:pt idx="9">
                  <c:v>6.5</c:v>
                </c:pt>
                <c:pt idx="10">
                  <c:v>6.4</c:v>
                </c:pt>
                <c:pt idx="11">
                  <c:v>6.3</c:v>
                </c:pt>
                <c:pt idx="12">
                  <c:v>6.2</c:v>
                </c:pt>
                <c:pt idx="13">
                  <c:v>6.1</c:v>
                </c:pt>
                <c:pt idx="14">
                  <c:v>6</c:v>
                </c:pt>
                <c:pt idx="15">
                  <c:v>5.9030899869919438</c:v>
                </c:pt>
                <c:pt idx="16">
                  <c:v>5.8239109124113</c:v>
                </c:pt>
                <c:pt idx="17">
                  <c:v>5.7569630370485534</c:v>
                </c:pt>
                <c:pt idx="18">
                  <c:v>5.6020599913279625</c:v>
                </c:pt>
                <c:pt idx="19">
                  <c:v>5.5228744023138034</c:v>
                </c:pt>
                <c:pt idx="20">
                  <c:v>5.4259741609193757</c:v>
                </c:pt>
                <c:pt idx="21">
                  <c:v>5.3010299956639813</c:v>
                </c:pt>
                <c:pt idx="22">
                  <c:v>5.204119982655925</c:v>
                </c:pt>
                <c:pt idx="23">
                  <c:v>5.1106906972737542</c:v>
                </c:pt>
                <c:pt idx="24">
                  <c:v>5</c:v>
                </c:pt>
                <c:pt idx="25">
                  <c:v>4.9030899869919438</c:v>
                </c:pt>
                <c:pt idx="26">
                  <c:v>4.8027190075796815</c:v>
                </c:pt>
                <c:pt idx="27">
                  <c:v>4.7044336600521994</c:v>
                </c:pt>
                <c:pt idx="28">
                  <c:v>4.6020599913279625</c:v>
                </c:pt>
                <c:pt idx="29">
                  <c:v>4.5016890119157003</c:v>
                </c:pt>
                <c:pt idx="30">
                  <c:v>4.4006588497649739</c:v>
                </c:pt>
                <c:pt idx="31">
                  <c:v>4.3010299956639813</c:v>
                </c:pt>
                <c:pt idx="32">
                  <c:v>4.200659016251719</c:v>
                </c:pt>
                <c:pt idx="33">
                  <c:v>4.1009905230699646</c:v>
                </c:pt>
                <c:pt idx="34">
                  <c:v>4</c:v>
                </c:pt>
                <c:pt idx="35">
                  <c:v>3.90049275542937</c:v>
                </c:pt>
                <c:pt idx="36">
                  <c:v>3.800655228145212</c:v>
                </c:pt>
                <c:pt idx="37">
                  <c:v>3.7000543856282389</c:v>
                </c:pt>
                <c:pt idx="38">
                  <c:v>3.6003302305807652</c:v>
                </c:pt>
                <c:pt idx="39">
                  <c:v>3.5003188237463867</c:v>
                </c:pt>
                <c:pt idx="40">
                  <c:v>3.4001233554370809</c:v>
                </c:pt>
                <c:pt idx="41">
                  <c:v>3.3001605369513523</c:v>
                </c:pt>
                <c:pt idx="42">
                  <c:v>3.2001388538573807</c:v>
                </c:pt>
                <c:pt idx="43">
                  <c:v>3.1000257301078626</c:v>
                </c:pt>
                <c:pt idx="44">
                  <c:v>3</c:v>
                </c:pt>
                <c:pt idx="45">
                  <c:v>2.9000611027354806</c:v>
                </c:pt>
                <c:pt idx="46">
                  <c:v>2.8000362418279794</c:v>
                </c:pt>
                <c:pt idx="47">
                  <c:v>2.7000023971422538</c:v>
                </c:pt>
                <c:pt idx="48">
                  <c:v>2.6000249038929866</c:v>
                </c:pt>
                <c:pt idx="49">
                  <c:v>2.5000030680516931</c:v>
                </c:pt>
                <c:pt idx="50">
                  <c:v>2.4000023459279558</c:v>
                </c:pt>
                <c:pt idx="51">
                  <c:v>2.3000082025538129</c:v>
                </c:pt>
                <c:pt idx="52">
                  <c:v>2.2000018654066018</c:v>
                </c:pt>
                <c:pt idx="53">
                  <c:v>2.0999912335446846</c:v>
                </c:pt>
                <c:pt idx="54">
                  <c:v>2</c:v>
                </c:pt>
                <c:pt idx="55">
                  <c:v>1.9000009651534695</c:v>
                </c:pt>
                <c:pt idx="56">
                  <c:v>1.8000018278179688</c:v>
                </c:pt>
                <c:pt idx="57">
                  <c:v>1.700002397142254</c:v>
                </c:pt>
                <c:pt idx="58">
                  <c:v>1.6000030866277404</c:v>
                </c:pt>
                <c:pt idx="59">
                  <c:v>1.5000030680516931</c:v>
                </c:pt>
                <c:pt idx="60">
                  <c:v>1.400002345927956</c:v>
                </c:pt>
                <c:pt idx="61">
                  <c:v>1.3000082025538131</c:v>
                </c:pt>
                <c:pt idx="62">
                  <c:v>1.2000018654066018</c:v>
                </c:pt>
                <c:pt idx="63">
                  <c:v>1.0999912335446844</c:v>
                </c:pt>
                <c:pt idx="64">
                  <c:v>1</c:v>
                </c:pt>
              </c:numCache>
            </c:numRef>
          </c:xVal>
          <c:yVal>
            <c:numRef>
              <c:f>'Simulation spectrum H2O and KCl'!$P$67:$P$131</c:f>
              <c:numCache>
                <c:formatCode>General</c:formatCode>
                <c:ptCount val="65"/>
                <c:pt idx="0">
                  <c:v>1.0162</c:v>
                </c:pt>
                <c:pt idx="1">
                  <c:v>1.0162</c:v>
                </c:pt>
                <c:pt idx="2">
                  <c:v>1.0162</c:v>
                </c:pt>
                <c:pt idx="3">
                  <c:v>1.0162</c:v>
                </c:pt>
                <c:pt idx="4">
                  <c:v>1.0162</c:v>
                </c:pt>
                <c:pt idx="5">
                  <c:v>1.0162</c:v>
                </c:pt>
                <c:pt idx="6">
                  <c:v>1.0162</c:v>
                </c:pt>
                <c:pt idx="7">
                  <c:v>1.0162</c:v>
                </c:pt>
                <c:pt idx="8">
                  <c:v>1.0162</c:v>
                </c:pt>
                <c:pt idx="9">
                  <c:v>1.0162</c:v>
                </c:pt>
                <c:pt idx="10">
                  <c:v>1.0162</c:v>
                </c:pt>
                <c:pt idx="11">
                  <c:v>1.0162</c:v>
                </c:pt>
                <c:pt idx="12">
                  <c:v>1.0162</c:v>
                </c:pt>
                <c:pt idx="13">
                  <c:v>1.0162</c:v>
                </c:pt>
                <c:pt idx="14">
                  <c:v>1.0162</c:v>
                </c:pt>
                <c:pt idx="15">
                  <c:v>1.0162</c:v>
                </c:pt>
                <c:pt idx="16">
                  <c:v>1.0162</c:v>
                </c:pt>
                <c:pt idx="17">
                  <c:v>1.0162</c:v>
                </c:pt>
                <c:pt idx="18">
                  <c:v>1.0162</c:v>
                </c:pt>
                <c:pt idx="19">
                  <c:v>1.0162</c:v>
                </c:pt>
                <c:pt idx="20">
                  <c:v>1.0162</c:v>
                </c:pt>
                <c:pt idx="21">
                  <c:v>1.0162</c:v>
                </c:pt>
                <c:pt idx="22">
                  <c:v>1.0162</c:v>
                </c:pt>
                <c:pt idx="23">
                  <c:v>1.0162</c:v>
                </c:pt>
                <c:pt idx="24">
                  <c:v>1.0162</c:v>
                </c:pt>
                <c:pt idx="25">
                  <c:v>1.0162</c:v>
                </c:pt>
                <c:pt idx="26">
                  <c:v>1.0162</c:v>
                </c:pt>
                <c:pt idx="27">
                  <c:v>1.0162</c:v>
                </c:pt>
                <c:pt idx="28">
                  <c:v>1.0162</c:v>
                </c:pt>
                <c:pt idx="29">
                  <c:v>1.0162</c:v>
                </c:pt>
                <c:pt idx="30">
                  <c:v>1.0162</c:v>
                </c:pt>
                <c:pt idx="31">
                  <c:v>1.0162</c:v>
                </c:pt>
                <c:pt idx="32">
                  <c:v>1.0162</c:v>
                </c:pt>
                <c:pt idx="33">
                  <c:v>1.0162</c:v>
                </c:pt>
                <c:pt idx="34">
                  <c:v>1.0162</c:v>
                </c:pt>
                <c:pt idx="35">
                  <c:v>1.0162</c:v>
                </c:pt>
                <c:pt idx="36">
                  <c:v>1.0162</c:v>
                </c:pt>
                <c:pt idx="37">
                  <c:v>1.0162</c:v>
                </c:pt>
                <c:pt idx="38">
                  <c:v>1.0162</c:v>
                </c:pt>
                <c:pt idx="39">
                  <c:v>1.0162</c:v>
                </c:pt>
                <c:pt idx="40">
                  <c:v>1.0162</c:v>
                </c:pt>
                <c:pt idx="41">
                  <c:v>1.0162</c:v>
                </c:pt>
                <c:pt idx="42">
                  <c:v>1.0162</c:v>
                </c:pt>
                <c:pt idx="43">
                  <c:v>1.0162</c:v>
                </c:pt>
                <c:pt idx="44">
                  <c:v>1.0162</c:v>
                </c:pt>
                <c:pt idx="45">
                  <c:v>1.0162</c:v>
                </c:pt>
                <c:pt idx="46">
                  <c:v>1.0162</c:v>
                </c:pt>
                <c:pt idx="47">
                  <c:v>1.0162</c:v>
                </c:pt>
                <c:pt idx="48">
                  <c:v>1.0162</c:v>
                </c:pt>
                <c:pt idx="49">
                  <c:v>1.0162</c:v>
                </c:pt>
                <c:pt idx="50">
                  <c:v>1.0162</c:v>
                </c:pt>
                <c:pt idx="51">
                  <c:v>1.0162</c:v>
                </c:pt>
                <c:pt idx="52">
                  <c:v>1.0162</c:v>
                </c:pt>
                <c:pt idx="53">
                  <c:v>1.0162</c:v>
                </c:pt>
                <c:pt idx="54">
                  <c:v>1.0162</c:v>
                </c:pt>
                <c:pt idx="55">
                  <c:v>1.0162</c:v>
                </c:pt>
                <c:pt idx="56">
                  <c:v>1.0162</c:v>
                </c:pt>
                <c:pt idx="57">
                  <c:v>1.0162</c:v>
                </c:pt>
                <c:pt idx="58">
                  <c:v>1.0162</c:v>
                </c:pt>
                <c:pt idx="59">
                  <c:v>1.0162</c:v>
                </c:pt>
                <c:pt idx="60">
                  <c:v>1.0162</c:v>
                </c:pt>
                <c:pt idx="61">
                  <c:v>1.0162</c:v>
                </c:pt>
                <c:pt idx="62">
                  <c:v>1.0162</c:v>
                </c:pt>
                <c:pt idx="63">
                  <c:v>1.0162</c:v>
                </c:pt>
                <c:pt idx="64">
                  <c:v>1.0162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2-3436-45C7-AF2B-3ED72D9544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70632064"/>
        <c:axId val="270633984"/>
      </c:scatterChart>
      <c:valAx>
        <c:axId val="270632064"/>
        <c:scaling>
          <c:orientation val="minMax"/>
          <c:max val="12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defRPr>
                </a:pPr>
                <a:r>
                  <a:rPr lang="en-GB" sz="160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Log Frequency</a:t>
                </a:r>
              </a:p>
            </c:rich>
          </c:tx>
          <c:layout>
            <c:manualLayout>
              <c:xMode val="edge"/>
              <c:yMode val="edge"/>
              <c:x val="0.44947094907407409"/>
              <c:y val="0.92350277777777778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70633984"/>
        <c:crosses val="autoZero"/>
        <c:crossBetween val="midCat"/>
        <c:majorUnit val="1"/>
      </c:valAx>
      <c:valAx>
        <c:axId val="270633984"/>
        <c:scaling>
          <c:orientation val="minMax"/>
          <c:max val="4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defRPr>
                </a:pPr>
                <a:r>
                  <a:rPr lang="en-GB" sz="160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C′ </a:t>
                </a:r>
                <a:r>
                  <a:rPr lang="en-GB" sz="1600" baseline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/ </a:t>
                </a:r>
                <a:r>
                  <a:rPr lang="en-GB" sz="160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pF</a:t>
                </a:r>
              </a:p>
            </c:rich>
          </c:tx>
          <c:layout>
            <c:manualLayout>
              <c:xMode val="edge"/>
              <c:yMode val="edge"/>
              <c:x val="2.9620071684587812E-3"/>
              <c:y val="0.328521759259259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70632064"/>
        <c:crosses val="autoZero"/>
        <c:crossBetween val="midCat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6804955998147284"/>
          <c:y val="0.27866049817702748"/>
          <c:w val="0.66394905048633635"/>
          <c:h val="0.64487474085194607"/>
        </c:manualLayout>
      </c:layout>
      <c:scatterChart>
        <c:scatterStyle val="smoothMarker"/>
        <c:varyColors val="0"/>
        <c:ser>
          <c:idx val="0"/>
          <c:order val="0"/>
          <c:tx>
            <c:strRef>
              <c:f>Tslice!$A$2</c:f>
              <c:strCache>
                <c:ptCount val="1"/>
                <c:pt idx="0">
                  <c:v>10 Hz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2"/>
            <c:spPr>
              <a:solidFill>
                <a:srgbClr val="FF33CC"/>
              </a:solidFill>
              <a:ln w="9525">
                <a:noFill/>
              </a:ln>
              <a:effectLst/>
            </c:spPr>
          </c:marker>
          <c:xVal>
            <c:numRef>
              <c:f>Tslice!$A$4:$A$3000</c:f>
              <c:numCache>
                <c:formatCode>General</c:formatCode>
                <c:ptCount val="2997"/>
                <c:pt idx="0">
                  <c:v>0</c:v>
                </c:pt>
                <c:pt idx="1">
                  <c:v>2.1999999999999999E-2</c:v>
                </c:pt>
                <c:pt idx="2">
                  <c:v>5.6000000000000001E-2</c:v>
                </c:pt>
                <c:pt idx="3">
                  <c:v>8.8999999999999996E-2</c:v>
                </c:pt>
                <c:pt idx="4">
                  <c:v>0.122</c:v>
                </c:pt>
                <c:pt idx="5">
                  <c:v>0.156</c:v>
                </c:pt>
                <c:pt idx="6">
                  <c:v>0.189</c:v>
                </c:pt>
                <c:pt idx="7">
                  <c:v>0.223</c:v>
                </c:pt>
                <c:pt idx="8">
                  <c:v>0.25600000000000001</c:v>
                </c:pt>
                <c:pt idx="9">
                  <c:v>0.28899999999999998</c:v>
                </c:pt>
                <c:pt idx="10">
                  <c:v>0.32300000000000001</c:v>
                </c:pt>
                <c:pt idx="11">
                  <c:v>0.35599999999999998</c:v>
                </c:pt>
                <c:pt idx="12">
                  <c:v>0.38900000000000001</c:v>
                </c:pt>
                <c:pt idx="13">
                  <c:v>0.42199999999999999</c:v>
                </c:pt>
                <c:pt idx="14">
                  <c:v>0.45600000000000002</c:v>
                </c:pt>
                <c:pt idx="15">
                  <c:v>0.48899999999999999</c:v>
                </c:pt>
                <c:pt idx="16">
                  <c:v>0.52200000000000002</c:v>
                </c:pt>
                <c:pt idx="17">
                  <c:v>0.55600000000000005</c:v>
                </c:pt>
                <c:pt idx="18">
                  <c:v>0.58899999999999997</c:v>
                </c:pt>
                <c:pt idx="19">
                  <c:v>0.623</c:v>
                </c:pt>
                <c:pt idx="20">
                  <c:v>0.65600000000000003</c:v>
                </c:pt>
                <c:pt idx="21">
                  <c:v>0.68899999999999995</c:v>
                </c:pt>
                <c:pt idx="22">
                  <c:v>0.72299999999999998</c:v>
                </c:pt>
                <c:pt idx="23">
                  <c:v>0.75600000000000001</c:v>
                </c:pt>
                <c:pt idx="24">
                  <c:v>0.78900000000000003</c:v>
                </c:pt>
                <c:pt idx="25">
                  <c:v>0.82299999999999995</c:v>
                </c:pt>
                <c:pt idx="26">
                  <c:v>0.85599999999999998</c:v>
                </c:pt>
                <c:pt idx="27">
                  <c:v>0.88900000000000001</c:v>
                </c:pt>
                <c:pt idx="28">
                  <c:v>0.92200000000000004</c:v>
                </c:pt>
                <c:pt idx="29">
                  <c:v>0.95599999999999996</c:v>
                </c:pt>
                <c:pt idx="30">
                  <c:v>0.98899999999999999</c:v>
                </c:pt>
                <c:pt idx="31">
                  <c:v>1.022</c:v>
                </c:pt>
                <c:pt idx="32">
                  <c:v>1.056</c:v>
                </c:pt>
                <c:pt idx="33">
                  <c:v>1.089</c:v>
                </c:pt>
                <c:pt idx="34">
                  <c:v>1.123</c:v>
                </c:pt>
                <c:pt idx="35">
                  <c:v>1.1559999999999999</c:v>
                </c:pt>
                <c:pt idx="36">
                  <c:v>1.1890000000000001</c:v>
                </c:pt>
                <c:pt idx="37">
                  <c:v>1.222</c:v>
                </c:pt>
                <c:pt idx="38">
                  <c:v>1.256</c:v>
                </c:pt>
                <c:pt idx="39">
                  <c:v>1.2889999999999999</c:v>
                </c:pt>
                <c:pt idx="40">
                  <c:v>1.323</c:v>
                </c:pt>
                <c:pt idx="41">
                  <c:v>1.3560000000000001</c:v>
                </c:pt>
                <c:pt idx="42">
                  <c:v>1.389</c:v>
                </c:pt>
                <c:pt idx="43">
                  <c:v>1.423</c:v>
                </c:pt>
                <c:pt idx="44">
                  <c:v>1.456</c:v>
                </c:pt>
                <c:pt idx="45">
                  <c:v>1.4890000000000001</c:v>
                </c:pt>
                <c:pt idx="46">
                  <c:v>1.522</c:v>
                </c:pt>
                <c:pt idx="47">
                  <c:v>1.556</c:v>
                </c:pt>
                <c:pt idx="48">
                  <c:v>1.589</c:v>
                </c:pt>
                <c:pt idx="49">
                  <c:v>1.623</c:v>
                </c:pt>
                <c:pt idx="50">
                  <c:v>1.6559999999999999</c:v>
                </c:pt>
                <c:pt idx="51">
                  <c:v>1.6890000000000001</c:v>
                </c:pt>
                <c:pt idx="52">
                  <c:v>1.722</c:v>
                </c:pt>
                <c:pt idx="53">
                  <c:v>1.756</c:v>
                </c:pt>
                <c:pt idx="54">
                  <c:v>1.7889999999999999</c:v>
                </c:pt>
                <c:pt idx="55">
                  <c:v>1.823</c:v>
                </c:pt>
                <c:pt idx="56">
                  <c:v>1.8560000000000001</c:v>
                </c:pt>
                <c:pt idx="57">
                  <c:v>1.889</c:v>
                </c:pt>
                <c:pt idx="58">
                  <c:v>1.923</c:v>
                </c:pt>
                <c:pt idx="59">
                  <c:v>1.956</c:v>
                </c:pt>
                <c:pt idx="60">
                  <c:v>1.9890000000000001</c:v>
                </c:pt>
                <c:pt idx="61">
                  <c:v>2.0219999999999998</c:v>
                </c:pt>
                <c:pt idx="62">
                  <c:v>2.056</c:v>
                </c:pt>
                <c:pt idx="63">
                  <c:v>2.089</c:v>
                </c:pt>
                <c:pt idx="64">
                  <c:v>2.1230000000000002</c:v>
                </c:pt>
                <c:pt idx="65">
                  <c:v>2.1560000000000001</c:v>
                </c:pt>
                <c:pt idx="66">
                  <c:v>2.1890000000000001</c:v>
                </c:pt>
                <c:pt idx="67">
                  <c:v>2.2229999999999999</c:v>
                </c:pt>
                <c:pt idx="68">
                  <c:v>2.2559999999999998</c:v>
                </c:pt>
                <c:pt idx="69">
                  <c:v>2.2890000000000001</c:v>
                </c:pt>
                <c:pt idx="70">
                  <c:v>2.3220000000000001</c:v>
                </c:pt>
                <c:pt idx="71">
                  <c:v>2.3559999999999999</c:v>
                </c:pt>
                <c:pt idx="72">
                  <c:v>2.3889999999999998</c:v>
                </c:pt>
                <c:pt idx="73">
                  <c:v>2.4220000000000002</c:v>
                </c:pt>
                <c:pt idx="74">
                  <c:v>2.456</c:v>
                </c:pt>
                <c:pt idx="75">
                  <c:v>2.4889999999999999</c:v>
                </c:pt>
                <c:pt idx="76">
                  <c:v>2.5219999999999998</c:v>
                </c:pt>
                <c:pt idx="77">
                  <c:v>2.556</c:v>
                </c:pt>
                <c:pt idx="78">
                  <c:v>2.589</c:v>
                </c:pt>
                <c:pt idx="79">
                  <c:v>2.6230000000000002</c:v>
                </c:pt>
                <c:pt idx="80">
                  <c:v>2.6560000000000001</c:v>
                </c:pt>
                <c:pt idx="81">
                  <c:v>2.6890000000000001</c:v>
                </c:pt>
                <c:pt idx="82">
                  <c:v>2.7229999999999999</c:v>
                </c:pt>
                <c:pt idx="83">
                  <c:v>2.7559999999999998</c:v>
                </c:pt>
                <c:pt idx="84">
                  <c:v>2.7890000000000001</c:v>
                </c:pt>
                <c:pt idx="85">
                  <c:v>2.8220000000000001</c:v>
                </c:pt>
                <c:pt idx="86">
                  <c:v>2.8559999999999999</c:v>
                </c:pt>
                <c:pt idx="87">
                  <c:v>2.8889999999999998</c:v>
                </c:pt>
                <c:pt idx="88">
                  <c:v>2.9220000000000002</c:v>
                </c:pt>
                <c:pt idx="89">
                  <c:v>2.956</c:v>
                </c:pt>
                <c:pt idx="90">
                  <c:v>2.9889999999999999</c:v>
                </c:pt>
                <c:pt idx="91">
                  <c:v>3.0219999999999998</c:v>
                </c:pt>
                <c:pt idx="92">
                  <c:v>3.056</c:v>
                </c:pt>
                <c:pt idx="93">
                  <c:v>3.089</c:v>
                </c:pt>
                <c:pt idx="94">
                  <c:v>3.1230000000000002</c:v>
                </c:pt>
                <c:pt idx="95">
                  <c:v>3.1560000000000001</c:v>
                </c:pt>
                <c:pt idx="96">
                  <c:v>3.1890000000000001</c:v>
                </c:pt>
                <c:pt idx="97">
                  <c:v>3.2229999999999999</c:v>
                </c:pt>
                <c:pt idx="98">
                  <c:v>3.2559999999999998</c:v>
                </c:pt>
                <c:pt idx="99">
                  <c:v>3.2890000000000001</c:v>
                </c:pt>
                <c:pt idx="100">
                  <c:v>3.3220000000000001</c:v>
                </c:pt>
                <c:pt idx="101">
                  <c:v>3.3559999999999999</c:v>
                </c:pt>
                <c:pt idx="102">
                  <c:v>3.3889999999999998</c:v>
                </c:pt>
                <c:pt idx="103">
                  <c:v>3.4220000000000002</c:v>
                </c:pt>
                <c:pt idx="104">
                  <c:v>3.456</c:v>
                </c:pt>
                <c:pt idx="105">
                  <c:v>3.4889999999999999</c:v>
                </c:pt>
                <c:pt idx="106">
                  <c:v>3.5219999999999998</c:v>
                </c:pt>
                <c:pt idx="107">
                  <c:v>3.556</c:v>
                </c:pt>
                <c:pt idx="108">
                  <c:v>3.589</c:v>
                </c:pt>
                <c:pt idx="109">
                  <c:v>3.6230000000000002</c:v>
                </c:pt>
                <c:pt idx="110">
                  <c:v>3.6560000000000001</c:v>
                </c:pt>
                <c:pt idx="111">
                  <c:v>3.6890000000000001</c:v>
                </c:pt>
                <c:pt idx="112">
                  <c:v>3.7229999999999999</c:v>
                </c:pt>
                <c:pt idx="113">
                  <c:v>3.7559999999999998</c:v>
                </c:pt>
                <c:pt idx="114">
                  <c:v>3.7890000000000001</c:v>
                </c:pt>
                <c:pt idx="115">
                  <c:v>3.8220000000000001</c:v>
                </c:pt>
                <c:pt idx="116">
                  <c:v>3.8559999999999999</c:v>
                </c:pt>
                <c:pt idx="117">
                  <c:v>3.8889999999999998</c:v>
                </c:pt>
                <c:pt idx="118">
                  <c:v>3.9220000000000002</c:v>
                </c:pt>
                <c:pt idx="119">
                  <c:v>3.956</c:v>
                </c:pt>
                <c:pt idx="120">
                  <c:v>3.9889999999999999</c:v>
                </c:pt>
                <c:pt idx="121">
                  <c:v>4.0220000000000002</c:v>
                </c:pt>
                <c:pt idx="122">
                  <c:v>4.056</c:v>
                </c:pt>
                <c:pt idx="123">
                  <c:v>4.0890000000000004</c:v>
                </c:pt>
                <c:pt idx="124">
                  <c:v>4.1219999999999999</c:v>
                </c:pt>
                <c:pt idx="125">
                  <c:v>4.1559999999999997</c:v>
                </c:pt>
                <c:pt idx="126">
                  <c:v>4.1890000000000001</c:v>
                </c:pt>
                <c:pt idx="127">
                  <c:v>4.2229999999999999</c:v>
                </c:pt>
                <c:pt idx="128">
                  <c:v>4.2560000000000002</c:v>
                </c:pt>
                <c:pt idx="129">
                  <c:v>4.2889999999999997</c:v>
                </c:pt>
                <c:pt idx="130">
                  <c:v>4.3220000000000001</c:v>
                </c:pt>
                <c:pt idx="131">
                  <c:v>4.3559999999999999</c:v>
                </c:pt>
                <c:pt idx="132">
                  <c:v>4.3890000000000002</c:v>
                </c:pt>
                <c:pt idx="133">
                  <c:v>4.423</c:v>
                </c:pt>
                <c:pt idx="134">
                  <c:v>4.4560000000000004</c:v>
                </c:pt>
                <c:pt idx="135">
                  <c:v>4.4889999999999999</c:v>
                </c:pt>
                <c:pt idx="136">
                  <c:v>4.5220000000000002</c:v>
                </c:pt>
                <c:pt idx="137">
                  <c:v>4.556</c:v>
                </c:pt>
                <c:pt idx="138">
                  <c:v>4.5890000000000004</c:v>
                </c:pt>
                <c:pt idx="139">
                  <c:v>4.6219999999999999</c:v>
                </c:pt>
                <c:pt idx="140">
                  <c:v>4.6559999999999997</c:v>
                </c:pt>
                <c:pt idx="141">
                  <c:v>4.6890000000000001</c:v>
                </c:pt>
                <c:pt idx="142">
                  <c:v>4.7229999999999999</c:v>
                </c:pt>
                <c:pt idx="143">
                  <c:v>4.7560000000000002</c:v>
                </c:pt>
                <c:pt idx="144">
                  <c:v>4.7889999999999997</c:v>
                </c:pt>
                <c:pt idx="145">
                  <c:v>4.8220000000000001</c:v>
                </c:pt>
                <c:pt idx="146">
                  <c:v>4.8559999999999999</c:v>
                </c:pt>
                <c:pt idx="147">
                  <c:v>4.8890000000000002</c:v>
                </c:pt>
                <c:pt idx="148">
                  <c:v>4.923</c:v>
                </c:pt>
                <c:pt idx="149">
                  <c:v>4.9560000000000004</c:v>
                </c:pt>
                <c:pt idx="150">
                  <c:v>4.9889999999999999</c:v>
                </c:pt>
                <c:pt idx="151">
                  <c:v>5.0220000000000002</c:v>
                </c:pt>
                <c:pt idx="152">
                  <c:v>5.056</c:v>
                </c:pt>
                <c:pt idx="153">
                  <c:v>5.0890000000000004</c:v>
                </c:pt>
                <c:pt idx="154">
                  <c:v>5.1219999999999999</c:v>
                </c:pt>
                <c:pt idx="155">
                  <c:v>5.1559999999999997</c:v>
                </c:pt>
                <c:pt idx="156">
                  <c:v>5.1890000000000001</c:v>
                </c:pt>
                <c:pt idx="157">
                  <c:v>5.2229999999999999</c:v>
                </c:pt>
                <c:pt idx="158">
                  <c:v>5.2560000000000002</c:v>
                </c:pt>
                <c:pt idx="159">
                  <c:v>5.2889999999999997</c:v>
                </c:pt>
                <c:pt idx="160">
                  <c:v>5.3220000000000001</c:v>
                </c:pt>
                <c:pt idx="161">
                  <c:v>5.3559999999999999</c:v>
                </c:pt>
                <c:pt idx="162">
                  <c:v>5.3890000000000002</c:v>
                </c:pt>
                <c:pt idx="163">
                  <c:v>5.423</c:v>
                </c:pt>
                <c:pt idx="164">
                  <c:v>5.4560000000000004</c:v>
                </c:pt>
                <c:pt idx="165">
                  <c:v>5.4889999999999999</c:v>
                </c:pt>
                <c:pt idx="166">
                  <c:v>5.5220000000000002</c:v>
                </c:pt>
                <c:pt idx="167">
                  <c:v>5.556</c:v>
                </c:pt>
                <c:pt idx="168">
                  <c:v>5.5890000000000004</c:v>
                </c:pt>
                <c:pt idx="169">
                  <c:v>5.6219999999999999</c:v>
                </c:pt>
                <c:pt idx="170">
                  <c:v>5.6559999999999997</c:v>
                </c:pt>
                <c:pt idx="171">
                  <c:v>5.6890000000000001</c:v>
                </c:pt>
                <c:pt idx="172">
                  <c:v>5.7229999999999999</c:v>
                </c:pt>
                <c:pt idx="173">
                  <c:v>5.7560000000000002</c:v>
                </c:pt>
                <c:pt idx="174">
                  <c:v>5.7889999999999997</c:v>
                </c:pt>
                <c:pt idx="175">
                  <c:v>5.8220000000000001</c:v>
                </c:pt>
                <c:pt idx="176">
                  <c:v>5.8559999999999999</c:v>
                </c:pt>
                <c:pt idx="177">
                  <c:v>5.8890000000000002</c:v>
                </c:pt>
                <c:pt idx="178">
                  <c:v>5.923</c:v>
                </c:pt>
                <c:pt idx="179">
                  <c:v>5.9560000000000004</c:v>
                </c:pt>
                <c:pt idx="180">
                  <c:v>5.9889999999999999</c:v>
                </c:pt>
                <c:pt idx="181">
                  <c:v>6.0220000000000002</c:v>
                </c:pt>
                <c:pt idx="182">
                  <c:v>6.056</c:v>
                </c:pt>
                <c:pt idx="183">
                  <c:v>6.0890000000000004</c:v>
                </c:pt>
                <c:pt idx="184">
                  <c:v>6.1219999999999999</c:v>
                </c:pt>
                <c:pt idx="185">
                  <c:v>6.1559999999999997</c:v>
                </c:pt>
                <c:pt idx="186">
                  <c:v>6.1890000000000001</c:v>
                </c:pt>
                <c:pt idx="187">
                  <c:v>6.2229999999999999</c:v>
                </c:pt>
                <c:pt idx="188">
                  <c:v>6.2560000000000002</c:v>
                </c:pt>
                <c:pt idx="189">
                  <c:v>6.2889999999999997</c:v>
                </c:pt>
                <c:pt idx="190">
                  <c:v>6.3220000000000001</c:v>
                </c:pt>
                <c:pt idx="191">
                  <c:v>6.3559999999999999</c:v>
                </c:pt>
                <c:pt idx="192">
                  <c:v>6.3890000000000002</c:v>
                </c:pt>
                <c:pt idx="193">
                  <c:v>6.423</c:v>
                </c:pt>
                <c:pt idx="194">
                  <c:v>6.4560000000000004</c:v>
                </c:pt>
                <c:pt idx="195">
                  <c:v>6.4889999999999999</c:v>
                </c:pt>
                <c:pt idx="196">
                  <c:v>6.5220000000000002</c:v>
                </c:pt>
                <c:pt idx="197">
                  <c:v>6.556</c:v>
                </c:pt>
                <c:pt idx="198">
                  <c:v>6.5890000000000004</c:v>
                </c:pt>
                <c:pt idx="199">
                  <c:v>6.6219999999999999</c:v>
                </c:pt>
                <c:pt idx="200">
                  <c:v>6.6559999999999997</c:v>
                </c:pt>
                <c:pt idx="201">
                  <c:v>6.6890000000000001</c:v>
                </c:pt>
                <c:pt idx="202">
                  <c:v>6.7229999999999999</c:v>
                </c:pt>
                <c:pt idx="203">
                  <c:v>6.7560000000000002</c:v>
                </c:pt>
                <c:pt idx="204">
                  <c:v>6.7889999999999997</c:v>
                </c:pt>
                <c:pt idx="205">
                  <c:v>6.8220000000000001</c:v>
                </c:pt>
                <c:pt idx="206">
                  <c:v>6.8559999999999999</c:v>
                </c:pt>
                <c:pt idx="207">
                  <c:v>6.8890000000000002</c:v>
                </c:pt>
                <c:pt idx="208">
                  <c:v>6.9219999999999997</c:v>
                </c:pt>
                <c:pt idx="209">
                  <c:v>6.9560000000000004</c:v>
                </c:pt>
                <c:pt idx="210">
                  <c:v>6.9889999999999999</c:v>
                </c:pt>
                <c:pt idx="211">
                  <c:v>7.0220000000000002</c:v>
                </c:pt>
                <c:pt idx="212">
                  <c:v>7.056</c:v>
                </c:pt>
                <c:pt idx="213">
                  <c:v>7.0890000000000004</c:v>
                </c:pt>
                <c:pt idx="214">
                  <c:v>7.1219999999999999</c:v>
                </c:pt>
                <c:pt idx="215">
                  <c:v>7.1559999999999997</c:v>
                </c:pt>
                <c:pt idx="216">
                  <c:v>7.1890000000000001</c:v>
                </c:pt>
                <c:pt idx="217">
                  <c:v>7.2220000000000004</c:v>
                </c:pt>
                <c:pt idx="218">
                  <c:v>7.2560000000000002</c:v>
                </c:pt>
                <c:pt idx="219">
                  <c:v>7.2889999999999997</c:v>
                </c:pt>
                <c:pt idx="220">
                  <c:v>7.3220000000000001</c:v>
                </c:pt>
                <c:pt idx="221">
                  <c:v>7.3559999999999999</c:v>
                </c:pt>
                <c:pt idx="222">
                  <c:v>7.3890000000000002</c:v>
                </c:pt>
                <c:pt idx="223">
                  <c:v>7.4219999999999997</c:v>
                </c:pt>
                <c:pt idx="224">
                  <c:v>7.4560000000000004</c:v>
                </c:pt>
                <c:pt idx="225">
                  <c:v>7.4889999999999999</c:v>
                </c:pt>
                <c:pt idx="226">
                  <c:v>7.5220000000000002</c:v>
                </c:pt>
                <c:pt idx="227">
                  <c:v>7.556</c:v>
                </c:pt>
                <c:pt idx="228">
                  <c:v>7.5890000000000004</c:v>
                </c:pt>
                <c:pt idx="229">
                  <c:v>7.6219999999999999</c:v>
                </c:pt>
                <c:pt idx="230">
                  <c:v>7.6559999999999997</c:v>
                </c:pt>
                <c:pt idx="231">
                  <c:v>7.6890000000000001</c:v>
                </c:pt>
                <c:pt idx="232">
                  <c:v>7.7220000000000004</c:v>
                </c:pt>
                <c:pt idx="233">
                  <c:v>7.7560000000000002</c:v>
                </c:pt>
                <c:pt idx="234">
                  <c:v>7.7889999999999997</c:v>
                </c:pt>
                <c:pt idx="235">
                  <c:v>7.8220000000000001</c:v>
                </c:pt>
                <c:pt idx="236">
                  <c:v>7.8559999999999999</c:v>
                </c:pt>
                <c:pt idx="237">
                  <c:v>7.8890000000000002</c:v>
                </c:pt>
                <c:pt idx="238">
                  <c:v>7.9219999999999997</c:v>
                </c:pt>
                <c:pt idx="239">
                  <c:v>7.9560000000000004</c:v>
                </c:pt>
                <c:pt idx="240">
                  <c:v>7.9889999999999999</c:v>
                </c:pt>
                <c:pt idx="241">
                  <c:v>8.0220000000000002</c:v>
                </c:pt>
                <c:pt idx="242">
                  <c:v>8.0559999999999992</c:v>
                </c:pt>
                <c:pt idx="243">
                  <c:v>8.0890000000000004</c:v>
                </c:pt>
                <c:pt idx="244">
                  <c:v>8.1219999999999999</c:v>
                </c:pt>
                <c:pt idx="245">
                  <c:v>8.1560000000000006</c:v>
                </c:pt>
                <c:pt idx="246">
                  <c:v>8.1890000000000001</c:v>
                </c:pt>
                <c:pt idx="247">
                  <c:v>8.2219999999999995</c:v>
                </c:pt>
                <c:pt idx="248">
                  <c:v>8.2560000000000002</c:v>
                </c:pt>
                <c:pt idx="249">
                  <c:v>8.2889999999999997</c:v>
                </c:pt>
                <c:pt idx="250">
                  <c:v>8.3219999999999992</c:v>
                </c:pt>
                <c:pt idx="251">
                  <c:v>8.3559999999999999</c:v>
                </c:pt>
                <c:pt idx="252">
                  <c:v>8.3889999999999993</c:v>
                </c:pt>
                <c:pt idx="253">
                  <c:v>8.4220000000000006</c:v>
                </c:pt>
                <c:pt idx="254">
                  <c:v>8.4559999999999995</c:v>
                </c:pt>
                <c:pt idx="255">
                  <c:v>8.4890000000000008</c:v>
                </c:pt>
                <c:pt idx="256">
                  <c:v>8.5220000000000002</c:v>
                </c:pt>
                <c:pt idx="257">
                  <c:v>8.5559999999999992</c:v>
                </c:pt>
                <c:pt idx="258">
                  <c:v>8.5890000000000004</c:v>
                </c:pt>
                <c:pt idx="259">
                  <c:v>8.6219999999999999</c:v>
                </c:pt>
                <c:pt idx="260">
                  <c:v>8.6560000000000006</c:v>
                </c:pt>
                <c:pt idx="261">
                  <c:v>8.6890000000000001</c:v>
                </c:pt>
                <c:pt idx="262">
                  <c:v>8.7219999999999995</c:v>
                </c:pt>
                <c:pt idx="263">
                  <c:v>8.7560000000000002</c:v>
                </c:pt>
                <c:pt idx="264">
                  <c:v>8.7889999999999997</c:v>
                </c:pt>
                <c:pt idx="265">
                  <c:v>8.8219999999999992</c:v>
                </c:pt>
                <c:pt idx="266">
                  <c:v>8.8559999999999999</c:v>
                </c:pt>
                <c:pt idx="267">
                  <c:v>8.8889999999999993</c:v>
                </c:pt>
                <c:pt idx="268">
                  <c:v>8.9220000000000006</c:v>
                </c:pt>
                <c:pt idx="269">
                  <c:v>8.9559999999999995</c:v>
                </c:pt>
                <c:pt idx="270">
                  <c:v>8.9890000000000008</c:v>
                </c:pt>
                <c:pt idx="271">
                  <c:v>9.0220000000000002</c:v>
                </c:pt>
                <c:pt idx="272">
                  <c:v>9.0559999999999992</c:v>
                </c:pt>
                <c:pt idx="273">
                  <c:v>9.0890000000000004</c:v>
                </c:pt>
                <c:pt idx="274">
                  <c:v>9.1219999999999999</c:v>
                </c:pt>
                <c:pt idx="275">
                  <c:v>9.1560000000000006</c:v>
                </c:pt>
                <c:pt idx="276">
                  <c:v>9.1890000000000001</c:v>
                </c:pt>
                <c:pt idx="277">
                  <c:v>9.2219999999999995</c:v>
                </c:pt>
                <c:pt idx="278">
                  <c:v>9.2560000000000002</c:v>
                </c:pt>
                <c:pt idx="279">
                  <c:v>9.2889999999999997</c:v>
                </c:pt>
                <c:pt idx="280">
                  <c:v>9.3219999999999992</c:v>
                </c:pt>
                <c:pt idx="281">
                  <c:v>9.3559999999999999</c:v>
                </c:pt>
                <c:pt idx="282">
                  <c:v>9.3889999999999993</c:v>
                </c:pt>
                <c:pt idx="283">
                  <c:v>9.4220000000000006</c:v>
                </c:pt>
                <c:pt idx="284">
                  <c:v>9.4559999999999995</c:v>
                </c:pt>
                <c:pt idx="285">
                  <c:v>9.4890000000000008</c:v>
                </c:pt>
                <c:pt idx="286">
                  <c:v>9.5220000000000002</c:v>
                </c:pt>
                <c:pt idx="287">
                  <c:v>9.5559999999999992</c:v>
                </c:pt>
                <c:pt idx="288">
                  <c:v>9.5890000000000004</c:v>
                </c:pt>
                <c:pt idx="289">
                  <c:v>9.6219999999999999</c:v>
                </c:pt>
                <c:pt idx="290">
                  <c:v>9.6560000000000006</c:v>
                </c:pt>
                <c:pt idx="291">
                  <c:v>9.6890000000000001</c:v>
                </c:pt>
                <c:pt idx="292">
                  <c:v>9.7219999999999995</c:v>
                </c:pt>
                <c:pt idx="293">
                  <c:v>9.7560000000000002</c:v>
                </c:pt>
                <c:pt idx="294">
                  <c:v>9.7889999999999997</c:v>
                </c:pt>
                <c:pt idx="295">
                  <c:v>9.8219999999999992</c:v>
                </c:pt>
                <c:pt idx="296">
                  <c:v>9.8559999999999999</c:v>
                </c:pt>
                <c:pt idx="297">
                  <c:v>9.8889999999999993</c:v>
                </c:pt>
                <c:pt idx="298">
                  <c:v>9.9220000000000006</c:v>
                </c:pt>
                <c:pt idx="299">
                  <c:v>9.9559999999999995</c:v>
                </c:pt>
                <c:pt idx="300">
                  <c:v>9.9890000000000008</c:v>
                </c:pt>
                <c:pt idx="301">
                  <c:v>10.022</c:v>
                </c:pt>
                <c:pt idx="302">
                  <c:v>10.055999999999999</c:v>
                </c:pt>
                <c:pt idx="303">
                  <c:v>10.089</c:v>
                </c:pt>
                <c:pt idx="304">
                  <c:v>10.122</c:v>
                </c:pt>
                <c:pt idx="305">
                  <c:v>10.156000000000001</c:v>
                </c:pt>
                <c:pt idx="306">
                  <c:v>10.189</c:v>
                </c:pt>
                <c:pt idx="307">
                  <c:v>10.222</c:v>
                </c:pt>
                <c:pt idx="308">
                  <c:v>10.256</c:v>
                </c:pt>
                <c:pt idx="309">
                  <c:v>10.289</c:v>
                </c:pt>
                <c:pt idx="310">
                  <c:v>10.321999999999999</c:v>
                </c:pt>
                <c:pt idx="311">
                  <c:v>10.356</c:v>
                </c:pt>
                <c:pt idx="312">
                  <c:v>10.388999999999999</c:v>
                </c:pt>
                <c:pt idx="313">
                  <c:v>10.422000000000001</c:v>
                </c:pt>
                <c:pt idx="314">
                  <c:v>10.456</c:v>
                </c:pt>
                <c:pt idx="315">
                  <c:v>10.489000000000001</c:v>
                </c:pt>
                <c:pt idx="316">
                  <c:v>10.522</c:v>
                </c:pt>
                <c:pt idx="317">
                  <c:v>10.555999999999999</c:v>
                </c:pt>
                <c:pt idx="318">
                  <c:v>10.589</c:v>
                </c:pt>
                <c:pt idx="319">
                  <c:v>10.622</c:v>
                </c:pt>
                <c:pt idx="320">
                  <c:v>10.656000000000001</c:v>
                </c:pt>
                <c:pt idx="321">
                  <c:v>10.689</c:v>
                </c:pt>
                <c:pt idx="322">
                  <c:v>10.722</c:v>
                </c:pt>
                <c:pt idx="323">
                  <c:v>10.756</c:v>
                </c:pt>
                <c:pt idx="324">
                  <c:v>10.789</c:v>
                </c:pt>
                <c:pt idx="325">
                  <c:v>10.821999999999999</c:v>
                </c:pt>
                <c:pt idx="326">
                  <c:v>10.856</c:v>
                </c:pt>
                <c:pt idx="327">
                  <c:v>10.888999999999999</c:v>
                </c:pt>
                <c:pt idx="328">
                  <c:v>10.922000000000001</c:v>
                </c:pt>
                <c:pt idx="329">
                  <c:v>10.956</c:v>
                </c:pt>
                <c:pt idx="330">
                  <c:v>10.989000000000001</c:v>
                </c:pt>
                <c:pt idx="331">
                  <c:v>11.022</c:v>
                </c:pt>
                <c:pt idx="332">
                  <c:v>11.055999999999999</c:v>
                </c:pt>
                <c:pt idx="333">
                  <c:v>11.089</c:v>
                </c:pt>
                <c:pt idx="334">
                  <c:v>11.122</c:v>
                </c:pt>
                <c:pt idx="335">
                  <c:v>11.156000000000001</c:v>
                </c:pt>
                <c:pt idx="336">
                  <c:v>11.189</c:v>
                </c:pt>
                <c:pt idx="337">
                  <c:v>11.222</c:v>
                </c:pt>
                <c:pt idx="338">
                  <c:v>11.256</c:v>
                </c:pt>
                <c:pt idx="339">
                  <c:v>11.289</c:v>
                </c:pt>
                <c:pt idx="340">
                  <c:v>11.321999999999999</c:v>
                </c:pt>
                <c:pt idx="341">
                  <c:v>11.356</c:v>
                </c:pt>
                <c:pt idx="342">
                  <c:v>11.388999999999999</c:v>
                </c:pt>
                <c:pt idx="343">
                  <c:v>11.422000000000001</c:v>
                </c:pt>
                <c:pt idx="344">
                  <c:v>11.456</c:v>
                </c:pt>
                <c:pt idx="345">
                  <c:v>11.489000000000001</c:v>
                </c:pt>
                <c:pt idx="346">
                  <c:v>11.522</c:v>
                </c:pt>
                <c:pt idx="347">
                  <c:v>11.555999999999999</c:v>
                </c:pt>
                <c:pt idx="348">
                  <c:v>11.589</c:v>
                </c:pt>
                <c:pt idx="349">
                  <c:v>11.622</c:v>
                </c:pt>
                <c:pt idx="350">
                  <c:v>11.656000000000001</c:v>
                </c:pt>
                <c:pt idx="351">
                  <c:v>11.689</c:v>
                </c:pt>
                <c:pt idx="352">
                  <c:v>11.722</c:v>
                </c:pt>
                <c:pt idx="353">
                  <c:v>11.756</c:v>
                </c:pt>
                <c:pt idx="354">
                  <c:v>11.789</c:v>
                </c:pt>
                <c:pt idx="355">
                  <c:v>11.821999999999999</c:v>
                </c:pt>
                <c:pt idx="356">
                  <c:v>11.856</c:v>
                </c:pt>
                <c:pt idx="357">
                  <c:v>11.888999999999999</c:v>
                </c:pt>
                <c:pt idx="358">
                  <c:v>11.922000000000001</c:v>
                </c:pt>
                <c:pt idx="359">
                  <c:v>11.956</c:v>
                </c:pt>
                <c:pt idx="360">
                  <c:v>11.989000000000001</c:v>
                </c:pt>
                <c:pt idx="361">
                  <c:v>12.022</c:v>
                </c:pt>
                <c:pt idx="362">
                  <c:v>12.055999999999999</c:v>
                </c:pt>
                <c:pt idx="363">
                  <c:v>12.089</c:v>
                </c:pt>
                <c:pt idx="364">
                  <c:v>12.122</c:v>
                </c:pt>
                <c:pt idx="365">
                  <c:v>12.156000000000001</c:v>
                </c:pt>
                <c:pt idx="366">
                  <c:v>12.189</c:v>
                </c:pt>
                <c:pt idx="367">
                  <c:v>12.222</c:v>
                </c:pt>
                <c:pt idx="368">
                  <c:v>12.256</c:v>
                </c:pt>
                <c:pt idx="369">
                  <c:v>12.289</c:v>
                </c:pt>
                <c:pt idx="370">
                  <c:v>12.321999999999999</c:v>
                </c:pt>
                <c:pt idx="371">
                  <c:v>12.356</c:v>
                </c:pt>
                <c:pt idx="372">
                  <c:v>12.388999999999999</c:v>
                </c:pt>
                <c:pt idx="373">
                  <c:v>12.422000000000001</c:v>
                </c:pt>
                <c:pt idx="374">
                  <c:v>12.456</c:v>
                </c:pt>
                <c:pt idx="375">
                  <c:v>12.489000000000001</c:v>
                </c:pt>
                <c:pt idx="376">
                  <c:v>12.522</c:v>
                </c:pt>
                <c:pt idx="377">
                  <c:v>12.555999999999999</c:v>
                </c:pt>
                <c:pt idx="378">
                  <c:v>12.589</c:v>
                </c:pt>
                <c:pt idx="379">
                  <c:v>12.622</c:v>
                </c:pt>
                <c:pt idx="380">
                  <c:v>12.656000000000001</c:v>
                </c:pt>
                <c:pt idx="381">
                  <c:v>12.689</c:v>
                </c:pt>
                <c:pt idx="382">
                  <c:v>12.722</c:v>
                </c:pt>
                <c:pt idx="383">
                  <c:v>12.756</c:v>
                </c:pt>
                <c:pt idx="384">
                  <c:v>12.789</c:v>
                </c:pt>
                <c:pt idx="385">
                  <c:v>12.821999999999999</c:v>
                </c:pt>
                <c:pt idx="386">
                  <c:v>12.856</c:v>
                </c:pt>
                <c:pt idx="387">
                  <c:v>12.888999999999999</c:v>
                </c:pt>
                <c:pt idx="388">
                  <c:v>12.922000000000001</c:v>
                </c:pt>
                <c:pt idx="389">
                  <c:v>12.956</c:v>
                </c:pt>
                <c:pt idx="390">
                  <c:v>12.989000000000001</c:v>
                </c:pt>
                <c:pt idx="391">
                  <c:v>13.022</c:v>
                </c:pt>
                <c:pt idx="392">
                  <c:v>13.055999999999999</c:v>
                </c:pt>
                <c:pt idx="393">
                  <c:v>13.089</c:v>
                </c:pt>
                <c:pt idx="394">
                  <c:v>13.122</c:v>
                </c:pt>
                <c:pt idx="395">
                  <c:v>13.156000000000001</c:v>
                </c:pt>
                <c:pt idx="396">
                  <c:v>13.189</c:v>
                </c:pt>
                <c:pt idx="397">
                  <c:v>13.222</c:v>
                </c:pt>
                <c:pt idx="398">
                  <c:v>13.256</c:v>
                </c:pt>
                <c:pt idx="399">
                  <c:v>13.289</c:v>
                </c:pt>
                <c:pt idx="400">
                  <c:v>13.321999999999999</c:v>
                </c:pt>
                <c:pt idx="401">
                  <c:v>13.356</c:v>
                </c:pt>
                <c:pt idx="402">
                  <c:v>13.388999999999999</c:v>
                </c:pt>
                <c:pt idx="403">
                  <c:v>13.422000000000001</c:v>
                </c:pt>
                <c:pt idx="404">
                  <c:v>13.456</c:v>
                </c:pt>
                <c:pt idx="405">
                  <c:v>13.489000000000001</c:v>
                </c:pt>
                <c:pt idx="406">
                  <c:v>13.522</c:v>
                </c:pt>
                <c:pt idx="407">
                  <c:v>13.555999999999999</c:v>
                </c:pt>
                <c:pt idx="408">
                  <c:v>13.589</c:v>
                </c:pt>
                <c:pt idx="409">
                  <c:v>13.622</c:v>
                </c:pt>
                <c:pt idx="410">
                  <c:v>13.656000000000001</c:v>
                </c:pt>
                <c:pt idx="411">
                  <c:v>13.689</c:v>
                </c:pt>
                <c:pt idx="412">
                  <c:v>13.722</c:v>
                </c:pt>
                <c:pt idx="413">
                  <c:v>13.756</c:v>
                </c:pt>
                <c:pt idx="414">
                  <c:v>13.789</c:v>
                </c:pt>
                <c:pt idx="415">
                  <c:v>13.821999999999999</c:v>
                </c:pt>
                <c:pt idx="416">
                  <c:v>13.856</c:v>
                </c:pt>
                <c:pt idx="417">
                  <c:v>13.888999999999999</c:v>
                </c:pt>
                <c:pt idx="418">
                  <c:v>13.922000000000001</c:v>
                </c:pt>
                <c:pt idx="419">
                  <c:v>13.955</c:v>
                </c:pt>
                <c:pt idx="420">
                  <c:v>13.989000000000001</c:v>
                </c:pt>
                <c:pt idx="421">
                  <c:v>14.022</c:v>
                </c:pt>
                <c:pt idx="422">
                  <c:v>14.055</c:v>
                </c:pt>
                <c:pt idx="423">
                  <c:v>14.089</c:v>
                </c:pt>
                <c:pt idx="424">
                  <c:v>14.122</c:v>
                </c:pt>
                <c:pt idx="425">
                  <c:v>14.154999999999999</c:v>
                </c:pt>
                <c:pt idx="426">
                  <c:v>14.189</c:v>
                </c:pt>
                <c:pt idx="427">
                  <c:v>14.222</c:v>
                </c:pt>
                <c:pt idx="428">
                  <c:v>14.255000000000001</c:v>
                </c:pt>
                <c:pt idx="429">
                  <c:v>14.289</c:v>
                </c:pt>
                <c:pt idx="430">
                  <c:v>14.321999999999999</c:v>
                </c:pt>
                <c:pt idx="431">
                  <c:v>14.355</c:v>
                </c:pt>
                <c:pt idx="432">
                  <c:v>14.388999999999999</c:v>
                </c:pt>
                <c:pt idx="433">
                  <c:v>14.422000000000001</c:v>
                </c:pt>
                <c:pt idx="434">
                  <c:v>14.455</c:v>
                </c:pt>
                <c:pt idx="435">
                  <c:v>14.489000000000001</c:v>
                </c:pt>
                <c:pt idx="436">
                  <c:v>14.522</c:v>
                </c:pt>
                <c:pt idx="437">
                  <c:v>14.555</c:v>
                </c:pt>
                <c:pt idx="438">
                  <c:v>14.589</c:v>
                </c:pt>
                <c:pt idx="439">
                  <c:v>14.622</c:v>
                </c:pt>
                <c:pt idx="440">
                  <c:v>14.654999999999999</c:v>
                </c:pt>
                <c:pt idx="441">
                  <c:v>14.689</c:v>
                </c:pt>
                <c:pt idx="442">
                  <c:v>14.722</c:v>
                </c:pt>
                <c:pt idx="443">
                  <c:v>14.755000000000001</c:v>
                </c:pt>
                <c:pt idx="444">
                  <c:v>14.789</c:v>
                </c:pt>
                <c:pt idx="445">
                  <c:v>14.821999999999999</c:v>
                </c:pt>
                <c:pt idx="446">
                  <c:v>14.855</c:v>
                </c:pt>
                <c:pt idx="447">
                  <c:v>14.888999999999999</c:v>
                </c:pt>
                <c:pt idx="448">
                  <c:v>14.922000000000001</c:v>
                </c:pt>
                <c:pt idx="449">
                  <c:v>14.955</c:v>
                </c:pt>
                <c:pt idx="450">
                  <c:v>14.989000000000001</c:v>
                </c:pt>
                <c:pt idx="451">
                  <c:v>15.022</c:v>
                </c:pt>
                <c:pt idx="452">
                  <c:v>15.055</c:v>
                </c:pt>
                <c:pt idx="453">
                  <c:v>15.089</c:v>
                </c:pt>
                <c:pt idx="454">
                  <c:v>15.122</c:v>
                </c:pt>
                <c:pt idx="455">
                  <c:v>15.154999999999999</c:v>
                </c:pt>
                <c:pt idx="456">
                  <c:v>15.189</c:v>
                </c:pt>
                <c:pt idx="457">
                  <c:v>15.222</c:v>
                </c:pt>
                <c:pt idx="458">
                  <c:v>15.255000000000001</c:v>
                </c:pt>
                <c:pt idx="459">
                  <c:v>15.289</c:v>
                </c:pt>
                <c:pt idx="460">
                  <c:v>15.321999999999999</c:v>
                </c:pt>
                <c:pt idx="461">
                  <c:v>15.355</c:v>
                </c:pt>
                <c:pt idx="462">
                  <c:v>15.388999999999999</c:v>
                </c:pt>
                <c:pt idx="463">
                  <c:v>15.422000000000001</c:v>
                </c:pt>
                <c:pt idx="464">
                  <c:v>15.455</c:v>
                </c:pt>
                <c:pt idx="465">
                  <c:v>15.489000000000001</c:v>
                </c:pt>
                <c:pt idx="466">
                  <c:v>15.522</c:v>
                </c:pt>
                <c:pt idx="467">
                  <c:v>15.555</c:v>
                </c:pt>
                <c:pt idx="468">
                  <c:v>15.589</c:v>
                </c:pt>
                <c:pt idx="469">
                  <c:v>15.622</c:v>
                </c:pt>
                <c:pt idx="470">
                  <c:v>15.654999999999999</c:v>
                </c:pt>
                <c:pt idx="471">
                  <c:v>15.689</c:v>
                </c:pt>
                <c:pt idx="472">
                  <c:v>15.722</c:v>
                </c:pt>
                <c:pt idx="473">
                  <c:v>15.755000000000001</c:v>
                </c:pt>
                <c:pt idx="474">
                  <c:v>15.789</c:v>
                </c:pt>
                <c:pt idx="475">
                  <c:v>15.821999999999999</c:v>
                </c:pt>
                <c:pt idx="476">
                  <c:v>15.855</c:v>
                </c:pt>
                <c:pt idx="477">
                  <c:v>15.888999999999999</c:v>
                </c:pt>
                <c:pt idx="478">
                  <c:v>15.922000000000001</c:v>
                </c:pt>
                <c:pt idx="479">
                  <c:v>15.955</c:v>
                </c:pt>
                <c:pt idx="480">
                  <c:v>15.989000000000001</c:v>
                </c:pt>
                <c:pt idx="481">
                  <c:v>16.021999999999998</c:v>
                </c:pt>
                <c:pt idx="482">
                  <c:v>16.055</c:v>
                </c:pt>
                <c:pt idx="483">
                  <c:v>16.088999999999999</c:v>
                </c:pt>
                <c:pt idx="484">
                  <c:v>16.122</c:v>
                </c:pt>
                <c:pt idx="485">
                  <c:v>16.155000000000001</c:v>
                </c:pt>
                <c:pt idx="486">
                  <c:v>16.189</c:v>
                </c:pt>
                <c:pt idx="487">
                  <c:v>16.222000000000001</c:v>
                </c:pt>
                <c:pt idx="488">
                  <c:v>16.254999999999999</c:v>
                </c:pt>
                <c:pt idx="489">
                  <c:v>16.289000000000001</c:v>
                </c:pt>
                <c:pt idx="490">
                  <c:v>16.321999999999999</c:v>
                </c:pt>
                <c:pt idx="491">
                  <c:v>16.355</c:v>
                </c:pt>
                <c:pt idx="492">
                  <c:v>16.388999999999999</c:v>
                </c:pt>
                <c:pt idx="493">
                  <c:v>16.422000000000001</c:v>
                </c:pt>
                <c:pt idx="494">
                  <c:v>16.454999999999998</c:v>
                </c:pt>
                <c:pt idx="495">
                  <c:v>16.489000000000001</c:v>
                </c:pt>
                <c:pt idx="496">
                  <c:v>16.521999999999998</c:v>
                </c:pt>
                <c:pt idx="497">
                  <c:v>16.555</c:v>
                </c:pt>
                <c:pt idx="498">
                  <c:v>16.588999999999999</c:v>
                </c:pt>
                <c:pt idx="499">
                  <c:v>16.622</c:v>
                </c:pt>
                <c:pt idx="500">
                  <c:v>16.655000000000001</c:v>
                </c:pt>
                <c:pt idx="501">
                  <c:v>16.689</c:v>
                </c:pt>
                <c:pt idx="502">
                  <c:v>16.722000000000001</c:v>
                </c:pt>
                <c:pt idx="503">
                  <c:v>16.754999999999999</c:v>
                </c:pt>
                <c:pt idx="504">
                  <c:v>16.789000000000001</c:v>
                </c:pt>
                <c:pt idx="505">
                  <c:v>16.821999999999999</c:v>
                </c:pt>
                <c:pt idx="506">
                  <c:v>16.855</c:v>
                </c:pt>
                <c:pt idx="507">
                  <c:v>16.888999999999999</c:v>
                </c:pt>
                <c:pt idx="508">
                  <c:v>16.922000000000001</c:v>
                </c:pt>
                <c:pt idx="509">
                  <c:v>16.954999999999998</c:v>
                </c:pt>
                <c:pt idx="510">
                  <c:v>16.989000000000001</c:v>
                </c:pt>
                <c:pt idx="511">
                  <c:v>17.021999999999998</c:v>
                </c:pt>
                <c:pt idx="512">
                  <c:v>17.055</c:v>
                </c:pt>
                <c:pt idx="513">
                  <c:v>17.088999999999999</c:v>
                </c:pt>
                <c:pt idx="514">
                  <c:v>17.122</c:v>
                </c:pt>
                <c:pt idx="515">
                  <c:v>17.155000000000001</c:v>
                </c:pt>
                <c:pt idx="516">
                  <c:v>17.189</c:v>
                </c:pt>
                <c:pt idx="517">
                  <c:v>17.222000000000001</c:v>
                </c:pt>
                <c:pt idx="518">
                  <c:v>17.254999999999999</c:v>
                </c:pt>
                <c:pt idx="519">
                  <c:v>17.289000000000001</c:v>
                </c:pt>
                <c:pt idx="520">
                  <c:v>17.321999999999999</c:v>
                </c:pt>
                <c:pt idx="521">
                  <c:v>17.355</c:v>
                </c:pt>
                <c:pt idx="522">
                  <c:v>17.388999999999999</c:v>
                </c:pt>
                <c:pt idx="523">
                  <c:v>17.422000000000001</c:v>
                </c:pt>
                <c:pt idx="524">
                  <c:v>17.454999999999998</c:v>
                </c:pt>
                <c:pt idx="525">
                  <c:v>17.489000000000001</c:v>
                </c:pt>
                <c:pt idx="526">
                  <c:v>17.521999999999998</c:v>
                </c:pt>
                <c:pt idx="527">
                  <c:v>17.555</c:v>
                </c:pt>
                <c:pt idx="528">
                  <c:v>17.588999999999999</c:v>
                </c:pt>
                <c:pt idx="529">
                  <c:v>17.622</c:v>
                </c:pt>
                <c:pt idx="530">
                  <c:v>17.655000000000001</c:v>
                </c:pt>
                <c:pt idx="531">
                  <c:v>17.689</c:v>
                </c:pt>
                <c:pt idx="532">
                  <c:v>17.722000000000001</c:v>
                </c:pt>
                <c:pt idx="533">
                  <c:v>17.754999999999999</c:v>
                </c:pt>
                <c:pt idx="534">
                  <c:v>17.789000000000001</c:v>
                </c:pt>
                <c:pt idx="535">
                  <c:v>17.821999999999999</c:v>
                </c:pt>
                <c:pt idx="536">
                  <c:v>17.855</c:v>
                </c:pt>
                <c:pt idx="537">
                  <c:v>17.888999999999999</c:v>
                </c:pt>
                <c:pt idx="538">
                  <c:v>17.922000000000001</c:v>
                </c:pt>
                <c:pt idx="539">
                  <c:v>17.954999999999998</c:v>
                </c:pt>
                <c:pt idx="540">
                  <c:v>17.989000000000001</c:v>
                </c:pt>
                <c:pt idx="541">
                  <c:v>18.021999999999998</c:v>
                </c:pt>
                <c:pt idx="542">
                  <c:v>18.055</c:v>
                </c:pt>
                <c:pt idx="543">
                  <c:v>18.088999999999999</c:v>
                </c:pt>
                <c:pt idx="544">
                  <c:v>18.122</c:v>
                </c:pt>
                <c:pt idx="545">
                  <c:v>18.155000000000001</c:v>
                </c:pt>
                <c:pt idx="546">
                  <c:v>18.189</c:v>
                </c:pt>
                <c:pt idx="547">
                  <c:v>18.222000000000001</c:v>
                </c:pt>
                <c:pt idx="548">
                  <c:v>18.254999999999999</c:v>
                </c:pt>
                <c:pt idx="549">
                  <c:v>18.289000000000001</c:v>
                </c:pt>
                <c:pt idx="550">
                  <c:v>18.321999999999999</c:v>
                </c:pt>
                <c:pt idx="551">
                  <c:v>18.355</c:v>
                </c:pt>
                <c:pt idx="552">
                  <c:v>18.388999999999999</c:v>
                </c:pt>
                <c:pt idx="553">
                  <c:v>18.422000000000001</c:v>
                </c:pt>
                <c:pt idx="554">
                  <c:v>18.454999999999998</c:v>
                </c:pt>
                <c:pt idx="555">
                  <c:v>18.489000000000001</c:v>
                </c:pt>
                <c:pt idx="556">
                  <c:v>18.521999999999998</c:v>
                </c:pt>
                <c:pt idx="557">
                  <c:v>18.555</c:v>
                </c:pt>
                <c:pt idx="558">
                  <c:v>18.588999999999999</c:v>
                </c:pt>
                <c:pt idx="559">
                  <c:v>18.622</c:v>
                </c:pt>
                <c:pt idx="560">
                  <c:v>18.655000000000001</c:v>
                </c:pt>
                <c:pt idx="561">
                  <c:v>18.689</c:v>
                </c:pt>
                <c:pt idx="562">
                  <c:v>18.722000000000001</c:v>
                </c:pt>
                <c:pt idx="563">
                  <c:v>18.754999999999999</c:v>
                </c:pt>
                <c:pt idx="564">
                  <c:v>18.789000000000001</c:v>
                </c:pt>
                <c:pt idx="565">
                  <c:v>18.821999999999999</c:v>
                </c:pt>
                <c:pt idx="566">
                  <c:v>18.855</c:v>
                </c:pt>
                <c:pt idx="567">
                  <c:v>18.888999999999999</c:v>
                </c:pt>
                <c:pt idx="568">
                  <c:v>18.922000000000001</c:v>
                </c:pt>
                <c:pt idx="569">
                  <c:v>18.954999999999998</c:v>
                </c:pt>
                <c:pt idx="570">
                  <c:v>18.989000000000001</c:v>
                </c:pt>
                <c:pt idx="571">
                  <c:v>19.021999999999998</c:v>
                </c:pt>
                <c:pt idx="572">
                  <c:v>19.055</c:v>
                </c:pt>
                <c:pt idx="573">
                  <c:v>19.088999999999999</c:v>
                </c:pt>
                <c:pt idx="574">
                  <c:v>19.122</c:v>
                </c:pt>
                <c:pt idx="575">
                  <c:v>19.155000000000001</c:v>
                </c:pt>
                <c:pt idx="576">
                  <c:v>19.189</c:v>
                </c:pt>
                <c:pt idx="577">
                  <c:v>19.222000000000001</c:v>
                </c:pt>
                <c:pt idx="578">
                  <c:v>19.254999999999999</c:v>
                </c:pt>
                <c:pt idx="579">
                  <c:v>19.289000000000001</c:v>
                </c:pt>
                <c:pt idx="580">
                  <c:v>19.321999999999999</c:v>
                </c:pt>
                <c:pt idx="581">
                  <c:v>19.355</c:v>
                </c:pt>
                <c:pt idx="582">
                  <c:v>19.388999999999999</c:v>
                </c:pt>
                <c:pt idx="583">
                  <c:v>19.422000000000001</c:v>
                </c:pt>
                <c:pt idx="584">
                  <c:v>19.454999999999998</c:v>
                </c:pt>
                <c:pt idx="585">
                  <c:v>19.489000000000001</c:v>
                </c:pt>
                <c:pt idx="586">
                  <c:v>19.521999999999998</c:v>
                </c:pt>
                <c:pt idx="587">
                  <c:v>19.555</c:v>
                </c:pt>
                <c:pt idx="588">
                  <c:v>19.588999999999999</c:v>
                </c:pt>
                <c:pt idx="589">
                  <c:v>19.622</c:v>
                </c:pt>
                <c:pt idx="590">
                  <c:v>19.655000000000001</c:v>
                </c:pt>
                <c:pt idx="591">
                  <c:v>19.689</c:v>
                </c:pt>
                <c:pt idx="592">
                  <c:v>19.722000000000001</c:v>
                </c:pt>
                <c:pt idx="593">
                  <c:v>19.754999999999999</c:v>
                </c:pt>
                <c:pt idx="594">
                  <c:v>19.789000000000001</c:v>
                </c:pt>
                <c:pt idx="595">
                  <c:v>19.821999999999999</c:v>
                </c:pt>
                <c:pt idx="596">
                  <c:v>19.855</c:v>
                </c:pt>
                <c:pt idx="597">
                  <c:v>19.888999999999999</c:v>
                </c:pt>
                <c:pt idx="598">
                  <c:v>19.922000000000001</c:v>
                </c:pt>
                <c:pt idx="599">
                  <c:v>19.954999999999998</c:v>
                </c:pt>
                <c:pt idx="600">
                  <c:v>19.989000000000001</c:v>
                </c:pt>
                <c:pt idx="601">
                  <c:v>20.021999999999998</c:v>
                </c:pt>
                <c:pt idx="602">
                  <c:v>20.055</c:v>
                </c:pt>
                <c:pt idx="603">
                  <c:v>20.088999999999999</c:v>
                </c:pt>
                <c:pt idx="604">
                  <c:v>20.122</c:v>
                </c:pt>
                <c:pt idx="605">
                  <c:v>20.155000000000001</c:v>
                </c:pt>
                <c:pt idx="606">
                  <c:v>20.189</c:v>
                </c:pt>
                <c:pt idx="607">
                  <c:v>20.222000000000001</c:v>
                </c:pt>
                <c:pt idx="608">
                  <c:v>20.254999999999999</c:v>
                </c:pt>
                <c:pt idx="609">
                  <c:v>20.289000000000001</c:v>
                </c:pt>
                <c:pt idx="610">
                  <c:v>20.321999999999999</c:v>
                </c:pt>
                <c:pt idx="611">
                  <c:v>20.355</c:v>
                </c:pt>
                <c:pt idx="612">
                  <c:v>20.388999999999999</c:v>
                </c:pt>
                <c:pt idx="613">
                  <c:v>20.422000000000001</c:v>
                </c:pt>
                <c:pt idx="614">
                  <c:v>20.454999999999998</c:v>
                </c:pt>
                <c:pt idx="615">
                  <c:v>20.489000000000001</c:v>
                </c:pt>
                <c:pt idx="616">
                  <c:v>20.521999999999998</c:v>
                </c:pt>
                <c:pt idx="617">
                  <c:v>20.555</c:v>
                </c:pt>
                <c:pt idx="618">
                  <c:v>20.588999999999999</c:v>
                </c:pt>
                <c:pt idx="619">
                  <c:v>20.622</c:v>
                </c:pt>
                <c:pt idx="620">
                  <c:v>20.655000000000001</c:v>
                </c:pt>
                <c:pt idx="621">
                  <c:v>20.689</c:v>
                </c:pt>
                <c:pt idx="622">
                  <c:v>20.722000000000001</c:v>
                </c:pt>
                <c:pt idx="623">
                  <c:v>20.754999999999999</c:v>
                </c:pt>
                <c:pt idx="624">
                  <c:v>20.789000000000001</c:v>
                </c:pt>
                <c:pt idx="625">
                  <c:v>20.821999999999999</c:v>
                </c:pt>
                <c:pt idx="626">
                  <c:v>20.855</c:v>
                </c:pt>
                <c:pt idx="627">
                  <c:v>20.888999999999999</c:v>
                </c:pt>
                <c:pt idx="628">
                  <c:v>20.922000000000001</c:v>
                </c:pt>
                <c:pt idx="629">
                  <c:v>20.954999999999998</c:v>
                </c:pt>
                <c:pt idx="630">
                  <c:v>20.988</c:v>
                </c:pt>
                <c:pt idx="631">
                  <c:v>21.021999999999998</c:v>
                </c:pt>
                <c:pt idx="632">
                  <c:v>21.055</c:v>
                </c:pt>
                <c:pt idx="633">
                  <c:v>21.088000000000001</c:v>
                </c:pt>
                <c:pt idx="634">
                  <c:v>21.122</c:v>
                </c:pt>
                <c:pt idx="635">
                  <c:v>21.155000000000001</c:v>
                </c:pt>
                <c:pt idx="636">
                  <c:v>21.187999999999999</c:v>
                </c:pt>
                <c:pt idx="637">
                  <c:v>21.222000000000001</c:v>
                </c:pt>
                <c:pt idx="638">
                  <c:v>21.254999999999999</c:v>
                </c:pt>
                <c:pt idx="639">
                  <c:v>21.288</c:v>
                </c:pt>
                <c:pt idx="640">
                  <c:v>21.321999999999999</c:v>
                </c:pt>
                <c:pt idx="641">
                  <c:v>21.355</c:v>
                </c:pt>
                <c:pt idx="642">
                  <c:v>21.388000000000002</c:v>
                </c:pt>
                <c:pt idx="643">
                  <c:v>21.422000000000001</c:v>
                </c:pt>
                <c:pt idx="644">
                  <c:v>21.454999999999998</c:v>
                </c:pt>
                <c:pt idx="645">
                  <c:v>21.488</c:v>
                </c:pt>
                <c:pt idx="646">
                  <c:v>21.521999999999998</c:v>
                </c:pt>
                <c:pt idx="647">
                  <c:v>21.555</c:v>
                </c:pt>
                <c:pt idx="648">
                  <c:v>21.588000000000001</c:v>
                </c:pt>
                <c:pt idx="649">
                  <c:v>21.622</c:v>
                </c:pt>
                <c:pt idx="650">
                  <c:v>21.655000000000001</c:v>
                </c:pt>
                <c:pt idx="651">
                  <c:v>21.687999999999999</c:v>
                </c:pt>
                <c:pt idx="652">
                  <c:v>21.722000000000001</c:v>
                </c:pt>
                <c:pt idx="653">
                  <c:v>21.754999999999999</c:v>
                </c:pt>
                <c:pt idx="654">
                  <c:v>21.788</c:v>
                </c:pt>
                <c:pt idx="655">
                  <c:v>21.821999999999999</c:v>
                </c:pt>
                <c:pt idx="656">
                  <c:v>21.855</c:v>
                </c:pt>
                <c:pt idx="657">
                  <c:v>21.888000000000002</c:v>
                </c:pt>
                <c:pt idx="658">
                  <c:v>21.922000000000001</c:v>
                </c:pt>
                <c:pt idx="659">
                  <c:v>21.954999999999998</c:v>
                </c:pt>
                <c:pt idx="660">
                  <c:v>21.988</c:v>
                </c:pt>
                <c:pt idx="661">
                  <c:v>22.021999999999998</c:v>
                </c:pt>
                <c:pt idx="662">
                  <c:v>22.055</c:v>
                </c:pt>
                <c:pt idx="663">
                  <c:v>22.088000000000001</c:v>
                </c:pt>
                <c:pt idx="664">
                  <c:v>22.122</c:v>
                </c:pt>
                <c:pt idx="665">
                  <c:v>22.155000000000001</c:v>
                </c:pt>
                <c:pt idx="666">
                  <c:v>22.187999999999999</c:v>
                </c:pt>
                <c:pt idx="667">
                  <c:v>22.222000000000001</c:v>
                </c:pt>
                <c:pt idx="668">
                  <c:v>22.254999999999999</c:v>
                </c:pt>
                <c:pt idx="669">
                  <c:v>22.288</c:v>
                </c:pt>
                <c:pt idx="670">
                  <c:v>22.321999999999999</c:v>
                </c:pt>
                <c:pt idx="671">
                  <c:v>22.355</c:v>
                </c:pt>
                <c:pt idx="672">
                  <c:v>22.388000000000002</c:v>
                </c:pt>
                <c:pt idx="673">
                  <c:v>22.422000000000001</c:v>
                </c:pt>
                <c:pt idx="674">
                  <c:v>22.454999999999998</c:v>
                </c:pt>
                <c:pt idx="675">
                  <c:v>22.488</c:v>
                </c:pt>
                <c:pt idx="676">
                  <c:v>22.521999999999998</c:v>
                </c:pt>
                <c:pt idx="677">
                  <c:v>22.555</c:v>
                </c:pt>
                <c:pt idx="678">
                  <c:v>22.588000000000001</c:v>
                </c:pt>
                <c:pt idx="679">
                  <c:v>22.622</c:v>
                </c:pt>
                <c:pt idx="680">
                  <c:v>22.655000000000001</c:v>
                </c:pt>
                <c:pt idx="681">
                  <c:v>22.687999999999999</c:v>
                </c:pt>
                <c:pt idx="682">
                  <c:v>22.722000000000001</c:v>
                </c:pt>
                <c:pt idx="683">
                  <c:v>22.754999999999999</c:v>
                </c:pt>
                <c:pt idx="684">
                  <c:v>22.788</c:v>
                </c:pt>
                <c:pt idx="685">
                  <c:v>22.821999999999999</c:v>
                </c:pt>
                <c:pt idx="686">
                  <c:v>22.855</c:v>
                </c:pt>
                <c:pt idx="687">
                  <c:v>22.888000000000002</c:v>
                </c:pt>
                <c:pt idx="688">
                  <c:v>22.922000000000001</c:v>
                </c:pt>
                <c:pt idx="689">
                  <c:v>22.954999999999998</c:v>
                </c:pt>
                <c:pt idx="690">
                  <c:v>22.988</c:v>
                </c:pt>
                <c:pt idx="691">
                  <c:v>23.021999999999998</c:v>
                </c:pt>
                <c:pt idx="692">
                  <c:v>23.055</c:v>
                </c:pt>
                <c:pt idx="693">
                  <c:v>23.088000000000001</c:v>
                </c:pt>
                <c:pt idx="694">
                  <c:v>23.122</c:v>
                </c:pt>
                <c:pt idx="695">
                  <c:v>23.155000000000001</c:v>
                </c:pt>
                <c:pt idx="696">
                  <c:v>23.187999999999999</c:v>
                </c:pt>
                <c:pt idx="697">
                  <c:v>23.222000000000001</c:v>
                </c:pt>
                <c:pt idx="698">
                  <c:v>23.254999999999999</c:v>
                </c:pt>
                <c:pt idx="699">
                  <c:v>23.288</c:v>
                </c:pt>
                <c:pt idx="700">
                  <c:v>23.321999999999999</c:v>
                </c:pt>
                <c:pt idx="701">
                  <c:v>23.355</c:v>
                </c:pt>
                <c:pt idx="702">
                  <c:v>23.388000000000002</c:v>
                </c:pt>
                <c:pt idx="703">
                  <c:v>23.422000000000001</c:v>
                </c:pt>
                <c:pt idx="704">
                  <c:v>23.454999999999998</c:v>
                </c:pt>
                <c:pt idx="705">
                  <c:v>23.488</c:v>
                </c:pt>
                <c:pt idx="706">
                  <c:v>23.521999999999998</c:v>
                </c:pt>
                <c:pt idx="707">
                  <c:v>23.555</c:v>
                </c:pt>
                <c:pt idx="708">
                  <c:v>23.588000000000001</c:v>
                </c:pt>
                <c:pt idx="709">
                  <c:v>23.622</c:v>
                </c:pt>
                <c:pt idx="710">
                  <c:v>23.655000000000001</c:v>
                </c:pt>
                <c:pt idx="711">
                  <c:v>23.687999999999999</c:v>
                </c:pt>
                <c:pt idx="712">
                  <c:v>23.722000000000001</c:v>
                </c:pt>
                <c:pt idx="713">
                  <c:v>23.754999999999999</c:v>
                </c:pt>
                <c:pt idx="714">
                  <c:v>23.788</c:v>
                </c:pt>
                <c:pt idx="715">
                  <c:v>23.821999999999999</c:v>
                </c:pt>
                <c:pt idx="716">
                  <c:v>23.855</c:v>
                </c:pt>
                <c:pt idx="717">
                  <c:v>23.888000000000002</c:v>
                </c:pt>
                <c:pt idx="718">
                  <c:v>23.922000000000001</c:v>
                </c:pt>
                <c:pt idx="719">
                  <c:v>23.954999999999998</c:v>
                </c:pt>
                <c:pt idx="720">
                  <c:v>23.988</c:v>
                </c:pt>
                <c:pt idx="721">
                  <c:v>24.021999999999998</c:v>
                </c:pt>
                <c:pt idx="722">
                  <c:v>24.055</c:v>
                </c:pt>
                <c:pt idx="723">
                  <c:v>24.088000000000001</c:v>
                </c:pt>
                <c:pt idx="724">
                  <c:v>24.122</c:v>
                </c:pt>
                <c:pt idx="725">
                  <c:v>24.155000000000001</c:v>
                </c:pt>
                <c:pt idx="726">
                  <c:v>24.187999999999999</c:v>
                </c:pt>
                <c:pt idx="727">
                  <c:v>24.222000000000001</c:v>
                </c:pt>
                <c:pt idx="728">
                  <c:v>24.254999999999999</c:v>
                </c:pt>
                <c:pt idx="729">
                  <c:v>24.288</c:v>
                </c:pt>
                <c:pt idx="730">
                  <c:v>24.321999999999999</c:v>
                </c:pt>
                <c:pt idx="731">
                  <c:v>24.355</c:v>
                </c:pt>
                <c:pt idx="732">
                  <c:v>24.388000000000002</c:v>
                </c:pt>
                <c:pt idx="733">
                  <c:v>24.422000000000001</c:v>
                </c:pt>
                <c:pt idx="734">
                  <c:v>24.454999999999998</c:v>
                </c:pt>
                <c:pt idx="735">
                  <c:v>24.488</c:v>
                </c:pt>
                <c:pt idx="736">
                  <c:v>24.521999999999998</c:v>
                </c:pt>
                <c:pt idx="737">
                  <c:v>24.555</c:v>
                </c:pt>
                <c:pt idx="738">
                  <c:v>24.588000000000001</c:v>
                </c:pt>
                <c:pt idx="739">
                  <c:v>24.622</c:v>
                </c:pt>
                <c:pt idx="740">
                  <c:v>24.655000000000001</c:v>
                </c:pt>
                <c:pt idx="741">
                  <c:v>24.687999999999999</c:v>
                </c:pt>
                <c:pt idx="742">
                  <c:v>24.722000000000001</c:v>
                </c:pt>
                <c:pt idx="743">
                  <c:v>24.754999999999999</c:v>
                </c:pt>
                <c:pt idx="744">
                  <c:v>24.788</c:v>
                </c:pt>
                <c:pt idx="745">
                  <c:v>24.821999999999999</c:v>
                </c:pt>
                <c:pt idx="746">
                  <c:v>24.855</c:v>
                </c:pt>
                <c:pt idx="747">
                  <c:v>24.888000000000002</c:v>
                </c:pt>
                <c:pt idx="748">
                  <c:v>24.922000000000001</c:v>
                </c:pt>
                <c:pt idx="749">
                  <c:v>24.954999999999998</c:v>
                </c:pt>
                <c:pt idx="750">
                  <c:v>24.988</c:v>
                </c:pt>
                <c:pt idx="751">
                  <c:v>25.021999999999998</c:v>
                </c:pt>
                <c:pt idx="752">
                  <c:v>25.055</c:v>
                </c:pt>
                <c:pt idx="753">
                  <c:v>25.088000000000001</c:v>
                </c:pt>
                <c:pt idx="754">
                  <c:v>25.122</c:v>
                </c:pt>
                <c:pt idx="755">
                  <c:v>25.155000000000001</c:v>
                </c:pt>
                <c:pt idx="756">
                  <c:v>25.187999999999999</c:v>
                </c:pt>
                <c:pt idx="757">
                  <c:v>25.222000000000001</c:v>
                </c:pt>
                <c:pt idx="758">
                  <c:v>25.254999999999999</c:v>
                </c:pt>
                <c:pt idx="759">
                  <c:v>25.288</c:v>
                </c:pt>
                <c:pt idx="760">
                  <c:v>25.321999999999999</c:v>
                </c:pt>
                <c:pt idx="761">
                  <c:v>25.355</c:v>
                </c:pt>
                <c:pt idx="762">
                  <c:v>25.388000000000002</c:v>
                </c:pt>
                <c:pt idx="763">
                  <c:v>25.422000000000001</c:v>
                </c:pt>
                <c:pt idx="764">
                  <c:v>25.454999999999998</c:v>
                </c:pt>
                <c:pt idx="765">
                  <c:v>25.488</c:v>
                </c:pt>
                <c:pt idx="766">
                  <c:v>25.521999999999998</c:v>
                </c:pt>
                <c:pt idx="767">
                  <c:v>25.555</c:v>
                </c:pt>
                <c:pt idx="768">
                  <c:v>25.588000000000001</c:v>
                </c:pt>
                <c:pt idx="769">
                  <c:v>25.622</c:v>
                </c:pt>
                <c:pt idx="770">
                  <c:v>25.655000000000001</c:v>
                </c:pt>
                <c:pt idx="771">
                  <c:v>25.687999999999999</c:v>
                </c:pt>
                <c:pt idx="772">
                  <c:v>25.722000000000001</c:v>
                </c:pt>
                <c:pt idx="773">
                  <c:v>25.754999999999999</c:v>
                </c:pt>
                <c:pt idx="774">
                  <c:v>25.788</c:v>
                </c:pt>
                <c:pt idx="775">
                  <c:v>25.821999999999999</c:v>
                </c:pt>
                <c:pt idx="776">
                  <c:v>25.855</c:v>
                </c:pt>
                <c:pt idx="777">
                  <c:v>25.888000000000002</c:v>
                </c:pt>
                <c:pt idx="778">
                  <c:v>25.922000000000001</c:v>
                </c:pt>
                <c:pt idx="779">
                  <c:v>25.954999999999998</c:v>
                </c:pt>
                <c:pt idx="780">
                  <c:v>25.988</c:v>
                </c:pt>
                <c:pt idx="781">
                  <c:v>26.021999999999998</c:v>
                </c:pt>
                <c:pt idx="782">
                  <c:v>26.055</c:v>
                </c:pt>
                <c:pt idx="783">
                  <c:v>26.088000000000001</c:v>
                </c:pt>
                <c:pt idx="784">
                  <c:v>26.122</c:v>
                </c:pt>
                <c:pt idx="785">
                  <c:v>26.155000000000001</c:v>
                </c:pt>
                <c:pt idx="786">
                  <c:v>26.187999999999999</c:v>
                </c:pt>
                <c:pt idx="787">
                  <c:v>26.222000000000001</c:v>
                </c:pt>
                <c:pt idx="788">
                  <c:v>26.254999999999999</c:v>
                </c:pt>
                <c:pt idx="789">
                  <c:v>26.288</c:v>
                </c:pt>
                <c:pt idx="790">
                  <c:v>26.321999999999999</c:v>
                </c:pt>
                <c:pt idx="791">
                  <c:v>26.355</c:v>
                </c:pt>
                <c:pt idx="792">
                  <c:v>26.388000000000002</c:v>
                </c:pt>
                <c:pt idx="793">
                  <c:v>26.422000000000001</c:v>
                </c:pt>
                <c:pt idx="794">
                  <c:v>26.454999999999998</c:v>
                </c:pt>
                <c:pt idx="795">
                  <c:v>26.488</c:v>
                </c:pt>
                <c:pt idx="796">
                  <c:v>26.521999999999998</c:v>
                </c:pt>
                <c:pt idx="797">
                  <c:v>26.555</c:v>
                </c:pt>
                <c:pt idx="798">
                  <c:v>26.588000000000001</c:v>
                </c:pt>
                <c:pt idx="799">
                  <c:v>26.622</c:v>
                </c:pt>
                <c:pt idx="800">
                  <c:v>26.655000000000001</c:v>
                </c:pt>
                <c:pt idx="801">
                  <c:v>26.687999999999999</c:v>
                </c:pt>
                <c:pt idx="802">
                  <c:v>26.722000000000001</c:v>
                </c:pt>
                <c:pt idx="803">
                  <c:v>26.754999999999999</c:v>
                </c:pt>
                <c:pt idx="804">
                  <c:v>26.788</c:v>
                </c:pt>
                <c:pt idx="805">
                  <c:v>26.821999999999999</c:v>
                </c:pt>
                <c:pt idx="806">
                  <c:v>26.855</c:v>
                </c:pt>
                <c:pt idx="807">
                  <c:v>26.888000000000002</c:v>
                </c:pt>
                <c:pt idx="808">
                  <c:v>26.922000000000001</c:v>
                </c:pt>
                <c:pt idx="809">
                  <c:v>26.954999999999998</c:v>
                </c:pt>
                <c:pt idx="810">
                  <c:v>26.988</c:v>
                </c:pt>
                <c:pt idx="811">
                  <c:v>27.021999999999998</c:v>
                </c:pt>
                <c:pt idx="812">
                  <c:v>27.055</c:v>
                </c:pt>
                <c:pt idx="813">
                  <c:v>27.088000000000001</c:v>
                </c:pt>
                <c:pt idx="814">
                  <c:v>27.122</c:v>
                </c:pt>
                <c:pt idx="815">
                  <c:v>27.155000000000001</c:v>
                </c:pt>
                <c:pt idx="816">
                  <c:v>27.187999999999999</c:v>
                </c:pt>
                <c:pt idx="817">
                  <c:v>27.222000000000001</c:v>
                </c:pt>
                <c:pt idx="818">
                  <c:v>27.254999999999999</c:v>
                </c:pt>
                <c:pt idx="819">
                  <c:v>27.288</c:v>
                </c:pt>
                <c:pt idx="820">
                  <c:v>27.321999999999999</c:v>
                </c:pt>
                <c:pt idx="821">
                  <c:v>27.355</c:v>
                </c:pt>
                <c:pt idx="822">
                  <c:v>27.388000000000002</c:v>
                </c:pt>
                <c:pt idx="823">
                  <c:v>27.422000000000001</c:v>
                </c:pt>
                <c:pt idx="824">
                  <c:v>27.454999999999998</c:v>
                </c:pt>
                <c:pt idx="825">
                  <c:v>27.488</c:v>
                </c:pt>
                <c:pt idx="826">
                  <c:v>27.521999999999998</c:v>
                </c:pt>
                <c:pt idx="827">
                  <c:v>27.555</c:v>
                </c:pt>
                <c:pt idx="828">
                  <c:v>27.588000000000001</c:v>
                </c:pt>
                <c:pt idx="829">
                  <c:v>27.622</c:v>
                </c:pt>
                <c:pt idx="830">
                  <c:v>27.655000000000001</c:v>
                </c:pt>
                <c:pt idx="831">
                  <c:v>27.687999999999999</c:v>
                </c:pt>
                <c:pt idx="832">
                  <c:v>27.722000000000001</c:v>
                </c:pt>
                <c:pt idx="833">
                  <c:v>27.754999999999999</c:v>
                </c:pt>
                <c:pt idx="834">
                  <c:v>27.788</c:v>
                </c:pt>
                <c:pt idx="835">
                  <c:v>27.821999999999999</c:v>
                </c:pt>
                <c:pt idx="836">
                  <c:v>27.855</c:v>
                </c:pt>
                <c:pt idx="837">
                  <c:v>27.888000000000002</c:v>
                </c:pt>
                <c:pt idx="838">
                  <c:v>27.922000000000001</c:v>
                </c:pt>
                <c:pt idx="839">
                  <c:v>27.954999999999998</c:v>
                </c:pt>
                <c:pt idx="840">
                  <c:v>27.988</c:v>
                </c:pt>
                <c:pt idx="841">
                  <c:v>28.021000000000001</c:v>
                </c:pt>
                <c:pt idx="842">
                  <c:v>28.055</c:v>
                </c:pt>
                <c:pt idx="843">
                  <c:v>28.088000000000001</c:v>
                </c:pt>
                <c:pt idx="844">
                  <c:v>28.120999999999999</c:v>
                </c:pt>
                <c:pt idx="845">
                  <c:v>28.155000000000001</c:v>
                </c:pt>
                <c:pt idx="846">
                  <c:v>28.187999999999999</c:v>
                </c:pt>
                <c:pt idx="847">
                  <c:v>28.221</c:v>
                </c:pt>
                <c:pt idx="848">
                  <c:v>28.254999999999999</c:v>
                </c:pt>
                <c:pt idx="849">
                  <c:v>28.288</c:v>
                </c:pt>
                <c:pt idx="850">
                  <c:v>28.321000000000002</c:v>
                </c:pt>
                <c:pt idx="851">
                  <c:v>28.355</c:v>
                </c:pt>
                <c:pt idx="852">
                  <c:v>28.388000000000002</c:v>
                </c:pt>
                <c:pt idx="853">
                  <c:v>28.420999999999999</c:v>
                </c:pt>
                <c:pt idx="854">
                  <c:v>28.454999999999998</c:v>
                </c:pt>
                <c:pt idx="855">
                  <c:v>28.488</c:v>
                </c:pt>
                <c:pt idx="856">
                  <c:v>28.521000000000001</c:v>
                </c:pt>
                <c:pt idx="857">
                  <c:v>28.555</c:v>
                </c:pt>
                <c:pt idx="858">
                  <c:v>28.588000000000001</c:v>
                </c:pt>
                <c:pt idx="859">
                  <c:v>28.620999999999999</c:v>
                </c:pt>
                <c:pt idx="860">
                  <c:v>28.655000000000001</c:v>
                </c:pt>
                <c:pt idx="861">
                  <c:v>28.687999999999999</c:v>
                </c:pt>
                <c:pt idx="862">
                  <c:v>28.721</c:v>
                </c:pt>
                <c:pt idx="863">
                  <c:v>28.754999999999999</c:v>
                </c:pt>
                <c:pt idx="864">
                  <c:v>28.788</c:v>
                </c:pt>
                <c:pt idx="865">
                  <c:v>28.821000000000002</c:v>
                </c:pt>
                <c:pt idx="866">
                  <c:v>28.855</c:v>
                </c:pt>
                <c:pt idx="867">
                  <c:v>28.888000000000002</c:v>
                </c:pt>
                <c:pt idx="868">
                  <c:v>28.920999999999999</c:v>
                </c:pt>
                <c:pt idx="869">
                  <c:v>28.954999999999998</c:v>
                </c:pt>
                <c:pt idx="870">
                  <c:v>28.988</c:v>
                </c:pt>
                <c:pt idx="871">
                  <c:v>29.021000000000001</c:v>
                </c:pt>
                <c:pt idx="872">
                  <c:v>29.055</c:v>
                </c:pt>
                <c:pt idx="873">
                  <c:v>29.088000000000001</c:v>
                </c:pt>
                <c:pt idx="874">
                  <c:v>29.120999999999999</c:v>
                </c:pt>
                <c:pt idx="875">
                  <c:v>29.155000000000001</c:v>
                </c:pt>
                <c:pt idx="876">
                  <c:v>29.187999999999999</c:v>
                </c:pt>
                <c:pt idx="877">
                  <c:v>29.221</c:v>
                </c:pt>
                <c:pt idx="878">
                  <c:v>29.254999999999999</c:v>
                </c:pt>
                <c:pt idx="879">
                  <c:v>29.288</c:v>
                </c:pt>
                <c:pt idx="880">
                  <c:v>29.321000000000002</c:v>
                </c:pt>
                <c:pt idx="881">
                  <c:v>29.355</c:v>
                </c:pt>
                <c:pt idx="882">
                  <c:v>29.388000000000002</c:v>
                </c:pt>
                <c:pt idx="883">
                  <c:v>29.420999999999999</c:v>
                </c:pt>
                <c:pt idx="884">
                  <c:v>29.454999999999998</c:v>
                </c:pt>
                <c:pt idx="885">
                  <c:v>29.488</c:v>
                </c:pt>
                <c:pt idx="886">
                  <c:v>29.521000000000001</c:v>
                </c:pt>
                <c:pt idx="887">
                  <c:v>29.555</c:v>
                </c:pt>
                <c:pt idx="888">
                  <c:v>29.588000000000001</c:v>
                </c:pt>
                <c:pt idx="889">
                  <c:v>29.620999999999999</c:v>
                </c:pt>
                <c:pt idx="890">
                  <c:v>29.655000000000001</c:v>
                </c:pt>
                <c:pt idx="891">
                  <c:v>29.687999999999999</c:v>
                </c:pt>
                <c:pt idx="892">
                  <c:v>29.721</c:v>
                </c:pt>
                <c:pt idx="893">
                  <c:v>29.754999999999999</c:v>
                </c:pt>
                <c:pt idx="894">
                  <c:v>29.788</c:v>
                </c:pt>
                <c:pt idx="895">
                  <c:v>29.821000000000002</c:v>
                </c:pt>
                <c:pt idx="896">
                  <c:v>29.855</c:v>
                </c:pt>
                <c:pt idx="897">
                  <c:v>29.888000000000002</c:v>
                </c:pt>
                <c:pt idx="898">
                  <c:v>29.920999999999999</c:v>
                </c:pt>
                <c:pt idx="899">
                  <c:v>29.954999999999998</c:v>
                </c:pt>
                <c:pt idx="900">
                  <c:v>29.988</c:v>
                </c:pt>
                <c:pt idx="901">
                  <c:v>30.021000000000001</c:v>
                </c:pt>
                <c:pt idx="902">
                  <c:v>30.055</c:v>
                </c:pt>
                <c:pt idx="903">
                  <c:v>30.088000000000001</c:v>
                </c:pt>
                <c:pt idx="904">
                  <c:v>30.120999999999999</c:v>
                </c:pt>
                <c:pt idx="905">
                  <c:v>30.155000000000001</c:v>
                </c:pt>
                <c:pt idx="906">
                  <c:v>30.187999999999999</c:v>
                </c:pt>
                <c:pt idx="907">
                  <c:v>30.221</c:v>
                </c:pt>
                <c:pt idx="908">
                  <c:v>30.254999999999999</c:v>
                </c:pt>
                <c:pt idx="909">
                  <c:v>30.288</c:v>
                </c:pt>
                <c:pt idx="910">
                  <c:v>30.321000000000002</c:v>
                </c:pt>
                <c:pt idx="911">
                  <c:v>30.355</c:v>
                </c:pt>
                <c:pt idx="912">
                  <c:v>30.388000000000002</c:v>
                </c:pt>
                <c:pt idx="913">
                  <c:v>30.420999999999999</c:v>
                </c:pt>
                <c:pt idx="914">
                  <c:v>30.454999999999998</c:v>
                </c:pt>
                <c:pt idx="915">
                  <c:v>30.488</c:v>
                </c:pt>
                <c:pt idx="916">
                  <c:v>30.521000000000001</c:v>
                </c:pt>
                <c:pt idx="917">
                  <c:v>30.555</c:v>
                </c:pt>
                <c:pt idx="918">
                  <c:v>30.588000000000001</c:v>
                </c:pt>
                <c:pt idx="919">
                  <c:v>30.620999999999999</c:v>
                </c:pt>
                <c:pt idx="920">
                  <c:v>30.655000000000001</c:v>
                </c:pt>
                <c:pt idx="921">
                  <c:v>30.687999999999999</c:v>
                </c:pt>
                <c:pt idx="922">
                  <c:v>30.721</c:v>
                </c:pt>
                <c:pt idx="923">
                  <c:v>30.754999999999999</c:v>
                </c:pt>
                <c:pt idx="924">
                  <c:v>30.788</c:v>
                </c:pt>
                <c:pt idx="925">
                  <c:v>30.821000000000002</c:v>
                </c:pt>
                <c:pt idx="926">
                  <c:v>30.855</c:v>
                </c:pt>
                <c:pt idx="927">
                  <c:v>30.888000000000002</c:v>
                </c:pt>
                <c:pt idx="928">
                  <c:v>30.920999999999999</c:v>
                </c:pt>
                <c:pt idx="929">
                  <c:v>30.954999999999998</c:v>
                </c:pt>
                <c:pt idx="930">
                  <c:v>30.988</c:v>
                </c:pt>
                <c:pt idx="931">
                  <c:v>31.021000000000001</c:v>
                </c:pt>
                <c:pt idx="932">
                  <c:v>31.055</c:v>
                </c:pt>
                <c:pt idx="933">
                  <c:v>31.088000000000001</c:v>
                </c:pt>
                <c:pt idx="934">
                  <c:v>31.120999999999999</c:v>
                </c:pt>
                <c:pt idx="935">
                  <c:v>31.155000000000001</c:v>
                </c:pt>
                <c:pt idx="936">
                  <c:v>31.187999999999999</c:v>
                </c:pt>
                <c:pt idx="937">
                  <c:v>31.221</c:v>
                </c:pt>
                <c:pt idx="938">
                  <c:v>31.254999999999999</c:v>
                </c:pt>
                <c:pt idx="939">
                  <c:v>31.288</c:v>
                </c:pt>
                <c:pt idx="940">
                  <c:v>31.321000000000002</c:v>
                </c:pt>
                <c:pt idx="941">
                  <c:v>31.355</c:v>
                </c:pt>
                <c:pt idx="942">
                  <c:v>31.388000000000002</c:v>
                </c:pt>
                <c:pt idx="943">
                  <c:v>31.420999999999999</c:v>
                </c:pt>
                <c:pt idx="944">
                  <c:v>31.454999999999998</c:v>
                </c:pt>
                <c:pt idx="945">
                  <c:v>31.488</c:v>
                </c:pt>
                <c:pt idx="946">
                  <c:v>31.521000000000001</c:v>
                </c:pt>
                <c:pt idx="947">
                  <c:v>31.555</c:v>
                </c:pt>
                <c:pt idx="948">
                  <c:v>31.588000000000001</c:v>
                </c:pt>
                <c:pt idx="949">
                  <c:v>31.620999999999999</c:v>
                </c:pt>
                <c:pt idx="950">
                  <c:v>31.655000000000001</c:v>
                </c:pt>
                <c:pt idx="951">
                  <c:v>31.687999999999999</c:v>
                </c:pt>
                <c:pt idx="952">
                  <c:v>31.721</c:v>
                </c:pt>
                <c:pt idx="953">
                  <c:v>31.754999999999999</c:v>
                </c:pt>
                <c:pt idx="954">
                  <c:v>31.788</c:v>
                </c:pt>
                <c:pt idx="955">
                  <c:v>31.821000000000002</c:v>
                </c:pt>
                <c:pt idx="956">
                  <c:v>31.855</c:v>
                </c:pt>
                <c:pt idx="957">
                  <c:v>31.888000000000002</c:v>
                </c:pt>
                <c:pt idx="958">
                  <c:v>31.920999999999999</c:v>
                </c:pt>
                <c:pt idx="959">
                  <c:v>31.954999999999998</c:v>
                </c:pt>
                <c:pt idx="960">
                  <c:v>31.988</c:v>
                </c:pt>
                <c:pt idx="961">
                  <c:v>32.021000000000001</c:v>
                </c:pt>
                <c:pt idx="962">
                  <c:v>32.055</c:v>
                </c:pt>
                <c:pt idx="963">
                  <c:v>32.088000000000001</c:v>
                </c:pt>
                <c:pt idx="964">
                  <c:v>32.121000000000002</c:v>
                </c:pt>
                <c:pt idx="965">
                  <c:v>32.155000000000001</c:v>
                </c:pt>
                <c:pt idx="966">
                  <c:v>32.188000000000002</c:v>
                </c:pt>
                <c:pt idx="967">
                  <c:v>32.220999999999997</c:v>
                </c:pt>
                <c:pt idx="968">
                  <c:v>32.255000000000003</c:v>
                </c:pt>
                <c:pt idx="969">
                  <c:v>32.287999999999997</c:v>
                </c:pt>
                <c:pt idx="970">
                  <c:v>32.320999999999998</c:v>
                </c:pt>
                <c:pt idx="971">
                  <c:v>32.354999999999997</c:v>
                </c:pt>
                <c:pt idx="972">
                  <c:v>32.387999999999998</c:v>
                </c:pt>
                <c:pt idx="973">
                  <c:v>32.420999999999999</c:v>
                </c:pt>
                <c:pt idx="974">
                  <c:v>32.454999999999998</c:v>
                </c:pt>
                <c:pt idx="975">
                  <c:v>32.488</c:v>
                </c:pt>
                <c:pt idx="976">
                  <c:v>32.521000000000001</c:v>
                </c:pt>
                <c:pt idx="977">
                  <c:v>32.555</c:v>
                </c:pt>
                <c:pt idx="978">
                  <c:v>32.588000000000001</c:v>
                </c:pt>
                <c:pt idx="979">
                  <c:v>32.621000000000002</c:v>
                </c:pt>
                <c:pt idx="980">
                  <c:v>32.655000000000001</c:v>
                </c:pt>
                <c:pt idx="981">
                  <c:v>32.688000000000002</c:v>
                </c:pt>
                <c:pt idx="982">
                  <c:v>32.720999999999997</c:v>
                </c:pt>
                <c:pt idx="983">
                  <c:v>32.755000000000003</c:v>
                </c:pt>
                <c:pt idx="984">
                  <c:v>32.787999999999997</c:v>
                </c:pt>
                <c:pt idx="985">
                  <c:v>32.820999999999998</c:v>
                </c:pt>
                <c:pt idx="986">
                  <c:v>32.854999999999997</c:v>
                </c:pt>
                <c:pt idx="987">
                  <c:v>32.887999999999998</c:v>
                </c:pt>
                <c:pt idx="988">
                  <c:v>32.920999999999999</c:v>
                </c:pt>
                <c:pt idx="989">
                  <c:v>32.954999999999998</c:v>
                </c:pt>
                <c:pt idx="990">
                  <c:v>32.988</c:v>
                </c:pt>
                <c:pt idx="991">
                  <c:v>33.021000000000001</c:v>
                </c:pt>
                <c:pt idx="992">
                  <c:v>33.055</c:v>
                </c:pt>
                <c:pt idx="993">
                  <c:v>33.088000000000001</c:v>
                </c:pt>
                <c:pt idx="994">
                  <c:v>33.121000000000002</c:v>
                </c:pt>
                <c:pt idx="995">
                  <c:v>33.155000000000001</c:v>
                </c:pt>
                <c:pt idx="996">
                  <c:v>33.188000000000002</c:v>
                </c:pt>
                <c:pt idx="997">
                  <c:v>33.220999999999997</c:v>
                </c:pt>
                <c:pt idx="998">
                  <c:v>33.255000000000003</c:v>
                </c:pt>
                <c:pt idx="999">
                  <c:v>33.287999999999997</c:v>
                </c:pt>
                <c:pt idx="1000">
                  <c:v>33.320999999999998</c:v>
                </c:pt>
                <c:pt idx="1001">
                  <c:v>33.354999999999997</c:v>
                </c:pt>
                <c:pt idx="1002">
                  <c:v>33.387999999999998</c:v>
                </c:pt>
                <c:pt idx="1003">
                  <c:v>33.420999999999999</c:v>
                </c:pt>
                <c:pt idx="1004">
                  <c:v>33.454999999999998</c:v>
                </c:pt>
                <c:pt idx="1005">
                  <c:v>33.488</c:v>
                </c:pt>
                <c:pt idx="1006">
                  <c:v>33.521000000000001</c:v>
                </c:pt>
                <c:pt idx="1007">
                  <c:v>33.555</c:v>
                </c:pt>
                <c:pt idx="1008">
                  <c:v>33.588000000000001</c:v>
                </c:pt>
                <c:pt idx="1009">
                  <c:v>33.621000000000002</c:v>
                </c:pt>
                <c:pt idx="1010">
                  <c:v>33.655000000000001</c:v>
                </c:pt>
                <c:pt idx="1011">
                  <c:v>33.688000000000002</c:v>
                </c:pt>
                <c:pt idx="1012">
                  <c:v>33.720999999999997</c:v>
                </c:pt>
                <c:pt idx="1013">
                  <c:v>33.755000000000003</c:v>
                </c:pt>
                <c:pt idx="1014">
                  <c:v>33.787999999999997</c:v>
                </c:pt>
                <c:pt idx="1015">
                  <c:v>33.820999999999998</c:v>
                </c:pt>
                <c:pt idx="1016">
                  <c:v>33.854999999999997</c:v>
                </c:pt>
                <c:pt idx="1017">
                  <c:v>33.887999999999998</c:v>
                </c:pt>
                <c:pt idx="1018">
                  <c:v>33.920999999999999</c:v>
                </c:pt>
                <c:pt idx="1019">
                  <c:v>33.954999999999998</c:v>
                </c:pt>
                <c:pt idx="1020">
                  <c:v>33.988</c:v>
                </c:pt>
                <c:pt idx="1021">
                  <c:v>34.021000000000001</c:v>
                </c:pt>
                <c:pt idx="1022">
                  <c:v>34.055</c:v>
                </c:pt>
                <c:pt idx="1023">
                  <c:v>34.088000000000001</c:v>
                </c:pt>
                <c:pt idx="1024">
                  <c:v>34.121000000000002</c:v>
                </c:pt>
                <c:pt idx="1025">
                  <c:v>34.155000000000001</c:v>
                </c:pt>
                <c:pt idx="1026">
                  <c:v>34.188000000000002</c:v>
                </c:pt>
                <c:pt idx="1027">
                  <c:v>34.220999999999997</c:v>
                </c:pt>
                <c:pt idx="1028">
                  <c:v>34.255000000000003</c:v>
                </c:pt>
                <c:pt idx="1029">
                  <c:v>34.287999999999997</c:v>
                </c:pt>
                <c:pt idx="1030">
                  <c:v>34.320999999999998</c:v>
                </c:pt>
                <c:pt idx="1031">
                  <c:v>34.354999999999997</c:v>
                </c:pt>
                <c:pt idx="1032">
                  <c:v>34.387999999999998</c:v>
                </c:pt>
                <c:pt idx="1033">
                  <c:v>34.420999999999999</c:v>
                </c:pt>
                <c:pt idx="1034">
                  <c:v>34.454999999999998</c:v>
                </c:pt>
                <c:pt idx="1035">
                  <c:v>34.488</c:v>
                </c:pt>
                <c:pt idx="1036">
                  <c:v>34.521000000000001</c:v>
                </c:pt>
                <c:pt idx="1037">
                  <c:v>34.555</c:v>
                </c:pt>
                <c:pt idx="1038">
                  <c:v>34.588000000000001</c:v>
                </c:pt>
                <c:pt idx="1039">
                  <c:v>34.621000000000002</c:v>
                </c:pt>
                <c:pt idx="1040">
                  <c:v>34.655000000000001</c:v>
                </c:pt>
                <c:pt idx="1041">
                  <c:v>34.688000000000002</c:v>
                </c:pt>
                <c:pt idx="1042">
                  <c:v>34.720999999999997</c:v>
                </c:pt>
                <c:pt idx="1043">
                  <c:v>34.755000000000003</c:v>
                </c:pt>
                <c:pt idx="1044">
                  <c:v>34.787999999999997</c:v>
                </c:pt>
                <c:pt idx="1045">
                  <c:v>34.820999999999998</c:v>
                </c:pt>
                <c:pt idx="1046">
                  <c:v>34.854999999999997</c:v>
                </c:pt>
                <c:pt idx="1047">
                  <c:v>34.887999999999998</c:v>
                </c:pt>
                <c:pt idx="1048">
                  <c:v>34.920999999999999</c:v>
                </c:pt>
                <c:pt idx="1049">
                  <c:v>34.954999999999998</c:v>
                </c:pt>
                <c:pt idx="1050">
                  <c:v>34.988</c:v>
                </c:pt>
                <c:pt idx="1051">
                  <c:v>35.021000000000001</c:v>
                </c:pt>
                <c:pt idx="1052">
                  <c:v>35.054000000000002</c:v>
                </c:pt>
                <c:pt idx="1053">
                  <c:v>35.088000000000001</c:v>
                </c:pt>
                <c:pt idx="1054">
                  <c:v>35.121000000000002</c:v>
                </c:pt>
                <c:pt idx="1055">
                  <c:v>35.154000000000003</c:v>
                </c:pt>
                <c:pt idx="1056">
                  <c:v>35.188000000000002</c:v>
                </c:pt>
                <c:pt idx="1057">
                  <c:v>35.220999999999997</c:v>
                </c:pt>
                <c:pt idx="1058">
                  <c:v>35.253999999999998</c:v>
                </c:pt>
                <c:pt idx="1059">
                  <c:v>35.287999999999997</c:v>
                </c:pt>
                <c:pt idx="1060">
                  <c:v>35.320999999999998</c:v>
                </c:pt>
                <c:pt idx="1061">
                  <c:v>35.353999999999999</c:v>
                </c:pt>
                <c:pt idx="1062">
                  <c:v>35.387999999999998</c:v>
                </c:pt>
                <c:pt idx="1063">
                  <c:v>35.420999999999999</c:v>
                </c:pt>
                <c:pt idx="1064">
                  <c:v>35.454000000000001</c:v>
                </c:pt>
                <c:pt idx="1065">
                  <c:v>35.488</c:v>
                </c:pt>
                <c:pt idx="1066">
                  <c:v>35.521000000000001</c:v>
                </c:pt>
                <c:pt idx="1067">
                  <c:v>35.554000000000002</c:v>
                </c:pt>
                <c:pt idx="1068">
                  <c:v>35.588000000000001</c:v>
                </c:pt>
                <c:pt idx="1069">
                  <c:v>35.621000000000002</c:v>
                </c:pt>
                <c:pt idx="1070">
                  <c:v>35.654000000000003</c:v>
                </c:pt>
                <c:pt idx="1071">
                  <c:v>35.688000000000002</c:v>
                </c:pt>
                <c:pt idx="1072">
                  <c:v>35.720999999999997</c:v>
                </c:pt>
                <c:pt idx="1073">
                  <c:v>35.753999999999998</c:v>
                </c:pt>
                <c:pt idx="1074">
                  <c:v>35.787999999999997</c:v>
                </c:pt>
                <c:pt idx="1075">
                  <c:v>35.820999999999998</c:v>
                </c:pt>
                <c:pt idx="1076">
                  <c:v>35.853999999999999</c:v>
                </c:pt>
                <c:pt idx="1077">
                  <c:v>35.887999999999998</c:v>
                </c:pt>
                <c:pt idx="1078">
                  <c:v>35.920999999999999</c:v>
                </c:pt>
                <c:pt idx="1079">
                  <c:v>35.954000000000001</c:v>
                </c:pt>
                <c:pt idx="1080">
                  <c:v>35.988</c:v>
                </c:pt>
                <c:pt idx="1081">
                  <c:v>36.021000000000001</c:v>
                </c:pt>
                <c:pt idx="1082">
                  <c:v>36.054000000000002</c:v>
                </c:pt>
                <c:pt idx="1083">
                  <c:v>36.088000000000001</c:v>
                </c:pt>
                <c:pt idx="1084">
                  <c:v>36.121000000000002</c:v>
                </c:pt>
                <c:pt idx="1085">
                  <c:v>36.154000000000003</c:v>
                </c:pt>
                <c:pt idx="1086">
                  <c:v>36.188000000000002</c:v>
                </c:pt>
                <c:pt idx="1087">
                  <c:v>36.220999999999997</c:v>
                </c:pt>
                <c:pt idx="1088">
                  <c:v>36.253999999999998</c:v>
                </c:pt>
                <c:pt idx="1089">
                  <c:v>36.287999999999997</c:v>
                </c:pt>
                <c:pt idx="1090">
                  <c:v>36.320999999999998</c:v>
                </c:pt>
                <c:pt idx="1091">
                  <c:v>36.353999999999999</c:v>
                </c:pt>
                <c:pt idx="1092">
                  <c:v>36.387999999999998</c:v>
                </c:pt>
                <c:pt idx="1093">
                  <c:v>36.420999999999999</c:v>
                </c:pt>
                <c:pt idx="1094">
                  <c:v>36.454000000000001</c:v>
                </c:pt>
                <c:pt idx="1095">
                  <c:v>36.488</c:v>
                </c:pt>
                <c:pt idx="1096">
                  <c:v>36.521000000000001</c:v>
                </c:pt>
                <c:pt idx="1097">
                  <c:v>36.554000000000002</c:v>
                </c:pt>
                <c:pt idx="1098">
                  <c:v>36.588000000000001</c:v>
                </c:pt>
                <c:pt idx="1099">
                  <c:v>36.621000000000002</c:v>
                </c:pt>
                <c:pt idx="1100">
                  <c:v>36.654000000000003</c:v>
                </c:pt>
                <c:pt idx="1101">
                  <c:v>36.688000000000002</c:v>
                </c:pt>
                <c:pt idx="1102">
                  <c:v>36.720999999999997</c:v>
                </c:pt>
                <c:pt idx="1103">
                  <c:v>36.753999999999998</c:v>
                </c:pt>
                <c:pt idx="1104">
                  <c:v>36.787999999999997</c:v>
                </c:pt>
                <c:pt idx="1105">
                  <c:v>36.820999999999998</c:v>
                </c:pt>
                <c:pt idx="1106">
                  <c:v>36.853999999999999</c:v>
                </c:pt>
                <c:pt idx="1107">
                  <c:v>36.887999999999998</c:v>
                </c:pt>
                <c:pt idx="1108">
                  <c:v>36.920999999999999</c:v>
                </c:pt>
                <c:pt idx="1109">
                  <c:v>36.954000000000001</c:v>
                </c:pt>
                <c:pt idx="1110">
                  <c:v>36.988</c:v>
                </c:pt>
                <c:pt idx="1111">
                  <c:v>37.021000000000001</c:v>
                </c:pt>
                <c:pt idx="1112">
                  <c:v>37.054000000000002</c:v>
                </c:pt>
                <c:pt idx="1113">
                  <c:v>37.088000000000001</c:v>
                </c:pt>
                <c:pt idx="1114">
                  <c:v>37.121000000000002</c:v>
                </c:pt>
                <c:pt idx="1115">
                  <c:v>37.154000000000003</c:v>
                </c:pt>
                <c:pt idx="1116">
                  <c:v>37.188000000000002</c:v>
                </c:pt>
                <c:pt idx="1117">
                  <c:v>37.220999999999997</c:v>
                </c:pt>
                <c:pt idx="1118">
                  <c:v>37.253999999999998</c:v>
                </c:pt>
                <c:pt idx="1119">
                  <c:v>37.287999999999997</c:v>
                </c:pt>
                <c:pt idx="1120">
                  <c:v>37.320999999999998</c:v>
                </c:pt>
                <c:pt idx="1121">
                  <c:v>37.353999999999999</c:v>
                </c:pt>
                <c:pt idx="1122">
                  <c:v>37.387999999999998</c:v>
                </c:pt>
                <c:pt idx="1123">
                  <c:v>37.420999999999999</c:v>
                </c:pt>
                <c:pt idx="1124">
                  <c:v>37.454000000000001</c:v>
                </c:pt>
                <c:pt idx="1125">
                  <c:v>37.488</c:v>
                </c:pt>
                <c:pt idx="1126">
                  <c:v>37.521000000000001</c:v>
                </c:pt>
                <c:pt idx="1127">
                  <c:v>37.554000000000002</c:v>
                </c:pt>
                <c:pt idx="1128">
                  <c:v>37.588000000000001</c:v>
                </c:pt>
                <c:pt idx="1129">
                  <c:v>37.621000000000002</c:v>
                </c:pt>
                <c:pt idx="1130">
                  <c:v>37.654000000000003</c:v>
                </c:pt>
                <c:pt idx="1131">
                  <c:v>37.688000000000002</c:v>
                </c:pt>
                <c:pt idx="1132">
                  <c:v>37.720999999999997</c:v>
                </c:pt>
                <c:pt idx="1133">
                  <c:v>37.753999999999998</c:v>
                </c:pt>
                <c:pt idx="1134">
                  <c:v>37.787999999999997</c:v>
                </c:pt>
                <c:pt idx="1135">
                  <c:v>37.820999999999998</c:v>
                </c:pt>
                <c:pt idx="1136">
                  <c:v>37.853999999999999</c:v>
                </c:pt>
                <c:pt idx="1137">
                  <c:v>37.887999999999998</c:v>
                </c:pt>
                <c:pt idx="1138">
                  <c:v>37.920999999999999</c:v>
                </c:pt>
                <c:pt idx="1139">
                  <c:v>37.954000000000001</c:v>
                </c:pt>
                <c:pt idx="1140">
                  <c:v>37.988</c:v>
                </c:pt>
                <c:pt idx="1141">
                  <c:v>38.021000000000001</c:v>
                </c:pt>
                <c:pt idx="1142">
                  <c:v>38.054000000000002</c:v>
                </c:pt>
                <c:pt idx="1143">
                  <c:v>38.088000000000001</c:v>
                </c:pt>
                <c:pt idx="1144">
                  <c:v>38.121000000000002</c:v>
                </c:pt>
                <c:pt idx="1145">
                  <c:v>38.154000000000003</c:v>
                </c:pt>
                <c:pt idx="1146">
                  <c:v>38.188000000000002</c:v>
                </c:pt>
                <c:pt idx="1147">
                  <c:v>38.220999999999997</c:v>
                </c:pt>
                <c:pt idx="1148">
                  <c:v>38.253999999999998</c:v>
                </c:pt>
                <c:pt idx="1149">
                  <c:v>38.287999999999997</c:v>
                </c:pt>
                <c:pt idx="1150">
                  <c:v>38.320999999999998</c:v>
                </c:pt>
                <c:pt idx="1151">
                  <c:v>38.353999999999999</c:v>
                </c:pt>
                <c:pt idx="1152">
                  <c:v>38.387999999999998</c:v>
                </c:pt>
                <c:pt idx="1153">
                  <c:v>38.420999999999999</c:v>
                </c:pt>
                <c:pt idx="1154">
                  <c:v>38.454000000000001</c:v>
                </c:pt>
                <c:pt idx="1155">
                  <c:v>38.488</c:v>
                </c:pt>
                <c:pt idx="1156">
                  <c:v>38.521000000000001</c:v>
                </c:pt>
                <c:pt idx="1157">
                  <c:v>38.554000000000002</c:v>
                </c:pt>
                <c:pt idx="1158">
                  <c:v>38.588000000000001</c:v>
                </c:pt>
                <c:pt idx="1159">
                  <c:v>38.621000000000002</c:v>
                </c:pt>
                <c:pt idx="1160">
                  <c:v>38.654000000000003</c:v>
                </c:pt>
                <c:pt idx="1161">
                  <c:v>38.688000000000002</c:v>
                </c:pt>
                <c:pt idx="1162">
                  <c:v>38.720999999999997</c:v>
                </c:pt>
                <c:pt idx="1163">
                  <c:v>38.753999999999998</c:v>
                </c:pt>
                <c:pt idx="1164">
                  <c:v>38.787999999999997</c:v>
                </c:pt>
                <c:pt idx="1165">
                  <c:v>38.820999999999998</c:v>
                </c:pt>
                <c:pt idx="1166">
                  <c:v>38.853999999999999</c:v>
                </c:pt>
                <c:pt idx="1167">
                  <c:v>38.887999999999998</c:v>
                </c:pt>
                <c:pt idx="1168">
                  <c:v>38.920999999999999</c:v>
                </c:pt>
                <c:pt idx="1169">
                  <c:v>38.954000000000001</c:v>
                </c:pt>
                <c:pt idx="1170">
                  <c:v>38.988</c:v>
                </c:pt>
                <c:pt idx="1171">
                  <c:v>39.021000000000001</c:v>
                </c:pt>
                <c:pt idx="1172">
                  <c:v>39.054000000000002</c:v>
                </c:pt>
                <c:pt idx="1173">
                  <c:v>39.088000000000001</c:v>
                </c:pt>
                <c:pt idx="1174">
                  <c:v>39.121000000000002</c:v>
                </c:pt>
                <c:pt idx="1175">
                  <c:v>39.154000000000003</c:v>
                </c:pt>
                <c:pt idx="1176">
                  <c:v>39.188000000000002</c:v>
                </c:pt>
                <c:pt idx="1177">
                  <c:v>39.220999999999997</c:v>
                </c:pt>
                <c:pt idx="1178">
                  <c:v>39.253999999999998</c:v>
                </c:pt>
                <c:pt idx="1179">
                  <c:v>39.287999999999997</c:v>
                </c:pt>
                <c:pt idx="1180">
                  <c:v>39.320999999999998</c:v>
                </c:pt>
                <c:pt idx="1181">
                  <c:v>39.353999999999999</c:v>
                </c:pt>
                <c:pt idx="1182">
                  <c:v>39.387999999999998</c:v>
                </c:pt>
                <c:pt idx="1183">
                  <c:v>39.420999999999999</c:v>
                </c:pt>
                <c:pt idx="1184">
                  <c:v>39.454000000000001</c:v>
                </c:pt>
                <c:pt idx="1185">
                  <c:v>39.488</c:v>
                </c:pt>
                <c:pt idx="1186">
                  <c:v>39.521000000000001</c:v>
                </c:pt>
                <c:pt idx="1187">
                  <c:v>39.554000000000002</c:v>
                </c:pt>
                <c:pt idx="1188">
                  <c:v>39.588000000000001</c:v>
                </c:pt>
                <c:pt idx="1189">
                  <c:v>39.621000000000002</c:v>
                </c:pt>
                <c:pt idx="1190">
                  <c:v>39.654000000000003</c:v>
                </c:pt>
                <c:pt idx="1191">
                  <c:v>39.688000000000002</c:v>
                </c:pt>
                <c:pt idx="1192">
                  <c:v>39.720999999999997</c:v>
                </c:pt>
                <c:pt idx="1193">
                  <c:v>39.753999999999998</c:v>
                </c:pt>
                <c:pt idx="1194">
                  <c:v>39.787999999999997</c:v>
                </c:pt>
                <c:pt idx="1195">
                  <c:v>39.820999999999998</c:v>
                </c:pt>
                <c:pt idx="1196">
                  <c:v>39.853999999999999</c:v>
                </c:pt>
                <c:pt idx="1197">
                  <c:v>39.887999999999998</c:v>
                </c:pt>
                <c:pt idx="1198">
                  <c:v>39.920999999999999</c:v>
                </c:pt>
                <c:pt idx="1199">
                  <c:v>39.954000000000001</c:v>
                </c:pt>
                <c:pt idx="1200">
                  <c:v>39.988</c:v>
                </c:pt>
                <c:pt idx="1201">
                  <c:v>40.021000000000001</c:v>
                </c:pt>
                <c:pt idx="1202">
                  <c:v>40.054000000000002</c:v>
                </c:pt>
                <c:pt idx="1203">
                  <c:v>40.088000000000001</c:v>
                </c:pt>
                <c:pt idx="1204">
                  <c:v>40.121000000000002</c:v>
                </c:pt>
                <c:pt idx="1205">
                  <c:v>40.154000000000003</c:v>
                </c:pt>
                <c:pt idx="1206">
                  <c:v>40.188000000000002</c:v>
                </c:pt>
                <c:pt idx="1207">
                  <c:v>40.220999999999997</c:v>
                </c:pt>
                <c:pt idx="1208">
                  <c:v>40.253999999999998</c:v>
                </c:pt>
                <c:pt idx="1209">
                  <c:v>40.287999999999997</c:v>
                </c:pt>
                <c:pt idx="1210">
                  <c:v>40.320999999999998</c:v>
                </c:pt>
                <c:pt idx="1211">
                  <c:v>40.353999999999999</c:v>
                </c:pt>
                <c:pt idx="1212">
                  <c:v>40.387999999999998</c:v>
                </c:pt>
                <c:pt idx="1213">
                  <c:v>40.420999999999999</c:v>
                </c:pt>
                <c:pt idx="1214">
                  <c:v>40.454000000000001</c:v>
                </c:pt>
                <c:pt idx="1215">
                  <c:v>40.488</c:v>
                </c:pt>
                <c:pt idx="1216">
                  <c:v>40.521000000000001</c:v>
                </c:pt>
                <c:pt idx="1217">
                  <c:v>40.554000000000002</c:v>
                </c:pt>
                <c:pt idx="1218">
                  <c:v>40.588000000000001</c:v>
                </c:pt>
                <c:pt idx="1219">
                  <c:v>40.621000000000002</c:v>
                </c:pt>
                <c:pt idx="1220">
                  <c:v>40.654000000000003</c:v>
                </c:pt>
                <c:pt idx="1221">
                  <c:v>40.688000000000002</c:v>
                </c:pt>
                <c:pt idx="1222">
                  <c:v>40.720999999999997</c:v>
                </c:pt>
                <c:pt idx="1223">
                  <c:v>40.753999999999998</c:v>
                </c:pt>
                <c:pt idx="1224">
                  <c:v>40.787999999999997</c:v>
                </c:pt>
                <c:pt idx="1225">
                  <c:v>40.820999999999998</c:v>
                </c:pt>
                <c:pt idx="1226">
                  <c:v>40.853999999999999</c:v>
                </c:pt>
                <c:pt idx="1227">
                  <c:v>40.887999999999998</c:v>
                </c:pt>
                <c:pt idx="1228">
                  <c:v>40.920999999999999</c:v>
                </c:pt>
                <c:pt idx="1229">
                  <c:v>40.954000000000001</c:v>
                </c:pt>
                <c:pt idx="1230">
                  <c:v>40.988</c:v>
                </c:pt>
                <c:pt idx="1231">
                  <c:v>41.021000000000001</c:v>
                </c:pt>
                <c:pt idx="1232">
                  <c:v>41.054000000000002</c:v>
                </c:pt>
                <c:pt idx="1233">
                  <c:v>41.088000000000001</c:v>
                </c:pt>
                <c:pt idx="1234">
                  <c:v>41.121000000000002</c:v>
                </c:pt>
                <c:pt idx="1235">
                  <c:v>41.154000000000003</c:v>
                </c:pt>
                <c:pt idx="1236">
                  <c:v>41.188000000000002</c:v>
                </c:pt>
                <c:pt idx="1237">
                  <c:v>41.220999999999997</c:v>
                </c:pt>
                <c:pt idx="1238">
                  <c:v>41.253999999999998</c:v>
                </c:pt>
                <c:pt idx="1239">
                  <c:v>41.287999999999997</c:v>
                </c:pt>
                <c:pt idx="1240">
                  <c:v>41.320999999999998</c:v>
                </c:pt>
                <c:pt idx="1241">
                  <c:v>41.353999999999999</c:v>
                </c:pt>
                <c:pt idx="1242">
                  <c:v>41.387999999999998</c:v>
                </c:pt>
                <c:pt idx="1243">
                  <c:v>41.420999999999999</c:v>
                </c:pt>
                <c:pt idx="1244">
                  <c:v>41.454000000000001</c:v>
                </c:pt>
                <c:pt idx="1245">
                  <c:v>41.488</c:v>
                </c:pt>
                <c:pt idx="1246">
                  <c:v>41.521000000000001</c:v>
                </c:pt>
                <c:pt idx="1247">
                  <c:v>41.554000000000002</c:v>
                </c:pt>
                <c:pt idx="1248">
                  <c:v>41.588000000000001</c:v>
                </c:pt>
                <c:pt idx="1249">
                  <c:v>41.621000000000002</c:v>
                </c:pt>
                <c:pt idx="1250">
                  <c:v>41.654000000000003</c:v>
                </c:pt>
                <c:pt idx="1251">
                  <c:v>41.688000000000002</c:v>
                </c:pt>
                <c:pt idx="1252">
                  <c:v>41.720999999999997</c:v>
                </c:pt>
                <c:pt idx="1253">
                  <c:v>41.753999999999998</c:v>
                </c:pt>
                <c:pt idx="1254">
                  <c:v>41.787999999999997</c:v>
                </c:pt>
                <c:pt idx="1255">
                  <c:v>41.820999999999998</c:v>
                </c:pt>
                <c:pt idx="1256">
                  <c:v>41.853999999999999</c:v>
                </c:pt>
                <c:pt idx="1257">
                  <c:v>41.887999999999998</c:v>
                </c:pt>
                <c:pt idx="1258">
                  <c:v>41.920999999999999</c:v>
                </c:pt>
                <c:pt idx="1259">
                  <c:v>41.954000000000001</c:v>
                </c:pt>
                <c:pt idx="1260">
                  <c:v>41.988</c:v>
                </c:pt>
                <c:pt idx="1261">
                  <c:v>42.021000000000001</c:v>
                </c:pt>
                <c:pt idx="1262">
                  <c:v>42.054000000000002</c:v>
                </c:pt>
                <c:pt idx="1263">
                  <c:v>42.088000000000001</c:v>
                </c:pt>
                <c:pt idx="1264">
                  <c:v>42.121000000000002</c:v>
                </c:pt>
                <c:pt idx="1265">
                  <c:v>42.154000000000003</c:v>
                </c:pt>
                <c:pt idx="1266">
                  <c:v>42.188000000000002</c:v>
                </c:pt>
                <c:pt idx="1267">
                  <c:v>42.220999999999997</c:v>
                </c:pt>
                <c:pt idx="1268">
                  <c:v>42.253999999999998</c:v>
                </c:pt>
                <c:pt idx="1269">
                  <c:v>42.287999999999997</c:v>
                </c:pt>
                <c:pt idx="1270">
                  <c:v>42.320999999999998</c:v>
                </c:pt>
                <c:pt idx="1271">
                  <c:v>42.353999999999999</c:v>
                </c:pt>
                <c:pt idx="1272">
                  <c:v>42.387999999999998</c:v>
                </c:pt>
                <c:pt idx="1273">
                  <c:v>42.420999999999999</c:v>
                </c:pt>
                <c:pt idx="1274">
                  <c:v>42.454000000000001</c:v>
                </c:pt>
                <c:pt idx="1275">
                  <c:v>42.487000000000002</c:v>
                </c:pt>
                <c:pt idx="1276">
                  <c:v>42.521000000000001</c:v>
                </c:pt>
                <c:pt idx="1277">
                  <c:v>42.554000000000002</c:v>
                </c:pt>
                <c:pt idx="1278">
                  <c:v>42.587000000000003</c:v>
                </c:pt>
                <c:pt idx="1279">
                  <c:v>42.621000000000002</c:v>
                </c:pt>
                <c:pt idx="1280">
                  <c:v>42.654000000000003</c:v>
                </c:pt>
                <c:pt idx="1281">
                  <c:v>42.688000000000002</c:v>
                </c:pt>
                <c:pt idx="1282">
                  <c:v>42.720999999999997</c:v>
                </c:pt>
                <c:pt idx="1283">
                  <c:v>42.753999999999998</c:v>
                </c:pt>
                <c:pt idx="1284">
                  <c:v>42.787999999999997</c:v>
                </c:pt>
                <c:pt idx="1285">
                  <c:v>42.820999999999998</c:v>
                </c:pt>
                <c:pt idx="1286">
                  <c:v>42.853999999999999</c:v>
                </c:pt>
                <c:pt idx="1287">
                  <c:v>42.887999999999998</c:v>
                </c:pt>
                <c:pt idx="1288">
                  <c:v>42.920999999999999</c:v>
                </c:pt>
                <c:pt idx="1289">
                  <c:v>42.954000000000001</c:v>
                </c:pt>
                <c:pt idx="1290">
                  <c:v>42.987000000000002</c:v>
                </c:pt>
                <c:pt idx="1291">
                  <c:v>43.021000000000001</c:v>
                </c:pt>
                <c:pt idx="1292">
                  <c:v>43.054000000000002</c:v>
                </c:pt>
                <c:pt idx="1293">
                  <c:v>43.087000000000003</c:v>
                </c:pt>
                <c:pt idx="1294">
                  <c:v>43.121000000000002</c:v>
                </c:pt>
                <c:pt idx="1295">
                  <c:v>43.154000000000003</c:v>
                </c:pt>
                <c:pt idx="1296">
                  <c:v>43.188000000000002</c:v>
                </c:pt>
                <c:pt idx="1297">
                  <c:v>43.220999999999997</c:v>
                </c:pt>
                <c:pt idx="1298">
                  <c:v>43.253999999999998</c:v>
                </c:pt>
                <c:pt idx="1299">
                  <c:v>43.287999999999997</c:v>
                </c:pt>
                <c:pt idx="1300">
                  <c:v>43.320999999999998</c:v>
                </c:pt>
                <c:pt idx="1301">
                  <c:v>43.353999999999999</c:v>
                </c:pt>
                <c:pt idx="1302">
                  <c:v>43.387999999999998</c:v>
                </c:pt>
                <c:pt idx="1303">
                  <c:v>43.420999999999999</c:v>
                </c:pt>
                <c:pt idx="1304">
                  <c:v>43.454000000000001</c:v>
                </c:pt>
                <c:pt idx="1305">
                  <c:v>43.487000000000002</c:v>
                </c:pt>
                <c:pt idx="1306">
                  <c:v>43.521000000000001</c:v>
                </c:pt>
                <c:pt idx="1307">
                  <c:v>43.554000000000002</c:v>
                </c:pt>
                <c:pt idx="1308">
                  <c:v>43.587000000000003</c:v>
                </c:pt>
                <c:pt idx="1309">
                  <c:v>43.621000000000002</c:v>
                </c:pt>
                <c:pt idx="1310">
                  <c:v>43.654000000000003</c:v>
                </c:pt>
                <c:pt idx="1311">
                  <c:v>43.688000000000002</c:v>
                </c:pt>
                <c:pt idx="1312">
                  <c:v>43.720999999999997</c:v>
                </c:pt>
                <c:pt idx="1313">
                  <c:v>43.753999999999998</c:v>
                </c:pt>
                <c:pt idx="1314">
                  <c:v>43.787999999999997</c:v>
                </c:pt>
                <c:pt idx="1315">
                  <c:v>43.820999999999998</c:v>
                </c:pt>
                <c:pt idx="1316">
                  <c:v>43.853999999999999</c:v>
                </c:pt>
                <c:pt idx="1317">
                  <c:v>43.887999999999998</c:v>
                </c:pt>
                <c:pt idx="1318">
                  <c:v>43.920999999999999</c:v>
                </c:pt>
                <c:pt idx="1319">
                  <c:v>43.954000000000001</c:v>
                </c:pt>
                <c:pt idx="1320">
                  <c:v>43.987000000000002</c:v>
                </c:pt>
                <c:pt idx="1321">
                  <c:v>44.021000000000001</c:v>
                </c:pt>
                <c:pt idx="1322">
                  <c:v>44.054000000000002</c:v>
                </c:pt>
                <c:pt idx="1323">
                  <c:v>44.087000000000003</c:v>
                </c:pt>
                <c:pt idx="1324">
                  <c:v>44.121000000000002</c:v>
                </c:pt>
                <c:pt idx="1325">
                  <c:v>44.154000000000003</c:v>
                </c:pt>
                <c:pt idx="1326">
                  <c:v>44.188000000000002</c:v>
                </c:pt>
                <c:pt idx="1327">
                  <c:v>44.220999999999997</c:v>
                </c:pt>
                <c:pt idx="1328">
                  <c:v>44.253999999999998</c:v>
                </c:pt>
                <c:pt idx="1329">
                  <c:v>44.287999999999997</c:v>
                </c:pt>
                <c:pt idx="1330">
                  <c:v>44.320999999999998</c:v>
                </c:pt>
                <c:pt idx="1331">
                  <c:v>44.353999999999999</c:v>
                </c:pt>
                <c:pt idx="1332">
                  <c:v>44.387999999999998</c:v>
                </c:pt>
                <c:pt idx="1333">
                  <c:v>44.420999999999999</c:v>
                </c:pt>
                <c:pt idx="1334">
                  <c:v>44.454000000000001</c:v>
                </c:pt>
                <c:pt idx="1335">
                  <c:v>44.487000000000002</c:v>
                </c:pt>
                <c:pt idx="1336">
                  <c:v>44.521000000000001</c:v>
                </c:pt>
                <c:pt idx="1337">
                  <c:v>44.554000000000002</c:v>
                </c:pt>
                <c:pt idx="1338">
                  <c:v>44.587000000000003</c:v>
                </c:pt>
                <c:pt idx="1339">
                  <c:v>44.621000000000002</c:v>
                </c:pt>
                <c:pt idx="1340">
                  <c:v>44.654000000000003</c:v>
                </c:pt>
                <c:pt idx="1341">
                  <c:v>44.688000000000002</c:v>
                </c:pt>
                <c:pt idx="1342">
                  <c:v>44.720999999999997</c:v>
                </c:pt>
                <c:pt idx="1343">
                  <c:v>44.753999999999998</c:v>
                </c:pt>
                <c:pt idx="1344">
                  <c:v>44.787999999999997</c:v>
                </c:pt>
                <c:pt idx="1345">
                  <c:v>44.820999999999998</c:v>
                </c:pt>
                <c:pt idx="1346">
                  <c:v>44.853999999999999</c:v>
                </c:pt>
                <c:pt idx="1347">
                  <c:v>44.887999999999998</c:v>
                </c:pt>
                <c:pt idx="1348">
                  <c:v>44.920999999999999</c:v>
                </c:pt>
                <c:pt idx="1349">
                  <c:v>44.954000000000001</c:v>
                </c:pt>
                <c:pt idx="1350">
                  <c:v>44.987000000000002</c:v>
                </c:pt>
                <c:pt idx="1351">
                  <c:v>45.021000000000001</c:v>
                </c:pt>
                <c:pt idx="1352">
                  <c:v>45.054000000000002</c:v>
                </c:pt>
                <c:pt idx="1353">
                  <c:v>45.087000000000003</c:v>
                </c:pt>
                <c:pt idx="1354">
                  <c:v>45.121000000000002</c:v>
                </c:pt>
                <c:pt idx="1355">
                  <c:v>45.154000000000003</c:v>
                </c:pt>
                <c:pt idx="1356">
                  <c:v>45.188000000000002</c:v>
                </c:pt>
                <c:pt idx="1357">
                  <c:v>45.220999999999997</c:v>
                </c:pt>
                <c:pt idx="1358">
                  <c:v>45.253999999999998</c:v>
                </c:pt>
                <c:pt idx="1359">
                  <c:v>45.287999999999997</c:v>
                </c:pt>
                <c:pt idx="1360">
                  <c:v>45.320999999999998</c:v>
                </c:pt>
                <c:pt idx="1361">
                  <c:v>45.353999999999999</c:v>
                </c:pt>
                <c:pt idx="1362">
                  <c:v>45.387999999999998</c:v>
                </c:pt>
                <c:pt idx="1363">
                  <c:v>45.420999999999999</c:v>
                </c:pt>
                <c:pt idx="1364">
                  <c:v>45.454000000000001</c:v>
                </c:pt>
                <c:pt idx="1365">
                  <c:v>45.487000000000002</c:v>
                </c:pt>
                <c:pt idx="1366">
                  <c:v>45.521000000000001</c:v>
                </c:pt>
                <c:pt idx="1367">
                  <c:v>45.554000000000002</c:v>
                </c:pt>
                <c:pt idx="1368">
                  <c:v>45.587000000000003</c:v>
                </c:pt>
                <c:pt idx="1369">
                  <c:v>45.621000000000002</c:v>
                </c:pt>
                <c:pt idx="1370">
                  <c:v>45.654000000000003</c:v>
                </c:pt>
                <c:pt idx="1371">
                  <c:v>45.688000000000002</c:v>
                </c:pt>
                <c:pt idx="1372">
                  <c:v>45.720999999999997</c:v>
                </c:pt>
                <c:pt idx="1373">
                  <c:v>45.753999999999998</c:v>
                </c:pt>
                <c:pt idx="1374">
                  <c:v>45.787999999999997</c:v>
                </c:pt>
                <c:pt idx="1375">
                  <c:v>45.820999999999998</c:v>
                </c:pt>
                <c:pt idx="1376">
                  <c:v>45.853999999999999</c:v>
                </c:pt>
                <c:pt idx="1377">
                  <c:v>45.887999999999998</c:v>
                </c:pt>
                <c:pt idx="1378">
                  <c:v>45.920999999999999</c:v>
                </c:pt>
                <c:pt idx="1379">
                  <c:v>45.954000000000001</c:v>
                </c:pt>
                <c:pt idx="1380">
                  <c:v>45.987000000000002</c:v>
                </c:pt>
                <c:pt idx="1381">
                  <c:v>46.021000000000001</c:v>
                </c:pt>
                <c:pt idx="1382">
                  <c:v>46.054000000000002</c:v>
                </c:pt>
                <c:pt idx="1383">
                  <c:v>46.087000000000003</c:v>
                </c:pt>
                <c:pt idx="1384">
                  <c:v>46.121000000000002</c:v>
                </c:pt>
                <c:pt idx="1385">
                  <c:v>46.154000000000003</c:v>
                </c:pt>
                <c:pt idx="1386">
                  <c:v>46.188000000000002</c:v>
                </c:pt>
                <c:pt idx="1387">
                  <c:v>46.220999999999997</c:v>
                </c:pt>
                <c:pt idx="1388">
                  <c:v>46.253999999999998</c:v>
                </c:pt>
                <c:pt idx="1389">
                  <c:v>46.287999999999997</c:v>
                </c:pt>
                <c:pt idx="1390">
                  <c:v>46.320999999999998</c:v>
                </c:pt>
                <c:pt idx="1391">
                  <c:v>46.353999999999999</c:v>
                </c:pt>
                <c:pt idx="1392">
                  <c:v>46.387999999999998</c:v>
                </c:pt>
                <c:pt idx="1393">
                  <c:v>46.420999999999999</c:v>
                </c:pt>
                <c:pt idx="1394">
                  <c:v>46.454000000000001</c:v>
                </c:pt>
                <c:pt idx="1395">
                  <c:v>46.487000000000002</c:v>
                </c:pt>
                <c:pt idx="1396">
                  <c:v>46.521000000000001</c:v>
                </c:pt>
                <c:pt idx="1397">
                  <c:v>46.554000000000002</c:v>
                </c:pt>
                <c:pt idx="1398">
                  <c:v>46.587000000000003</c:v>
                </c:pt>
                <c:pt idx="1399">
                  <c:v>46.621000000000002</c:v>
                </c:pt>
                <c:pt idx="1400">
                  <c:v>46.654000000000003</c:v>
                </c:pt>
                <c:pt idx="1401">
                  <c:v>46.688000000000002</c:v>
                </c:pt>
                <c:pt idx="1402">
                  <c:v>46.720999999999997</c:v>
                </c:pt>
                <c:pt idx="1403">
                  <c:v>46.753999999999998</c:v>
                </c:pt>
                <c:pt idx="1404">
                  <c:v>46.787999999999997</c:v>
                </c:pt>
                <c:pt idx="1405">
                  <c:v>46.820999999999998</c:v>
                </c:pt>
                <c:pt idx="1406">
                  <c:v>46.853999999999999</c:v>
                </c:pt>
                <c:pt idx="1407">
                  <c:v>46.887999999999998</c:v>
                </c:pt>
                <c:pt idx="1408">
                  <c:v>46.920999999999999</c:v>
                </c:pt>
                <c:pt idx="1409">
                  <c:v>46.954000000000001</c:v>
                </c:pt>
                <c:pt idx="1410">
                  <c:v>46.987000000000002</c:v>
                </c:pt>
                <c:pt idx="1411">
                  <c:v>47.021000000000001</c:v>
                </c:pt>
                <c:pt idx="1412">
                  <c:v>47.054000000000002</c:v>
                </c:pt>
                <c:pt idx="1413">
                  <c:v>47.087000000000003</c:v>
                </c:pt>
                <c:pt idx="1414">
                  <c:v>47.121000000000002</c:v>
                </c:pt>
                <c:pt idx="1415">
                  <c:v>47.154000000000003</c:v>
                </c:pt>
                <c:pt idx="1416">
                  <c:v>47.188000000000002</c:v>
                </c:pt>
                <c:pt idx="1417">
                  <c:v>47.220999999999997</c:v>
                </c:pt>
                <c:pt idx="1418">
                  <c:v>47.253999999999998</c:v>
                </c:pt>
                <c:pt idx="1419">
                  <c:v>47.287999999999997</c:v>
                </c:pt>
                <c:pt idx="1420">
                  <c:v>47.320999999999998</c:v>
                </c:pt>
                <c:pt idx="1421">
                  <c:v>47.353999999999999</c:v>
                </c:pt>
                <c:pt idx="1422">
                  <c:v>47.387999999999998</c:v>
                </c:pt>
                <c:pt idx="1423">
                  <c:v>47.420999999999999</c:v>
                </c:pt>
                <c:pt idx="1424">
                  <c:v>47.454000000000001</c:v>
                </c:pt>
                <c:pt idx="1425">
                  <c:v>47.487000000000002</c:v>
                </c:pt>
                <c:pt idx="1426">
                  <c:v>47.521000000000001</c:v>
                </c:pt>
                <c:pt idx="1427">
                  <c:v>47.554000000000002</c:v>
                </c:pt>
                <c:pt idx="1428">
                  <c:v>47.587000000000003</c:v>
                </c:pt>
                <c:pt idx="1429">
                  <c:v>47.621000000000002</c:v>
                </c:pt>
                <c:pt idx="1430">
                  <c:v>47.654000000000003</c:v>
                </c:pt>
                <c:pt idx="1431">
                  <c:v>47.688000000000002</c:v>
                </c:pt>
                <c:pt idx="1432">
                  <c:v>47.720999999999997</c:v>
                </c:pt>
                <c:pt idx="1433">
                  <c:v>47.753999999999998</c:v>
                </c:pt>
                <c:pt idx="1434">
                  <c:v>47.787999999999997</c:v>
                </c:pt>
                <c:pt idx="1435">
                  <c:v>47.820999999999998</c:v>
                </c:pt>
                <c:pt idx="1436">
                  <c:v>47.853999999999999</c:v>
                </c:pt>
                <c:pt idx="1437">
                  <c:v>47.887999999999998</c:v>
                </c:pt>
                <c:pt idx="1438">
                  <c:v>47.920999999999999</c:v>
                </c:pt>
                <c:pt idx="1439">
                  <c:v>47.954000000000001</c:v>
                </c:pt>
                <c:pt idx="1440">
                  <c:v>47.987000000000002</c:v>
                </c:pt>
                <c:pt idx="1441">
                  <c:v>48.021000000000001</c:v>
                </c:pt>
                <c:pt idx="1442">
                  <c:v>48.054000000000002</c:v>
                </c:pt>
                <c:pt idx="1443">
                  <c:v>48.087000000000003</c:v>
                </c:pt>
                <c:pt idx="1444">
                  <c:v>48.121000000000002</c:v>
                </c:pt>
                <c:pt idx="1445">
                  <c:v>48.154000000000003</c:v>
                </c:pt>
                <c:pt idx="1446">
                  <c:v>48.188000000000002</c:v>
                </c:pt>
                <c:pt idx="1447">
                  <c:v>48.220999999999997</c:v>
                </c:pt>
                <c:pt idx="1448">
                  <c:v>48.253999999999998</c:v>
                </c:pt>
                <c:pt idx="1449">
                  <c:v>48.287999999999997</c:v>
                </c:pt>
                <c:pt idx="1450">
                  <c:v>48.320999999999998</c:v>
                </c:pt>
                <c:pt idx="1451">
                  <c:v>48.353999999999999</c:v>
                </c:pt>
                <c:pt idx="1452">
                  <c:v>48.387999999999998</c:v>
                </c:pt>
                <c:pt idx="1453">
                  <c:v>48.420999999999999</c:v>
                </c:pt>
                <c:pt idx="1454">
                  <c:v>48.454000000000001</c:v>
                </c:pt>
                <c:pt idx="1455">
                  <c:v>48.487000000000002</c:v>
                </c:pt>
                <c:pt idx="1456">
                  <c:v>48.521000000000001</c:v>
                </c:pt>
                <c:pt idx="1457">
                  <c:v>48.554000000000002</c:v>
                </c:pt>
                <c:pt idx="1458">
                  <c:v>48.587000000000003</c:v>
                </c:pt>
                <c:pt idx="1459">
                  <c:v>48.621000000000002</c:v>
                </c:pt>
                <c:pt idx="1460">
                  <c:v>48.654000000000003</c:v>
                </c:pt>
                <c:pt idx="1461">
                  <c:v>48.688000000000002</c:v>
                </c:pt>
                <c:pt idx="1462">
                  <c:v>48.720999999999997</c:v>
                </c:pt>
                <c:pt idx="1463">
                  <c:v>48.753999999999998</c:v>
                </c:pt>
                <c:pt idx="1464">
                  <c:v>48.787999999999997</c:v>
                </c:pt>
                <c:pt idx="1465">
                  <c:v>48.820999999999998</c:v>
                </c:pt>
                <c:pt idx="1466">
                  <c:v>48.853999999999999</c:v>
                </c:pt>
                <c:pt idx="1467">
                  <c:v>48.887999999999998</c:v>
                </c:pt>
                <c:pt idx="1468">
                  <c:v>48.920999999999999</c:v>
                </c:pt>
                <c:pt idx="1469">
                  <c:v>48.954000000000001</c:v>
                </c:pt>
                <c:pt idx="1470">
                  <c:v>48.987000000000002</c:v>
                </c:pt>
                <c:pt idx="1471">
                  <c:v>49.021000000000001</c:v>
                </c:pt>
                <c:pt idx="1472">
                  <c:v>49.054000000000002</c:v>
                </c:pt>
                <c:pt idx="1473">
                  <c:v>49.087000000000003</c:v>
                </c:pt>
                <c:pt idx="1474">
                  <c:v>49.121000000000002</c:v>
                </c:pt>
                <c:pt idx="1475">
                  <c:v>49.154000000000003</c:v>
                </c:pt>
                <c:pt idx="1476">
                  <c:v>49.186999999999998</c:v>
                </c:pt>
                <c:pt idx="1477">
                  <c:v>49.220999999999997</c:v>
                </c:pt>
                <c:pt idx="1478">
                  <c:v>49.253999999999998</c:v>
                </c:pt>
                <c:pt idx="1479">
                  <c:v>49.286999999999999</c:v>
                </c:pt>
                <c:pt idx="1480">
                  <c:v>49.320999999999998</c:v>
                </c:pt>
                <c:pt idx="1481">
                  <c:v>49.353999999999999</c:v>
                </c:pt>
                <c:pt idx="1482">
                  <c:v>49.387</c:v>
                </c:pt>
                <c:pt idx="1483">
                  <c:v>49.420999999999999</c:v>
                </c:pt>
                <c:pt idx="1484">
                  <c:v>49.454000000000001</c:v>
                </c:pt>
                <c:pt idx="1485">
                  <c:v>49.487000000000002</c:v>
                </c:pt>
                <c:pt idx="1486">
                  <c:v>49.521000000000001</c:v>
                </c:pt>
                <c:pt idx="1487">
                  <c:v>49.554000000000002</c:v>
                </c:pt>
                <c:pt idx="1488">
                  <c:v>49.587000000000003</c:v>
                </c:pt>
                <c:pt idx="1489">
                  <c:v>49.621000000000002</c:v>
                </c:pt>
                <c:pt idx="1490">
                  <c:v>49.654000000000003</c:v>
                </c:pt>
                <c:pt idx="1491">
                  <c:v>49.686999999999998</c:v>
                </c:pt>
                <c:pt idx="1492">
                  <c:v>49.720999999999997</c:v>
                </c:pt>
                <c:pt idx="1493">
                  <c:v>49.753999999999998</c:v>
                </c:pt>
                <c:pt idx="1494">
                  <c:v>49.786999999999999</c:v>
                </c:pt>
                <c:pt idx="1495">
                  <c:v>49.820999999999998</c:v>
                </c:pt>
                <c:pt idx="1496">
                  <c:v>49.853999999999999</c:v>
                </c:pt>
                <c:pt idx="1497">
                  <c:v>49.887</c:v>
                </c:pt>
                <c:pt idx="1498">
                  <c:v>49.920999999999999</c:v>
                </c:pt>
                <c:pt idx="1499">
                  <c:v>49.954000000000001</c:v>
                </c:pt>
                <c:pt idx="1500">
                  <c:v>49.987000000000002</c:v>
                </c:pt>
                <c:pt idx="1501">
                  <c:v>50.021000000000001</c:v>
                </c:pt>
                <c:pt idx="1502">
                  <c:v>50.054000000000002</c:v>
                </c:pt>
                <c:pt idx="1503">
                  <c:v>50.087000000000003</c:v>
                </c:pt>
                <c:pt idx="1504">
                  <c:v>50.121000000000002</c:v>
                </c:pt>
                <c:pt idx="1505">
                  <c:v>50.154000000000003</c:v>
                </c:pt>
                <c:pt idx="1506">
                  <c:v>50.186999999999998</c:v>
                </c:pt>
                <c:pt idx="1507">
                  <c:v>50.220999999999997</c:v>
                </c:pt>
                <c:pt idx="1508">
                  <c:v>50.253999999999998</c:v>
                </c:pt>
                <c:pt idx="1509">
                  <c:v>50.286999999999999</c:v>
                </c:pt>
                <c:pt idx="1510">
                  <c:v>50.320999999999998</c:v>
                </c:pt>
                <c:pt idx="1511">
                  <c:v>50.353999999999999</c:v>
                </c:pt>
                <c:pt idx="1512">
                  <c:v>50.387</c:v>
                </c:pt>
                <c:pt idx="1513">
                  <c:v>50.420999999999999</c:v>
                </c:pt>
                <c:pt idx="1514">
                  <c:v>50.454000000000001</c:v>
                </c:pt>
                <c:pt idx="1515">
                  <c:v>50.487000000000002</c:v>
                </c:pt>
                <c:pt idx="1516">
                  <c:v>50.521000000000001</c:v>
                </c:pt>
                <c:pt idx="1517">
                  <c:v>50.554000000000002</c:v>
                </c:pt>
                <c:pt idx="1518">
                  <c:v>50.587000000000003</c:v>
                </c:pt>
                <c:pt idx="1519">
                  <c:v>50.621000000000002</c:v>
                </c:pt>
                <c:pt idx="1520">
                  <c:v>50.654000000000003</c:v>
                </c:pt>
                <c:pt idx="1521">
                  <c:v>50.686999999999998</c:v>
                </c:pt>
                <c:pt idx="1522">
                  <c:v>50.720999999999997</c:v>
                </c:pt>
                <c:pt idx="1523">
                  <c:v>50.753999999999998</c:v>
                </c:pt>
                <c:pt idx="1524">
                  <c:v>50.786999999999999</c:v>
                </c:pt>
                <c:pt idx="1525">
                  <c:v>50.820999999999998</c:v>
                </c:pt>
                <c:pt idx="1526">
                  <c:v>50.853999999999999</c:v>
                </c:pt>
                <c:pt idx="1527">
                  <c:v>50.887</c:v>
                </c:pt>
                <c:pt idx="1528">
                  <c:v>50.920999999999999</c:v>
                </c:pt>
                <c:pt idx="1529">
                  <c:v>50.954000000000001</c:v>
                </c:pt>
                <c:pt idx="1530">
                  <c:v>50.987000000000002</c:v>
                </c:pt>
                <c:pt idx="1531">
                  <c:v>51.021000000000001</c:v>
                </c:pt>
                <c:pt idx="1532">
                  <c:v>51.054000000000002</c:v>
                </c:pt>
                <c:pt idx="1533">
                  <c:v>51.087000000000003</c:v>
                </c:pt>
                <c:pt idx="1534">
                  <c:v>51.121000000000002</c:v>
                </c:pt>
                <c:pt idx="1535">
                  <c:v>51.154000000000003</c:v>
                </c:pt>
                <c:pt idx="1536">
                  <c:v>51.186999999999998</c:v>
                </c:pt>
                <c:pt idx="1537">
                  <c:v>51.220999999999997</c:v>
                </c:pt>
                <c:pt idx="1538">
                  <c:v>51.253999999999998</c:v>
                </c:pt>
                <c:pt idx="1539">
                  <c:v>51.286999999999999</c:v>
                </c:pt>
                <c:pt idx="1540">
                  <c:v>51.320999999999998</c:v>
                </c:pt>
                <c:pt idx="1541">
                  <c:v>51.353999999999999</c:v>
                </c:pt>
                <c:pt idx="1542">
                  <c:v>51.387</c:v>
                </c:pt>
                <c:pt idx="1543">
                  <c:v>51.420999999999999</c:v>
                </c:pt>
                <c:pt idx="1544">
                  <c:v>51.454000000000001</c:v>
                </c:pt>
                <c:pt idx="1545">
                  <c:v>51.487000000000002</c:v>
                </c:pt>
                <c:pt idx="1546">
                  <c:v>51.521000000000001</c:v>
                </c:pt>
                <c:pt idx="1547">
                  <c:v>51.554000000000002</c:v>
                </c:pt>
                <c:pt idx="1548">
                  <c:v>51.587000000000003</c:v>
                </c:pt>
                <c:pt idx="1549">
                  <c:v>51.621000000000002</c:v>
                </c:pt>
                <c:pt idx="1550">
                  <c:v>51.654000000000003</c:v>
                </c:pt>
                <c:pt idx="1551">
                  <c:v>51.686999999999998</c:v>
                </c:pt>
                <c:pt idx="1552">
                  <c:v>51.720999999999997</c:v>
                </c:pt>
                <c:pt idx="1553">
                  <c:v>51.753999999999998</c:v>
                </c:pt>
                <c:pt idx="1554">
                  <c:v>51.786999999999999</c:v>
                </c:pt>
                <c:pt idx="1555">
                  <c:v>51.820999999999998</c:v>
                </c:pt>
                <c:pt idx="1556">
                  <c:v>51.853999999999999</c:v>
                </c:pt>
                <c:pt idx="1557">
                  <c:v>51.887</c:v>
                </c:pt>
                <c:pt idx="1558">
                  <c:v>51.920999999999999</c:v>
                </c:pt>
                <c:pt idx="1559">
                  <c:v>51.954000000000001</c:v>
                </c:pt>
                <c:pt idx="1560">
                  <c:v>51.987000000000002</c:v>
                </c:pt>
                <c:pt idx="1561">
                  <c:v>52.021000000000001</c:v>
                </c:pt>
                <c:pt idx="1562">
                  <c:v>52.054000000000002</c:v>
                </c:pt>
                <c:pt idx="1563">
                  <c:v>52.087000000000003</c:v>
                </c:pt>
                <c:pt idx="1564">
                  <c:v>52.121000000000002</c:v>
                </c:pt>
                <c:pt idx="1565">
                  <c:v>52.154000000000003</c:v>
                </c:pt>
                <c:pt idx="1566">
                  <c:v>52.186999999999998</c:v>
                </c:pt>
                <c:pt idx="1567">
                  <c:v>52.220999999999997</c:v>
                </c:pt>
                <c:pt idx="1568">
                  <c:v>52.253999999999998</c:v>
                </c:pt>
                <c:pt idx="1569">
                  <c:v>52.286999999999999</c:v>
                </c:pt>
                <c:pt idx="1570">
                  <c:v>52.320999999999998</c:v>
                </c:pt>
                <c:pt idx="1571">
                  <c:v>52.353999999999999</c:v>
                </c:pt>
                <c:pt idx="1572">
                  <c:v>52.387</c:v>
                </c:pt>
                <c:pt idx="1573">
                  <c:v>52.420999999999999</c:v>
                </c:pt>
                <c:pt idx="1574">
                  <c:v>52.454000000000001</c:v>
                </c:pt>
                <c:pt idx="1575">
                  <c:v>52.487000000000002</c:v>
                </c:pt>
                <c:pt idx="1576">
                  <c:v>52.521000000000001</c:v>
                </c:pt>
                <c:pt idx="1577">
                  <c:v>52.554000000000002</c:v>
                </c:pt>
                <c:pt idx="1578">
                  <c:v>52.587000000000003</c:v>
                </c:pt>
                <c:pt idx="1579">
                  <c:v>52.621000000000002</c:v>
                </c:pt>
                <c:pt idx="1580">
                  <c:v>52.654000000000003</c:v>
                </c:pt>
                <c:pt idx="1581">
                  <c:v>52.686999999999998</c:v>
                </c:pt>
                <c:pt idx="1582">
                  <c:v>52.720999999999997</c:v>
                </c:pt>
                <c:pt idx="1583">
                  <c:v>52.753999999999998</c:v>
                </c:pt>
                <c:pt idx="1584">
                  <c:v>52.786999999999999</c:v>
                </c:pt>
                <c:pt idx="1585">
                  <c:v>52.820999999999998</c:v>
                </c:pt>
                <c:pt idx="1586">
                  <c:v>52.853999999999999</c:v>
                </c:pt>
                <c:pt idx="1587">
                  <c:v>52.887</c:v>
                </c:pt>
                <c:pt idx="1588">
                  <c:v>52.920999999999999</c:v>
                </c:pt>
                <c:pt idx="1589">
                  <c:v>52.954000000000001</c:v>
                </c:pt>
                <c:pt idx="1590">
                  <c:v>52.987000000000002</c:v>
                </c:pt>
                <c:pt idx="1591">
                  <c:v>53.021000000000001</c:v>
                </c:pt>
                <c:pt idx="1592">
                  <c:v>53.054000000000002</c:v>
                </c:pt>
                <c:pt idx="1593">
                  <c:v>53.087000000000003</c:v>
                </c:pt>
                <c:pt idx="1594">
                  <c:v>53.121000000000002</c:v>
                </c:pt>
                <c:pt idx="1595">
                  <c:v>53.154000000000003</c:v>
                </c:pt>
                <c:pt idx="1596">
                  <c:v>53.186999999999998</c:v>
                </c:pt>
                <c:pt idx="1597">
                  <c:v>53.220999999999997</c:v>
                </c:pt>
                <c:pt idx="1598">
                  <c:v>53.253999999999998</c:v>
                </c:pt>
                <c:pt idx="1599">
                  <c:v>53.286999999999999</c:v>
                </c:pt>
                <c:pt idx="1600">
                  <c:v>53.320999999999998</c:v>
                </c:pt>
                <c:pt idx="1601">
                  <c:v>53.353999999999999</c:v>
                </c:pt>
                <c:pt idx="1602">
                  <c:v>53.387</c:v>
                </c:pt>
                <c:pt idx="1603">
                  <c:v>53.420999999999999</c:v>
                </c:pt>
                <c:pt idx="1604">
                  <c:v>53.454000000000001</c:v>
                </c:pt>
                <c:pt idx="1605">
                  <c:v>53.487000000000002</c:v>
                </c:pt>
                <c:pt idx="1606">
                  <c:v>53.521000000000001</c:v>
                </c:pt>
                <c:pt idx="1607">
                  <c:v>53.554000000000002</c:v>
                </c:pt>
                <c:pt idx="1608">
                  <c:v>53.587000000000003</c:v>
                </c:pt>
                <c:pt idx="1609">
                  <c:v>53.621000000000002</c:v>
                </c:pt>
                <c:pt idx="1610">
                  <c:v>53.654000000000003</c:v>
                </c:pt>
                <c:pt idx="1611">
                  <c:v>53.686999999999998</c:v>
                </c:pt>
                <c:pt idx="1612">
                  <c:v>53.720999999999997</c:v>
                </c:pt>
                <c:pt idx="1613">
                  <c:v>53.753999999999998</c:v>
                </c:pt>
                <c:pt idx="1614">
                  <c:v>53.786999999999999</c:v>
                </c:pt>
                <c:pt idx="1615">
                  <c:v>53.820999999999998</c:v>
                </c:pt>
                <c:pt idx="1616">
                  <c:v>53.853999999999999</c:v>
                </c:pt>
                <c:pt idx="1617">
                  <c:v>53.887</c:v>
                </c:pt>
                <c:pt idx="1618">
                  <c:v>53.920999999999999</c:v>
                </c:pt>
                <c:pt idx="1619">
                  <c:v>53.954000000000001</c:v>
                </c:pt>
                <c:pt idx="1620">
                  <c:v>53.987000000000002</c:v>
                </c:pt>
                <c:pt idx="1621">
                  <c:v>54.021000000000001</c:v>
                </c:pt>
                <c:pt idx="1622">
                  <c:v>54.054000000000002</c:v>
                </c:pt>
                <c:pt idx="1623">
                  <c:v>54.087000000000003</c:v>
                </c:pt>
                <c:pt idx="1624">
                  <c:v>54.121000000000002</c:v>
                </c:pt>
                <c:pt idx="1625">
                  <c:v>54.154000000000003</c:v>
                </c:pt>
                <c:pt idx="1626">
                  <c:v>54.186999999999998</c:v>
                </c:pt>
                <c:pt idx="1627">
                  <c:v>54.220999999999997</c:v>
                </c:pt>
                <c:pt idx="1628">
                  <c:v>54.253999999999998</c:v>
                </c:pt>
                <c:pt idx="1629">
                  <c:v>54.286999999999999</c:v>
                </c:pt>
                <c:pt idx="1630">
                  <c:v>54.320999999999998</c:v>
                </c:pt>
                <c:pt idx="1631">
                  <c:v>54.353999999999999</c:v>
                </c:pt>
                <c:pt idx="1632">
                  <c:v>54.387</c:v>
                </c:pt>
                <c:pt idx="1633">
                  <c:v>54.420999999999999</c:v>
                </c:pt>
                <c:pt idx="1634">
                  <c:v>54.454000000000001</c:v>
                </c:pt>
                <c:pt idx="1635">
                  <c:v>54.487000000000002</c:v>
                </c:pt>
                <c:pt idx="1636">
                  <c:v>54.521000000000001</c:v>
                </c:pt>
                <c:pt idx="1637">
                  <c:v>54.554000000000002</c:v>
                </c:pt>
                <c:pt idx="1638">
                  <c:v>54.587000000000003</c:v>
                </c:pt>
                <c:pt idx="1639">
                  <c:v>54.621000000000002</c:v>
                </c:pt>
                <c:pt idx="1640">
                  <c:v>54.654000000000003</c:v>
                </c:pt>
                <c:pt idx="1641">
                  <c:v>54.686999999999998</c:v>
                </c:pt>
                <c:pt idx="1642">
                  <c:v>54.720999999999997</c:v>
                </c:pt>
                <c:pt idx="1643">
                  <c:v>54.753999999999998</c:v>
                </c:pt>
                <c:pt idx="1644">
                  <c:v>54.786999999999999</c:v>
                </c:pt>
                <c:pt idx="1645">
                  <c:v>54.820999999999998</c:v>
                </c:pt>
                <c:pt idx="1646">
                  <c:v>54.853999999999999</c:v>
                </c:pt>
                <c:pt idx="1647">
                  <c:v>54.887</c:v>
                </c:pt>
                <c:pt idx="1648">
                  <c:v>54.920999999999999</c:v>
                </c:pt>
                <c:pt idx="1649">
                  <c:v>54.954000000000001</c:v>
                </c:pt>
                <c:pt idx="1650">
                  <c:v>54.987000000000002</c:v>
                </c:pt>
                <c:pt idx="1651">
                  <c:v>55.021000000000001</c:v>
                </c:pt>
                <c:pt idx="1652">
                  <c:v>55.054000000000002</c:v>
                </c:pt>
                <c:pt idx="1653">
                  <c:v>55.087000000000003</c:v>
                </c:pt>
                <c:pt idx="1654">
                  <c:v>55.121000000000002</c:v>
                </c:pt>
                <c:pt idx="1655">
                  <c:v>55.154000000000003</c:v>
                </c:pt>
                <c:pt idx="1656">
                  <c:v>55.186999999999998</c:v>
                </c:pt>
                <c:pt idx="1657">
                  <c:v>55.220999999999997</c:v>
                </c:pt>
                <c:pt idx="1658">
                  <c:v>55.253999999999998</c:v>
                </c:pt>
                <c:pt idx="1659">
                  <c:v>55.286999999999999</c:v>
                </c:pt>
                <c:pt idx="1660">
                  <c:v>55.320999999999998</c:v>
                </c:pt>
                <c:pt idx="1661">
                  <c:v>55.353999999999999</c:v>
                </c:pt>
                <c:pt idx="1662">
                  <c:v>55.387</c:v>
                </c:pt>
                <c:pt idx="1663">
                  <c:v>55.420999999999999</c:v>
                </c:pt>
                <c:pt idx="1664">
                  <c:v>55.454000000000001</c:v>
                </c:pt>
                <c:pt idx="1665">
                  <c:v>55.487000000000002</c:v>
                </c:pt>
                <c:pt idx="1666">
                  <c:v>55.521000000000001</c:v>
                </c:pt>
                <c:pt idx="1667">
                  <c:v>55.554000000000002</c:v>
                </c:pt>
                <c:pt idx="1668">
                  <c:v>55.587000000000003</c:v>
                </c:pt>
                <c:pt idx="1669">
                  <c:v>55.621000000000002</c:v>
                </c:pt>
                <c:pt idx="1670">
                  <c:v>55.654000000000003</c:v>
                </c:pt>
                <c:pt idx="1671">
                  <c:v>55.686999999999998</c:v>
                </c:pt>
                <c:pt idx="1672">
                  <c:v>55.720999999999997</c:v>
                </c:pt>
                <c:pt idx="1673">
                  <c:v>55.753999999999998</c:v>
                </c:pt>
                <c:pt idx="1674">
                  <c:v>55.786999999999999</c:v>
                </c:pt>
                <c:pt idx="1675">
                  <c:v>55.820999999999998</c:v>
                </c:pt>
                <c:pt idx="1676">
                  <c:v>55.853999999999999</c:v>
                </c:pt>
                <c:pt idx="1677">
                  <c:v>55.887</c:v>
                </c:pt>
                <c:pt idx="1678">
                  <c:v>55.920999999999999</c:v>
                </c:pt>
                <c:pt idx="1679">
                  <c:v>55.954000000000001</c:v>
                </c:pt>
                <c:pt idx="1680">
                  <c:v>55.987000000000002</c:v>
                </c:pt>
                <c:pt idx="1681">
                  <c:v>56.021000000000001</c:v>
                </c:pt>
                <c:pt idx="1682">
                  <c:v>56.054000000000002</c:v>
                </c:pt>
                <c:pt idx="1683">
                  <c:v>56.087000000000003</c:v>
                </c:pt>
                <c:pt idx="1684">
                  <c:v>56.12</c:v>
                </c:pt>
                <c:pt idx="1685">
                  <c:v>56.154000000000003</c:v>
                </c:pt>
                <c:pt idx="1686">
                  <c:v>56.186999999999998</c:v>
                </c:pt>
                <c:pt idx="1687">
                  <c:v>56.22</c:v>
                </c:pt>
                <c:pt idx="1688">
                  <c:v>56.253999999999998</c:v>
                </c:pt>
                <c:pt idx="1689">
                  <c:v>56.286999999999999</c:v>
                </c:pt>
                <c:pt idx="1690">
                  <c:v>56.32</c:v>
                </c:pt>
                <c:pt idx="1691">
                  <c:v>56.353999999999999</c:v>
                </c:pt>
                <c:pt idx="1692">
                  <c:v>56.387</c:v>
                </c:pt>
                <c:pt idx="1693">
                  <c:v>56.42</c:v>
                </c:pt>
                <c:pt idx="1694">
                  <c:v>56.454000000000001</c:v>
                </c:pt>
                <c:pt idx="1695">
                  <c:v>56.487000000000002</c:v>
                </c:pt>
                <c:pt idx="1696">
                  <c:v>56.52</c:v>
                </c:pt>
                <c:pt idx="1697">
                  <c:v>56.554000000000002</c:v>
                </c:pt>
                <c:pt idx="1698">
                  <c:v>56.587000000000003</c:v>
                </c:pt>
                <c:pt idx="1699">
                  <c:v>56.62</c:v>
                </c:pt>
                <c:pt idx="1700">
                  <c:v>56.654000000000003</c:v>
                </c:pt>
                <c:pt idx="1701">
                  <c:v>56.686999999999998</c:v>
                </c:pt>
                <c:pt idx="1702">
                  <c:v>56.72</c:v>
                </c:pt>
                <c:pt idx="1703">
                  <c:v>56.753999999999998</c:v>
                </c:pt>
                <c:pt idx="1704">
                  <c:v>56.786999999999999</c:v>
                </c:pt>
                <c:pt idx="1705">
                  <c:v>56.82</c:v>
                </c:pt>
                <c:pt idx="1706">
                  <c:v>56.853999999999999</c:v>
                </c:pt>
                <c:pt idx="1707">
                  <c:v>56.887</c:v>
                </c:pt>
                <c:pt idx="1708">
                  <c:v>56.92</c:v>
                </c:pt>
                <c:pt idx="1709">
                  <c:v>56.954000000000001</c:v>
                </c:pt>
                <c:pt idx="1710">
                  <c:v>56.987000000000002</c:v>
                </c:pt>
                <c:pt idx="1711">
                  <c:v>57.02</c:v>
                </c:pt>
                <c:pt idx="1712">
                  <c:v>57.054000000000002</c:v>
                </c:pt>
                <c:pt idx="1713">
                  <c:v>57.087000000000003</c:v>
                </c:pt>
                <c:pt idx="1714">
                  <c:v>57.12</c:v>
                </c:pt>
                <c:pt idx="1715">
                  <c:v>57.154000000000003</c:v>
                </c:pt>
                <c:pt idx="1716">
                  <c:v>57.186999999999998</c:v>
                </c:pt>
                <c:pt idx="1717">
                  <c:v>57.22</c:v>
                </c:pt>
                <c:pt idx="1718">
                  <c:v>57.253999999999998</c:v>
                </c:pt>
                <c:pt idx="1719">
                  <c:v>57.286999999999999</c:v>
                </c:pt>
                <c:pt idx="1720">
                  <c:v>57.32</c:v>
                </c:pt>
                <c:pt idx="1721">
                  <c:v>57.353999999999999</c:v>
                </c:pt>
                <c:pt idx="1722">
                  <c:v>57.387</c:v>
                </c:pt>
                <c:pt idx="1723">
                  <c:v>57.42</c:v>
                </c:pt>
                <c:pt idx="1724">
                  <c:v>57.454000000000001</c:v>
                </c:pt>
                <c:pt idx="1725">
                  <c:v>57.487000000000002</c:v>
                </c:pt>
                <c:pt idx="1726">
                  <c:v>57.52</c:v>
                </c:pt>
                <c:pt idx="1727">
                  <c:v>57.554000000000002</c:v>
                </c:pt>
                <c:pt idx="1728">
                  <c:v>57.587000000000003</c:v>
                </c:pt>
                <c:pt idx="1729">
                  <c:v>57.62</c:v>
                </c:pt>
                <c:pt idx="1730">
                  <c:v>57.654000000000003</c:v>
                </c:pt>
                <c:pt idx="1731">
                  <c:v>57.686999999999998</c:v>
                </c:pt>
                <c:pt idx="1732">
                  <c:v>57.72</c:v>
                </c:pt>
                <c:pt idx="1733">
                  <c:v>57.753999999999998</c:v>
                </c:pt>
                <c:pt idx="1734">
                  <c:v>57.786999999999999</c:v>
                </c:pt>
                <c:pt idx="1735">
                  <c:v>57.82</c:v>
                </c:pt>
                <c:pt idx="1736">
                  <c:v>57.853999999999999</c:v>
                </c:pt>
                <c:pt idx="1737">
                  <c:v>57.887</c:v>
                </c:pt>
                <c:pt idx="1738">
                  <c:v>57.92</c:v>
                </c:pt>
                <c:pt idx="1739">
                  <c:v>57.954000000000001</c:v>
                </c:pt>
                <c:pt idx="1740">
                  <c:v>57.987000000000002</c:v>
                </c:pt>
                <c:pt idx="1741">
                  <c:v>58.02</c:v>
                </c:pt>
                <c:pt idx="1742">
                  <c:v>58.054000000000002</c:v>
                </c:pt>
                <c:pt idx="1743">
                  <c:v>58.087000000000003</c:v>
                </c:pt>
                <c:pt idx="1744">
                  <c:v>58.12</c:v>
                </c:pt>
                <c:pt idx="1745">
                  <c:v>58.154000000000003</c:v>
                </c:pt>
                <c:pt idx="1746">
                  <c:v>58.186999999999998</c:v>
                </c:pt>
                <c:pt idx="1747">
                  <c:v>58.22</c:v>
                </c:pt>
                <c:pt idx="1748">
                  <c:v>58.253999999999998</c:v>
                </c:pt>
                <c:pt idx="1749">
                  <c:v>58.286999999999999</c:v>
                </c:pt>
                <c:pt idx="1750">
                  <c:v>58.32</c:v>
                </c:pt>
                <c:pt idx="1751">
                  <c:v>58.353999999999999</c:v>
                </c:pt>
                <c:pt idx="1752">
                  <c:v>58.387</c:v>
                </c:pt>
                <c:pt idx="1753">
                  <c:v>58.42</c:v>
                </c:pt>
                <c:pt idx="1754">
                  <c:v>58.454000000000001</c:v>
                </c:pt>
                <c:pt idx="1755">
                  <c:v>58.487000000000002</c:v>
                </c:pt>
                <c:pt idx="1756">
                  <c:v>58.52</c:v>
                </c:pt>
                <c:pt idx="1757">
                  <c:v>58.554000000000002</c:v>
                </c:pt>
                <c:pt idx="1758">
                  <c:v>58.587000000000003</c:v>
                </c:pt>
                <c:pt idx="1759">
                  <c:v>58.62</c:v>
                </c:pt>
                <c:pt idx="1760">
                  <c:v>58.654000000000003</c:v>
                </c:pt>
                <c:pt idx="1761">
                  <c:v>58.686999999999998</c:v>
                </c:pt>
                <c:pt idx="1762">
                  <c:v>58.72</c:v>
                </c:pt>
                <c:pt idx="1763">
                  <c:v>58.753999999999998</c:v>
                </c:pt>
                <c:pt idx="1764">
                  <c:v>58.786999999999999</c:v>
                </c:pt>
                <c:pt idx="1765">
                  <c:v>58.82</c:v>
                </c:pt>
                <c:pt idx="1766">
                  <c:v>58.853999999999999</c:v>
                </c:pt>
                <c:pt idx="1767">
                  <c:v>58.887</c:v>
                </c:pt>
                <c:pt idx="1768">
                  <c:v>58.92</c:v>
                </c:pt>
                <c:pt idx="1769">
                  <c:v>58.954000000000001</c:v>
                </c:pt>
                <c:pt idx="1770">
                  <c:v>58.987000000000002</c:v>
                </c:pt>
                <c:pt idx="1771">
                  <c:v>59.02</c:v>
                </c:pt>
                <c:pt idx="1772">
                  <c:v>59.054000000000002</c:v>
                </c:pt>
                <c:pt idx="1773">
                  <c:v>59.087000000000003</c:v>
                </c:pt>
                <c:pt idx="1774">
                  <c:v>59.12</c:v>
                </c:pt>
                <c:pt idx="1775">
                  <c:v>59.154000000000003</c:v>
                </c:pt>
                <c:pt idx="1776">
                  <c:v>59.186999999999998</c:v>
                </c:pt>
                <c:pt idx="1777">
                  <c:v>59.22</c:v>
                </c:pt>
                <c:pt idx="1778">
                  <c:v>59.253999999999998</c:v>
                </c:pt>
                <c:pt idx="1779">
                  <c:v>59.286999999999999</c:v>
                </c:pt>
                <c:pt idx="1780">
                  <c:v>59.32</c:v>
                </c:pt>
                <c:pt idx="1781">
                  <c:v>59.353999999999999</c:v>
                </c:pt>
                <c:pt idx="1782">
                  <c:v>59.387</c:v>
                </c:pt>
                <c:pt idx="1783">
                  <c:v>59.42</c:v>
                </c:pt>
                <c:pt idx="1784">
                  <c:v>59.454000000000001</c:v>
                </c:pt>
                <c:pt idx="1785">
                  <c:v>59.487000000000002</c:v>
                </c:pt>
                <c:pt idx="1786">
                  <c:v>59.52</c:v>
                </c:pt>
                <c:pt idx="1787">
                  <c:v>59.554000000000002</c:v>
                </c:pt>
                <c:pt idx="1788">
                  <c:v>59.587000000000003</c:v>
                </c:pt>
                <c:pt idx="1789">
                  <c:v>59.62</c:v>
                </c:pt>
                <c:pt idx="1790">
                  <c:v>59.654000000000003</c:v>
                </c:pt>
                <c:pt idx="1791">
                  <c:v>59.686999999999998</c:v>
                </c:pt>
                <c:pt idx="1792">
                  <c:v>59.72</c:v>
                </c:pt>
                <c:pt idx="1793">
                  <c:v>59.753999999999998</c:v>
                </c:pt>
                <c:pt idx="1794">
                  <c:v>59.786999999999999</c:v>
                </c:pt>
                <c:pt idx="1795">
                  <c:v>59.82</c:v>
                </c:pt>
                <c:pt idx="1796">
                  <c:v>59.853999999999999</c:v>
                </c:pt>
                <c:pt idx="1797">
                  <c:v>59.887</c:v>
                </c:pt>
                <c:pt idx="1798">
                  <c:v>59.92</c:v>
                </c:pt>
                <c:pt idx="1799">
                  <c:v>59.954000000000001</c:v>
                </c:pt>
                <c:pt idx="1800">
                  <c:v>59.987000000000002</c:v>
                </c:pt>
                <c:pt idx="1801">
                  <c:v>60.02</c:v>
                </c:pt>
                <c:pt idx="1802">
                  <c:v>60.054000000000002</c:v>
                </c:pt>
                <c:pt idx="1803">
                  <c:v>60.087000000000003</c:v>
                </c:pt>
                <c:pt idx="1804">
                  <c:v>60.12</c:v>
                </c:pt>
                <c:pt idx="1805">
                  <c:v>60.154000000000003</c:v>
                </c:pt>
                <c:pt idx="1806">
                  <c:v>60.186999999999998</c:v>
                </c:pt>
                <c:pt idx="1807">
                  <c:v>60.22</c:v>
                </c:pt>
                <c:pt idx="1808">
                  <c:v>60.253999999999998</c:v>
                </c:pt>
                <c:pt idx="1809">
                  <c:v>60.286999999999999</c:v>
                </c:pt>
                <c:pt idx="1810">
                  <c:v>60.32</c:v>
                </c:pt>
                <c:pt idx="1811">
                  <c:v>60.353999999999999</c:v>
                </c:pt>
                <c:pt idx="1812">
                  <c:v>60.387</c:v>
                </c:pt>
                <c:pt idx="1813">
                  <c:v>60.42</c:v>
                </c:pt>
                <c:pt idx="1814">
                  <c:v>60.454000000000001</c:v>
                </c:pt>
                <c:pt idx="1815">
                  <c:v>60.487000000000002</c:v>
                </c:pt>
                <c:pt idx="1816">
                  <c:v>60.52</c:v>
                </c:pt>
                <c:pt idx="1817">
                  <c:v>60.554000000000002</c:v>
                </c:pt>
                <c:pt idx="1818">
                  <c:v>60.587000000000003</c:v>
                </c:pt>
                <c:pt idx="1819">
                  <c:v>60.62</c:v>
                </c:pt>
                <c:pt idx="1820">
                  <c:v>60.654000000000003</c:v>
                </c:pt>
                <c:pt idx="1821">
                  <c:v>60.686999999999998</c:v>
                </c:pt>
                <c:pt idx="1822">
                  <c:v>60.72</c:v>
                </c:pt>
                <c:pt idx="1823">
                  <c:v>60.753999999999998</c:v>
                </c:pt>
                <c:pt idx="1824">
                  <c:v>60.786999999999999</c:v>
                </c:pt>
                <c:pt idx="1825">
                  <c:v>60.82</c:v>
                </c:pt>
                <c:pt idx="1826">
                  <c:v>60.853999999999999</c:v>
                </c:pt>
                <c:pt idx="1827">
                  <c:v>60.887</c:v>
                </c:pt>
                <c:pt idx="1828">
                  <c:v>60.92</c:v>
                </c:pt>
                <c:pt idx="1829">
                  <c:v>60.954000000000001</c:v>
                </c:pt>
                <c:pt idx="1830">
                  <c:v>60.987000000000002</c:v>
                </c:pt>
                <c:pt idx="1831">
                  <c:v>61.02</c:v>
                </c:pt>
                <c:pt idx="1832">
                  <c:v>61.054000000000002</c:v>
                </c:pt>
                <c:pt idx="1833">
                  <c:v>61.087000000000003</c:v>
                </c:pt>
                <c:pt idx="1834">
                  <c:v>61.12</c:v>
                </c:pt>
                <c:pt idx="1835">
                  <c:v>61.154000000000003</c:v>
                </c:pt>
                <c:pt idx="1836">
                  <c:v>61.186999999999998</c:v>
                </c:pt>
                <c:pt idx="1837">
                  <c:v>61.22</c:v>
                </c:pt>
                <c:pt idx="1838">
                  <c:v>61.253999999999998</c:v>
                </c:pt>
                <c:pt idx="1839">
                  <c:v>61.286999999999999</c:v>
                </c:pt>
                <c:pt idx="1840">
                  <c:v>61.32</c:v>
                </c:pt>
                <c:pt idx="1841">
                  <c:v>61.353999999999999</c:v>
                </c:pt>
                <c:pt idx="1842">
                  <c:v>61.387</c:v>
                </c:pt>
                <c:pt idx="1843">
                  <c:v>61.42</c:v>
                </c:pt>
                <c:pt idx="1844">
                  <c:v>61.454000000000001</c:v>
                </c:pt>
                <c:pt idx="1845">
                  <c:v>61.487000000000002</c:v>
                </c:pt>
                <c:pt idx="1846">
                  <c:v>61.52</c:v>
                </c:pt>
                <c:pt idx="1847">
                  <c:v>61.554000000000002</c:v>
                </c:pt>
                <c:pt idx="1848">
                  <c:v>61.587000000000003</c:v>
                </c:pt>
                <c:pt idx="1849">
                  <c:v>61.62</c:v>
                </c:pt>
                <c:pt idx="1850">
                  <c:v>61.654000000000003</c:v>
                </c:pt>
                <c:pt idx="1851">
                  <c:v>61.686999999999998</c:v>
                </c:pt>
                <c:pt idx="1852">
                  <c:v>61.72</c:v>
                </c:pt>
                <c:pt idx="1853">
                  <c:v>61.753999999999998</c:v>
                </c:pt>
                <c:pt idx="1854">
                  <c:v>61.786999999999999</c:v>
                </c:pt>
                <c:pt idx="1855">
                  <c:v>61.82</c:v>
                </c:pt>
                <c:pt idx="1856">
                  <c:v>61.853999999999999</c:v>
                </c:pt>
                <c:pt idx="1857">
                  <c:v>61.887</c:v>
                </c:pt>
                <c:pt idx="1858">
                  <c:v>61.92</c:v>
                </c:pt>
                <c:pt idx="1859">
                  <c:v>61.954000000000001</c:v>
                </c:pt>
                <c:pt idx="1860">
                  <c:v>61.987000000000002</c:v>
                </c:pt>
                <c:pt idx="1861">
                  <c:v>62.02</c:v>
                </c:pt>
                <c:pt idx="1862">
                  <c:v>62.054000000000002</c:v>
                </c:pt>
                <c:pt idx="1863">
                  <c:v>62.087000000000003</c:v>
                </c:pt>
                <c:pt idx="1864">
                  <c:v>62.12</c:v>
                </c:pt>
                <c:pt idx="1865">
                  <c:v>62.154000000000003</c:v>
                </c:pt>
                <c:pt idx="1866">
                  <c:v>62.186999999999998</c:v>
                </c:pt>
                <c:pt idx="1867">
                  <c:v>62.22</c:v>
                </c:pt>
                <c:pt idx="1868">
                  <c:v>62.253999999999998</c:v>
                </c:pt>
                <c:pt idx="1869">
                  <c:v>62.286999999999999</c:v>
                </c:pt>
                <c:pt idx="1870">
                  <c:v>62.32</c:v>
                </c:pt>
                <c:pt idx="1871">
                  <c:v>62.353999999999999</c:v>
                </c:pt>
                <c:pt idx="1872">
                  <c:v>62.387</c:v>
                </c:pt>
                <c:pt idx="1873">
                  <c:v>62.42</c:v>
                </c:pt>
                <c:pt idx="1874">
                  <c:v>62.454000000000001</c:v>
                </c:pt>
                <c:pt idx="1875">
                  <c:v>62.487000000000002</c:v>
                </c:pt>
                <c:pt idx="1876">
                  <c:v>62.52</c:v>
                </c:pt>
                <c:pt idx="1877">
                  <c:v>62.554000000000002</c:v>
                </c:pt>
                <c:pt idx="1878">
                  <c:v>62.587000000000003</c:v>
                </c:pt>
                <c:pt idx="1879">
                  <c:v>62.62</c:v>
                </c:pt>
                <c:pt idx="1880">
                  <c:v>62.654000000000003</c:v>
                </c:pt>
                <c:pt idx="1881">
                  <c:v>62.686999999999998</c:v>
                </c:pt>
                <c:pt idx="1882">
                  <c:v>62.72</c:v>
                </c:pt>
                <c:pt idx="1883">
                  <c:v>62.753999999999998</c:v>
                </c:pt>
                <c:pt idx="1884">
                  <c:v>62.786999999999999</c:v>
                </c:pt>
                <c:pt idx="1885">
                  <c:v>62.82</c:v>
                </c:pt>
                <c:pt idx="1886">
                  <c:v>62.853999999999999</c:v>
                </c:pt>
                <c:pt idx="1887">
                  <c:v>62.887</c:v>
                </c:pt>
                <c:pt idx="1888">
                  <c:v>62.92</c:v>
                </c:pt>
                <c:pt idx="1889">
                  <c:v>62.954000000000001</c:v>
                </c:pt>
                <c:pt idx="1890">
                  <c:v>62.987000000000002</c:v>
                </c:pt>
                <c:pt idx="1891">
                  <c:v>63.02</c:v>
                </c:pt>
                <c:pt idx="1892">
                  <c:v>63.052999999999997</c:v>
                </c:pt>
                <c:pt idx="1893">
                  <c:v>63.087000000000003</c:v>
                </c:pt>
                <c:pt idx="1894">
                  <c:v>63.12</c:v>
                </c:pt>
                <c:pt idx="1895">
                  <c:v>63.152999999999999</c:v>
                </c:pt>
                <c:pt idx="1896">
                  <c:v>63.186999999999998</c:v>
                </c:pt>
                <c:pt idx="1897">
                  <c:v>63.22</c:v>
                </c:pt>
                <c:pt idx="1898">
                  <c:v>63.253</c:v>
                </c:pt>
                <c:pt idx="1899">
                  <c:v>63.286999999999999</c:v>
                </c:pt>
                <c:pt idx="1900">
                  <c:v>63.32</c:v>
                </c:pt>
                <c:pt idx="1901">
                  <c:v>63.353000000000002</c:v>
                </c:pt>
                <c:pt idx="1902">
                  <c:v>63.387</c:v>
                </c:pt>
                <c:pt idx="1903">
                  <c:v>63.42</c:v>
                </c:pt>
                <c:pt idx="1904">
                  <c:v>63.453000000000003</c:v>
                </c:pt>
                <c:pt idx="1905">
                  <c:v>63.487000000000002</c:v>
                </c:pt>
                <c:pt idx="1906">
                  <c:v>63.52</c:v>
                </c:pt>
                <c:pt idx="1907">
                  <c:v>63.552999999999997</c:v>
                </c:pt>
                <c:pt idx="1908">
                  <c:v>63.587000000000003</c:v>
                </c:pt>
                <c:pt idx="1909">
                  <c:v>63.62</c:v>
                </c:pt>
                <c:pt idx="1910">
                  <c:v>63.652999999999999</c:v>
                </c:pt>
                <c:pt idx="1911">
                  <c:v>63.686999999999998</c:v>
                </c:pt>
                <c:pt idx="1912">
                  <c:v>63.72</c:v>
                </c:pt>
                <c:pt idx="1913">
                  <c:v>63.753</c:v>
                </c:pt>
                <c:pt idx="1914">
                  <c:v>63.786999999999999</c:v>
                </c:pt>
                <c:pt idx="1915">
                  <c:v>63.82</c:v>
                </c:pt>
                <c:pt idx="1916">
                  <c:v>63.853000000000002</c:v>
                </c:pt>
                <c:pt idx="1917">
                  <c:v>63.887</c:v>
                </c:pt>
                <c:pt idx="1918">
                  <c:v>63.92</c:v>
                </c:pt>
                <c:pt idx="1919">
                  <c:v>63.953000000000003</c:v>
                </c:pt>
                <c:pt idx="1920">
                  <c:v>63.987000000000002</c:v>
                </c:pt>
                <c:pt idx="1921">
                  <c:v>64.02</c:v>
                </c:pt>
                <c:pt idx="1922">
                  <c:v>64.052999999999997</c:v>
                </c:pt>
                <c:pt idx="1923">
                  <c:v>64.087000000000003</c:v>
                </c:pt>
                <c:pt idx="1924">
                  <c:v>64.12</c:v>
                </c:pt>
                <c:pt idx="1925">
                  <c:v>64.153000000000006</c:v>
                </c:pt>
                <c:pt idx="1926">
                  <c:v>64.186999999999998</c:v>
                </c:pt>
                <c:pt idx="1927">
                  <c:v>64.22</c:v>
                </c:pt>
                <c:pt idx="1928">
                  <c:v>64.253</c:v>
                </c:pt>
                <c:pt idx="1929">
                  <c:v>64.287000000000006</c:v>
                </c:pt>
                <c:pt idx="1930">
                  <c:v>64.319999999999993</c:v>
                </c:pt>
                <c:pt idx="1931">
                  <c:v>64.352999999999994</c:v>
                </c:pt>
                <c:pt idx="1932">
                  <c:v>64.387</c:v>
                </c:pt>
                <c:pt idx="1933">
                  <c:v>64.42</c:v>
                </c:pt>
                <c:pt idx="1934">
                  <c:v>64.453000000000003</c:v>
                </c:pt>
                <c:pt idx="1935">
                  <c:v>64.486999999999995</c:v>
                </c:pt>
                <c:pt idx="1936">
                  <c:v>64.52</c:v>
                </c:pt>
                <c:pt idx="1937">
                  <c:v>64.552999999999997</c:v>
                </c:pt>
                <c:pt idx="1938">
                  <c:v>64.587000000000003</c:v>
                </c:pt>
                <c:pt idx="1939">
                  <c:v>64.62</c:v>
                </c:pt>
                <c:pt idx="1940">
                  <c:v>64.653000000000006</c:v>
                </c:pt>
                <c:pt idx="1941">
                  <c:v>64.686999999999998</c:v>
                </c:pt>
                <c:pt idx="1942">
                  <c:v>64.72</c:v>
                </c:pt>
                <c:pt idx="1943">
                  <c:v>64.753</c:v>
                </c:pt>
                <c:pt idx="1944">
                  <c:v>64.787000000000006</c:v>
                </c:pt>
                <c:pt idx="1945">
                  <c:v>64.819999999999993</c:v>
                </c:pt>
                <c:pt idx="1946">
                  <c:v>64.852999999999994</c:v>
                </c:pt>
                <c:pt idx="1947">
                  <c:v>64.887</c:v>
                </c:pt>
                <c:pt idx="1948">
                  <c:v>64.92</c:v>
                </c:pt>
                <c:pt idx="1949">
                  <c:v>64.953000000000003</c:v>
                </c:pt>
                <c:pt idx="1950">
                  <c:v>64.986999999999995</c:v>
                </c:pt>
                <c:pt idx="1951">
                  <c:v>65.02</c:v>
                </c:pt>
                <c:pt idx="1952">
                  <c:v>65.052999999999997</c:v>
                </c:pt>
                <c:pt idx="1953">
                  <c:v>65.087000000000003</c:v>
                </c:pt>
                <c:pt idx="1954">
                  <c:v>65.12</c:v>
                </c:pt>
                <c:pt idx="1955">
                  <c:v>65.153000000000006</c:v>
                </c:pt>
                <c:pt idx="1956">
                  <c:v>65.186999999999998</c:v>
                </c:pt>
                <c:pt idx="1957">
                  <c:v>65.22</c:v>
                </c:pt>
                <c:pt idx="1958">
                  <c:v>65.253</c:v>
                </c:pt>
                <c:pt idx="1959">
                  <c:v>65.287000000000006</c:v>
                </c:pt>
                <c:pt idx="1960">
                  <c:v>65.319999999999993</c:v>
                </c:pt>
                <c:pt idx="1961">
                  <c:v>65.352999999999994</c:v>
                </c:pt>
                <c:pt idx="1962">
                  <c:v>65.387</c:v>
                </c:pt>
                <c:pt idx="1963">
                  <c:v>65.42</c:v>
                </c:pt>
                <c:pt idx="1964">
                  <c:v>65.453000000000003</c:v>
                </c:pt>
                <c:pt idx="1965">
                  <c:v>65.486999999999995</c:v>
                </c:pt>
                <c:pt idx="1966">
                  <c:v>65.52</c:v>
                </c:pt>
                <c:pt idx="1967">
                  <c:v>65.552999999999997</c:v>
                </c:pt>
                <c:pt idx="1968">
                  <c:v>65.587000000000003</c:v>
                </c:pt>
                <c:pt idx="1969">
                  <c:v>65.62</c:v>
                </c:pt>
                <c:pt idx="1970">
                  <c:v>65.653000000000006</c:v>
                </c:pt>
                <c:pt idx="1971">
                  <c:v>65.686999999999998</c:v>
                </c:pt>
                <c:pt idx="1972">
                  <c:v>65.72</c:v>
                </c:pt>
                <c:pt idx="1973">
                  <c:v>65.753</c:v>
                </c:pt>
                <c:pt idx="1974">
                  <c:v>65.787000000000006</c:v>
                </c:pt>
                <c:pt idx="1975">
                  <c:v>65.819999999999993</c:v>
                </c:pt>
                <c:pt idx="1976">
                  <c:v>65.852999999999994</c:v>
                </c:pt>
                <c:pt idx="1977">
                  <c:v>65.887</c:v>
                </c:pt>
                <c:pt idx="1978">
                  <c:v>65.92</c:v>
                </c:pt>
                <c:pt idx="1979">
                  <c:v>65.953000000000003</c:v>
                </c:pt>
                <c:pt idx="1980">
                  <c:v>65.986999999999995</c:v>
                </c:pt>
                <c:pt idx="1981">
                  <c:v>66.02</c:v>
                </c:pt>
                <c:pt idx="1982">
                  <c:v>66.052999999999997</c:v>
                </c:pt>
                <c:pt idx="1983">
                  <c:v>66.087000000000003</c:v>
                </c:pt>
                <c:pt idx="1984">
                  <c:v>66.12</c:v>
                </c:pt>
                <c:pt idx="1985">
                  <c:v>66.153000000000006</c:v>
                </c:pt>
                <c:pt idx="1986">
                  <c:v>66.186999999999998</c:v>
                </c:pt>
                <c:pt idx="1987">
                  <c:v>66.22</c:v>
                </c:pt>
                <c:pt idx="1988">
                  <c:v>66.253</c:v>
                </c:pt>
                <c:pt idx="1989">
                  <c:v>66.287000000000006</c:v>
                </c:pt>
                <c:pt idx="1990">
                  <c:v>66.319999999999993</c:v>
                </c:pt>
                <c:pt idx="1991">
                  <c:v>66.352999999999994</c:v>
                </c:pt>
                <c:pt idx="1992">
                  <c:v>66.387</c:v>
                </c:pt>
                <c:pt idx="1993">
                  <c:v>66.42</c:v>
                </c:pt>
                <c:pt idx="1994">
                  <c:v>66.453000000000003</c:v>
                </c:pt>
                <c:pt idx="1995">
                  <c:v>66.486999999999995</c:v>
                </c:pt>
                <c:pt idx="1996">
                  <c:v>66.52</c:v>
                </c:pt>
                <c:pt idx="1997">
                  <c:v>66.552999999999997</c:v>
                </c:pt>
                <c:pt idx="1998">
                  <c:v>66.587000000000003</c:v>
                </c:pt>
                <c:pt idx="1999">
                  <c:v>66.62</c:v>
                </c:pt>
                <c:pt idx="2000">
                  <c:v>66.653000000000006</c:v>
                </c:pt>
                <c:pt idx="2001">
                  <c:v>66.686999999999998</c:v>
                </c:pt>
                <c:pt idx="2002">
                  <c:v>66.72</c:v>
                </c:pt>
                <c:pt idx="2003">
                  <c:v>66.753</c:v>
                </c:pt>
                <c:pt idx="2004">
                  <c:v>66.787000000000006</c:v>
                </c:pt>
                <c:pt idx="2005">
                  <c:v>66.819999999999993</c:v>
                </c:pt>
                <c:pt idx="2006">
                  <c:v>66.852999999999994</c:v>
                </c:pt>
                <c:pt idx="2007">
                  <c:v>66.887</c:v>
                </c:pt>
                <c:pt idx="2008">
                  <c:v>66.92</c:v>
                </c:pt>
                <c:pt idx="2009">
                  <c:v>66.953000000000003</c:v>
                </c:pt>
                <c:pt idx="2010">
                  <c:v>66.986999999999995</c:v>
                </c:pt>
                <c:pt idx="2011">
                  <c:v>67.02</c:v>
                </c:pt>
                <c:pt idx="2012">
                  <c:v>67.052999999999997</c:v>
                </c:pt>
                <c:pt idx="2013">
                  <c:v>67.087000000000003</c:v>
                </c:pt>
                <c:pt idx="2014">
                  <c:v>67.12</c:v>
                </c:pt>
                <c:pt idx="2015">
                  <c:v>67.153000000000006</c:v>
                </c:pt>
                <c:pt idx="2016">
                  <c:v>67.186999999999998</c:v>
                </c:pt>
                <c:pt idx="2017">
                  <c:v>67.22</c:v>
                </c:pt>
                <c:pt idx="2018">
                  <c:v>67.253</c:v>
                </c:pt>
                <c:pt idx="2019">
                  <c:v>67.287000000000006</c:v>
                </c:pt>
                <c:pt idx="2020">
                  <c:v>67.319999999999993</c:v>
                </c:pt>
                <c:pt idx="2021">
                  <c:v>67.352999999999994</c:v>
                </c:pt>
                <c:pt idx="2022">
                  <c:v>67.387</c:v>
                </c:pt>
                <c:pt idx="2023">
                  <c:v>67.42</c:v>
                </c:pt>
                <c:pt idx="2024">
                  <c:v>67.453000000000003</c:v>
                </c:pt>
                <c:pt idx="2025">
                  <c:v>67.486999999999995</c:v>
                </c:pt>
                <c:pt idx="2026">
                  <c:v>67.52</c:v>
                </c:pt>
                <c:pt idx="2027">
                  <c:v>67.552999999999997</c:v>
                </c:pt>
                <c:pt idx="2028">
                  <c:v>67.587000000000003</c:v>
                </c:pt>
                <c:pt idx="2029">
                  <c:v>67.62</c:v>
                </c:pt>
                <c:pt idx="2030">
                  <c:v>67.653000000000006</c:v>
                </c:pt>
                <c:pt idx="2031">
                  <c:v>67.686999999999998</c:v>
                </c:pt>
                <c:pt idx="2032">
                  <c:v>67.72</c:v>
                </c:pt>
                <c:pt idx="2033">
                  <c:v>67.753</c:v>
                </c:pt>
                <c:pt idx="2034">
                  <c:v>67.787000000000006</c:v>
                </c:pt>
                <c:pt idx="2035">
                  <c:v>67.819999999999993</c:v>
                </c:pt>
                <c:pt idx="2036">
                  <c:v>67.852999999999994</c:v>
                </c:pt>
                <c:pt idx="2037">
                  <c:v>67.887</c:v>
                </c:pt>
                <c:pt idx="2038">
                  <c:v>67.92</c:v>
                </c:pt>
                <c:pt idx="2039">
                  <c:v>67.953000000000003</c:v>
                </c:pt>
                <c:pt idx="2040">
                  <c:v>67.986999999999995</c:v>
                </c:pt>
                <c:pt idx="2041">
                  <c:v>68.02</c:v>
                </c:pt>
                <c:pt idx="2042">
                  <c:v>68.052999999999997</c:v>
                </c:pt>
                <c:pt idx="2043">
                  <c:v>68.087000000000003</c:v>
                </c:pt>
                <c:pt idx="2044">
                  <c:v>68.12</c:v>
                </c:pt>
                <c:pt idx="2045">
                  <c:v>68.153000000000006</c:v>
                </c:pt>
                <c:pt idx="2046">
                  <c:v>68.186999999999998</c:v>
                </c:pt>
                <c:pt idx="2047">
                  <c:v>68.22</c:v>
                </c:pt>
                <c:pt idx="2048">
                  <c:v>68.253</c:v>
                </c:pt>
                <c:pt idx="2049">
                  <c:v>68.287000000000006</c:v>
                </c:pt>
                <c:pt idx="2050">
                  <c:v>68.319999999999993</c:v>
                </c:pt>
                <c:pt idx="2051">
                  <c:v>68.352999999999994</c:v>
                </c:pt>
                <c:pt idx="2052">
                  <c:v>68.387</c:v>
                </c:pt>
                <c:pt idx="2053">
                  <c:v>68.42</c:v>
                </c:pt>
                <c:pt idx="2054">
                  <c:v>68.453000000000003</c:v>
                </c:pt>
                <c:pt idx="2055">
                  <c:v>68.486999999999995</c:v>
                </c:pt>
                <c:pt idx="2056">
                  <c:v>68.52</c:v>
                </c:pt>
                <c:pt idx="2057">
                  <c:v>68.552999999999997</c:v>
                </c:pt>
                <c:pt idx="2058">
                  <c:v>68.587000000000003</c:v>
                </c:pt>
                <c:pt idx="2059">
                  <c:v>68.62</c:v>
                </c:pt>
                <c:pt idx="2060">
                  <c:v>68.653000000000006</c:v>
                </c:pt>
                <c:pt idx="2061">
                  <c:v>68.686999999999998</c:v>
                </c:pt>
                <c:pt idx="2062">
                  <c:v>68.72</c:v>
                </c:pt>
                <c:pt idx="2063">
                  <c:v>68.753</c:v>
                </c:pt>
                <c:pt idx="2064">
                  <c:v>68.787000000000006</c:v>
                </c:pt>
                <c:pt idx="2065">
                  <c:v>68.819999999999993</c:v>
                </c:pt>
                <c:pt idx="2066">
                  <c:v>68.852999999999994</c:v>
                </c:pt>
                <c:pt idx="2067">
                  <c:v>68.887</c:v>
                </c:pt>
                <c:pt idx="2068">
                  <c:v>68.92</c:v>
                </c:pt>
                <c:pt idx="2069">
                  <c:v>68.953000000000003</c:v>
                </c:pt>
                <c:pt idx="2070">
                  <c:v>68.986999999999995</c:v>
                </c:pt>
                <c:pt idx="2071">
                  <c:v>69.02</c:v>
                </c:pt>
                <c:pt idx="2072">
                  <c:v>69.052999999999997</c:v>
                </c:pt>
                <c:pt idx="2073">
                  <c:v>69.087000000000003</c:v>
                </c:pt>
                <c:pt idx="2074">
                  <c:v>69.12</c:v>
                </c:pt>
                <c:pt idx="2075">
                  <c:v>69.153000000000006</c:v>
                </c:pt>
                <c:pt idx="2076">
                  <c:v>69.186999999999998</c:v>
                </c:pt>
                <c:pt idx="2077">
                  <c:v>69.22</c:v>
                </c:pt>
                <c:pt idx="2078">
                  <c:v>69.253</c:v>
                </c:pt>
                <c:pt idx="2079">
                  <c:v>69.287000000000006</c:v>
                </c:pt>
                <c:pt idx="2080">
                  <c:v>69.319999999999993</c:v>
                </c:pt>
                <c:pt idx="2081">
                  <c:v>69.352999999999994</c:v>
                </c:pt>
                <c:pt idx="2082">
                  <c:v>69.387</c:v>
                </c:pt>
                <c:pt idx="2083">
                  <c:v>69.42</c:v>
                </c:pt>
                <c:pt idx="2084">
                  <c:v>69.453000000000003</c:v>
                </c:pt>
                <c:pt idx="2085">
                  <c:v>69.486999999999995</c:v>
                </c:pt>
                <c:pt idx="2086">
                  <c:v>69.52</c:v>
                </c:pt>
                <c:pt idx="2087">
                  <c:v>69.552999999999997</c:v>
                </c:pt>
                <c:pt idx="2088">
                  <c:v>69.587000000000003</c:v>
                </c:pt>
                <c:pt idx="2089">
                  <c:v>69.62</c:v>
                </c:pt>
              </c:numCache>
            </c:numRef>
          </c:xVal>
          <c:yVal>
            <c:numRef>
              <c:f>Tslice!$H$4:$H$3000</c:f>
              <c:numCache>
                <c:formatCode>0.00E+00</c:formatCode>
                <c:ptCount val="2997"/>
                <c:pt idx="0">
                  <c:v>2.389831</c:v>
                </c:pt>
                <c:pt idx="1">
                  <c:v>2.3883459999999999</c:v>
                </c:pt>
                <c:pt idx="2">
                  <c:v>2.3828179999999999</c:v>
                </c:pt>
                <c:pt idx="3">
                  <c:v>2.3735149999999998</c:v>
                </c:pt>
                <c:pt idx="4">
                  <c:v>2.3591190000000002</c:v>
                </c:pt>
                <c:pt idx="5">
                  <c:v>2.3472469999999999</c:v>
                </c:pt>
                <c:pt idx="6">
                  <c:v>2.3512029999999999</c:v>
                </c:pt>
                <c:pt idx="7">
                  <c:v>2.356411</c:v>
                </c:pt>
                <c:pt idx="8">
                  <c:v>2.3573330000000001</c:v>
                </c:pt>
                <c:pt idx="9">
                  <c:v>2.370377</c:v>
                </c:pt>
                <c:pt idx="10">
                  <c:v>2.3945569999999998</c:v>
                </c:pt>
                <c:pt idx="11">
                  <c:v>2.3758699999999999</c:v>
                </c:pt>
                <c:pt idx="12">
                  <c:v>2.357831</c:v>
                </c:pt>
                <c:pt idx="13">
                  <c:v>2.356109</c:v>
                </c:pt>
                <c:pt idx="14">
                  <c:v>2.3455729999999999</c:v>
                </c:pt>
                <c:pt idx="15">
                  <c:v>2.3329080000000002</c:v>
                </c:pt>
                <c:pt idx="16">
                  <c:v>2.3323860000000001</c:v>
                </c:pt>
                <c:pt idx="17">
                  <c:v>2.3261310000000002</c:v>
                </c:pt>
                <c:pt idx="18">
                  <c:v>2.32226</c:v>
                </c:pt>
                <c:pt idx="19">
                  <c:v>2.3267820000000001</c:v>
                </c:pt>
                <c:pt idx="20">
                  <c:v>2.3257240000000001</c:v>
                </c:pt>
                <c:pt idx="21">
                  <c:v>2.3277969999999999</c:v>
                </c:pt>
                <c:pt idx="22">
                  <c:v>2.3368380000000002</c:v>
                </c:pt>
                <c:pt idx="23">
                  <c:v>2.342619</c:v>
                </c:pt>
                <c:pt idx="24">
                  <c:v>2.3453689999999998</c:v>
                </c:pt>
                <c:pt idx="25">
                  <c:v>2.354568</c:v>
                </c:pt>
                <c:pt idx="26">
                  <c:v>2.3623340000000002</c:v>
                </c:pt>
                <c:pt idx="27">
                  <c:v>2.3633199999999999</c:v>
                </c:pt>
                <c:pt idx="28">
                  <c:v>2.374546</c:v>
                </c:pt>
                <c:pt idx="29">
                  <c:v>2.3780329999999998</c:v>
                </c:pt>
                <c:pt idx="30">
                  <c:v>2.3782179999999999</c:v>
                </c:pt>
                <c:pt idx="31">
                  <c:v>2.2333270000000001</c:v>
                </c:pt>
                <c:pt idx="32">
                  <c:v>2.2233489999999998</c:v>
                </c:pt>
                <c:pt idx="33">
                  <c:v>2.2125699999999999</c:v>
                </c:pt>
                <c:pt idx="34">
                  <c:v>2.1565629999999998</c:v>
                </c:pt>
                <c:pt idx="35">
                  <c:v>2.1447229999999999</c:v>
                </c:pt>
                <c:pt idx="36">
                  <c:v>2.117359</c:v>
                </c:pt>
                <c:pt idx="37">
                  <c:v>2.1363530000000002</c:v>
                </c:pt>
                <c:pt idx="38">
                  <c:v>2.2512029999999998</c:v>
                </c:pt>
                <c:pt idx="39">
                  <c:v>2.354063</c:v>
                </c:pt>
                <c:pt idx="40">
                  <c:v>2.3694570000000001</c:v>
                </c:pt>
                <c:pt idx="41">
                  <c:v>2.359083</c:v>
                </c:pt>
                <c:pt idx="42">
                  <c:v>2.3377059999999998</c:v>
                </c:pt>
                <c:pt idx="43">
                  <c:v>2.314705</c:v>
                </c:pt>
                <c:pt idx="44">
                  <c:v>2.295795</c:v>
                </c:pt>
                <c:pt idx="45">
                  <c:v>2.2810809999999999</c:v>
                </c:pt>
                <c:pt idx="46">
                  <c:v>2.2672910000000002</c:v>
                </c:pt>
                <c:pt idx="47">
                  <c:v>2.257088</c:v>
                </c:pt>
                <c:pt idx="48">
                  <c:v>2.2469929999999998</c:v>
                </c:pt>
                <c:pt idx="49">
                  <c:v>2.2360730000000002</c:v>
                </c:pt>
                <c:pt idx="50">
                  <c:v>2.226963</c:v>
                </c:pt>
                <c:pt idx="51">
                  <c:v>2.216968</c:v>
                </c:pt>
                <c:pt idx="52">
                  <c:v>2.2050939999999999</c:v>
                </c:pt>
                <c:pt idx="53">
                  <c:v>2.1951909999999999</c:v>
                </c:pt>
                <c:pt idx="54">
                  <c:v>2.1831269999999998</c:v>
                </c:pt>
                <c:pt idx="55">
                  <c:v>2.1731600000000002</c:v>
                </c:pt>
                <c:pt idx="56">
                  <c:v>2.1614659999999999</c:v>
                </c:pt>
                <c:pt idx="57">
                  <c:v>2.154061</c:v>
                </c:pt>
                <c:pt idx="58">
                  <c:v>2.1427049999999999</c:v>
                </c:pt>
                <c:pt idx="59">
                  <c:v>2.1295109999999999</c:v>
                </c:pt>
                <c:pt idx="60">
                  <c:v>2.1279629999999998</c:v>
                </c:pt>
                <c:pt idx="61">
                  <c:v>2.121467</c:v>
                </c:pt>
                <c:pt idx="62">
                  <c:v>2.1191140000000002</c:v>
                </c:pt>
                <c:pt idx="63">
                  <c:v>2.1133570000000002</c:v>
                </c:pt>
                <c:pt idx="64">
                  <c:v>2.1123769999999999</c:v>
                </c:pt>
                <c:pt idx="65">
                  <c:v>2.109343</c:v>
                </c:pt>
                <c:pt idx="66">
                  <c:v>2.1081099999999999</c:v>
                </c:pt>
                <c:pt idx="67">
                  <c:v>2.1052930000000001</c:v>
                </c:pt>
                <c:pt idx="68">
                  <c:v>2.1054369999999998</c:v>
                </c:pt>
                <c:pt idx="69">
                  <c:v>2.1043120000000002</c:v>
                </c:pt>
                <c:pt idx="70">
                  <c:v>2.1030980000000001</c:v>
                </c:pt>
                <c:pt idx="71">
                  <c:v>2.1016840000000001</c:v>
                </c:pt>
                <c:pt idx="72">
                  <c:v>2.1002139999999998</c:v>
                </c:pt>
                <c:pt idx="73">
                  <c:v>2.1032790000000001</c:v>
                </c:pt>
                <c:pt idx="74">
                  <c:v>2.1023070000000001</c:v>
                </c:pt>
                <c:pt idx="75">
                  <c:v>2.1009579999999999</c:v>
                </c:pt>
                <c:pt idx="76">
                  <c:v>2.103904</c:v>
                </c:pt>
                <c:pt idx="77">
                  <c:v>2.1028389999999999</c:v>
                </c:pt>
                <c:pt idx="78">
                  <c:v>2.1013380000000002</c:v>
                </c:pt>
                <c:pt idx="79">
                  <c:v>2.104549</c:v>
                </c:pt>
                <c:pt idx="80">
                  <c:v>2.1041159999999999</c:v>
                </c:pt>
                <c:pt idx="81">
                  <c:v>2.1047380000000002</c:v>
                </c:pt>
                <c:pt idx="82">
                  <c:v>2.1065140000000002</c:v>
                </c:pt>
                <c:pt idx="83">
                  <c:v>2.1053570000000001</c:v>
                </c:pt>
                <c:pt idx="84">
                  <c:v>2.10982</c:v>
                </c:pt>
                <c:pt idx="85">
                  <c:v>2.1083460000000001</c:v>
                </c:pt>
                <c:pt idx="86">
                  <c:v>2.1123539999999998</c:v>
                </c:pt>
                <c:pt idx="87">
                  <c:v>2.1137049999999999</c:v>
                </c:pt>
                <c:pt idx="88">
                  <c:v>2.1169159999999998</c:v>
                </c:pt>
                <c:pt idx="89">
                  <c:v>2.1175730000000001</c:v>
                </c:pt>
                <c:pt idx="90">
                  <c:v>2.118681</c:v>
                </c:pt>
                <c:pt idx="91">
                  <c:v>2.1170909999999998</c:v>
                </c:pt>
                <c:pt idx="92">
                  <c:v>2.1212059999999999</c:v>
                </c:pt>
                <c:pt idx="93">
                  <c:v>2.1226069999999999</c:v>
                </c:pt>
                <c:pt idx="94">
                  <c:v>2.1228389999999999</c:v>
                </c:pt>
                <c:pt idx="95">
                  <c:v>2.125909</c:v>
                </c:pt>
                <c:pt idx="96">
                  <c:v>2.1318480000000002</c:v>
                </c:pt>
                <c:pt idx="97">
                  <c:v>2.1329479999999998</c:v>
                </c:pt>
                <c:pt idx="98">
                  <c:v>2.1366209999999999</c:v>
                </c:pt>
                <c:pt idx="99">
                  <c:v>2.1404899999999998</c:v>
                </c:pt>
                <c:pt idx="100">
                  <c:v>2.1428159999999998</c:v>
                </c:pt>
                <c:pt idx="101">
                  <c:v>2.1441949999999999</c:v>
                </c:pt>
                <c:pt idx="102">
                  <c:v>2.1493570000000002</c:v>
                </c:pt>
                <c:pt idx="103">
                  <c:v>2.1551420000000001</c:v>
                </c:pt>
                <c:pt idx="104">
                  <c:v>2.1624829999999999</c:v>
                </c:pt>
                <c:pt idx="105">
                  <c:v>2.1662750000000002</c:v>
                </c:pt>
                <c:pt idx="106">
                  <c:v>2.1697289999999998</c:v>
                </c:pt>
                <c:pt idx="107">
                  <c:v>2.1764709999999998</c:v>
                </c:pt>
                <c:pt idx="108">
                  <c:v>2.179859</c:v>
                </c:pt>
                <c:pt idx="109">
                  <c:v>2.1850559999999999</c:v>
                </c:pt>
                <c:pt idx="110">
                  <c:v>2.1877059999999999</c:v>
                </c:pt>
                <c:pt idx="111">
                  <c:v>2.1933150000000001</c:v>
                </c:pt>
                <c:pt idx="112">
                  <c:v>2.1983299999999999</c:v>
                </c:pt>
                <c:pt idx="113">
                  <c:v>2.2001919999999999</c:v>
                </c:pt>
                <c:pt idx="114">
                  <c:v>2.2052079999999998</c:v>
                </c:pt>
                <c:pt idx="115">
                  <c:v>2.2072379999999998</c:v>
                </c:pt>
                <c:pt idx="116">
                  <c:v>2.2120250000000001</c:v>
                </c:pt>
                <c:pt idx="117">
                  <c:v>2.2135959999999999</c:v>
                </c:pt>
                <c:pt idx="118">
                  <c:v>2.2172329999999998</c:v>
                </c:pt>
                <c:pt idx="119">
                  <c:v>2.2190729999999999</c:v>
                </c:pt>
                <c:pt idx="120">
                  <c:v>2.2204320000000002</c:v>
                </c:pt>
                <c:pt idx="121">
                  <c:v>2.2249880000000002</c:v>
                </c:pt>
                <c:pt idx="122">
                  <c:v>2.2264020000000002</c:v>
                </c:pt>
                <c:pt idx="123">
                  <c:v>2.228065</c:v>
                </c:pt>
                <c:pt idx="124">
                  <c:v>2.2286079999999999</c:v>
                </c:pt>
                <c:pt idx="125">
                  <c:v>2.2305290000000002</c:v>
                </c:pt>
                <c:pt idx="126">
                  <c:v>2.2329780000000001</c:v>
                </c:pt>
                <c:pt idx="127">
                  <c:v>2.2350469999999998</c:v>
                </c:pt>
                <c:pt idx="128">
                  <c:v>2.2364890000000002</c:v>
                </c:pt>
                <c:pt idx="129">
                  <c:v>2.238791</c:v>
                </c:pt>
                <c:pt idx="130">
                  <c:v>2.2388469999999998</c:v>
                </c:pt>
                <c:pt idx="131">
                  <c:v>2.2395230000000002</c:v>
                </c:pt>
                <c:pt idx="132">
                  <c:v>2.239735</c:v>
                </c:pt>
                <c:pt idx="133">
                  <c:v>2.2412130000000001</c:v>
                </c:pt>
                <c:pt idx="134">
                  <c:v>2.2446090000000001</c:v>
                </c:pt>
                <c:pt idx="135">
                  <c:v>2.246362</c:v>
                </c:pt>
                <c:pt idx="136">
                  <c:v>2.2485300000000001</c:v>
                </c:pt>
                <c:pt idx="137">
                  <c:v>2.2527710000000001</c:v>
                </c:pt>
                <c:pt idx="138">
                  <c:v>2.2567689999999998</c:v>
                </c:pt>
                <c:pt idx="139">
                  <c:v>2.2624149999999998</c:v>
                </c:pt>
                <c:pt idx="140">
                  <c:v>2.2660629999999999</c:v>
                </c:pt>
                <c:pt idx="141">
                  <c:v>2.272427</c:v>
                </c:pt>
                <c:pt idx="142">
                  <c:v>2.2780490000000002</c:v>
                </c:pt>
                <c:pt idx="143">
                  <c:v>2.2814019999999999</c:v>
                </c:pt>
                <c:pt idx="144">
                  <c:v>2.2876720000000001</c:v>
                </c:pt>
                <c:pt idx="145">
                  <c:v>2.2922609999999999</c:v>
                </c:pt>
                <c:pt idx="146">
                  <c:v>2.2971279999999998</c:v>
                </c:pt>
                <c:pt idx="147">
                  <c:v>2.3031320000000002</c:v>
                </c:pt>
                <c:pt idx="148">
                  <c:v>2.3094920000000001</c:v>
                </c:pt>
                <c:pt idx="149">
                  <c:v>2.3158979999999998</c:v>
                </c:pt>
                <c:pt idx="150">
                  <c:v>2.3191660000000001</c:v>
                </c:pt>
                <c:pt idx="151">
                  <c:v>2.3263229999999999</c:v>
                </c:pt>
                <c:pt idx="152">
                  <c:v>2.3327100000000001</c:v>
                </c:pt>
                <c:pt idx="153">
                  <c:v>2.3389259999999998</c:v>
                </c:pt>
                <c:pt idx="154">
                  <c:v>2.3462149999999999</c:v>
                </c:pt>
                <c:pt idx="155">
                  <c:v>2.3541249999999998</c:v>
                </c:pt>
                <c:pt idx="156">
                  <c:v>2.3606910000000001</c:v>
                </c:pt>
                <c:pt idx="157">
                  <c:v>2.3672840000000002</c:v>
                </c:pt>
                <c:pt idx="158">
                  <c:v>2.3740960000000002</c:v>
                </c:pt>
                <c:pt idx="159">
                  <c:v>2.3831530000000001</c:v>
                </c:pt>
                <c:pt idx="160">
                  <c:v>2.3895740000000001</c:v>
                </c:pt>
                <c:pt idx="161">
                  <c:v>2.3995959999999998</c:v>
                </c:pt>
                <c:pt idx="162">
                  <c:v>2.4064739999999998</c:v>
                </c:pt>
                <c:pt idx="163">
                  <c:v>2.4138929999999998</c:v>
                </c:pt>
                <c:pt idx="164">
                  <c:v>2.4213460000000002</c:v>
                </c:pt>
                <c:pt idx="165">
                  <c:v>2.4269210000000001</c:v>
                </c:pt>
                <c:pt idx="166">
                  <c:v>2.4321480000000002</c:v>
                </c:pt>
                <c:pt idx="167">
                  <c:v>2.4350360000000002</c:v>
                </c:pt>
                <c:pt idx="168">
                  <c:v>2.4379010000000001</c:v>
                </c:pt>
                <c:pt idx="169">
                  <c:v>2.4392939999999999</c:v>
                </c:pt>
                <c:pt idx="170">
                  <c:v>2.4396149999999999</c:v>
                </c:pt>
                <c:pt idx="171">
                  <c:v>2.4419590000000002</c:v>
                </c:pt>
                <c:pt idx="172">
                  <c:v>2.4426429999999999</c:v>
                </c:pt>
                <c:pt idx="173">
                  <c:v>2.444248</c:v>
                </c:pt>
                <c:pt idx="174">
                  <c:v>2.445316</c:v>
                </c:pt>
                <c:pt idx="175">
                  <c:v>2.446218</c:v>
                </c:pt>
                <c:pt idx="176">
                  <c:v>2.4457819999999999</c:v>
                </c:pt>
                <c:pt idx="177">
                  <c:v>2.4460510000000002</c:v>
                </c:pt>
                <c:pt idx="178">
                  <c:v>2.4480460000000002</c:v>
                </c:pt>
                <c:pt idx="179">
                  <c:v>2.4498030000000002</c:v>
                </c:pt>
                <c:pt idx="180">
                  <c:v>2.4497629999999999</c:v>
                </c:pt>
                <c:pt idx="181">
                  <c:v>2.4505439999999998</c:v>
                </c:pt>
                <c:pt idx="182">
                  <c:v>2.4511090000000002</c:v>
                </c:pt>
                <c:pt idx="183">
                  <c:v>2.449284</c:v>
                </c:pt>
                <c:pt idx="184">
                  <c:v>2.4509660000000002</c:v>
                </c:pt>
                <c:pt idx="185">
                  <c:v>2.4493589999999998</c:v>
                </c:pt>
                <c:pt idx="186">
                  <c:v>2.4510619999999999</c:v>
                </c:pt>
                <c:pt idx="187">
                  <c:v>2.4497559999999998</c:v>
                </c:pt>
                <c:pt idx="188">
                  <c:v>2.4509020000000001</c:v>
                </c:pt>
                <c:pt idx="189">
                  <c:v>2.4496920000000002</c:v>
                </c:pt>
                <c:pt idx="190">
                  <c:v>2.4512779999999998</c:v>
                </c:pt>
                <c:pt idx="191">
                  <c:v>2.449935</c:v>
                </c:pt>
                <c:pt idx="192">
                  <c:v>2.450996</c:v>
                </c:pt>
                <c:pt idx="193">
                  <c:v>2.4486490000000001</c:v>
                </c:pt>
                <c:pt idx="194">
                  <c:v>2.4492919999999998</c:v>
                </c:pt>
                <c:pt idx="195">
                  <c:v>2.4503339999999998</c:v>
                </c:pt>
                <c:pt idx="196">
                  <c:v>2.450615</c:v>
                </c:pt>
                <c:pt idx="197">
                  <c:v>2.4500660000000001</c:v>
                </c:pt>
                <c:pt idx="198">
                  <c:v>2.449703</c:v>
                </c:pt>
                <c:pt idx="199">
                  <c:v>2.4488189999999999</c:v>
                </c:pt>
                <c:pt idx="200">
                  <c:v>2.448807</c:v>
                </c:pt>
                <c:pt idx="201">
                  <c:v>2.449011</c:v>
                </c:pt>
                <c:pt idx="202">
                  <c:v>2.4492060000000002</c:v>
                </c:pt>
                <c:pt idx="203">
                  <c:v>2.4481799999999998</c:v>
                </c:pt>
                <c:pt idx="204">
                  <c:v>2.4505720000000002</c:v>
                </c:pt>
                <c:pt idx="205">
                  <c:v>2.449274</c:v>
                </c:pt>
                <c:pt idx="206">
                  <c:v>2.4481250000000001</c:v>
                </c:pt>
                <c:pt idx="207">
                  <c:v>2.4499689999999998</c:v>
                </c:pt>
                <c:pt idx="208">
                  <c:v>2.448626</c:v>
                </c:pt>
                <c:pt idx="209">
                  <c:v>2.4494889999999998</c:v>
                </c:pt>
                <c:pt idx="210">
                  <c:v>2.447727</c:v>
                </c:pt>
                <c:pt idx="211">
                  <c:v>2.4482210000000002</c:v>
                </c:pt>
                <c:pt idx="212">
                  <c:v>2.448671</c:v>
                </c:pt>
                <c:pt idx="213">
                  <c:v>2.4494359999999999</c:v>
                </c:pt>
                <c:pt idx="214">
                  <c:v>2.4476680000000002</c:v>
                </c:pt>
                <c:pt idx="215">
                  <c:v>2.4482569999999999</c:v>
                </c:pt>
                <c:pt idx="216">
                  <c:v>2.449147</c:v>
                </c:pt>
                <c:pt idx="217">
                  <c:v>2.4496229999999999</c:v>
                </c:pt>
                <c:pt idx="218">
                  <c:v>2.4482050000000002</c:v>
                </c:pt>
                <c:pt idx="219">
                  <c:v>2.4488159999999999</c:v>
                </c:pt>
                <c:pt idx="220">
                  <c:v>2.4489909999999999</c:v>
                </c:pt>
                <c:pt idx="221">
                  <c:v>2.4487209999999999</c:v>
                </c:pt>
                <c:pt idx="222">
                  <c:v>2.4483450000000002</c:v>
                </c:pt>
                <c:pt idx="223">
                  <c:v>2.4489429999999999</c:v>
                </c:pt>
                <c:pt idx="224">
                  <c:v>2.4483079999999999</c:v>
                </c:pt>
                <c:pt idx="225">
                  <c:v>2.4428540000000001</c:v>
                </c:pt>
                <c:pt idx="226">
                  <c:v>2.4375049999999998</c:v>
                </c:pt>
                <c:pt idx="227">
                  <c:v>2.4298150000000001</c:v>
                </c:pt>
                <c:pt idx="228">
                  <c:v>2.4239380000000001</c:v>
                </c:pt>
                <c:pt idx="229">
                  <c:v>2.4176669999999998</c:v>
                </c:pt>
                <c:pt idx="230">
                  <c:v>2.406015</c:v>
                </c:pt>
                <c:pt idx="231">
                  <c:v>2.3950939999999998</c:v>
                </c:pt>
                <c:pt idx="232">
                  <c:v>2.3812310000000001</c:v>
                </c:pt>
                <c:pt idx="233">
                  <c:v>2.3665099999999999</c:v>
                </c:pt>
                <c:pt idx="234">
                  <c:v>2.353094</c:v>
                </c:pt>
                <c:pt idx="235">
                  <c:v>2.3405900000000002</c:v>
                </c:pt>
                <c:pt idx="236">
                  <c:v>2.331178</c:v>
                </c:pt>
                <c:pt idx="237">
                  <c:v>2.3233480000000002</c:v>
                </c:pt>
                <c:pt idx="238">
                  <c:v>2.3141020000000001</c:v>
                </c:pt>
                <c:pt idx="239">
                  <c:v>2.3052600000000001</c:v>
                </c:pt>
                <c:pt idx="240">
                  <c:v>2.2979980000000002</c:v>
                </c:pt>
                <c:pt idx="241">
                  <c:v>2.2888480000000002</c:v>
                </c:pt>
                <c:pt idx="242">
                  <c:v>2.280224</c:v>
                </c:pt>
                <c:pt idx="243">
                  <c:v>2.2680009999999999</c:v>
                </c:pt>
                <c:pt idx="244">
                  <c:v>2.257612</c:v>
                </c:pt>
                <c:pt idx="245">
                  <c:v>2.2480699999999998</c:v>
                </c:pt>
                <c:pt idx="246">
                  <c:v>2.2381440000000001</c:v>
                </c:pt>
                <c:pt idx="247">
                  <c:v>2.228926</c:v>
                </c:pt>
                <c:pt idx="248">
                  <c:v>2.2220089999999999</c:v>
                </c:pt>
                <c:pt idx="249">
                  <c:v>2.2143959999999998</c:v>
                </c:pt>
                <c:pt idx="250">
                  <c:v>2.2054260000000001</c:v>
                </c:pt>
                <c:pt idx="251">
                  <c:v>2.1978559999999998</c:v>
                </c:pt>
                <c:pt idx="252">
                  <c:v>2.1915200000000001</c:v>
                </c:pt>
                <c:pt idx="253">
                  <c:v>2.180971</c:v>
                </c:pt>
                <c:pt idx="254">
                  <c:v>2.1728200000000002</c:v>
                </c:pt>
                <c:pt idx="255">
                  <c:v>2.1639189999999999</c:v>
                </c:pt>
                <c:pt idx="256">
                  <c:v>2.1535859999999998</c:v>
                </c:pt>
                <c:pt idx="257">
                  <c:v>2.141429</c:v>
                </c:pt>
                <c:pt idx="258">
                  <c:v>2.1275089999999999</c:v>
                </c:pt>
                <c:pt idx="259">
                  <c:v>2.1130360000000001</c:v>
                </c:pt>
                <c:pt idx="260">
                  <c:v>2.0964450000000001</c:v>
                </c:pt>
                <c:pt idx="261">
                  <c:v>2.0893510000000002</c:v>
                </c:pt>
                <c:pt idx="262">
                  <c:v>2.0766279999999999</c:v>
                </c:pt>
                <c:pt idx="263">
                  <c:v>2.070557</c:v>
                </c:pt>
                <c:pt idx="264">
                  <c:v>2.0608559999999998</c:v>
                </c:pt>
                <c:pt idx="265">
                  <c:v>2.056632</c:v>
                </c:pt>
                <c:pt idx="266">
                  <c:v>2.0518700000000001</c:v>
                </c:pt>
                <c:pt idx="267">
                  <c:v>2.0413929999999998</c:v>
                </c:pt>
                <c:pt idx="268">
                  <c:v>2.0398879999999999</c:v>
                </c:pt>
                <c:pt idx="269">
                  <c:v>2.037693</c:v>
                </c:pt>
                <c:pt idx="270">
                  <c:v>2.0375920000000001</c:v>
                </c:pt>
                <c:pt idx="271">
                  <c:v>2.03701</c:v>
                </c:pt>
                <c:pt idx="272">
                  <c:v>2.0357470000000002</c:v>
                </c:pt>
                <c:pt idx="273">
                  <c:v>2.0338859999999999</c:v>
                </c:pt>
                <c:pt idx="274">
                  <c:v>2.0344199999999999</c:v>
                </c:pt>
                <c:pt idx="275">
                  <c:v>2.0352160000000001</c:v>
                </c:pt>
                <c:pt idx="276">
                  <c:v>2.0318670000000001</c:v>
                </c:pt>
                <c:pt idx="277">
                  <c:v>2.030796</c:v>
                </c:pt>
                <c:pt idx="278">
                  <c:v>2.0293399999999999</c:v>
                </c:pt>
                <c:pt idx="279">
                  <c:v>2.0313270000000001</c:v>
                </c:pt>
                <c:pt idx="280">
                  <c:v>2.0286650000000002</c:v>
                </c:pt>
                <c:pt idx="281">
                  <c:v>2.0297740000000002</c:v>
                </c:pt>
                <c:pt idx="282">
                  <c:v>2.0303740000000001</c:v>
                </c:pt>
                <c:pt idx="283">
                  <c:v>2.0308130000000002</c:v>
                </c:pt>
                <c:pt idx="284">
                  <c:v>2.0267170000000001</c:v>
                </c:pt>
                <c:pt idx="285">
                  <c:v>2.0298790000000002</c:v>
                </c:pt>
                <c:pt idx="286">
                  <c:v>2.0290699999999999</c:v>
                </c:pt>
                <c:pt idx="287">
                  <c:v>2.027282</c:v>
                </c:pt>
                <c:pt idx="288">
                  <c:v>2.0255619999999999</c:v>
                </c:pt>
                <c:pt idx="289">
                  <c:v>2.027625</c:v>
                </c:pt>
                <c:pt idx="290">
                  <c:v>2.0253640000000002</c:v>
                </c:pt>
                <c:pt idx="291">
                  <c:v>2.026878</c:v>
                </c:pt>
                <c:pt idx="292">
                  <c:v>2.0277210000000001</c:v>
                </c:pt>
                <c:pt idx="293">
                  <c:v>2.02488</c:v>
                </c:pt>
                <c:pt idx="294">
                  <c:v>2.0253019999999999</c:v>
                </c:pt>
                <c:pt idx="295">
                  <c:v>2.0253399999999999</c:v>
                </c:pt>
                <c:pt idx="296">
                  <c:v>2.0253770000000002</c:v>
                </c:pt>
                <c:pt idx="297">
                  <c:v>2.0255040000000002</c:v>
                </c:pt>
                <c:pt idx="298">
                  <c:v>2.0251540000000001</c:v>
                </c:pt>
                <c:pt idx="299">
                  <c:v>2.0246900000000001</c:v>
                </c:pt>
                <c:pt idx="300">
                  <c:v>2.0238</c:v>
                </c:pt>
                <c:pt idx="301">
                  <c:v>2.023374</c:v>
                </c:pt>
                <c:pt idx="302">
                  <c:v>2.0222319999999998</c:v>
                </c:pt>
                <c:pt idx="303">
                  <c:v>2.0246149999999998</c:v>
                </c:pt>
                <c:pt idx="304">
                  <c:v>2.0231490000000001</c:v>
                </c:pt>
                <c:pt idx="305">
                  <c:v>2.025204</c:v>
                </c:pt>
                <c:pt idx="306">
                  <c:v>2.0237690000000002</c:v>
                </c:pt>
                <c:pt idx="307">
                  <c:v>2.0224289999999998</c:v>
                </c:pt>
                <c:pt idx="308">
                  <c:v>2.0243760000000002</c:v>
                </c:pt>
                <c:pt idx="309">
                  <c:v>2.0217559999999999</c:v>
                </c:pt>
                <c:pt idx="310">
                  <c:v>2.0220120000000001</c:v>
                </c:pt>
                <c:pt idx="311">
                  <c:v>2.022208</c:v>
                </c:pt>
                <c:pt idx="312">
                  <c:v>2.0226099999999998</c:v>
                </c:pt>
                <c:pt idx="313">
                  <c:v>2.0230389999999998</c:v>
                </c:pt>
                <c:pt idx="314">
                  <c:v>2.0234960000000002</c:v>
                </c:pt>
                <c:pt idx="315">
                  <c:v>2.020022</c:v>
                </c:pt>
                <c:pt idx="316">
                  <c:v>2.0201929999999999</c:v>
                </c:pt>
                <c:pt idx="317">
                  <c:v>2.0196139999999998</c:v>
                </c:pt>
                <c:pt idx="318">
                  <c:v>2.018904</c:v>
                </c:pt>
                <c:pt idx="319">
                  <c:v>2.0240870000000002</c:v>
                </c:pt>
                <c:pt idx="320">
                  <c:v>2.0269270000000001</c:v>
                </c:pt>
                <c:pt idx="321">
                  <c:v>2.0349590000000002</c:v>
                </c:pt>
                <c:pt idx="322">
                  <c:v>2.0408849999999998</c:v>
                </c:pt>
                <c:pt idx="323">
                  <c:v>2.0462889999999998</c:v>
                </c:pt>
                <c:pt idx="324">
                  <c:v>2.0456669999999999</c:v>
                </c:pt>
                <c:pt idx="325">
                  <c:v>2.0453139999999999</c:v>
                </c:pt>
                <c:pt idx="326">
                  <c:v>2.0483539999999998</c:v>
                </c:pt>
                <c:pt idx="327">
                  <c:v>2.0464180000000001</c:v>
                </c:pt>
                <c:pt idx="328">
                  <c:v>1.9702379999999999</c:v>
                </c:pt>
                <c:pt idx="329">
                  <c:v>1.9723200000000001</c:v>
                </c:pt>
                <c:pt idx="330">
                  <c:v>1.973698</c:v>
                </c:pt>
                <c:pt idx="331">
                  <c:v>1.9769209999999999</c:v>
                </c:pt>
                <c:pt idx="332">
                  <c:v>1.9784349999999999</c:v>
                </c:pt>
                <c:pt idx="333">
                  <c:v>1.9800720000000001</c:v>
                </c:pt>
                <c:pt idx="334">
                  <c:v>1.9788539999999999</c:v>
                </c:pt>
                <c:pt idx="335">
                  <c:v>1.9806029999999999</c:v>
                </c:pt>
                <c:pt idx="336">
                  <c:v>1.9786680000000001</c:v>
                </c:pt>
                <c:pt idx="337">
                  <c:v>1.980823</c:v>
                </c:pt>
                <c:pt idx="338">
                  <c:v>1.978869</c:v>
                </c:pt>
                <c:pt idx="339">
                  <c:v>1.9805550000000001</c:v>
                </c:pt>
                <c:pt idx="340">
                  <c:v>1.9805779999999999</c:v>
                </c:pt>
                <c:pt idx="341">
                  <c:v>1.9795799999999999</c:v>
                </c:pt>
                <c:pt idx="342">
                  <c:v>1.9775450000000001</c:v>
                </c:pt>
                <c:pt idx="343">
                  <c:v>1.978289</c:v>
                </c:pt>
                <c:pt idx="344">
                  <c:v>1.979374</c:v>
                </c:pt>
                <c:pt idx="345">
                  <c:v>1.9785950000000001</c:v>
                </c:pt>
                <c:pt idx="346">
                  <c:v>1.9850779999999999</c:v>
                </c:pt>
                <c:pt idx="347">
                  <c:v>1.9904230000000001</c:v>
                </c:pt>
                <c:pt idx="348">
                  <c:v>1.995824</c:v>
                </c:pt>
                <c:pt idx="349">
                  <c:v>2.0040089999999999</c:v>
                </c:pt>
                <c:pt idx="350">
                  <c:v>2.0128439999999999</c:v>
                </c:pt>
                <c:pt idx="351">
                  <c:v>2.020079</c:v>
                </c:pt>
                <c:pt idx="352">
                  <c:v>2.0289579999999998</c:v>
                </c:pt>
                <c:pt idx="353">
                  <c:v>2.0392649999999999</c:v>
                </c:pt>
                <c:pt idx="354">
                  <c:v>2.0476939999999999</c:v>
                </c:pt>
                <c:pt idx="355">
                  <c:v>2.0577679999999998</c:v>
                </c:pt>
                <c:pt idx="356">
                  <c:v>2.0662050000000001</c:v>
                </c:pt>
                <c:pt idx="357">
                  <c:v>2.0755759999999999</c:v>
                </c:pt>
                <c:pt idx="358">
                  <c:v>2.0847760000000002</c:v>
                </c:pt>
                <c:pt idx="359">
                  <c:v>2.0892729999999999</c:v>
                </c:pt>
                <c:pt idx="360">
                  <c:v>2.0877919999999999</c:v>
                </c:pt>
                <c:pt idx="361">
                  <c:v>2.0891320000000002</c:v>
                </c:pt>
                <c:pt idx="362">
                  <c:v>2.0832980000000001</c:v>
                </c:pt>
                <c:pt idx="363">
                  <c:v>2.0806740000000001</c:v>
                </c:pt>
                <c:pt idx="364">
                  <c:v>2.0761509999999999</c:v>
                </c:pt>
                <c:pt idx="365">
                  <c:v>2.0696509999999999</c:v>
                </c:pt>
                <c:pt idx="366">
                  <c:v>2.060521</c:v>
                </c:pt>
                <c:pt idx="367">
                  <c:v>2.0564719999999999</c:v>
                </c:pt>
                <c:pt idx="368">
                  <c:v>2.0490010000000001</c:v>
                </c:pt>
                <c:pt idx="369">
                  <c:v>2.0409220000000001</c:v>
                </c:pt>
                <c:pt idx="370">
                  <c:v>2.0324949999999999</c:v>
                </c:pt>
                <c:pt idx="371">
                  <c:v>2.023263</c:v>
                </c:pt>
                <c:pt idx="372">
                  <c:v>2.0178639999999999</c:v>
                </c:pt>
                <c:pt idx="373">
                  <c:v>2.0075949999999998</c:v>
                </c:pt>
                <c:pt idx="374">
                  <c:v>1.999814</c:v>
                </c:pt>
                <c:pt idx="375">
                  <c:v>1.989455</c:v>
                </c:pt>
                <c:pt idx="376">
                  <c:v>1.9815290000000001</c:v>
                </c:pt>
                <c:pt idx="377">
                  <c:v>1.9711369999999999</c:v>
                </c:pt>
                <c:pt idx="378">
                  <c:v>1.9623930000000001</c:v>
                </c:pt>
                <c:pt idx="379">
                  <c:v>1.9545030000000001</c:v>
                </c:pt>
                <c:pt idx="380">
                  <c:v>1.943819</c:v>
                </c:pt>
                <c:pt idx="381">
                  <c:v>1.934582</c:v>
                </c:pt>
                <c:pt idx="382">
                  <c:v>1.9260949999999999</c:v>
                </c:pt>
                <c:pt idx="383">
                  <c:v>1.9155150000000001</c:v>
                </c:pt>
                <c:pt idx="384">
                  <c:v>1.9060699999999999</c:v>
                </c:pt>
                <c:pt idx="385">
                  <c:v>1.897867</c:v>
                </c:pt>
                <c:pt idx="386">
                  <c:v>1.891432</c:v>
                </c:pt>
                <c:pt idx="387">
                  <c:v>1.8880269999999999</c:v>
                </c:pt>
                <c:pt idx="388">
                  <c:v>1.881429</c:v>
                </c:pt>
                <c:pt idx="389">
                  <c:v>1.8709929999999999</c:v>
                </c:pt>
                <c:pt idx="390">
                  <c:v>1.8601890000000001</c:v>
                </c:pt>
                <c:pt idx="391">
                  <c:v>1.84996</c:v>
                </c:pt>
                <c:pt idx="392">
                  <c:v>1.843893</c:v>
                </c:pt>
                <c:pt idx="393">
                  <c:v>1.8363069999999999</c:v>
                </c:pt>
                <c:pt idx="394">
                  <c:v>1.8265199999999999</c:v>
                </c:pt>
                <c:pt idx="395">
                  <c:v>1.818411</c:v>
                </c:pt>
                <c:pt idx="396">
                  <c:v>1.8108960000000001</c:v>
                </c:pt>
                <c:pt idx="397">
                  <c:v>1.8016110000000001</c:v>
                </c:pt>
                <c:pt idx="398">
                  <c:v>1.7965979999999999</c:v>
                </c:pt>
                <c:pt idx="399">
                  <c:v>1.787277</c:v>
                </c:pt>
                <c:pt idx="400">
                  <c:v>1.7789539999999999</c:v>
                </c:pt>
                <c:pt idx="401">
                  <c:v>1.7722070000000001</c:v>
                </c:pt>
                <c:pt idx="402">
                  <c:v>1.7659689999999999</c:v>
                </c:pt>
                <c:pt idx="403">
                  <c:v>1.7581899999999999</c:v>
                </c:pt>
                <c:pt idx="404">
                  <c:v>1.751404</c:v>
                </c:pt>
                <c:pt idx="405">
                  <c:v>1.7437279999999999</c:v>
                </c:pt>
                <c:pt idx="406">
                  <c:v>1.736836</c:v>
                </c:pt>
                <c:pt idx="407">
                  <c:v>1.7287269999999999</c:v>
                </c:pt>
                <c:pt idx="408">
                  <c:v>1.721644</c:v>
                </c:pt>
                <c:pt idx="409">
                  <c:v>1.716067</c:v>
                </c:pt>
                <c:pt idx="410">
                  <c:v>1.7085129999999999</c:v>
                </c:pt>
                <c:pt idx="411">
                  <c:v>1.7030890000000001</c:v>
                </c:pt>
                <c:pt idx="412">
                  <c:v>1.6962140000000001</c:v>
                </c:pt>
                <c:pt idx="413">
                  <c:v>1.690653</c:v>
                </c:pt>
                <c:pt idx="414">
                  <c:v>1.6841820000000001</c:v>
                </c:pt>
                <c:pt idx="415">
                  <c:v>1.676801</c:v>
                </c:pt>
                <c:pt idx="416">
                  <c:v>1.670442</c:v>
                </c:pt>
                <c:pt idx="417">
                  <c:v>1.665432</c:v>
                </c:pt>
                <c:pt idx="418">
                  <c:v>1.668061</c:v>
                </c:pt>
                <c:pt idx="419">
                  <c:v>1.657548</c:v>
                </c:pt>
                <c:pt idx="420">
                  <c:v>1.6515690000000001</c:v>
                </c:pt>
                <c:pt idx="421">
                  <c:v>1.64313</c:v>
                </c:pt>
                <c:pt idx="422">
                  <c:v>1.6357090000000001</c:v>
                </c:pt>
                <c:pt idx="423">
                  <c:v>1.6293</c:v>
                </c:pt>
                <c:pt idx="424">
                  <c:v>1.624182</c:v>
                </c:pt>
                <c:pt idx="425">
                  <c:v>1.6180920000000001</c:v>
                </c:pt>
                <c:pt idx="426">
                  <c:v>1.6123019999999999</c:v>
                </c:pt>
                <c:pt idx="427">
                  <c:v>1.604911</c:v>
                </c:pt>
                <c:pt idx="428">
                  <c:v>1.5981939999999999</c:v>
                </c:pt>
                <c:pt idx="429">
                  <c:v>1.5927150000000001</c:v>
                </c:pt>
                <c:pt idx="430">
                  <c:v>1.588546</c:v>
                </c:pt>
                <c:pt idx="431">
                  <c:v>1.5811580000000001</c:v>
                </c:pt>
                <c:pt idx="432">
                  <c:v>1.5774999999999999</c:v>
                </c:pt>
                <c:pt idx="433">
                  <c:v>1.5706739999999999</c:v>
                </c:pt>
                <c:pt idx="434">
                  <c:v>1.5649709999999999</c:v>
                </c:pt>
                <c:pt idx="435">
                  <c:v>1.5609029999999999</c:v>
                </c:pt>
                <c:pt idx="436">
                  <c:v>1.55586</c:v>
                </c:pt>
                <c:pt idx="437">
                  <c:v>1.5503169999999999</c:v>
                </c:pt>
                <c:pt idx="438">
                  <c:v>1.545782</c:v>
                </c:pt>
                <c:pt idx="439">
                  <c:v>1.5401400000000001</c:v>
                </c:pt>
                <c:pt idx="440">
                  <c:v>1.5331809999999999</c:v>
                </c:pt>
                <c:pt idx="441">
                  <c:v>1.527409</c:v>
                </c:pt>
                <c:pt idx="442">
                  <c:v>1.523001</c:v>
                </c:pt>
                <c:pt idx="443">
                  <c:v>1.5174810000000001</c:v>
                </c:pt>
                <c:pt idx="444">
                  <c:v>1.5132939999999999</c:v>
                </c:pt>
                <c:pt idx="445">
                  <c:v>1.507393</c:v>
                </c:pt>
                <c:pt idx="446">
                  <c:v>1.50241</c:v>
                </c:pt>
                <c:pt idx="447">
                  <c:v>1.4964630000000001</c:v>
                </c:pt>
                <c:pt idx="448">
                  <c:v>1.5009790000000001</c:v>
                </c:pt>
                <c:pt idx="449">
                  <c:v>1.4936590000000001</c:v>
                </c:pt>
                <c:pt idx="450">
                  <c:v>1.4855590000000001</c:v>
                </c:pt>
                <c:pt idx="451">
                  <c:v>1.4790289999999999</c:v>
                </c:pt>
                <c:pt idx="452">
                  <c:v>1.4746159999999999</c:v>
                </c:pt>
                <c:pt idx="453">
                  <c:v>1.4689220000000001</c:v>
                </c:pt>
                <c:pt idx="454">
                  <c:v>1.4636180000000001</c:v>
                </c:pt>
                <c:pt idx="455">
                  <c:v>1.4574039999999999</c:v>
                </c:pt>
                <c:pt idx="456">
                  <c:v>1.4539280000000001</c:v>
                </c:pt>
                <c:pt idx="457">
                  <c:v>1.4472259999999999</c:v>
                </c:pt>
                <c:pt idx="458">
                  <c:v>1.443354</c:v>
                </c:pt>
                <c:pt idx="459">
                  <c:v>1.4375089999999999</c:v>
                </c:pt>
                <c:pt idx="460">
                  <c:v>1.43306</c:v>
                </c:pt>
                <c:pt idx="461">
                  <c:v>1.429408</c:v>
                </c:pt>
                <c:pt idx="462">
                  <c:v>1.423003</c:v>
                </c:pt>
                <c:pt idx="463">
                  <c:v>1.4190240000000001</c:v>
                </c:pt>
                <c:pt idx="464">
                  <c:v>1.4138250000000001</c:v>
                </c:pt>
                <c:pt idx="465">
                  <c:v>1.40876</c:v>
                </c:pt>
                <c:pt idx="466">
                  <c:v>1.404625</c:v>
                </c:pt>
                <c:pt idx="467">
                  <c:v>1.39937</c:v>
                </c:pt>
                <c:pt idx="468">
                  <c:v>1.394501</c:v>
                </c:pt>
                <c:pt idx="469">
                  <c:v>1.3903019999999999</c:v>
                </c:pt>
                <c:pt idx="470">
                  <c:v>1.385062</c:v>
                </c:pt>
                <c:pt idx="471">
                  <c:v>1.3805069999999999</c:v>
                </c:pt>
                <c:pt idx="472">
                  <c:v>1.3765959999999999</c:v>
                </c:pt>
                <c:pt idx="473">
                  <c:v>1.371548</c:v>
                </c:pt>
                <c:pt idx="474">
                  <c:v>1.3667499999999999</c:v>
                </c:pt>
                <c:pt idx="475">
                  <c:v>1.3624689999999999</c:v>
                </c:pt>
                <c:pt idx="476">
                  <c:v>1.356549</c:v>
                </c:pt>
                <c:pt idx="477">
                  <c:v>1.3523320000000001</c:v>
                </c:pt>
                <c:pt idx="478">
                  <c:v>1.3516109999999999</c:v>
                </c:pt>
                <c:pt idx="479">
                  <c:v>1.349931</c:v>
                </c:pt>
                <c:pt idx="480">
                  <c:v>1.34335</c:v>
                </c:pt>
                <c:pt idx="481">
                  <c:v>1.337461</c:v>
                </c:pt>
                <c:pt idx="482">
                  <c:v>1.3308260000000001</c:v>
                </c:pt>
                <c:pt idx="483">
                  <c:v>1.325447</c:v>
                </c:pt>
                <c:pt idx="484">
                  <c:v>1.3214980000000001</c:v>
                </c:pt>
                <c:pt idx="485">
                  <c:v>1.3157030000000001</c:v>
                </c:pt>
                <c:pt idx="486">
                  <c:v>1.311822</c:v>
                </c:pt>
                <c:pt idx="487">
                  <c:v>1.3061769999999999</c:v>
                </c:pt>
                <c:pt idx="488">
                  <c:v>1.3017620000000001</c:v>
                </c:pt>
                <c:pt idx="489">
                  <c:v>1.297914</c:v>
                </c:pt>
                <c:pt idx="490">
                  <c:v>1.2921959999999999</c:v>
                </c:pt>
                <c:pt idx="491">
                  <c:v>1.2882910000000001</c:v>
                </c:pt>
                <c:pt idx="492">
                  <c:v>1.2843960000000001</c:v>
                </c:pt>
                <c:pt idx="493">
                  <c:v>1.279182</c:v>
                </c:pt>
                <c:pt idx="494">
                  <c:v>1.275685</c:v>
                </c:pt>
                <c:pt idx="495">
                  <c:v>1.2703169999999999</c:v>
                </c:pt>
                <c:pt idx="496">
                  <c:v>1.2660940000000001</c:v>
                </c:pt>
                <c:pt idx="497">
                  <c:v>1.2619450000000001</c:v>
                </c:pt>
                <c:pt idx="498">
                  <c:v>1.2557560000000001</c:v>
                </c:pt>
                <c:pt idx="499">
                  <c:v>1.252078</c:v>
                </c:pt>
                <c:pt idx="500">
                  <c:v>1.246872</c:v>
                </c:pt>
                <c:pt idx="501">
                  <c:v>1.2426710000000001</c:v>
                </c:pt>
                <c:pt idx="502">
                  <c:v>1.237743</c:v>
                </c:pt>
                <c:pt idx="503">
                  <c:v>1.231986</c:v>
                </c:pt>
                <c:pt idx="504">
                  <c:v>1.2280960000000001</c:v>
                </c:pt>
                <c:pt idx="505">
                  <c:v>1.2223029999999999</c:v>
                </c:pt>
                <c:pt idx="506">
                  <c:v>1.218426</c:v>
                </c:pt>
                <c:pt idx="507">
                  <c:v>1.2138340000000001</c:v>
                </c:pt>
                <c:pt idx="508">
                  <c:v>1.209387</c:v>
                </c:pt>
                <c:pt idx="509">
                  <c:v>1.209851</c:v>
                </c:pt>
                <c:pt idx="510">
                  <c:v>1.2037469999999999</c:v>
                </c:pt>
                <c:pt idx="511">
                  <c:v>1.19635</c:v>
                </c:pt>
                <c:pt idx="512">
                  <c:v>1.190318</c:v>
                </c:pt>
                <c:pt idx="513">
                  <c:v>1.1843349999999999</c:v>
                </c:pt>
                <c:pt idx="514">
                  <c:v>1.1775439999999999</c:v>
                </c:pt>
                <c:pt idx="515">
                  <c:v>1.1735770000000001</c:v>
                </c:pt>
                <c:pt idx="516">
                  <c:v>1.169286</c:v>
                </c:pt>
                <c:pt idx="517">
                  <c:v>1.165</c:v>
                </c:pt>
                <c:pt idx="518">
                  <c:v>1.1608449999999999</c:v>
                </c:pt>
                <c:pt idx="519">
                  <c:v>1.1563859999999999</c:v>
                </c:pt>
                <c:pt idx="520">
                  <c:v>1.1521520000000001</c:v>
                </c:pt>
                <c:pt idx="521">
                  <c:v>1.148001</c:v>
                </c:pt>
                <c:pt idx="522">
                  <c:v>1.1437379999999999</c:v>
                </c:pt>
                <c:pt idx="523">
                  <c:v>1.13951</c:v>
                </c:pt>
                <c:pt idx="524">
                  <c:v>1.1353059999999999</c:v>
                </c:pt>
                <c:pt idx="525">
                  <c:v>1.1310819999999999</c:v>
                </c:pt>
                <c:pt idx="526">
                  <c:v>1.126768</c:v>
                </c:pt>
                <c:pt idx="527">
                  <c:v>1.1224179999999999</c:v>
                </c:pt>
                <c:pt idx="528">
                  <c:v>1.1181589999999999</c:v>
                </c:pt>
                <c:pt idx="529">
                  <c:v>1.113836</c:v>
                </c:pt>
                <c:pt idx="530">
                  <c:v>1.1099410000000001</c:v>
                </c:pt>
                <c:pt idx="531">
                  <c:v>1.1055360000000001</c:v>
                </c:pt>
                <c:pt idx="532">
                  <c:v>1.101302</c:v>
                </c:pt>
                <c:pt idx="533">
                  <c:v>1.0972310000000001</c:v>
                </c:pt>
                <c:pt idx="534">
                  <c:v>1.0930219999999999</c:v>
                </c:pt>
                <c:pt idx="535">
                  <c:v>1.0888789999999999</c:v>
                </c:pt>
                <c:pt idx="536">
                  <c:v>1.0845149999999999</c:v>
                </c:pt>
                <c:pt idx="537">
                  <c:v>1.0805260000000001</c:v>
                </c:pt>
                <c:pt idx="538">
                  <c:v>1.0763780000000001</c:v>
                </c:pt>
                <c:pt idx="539">
                  <c:v>1.079942</c:v>
                </c:pt>
                <c:pt idx="540">
                  <c:v>1.0741449999999999</c:v>
                </c:pt>
                <c:pt idx="541">
                  <c:v>1.0681890000000001</c:v>
                </c:pt>
                <c:pt idx="542">
                  <c:v>1.062878</c:v>
                </c:pt>
                <c:pt idx="543">
                  <c:v>1.057914</c:v>
                </c:pt>
                <c:pt idx="544">
                  <c:v>1.0535509999999999</c:v>
                </c:pt>
                <c:pt idx="545">
                  <c:v>1.049067</c:v>
                </c:pt>
                <c:pt idx="546">
                  <c:v>1.0448029999999999</c:v>
                </c:pt>
                <c:pt idx="547">
                  <c:v>1.0406040000000001</c:v>
                </c:pt>
                <c:pt idx="548">
                  <c:v>1.03643</c:v>
                </c:pt>
                <c:pt idx="549">
                  <c:v>1.0325219999999999</c:v>
                </c:pt>
                <c:pt idx="550">
                  <c:v>1.0283610000000001</c:v>
                </c:pt>
                <c:pt idx="551">
                  <c:v>1.0242830000000001</c:v>
                </c:pt>
                <c:pt idx="552">
                  <c:v>1.020346</c:v>
                </c:pt>
                <c:pt idx="553">
                  <c:v>1.016383</c:v>
                </c:pt>
                <c:pt idx="554">
                  <c:v>1.012084</c:v>
                </c:pt>
                <c:pt idx="555">
                  <c:v>1.0076000000000001</c:v>
                </c:pt>
                <c:pt idx="556">
                  <c:v>1.003441</c:v>
                </c:pt>
                <c:pt idx="557">
                  <c:v>0.99926789999999999</c:v>
                </c:pt>
                <c:pt idx="558">
                  <c:v>0.9952318</c:v>
                </c:pt>
                <c:pt idx="559">
                  <c:v>0.99117010000000005</c:v>
                </c:pt>
                <c:pt idx="560">
                  <c:v>0.98742030000000003</c:v>
                </c:pt>
                <c:pt idx="561">
                  <c:v>0.98341630000000002</c:v>
                </c:pt>
                <c:pt idx="562">
                  <c:v>0.97936889999999999</c:v>
                </c:pt>
                <c:pt idx="563">
                  <c:v>0.97524129999999998</c:v>
                </c:pt>
                <c:pt idx="564">
                  <c:v>0.97155930000000001</c:v>
                </c:pt>
                <c:pt idx="565">
                  <c:v>0.96747240000000001</c:v>
                </c:pt>
                <c:pt idx="566">
                  <c:v>0.96378030000000003</c:v>
                </c:pt>
                <c:pt idx="567">
                  <c:v>0.95991539999999997</c:v>
                </c:pt>
                <c:pt idx="568">
                  <c:v>0.95607819999999999</c:v>
                </c:pt>
                <c:pt idx="569">
                  <c:v>0.9559339</c:v>
                </c:pt>
                <c:pt idx="570">
                  <c:v>0.9551579</c:v>
                </c:pt>
                <c:pt idx="571">
                  <c:v>0.94989889999999999</c:v>
                </c:pt>
                <c:pt idx="572">
                  <c:v>0.94412949999999995</c:v>
                </c:pt>
                <c:pt idx="573">
                  <c:v>0.93908360000000002</c:v>
                </c:pt>
                <c:pt idx="574">
                  <c:v>0.93445990000000001</c:v>
                </c:pt>
                <c:pt idx="575">
                  <c:v>0.92980960000000001</c:v>
                </c:pt>
                <c:pt idx="576">
                  <c:v>0.92556499999999997</c:v>
                </c:pt>
                <c:pt idx="577">
                  <c:v>0.9215295</c:v>
                </c:pt>
                <c:pt idx="578">
                  <c:v>0.91760989999999998</c:v>
                </c:pt>
                <c:pt idx="579">
                  <c:v>0.91352339999999999</c:v>
                </c:pt>
                <c:pt idx="580">
                  <c:v>0.9097944</c:v>
                </c:pt>
                <c:pt idx="581">
                  <c:v>0.90563450000000001</c:v>
                </c:pt>
                <c:pt idx="582">
                  <c:v>0.901891</c:v>
                </c:pt>
                <c:pt idx="583">
                  <c:v>0.89827699999999999</c:v>
                </c:pt>
                <c:pt idx="584">
                  <c:v>0.89447730000000003</c:v>
                </c:pt>
                <c:pt idx="585">
                  <c:v>0.89068139999999996</c:v>
                </c:pt>
                <c:pt idx="586">
                  <c:v>0.88665150000000004</c:v>
                </c:pt>
                <c:pt idx="587">
                  <c:v>0.88306269999999998</c:v>
                </c:pt>
                <c:pt idx="588">
                  <c:v>0.87893779999999999</c:v>
                </c:pt>
                <c:pt idx="589">
                  <c:v>0.87508249999999999</c:v>
                </c:pt>
                <c:pt idx="590">
                  <c:v>0.87100339999999998</c:v>
                </c:pt>
                <c:pt idx="591">
                  <c:v>0.86703810000000003</c:v>
                </c:pt>
                <c:pt idx="592">
                  <c:v>0.86320600000000003</c:v>
                </c:pt>
                <c:pt idx="593">
                  <c:v>0.85936939999999995</c:v>
                </c:pt>
                <c:pt idx="594">
                  <c:v>0.85578829999999995</c:v>
                </c:pt>
                <c:pt idx="595">
                  <c:v>0.85204619999999998</c:v>
                </c:pt>
                <c:pt idx="596">
                  <c:v>0.84841569999999999</c:v>
                </c:pt>
                <c:pt idx="597">
                  <c:v>0.84492219999999996</c:v>
                </c:pt>
                <c:pt idx="598">
                  <c:v>0.84102060000000001</c:v>
                </c:pt>
                <c:pt idx="599">
                  <c:v>0.83730939999999998</c:v>
                </c:pt>
                <c:pt idx="600">
                  <c:v>0.84096470000000001</c:v>
                </c:pt>
                <c:pt idx="601">
                  <c:v>0.83511550000000001</c:v>
                </c:pt>
                <c:pt idx="602">
                  <c:v>0.82976609999999995</c:v>
                </c:pt>
                <c:pt idx="603">
                  <c:v>0.82481550000000003</c:v>
                </c:pt>
                <c:pt idx="604">
                  <c:v>0.8204283</c:v>
                </c:pt>
                <c:pt idx="605">
                  <c:v>0.81612419999999997</c:v>
                </c:pt>
                <c:pt idx="606">
                  <c:v>0.81190229999999997</c:v>
                </c:pt>
                <c:pt idx="607">
                  <c:v>0.80809260000000005</c:v>
                </c:pt>
                <c:pt idx="608">
                  <c:v>0.80412740000000005</c:v>
                </c:pt>
                <c:pt idx="609">
                  <c:v>0.80027110000000001</c:v>
                </c:pt>
                <c:pt idx="610">
                  <c:v>0.79661680000000001</c:v>
                </c:pt>
                <c:pt idx="611">
                  <c:v>0.79273210000000005</c:v>
                </c:pt>
                <c:pt idx="612">
                  <c:v>0.78924369999999999</c:v>
                </c:pt>
                <c:pt idx="613">
                  <c:v>0.78548770000000001</c:v>
                </c:pt>
                <c:pt idx="614">
                  <c:v>0.78171840000000004</c:v>
                </c:pt>
                <c:pt idx="615">
                  <c:v>0.77787289999999998</c:v>
                </c:pt>
                <c:pt idx="616">
                  <c:v>0.77393480000000003</c:v>
                </c:pt>
                <c:pt idx="617">
                  <c:v>0.77002800000000005</c:v>
                </c:pt>
                <c:pt idx="618">
                  <c:v>0.76626079999999996</c:v>
                </c:pt>
                <c:pt idx="619">
                  <c:v>0.76247889999999996</c:v>
                </c:pt>
                <c:pt idx="620">
                  <c:v>0.7586309</c:v>
                </c:pt>
                <c:pt idx="621">
                  <c:v>0.75493149999999998</c:v>
                </c:pt>
                <c:pt idx="622">
                  <c:v>0.75116249999999996</c:v>
                </c:pt>
                <c:pt idx="623">
                  <c:v>0.74725699999999995</c:v>
                </c:pt>
                <c:pt idx="624">
                  <c:v>0.74341679999999999</c:v>
                </c:pt>
                <c:pt idx="625">
                  <c:v>0.73984919999999998</c:v>
                </c:pt>
                <c:pt idx="626">
                  <c:v>0.73600410000000005</c:v>
                </c:pt>
                <c:pt idx="627">
                  <c:v>0.73226100000000005</c:v>
                </c:pt>
                <c:pt idx="628">
                  <c:v>0.72862519999999997</c:v>
                </c:pt>
                <c:pt idx="629">
                  <c:v>0.72502840000000002</c:v>
                </c:pt>
                <c:pt idx="630">
                  <c:v>0.72910699999999995</c:v>
                </c:pt>
                <c:pt idx="631">
                  <c:v>0.72361640000000005</c:v>
                </c:pt>
                <c:pt idx="632">
                  <c:v>0.71822169999999996</c:v>
                </c:pt>
                <c:pt idx="633">
                  <c:v>0.71327410000000002</c:v>
                </c:pt>
                <c:pt idx="634">
                  <c:v>0.708619</c:v>
                </c:pt>
                <c:pt idx="635">
                  <c:v>0.70464499999999997</c:v>
                </c:pt>
                <c:pt idx="636">
                  <c:v>0.70085169999999997</c:v>
                </c:pt>
                <c:pt idx="637">
                  <c:v>0.69708559999999997</c:v>
                </c:pt>
                <c:pt idx="638">
                  <c:v>0.69351810000000003</c:v>
                </c:pt>
                <c:pt idx="639">
                  <c:v>0.68987589999999999</c:v>
                </c:pt>
                <c:pt idx="640">
                  <c:v>0.68624830000000003</c:v>
                </c:pt>
                <c:pt idx="641">
                  <c:v>0.68297280000000005</c:v>
                </c:pt>
                <c:pt idx="642">
                  <c:v>0.67925029999999997</c:v>
                </c:pt>
                <c:pt idx="643">
                  <c:v>0.67540109999999998</c:v>
                </c:pt>
                <c:pt idx="644">
                  <c:v>0.67168499999999998</c:v>
                </c:pt>
                <c:pt idx="645">
                  <c:v>0.66822409999999999</c:v>
                </c:pt>
                <c:pt idx="646">
                  <c:v>0.66474169999999999</c:v>
                </c:pt>
                <c:pt idx="647">
                  <c:v>0.66113010000000005</c:v>
                </c:pt>
                <c:pt idx="648">
                  <c:v>0.65763039999999995</c:v>
                </c:pt>
                <c:pt idx="649">
                  <c:v>0.65397590000000005</c:v>
                </c:pt>
                <c:pt idx="650">
                  <c:v>0.65016180000000001</c:v>
                </c:pt>
                <c:pt idx="651">
                  <c:v>0.64646369999999997</c:v>
                </c:pt>
                <c:pt idx="652">
                  <c:v>0.64277139999999999</c:v>
                </c:pt>
                <c:pt idx="653">
                  <c:v>0.63908730000000002</c:v>
                </c:pt>
                <c:pt idx="654">
                  <c:v>0.6355864</c:v>
                </c:pt>
                <c:pt idx="655">
                  <c:v>0.63226360000000004</c:v>
                </c:pt>
                <c:pt idx="656">
                  <c:v>0.62866230000000001</c:v>
                </c:pt>
                <c:pt idx="657">
                  <c:v>0.62509840000000005</c:v>
                </c:pt>
                <c:pt idx="658">
                  <c:v>0.62161960000000005</c:v>
                </c:pt>
                <c:pt idx="659">
                  <c:v>0.6181276</c:v>
                </c:pt>
                <c:pt idx="660">
                  <c:v>0.61952079999999998</c:v>
                </c:pt>
                <c:pt idx="661">
                  <c:v>0.61722080000000001</c:v>
                </c:pt>
                <c:pt idx="662">
                  <c:v>0.61186589999999996</c:v>
                </c:pt>
                <c:pt idx="663">
                  <c:v>0.60700189999999998</c:v>
                </c:pt>
                <c:pt idx="664">
                  <c:v>0.6025585</c:v>
                </c:pt>
                <c:pt idx="665">
                  <c:v>0.59863069999999996</c:v>
                </c:pt>
                <c:pt idx="666">
                  <c:v>0.59477849999999999</c:v>
                </c:pt>
                <c:pt idx="667">
                  <c:v>0.5909586</c:v>
                </c:pt>
                <c:pt idx="668">
                  <c:v>0.58716440000000003</c:v>
                </c:pt>
                <c:pt idx="669">
                  <c:v>0.58361980000000002</c:v>
                </c:pt>
                <c:pt idx="670">
                  <c:v>0.58014239999999995</c:v>
                </c:pt>
                <c:pt idx="671">
                  <c:v>0.57652320000000001</c:v>
                </c:pt>
                <c:pt idx="672">
                  <c:v>0.57287350000000004</c:v>
                </c:pt>
                <c:pt idx="673">
                  <c:v>0.56943089999999996</c:v>
                </c:pt>
                <c:pt idx="674">
                  <c:v>0.56583899999999998</c:v>
                </c:pt>
                <c:pt idx="675">
                  <c:v>0.5623148</c:v>
                </c:pt>
                <c:pt idx="676">
                  <c:v>0.55861749999999999</c:v>
                </c:pt>
                <c:pt idx="677">
                  <c:v>0.5551355</c:v>
                </c:pt>
                <c:pt idx="678">
                  <c:v>0.55173939999999999</c:v>
                </c:pt>
                <c:pt idx="679">
                  <c:v>0.54839470000000001</c:v>
                </c:pt>
                <c:pt idx="680">
                  <c:v>0.54497649999999997</c:v>
                </c:pt>
                <c:pt idx="681">
                  <c:v>0.54168050000000001</c:v>
                </c:pt>
                <c:pt idx="682">
                  <c:v>0.53825769999999995</c:v>
                </c:pt>
                <c:pt idx="683">
                  <c:v>0.53481500000000004</c:v>
                </c:pt>
                <c:pt idx="684">
                  <c:v>0.53131519999999999</c:v>
                </c:pt>
                <c:pt idx="685">
                  <c:v>0.52794640000000004</c:v>
                </c:pt>
                <c:pt idx="686">
                  <c:v>0.52435799999999999</c:v>
                </c:pt>
                <c:pt idx="687">
                  <c:v>0.52082360000000005</c:v>
                </c:pt>
                <c:pt idx="688">
                  <c:v>0.51727409999999996</c:v>
                </c:pt>
                <c:pt idx="689">
                  <c:v>0.51407860000000005</c:v>
                </c:pt>
                <c:pt idx="690">
                  <c:v>0.51076999999999995</c:v>
                </c:pt>
                <c:pt idx="691">
                  <c:v>0.51391609999999999</c:v>
                </c:pt>
                <c:pt idx="692">
                  <c:v>0.50864419999999999</c:v>
                </c:pt>
                <c:pt idx="693">
                  <c:v>0.50366920000000004</c:v>
                </c:pt>
                <c:pt idx="694">
                  <c:v>0.49943110000000002</c:v>
                </c:pt>
                <c:pt idx="695">
                  <c:v>0.49553740000000002</c:v>
                </c:pt>
                <c:pt idx="696">
                  <c:v>0.49195359999999999</c:v>
                </c:pt>
                <c:pt idx="697">
                  <c:v>0.4884327</c:v>
                </c:pt>
                <c:pt idx="698">
                  <c:v>0.4850621</c:v>
                </c:pt>
                <c:pt idx="699">
                  <c:v>0.48177379999999997</c:v>
                </c:pt>
                <c:pt idx="700">
                  <c:v>0.4783657</c:v>
                </c:pt>
                <c:pt idx="701">
                  <c:v>0.4751262</c:v>
                </c:pt>
                <c:pt idx="702">
                  <c:v>0.47188629999999998</c:v>
                </c:pt>
                <c:pt idx="703">
                  <c:v>0.46875050000000001</c:v>
                </c:pt>
                <c:pt idx="704">
                  <c:v>0.46552379999999999</c:v>
                </c:pt>
                <c:pt idx="705">
                  <c:v>0.46227059999999998</c:v>
                </c:pt>
                <c:pt idx="706">
                  <c:v>0.45890059999999999</c:v>
                </c:pt>
                <c:pt idx="707">
                  <c:v>0.45557379999999997</c:v>
                </c:pt>
                <c:pt idx="708">
                  <c:v>0.45241490000000001</c:v>
                </c:pt>
                <c:pt idx="709">
                  <c:v>0.44939499999999999</c:v>
                </c:pt>
                <c:pt idx="710">
                  <c:v>0.44629669999999999</c:v>
                </c:pt>
                <c:pt idx="711">
                  <c:v>0.44320670000000001</c:v>
                </c:pt>
                <c:pt idx="712">
                  <c:v>0.4399999</c:v>
                </c:pt>
                <c:pt idx="713">
                  <c:v>0.4367472</c:v>
                </c:pt>
                <c:pt idx="714">
                  <c:v>0.43361539999999998</c:v>
                </c:pt>
                <c:pt idx="715">
                  <c:v>0.43050690000000003</c:v>
                </c:pt>
                <c:pt idx="716">
                  <c:v>0.42741889999999999</c:v>
                </c:pt>
                <c:pt idx="717">
                  <c:v>0.42416619999999999</c:v>
                </c:pt>
                <c:pt idx="718">
                  <c:v>0.42090860000000002</c:v>
                </c:pt>
                <c:pt idx="719">
                  <c:v>0.4176475</c:v>
                </c:pt>
                <c:pt idx="720">
                  <c:v>0.41446929999999998</c:v>
                </c:pt>
                <c:pt idx="721">
                  <c:v>0.41794789999999998</c:v>
                </c:pt>
                <c:pt idx="722">
                  <c:v>0.41320679999999999</c:v>
                </c:pt>
                <c:pt idx="723">
                  <c:v>0.40832059999999998</c:v>
                </c:pt>
                <c:pt idx="724">
                  <c:v>0.40406350000000002</c:v>
                </c:pt>
                <c:pt idx="725">
                  <c:v>0.40028999999999998</c:v>
                </c:pt>
                <c:pt idx="726">
                  <c:v>0.39686640000000001</c:v>
                </c:pt>
                <c:pt idx="727">
                  <c:v>0.39368779999999998</c:v>
                </c:pt>
                <c:pt idx="728">
                  <c:v>0.39045970000000002</c:v>
                </c:pt>
                <c:pt idx="729">
                  <c:v>0.38734960000000002</c:v>
                </c:pt>
                <c:pt idx="730">
                  <c:v>0.38429170000000001</c:v>
                </c:pt>
                <c:pt idx="731">
                  <c:v>0.3814092</c:v>
                </c:pt>
                <c:pt idx="732">
                  <c:v>0.37831949999999998</c:v>
                </c:pt>
                <c:pt idx="733">
                  <c:v>0.37535469999999999</c:v>
                </c:pt>
                <c:pt idx="734">
                  <c:v>0.37219799999999997</c:v>
                </c:pt>
                <c:pt idx="735">
                  <c:v>0.36923869999999998</c:v>
                </c:pt>
                <c:pt idx="736">
                  <c:v>0.36616290000000001</c:v>
                </c:pt>
                <c:pt idx="737">
                  <c:v>0.36328840000000001</c:v>
                </c:pt>
                <c:pt idx="738">
                  <c:v>0.36032120000000001</c:v>
                </c:pt>
                <c:pt idx="739">
                  <c:v>0.35751470000000002</c:v>
                </c:pt>
                <c:pt idx="740">
                  <c:v>0.35460829999999999</c:v>
                </c:pt>
                <c:pt idx="741">
                  <c:v>0.3517381</c:v>
                </c:pt>
                <c:pt idx="742">
                  <c:v>0.34880359999999999</c:v>
                </c:pt>
                <c:pt idx="743">
                  <c:v>0.34600579999999997</c:v>
                </c:pt>
                <c:pt idx="744">
                  <c:v>0.34316950000000002</c:v>
                </c:pt>
                <c:pt idx="745">
                  <c:v>0.3403853</c:v>
                </c:pt>
                <c:pt idx="746">
                  <c:v>0.33777620000000003</c:v>
                </c:pt>
                <c:pt idx="747">
                  <c:v>0.33488760000000001</c:v>
                </c:pt>
                <c:pt idx="748">
                  <c:v>0.33210630000000002</c:v>
                </c:pt>
                <c:pt idx="749">
                  <c:v>0.32940469999999999</c:v>
                </c:pt>
                <c:pt idx="750">
                  <c:v>0.32659379999999999</c:v>
                </c:pt>
                <c:pt idx="751">
                  <c:v>0.32901789999999997</c:v>
                </c:pt>
                <c:pt idx="752">
                  <c:v>0.32611010000000001</c:v>
                </c:pt>
                <c:pt idx="753">
                  <c:v>0.32167309999999999</c:v>
                </c:pt>
                <c:pt idx="754">
                  <c:v>0.31774459999999999</c:v>
                </c:pt>
                <c:pt idx="755">
                  <c:v>0.31435039999999997</c:v>
                </c:pt>
                <c:pt idx="756">
                  <c:v>0.31128539999999999</c:v>
                </c:pt>
                <c:pt idx="757">
                  <c:v>0.30834679999999998</c:v>
                </c:pt>
                <c:pt idx="758">
                  <c:v>0.30542219999999998</c:v>
                </c:pt>
                <c:pt idx="759">
                  <c:v>0.302618</c:v>
                </c:pt>
                <c:pt idx="760">
                  <c:v>0.2999057</c:v>
                </c:pt>
                <c:pt idx="761">
                  <c:v>0.29726469999999999</c:v>
                </c:pt>
                <c:pt idx="762">
                  <c:v>0.29460960000000003</c:v>
                </c:pt>
                <c:pt idx="763">
                  <c:v>0.2919119</c:v>
                </c:pt>
                <c:pt idx="764">
                  <c:v>0.28934680000000002</c:v>
                </c:pt>
                <c:pt idx="765">
                  <c:v>0.28663470000000002</c:v>
                </c:pt>
                <c:pt idx="766">
                  <c:v>0.28406100000000001</c:v>
                </c:pt>
                <c:pt idx="767">
                  <c:v>0.28151500000000002</c:v>
                </c:pt>
                <c:pt idx="768">
                  <c:v>0.2789623</c:v>
                </c:pt>
                <c:pt idx="769">
                  <c:v>0.27635140000000002</c:v>
                </c:pt>
                <c:pt idx="770">
                  <c:v>0.27389859999999999</c:v>
                </c:pt>
                <c:pt idx="771">
                  <c:v>0.27124369999999998</c:v>
                </c:pt>
                <c:pt idx="772">
                  <c:v>0.26879910000000001</c:v>
                </c:pt>
                <c:pt idx="773">
                  <c:v>0.26633000000000001</c:v>
                </c:pt>
                <c:pt idx="774">
                  <c:v>0.26381450000000001</c:v>
                </c:pt>
                <c:pt idx="775">
                  <c:v>0.26140790000000003</c:v>
                </c:pt>
                <c:pt idx="776">
                  <c:v>0.25908110000000001</c:v>
                </c:pt>
                <c:pt idx="777">
                  <c:v>0.25675530000000002</c:v>
                </c:pt>
                <c:pt idx="778">
                  <c:v>0.25419170000000002</c:v>
                </c:pt>
                <c:pt idx="779">
                  <c:v>0.25177189999999999</c:v>
                </c:pt>
                <c:pt idx="780">
                  <c:v>0.24934680000000001</c:v>
                </c:pt>
                <c:pt idx="781">
                  <c:v>0.24695780000000001</c:v>
                </c:pt>
                <c:pt idx="782">
                  <c:v>0.24932940000000001</c:v>
                </c:pt>
                <c:pt idx="783">
                  <c:v>0.24558769999999999</c:v>
                </c:pt>
                <c:pt idx="784">
                  <c:v>0.24207699999999999</c:v>
                </c:pt>
                <c:pt idx="785">
                  <c:v>0.2390457</c:v>
                </c:pt>
                <c:pt idx="786">
                  <c:v>0.23640030000000001</c:v>
                </c:pt>
                <c:pt idx="787">
                  <c:v>0.233904</c:v>
                </c:pt>
                <c:pt idx="788">
                  <c:v>0.23145009999999999</c:v>
                </c:pt>
                <c:pt idx="789">
                  <c:v>0.22915240000000001</c:v>
                </c:pt>
                <c:pt idx="790">
                  <c:v>0.22690440000000001</c:v>
                </c:pt>
                <c:pt idx="791">
                  <c:v>0.22460630000000001</c:v>
                </c:pt>
                <c:pt idx="792">
                  <c:v>0.2224545</c:v>
                </c:pt>
                <c:pt idx="793">
                  <c:v>0.2203619</c:v>
                </c:pt>
                <c:pt idx="794">
                  <c:v>0.21826090000000001</c:v>
                </c:pt>
                <c:pt idx="795">
                  <c:v>0.21607299999999999</c:v>
                </c:pt>
                <c:pt idx="796">
                  <c:v>0.21404490000000001</c:v>
                </c:pt>
                <c:pt idx="797">
                  <c:v>0.21187710000000001</c:v>
                </c:pt>
                <c:pt idx="798">
                  <c:v>0.20969679999999999</c:v>
                </c:pt>
                <c:pt idx="799">
                  <c:v>0.20755770000000001</c:v>
                </c:pt>
                <c:pt idx="800">
                  <c:v>0.2054859</c:v>
                </c:pt>
                <c:pt idx="801">
                  <c:v>0.2034492</c:v>
                </c:pt>
                <c:pt idx="802">
                  <c:v>0.20143069999999999</c:v>
                </c:pt>
                <c:pt idx="803">
                  <c:v>0.1992775</c:v>
                </c:pt>
                <c:pt idx="804">
                  <c:v>0.19719239999999999</c:v>
                </c:pt>
                <c:pt idx="805">
                  <c:v>0.195298</c:v>
                </c:pt>
                <c:pt idx="806">
                  <c:v>0.1933425</c:v>
                </c:pt>
                <c:pt idx="807">
                  <c:v>0.19139919999999999</c:v>
                </c:pt>
                <c:pt idx="808">
                  <c:v>0.1894557</c:v>
                </c:pt>
                <c:pt idx="809">
                  <c:v>0.18749209999999999</c:v>
                </c:pt>
                <c:pt idx="810">
                  <c:v>0.1856527</c:v>
                </c:pt>
                <c:pt idx="811">
                  <c:v>0.18379580000000001</c:v>
                </c:pt>
                <c:pt idx="812">
                  <c:v>0.18600169999999999</c:v>
                </c:pt>
                <c:pt idx="813">
                  <c:v>0.1832916</c:v>
                </c:pt>
                <c:pt idx="814">
                  <c:v>0.18039810000000001</c:v>
                </c:pt>
                <c:pt idx="815">
                  <c:v>0.17785619999999999</c:v>
                </c:pt>
                <c:pt idx="816">
                  <c:v>0.17564779999999999</c:v>
                </c:pt>
                <c:pt idx="817">
                  <c:v>0.173759</c:v>
                </c:pt>
                <c:pt idx="818">
                  <c:v>0.17192550000000001</c:v>
                </c:pt>
                <c:pt idx="819">
                  <c:v>0.17013880000000001</c:v>
                </c:pt>
                <c:pt idx="820">
                  <c:v>0.16829350000000001</c:v>
                </c:pt>
                <c:pt idx="821">
                  <c:v>0.16661049999999999</c:v>
                </c:pt>
                <c:pt idx="822">
                  <c:v>0.16495099999999999</c:v>
                </c:pt>
                <c:pt idx="823">
                  <c:v>0.16331780000000001</c:v>
                </c:pt>
                <c:pt idx="824">
                  <c:v>0.1616977</c:v>
                </c:pt>
                <c:pt idx="825">
                  <c:v>0.16017709999999999</c:v>
                </c:pt>
                <c:pt idx="826">
                  <c:v>0.15863089999999999</c:v>
                </c:pt>
                <c:pt idx="827">
                  <c:v>0.15710150000000001</c:v>
                </c:pt>
                <c:pt idx="828">
                  <c:v>0.1554952</c:v>
                </c:pt>
                <c:pt idx="829">
                  <c:v>0.15400040000000001</c:v>
                </c:pt>
                <c:pt idx="830">
                  <c:v>0.15252579999999999</c:v>
                </c:pt>
                <c:pt idx="831">
                  <c:v>0.15103420000000001</c:v>
                </c:pt>
                <c:pt idx="832">
                  <c:v>0.14948929999999999</c:v>
                </c:pt>
                <c:pt idx="833">
                  <c:v>0.14805989999999999</c:v>
                </c:pt>
                <c:pt idx="834">
                  <c:v>0.14657529999999999</c:v>
                </c:pt>
                <c:pt idx="835">
                  <c:v>0.14518449999999999</c:v>
                </c:pt>
                <c:pt idx="836">
                  <c:v>0.14371809999999999</c:v>
                </c:pt>
                <c:pt idx="837">
                  <c:v>0.1424339</c:v>
                </c:pt>
                <c:pt idx="838">
                  <c:v>0.14112069999999999</c:v>
                </c:pt>
                <c:pt idx="839">
                  <c:v>0.13978299999999999</c:v>
                </c:pt>
                <c:pt idx="840">
                  <c:v>0.1384193</c:v>
                </c:pt>
                <c:pt idx="841">
                  <c:v>0.13711180000000001</c:v>
                </c:pt>
                <c:pt idx="842">
                  <c:v>0.1393546</c:v>
                </c:pt>
                <c:pt idx="843">
                  <c:v>0.1371367</c:v>
                </c:pt>
                <c:pt idx="844">
                  <c:v>0.13504360000000001</c:v>
                </c:pt>
                <c:pt idx="845">
                  <c:v>0.1332603</c:v>
                </c:pt>
                <c:pt idx="846">
                  <c:v>0.13161149999999999</c:v>
                </c:pt>
                <c:pt idx="847">
                  <c:v>0.1303212</c:v>
                </c:pt>
                <c:pt idx="848">
                  <c:v>0.12899050000000001</c:v>
                </c:pt>
                <c:pt idx="849">
                  <c:v>0.12783259999999999</c:v>
                </c:pt>
                <c:pt idx="850">
                  <c:v>0.12661169999999999</c:v>
                </c:pt>
                <c:pt idx="851">
                  <c:v>0.12552630000000001</c:v>
                </c:pt>
                <c:pt idx="852">
                  <c:v>0.1244311</c:v>
                </c:pt>
                <c:pt idx="853">
                  <c:v>0.12327680000000001</c:v>
                </c:pt>
                <c:pt idx="854">
                  <c:v>0.12215769999999999</c:v>
                </c:pt>
                <c:pt idx="855">
                  <c:v>0.1210779</c:v>
                </c:pt>
                <c:pt idx="856">
                  <c:v>0.1200683</c:v>
                </c:pt>
                <c:pt idx="857">
                  <c:v>0.11904099999999999</c:v>
                </c:pt>
                <c:pt idx="858">
                  <c:v>0.117969</c:v>
                </c:pt>
                <c:pt idx="859">
                  <c:v>0.1170296</c:v>
                </c:pt>
                <c:pt idx="860">
                  <c:v>0.116053</c:v>
                </c:pt>
                <c:pt idx="861">
                  <c:v>0.1151471</c:v>
                </c:pt>
                <c:pt idx="862">
                  <c:v>0.114221</c:v>
                </c:pt>
                <c:pt idx="863">
                  <c:v>0.1131982</c:v>
                </c:pt>
                <c:pt idx="864">
                  <c:v>0.1123126</c:v>
                </c:pt>
                <c:pt idx="865">
                  <c:v>0.1113426</c:v>
                </c:pt>
                <c:pt idx="866">
                  <c:v>0.1104271</c:v>
                </c:pt>
                <c:pt idx="867">
                  <c:v>0.1094676</c:v>
                </c:pt>
                <c:pt idx="868">
                  <c:v>0.1086222</c:v>
                </c:pt>
                <c:pt idx="869">
                  <c:v>0.1077794</c:v>
                </c:pt>
                <c:pt idx="870">
                  <c:v>0.1068472</c:v>
                </c:pt>
                <c:pt idx="871">
                  <c:v>0.1059871</c:v>
                </c:pt>
                <c:pt idx="872">
                  <c:v>0.10512290000000001</c:v>
                </c:pt>
                <c:pt idx="873">
                  <c:v>0.106305</c:v>
                </c:pt>
                <c:pt idx="874">
                  <c:v>0.1048973</c:v>
                </c:pt>
                <c:pt idx="875">
                  <c:v>0.1035003</c:v>
                </c:pt>
                <c:pt idx="876">
                  <c:v>0.10226209999999999</c:v>
                </c:pt>
                <c:pt idx="877">
                  <c:v>0.1013593</c:v>
                </c:pt>
                <c:pt idx="878">
                  <c:v>0.10046960000000001</c:v>
                </c:pt>
                <c:pt idx="879">
                  <c:v>9.9630060000000006E-2</c:v>
                </c:pt>
                <c:pt idx="880">
                  <c:v>9.8813769999999995E-2</c:v>
                </c:pt>
                <c:pt idx="881">
                  <c:v>9.8038899999999998E-2</c:v>
                </c:pt>
                <c:pt idx="882">
                  <c:v>9.7197240000000004E-2</c:v>
                </c:pt>
                <c:pt idx="883">
                  <c:v>9.642191E-2</c:v>
                </c:pt>
                <c:pt idx="884">
                  <c:v>9.5606999999999998E-2</c:v>
                </c:pt>
                <c:pt idx="885">
                  <c:v>9.4867350000000003E-2</c:v>
                </c:pt>
                <c:pt idx="886">
                  <c:v>9.4149399999999994E-2</c:v>
                </c:pt>
                <c:pt idx="887">
                  <c:v>9.34498E-2</c:v>
                </c:pt>
                <c:pt idx="888">
                  <c:v>9.2635880000000004E-2</c:v>
                </c:pt>
                <c:pt idx="889">
                  <c:v>9.1877529999999999E-2</c:v>
                </c:pt>
                <c:pt idx="890">
                  <c:v>9.1173229999999994E-2</c:v>
                </c:pt>
                <c:pt idx="891">
                  <c:v>9.0436859999999994E-2</c:v>
                </c:pt>
                <c:pt idx="892">
                  <c:v>8.9779380000000006E-2</c:v>
                </c:pt>
                <c:pt idx="893">
                  <c:v>8.8937479999999999E-2</c:v>
                </c:pt>
                <c:pt idx="894">
                  <c:v>8.828867E-2</c:v>
                </c:pt>
                <c:pt idx="895">
                  <c:v>8.7619080000000002E-2</c:v>
                </c:pt>
                <c:pt idx="896">
                  <c:v>8.6875670000000002E-2</c:v>
                </c:pt>
                <c:pt idx="897">
                  <c:v>8.6175130000000003E-2</c:v>
                </c:pt>
                <c:pt idx="898">
                  <c:v>8.5522539999999994E-2</c:v>
                </c:pt>
                <c:pt idx="899">
                  <c:v>8.4763060000000001E-2</c:v>
                </c:pt>
                <c:pt idx="900">
                  <c:v>8.4140930000000003E-2</c:v>
                </c:pt>
                <c:pt idx="901">
                  <c:v>8.3348359999999996E-2</c:v>
                </c:pt>
                <c:pt idx="902">
                  <c:v>8.2747100000000004E-2</c:v>
                </c:pt>
                <c:pt idx="903">
                  <c:v>8.3583859999999996E-2</c:v>
                </c:pt>
                <c:pt idx="904">
                  <c:v>8.248134E-2</c:v>
                </c:pt>
                <c:pt idx="905">
                  <c:v>8.1433350000000002E-2</c:v>
                </c:pt>
                <c:pt idx="906">
                  <c:v>8.0383940000000001E-2</c:v>
                </c:pt>
                <c:pt idx="907">
                  <c:v>7.9569070000000006E-2</c:v>
                </c:pt>
                <c:pt idx="908">
                  <c:v>7.8893119999999997E-2</c:v>
                </c:pt>
                <c:pt idx="909">
                  <c:v>7.8115089999999998E-2</c:v>
                </c:pt>
                <c:pt idx="910">
                  <c:v>7.7441490000000002E-2</c:v>
                </c:pt>
                <c:pt idx="911">
                  <c:v>7.6777559999999995E-2</c:v>
                </c:pt>
                <c:pt idx="912">
                  <c:v>7.6069540000000005E-2</c:v>
                </c:pt>
                <c:pt idx="913">
                  <c:v>7.550345E-2</c:v>
                </c:pt>
                <c:pt idx="914">
                  <c:v>7.4817229999999998E-2</c:v>
                </c:pt>
                <c:pt idx="915">
                  <c:v>7.4158219999999997E-2</c:v>
                </c:pt>
                <c:pt idx="916">
                  <c:v>7.3606000000000005E-2</c:v>
                </c:pt>
                <c:pt idx="917">
                  <c:v>7.2957569999999999E-2</c:v>
                </c:pt>
                <c:pt idx="918">
                  <c:v>7.2448799999999994E-2</c:v>
                </c:pt>
                <c:pt idx="919">
                  <c:v>7.1800989999999995E-2</c:v>
                </c:pt>
                <c:pt idx="920">
                  <c:v>7.1186990000000006E-2</c:v>
                </c:pt>
                <c:pt idx="921">
                  <c:v>7.0674299999999995E-2</c:v>
                </c:pt>
                <c:pt idx="922">
                  <c:v>7.00543E-2</c:v>
                </c:pt>
                <c:pt idx="923">
                  <c:v>6.9588919999999999E-2</c:v>
                </c:pt>
                <c:pt idx="924">
                  <c:v>6.9043069999999998E-2</c:v>
                </c:pt>
                <c:pt idx="925">
                  <c:v>6.8499359999999995E-2</c:v>
                </c:pt>
                <c:pt idx="926">
                  <c:v>6.7987560000000002E-2</c:v>
                </c:pt>
                <c:pt idx="927">
                  <c:v>6.7428050000000003E-2</c:v>
                </c:pt>
                <c:pt idx="928">
                  <c:v>6.6968910000000006E-2</c:v>
                </c:pt>
                <c:pt idx="929">
                  <c:v>6.6503670000000001E-2</c:v>
                </c:pt>
                <c:pt idx="930">
                  <c:v>6.5993339999999998E-2</c:v>
                </c:pt>
                <c:pt idx="931">
                  <c:v>6.549692E-2</c:v>
                </c:pt>
                <c:pt idx="932">
                  <c:v>6.5046510000000002E-2</c:v>
                </c:pt>
                <c:pt idx="933">
                  <c:v>6.559661E-2</c:v>
                </c:pt>
                <c:pt idx="934">
                  <c:v>6.5029740000000003E-2</c:v>
                </c:pt>
                <c:pt idx="935">
                  <c:v>6.4117069999999998E-2</c:v>
                </c:pt>
                <c:pt idx="936">
                  <c:v>6.3528009999999996E-2</c:v>
                </c:pt>
                <c:pt idx="937">
                  <c:v>6.2968029999999994E-2</c:v>
                </c:pt>
                <c:pt idx="938">
                  <c:v>6.2462820000000002E-2</c:v>
                </c:pt>
                <c:pt idx="939">
                  <c:v>6.1910420000000001E-2</c:v>
                </c:pt>
                <c:pt idx="940">
                  <c:v>6.1551920000000003E-2</c:v>
                </c:pt>
                <c:pt idx="941">
                  <c:v>6.1086790000000002E-2</c:v>
                </c:pt>
                <c:pt idx="942">
                  <c:v>6.0717699999999999E-2</c:v>
                </c:pt>
                <c:pt idx="943">
                  <c:v>6.0383199999999998E-2</c:v>
                </c:pt>
                <c:pt idx="944">
                  <c:v>6.0035249999999998E-2</c:v>
                </c:pt>
                <c:pt idx="945">
                  <c:v>5.9597810000000001E-2</c:v>
                </c:pt>
                <c:pt idx="946">
                  <c:v>5.9201040000000003E-2</c:v>
                </c:pt>
                <c:pt idx="947">
                  <c:v>5.8877829999999999E-2</c:v>
                </c:pt>
                <c:pt idx="948">
                  <c:v>5.850371E-2</c:v>
                </c:pt>
                <c:pt idx="949">
                  <c:v>5.8245100000000001E-2</c:v>
                </c:pt>
                <c:pt idx="950">
                  <c:v>5.7817649999999998E-2</c:v>
                </c:pt>
                <c:pt idx="951">
                  <c:v>5.7593640000000001E-2</c:v>
                </c:pt>
                <c:pt idx="952">
                  <c:v>5.7273850000000001E-2</c:v>
                </c:pt>
                <c:pt idx="953">
                  <c:v>5.6872350000000002E-2</c:v>
                </c:pt>
                <c:pt idx="954">
                  <c:v>5.6684949999999998E-2</c:v>
                </c:pt>
                <c:pt idx="955">
                  <c:v>5.6368870000000001E-2</c:v>
                </c:pt>
                <c:pt idx="956">
                  <c:v>5.6093150000000001E-2</c:v>
                </c:pt>
                <c:pt idx="957">
                  <c:v>5.5797270000000003E-2</c:v>
                </c:pt>
                <c:pt idx="958">
                  <c:v>5.556063E-2</c:v>
                </c:pt>
                <c:pt idx="959">
                  <c:v>5.5311340000000001E-2</c:v>
                </c:pt>
                <c:pt idx="960">
                  <c:v>5.5026499999999999E-2</c:v>
                </c:pt>
                <c:pt idx="961">
                  <c:v>5.4807349999999998E-2</c:v>
                </c:pt>
                <c:pt idx="962">
                  <c:v>5.454225E-2</c:v>
                </c:pt>
                <c:pt idx="963">
                  <c:v>5.4360749999999999E-2</c:v>
                </c:pt>
                <c:pt idx="964">
                  <c:v>5.4591430000000003E-2</c:v>
                </c:pt>
                <c:pt idx="965">
                  <c:v>5.435487E-2</c:v>
                </c:pt>
                <c:pt idx="966">
                  <c:v>5.3914650000000001E-2</c:v>
                </c:pt>
                <c:pt idx="967">
                  <c:v>5.3594610000000001E-2</c:v>
                </c:pt>
                <c:pt idx="968">
                  <c:v>5.3416180000000001E-2</c:v>
                </c:pt>
                <c:pt idx="969">
                  <c:v>5.3160859999999997E-2</c:v>
                </c:pt>
                <c:pt idx="970">
                  <c:v>5.2955349999999998E-2</c:v>
                </c:pt>
                <c:pt idx="971">
                  <c:v>5.2736030000000003E-2</c:v>
                </c:pt>
                <c:pt idx="972">
                  <c:v>5.2544689999999998E-2</c:v>
                </c:pt>
                <c:pt idx="973">
                  <c:v>5.2314739999999998E-2</c:v>
                </c:pt>
                <c:pt idx="974">
                  <c:v>5.2218760000000003E-2</c:v>
                </c:pt>
                <c:pt idx="975">
                  <c:v>5.198084E-2</c:v>
                </c:pt>
                <c:pt idx="976">
                  <c:v>5.1868289999999997E-2</c:v>
                </c:pt>
                <c:pt idx="977">
                  <c:v>5.1655699999999999E-2</c:v>
                </c:pt>
                <c:pt idx="978">
                  <c:v>5.1514520000000001E-2</c:v>
                </c:pt>
                <c:pt idx="979">
                  <c:v>5.1242269999999999E-2</c:v>
                </c:pt>
                <c:pt idx="980">
                  <c:v>5.1068540000000003E-2</c:v>
                </c:pt>
                <c:pt idx="981">
                  <c:v>5.0968960000000001E-2</c:v>
                </c:pt>
                <c:pt idx="982">
                  <c:v>5.085895E-2</c:v>
                </c:pt>
                <c:pt idx="983">
                  <c:v>5.0695110000000002E-2</c:v>
                </c:pt>
                <c:pt idx="984">
                  <c:v>5.0537289999999999E-2</c:v>
                </c:pt>
                <c:pt idx="985">
                  <c:v>5.039217E-2</c:v>
                </c:pt>
                <c:pt idx="986">
                  <c:v>5.0217049999999999E-2</c:v>
                </c:pt>
                <c:pt idx="987">
                  <c:v>5.007938E-2</c:v>
                </c:pt>
                <c:pt idx="988">
                  <c:v>4.9957309999999998E-2</c:v>
                </c:pt>
                <c:pt idx="989">
                  <c:v>4.9854780000000001E-2</c:v>
                </c:pt>
                <c:pt idx="990">
                  <c:v>4.9701769999999999E-2</c:v>
                </c:pt>
                <c:pt idx="991">
                  <c:v>4.9589689999999999E-2</c:v>
                </c:pt>
                <c:pt idx="992">
                  <c:v>4.9518739999999999E-2</c:v>
                </c:pt>
                <c:pt idx="993">
                  <c:v>4.930346E-2</c:v>
                </c:pt>
                <c:pt idx="994">
                  <c:v>4.9584040000000003E-2</c:v>
                </c:pt>
                <c:pt idx="995">
                  <c:v>4.9234689999999998E-2</c:v>
                </c:pt>
                <c:pt idx="996">
                  <c:v>4.9107320000000003E-2</c:v>
                </c:pt>
                <c:pt idx="997">
                  <c:v>4.8956220000000002E-2</c:v>
                </c:pt>
                <c:pt idx="998">
                  <c:v>4.8806189999999999E-2</c:v>
                </c:pt>
                <c:pt idx="999">
                  <c:v>4.8625950000000001E-2</c:v>
                </c:pt>
                <c:pt idx="1000">
                  <c:v>4.8560369999999999E-2</c:v>
                </c:pt>
                <c:pt idx="1001">
                  <c:v>4.8356209999999997E-2</c:v>
                </c:pt>
                <c:pt idx="1002">
                  <c:v>4.8238349999999999E-2</c:v>
                </c:pt>
                <c:pt idx="1003">
                  <c:v>4.8198079999999997E-2</c:v>
                </c:pt>
                <c:pt idx="1004">
                  <c:v>4.8039909999999998E-2</c:v>
                </c:pt>
                <c:pt idx="1005">
                  <c:v>4.7980950000000001E-2</c:v>
                </c:pt>
                <c:pt idx="1006">
                  <c:v>4.7773950000000003E-2</c:v>
                </c:pt>
                <c:pt idx="1007">
                  <c:v>4.769288E-2</c:v>
                </c:pt>
                <c:pt idx="1008">
                  <c:v>4.7546650000000003E-2</c:v>
                </c:pt>
                <c:pt idx="1009">
                  <c:v>4.7526159999999998E-2</c:v>
                </c:pt>
                <c:pt idx="1010">
                  <c:v>4.7361569999999999E-2</c:v>
                </c:pt>
                <c:pt idx="1011">
                  <c:v>4.7290119999999998E-2</c:v>
                </c:pt>
                <c:pt idx="1012">
                  <c:v>4.7209729999999998E-2</c:v>
                </c:pt>
                <c:pt idx="1013">
                  <c:v>4.7157619999999997E-2</c:v>
                </c:pt>
                <c:pt idx="1014">
                  <c:v>4.6999350000000002E-2</c:v>
                </c:pt>
                <c:pt idx="1015">
                  <c:v>4.6888939999999997E-2</c:v>
                </c:pt>
                <c:pt idx="1016">
                  <c:v>4.676947E-2</c:v>
                </c:pt>
                <c:pt idx="1017">
                  <c:v>4.6668149999999999E-2</c:v>
                </c:pt>
                <c:pt idx="1018">
                  <c:v>4.6670719999999999E-2</c:v>
                </c:pt>
                <c:pt idx="1019">
                  <c:v>4.6480460000000001E-2</c:v>
                </c:pt>
                <c:pt idx="1020">
                  <c:v>4.6338339999999999E-2</c:v>
                </c:pt>
                <c:pt idx="1021">
                  <c:v>4.640263E-2</c:v>
                </c:pt>
                <c:pt idx="1022">
                  <c:v>4.6222560000000003E-2</c:v>
                </c:pt>
                <c:pt idx="1023">
                  <c:v>4.6165860000000003E-2</c:v>
                </c:pt>
                <c:pt idx="1024">
                  <c:v>4.6311499999999999E-2</c:v>
                </c:pt>
                <c:pt idx="1025">
                  <c:v>4.626806E-2</c:v>
                </c:pt>
                <c:pt idx="1026">
                  <c:v>4.6038139999999998E-2</c:v>
                </c:pt>
                <c:pt idx="1027">
                  <c:v>4.5949490000000003E-2</c:v>
                </c:pt>
                <c:pt idx="1028">
                  <c:v>4.5789570000000002E-2</c:v>
                </c:pt>
                <c:pt idx="1029">
                  <c:v>4.5703510000000003E-2</c:v>
                </c:pt>
                <c:pt idx="1030">
                  <c:v>4.5626479999999997E-2</c:v>
                </c:pt>
                <c:pt idx="1031">
                  <c:v>4.5595419999999998E-2</c:v>
                </c:pt>
                <c:pt idx="1032">
                  <c:v>4.5457810000000001E-2</c:v>
                </c:pt>
                <c:pt idx="1033">
                  <c:v>4.5454950000000001E-2</c:v>
                </c:pt>
                <c:pt idx="1034">
                  <c:v>4.5353369999999997E-2</c:v>
                </c:pt>
                <c:pt idx="1035">
                  <c:v>4.5180430000000001E-2</c:v>
                </c:pt>
                <c:pt idx="1036">
                  <c:v>4.520859E-2</c:v>
                </c:pt>
                <c:pt idx="1037">
                  <c:v>4.5077659999999999E-2</c:v>
                </c:pt>
                <c:pt idx="1038">
                  <c:v>4.5068820000000002E-2</c:v>
                </c:pt>
                <c:pt idx="1039">
                  <c:v>4.4991240000000002E-2</c:v>
                </c:pt>
                <c:pt idx="1040">
                  <c:v>4.4907889999999999E-2</c:v>
                </c:pt>
                <c:pt idx="1041">
                  <c:v>4.4920790000000002E-2</c:v>
                </c:pt>
                <c:pt idx="1042">
                  <c:v>4.4778289999999998E-2</c:v>
                </c:pt>
                <c:pt idx="1043">
                  <c:v>4.4707690000000001E-2</c:v>
                </c:pt>
                <c:pt idx="1044">
                  <c:v>4.4702749999999999E-2</c:v>
                </c:pt>
                <c:pt idx="1045">
                  <c:v>4.457183E-2</c:v>
                </c:pt>
                <c:pt idx="1046">
                  <c:v>4.4516500000000001E-2</c:v>
                </c:pt>
                <c:pt idx="1047">
                  <c:v>4.4519700000000002E-2</c:v>
                </c:pt>
                <c:pt idx="1048">
                  <c:v>4.4479169999999998E-2</c:v>
                </c:pt>
                <c:pt idx="1049">
                  <c:v>4.4402669999999998E-2</c:v>
                </c:pt>
                <c:pt idx="1050">
                  <c:v>4.426662E-2</c:v>
                </c:pt>
                <c:pt idx="1051">
                  <c:v>4.4330660000000001E-2</c:v>
                </c:pt>
                <c:pt idx="1052">
                  <c:v>4.4182470000000001E-2</c:v>
                </c:pt>
                <c:pt idx="1053">
                  <c:v>4.4101799999999997E-2</c:v>
                </c:pt>
                <c:pt idx="1054">
                  <c:v>4.4175369999999999E-2</c:v>
                </c:pt>
                <c:pt idx="1055">
                  <c:v>4.4222909999999997E-2</c:v>
                </c:pt>
                <c:pt idx="1056">
                  <c:v>4.4055709999999998E-2</c:v>
                </c:pt>
                <c:pt idx="1057">
                  <c:v>4.4006869999999997E-2</c:v>
                </c:pt>
                <c:pt idx="1058">
                  <c:v>4.393536E-2</c:v>
                </c:pt>
                <c:pt idx="1059">
                  <c:v>4.3832030000000001E-2</c:v>
                </c:pt>
                <c:pt idx="1060">
                  <c:v>4.381761E-2</c:v>
                </c:pt>
                <c:pt idx="1061">
                  <c:v>4.3853509999999998E-2</c:v>
                </c:pt>
                <c:pt idx="1062">
                  <c:v>4.3759590000000001E-2</c:v>
                </c:pt>
                <c:pt idx="1063">
                  <c:v>4.3665240000000001E-2</c:v>
                </c:pt>
                <c:pt idx="1064">
                  <c:v>4.3675779999999997E-2</c:v>
                </c:pt>
                <c:pt idx="1065">
                  <c:v>4.3570539999999998E-2</c:v>
                </c:pt>
                <c:pt idx="1066">
                  <c:v>4.3573229999999998E-2</c:v>
                </c:pt>
                <c:pt idx="1067">
                  <c:v>4.351915E-2</c:v>
                </c:pt>
                <c:pt idx="1068">
                  <c:v>4.3395889999999999E-2</c:v>
                </c:pt>
                <c:pt idx="1069">
                  <c:v>4.3360059999999999E-2</c:v>
                </c:pt>
                <c:pt idx="1070">
                  <c:v>4.3352410000000001E-2</c:v>
                </c:pt>
                <c:pt idx="1071">
                  <c:v>4.3356680000000002E-2</c:v>
                </c:pt>
                <c:pt idx="1072">
                  <c:v>4.3256870000000003E-2</c:v>
                </c:pt>
                <c:pt idx="1073">
                  <c:v>4.3197069999999997E-2</c:v>
                </c:pt>
                <c:pt idx="1074">
                  <c:v>4.3225119999999999E-2</c:v>
                </c:pt>
                <c:pt idx="1075">
                  <c:v>4.3160150000000001E-2</c:v>
                </c:pt>
                <c:pt idx="1076">
                  <c:v>4.3114100000000002E-2</c:v>
                </c:pt>
                <c:pt idx="1077">
                  <c:v>4.3081099999999997E-2</c:v>
                </c:pt>
                <c:pt idx="1078">
                  <c:v>4.3052600000000003E-2</c:v>
                </c:pt>
                <c:pt idx="1079">
                  <c:v>4.2977439999999999E-2</c:v>
                </c:pt>
                <c:pt idx="1080">
                  <c:v>4.2969430000000003E-2</c:v>
                </c:pt>
                <c:pt idx="1081">
                  <c:v>4.2908639999999998E-2</c:v>
                </c:pt>
                <c:pt idx="1082">
                  <c:v>4.2899069999999997E-2</c:v>
                </c:pt>
                <c:pt idx="1083">
                  <c:v>4.2899319999999998E-2</c:v>
                </c:pt>
                <c:pt idx="1084">
                  <c:v>4.2846309999999999E-2</c:v>
                </c:pt>
                <c:pt idx="1085">
                  <c:v>4.2906809999999997E-2</c:v>
                </c:pt>
                <c:pt idx="1086">
                  <c:v>4.2867759999999998E-2</c:v>
                </c:pt>
                <c:pt idx="1087">
                  <c:v>4.2818469999999997E-2</c:v>
                </c:pt>
                <c:pt idx="1088">
                  <c:v>4.2857840000000001E-2</c:v>
                </c:pt>
                <c:pt idx="1089">
                  <c:v>4.2761449999999999E-2</c:v>
                </c:pt>
                <c:pt idx="1090">
                  <c:v>4.2708000000000003E-2</c:v>
                </c:pt>
                <c:pt idx="1091">
                  <c:v>4.2661699999999997E-2</c:v>
                </c:pt>
                <c:pt idx="1092">
                  <c:v>4.2631769999999999E-2</c:v>
                </c:pt>
                <c:pt idx="1093">
                  <c:v>4.2632740000000002E-2</c:v>
                </c:pt>
                <c:pt idx="1094">
                  <c:v>4.258957E-2</c:v>
                </c:pt>
                <c:pt idx="1095">
                  <c:v>4.2578150000000002E-2</c:v>
                </c:pt>
                <c:pt idx="1096">
                  <c:v>4.2519759999999997E-2</c:v>
                </c:pt>
                <c:pt idx="1097">
                  <c:v>4.2498260000000003E-2</c:v>
                </c:pt>
                <c:pt idx="1098">
                  <c:v>4.2493209999999997E-2</c:v>
                </c:pt>
                <c:pt idx="1099">
                  <c:v>4.250512E-2</c:v>
                </c:pt>
                <c:pt idx="1100">
                  <c:v>4.2486059999999999E-2</c:v>
                </c:pt>
                <c:pt idx="1101">
                  <c:v>4.2394359999999999E-2</c:v>
                </c:pt>
                <c:pt idx="1102">
                  <c:v>4.2455699999999999E-2</c:v>
                </c:pt>
                <c:pt idx="1103">
                  <c:v>4.2446200000000003E-2</c:v>
                </c:pt>
                <c:pt idx="1104">
                  <c:v>4.2428779999999999E-2</c:v>
                </c:pt>
                <c:pt idx="1105">
                  <c:v>4.2373800000000003E-2</c:v>
                </c:pt>
                <c:pt idx="1106">
                  <c:v>4.2368660000000002E-2</c:v>
                </c:pt>
                <c:pt idx="1107">
                  <c:v>4.2276189999999998E-2</c:v>
                </c:pt>
                <c:pt idx="1108">
                  <c:v>4.2291910000000002E-2</c:v>
                </c:pt>
                <c:pt idx="1109">
                  <c:v>4.2291349999999998E-2</c:v>
                </c:pt>
                <c:pt idx="1110">
                  <c:v>4.226042E-2</c:v>
                </c:pt>
                <c:pt idx="1111">
                  <c:v>4.2295190000000003E-2</c:v>
                </c:pt>
                <c:pt idx="1112">
                  <c:v>4.2226050000000001E-2</c:v>
                </c:pt>
                <c:pt idx="1113">
                  <c:v>4.2174429999999999E-2</c:v>
                </c:pt>
                <c:pt idx="1114">
                  <c:v>4.2203879999999999E-2</c:v>
                </c:pt>
                <c:pt idx="1115">
                  <c:v>4.2235479999999999E-2</c:v>
                </c:pt>
                <c:pt idx="1116">
                  <c:v>4.2175879999999999E-2</c:v>
                </c:pt>
                <c:pt idx="1117">
                  <c:v>4.2171060000000003E-2</c:v>
                </c:pt>
                <c:pt idx="1118">
                  <c:v>4.2198659999999999E-2</c:v>
                </c:pt>
                <c:pt idx="1119">
                  <c:v>4.2189879999999999E-2</c:v>
                </c:pt>
                <c:pt idx="1120">
                  <c:v>4.2176350000000001E-2</c:v>
                </c:pt>
                <c:pt idx="1121">
                  <c:v>4.2123059999999997E-2</c:v>
                </c:pt>
                <c:pt idx="1122">
                  <c:v>4.2064900000000002E-2</c:v>
                </c:pt>
                <c:pt idx="1123">
                  <c:v>4.2048799999999997E-2</c:v>
                </c:pt>
                <c:pt idx="1124">
                  <c:v>4.2029669999999998E-2</c:v>
                </c:pt>
                <c:pt idx="1125">
                  <c:v>4.2074340000000002E-2</c:v>
                </c:pt>
                <c:pt idx="1126">
                  <c:v>4.2104959999999997E-2</c:v>
                </c:pt>
                <c:pt idx="1127">
                  <c:v>4.2058480000000002E-2</c:v>
                </c:pt>
                <c:pt idx="1128">
                  <c:v>4.2022860000000002E-2</c:v>
                </c:pt>
                <c:pt idx="1129">
                  <c:v>4.1978880000000003E-2</c:v>
                </c:pt>
                <c:pt idx="1130">
                  <c:v>4.2057110000000002E-2</c:v>
                </c:pt>
                <c:pt idx="1131">
                  <c:v>4.2019380000000002E-2</c:v>
                </c:pt>
                <c:pt idx="1132">
                  <c:v>4.2035309999999999E-2</c:v>
                </c:pt>
                <c:pt idx="1133">
                  <c:v>4.202794E-2</c:v>
                </c:pt>
                <c:pt idx="1134">
                  <c:v>4.1979339999999997E-2</c:v>
                </c:pt>
                <c:pt idx="1135">
                  <c:v>4.1978370000000001E-2</c:v>
                </c:pt>
                <c:pt idx="1136">
                  <c:v>4.200922E-2</c:v>
                </c:pt>
                <c:pt idx="1137">
                  <c:v>4.2022700000000003E-2</c:v>
                </c:pt>
                <c:pt idx="1138">
                  <c:v>4.1966900000000001E-2</c:v>
                </c:pt>
                <c:pt idx="1139">
                  <c:v>4.1986559999999999E-2</c:v>
                </c:pt>
                <c:pt idx="1140">
                  <c:v>4.1961350000000001E-2</c:v>
                </c:pt>
                <c:pt idx="1141">
                  <c:v>4.1931599999999999E-2</c:v>
                </c:pt>
                <c:pt idx="1142">
                  <c:v>4.1953360000000002E-2</c:v>
                </c:pt>
                <c:pt idx="1143">
                  <c:v>4.1972919999999997E-2</c:v>
                </c:pt>
                <c:pt idx="1144">
                  <c:v>4.1960450000000003E-2</c:v>
                </c:pt>
                <c:pt idx="1145">
                  <c:v>4.1916340000000003E-2</c:v>
                </c:pt>
                <c:pt idx="1146">
                  <c:v>4.1878749999999999E-2</c:v>
                </c:pt>
                <c:pt idx="1147">
                  <c:v>4.1944849999999999E-2</c:v>
                </c:pt>
                <c:pt idx="1148">
                  <c:v>4.1962369999999999E-2</c:v>
                </c:pt>
                <c:pt idx="1149">
                  <c:v>4.2033769999999998E-2</c:v>
                </c:pt>
                <c:pt idx="1150">
                  <c:v>4.2008379999999998E-2</c:v>
                </c:pt>
                <c:pt idx="1151">
                  <c:v>4.200276E-2</c:v>
                </c:pt>
                <c:pt idx="1152">
                  <c:v>4.2004510000000002E-2</c:v>
                </c:pt>
                <c:pt idx="1153">
                  <c:v>4.1942E-2</c:v>
                </c:pt>
                <c:pt idx="1154">
                  <c:v>4.1994480000000001E-2</c:v>
                </c:pt>
                <c:pt idx="1155">
                  <c:v>4.1943319999999999E-2</c:v>
                </c:pt>
                <c:pt idx="1156">
                  <c:v>4.1987070000000001E-2</c:v>
                </c:pt>
                <c:pt idx="1157">
                  <c:v>4.2049330000000003E-2</c:v>
                </c:pt>
                <c:pt idx="1158">
                  <c:v>4.2011359999999998E-2</c:v>
                </c:pt>
                <c:pt idx="1159">
                  <c:v>4.2002320000000003E-2</c:v>
                </c:pt>
                <c:pt idx="1160">
                  <c:v>4.2059140000000002E-2</c:v>
                </c:pt>
                <c:pt idx="1161">
                  <c:v>4.201382E-2</c:v>
                </c:pt>
                <c:pt idx="1162">
                  <c:v>4.2005319999999999E-2</c:v>
                </c:pt>
                <c:pt idx="1163">
                  <c:v>4.202024E-2</c:v>
                </c:pt>
                <c:pt idx="1164">
                  <c:v>4.209719E-2</c:v>
                </c:pt>
                <c:pt idx="1165">
                  <c:v>4.2081170000000001E-2</c:v>
                </c:pt>
                <c:pt idx="1166">
                  <c:v>4.2094479999999997E-2</c:v>
                </c:pt>
                <c:pt idx="1167">
                  <c:v>4.2091669999999998E-2</c:v>
                </c:pt>
                <c:pt idx="1168">
                  <c:v>4.2142310000000002E-2</c:v>
                </c:pt>
                <c:pt idx="1169">
                  <c:v>4.2117500000000002E-2</c:v>
                </c:pt>
                <c:pt idx="1170">
                  <c:v>4.2026929999999997E-2</c:v>
                </c:pt>
                <c:pt idx="1171">
                  <c:v>4.210349E-2</c:v>
                </c:pt>
                <c:pt idx="1172">
                  <c:v>4.2129470000000002E-2</c:v>
                </c:pt>
                <c:pt idx="1173">
                  <c:v>4.2098789999999997E-2</c:v>
                </c:pt>
                <c:pt idx="1174">
                  <c:v>4.2068689999999999E-2</c:v>
                </c:pt>
                <c:pt idx="1175">
                  <c:v>4.2092980000000002E-2</c:v>
                </c:pt>
                <c:pt idx="1176">
                  <c:v>4.2077570000000002E-2</c:v>
                </c:pt>
                <c:pt idx="1177">
                  <c:v>4.2046020000000003E-2</c:v>
                </c:pt>
                <c:pt idx="1178">
                  <c:v>4.2120459999999998E-2</c:v>
                </c:pt>
                <c:pt idx="1179">
                  <c:v>4.219262E-2</c:v>
                </c:pt>
                <c:pt idx="1180">
                  <c:v>4.212337E-2</c:v>
                </c:pt>
                <c:pt idx="1181">
                  <c:v>4.2212310000000003E-2</c:v>
                </c:pt>
                <c:pt idx="1182">
                  <c:v>4.2208019999999999E-2</c:v>
                </c:pt>
                <c:pt idx="1183">
                  <c:v>4.2163449999999998E-2</c:v>
                </c:pt>
                <c:pt idx="1184">
                  <c:v>4.2187799999999998E-2</c:v>
                </c:pt>
                <c:pt idx="1185">
                  <c:v>4.220898E-2</c:v>
                </c:pt>
                <c:pt idx="1186">
                  <c:v>4.2234609999999999E-2</c:v>
                </c:pt>
                <c:pt idx="1187">
                  <c:v>4.2289720000000003E-2</c:v>
                </c:pt>
                <c:pt idx="1188">
                  <c:v>4.2223839999999999E-2</c:v>
                </c:pt>
                <c:pt idx="1189">
                  <c:v>4.2232980000000003E-2</c:v>
                </c:pt>
                <c:pt idx="1190">
                  <c:v>4.2335440000000002E-2</c:v>
                </c:pt>
                <c:pt idx="1191">
                  <c:v>4.2245779999999997E-2</c:v>
                </c:pt>
                <c:pt idx="1192">
                  <c:v>4.2308119999999998E-2</c:v>
                </c:pt>
                <c:pt idx="1193">
                  <c:v>4.230167E-2</c:v>
                </c:pt>
                <c:pt idx="1194">
                  <c:v>4.2301619999999998E-2</c:v>
                </c:pt>
                <c:pt idx="1195">
                  <c:v>4.2386210000000001E-2</c:v>
                </c:pt>
                <c:pt idx="1196">
                  <c:v>4.2354749999999997E-2</c:v>
                </c:pt>
                <c:pt idx="1197">
                  <c:v>4.2332969999999998E-2</c:v>
                </c:pt>
                <c:pt idx="1198">
                  <c:v>4.2395710000000003E-2</c:v>
                </c:pt>
                <c:pt idx="1199">
                  <c:v>4.2423570000000001E-2</c:v>
                </c:pt>
                <c:pt idx="1200">
                  <c:v>4.2424870000000003E-2</c:v>
                </c:pt>
                <c:pt idx="1201">
                  <c:v>4.2428159999999999E-2</c:v>
                </c:pt>
                <c:pt idx="1202">
                  <c:v>4.2440499999999999E-2</c:v>
                </c:pt>
                <c:pt idx="1203">
                  <c:v>4.2455670000000001E-2</c:v>
                </c:pt>
                <c:pt idx="1204">
                  <c:v>4.2486250000000003E-2</c:v>
                </c:pt>
                <c:pt idx="1205">
                  <c:v>4.254177E-2</c:v>
                </c:pt>
                <c:pt idx="1206">
                  <c:v>4.2510369999999999E-2</c:v>
                </c:pt>
                <c:pt idx="1207">
                  <c:v>4.2525380000000002E-2</c:v>
                </c:pt>
                <c:pt idx="1208">
                  <c:v>4.2595000000000001E-2</c:v>
                </c:pt>
                <c:pt idx="1209">
                  <c:v>4.2630349999999997E-2</c:v>
                </c:pt>
                <c:pt idx="1210">
                  <c:v>4.2611639999999999E-2</c:v>
                </c:pt>
                <c:pt idx="1211">
                  <c:v>4.2628600000000003E-2</c:v>
                </c:pt>
                <c:pt idx="1212">
                  <c:v>4.2665939999999999E-2</c:v>
                </c:pt>
                <c:pt idx="1213">
                  <c:v>4.2772890000000001E-2</c:v>
                </c:pt>
                <c:pt idx="1214">
                  <c:v>4.2744650000000002E-2</c:v>
                </c:pt>
                <c:pt idx="1215">
                  <c:v>4.2726069999999998E-2</c:v>
                </c:pt>
                <c:pt idx="1216">
                  <c:v>4.2718409999999998E-2</c:v>
                </c:pt>
                <c:pt idx="1217">
                  <c:v>4.2837720000000003E-2</c:v>
                </c:pt>
                <c:pt idx="1218">
                  <c:v>4.2825889999999998E-2</c:v>
                </c:pt>
                <c:pt idx="1219">
                  <c:v>4.2896169999999997E-2</c:v>
                </c:pt>
                <c:pt idx="1220">
                  <c:v>4.2876539999999998E-2</c:v>
                </c:pt>
                <c:pt idx="1221">
                  <c:v>4.2911060000000001E-2</c:v>
                </c:pt>
                <c:pt idx="1222">
                  <c:v>4.2915410000000001E-2</c:v>
                </c:pt>
                <c:pt idx="1223">
                  <c:v>4.2888900000000001E-2</c:v>
                </c:pt>
                <c:pt idx="1224">
                  <c:v>4.2858309999999997E-2</c:v>
                </c:pt>
                <c:pt idx="1225">
                  <c:v>4.2837399999999998E-2</c:v>
                </c:pt>
                <c:pt idx="1226">
                  <c:v>4.2944950000000003E-2</c:v>
                </c:pt>
                <c:pt idx="1227">
                  <c:v>4.3095410000000001E-2</c:v>
                </c:pt>
                <c:pt idx="1228">
                  <c:v>4.3076160000000002E-2</c:v>
                </c:pt>
                <c:pt idx="1229">
                  <c:v>4.2353019999999998E-2</c:v>
                </c:pt>
                <c:pt idx="1230">
                  <c:v>4.2441270000000003E-2</c:v>
                </c:pt>
                <c:pt idx="1231">
                  <c:v>4.2485299999999997E-2</c:v>
                </c:pt>
                <c:pt idx="1232">
                  <c:v>4.2641829999999999E-2</c:v>
                </c:pt>
                <c:pt idx="1233">
                  <c:v>4.2638200000000001E-2</c:v>
                </c:pt>
                <c:pt idx="1234">
                  <c:v>4.281563E-2</c:v>
                </c:pt>
                <c:pt idx="1235">
                  <c:v>4.2799410000000003E-2</c:v>
                </c:pt>
                <c:pt idx="1236">
                  <c:v>4.2894920000000003E-2</c:v>
                </c:pt>
                <c:pt idx="1237">
                  <c:v>4.2893800000000003E-2</c:v>
                </c:pt>
                <c:pt idx="1238">
                  <c:v>4.2928670000000002E-2</c:v>
                </c:pt>
                <c:pt idx="1239">
                  <c:v>4.3047240000000001E-2</c:v>
                </c:pt>
                <c:pt idx="1240">
                  <c:v>4.3034240000000001E-2</c:v>
                </c:pt>
                <c:pt idx="1241">
                  <c:v>4.2983E-2</c:v>
                </c:pt>
                <c:pt idx="1242">
                  <c:v>4.3096059999999999E-2</c:v>
                </c:pt>
                <c:pt idx="1243">
                  <c:v>4.3145540000000003E-2</c:v>
                </c:pt>
                <c:pt idx="1244">
                  <c:v>4.315488E-2</c:v>
                </c:pt>
                <c:pt idx="1245">
                  <c:v>4.3126909999999997E-2</c:v>
                </c:pt>
                <c:pt idx="1246">
                  <c:v>4.3193750000000003E-2</c:v>
                </c:pt>
                <c:pt idx="1247">
                  <c:v>4.3272169999999999E-2</c:v>
                </c:pt>
                <c:pt idx="1248">
                  <c:v>4.331401E-2</c:v>
                </c:pt>
                <c:pt idx="1249">
                  <c:v>4.3339030000000001E-2</c:v>
                </c:pt>
                <c:pt idx="1250">
                  <c:v>4.3452730000000002E-2</c:v>
                </c:pt>
                <c:pt idx="1251">
                  <c:v>4.3443009999999997E-2</c:v>
                </c:pt>
                <c:pt idx="1252">
                  <c:v>4.3417709999999998E-2</c:v>
                </c:pt>
                <c:pt idx="1253">
                  <c:v>4.3514249999999997E-2</c:v>
                </c:pt>
                <c:pt idx="1254">
                  <c:v>4.3594239999999999E-2</c:v>
                </c:pt>
                <c:pt idx="1255">
                  <c:v>4.3665919999999997E-2</c:v>
                </c:pt>
                <c:pt idx="1256">
                  <c:v>4.3707999999999997E-2</c:v>
                </c:pt>
                <c:pt idx="1257">
                  <c:v>4.3642769999999997E-2</c:v>
                </c:pt>
                <c:pt idx="1258">
                  <c:v>4.3671460000000002E-2</c:v>
                </c:pt>
                <c:pt idx="1259">
                  <c:v>4.3641390000000002E-2</c:v>
                </c:pt>
                <c:pt idx="1260">
                  <c:v>4.3761769999999998E-2</c:v>
                </c:pt>
                <c:pt idx="1261">
                  <c:v>4.3817729999999999E-2</c:v>
                </c:pt>
                <c:pt idx="1262">
                  <c:v>4.3947609999999998E-2</c:v>
                </c:pt>
                <c:pt idx="1263">
                  <c:v>4.3944730000000001E-2</c:v>
                </c:pt>
                <c:pt idx="1264">
                  <c:v>4.3998259999999997E-2</c:v>
                </c:pt>
                <c:pt idx="1265">
                  <c:v>4.4071909999999999E-2</c:v>
                </c:pt>
                <c:pt idx="1266">
                  <c:v>4.4055539999999997E-2</c:v>
                </c:pt>
                <c:pt idx="1267">
                  <c:v>4.4095669999999997E-2</c:v>
                </c:pt>
                <c:pt idx="1268">
                  <c:v>4.4224970000000002E-2</c:v>
                </c:pt>
                <c:pt idx="1269">
                  <c:v>4.4272869999999999E-2</c:v>
                </c:pt>
                <c:pt idx="1270">
                  <c:v>4.4243659999999997E-2</c:v>
                </c:pt>
                <c:pt idx="1271">
                  <c:v>4.434681E-2</c:v>
                </c:pt>
                <c:pt idx="1272">
                  <c:v>4.4344120000000001E-2</c:v>
                </c:pt>
                <c:pt idx="1273">
                  <c:v>4.4399380000000002E-2</c:v>
                </c:pt>
                <c:pt idx="1274">
                  <c:v>4.4480100000000002E-2</c:v>
                </c:pt>
                <c:pt idx="1275">
                  <c:v>4.445267E-2</c:v>
                </c:pt>
                <c:pt idx="1276">
                  <c:v>4.456686E-2</c:v>
                </c:pt>
                <c:pt idx="1277">
                  <c:v>4.4577470000000001E-2</c:v>
                </c:pt>
                <c:pt idx="1278">
                  <c:v>4.4647039999999999E-2</c:v>
                </c:pt>
                <c:pt idx="1279">
                  <c:v>4.4727330000000003E-2</c:v>
                </c:pt>
                <c:pt idx="1280">
                  <c:v>4.4730399999999997E-2</c:v>
                </c:pt>
                <c:pt idx="1281">
                  <c:v>4.4816889999999998E-2</c:v>
                </c:pt>
                <c:pt idx="1282">
                  <c:v>4.4826489999999997E-2</c:v>
                </c:pt>
                <c:pt idx="1283">
                  <c:v>4.492819E-2</c:v>
                </c:pt>
                <c:pt idx="1284">
                  <c:v>4.4953010000000002E-2</c:v>
                </c:pt>
                <c:pt idx="1285">
                  <c:v>4.497719E-2</c:v>
                </c:pt>
                <c:pt idx="1286">
                  <c:v>4.4995060000000003E-2</c:v>
                </c:pt>
                <c:pt idx="1287">
                  <c:v>4.5116490000000002E-2</c:v>
                </c:pt>
                <c:pt idx="1288">
                  <c:v>4.5185500000000003E-2</c:v>
                </c:pt>
                <c:pt idx="1289">
                  <c:v>4.5130290000000003E-2</c:v>
                </c:pt>
                <c:pt idx="1290">
                  <c:v>4.5214999999999998E-2</c:v>
                </c:pt>
                <c:pt idx="1291">
                  <c:v>4.527747E-2</c:v>
                </c:pt>
                <c:pt idx="1292">
                  <c:v>4.534034E-2</c:v>
                </c:pt>
                <c:pt idx="1293">
                  <c:v>4.541365E-2</c:v>
                </c:pt>
                <c:pt idx="1294">
                  <c:v>4.5426580000000001E-2</c:v>
                </c:pt>
                <c:pt idx="1295">
                  <c:v>4.553136E-2</c:v>
                </c:pt>
                <c:pt idx="1296">
                  <c:v>4.5553009999999998E-2</c:v>
                </c:pt>
                <c:pt idx="1297">
                  <c:v>4.5599519999999998E-2</c:v>
                </c:pt>
                <c:pt idx="1298">
                  <c:v>4.5659070000000003E-2</c:v>
                </c:pt>
                <c:pt idx="1299">
                  <c:v>4.5692209999999997E-2</c:v>
                </c:pt>
                <c:pt idx="1300">
                  <c:v>4.5736369999999998E-2</c:v>
                </c:pt>
                <c:pt idx="1301">
                  <c:v>4.5812220000000001E-2</c:v>
                </c:pt>
                <c:pt idx="1302">
                  <c:v>4.5910189999999997E-2</c:v>
                </c:pt>
                <c:pt idx="1303">
                  <c:v>4.5972590000000001E-2</c:v>
                </c:pt>
                <c:pt idx="1304">
                  <c:v>4.6052660000000002E-2</c:v>
                </c:pt>
                <c:pt idx="1305">
                  <c:v>4.601645E-2</c:v>
                </c:pt>
                <c:pt idx="1306">
                  <c:v>4.6115509999999998E-2</c:v>
                </c:pt>
                <c:pt idx="1307">
                  <c:v>4.6183130000000003E-2</c:v>
                </c:pt>
                <c:pt idx="1308">
                  <c:v>4.6215060000000002E-2</c:v>
                </c:pt>
                <c:pt idx="1309">
                  <c:v>4.6224300000000003E-2</c:v>
                </c:pt>
                <c:pt idx="1310">
                  <c:v>4.630683E-2</c:v>
                </c:pt>
                <c:pt idx="1311">
                  <c:v>4.6381980000000003E-2</c:v>
                </c:pt>
                <c:pt idx="1312">
                  <c:v>4.6418479999999998E-2</c:v>
                </c:pt>
                <c:pt idx="1313">
                  <c:v>4.6483110000000001E-2</c:v>
                </c:pt>
                <c:pt idx="1314">
                  <c:v>4.6504139999999999E-2</c:v>
                </c:pt>
                <c:pt idx="1315">
                  <c:v>4.6587860000000002E-2</c:v>
                </c:pt>
                <c:pt idx="1316">
                  <c:v>4.6737290000000001E-2</c:v>
                </c:pt>
                <c:pt idx="1317">
                  <c:v>4.6695830000000001E-2</c:v>
                </c:pt>
                <c:pt idx="1318">
                  <c:v>4.6810320000000002E-2</c:v>
                </c:pt>
                <c:pt idx="1319">
                  <c:v>4.6763350000000002E-2</c:v>
                </c:pt>
                <c:pt idx="1320">
                  <c:v>4.6784699999999999E-2</c:v>
                </c:pt>
                <c:pt idx="1321">
                  <c:v>4.6792300000000002E-2</c:v>
                </c:pt>
                <c:pt idx="1322">
                  <c:v>4.685023E-2</c:v>
                </c:pt>
                <c:pt idx="1323">
                  <c:v>4.6901980000000003E-2</c:v>
                </c:pt>
                <c:pt idx="1324">
                  <c:v>4.6957110000000003E-2</c:v>
                </c:pt>
                <c:pt idx="1325">
                  <c:v>4.7032009999999999E-2</c:v>
                </c:pt>
                <c:pt idx="1326">
                  <c:v>4.7028109999999998E-2</c:v>
                </c:pt>
                <c:pt idx="1327">
                  <c:v>4.7069989999999999E-2</c:v>
                </c:pt>
                <c:pt idx="1328">
                  <c:v>4.7078910000000002E-2</c:v>
                </c:pt>
                <c:pt idx="1329">
                  <c:v>4.7099500000000002E-2</c:v>
                </c:pt>
                <c:pt idx="1330">
                  <c:v>4.7158129999999999E-2</c:v>
                </c:pt>
                <c:pt idx="1331">
                  <c:v>4.7080490000000003E-2</c:v>
                </c:pt>
                <c:pt idx="1332">
                  <c:v>4.7155490000000001E-2</c:v>
                </c:pt>
                <c:pt idx="1333">
                  <c:v>4.7114299999999998E-2</c:v>
                </c:pt>
                <c:pt idx="1334">
                  <c:v>4.7177289999999997E-2</c:v>
                </c:pt>
                <c:pt idx="1335">
                  <c:v>4.7237090000000002E-2</c:v>
                </c:pt>
                <c:pt idx="1336">
                  <c:v>4.7227989999999997E-2</c:v>
                </c:pt>
                <c:pt idx="1337">
                  <c:v>4.7269249999999999E-2</c:v>
                </c:pt>
                <c:pt idx="1338">
                  <c:v>4.7222849999999997E-2</c:v>
                </c:pt>
                <c:pt idx="1339">
                  <c:v>4.7246730000000001E-2</c:v>
                </c:pt>
                <c:pt idx="1340">
                  <c:v>4.7287500000000003E-2</c:v>
                </c:pt>
                <c:pt idx="1341">
                  <c:v>4.7326590000000002E-2</c:v>
                </c:pt>
                <c:pt idx="1342">
                  <c:v>4.7340390000000003E-2</c:v>
                </c:pt>
                <c:pt idx="1343">
                  <c:v>4.7330990000000003E-2</c:v>
                </c:pt>
                <c:pt idx="1344">
                  <c:v>4.737537E-2</c:v>
                </c:pt>
                <c:pt idx="1345">
                  <c:v>4.733975E-2</c:v>
                </c:pt>
                <c:pt idx="1346">
                  <c:v>4.735114E-2</c:v>
                </c:pt>
                <c:pt idx="1347">
                  <c:v>4.7371660000000003E-2</c:v>
                </c:pt>
                <c:pt idx="1348">
                  <c:v>4.7432059999999998E-2</c:v>
                </c:pt>
                <c:pt idx="1349">
                  <c:v>4.7436350000000002E-2</c:v>
                </c:pt>
                <c:pt idx="1350">
                  <c:v>4.7340989999999999E-2</c:v>
                </c:pt>
                <c:pt idx="1351">
                  <c:v>4.7398129999999997E-2</c:v>
                </c:pt>
                <c:pt idx="1352">
                  <c:v>4.7481379999999997E-2</c:v>
                </c:pt>
                <c:pt idx="1353">
                  <c:v>4.7491199999999997E-2</c:v>
                </c:pt>
                <c:pt idx="1354">
                  <c:v>4.7512569999999997E-2</c:v>
                </c:pt>
                <c:pt idx="1355">
                  <c:v>4.7555319999999998E-2</c:v>
                </c:pt>
                <c:pt idx="1356">
                  <c:v>4.7530200000000002E-2</c:v>
                </c:pt>
                <c:pt idx="1357">
                  <c:v>4.7519239999999997E-2</c:v>
                </c:pt>
                <c:pt idx="1358">
                  <c:v>4.7621650000000001E-2</c:v>
                </c:pt>
                <c:pt idx="1359">
                  <c:v>4.76081E-2</c:v>
                </c:pt>
                <c:pt idx="1360">
                  <c:v>4.763912E-2</c:v>
                </c:pt>
                <c:pt idx="1361">
                  <c:v>4.7675370000000002E-2</c:v>
                </c:pt>
                <c:pt idx="1362">
                  <c:v>4.7640809999999999E-2</c:v>
                </c:pt>
                <c:pt idx="1363">
                  <c:v>4.7658270000000003E-2</c:v>
                </c:pt>
                <c:pt idx="1364">
                  <c:v>4.770311E-2</c:v>
                </c:pt>
                <c:pt idx="1365">
                  <c:v>4.7722130000000001E-2</c:v>
                </c:pt>
                <c:pt idx="1366">
                  <c:v>4.775567E-2</c:v>
                </c:pt>
                <c:pt idx="1367">
                  <c:v>4.7779380000000003E-2</c:v>
                </c:pt>
                <c:pt idx="1368">
                  <c:v>4.7749630000000001E-2</c:v>
                </c:pt>
                <c:pt idx="1369">
                  <c:v>4.7833250000000001E-2</c:v>
                </c:pt>
                <c:pt idx="1370">
                  <c:v>4.7871520000000001E-2</c:v>
                </c:pt>
                <c:pt idx="1371">
                  <c:v>4.784265E-2</c:v>
                </c:pt>
                <c:pt idx="1372">
                  <c:v>4.7859720000000001E-2</c:v>
                </c:pt>
                <c:pt idx="1373">
                  <c:v>4.7860739999999999E-2</c:v>
                </c:pt>
                <c:pt idx="1374">
                  <c:v>4.7917729999999999E-2</c:v>
                </c:pt>
                <c:pt idx="1375">
                  <c:v>4.7952580000000002E-2</c:v>
                </c:pt>
                <c:pt idx="1376">
                  <c:v>4.7916449999999999E-2</c:v>
                </c:pt>
                <c:pt idx="1377">
                  <c:v>4.800049E-2</c:v>
                </c:pt>
                <c:pt idx="1378">
                  <c:v>4.8036259999999997E-2</c:v>
                </c:pt>
                <c:pt idx="1379">
                  <c:v>4.805185E-2</c:v>
                </c:pt>
                <c:pt idx="1380">
                  <c:v>4.8073560000000001E-2</c:v>
                </c:pt>
                <c:pt idx="1381">
                  <c:v>4.8032520000000002E-2</c:v>
                </c:pt>
                <c:pt idx="1382">
                  <c:v>4.8029580000000002E-2</c:v>
                </c:pt>
                <c:pt idx="1383">
                  <c:v>4.80451E-2</c:v>
                </c:pt>
                <c:pt idx="1384">
                  <c:v>4.8068189999999997E-2</c:v>
                </c:pt>
                <c:pt idx="1385">
                  <c:v>4.811584E-2</c:v>
                </c:pt>
                <c:pt idx="1386">
                  <c:v>4.8052240000000003E-2</c:v>
                </c:pt>
                <c:pt idx="1387">
                  <c:v>4.8065660000000003E-2</c:v>
                </c:pt>
                <c:pt idx="1388">
                  <c:v>4.8070069999999999E-2</c:v>
                </c:pt>
                <c:pt idx="1389">
                  <c:v>4.8086629999999998E-2</c:v>
                </c:pt>
                <c:pt idx="1390">
                  <c:v>4.8141129999999997E-2</c:v>
                </c:pt>
                <c:pt idx="1391">
                  <c:v>4.8129579999999998E-2</c:v>
                </c:pt>
                <c:pt idx="1392">
                  <c:v>4.8108360000000003E-2</c:v>
                </c:pt>
                <c:pt idx="1393">
                  <c:v>4.8100780000000003E-2</c:v>
                </c:pt>
                <c:pt idx="1394">
                  <c:v>4.8101199999999997E-2</c:v>
                </c:pt>
                <c:pt idx="1395">
                  <c:v>4.8114829999999997E-2</c:v>
                </c:pt>
                <c:pt idx="1396">
                  <c:v>4.8144920000000001E-2</c:v>
                </c:pt>
                <c:pt idx="1397">
                  <c:v>4.809857E-2</c:v>
                </c:pt>
                <c:pt idx="1398">
                  <c:v>4.8134209999999997E-2</c:v>
                </c:pt>
                <c:pt idx="1399">
                  <c:v>4.8148139999999999E-2</c:v>
                </c:pt>
                <c:pt idx="1400">
                  <c:v>4.8178199999999997E-2</c:v>
                </c:pt>
                <c:pt idx="1401">
                  <c:v>4.8185289999999999E-2</c:v>
                </c:pt>
                <c:pt idx="1402">
                  <c:v>4.8147040000000002E-2</c:v>
                </c:pt>
                <c:pt idx="1403">
                  <c:v>4.814744E-2</c:v>
                </c:pt>
                <c:pt idx="1404">
                  <c:v>4.8165069999999997E-2</c:v>
                </c:pt>
                <c:pt idx="1405">
                  <c:v>4.8159819999999999E-2</c:v>
                </c:pt>
                <c:pt idx="1406">
                  <c:v>4.817341E-2</c:v>
                </c:pt>
                <c:pt idx="1407">
                  <c:v>4.8192459999999999E-2</c:v>
                </c:pt>
                <c:pt idx="1408">
                  <c:v>4.8125269999999998E-2</c:v>
                </c:pt>
                <c:pt idx="1409">
                  <c:v>4.8184390000000001E-2</c:v>
                </c:pt>
                <c:pt idx="1410">
                  <c:v>4.8173960000000002E-2</c:v>
                </c:pt>
                <c:pt idx="1411">
                  <c:v>4.8224830000000003E-2</c:v>
                </c:pt>
                <c:pt idx="1412">
                  <c:v>4.8260789999999998E-2</c:v>
                </c:pt>
                <c:pt idx="1413">
                  <c:v>4.8136859999999997E-2</c:v>
                </c:pt>
                <c:pt idx="1414">
                  <c:v>4.823032E-2</c:v>
                </c:pt>
                <c:pt idx="1415">
                  <c:v>4.8259839999999998E-2</c:v>
                </c:pt>
                <c:pt idx="1416">
                  <c:v>4.8180550000000003E-2</c:v>
                </c:pt>
                <c:pt idx="1417">
                  <c:v>4.818969E-2</c:v>
                </c:pt>
                <c:pt idx="1418">
                  <c:v>4.8144050000000001E-2</c:v>
                </c:pt>
                <c:pt idx="1419">
                  <c:v>4.8220409999999998E-2</c:v>
                </c:pt>
                <c:pt idx="1420">
                  <c:v>4.8242680000000003E-2</c:v>
                </c:pt>
                <c:pt idx="1421">
                  <c:v>4.8212779999999997E-2</c:v>
                </c:pt>
                <c:pt idx="1422">
                  <c:v>4.8215969999999997E-2</c:v>
                </c:pt>
                <c:pt idx="1423">
                  <c:v>4.8244500000000003E-2</c:v>
                </c:pt>
                <c:pt idx="1424">
                  <c:v>4.8215210000000001E-2</c:v>
                </c:pt>
                <c:pt idx="1425">
                  <c:v>4.822278E-2</c:v>
                </c:pt>
                <c:pt idx="1426">
                  <c:v>4.8266080000000003E-2</c:v>
                </c:pt>
                <c:pt idx="1427">
                  <c:v>4.8279660000000002E-2</c:v>
                </c:pt>
                <c:pt idx="1428">
                  <c:v>4.823968E-2</c:v>
                </c:pt>
                <c:pt idx="1429">
                  <c:v>4.823231E-2</c:v>
                </c:pt>
                <c:pt idx="1430">
                  <c:v>4.8231219999999998E-2</c:v>
                </c:pt>
                <c:pt idx="1431">
                  <c:v>4.8239190000000001E-2</c:v>
                </c:pt>
                <c:pt idx="1432">
                  <c:v>4.8274289999999997E-2</c:v>
                </c:pt>
                <c:pt idx="1433">
                  <c:v>4.832645E-2</c:v>
                </c:pt>
                <c:pt idx="1434">
                  <c:v>4.8220529999999998E-2</c:v>
                </c:pt>
                <c:pt idx="1435">
                  <c:v>4.828387E-2</c:v>
                </c:pt>
                <c:pt idx="1436">
                  <c:v>4.8288249999999998E-2</c:v>
                </c:pt>
                <c:pt idx="1437">
                  <c:v>4.8245419999999997E-2</c:v>
                </c:pt>
                <c:pt idx="1438">
                  <c:v>4.8343469999999999E-2</c:v>
                </c:pt>
                <c:pt idx="1439">
                  <c:v>4.8248779999999998E-2</c:v>
                </c:pt>
                <c:pt idx="1440">
                  <c:v>4.8238450000000002E-2</c:v>
                </c:pt>
                <c:pt idx="1441">
                  <c:v>4.831303E-2</c:v>
                </c:pt>
                <c:pt idx="1442">
                  <c:v>4.8248630000000001E-2</c:v>
                </c:pt>
                <c:pt idx="1443">
                  <c:v>4.8210610000000001E-2</c:v>
                </c:pt>
                <c:pt idx="1444">
                  <c:v>4.8287410000000003E-2</c:v>
                </c:pt>
                <c:pt idx="1445">
                  <c:v>4.8292839999999997E-2</c:v>
                </c:pt>
                <c:pt idx="1446">
                  <c:v>4.8282690000000003E-2</c:v>
                </c:pt>
                <c:pt idx="1447">
                  <c:v>4.8259539999999997E-2</c:v>
                </c:pt>
                <c:pt idx="1448">
                  <c:v>4.8231330000000003E-2</c:v>
                </c:pt>
                <c:pt idx="1449">
                  <c:v>4.8244639999999998E-2</c:v>
                </c:pt>
                <c:pt idx="1450">
                  <c:v>4.831191E-2</c:v>
                </c:pt>
                <c:pt idx="1451">
                  <c:v>4.8258349999999998E-2</c:v>
                </c:pt>
                <c:pt idx="1452">
                  <c:v>4.8279170000000003E-2</c:v>
                </c:pt>
                <c:pt idx="1453">
                  <c:v>4.8228859999999998E-2</c:v>
                </c:pt>
                <c:pt idx="1454">
                  <c:v>4.823061E-2</c:v>
                </c:pt>
                <c:pt idx="1455">
                  <c:v>4.8301320000000002E-2</c:v>
                </c:pt>
                <c:pt idx="1456">
                  <c:v>4.8303279999999997E-2</c:v>
                </c:pt>
                <c:pt idx="1457">
                  <c:v>4.8249880000000002E-2</c:v>
                </c:pt>
                <c:pt idx="1458">
                  <c:v>4.8291599999999997E-2</c:v>
                </c:pt>
                <c:pt idx="1459">
                  <c:v>4.823914E-2</c:v>
                </c:pt>
                <c:pt idx="1460">
                  <c:v>4.8293299999999997E-2</c:v>
                </c:pt>
                <c:pt idx="1461">
                  <c:v>4.8248060000000002E-2</c:v>
                </c:pt>
                <c:pt idx="1462">
                  <c:v>4.8224509999999998E-2</c:v>
                </c:pt>
                <c:pt idx="1463">
                  <c:v>4.8271590000000003E-2</c:v>
                </c:pt>
                <c:pt idx="1464">
                  <c:v>4.8340189999999998E-2</c:v>
                </c:pt>
                <c:pt idx="1465">
                  <c:v>4.8198690000000002E-2</c:v>
                </c:pt>
                <c:pt idx="1466">
                  <c:v>4.8287530000000002E-2</c:v>
                </c:pt>
                <c:pt idx="1467">
                  <c:v>4.8212320000000003E-2</c:v>
                </c:pt>
                <c:pt idx="1468">
                  <c:v>4.8277540000000001E-2</c:v>
                </c:pt>
                <c:pt idx="1469">
                  <c:v>4.8271769999999999E-2</c:v>
                </c:pt>
                <c:pt idx="1470">
                  <c:v>4.83074E-2</c:v>
                </c:pt>
                <c:pt idx="1471">
                  <c:v>4.8361620000000001E-2</c:v>
                </c:pt>
                <c:pt idx="1472">
                  <c:v>4.8352590000000001E-2</c:v>
                </c:pt>
                <c:pt idx="1473">
                  <c:v>4.8265530000000001E-2</c:v>
                </c:pt>
                <c:pt idx="1474">
                  <c:v>4.8278840000000003E-2</c:v>
                </c:pt>
                <c:pt idx="1475">
                  <c:v>4.8303770000000003E-2</c:v>
                </c:pt>
                <c:pt idx="1476">
                  <c:v>4.8241249999999999E-2</c:v>
                </c:pt>
                <c:pt idx="1477">
                  <c:v>4.8365819999999997E-2</c:v>
                </c:pt>
                <c:pt idx="1478">
                  <c:v>4.8238799999999998E-2</c:v>
                </c:pt>
                <c:pt idx="1479">
                  <c:v>4.8213689999999997E-2</c:v>
                </c:pt>
                <c:pt idx="1480">
                  <c:v>4.8291019999999997E-2</c:v>
                </c:pt>
                <c:pt idx="1481">
                  <c:v>4.8249979999999998E-2</c:v>
                </c:pt>
                <c:pt idx="1482">
                  <c:v>4.8242779999999999E-2</c:v>
                </c:pt>
                <c:pt idx="1483">
                  <c:v>4.8274369999999997E-2</c:v>
                </c:pt>
                <c:pt idx="1484">
                  <c:v>4.8295530000000003E-2</c:v>
                </c:pt>
                <c:pt idx="1485">
                  <c:v>4.8274160000000003E-2</c:v>
                </c:pt>
                <c:pt idx="1486">
                  <c:v>4.8361559999999998E-2</c:v>
                </c:pt>
                <c:pt idx="1487">
                  <c:v>4.8301910000000003E-2</c:v>
                </c:pt>
                <c:pt idx="1488">
                  <c:v>4.8295930000000001E-2</c:v>
                </c:pt>
                <c:pt idx="1489">
                  <c:v>4.8257590000000003E-2</c:v>
                </c:pt>
                <c:pt idx="1490">
                  <c:v>4.8326559999999998E-2</c:v>
                </c:pt>
                <c:pt idx="1491">
                  <c:v>4.8267789999999998E-2</c:v>
                </c:pt>
                <c:pt idx="1492">
                  <c:v>4.8271969999999997E-2</c:v>
                </c:pt>
                <c:pt idx="1493">
                  <c:v>4.8268039999999998E-2</c:v>
                </c:pt>
                <c:pt idx="1494">
                  <c:v>4.8289730000000003E-2</c:v>
                </c:pt>
                <c:pt idx="1495">
                  <c:v>4.83151E-2</c:v>
                </c:pt>
                <c:pt idx="1496">
                  <c:v>4.8212810000000002E-2</c:v>
                </c:pt>
                <c:pt idx="1497">
                  <c:v>4.8258389999999998E-2</c:v>
                </c:pt>
                <c:pt idx="1498">
                  <c:v>4.8299559999999998E-2</c:v>
                </c:pt>
                <c:pt idx="1499">
                  <c:v>4.8232360000000002E-2</c:v>
                </c:pt>
                <c:pt idx="1500">
                  <c:v>4.8234109999999997E-2</c:v>
                </c:pt>
                <c:pt idx="1501">
                  <c:v>4.8283899999999998E-2</c:v>
                </c:pt>
                <c:pt idx="1502">
                  <c:v>4.8245629999999998E-2</c:v>
                </c:pt>
                <c:pt idx="1503">
                  <c:v>4.8338569999999997E-2</c:v>
                </c:pt>
                <c:pt idx="1504">
                  <c:v>4.8328330000000003E-2</c:v>
                </c:pt>
                <c:pt idx="1505">
                  <c:v>4.8197320000000002E-2</c:v>
                </c:pt>
                <c:pt idx="1506">
                  <c:v>4.821549E-2</c:v>
                </c:pt>
                <c:pt idx="1507">
                  <c:v>4.8253909999999997E-2</c:v>
                </c:pt>
                <c:pt idx="1508">
                  <c:v>4.8369860000000001E-2</c:v>
                </c:pt>
                <c:pt idx="1509">
                  <c:v>4.8299839999999997E-2</c:v>
                </c:pt>
                <c:pt idx="1510">
                  <c:v>4.83349E-2</c:v>
                </c:pt>
                <c:pt idx="1511">
                  <c:v>4.825198E-2</c:v>
                </c:pt>
                <c:pt idx="1512">
                  <c:v>4.8274919999999999E-2</c:v>
                </c:pt>
                <c:pt idx="1513">
                  <c:v>4.8276399999999997E-2</c:v>
                </c:pt>
                <c:pt idx="1514">
                  <c:v>4.8282579999999999E-2</c:v>
                </c:pt>
                <c:pt idx="1515">
                  <c:v>4.820311E-2</c:v>
                </c:pt>
                <c:pt idx="1516">
                  <c:v>4.8307009999999997E-2</c:v>
                </c:pt>
                <c:pt idx="1517">
                  <c:v>4.8251000000000002E-2</c:v>
                </c:pt>
                <c:pt idx="1518">
                  <c:v>4.8263250000000001E-2</c:v>
                </c:pt>
                <c:pt idx="1519">
                  <c:v>4.8283510000000002E-2</c:v>
                </c:pt>
                <c:pt idx="1520">
                  <c:v>4.8251700000000002E-2</c:v>
                </c:pt>
                <c:pt idx="1521">
                  <c:v>4.827389E-2</c:v>
                </c:pt>
                <c:pt idx="1522">
                  <c:v>4.8233860000000003E-2</c:v>
                </c:pt>
                <c:pt idx="1523">
                  <c:v>4.8283109999999997E-2</c:v>
                </c:pt>
                <c:pt idx="1524">
                  <c:v>4.8206020000000002E-2</c:v>
                </c:pt>
                <c:pt idx="1525">
                  <c:v>4.8202660000000001E-2</c:v>
                </c:pt>
                <c:pt idx="1526">
                  <c:v>4.821976E-2</c:v>
                </c:pt>
                <c:pt idx="1527">
                  <c:v>4.8315129999999998E-2</c:v>
                </c:pt>
                <c:pt idx="1528">
                  <c:v>4.8231669999999997E-2</c:v>
                </c:pt>
                <c:pt idx="1529">
                  <c:v>4.8248699999999999E-2</c:v>
                </c:pt>
                <c:pt idx="1530">
                  <c:v>4.8267789999999998E-2</c:v>
                </c:pt>
                <c:pt idx="1531">
                  <c:v>4.8263689999999998E-2</c:v>
                </c:pt>
                <c:pt idx="1532">
                  <c:v>4.8229710000000002E-2</c:v>
                </c:pt>
                <c:pt idx="1533">
                  <c:v>4.8311060000000003E-2</c:v>
                </c:pt>
                <c:pt idx="1534">
                  <c:v>4.829717E-2</c:v>
                </c:pt>
                <c:pt idx="1535">
                  <c:v>4.8248539999999999E-2</c:v>
                </c:pt>
                <c:pt idx="1536">
                  <c:v>4.8227550000000001E-2</c:v>
                </c:pt>
                <c:pt idx="1537">
                  <c:v>4.8217589999999998E-2</c:v>
                </c:pt>
                <c:pt idx="1538">
                  <c:v>4.821715E-2</c:v>
                </c:pt>
                <c:pt idx="1539">
                  <c:v>4.823587E-2</c:v>
                </c:pt>
                <c:pt idx="1540">
                  <c:v>4.8206789999999999E-2</c:v>
                </c:pt>
                <c:pt idx="1541">
                  <c:v>4.8252740000000002E-2</c:v>
                </c:pt>
                <c:pt idx="1542">
                  <c:v>4.8223349999999998E-2</c:v>
                </c:pt>
                <c:pt idx="1543">
                  <c:v>4.8255020000000003E-2</c:v>
                </c:pt>
                <c:pt idx="1544">
                  <c:v>4.8217629999999997E-2</c:v>
                </c:pt>
                <c:pt idx="1545">
                  <c:v>4.8215859999999999E-2</c:v>
                </c:pt>
                <c:pt idx="1546">
                  <c:v>4.8289390000000001E-2</c:v>
                </c:pt>
                <c:pt idx="1547">
                  <c:v>4.826329E-2</c:v>
                </c:pt>
                <c:pt idx="1548">
                  <c:v>4.8228930000000003E-2</c:v>
                </c:pt>
                <c:pt idx="1549">
                  <c:v>4.8228899999999998E-2</c:v>
                </c:pt>
                <c:pt idx="1550">
                  <c:v>4.8247020000000002E-2</c:v>
                </c:pt>
                <c:pt idx="1551">
                  <c:v>4.8242840000000002E-2</c:v>
                </c:pt>
                <c:pt idx="1552">
                  <c:v>4.814475E-2</c:v>
                </c:pt>
                <c:pt idx="1553">
                  <c:v>4.8299670000000003E-2</c:v>
                </c:pt>
                <c:pt idx="1554">
                  <c:v>4.8251280000000001E-2</c:v>
                </c:pt>
                <c:pt idx="1555">
                  <c:v>4.8224250000000003E-2</c:v>
                </c:pt>
                <c:pt idx="1556">
                  <c:v>4.8270729999999998E-2</c:v>
                </c:pt>
                <c:pt idx="1557">
                  <c:v>4.8215429999999997E-2</c:v>
                </c:pt>
                <c:pt idx="1558">
                  <c:v>4.8265349999999999E-2</c:v>
                </c:pt>
                <c:pt idx="1559">
                  <c:v>4.8137720000000002E-2</c:v>
                </c:pt>
                <c:pt idx="1560">
                  <c:v>4.8181719999999997E-2</c:v>
                </c:pt>
                <c:pt idx="1561">
                  <c:v>4.821218E-2</c:v>
                </c:pt>
                <c:pt idx="1562">
                  <c:v>4.8286809999999999E-2</c:v>
                </c:pt>
                <c:pt idx="1563">
                  <c:v>4.8211629999999998E-2</c:v>
                </c:pt>
                <c:pt idx="1564">
                  <c:v>4.8242590000000002E-2</c:v>
                </c:pt>
                <c:pt idx="1565">
                  <c:v>4.8247850000000002E-2</c:v>
                </c:pt>
                <c:pt idx="1566">
                  <c:v>4.8234899999999997E-2</c:v>
                </c:pt>
                <c:pt idx="1567">
                  <c:v>4.8206100000000002E-2</c:v>
                </c:pt>
                <c:pt idx="1568">
                  <c:v>4.8200029999999998E-2</c:v>
                </c:pt>
                <c:pt idx="1569">
                  <c:v>4.821011E-2</c:v>
                </c:pt>
                <c:pt idx="1570">
                  <c:v>4.8258089999999997E-2</c:v>
                </c:pt>
                <c:pt idx="1571">
                  <c:v>4.8239539999999997E-2</c:v>
                </c:pt>
                <c:pt idx="1572">
                  <c:v>4.826155E-2</c:v>
                </c:pt>
                <c:pt idx="1573">
                  <c:v>4.8255979999999997E-2</c:v>
                </c:pt>
                <c:pt idx="1574">
                  <c:v>4.8204379999999998E-2</c:v>
                </c:pt>
                <c:pt idx="1575">
                  <c:v>4.8312910000000001E-2</c:v>
                </c:pt>
                <c:pt idx="1576">
                  <c:v>4.8185480000000003E-2</c:v>
                </c:pt>
                <c:pt idx="1577">
                  <c:v>4.8210610000000001E-2</c:v>
                </c:pt>
                <c:pt idx="1578">
                  <c:v>4.824995E-2</c:v>
                </c:pt>
                <c:pt idx="1579">
                  <c:v>4.8244189999999999E-2</c:v>
                </c:pt>
                <c:pt idx="1580">
                  <c:v>4.827331E-2</c:v>
                </c:pt>
                <c:pt idx="1581">
                  <c:v>4.8239700000000003E-2</c:v>
                </c:pt>
                <c:pt idx="1582">
                  <c:v>4.8286240000000001E-2</c:v>
                </c:pt>
                <c:pt idx="1583">
                  <c:v>4.817863E-2</c:v>
                </c:pt>
                <c:pt idx="1584">
                  <c:v>4.8182629999999997E-2</c:v>
                </c:pt>
                <c:pt idx="1585">
                  <c:v>4.8258490000000001E-2</c:v>
                </c:pt>
                <c:pt idx="1586">
                  <c:v>4.8202929999999998E-2</c:v>
                </c:pt>
                <c:pt idx="1587">
                  <c:v>4.8290510000000002E-2</c:v>
                </c:pt>
                <c:pt idx="1588">
                  <c:v>4.8159510000000003E-2</c:v>
                </c:pt>
                <c:pt idx="1589">
                  <c:v>4.8217309999999999E-2</c:v>
                </c:pt>
                <c:pt idx="1590">
                  <c:v>4.8230549999999997E-2</c:v>
                </c:pt>
                <c:pt idx="1591">
                  <c:v>4.8228710000000001E-2</c:v>
                </c:pt>
                <c:pt idx="1592">
                  <c:v>4.8242420000000001E-2</c:v>
                </c:pt>
                <c:pt idx="1593">
                  <c:v>4.8206489999999998E-2</c:v>
                </c:pt>
                <c:pt idx="1594">
                  <c:v>4.8252459999999997E-2</c:v>
                </c:pt>
                <c:pt idx="1595">
                  <c:v>4.8179359999999997E-2</c:v>
                </c:pt>
                <c:pt idx="1596">
                  <c:v>4.8261800000000001E-2</c:v>
                </c:pt>
                <c:pt idx="1597">
                  <c:v>4.8238059999999999E-2</c:v>
                </c:pt>
                <c:pt idx="1598">
                  <c:v>4.8173439999999998E-2</c:v>
                </c:pt>
                <c:pt idx="1599">
                  <c:v>4.8239249999999997E-2</c:v>
                </c:pt>
                <c:pt idx="1600">
                  <c:v>4.8226789999999999E-2</c:v>
                </c:pt>
                <c:pt idx="1601">
                  <c:v>4.8197280000000002E-2</c:v>
                </c:pt>
                <c:pt idx="1602">
                  <c:v>4.8267150000000002E-2</c:v>
                </c:pt>
                <c:pt idx="1603">
                  <c:v>4.822721E-2</c:v>
                </c:pt>
                <c:pt idx="1604">
                  <c:v>4.8211249999999997E-2</c:v>
                </c:pt>
                <c:pt idx="1605">
                  <c:v>4.824237E-2</c:v>
                </c:pt>
                <c:pt idx="1606">
                  <c:v>4.8184009999999999E-2</c:v>
                </c:pt>
                <c:pt idx="1607">
                  <c:v>4.8167340000000003E-2</c:v>
                </c:pt>
                <c:pt idx="1608">
                  <c:v>4.8202879999999997E-2</c:v>
                </c:pt>
                <c:pt idx="1609">
                  <c:v>4.8154450000000001E-2</c:v>
                </c:pt>
                <c:pt idx="1610">
                  <c:v>4.8202679999999998E-2</c:v>
                </c:pt>
                <c:pt idx="1611">
                  <c:v>4.8187889999999997E-2</c:v>
                </c:pt>
                <c:pt idx="1612">
                  <c:v>4.8218999999999998E-2</c:v>
                </c:pt>
                <c:pt idx="1613">
                  <c:v>4.8205829999999998E-2</c:v>
                </c:pt>
                <c:pt idx="1614">
                  <c:v>4.8183900000000002E-2</c:v>
                </c:pt>
                <c:pt idx="1615">
                  <c:v>4.8163989999999997E-2</c:v>
                </c:pt>
                <c:pt idx="1616">
                  <c:v>4.817312E-2</c:v>
                </c:pt>
                <c:pt idx="1617">
                  <c:v>4.8199770000000003E-2</c:v>
                </c:pt>
                <c:pt idx="1618">
                  <c:v>4.8203950000000002E-2</c:v>
                </c:pt>
                <c:pt idx="1619">
                  <c:v>4.819507E-2</c:v>
                </c:pt>
                <c:pt idx="1620">
                  <c:v>4.8245459999999997E-2</c:v>
                </c:pt>
                <c:pt idx="1621">
                  <c:v>4.8172430000000002E-2</c:v>
                </c:pt>
                <c:pt idx="1622">
                  <c:v>4.8215429999999997E-2</c:v>
                </c:pt>
                <c:pt idx="1623">
                  <c:v>4.8221970000000003E-2</c:v>
                </c:pt>
                <c:pt idx="1624">
                  <c:v>4.8244210000000003E-2</c:v>
                </c:pt>
                <c:pt idx="1625">
                  <c:v>4.8224099999999999E-2</c:v>
                </c:pt>
                <c:pt idx="1626">
                  <c:v>4.8133330000000002E-2</c:v>
                </c:pt>
                <c:pt idx="1627">
                  <c:v>4.8183339999999998E-2</c:v>
                </c:pt>
                <c:pt idx="1628">
                  <c:v>4.8173140000000003E-2</c:v>
                </c:pt>
                <c:pt idx="1629">
                  <c:v>4.817134E-2</c:v>
                </c:pt>
                <c:pt idx="1630">
                  <c:v>4.8204749999999998E-2</c:v>
                </c:pt>
                <c:pt idx="1631">
                  <c:v>4.822473E-2</c:v>
                </c:pt>
                <c:pt idx="1632">
                  <c:v>4.8189139999999998E-2</c:v>
                </c:pt>
                <c:pt idx="1633">
                  <c:v>4.8226419999999999E-2</c:v>
                </c:pt>
                <c:pt idx="1634">
                  <c:v>4.8165029999999998E-2</c:v>
                </c:pt>
                <c:pt idx="1635">
                  <c:v>4.8111370000000001E-2</c:v>
                </c:pt>
                <c:pt idx="1636">
                  <c:v>4.8246089999999998E-2</c:v>
                </c:pt>
                <c:pt idx="1637">
                  <c:v>4.8128799999999999E-2</c:v>
                </c:pt>
                <c:pt idx="1638">
                  <c:v>4.8206440000000003E-2</c:v>
                </c:pt>
                <c:pt idx="1639">
                  <c:v>4.8138960000000001E-2</c:v>
                </c:pt>
                <c:pt idx="1640">
                  <c:v>4.8253999999999998E-2</c:v>
                </c:pt>
                <c:pt idx="1641">
                  <c:v>4.8166340000000002E-2</c:v>
                </c:pt>
                <c:pt idx="1642">
                  <c:v>4.8107839999999999E-2</c:v>
                </c:pt>
                <c:pt idx="1643">
                  <c:v>4.8134429999999999E-2</c:v>
                </c:pt>
                <c:pt idx="1644">
                  <c:v>4.8166859999999999E-2</c:v>
                </c:pt>
                <c:pt idx="1645">
                  <c:v>4.8202290000000002E-2</c:v>
                </c:pt>
                <c:pt idx="1646">
                  <c:v>4.8106290000000003E-2</c:v>
                </c:pt>
                <c:pt idx="1647">
                  <c:v>4.8244509999999997E-2</c:v>
                </c:pt>
                <c:pt idx="1648">
                  <c:v>4.8135549999999999E-2</c:v>
                </c:pt>
                <c:pt idx="1649">
                  <c:v>4.8147660000000002E-2</c:v>
                </c:pt>
                <c:pt idx="1650">
                  <c:v>4.8171760000000001E-2</c:v>
                </c:pt>
                <c:pt idx="1651">
                  <c:v>4.8226419999999999E-2</c:v>
                </c:pt>
                <c:pt idx="1652">
                  <c:v>4.8169549999999998E-2</c:v>
                </c:pt>
                <c:pt idx="1653">
                  <c:v>4.8124409999999999E-2</c:v>
                </c:pt>
                <c:pt idx="1654">
                  <c:v>4.8148129999999997E-2</c:v>
                </c:pt>
                <c:pt idx="1655">
                  <c:v>4.818882E-2</c:v>
                </c:pt>
                <c:pt idx="1656">
                  <c:v>4.8191820000000003E-2</c:v>
                </c:pt>
                <c:pt idx="1657">
                  <c:v>4.8174250000000002E-2</c:v>
                </c:pt>
                <c:pt idx="1658">
                  <c:v>4.8214519999999997E-2</c:v>
                </c:pt>
                <c:pt idx="1659">
                  <c:v>4.8142980000000002E-2</c:v>
                </c:pt>
                <c:pt idx="1660">
                  <c:v>4.8101339999999999E-2</c:v>
                </c:pt>
                <c:pt idx="1661">
                  <c:v>4.8114810000000001E-2</c:v>
                </c:pt>
                <c:pt idx="1662">
                  <c:v>4.8201140000000003E-2</c:v>
                </c:pt>
                <c:pt idx="1663">
                  <c:v>4.812922E-2</c:v>
                </c:pt>
                <c:pt idx="1664">
                  <c:v>4.8189070000000001E-2</c:v>
                </c:pt>
                <c:pt idx="1665">
                  <c:v>4.8103060000000003E-2</c:v>
                </c:pt>
                <c:pt idx="1666">
                  <c:v>4.8202639999999998E-2</c:v>
                </c:pt>
                <c:pt idx="1667">
                  <c:v>4.8175460000000003E-2</c:v>
                </c:pt>
                <c:pt idx="1668">
                  <c:v>4.8157510000000001E-2</c:v>
                </c:pt>
                <c:pt idx="1669">
                  <c:v>4.8125969999999997E-2</c:v>
                </c:pt>
                <c:pt idx="1670">
                  <c:v>4.8173489999999999E-2</c:v>
                </c:pt>
                <c:pt idx="1671">
                  <c:v>4.8184119999999997E-2</c:v>
                </c:pt>
                <c:pt idx="1672">
                  <c:v>4.8074600000000002E-2</c:v>
                </c:pt>
                <c:pt idx="1673">
                  <c:v>4.820634E-2</c:v>
                </c:pt>
                <c:pt idx="1674">
                  <c:v>4.8190030000000002E-2</c:v>
                </c:pt>
                <c:pt idx="1675">
                  <c:v>4.8129209999999999E-2</c:v>
                </c:pt>
                <c:pt idx="1676">
                  <c:v>4.8128959999999998E-2</c:v>
                </c:pt>
                <c:pt idx="1677">
                  <c:v>4.8127700000000002E-2</c:v>
                </c:pt>
                <c:pt idx="1678">
                  <c:v>4.815063E-2</c:v>
                </c:pt>
                <c:pt idx="1679">
                  <c:v>4.8163589999999999E-2</c:v>
                </c:pt>
                <c:pt idx="1680">
                  <c:v>4.8188450000000001E-2</c:v>
                </c:pt>
                <c:pt idx="1681">
                  <c:v>4.8204950000000003E-2</c:v>
                </c:pt>
                <c:pt idx="1682">
                  <c:v>4.8154910000000002E-2</c:v>
                </c:pt>
                <c:pt idx="1683">
                  <c:v>4.8082769999999997E-2</c:v>
                </c:pt>
                <c:pt idx="1684">
                  <c:v>4.8074060000000002E-2</c:v>
                </c:pt>
                <c:pt idx="1685">
                  <c:v>4.821342E-2</c:v>
                </c:pt>
                <c:pt idx="1686">
                  <c:v>4.8164850000000002E-2</c:v>
                </c:pt>
                <c:pt idx="1687">
                  <c:v>4.8146969999999997E-2</c:v>
                </c:pt>
                <c:pt idx="1688">
                  <c:v>4.8103069999999998E-2</c:v>
                </c:pt>
                <c:pt idx="1689">
                  <c:v>4.8217719999999999E-2</c:v>
                </c:pt>
                <c:pt idx="1690">
                  <c:v>4.8100419999999998E-2</c:v>
                </c:pt>
                <c:pt idx="1691">
                  <c:v>4.8176509999999999E-2</c:v>
                </c:pt>
                <c:pt idx="1692">
                  <c:v>4.8162780000000002E-2</c:v>
                </c:pt>
                <c:pt idx="1693">
                  <c:v>4.8125979999999999E-2</c:v>
                </c:pt>
                <c:pt idx="1694">
                  <c:v>4.8151409999999999E-2</c:v>
                </c:pt>
                <c:pt idx="1695">
                  <c:v>4.8132599999999998E-2</c:v>
                </c:pt>
                <c:pt idx="1696">
                  <c:v>4.810507E-2</c:v>
                </c:pt>
                <c:pt idx="1697">
                  <c:v>4.816517E-2</c:v>
                </c:pt>
                <c:pt idx="1698">
                  <c:v>4.8111729999999998E-2</c:v>
                </c:pt>
                <c:pt idx="1699">
                  <c:v>4.8165989999999999E-2</c:v>
                </c:pt>
                <c:pt idx="1700">
                  <c:v>4.8141679999999999E-2</c:v>
                </c:pt>
                <c:pt idx="1701">
                  <c:v>4.8113309999999999E-2</c:v>
                </c:pt>
                <c:pt idx="1702">
                  <c:v>4.8167799999999997E-2</c:v>
                </c:pt>
                <c:pt idx="1703">
                  <c:v>4.8149459999999998E-2</c:v>
                </c:pt>
                <c:pt idx="1704">
                  <c:v>4.8097620000000001E-2</c:v>
                </c:pt>
                <c:pt idx="1705">
                  <c:v>4.8125109999999999E-2</c:v>
                </c:pt>
                <c:pt idx="1706">
                  <c:v>4.809306E-2</c:v>
                </c:pt>
                <c:pt idx="1707">
                  <c:v>4.8113910000000003E-2</c:v>
                </c:pt>
                <c:pt idx="1708">
                  <c:v>4.8206579999999999E-2</c:v>
                </c:pt>
                <c:pt idx="1709">
                  <c:v>4.8175860000000001E-2</c:v>
                </c:pt>
                <c:pt idx="1710">
                  <c:v>4.8157850000000002E-2</c:v>
                </c:pt>
                <c:pt idx="1711">
                  <c:v>4.811315E-2</c:v>
                </c:pt>
                <c:pt idx="1712">
                  <c:v>4.8148330000000003E-2</c:v>
                </c:pt>
                <c:pt idx="1713">
                  <c:v>4.8110130000000001E-2</c:v>
                </c:pt>
                <c:pt idx="1714">
                  <c:v>4.8096439999999997E-2</c:v>
                </c:pt>
                <c:pt idx="1715">
                  <c:v>4.8061989999999999E-2</c:v>
                </c:pt>
                <c:pt idx="1716">
                  <c:v>4.8075100000000003E-2</c:v>
                </c:pt>
                <c:pt idx="1717">
                  <c:v>4.8109819999999998E-2</c:v>
                </c:pt>
                <c:pt idx="1718">
                  <c:v>4.8143249999999999E-2</c:v>
                </c:pt>
                <c:pt idx="1719">
                  <c:v>4.810702E-2</c:v>
                </c:pt>
                <c:pt idx="1720">
                  <c:v>4.8085990000000002E-2</c:v>
                </c:pt>
                <c:pt idx="1721">
                  <c:v>4.8090630000000002E-2</c:v>
                </c:pt>
                <c:pt idx="1722">
                  <c:v>4.8114949999999997E-2</c:v>
                </c:pt>
                <c:pt idx="1723">
                  <c:v>4.8061050000000001E-2</c:v>
                </c:pt>
                <c:pt idx="1724">
                  <c:v>4.8108869999999998E-2</c:v>
                </c:pt>
                <c:pt idx="1725">
                  <c:v>4.8087449999999997E-2</c:v>
                </c:pt>
                <c:pt idx="1726">
                  <c:v>4.8079259999999999E-2</c:v>
                </c:pt>
                <c:pt idx="1727">
                  <c:v>4.812379E-2</c:v>
                </c:pt>
                <c:pt idx="1728">
                  <c:v>4.815581E-2</c:v>
                </c:pt>
                <c:pt idx="1729">
                  <c:v>4.8104330000000001E-2</c:v>
                </c:pt>
                <c:pt idx="1730">
                  <c:v>4.808043E-2</c:v>
                </c:pt>
                <c:pt idx="1731">
                  <c:v>4.8114869999999997E-2</c:v>
                </c:pt>
                <c:pt idx="1732">
                  <c:v>4.8090260000000003E-2</c:v>
                </c:pt>
                <c:pt idx="1733">
                  <c:v>4.8098469999999997E-2</c:v>
                </c:pt>
                <c:pt idx="1734">
                  <c:v>4.8083389999999997E-2</c:v>
                </c:pt>
                <c:pt idx="1735">
                  <c:v>4.807061E-2</c:v>
                </c:pt>
                <c:pt idx="1736">
                  <c:v>4.8111170000000002E-2</c:v>
                </c:pt>
                <c:pt idx="1737">
                  <c:v>4.8048420000000001E-2</c:v>
                </c:pt>
                <c:pt idx="1738">
                  <c:v>4.808722E-2</c:v>
                </c:pt>
                <c:pt idx="1739">
                  <c:v>4.8107280000000002E-2</c:v>
                </c:pt>
                <c:pt idx="1740">
                  <c:v>4.8091109999999999E-2</c:v>
                </c:pt>
                <c:pt idx="1741">
                  <c:v>4.8084000000000002E-2</c:v>
                </c:pt>
                <c:pt idx="1742">
                  <c:v>4.8069140000000003E-2</c:v>
                </c:pt>
                <c:pt idx="1743">
                  <c:v>4.80241E-2</c:v>
                </c:pt>
                <c:pt idx="1744">
                  <c:v>4.810188E-2</c:v>
                </c:pt>
                <c:pt idx="1745">
                  <c:v>4.8088770000000003E-2</c:v>
                </c:pt>
                <c:pt idx="1746">
                  <c:v>4.8061640000000003E-2</c:v>
                </c:pt>
                <c:pt idx="1747">
                  <c:v>4.8092549999999998E-2</c:v>
                </c:pt>
                <c:pt idx="1748">
                  <c:v>4.8067609999999997E-2</c:v>
                </c:pt>
                <c:pt idx="1749">
                  <c:v>4.8064080000000002E-2</c:v>
                </c:pt>
                <c:pt idx="1750">
                  <c:v>4.8136060000000001E-2</c:v>
                </c:pt>
                <c:pt idx="1751">
                  <c:v>4.8085759999999998E-2</c:v>
                </c:pt>
                <c:pt idx="1752">
                  <c:v>4.80265E-2</c:v>
                </c:pt>
                <c:pt idx="1753">
                  <c:v>4.8001820000000001E-2</c:v>
                </c:pt>
                <c:pt idx="1754">
                  <c:v>4.809766E-2</c:v>
                </c:pt>
                <c:pt idx="1755">
                  <c:v>4.8063889999999998E-2</c:v>
                </c:pt>
                <c:pt idx="1756">
                  <c:v>4.8017230000000001E-2</c:v>
                </c:pt>
                <c:pt idx="1757">
                  <c:v>4.8048769999999998E-2</c:v>
                </c:pt>
                <c:pt idx="1758">
                  <c:v>4.8109279999999997E-2</c:v>
                </c:pt>
                <c:pt idx="1759">
                  <c:v>4.8110510000000002E-2</c:v>
                </c:pt>
                <c:pt idx="1760">
                  <c:v>4.809832E-2</c:v>
                </c:pt>
                <c:pt idx="1761">
                  <c:v>4.795257E-2</c:v>
                </c:pt>
                <c:pt idx="1762">
                  <c:v>4.804862E-2</c:v>
                </c:pt>
                <c:pt idx="1763">
                  <c:v>4.810561E-2</c:v>
                </c:pt>
                <c:pt idx="1764">
                  <c:v>4.8039079999999998E-2</c:v>
                </c:pt>
                <c:pt idx="1765">
                  <c:v>4.8082779999999999E-2</c:v>
                </c:pt>
                <c:pt idx="1766">
                  <c:v>4.80586E-2</c:v>
                </c:pt>
                <c:pt idx="1767">
                  <c:v>4.8038329999999997E-2</c:v>
                </c:pt>
                <c:pt idx="1768">
                  <c:v>4.8035120000000001E-2</c:v>
                </c:pt>
                <c:pt idx="1769">
                  <c:v>4.8051209999999997E-2</c:v>
                </c:pt>
                <c:pt idx="1770">
                  <c:v>4.8115529999999997E-2</c:v>
                </c:pt>
                <c:pt idx="1771">
                  <c:v>4.811551E-2</c:v>
                </c:pt>
                <c:pt idx="1772">
                  <c:v>4.807649E-2</c:v>
                </c:pt>
                <c:pt idx="1773">
                  <c:v>4.8048929999999997E-2</c:v>
                </c:pt>
                <c:pt idx="1774">
                  <c:v>4.8026520000000003E-2</c:v>
                </c:pt>
                <c:pt idx="1775">
                  <c:v>4.8033380000000001E-2</c:v>
                </c:pt>
                <c:pt idx="1776">
                  <c:v>4.8035040000000001E-2</c:v>
                </c:pt>
                <c:pt idx="1777">
                  <c:v>4.8083609999999999E-2</c:v>
                </c:pt>
                <c:pt idx="1778">
                  <c:v>4.8089930000000003E-2</c:v>
                </c:pt>
                <c:pt idx="1779">
                  <c:v>4.8034069999999998E-2</c:v>
                </c:pt>
                <c:pt idx="1780">
                  <c:v>4.8036290000000002E-2</c:v>
                </c:pt>
                <c:pt idx="1781">
                  <c:v>4.8042380000000003E-2</c:v>
                </c:pt>
                <c:pt idx="1782">
                  <c:v>4.8041229999999997E-2</c:v>
                </c:pt>
                <c:pt idx="1783">
                  <c:v>4.8140339999999997E-2</c:v>
                </c:pt>
                <c:pt idx="1784">
                  <c:v>4.812686E-2</c:v>
                </c:pt>
                <c:pt idx="1785">
                  <c:v>4.8003190000000001E-2</c:v>
                </c:pt>
                <c:pt idx="1786">
                  <c:v>4.8050450000000001E-2</c:v>
                </c:pt>
                <c:pt idx="1787">
                  <c:v>4.8053949999999998E-2</c:v>
                </c:pt>
                <c:pt idx="1788">
                  <c:v>4.8022420000000003E-2</c:v>
                </c:pt>
                <c:pt idx="1789">
                  <c:v>4.8080560000000001E-2</c:v>
                </c:pt>
                <c:pt idx="1790">
                  <c:v>4.7992010000000002E-2</c:v>
                </c:pt>
                <c:pt idx="1791">
                  <c:v>4.8094900000000003E-2</c:v>
                </c:pt>
                <c:pt idx="1792">
                  <c:v>4.8007260000000003E-2</c:v>
                </c:pt>
                <c:pt idx="1793">
                  <c:v>4.7930540000000001E-2</c:v>
                </c:pt>
                <c:pt idx="1794">
                  <c:v>4.8022389999999998E-2</c:v>
                </c:pt>
                <c:pt idx="1795">
                  <c:v>4.7989219999999999E-2</c:v>
                </c:pt>
                <c:pt idx="1796">
                  <c:v>4.799962E-2</c:v>
                </c:pt>
                <c:pt idx="1797">
                  <c:v>4.8045879999999999E-2</c:v>
                </c:pt>
                <c:pt idx="1798">
                  <c:v>4.8013710000000001E-2</c:v>
                </c:pt>
                <c:pt idx="1799">
                  <c:v>4.7914400000000003E-2</c:v>
                </c:pt>
                <c:pt idx="1800">
                  <c:v>4.7946839999999998E-2</c:v>
                </c:pt>
                <c:pt idx="1801">
                  <c:v>4.7977970000000002E-2</c:v>
                </c:pt>
                <c:pt idx="1802">
                  <c:v>4.8010049999999999E-2</c:v>
                </c:pt>
                <c:pt idx="1803">
                  <c:v>4.8051400000000001E-2</c:v>
                </c:pt>
                <c:pt idx="1804">
                  <c:v>4.8040649999999997E-2</c:v>
                </c:pt>
                <c:pt idx="1805">
                  <c:v>4.799001E-2</c:v>
                </c:pt>
                <c:pt idx="1806">
                  <c:v>4.8044719999999999E-2</c:v>
                </c:pt>
                <c:pt idx="1807">
                  <c:v>4.8085679999999999E-2</c:v>
                </c:pt>
                <c:pt idx="1808">
                  <c:v>4.8021429999999997E-2</c:v>
                </c:pt>
                <c:pt idx="1809">
                  <c:v>4.7924710000000002E-2</c:v>
                </c:pt>
                <c:pt idx="1810">
                  <c:v>4.804543E-2</c:v>
                </c:pt>
                <c:pt idx="1811">
                  <c:v>4.8042840000000003E-2</c:v>
                </c:pt>
                <c:pt idx="1812">
                  <c:v>4.800509E-2</c:v>
                </c:pt>
                <c:pt idx="1813">
                  <c:v>4.8066320000000003E-2</c:v>
                </c:pt>
                <c:pt idx="1814">
                  <c:v>4.7988169999999997E-2</c:v>
                </c:pt>
                <c:pt idx="1815">
                  <c:v>4.7985359999999998E-2</c:v>
                </c:pt>
                <c:pt idx="1816">
                  <c:v>4.8023400000000001E-2</c:v>
                </c:pt>
                <c:pt idx="1817">
                  <c:v>4.8056590000000003E-2</c:v>
                </c:pt>
                <c:pt idx="1818">
                  <c:v>4.8020189999999997E-2</c:v>
                </c:pt>
                <c:pt idx="1819">
                  <c:v>4.803938E-2</c:v>
                </c:pt>
                <c:pt idx="1820">
                  <c:v>4.8020590000000002E-2</c:v>
                </c:pt>
                <c:pt idx="1821">
                  <c:v>4.7986269999999998E-2</c:v>
                </c:pt>
                <c:pt idx="1822">
                  <c:v>4.7982240000000002E-2</c:v>
                </c:pt>
                <c:pt idx="1823">
                  <c:v>4.8002169999999997E-2</c:v>
                </c:pt>
                <c:pt idx="1824">
                  <c:v>4.8006050000000001E-2</c:v>
                </c:pt>
                <c:pt idx="1825">
                  <c:v>4.7969829999999998E-2</c:v>
                </c:pt>
                <c:pt idx="1826">
                  <c:v>4.7978689999999997E-2</c:v>
                </c:pt>
                <c:pt idx="1827">
                  <c:v>4.799606E-2</c:v>
                </c:pt>
                <c:pt idx="1828">
                  <c:v>4.7998279999999997E-2</c:v>
                </c:pt>
                <c:pt idx="1829">
                  <c:v>4.7976390000000001E-2</c:v>
                </c:pt>
                <c:pt idx="1830">
                  <c:v>4.7986040000000001E-2</c:v>
                </c:pt>
                <c:pt idx="1831">
                  <c:v>4.8005190000000003E-2</c:v>
                </c:pt>
                <c:pt idx="1832">
                  <c:v>4.7968669999999998E-2</c:v>
                </c:pt>
                <c:pt idx="1833">
                  <c:v>4.7946049999999997E-2</c:v>
                </c:pt>
                <c:pt idx="1834">
                  <c:v>4.792946E-2</c:v>
                </c:pt>
                <c:pt idx="1835">
                  <c:v>4.7958830000000001E-2</c:v>
                </c:pt>
                <c:pt idx="1836">
                  <c:v>4.7991230000000003E-2</c:v>
                </c:pt>
                <c:pt idx="1837">
                  <c:v>4.8023389999999999E-2</c:v>
                </c:pt>
                <c:pt idx="1838">
                  <c:v>4.7973229999999999E-2</c:v>
                </c:pt>
                <c:pt idx="1839">
                  <c:v>4.8033260000000001E-2</c:v>
                </c:pt>
                <c:pt idx="1840">
                  <c:v>4.8045659999999997E-2</c:v>
                </c:pt>
                <c:pt idx="1841">
                  <c:v>4.812168E-2</c:v>
                </c:pt>
                <c:pt idx="1842">
                  <c:v>4.8037530000000002E-2</c:v>
                </c:pt>
                <c:pt idx="1843">
                  <c:v>4.8080900000000003E-2</c:v>
                </c:pt>
                <c:pt idx="1844">
                  <c:v>4.8133740000000001E-2</c:v>
                </c:pt>
                <c:pt idx="1845">
                  <c:v>4.815154E-2</c:v>
                </c:pt>
                <c:pt idx="1846">
                  <c:v>4.813957E-2</c:v>
                </c:pt>
                <c:pt idx="1847">
                  <c:v>4.8186300000000001E-2</c:v>
                </c:pt>
                <c:pt idx="1848">
                  <c:v>4.8187939999999999E-2</c:v>
                </c:pt>
                <c:pt idx="1849">
                  <c:v>4.8200989999999999E-2</c:v>
                </c:pt>
                <c:pt idx="1850">
                  <c:v>4.825902E-2</c:v>
                </c:pt>
                <c:pt idx="1851">
                  <c:v>4.8341210000000003E-2</c:v>
                </c:pt>
                <c:pt idx="1852">
                  <c:v>4.8324619999999999E-2</c:v>
                </c:pt>
                <c:pt idx="1853">
                  <c:v>4.8319630000000002E-2</c:v>
                </c:pt>
                <c:pt idx="1854">
                  <c:v>4.841579E-2</c:v>
                </c:pt>
                <c:pt idx="1855">
                  <c:v>4.8461150000000001E-2</c:v>
                </c:pt>
                <c:pt idx="1856">
                  <c:v>4.8417580000000002E-2</c:v>
                </c:pt>
                <c:pt idx="1857">
                  <c:v>4.8476169999999999E-2</c:v>
                </c:pt>
                <c:pt idx="1858">
                  <c:v>4.8502110000000001E-2</c:v>
                </c:pt>
                <c:pt idx="1859">
                  <c:v>4.8505109999999997E-2</c:v>
                </c:pt>
                <c:pt idx="1860">
                  <c:v>4.8566360000000003E-2</c:v>
                </c:pt>
                <c:pt idx="1861">
                  <c:v>4.8531659999999997E-2</c:v>
                </c:pt>
                <c:pt idx="1862">
                  <c:v>4.8590870000000001E-2</c:v>
                </c:pt>
                <c:pt idx="1863">
                  <c:v>4.8570990000000001E-2</c:v>
                </c:pt>
                <c:pt idx="1864">
                  <c:v>4.8637319999999998E-2</c:v>
                </c:pt>
                <c:pt idx="1865">
                  <c:v>4.8641249999999997E-2</c:v>
                </c:pt>
                <c:pt idx="1866">
                  <c:v>4.8693220000000002E-2</c:v>
                </c:pt>
                <c:pt idx="1867">
                  <c:v>4.867001E-2</c:v>
                </c:pt>
                <c:pt idx="1868">
                  <c:v>4.871321E-2</c:v>
                </c:pt>
                <c:pt idx="1869">
                  <c:v>4.8750019999999998E-2</c:v>
                </c:pt>
                <c:pt idx="1870">
                  <c:v>4.8761020000000002E-2</c:v>
                </c:pt>
                <c:pt idx="1871">
                  <c:v>4.8777870000000001E-2</c:v>
                </c:pt>
                <c:pt idx="1872">
                  <c:v>4.8853479999999998E-2</c:v>
                </c:pt>
                <c:pt idx="1873">
                  <c:v>4.8889290000000002E-2</c:v>
                </c:pt>
                <c:pt idx="1874">
                  <c:v>4.8826439999999999E-2</c:v>
                </c:pt>
                <c:pt idx="1875">
                  <c:v>4.8891860000000002E-2</c:v>
                </c:pt>
                <c:pt idx="1876">
                  <c:v>4.891115E-2</c:v>
                </c:pt>
                <c:pt idx="1877">
                  <c:v>4.8927709999999999E-2</c:v>
                </c:pt>
                <c:pt idx="1878">
                  <c:v>4.894312E-2</c:v>
                </c:pt>
                <c:pt idx="1879">
                  <c:v>4.9033819999999999E-2</c:v>
                </c:pt>
                <c:pt idx="1880">
                  <c:v>4.9036330000000003E-2</c:v>
                </c:pt>
                <c:pt idx="1881">
                  <c:v>4.9068939999999998E-2</c:v>
                </c:pt>
                <c:pt idx="1882">
                  <c:v>4.8997279999999997E-2</c:v>
                </c:pt>
                <c:pt idx="1883">
                  <c:v>4.907806E-2</c:v>
                </c:pt>
                <c:pt idx="1884">
                  <c:v>4.9086850000000001E-2</c:v>
                </c:pt>
                <c:pt idx="1885">
                  <c:v>4.9127190000000001E-2</c:v>
                </c:pt>
                <c:pt idx="1886">
                  <c:v>4.917763E-2</c:v>
                </c:pt>
                <c:pt idx="1887">
                  <c:v>4.912677E-2</c:v>
                </c:pt>
                <c:pt idx="1888">
                  <c:v>4.9180370000000001E-2</c:v>
                </c:pt>
                <c:pt idx="1889">
                  <c:v>4.9164859999999998E-2</c:v>
                </c:pt>
                <c:pt idx="1890">
                  <c:v>4.921648E-2</c:v>
                </c:pt>
                <c:pt idx="1891">
                  <c:v>4.9362360000000001E-2</c:v>
                </c:pt>
                <c:pt idx="1892">
                  <c:v>4.9305370000000001E-2</c:v>
                </c:pt>
                <c:pt idx="1893">
                  <c:v>4.9296010000000001E-2</c:v>
                </c:pt>
                <c:pt idx="1894">
                  <c:v>4.9390770000000001E-2</c:v>
                </c:pt>
                <c:pt idx="1895">
                  <c:v>4.9365859999999998E-2</c:v>
                </c:pt>
                <c:pt idx="1896">
                  <c:v>4.9408420000000002E-2</c:v>
                </c:pt>
                <c:pt idx="1897">
                  <c:v>4.9409580000000002E-2</c:v>
                </c:pt>
                <c:pt idx="1898">
                  <c:v>4.9445330000000003E-2</c:v>
                </c:pt>
                <c:pt idx="1899">
                  <c:v>4.9569700000000001E-2</c:v>
                </c:pt>
                <c:pt idx="1900">
                  <c:v>4.9567659999999999E-2</c:v>
                </c:pt>
                <c:pt idx="1901">
                  <c:v>4.9621360000000003E-2</c:v>
                </c:pt>
                <c:pt idx="1902">
                  <c:v>4.9546479999999997E-2</c:v>
                </c:pt>
                <c:pt idx="1903">
                  <c:v>4.9651880000000002E-2</c:v>
                </c:pt>
                <c:pt idx="1904">
                  <c:v>4.9624389999999997E-2</c:v>
                </c:pt>
                <c:pt idx="1905">
                  <c:v>4.9678510000000002E-2</c:v>
                </c:pt>
                <c:pt idx="1906">
                  <c:v>4.9749689999999999E-2</c:v>
                </c:pt>
                <c:pt idx="1907">
                  <c:v>4.983311E-2</c:v>
                </c:pt>
                <c:pt idx="1908">
                  <c:v>4.9696999999999998E-2</c:v>
                </c:pt>
                <c:pt idx="1909">
                  <c:v>4.986935E-2</c:v>
                </c:pt>
                <c:pt idx="1910">
                  <c:v>4.978556E-2</c:v>
                </c:pt>
                <c:pt idx="1911">
                  <c:v>4.9862280000000002E-2</c:v>
                </c:pt>
                <c:pt idx="1912">
                  <c:v>4.9964960000000003E-2</c:v>
                </c:pt>
                <c:pt idx="1913">
                  <c:v>4.9959120000000003E-2</c:v>
                </c:pt>
                <c:pt idx="1914">
                  <c:v>4.9969270000000003E-2</c:v>
                </c:pt>
                <c:pt idx="1915">
                  <c:v>5.0056040000000003E-2</c:v>
                </c:pt>
                <c:pt idx="1916">
                  <c:v>5.0048910000000002E-2</c:v>
                </c:pt>
                <c:pt idx="1917">
                  <c:v>5.0155140000000001E-2</c:v>
                </c:pt>
                <c:pt idx="1918">
                  <c:v>4.9951139999999998E-2</c:v>
                </c:pt>
                <c:pt idx="1919">
                  <c:v>5.0165139999999997E-2</c:v>
                </c:pt>
                <c:pt idx="1920">
                  <c:v>5.0231890000000001E-2</c:v>
                </c:pt>
                <c:pt idx="1921">
                  <c:v>5.027736E-2</c:v>
                </c:pt>
                <c:pt idx="1922">
                  <c:v>5.032263E-2</c:v>
                </c:pt>
                <c:pt idx="1923">
                  <c:v>5.038376E-2</c:v>
                </c:pt>
                <c:pt idx="1924">
                  <c:v>5.043458E-2</c:v>
                </c:pt>
                <c:pt idx="1925">
                  <c:v>5.0422649999999999E-2</c:v>
                </c:pt>
                <c:pt idx="1926">
                  <c:v>5.0454680000000002E-2</c:v>
                </c:pt>
                <c:pt idx="1927">
                  <c:v>5.0521610000000002E-2</c:v>
                </c:pt>
                <c:pt idx="1928">
                  <c:v>5.0521190000000001E-2</c:v>
                </c:pt>
                <c:pt idx="1929">
                  <c:v>5.0537699999999998E-2</c:v>
                </c:pt>
                <c:pt idx="1930">
                  <c:v>5.0641940000000003E-2</c:v>
                </c:pt>
                <c:pt idx="1931">
                  <c:v>5.074219E-2</c:v>
                </c:pt>
                <c:pt idx="1932">
                  <c:v>5.0741029999999999E-2</c:v>
                </c:pt>
                <c:pt idx="1933">
                  <c:v>5.0700309999999998E-2</c:v>
                </c:pt>
                <c:pt idx="1934">
                  <c:v>5.064171E-2</c:v>
                </c:pt>
                <c:pt idx="1935">
                  <c:v>5.0775800000000003E-2</c:v>
                </c:pt>
                <c:pt idx="1936">
                  <c:v>5.0780789999999999E-2</c:v>
                </c:pt>
                <c:pt idx="1937">
                  <c:v>5.0846429999999998E-2</c:v>
                </c:pt>
                <c:pt idx="1938">
                  <c:v>5.0824019999999998E-2</c:v>
                </c:pt>
                <c:pt idx="1939">
                  <c:v>5.0796149999999998E-2</c:v>
                </c:pt>
                <c:pt idx="1940">
                  <c:v>5.084553E-2</c:v>
                </c:pt>
                <c:pt idx="1941">
                  <c:v>5.0930679999999999E-2</c:v>
                </c:pt>
                <c:pt idx="1942">
                  <c:v>5.0845880000000003E-2</c:v>
                </c:pt>
                <c:pt idx="1943">
                  <c:v>5.094162E-2</c:v>
                </c:pt>
                <c:pt idx="1944">
                  <c:v>5.0971500000000003E-2</c:v>
                </c:pt>
                <c:pt idx="1945">
                  <c:v>5.0978669999999997E-2</c:v>
                </c:pt>
                <c:pt idx="1946">
                  <c:v>5.1008579999999998E-2</c:v>
                </c:pt>
                <c:pt idx="1947">
                  <c:v>5.0998019999999998E-2</c:v>
                </c:pt>
                <c:pt idx="1948">
                  <c:v>5.1066300000000002E-2</c:v>
                </c:pt>
                <c:pt idx="1949">
                  <c:v>5.1067080000000001E-2</c:v>
                </c:pt>
                <c:pt idx="1950">
                  <c:v>5.1037279999999997E-2</c:v>
                </c:pt>
                <c:pt idx="1951">
                  <c:v>5.1090950000000003E-2</c:v>
                </c:pt>
                <c:pt idx="1952">
                  <c:v>5.1022209999999998E-2</c:v>
                </c:pt>
                <c:pt idx="1953">
                  <c:v>5.1055530000000002E-2</c:v>
                </c:pt>
                <c:pt idx="1954">
                  <c:v>5.1109179999999997E-2</c:v>
                </c:pt>
                <c:pt idx="1955">
                  <c:v>5.1063869999999997E-2</c:v>
                </c:pt>
                <c:pt idx="1956">
                  <c:v>5.1027900000000001E-2</c:v>
                </c:pt>
                <c:pt idx="1957">
                  <c:v>5.1090709999999998E-2</c:v>
                </c:pt>
                <c:pt idx="1958">
                  <c:v>5.1148720000000002E-2</c:v>
                </c:pt>
                <c:pt idx="1959">
                  <c:v>5.1139379999999998E-2</c:v>
                </c:pt>
                <c:pt idx="1960">
                  <c:v>5.1143670000000002E-2</c:v>
                </c:pt>
                <c:pt idx="1961">
                  <c:v>5.110021E-2</c:v>
                </c:pt>
                <c:pt idx="1962">
                  <c:v>5.1199120000000001E-2</c:v>
                </c:pt>
                <c:pt idx="1963">
                  <c:v>5.1142390000000003E-2</c:v>
                </c:pt>
                <c:pt idx="1964">
                  <c:v>5.1191059999999997E-2</c:v>
                </c:pt>
                <c:pt idx="1965">
                  <c:v>5.1183859999999998E-2</c:v>
                </c:pt>
                <c:pt idx="1966">
                  <c:v>5.1195409999999997E-2</c:v>
                </c:pt>
                <c:pt idx="1967">
                  <c:v>5.116478E-2</c:v>
                </c:pt>
                <c:pt idx="1968">
                  <c:v>5.1219029999999999E-2</c:v>
                </c:pt>
                <c:pt idx="1969">
                  <c:v>5.1210140000000001E-2</c:v>
                </c:pt>
                <c:pt idx="1970">
                  <c:v>5.123776E-2</c:v>
                </c:pt>
                <c:pt idx="1971">
                  <c:v>5.1290580000000002E-2</c:v>
                </c:pt>
                <c:pt idx="1972">
                  <c:v>5.12243E-2</c:v>
                </c:pt>
                <c:pt idx="1973">
                  <c:v>5.1309649999999998E-2</c:v>
                </c:pt>
                <c:pt idx="1974">
                  <c:v>5.122173E-2</c:v>
                </c:pt>
                <c:pt idx="1975">
                  <c:v>5.1230530000000003E-2</c:v>
                </c:pt>
                <c:pt idx="1976">
                  <c:v>5.1256650000000001E-2</c:v>
                </c:pt>
                <c:pt idx="1977">
                  <c:v>5.1215589999999998E-2</c:v>
                </c:pt>
                <c:pt idx="1978">
                  <c:v>5.130527E-2</c:v>
                </c:pt>
                <c:pt idx="1979">
                  <c:v>5.1237610000000003E-2</c:v>
                </c:pt>
                <c:pt idx="1980">
                  <c:v>5.1258449999999997E-2</c:v>
                </c:pt>
                <c:pt idx="1981">
                  <c:v>5.1297469999999998E-2</c:v>
                </c:pt>
                <c:pt idx="1982">
                  <c:v>5.1295790000000001E-2</c:v>
                </c:pt>
                <c:pt idx="1983">
                  <c:v>5.1295689999999998E-2</c:v>
                </c:pt>
                <c:pt idx="1984">
                  <c:v>5.1302680000000003E-2</c:v>
                </c:pt>
                <c:pt idx="1985">
                  <c:v>5.1358319999999999E-2</c:v>
                </c:pt>
                <c:pt idx="1986">
                  <c:v>5.1312709999999997E-2</c:v>
                </c:pt>
                <c:pt idx="1987">
                  <c:v>5.1351040000000001E-2</c:v>
                </c:pt>
                <c:pt idx="1988">
                  <c:v>5.1366000000000002E-2</c:v>
                </c:pt>
                <c:pt idx="1989">
                  <c:v>5.1306259999999999E-2</c:v>
                </c:pt>
                <c:pt idx="1990">
                  <c:v>5.1290250000000003E-2</c:v>
                </c:pt>
                <c:pt idx="1991">
                  <c:v>5.1327159999999997E-2</c:v>
                </c:pt>
                <c:pt idx="1992">
                  <c:v>5.1270040000000003E-2</c:v>
                </c:pt>
                <c:pt idx="1993">
                  <c:v>5.13073E-2</c:v>
                </c:pt>
                <c:pt idx="1994">
                  <c:v>5.1317639999999998E-2</c:v>
                </c:pt>
                <c:pt idx="1995">
                  <c:v>5.1332330000000002E-2</c:v>
                </c:pt>
                <c:pt idx="1996">
                  <c:v>5.1345809999999999E-2</c:v>
                </c:pt>
                <c:pt idx="1997">
                  <c:v>5.1367839999999998E-2</c:v>
                </c:pt>
                <c:pt idx="1998">
                  <c:v>5.1286690000000003E-2</c:v>
                </c:pt>
                <c:pt idx="1999">
                  <c:v>5.1314760000000001E-2</c:v>
                </c:pt>
                <c:pt idx="2000">
                  <c:v>5.1373130000000003E-2</c:v>
                </c:pt>
                <c:pt idx="2001">
                  <c:v>5.13657E-2</c:v>
                </c:pt>
                <c:pt idx="2002">
                  <c:v>5.1407870000000001E-2</c:v>
                </c:pt>
                <c:pt idx="2003">
                  <c:v>5.1377560000000003E-2</c:v>
                </c:pt>
                <c:pt idx="2004">
                  <c:v>5.132457E-2</c:v>
                </c:pt>
                <c:pt idx="2005">
                  <c:v>5.1390829999999998E-2</c:v>
                </c:pt>
                <c:pt idx="2006">
                  <c:v>5.140132E-2</c:v>
                </c:pt>
                <c:pt idx="2007">
                  <c:v>5.136201E-2</c:v>
                </c:pt>
                <c:pt idx="2008">
                  <c:v>5.1427269999999997E-2</c:v>
                </c:pt>
                <c:pt idx="2009">
                  <c:v>5.1430150000000001E-2</c:v>
                </c:pt>
                <c:pt idx="2010">
                  <c:v>5.1376709999999999E-2</c:v>
                </c:pt>
                <c:pt idx="2011">
                  <c:v>5.1411699999999998E-2</c:v>
                </c:pt>
                <c:pt idx="2012">
                  <c:v>5.1367530000000002E-2</c:v>
                </c:pt>
                <c:pt idx="2013">
                  <c:v>5.1384199999999998E-2</c:v>
                </c:pt>
                <c:pt idx="2014">
                  <c:v>5.1424659999999997E-2</c:v>
                </c:pt>
                <c:pt idx="2015">
                  <c:v>5.1425169999999999E-2</c:v>
                </c:pt>
                <c:pt idx="2016">
                  <c:v>5.1408139999999998E-2</c:v>
                </c:pt>
                <c:pt idx="2017">
                  <c:v>5.1459730000000002E-2</c:v>
                </c:pt>
                <c:pt idx="2018">
                  <c:v>5.1389619999999997E-2</c:v>
                </c:pt>
                <c:pt idx="2019">
                  <c:v>5.1421679999999997E-2</c:v>
                </c:pt>
                <c:pt idx="2020">
                  <c:v>5.144634E-2</c:v>
                </c:pt>
                <c:pt idx="2021">
                  <c:v>5.148407E-2</c:v>
                </c:pt>
                <c:pt idx="2022">
                  <c:v>5.1489380000000001E-2</c:v>
                </c:pt>
                <c:pt idx="2023">
                  <c:v>5.1493949999999997E-2</c:v>
                </c:pt>
                <c:pt idx="2024">
                  <c:v>5.1466480000000002E-2</c:v>
                </c:pt>
                <c:pt idx="2025">
                  <c:v>5.1415179999999998E-2</c:v>
                </c:pt>
                <c:pt idx="2026">
                  <c:v>5.1497719999999997E-2</c:v>
                </c:pt>
                <c:pt idx="2027">
                  <c:v>5.146796E-2</c:v>
                </c:pt>
                <c:pt idx="2028">
                  <c:v>5.1460899999999997E-2</c:v>
                </c:pt>
                <c:pt idx="2029">
                  <c:v>5.1479469999999999E-2</c:v>
                </c:pt>
                <c:pt idx="2030">
                  <c:v>5.1489390000000003E-2</c:v>
                </c:pt>
                <c:pt idx="2031">
                  <c:v>5.152578E-2</c:v>
                </c:pt>
                <c:pt idx="2032">
                  <c:v>5.1446119999999998E-2</c:v>
                </c:pt>
                <c:pt idx="2033">
                  <c:v>5.1408589999999997E-2</c:v>
                </c:pt>
                <c:pt idx="2034">
                  <c:v>5.1441019999999997E-2</c:v>
                </c:pt>
                <c:pt idx="2035">
                  <c:v>5.1462679999999997E-2</c:v>
                </c:pt>
                <c:pt idx="2036">
                  <c:v>5.1421210000000002E-2</c:v>
                </c:pt>
                <c:pt idx="2037">
                  <c:v>5.1439760000000001E-2</c:v>
                </c:pt>
                <c:pt idx="2038">
                  <c:v>5.1475659999999999E-2</c:v>
                </c:pt>
                <c:pt idx="2039">
                  <c:v>5.148871E-2</c:v>
                </c:pt>
                <c:pt idx="2040">
                  <c:v>5.1500579999999997E-2</c:v>
                </c:pt>
                <c:pt idx="2041">
                  <c:v>5.1433720000000002E-2</c:v>
                </c:pt>
                <c:pt idx="2042">
                  <c:v>5.1526679999999998E-2</c:v>
                </c:pt>
                <c:pt idx="2043">
                  <c:v>5.148022E-2</c:v>
                </c:pt>
                <c:pt idx="2044">
                  <c:v>5.1443910000000002E-2</c:v>
                </c:pt>
                <c:pt idx="2045">
                  <c:v>5.1485889999999999E-2</c:v>
                </c:pt>
                <c:pt idx="2046">
                  <c:v>5.1450000000000003E-2</c:v>
                </c:pt>
                <c:pt idx="2047">
                  <c:v>5.1474300000000001E-2</c:v>
                </c:pt>
                <c:pt idx="2048">
                  <c:v>5.146763E-2</c:v>
                </c:pt>
                <c:pt idx="2049">
                  <c:v>5.1485780000000002E-2</c:v>
                </c:pt>
                <c:pt idx="2050">
                  <c:v>5.154835E-2</c:v>
                </c:pt>
                <c:pt idx="2051">
                  <c:v>5.1470670000000003E-2</c:v>
                </c:pt>
                <c:pt idx="2052">
                  <c:v>5.1569070000000002E-2</c:v>
                </c:pt>
                <c:pt idx="2053">
                  <c:v>5.1522699999999998E-2</c:v>
                </c:pt>
                <c:pt idx="2054">
                  <c:v>5.149223E-2</c:v>
                </c:pt>
                <c:pt idx="2055">
                  <c:v>5.150909E-2</c:v>
                </c:pt>
                <c:pt idx="2056">
                  <c:v>5.1508070000000003E-2</c:v>
                </c:pt>
                <c:pt idx="2057">
                  <c:v>5.144874E-2</c:v>
                </c:pt>
                <c:pt idx="2058">
                  <c:v>5.1567250000000002E-2</c:v>
                </c:pt>
                <c:pt idx="2059">
                  <c:v>5.1541429999999999E-2</c:v>
                </c:pt>
                <c:pt idx="2060">
                  <c:v>5.157196E-2</c:v>
                </c:pt>
                <c:pt idx="2061">
                  <c:v>5.1495979999999997E-2</c:v>
                </c:pt>
                <c:pt idx="2062">
                  <c:v>5.1511719999999997E-2</c:v>
                </c:pt>
                <c:pt idx="2063">
                  <c:v>5.1494779999999997E-2</c:v>
                </c:pt>
                <c:pt idx="2064">
                  <c:v>5.148718E-2</c:v>
                </c:pt>
                <c:pt idx="2065">
                  <c:v>5.147786E-2</c:v>
                </c:pt>
                <c:pt idx="2066">
                  <c:v>5.1500860000000002E-2</c:v>
                </c:pt>
                <c:pt idx="2067">
                  <c:v>5.1547679999999999E-2</c:v>
                </c:pt>
                <c:pt idx="2068">
                  <c:v>5.1533410000000002E-2</c:v>
                </c:pt>
                <c:pt idx="2069">
                  <c:v>5.1502569999999998E-2</c:v>
                </c:pt>
                <c:pt idx="2070">
                  <c:v>5.1558689999999997E-2</c:v>
                </c:pt>
                <c:pt idx="2071">
                  <c:v>5.1562539999999997E-2</c:v>
                </c:pt>
                <c:pt idx="2072">
                  <c:v>5.1562799999999999E-2</c:v>
                </c:pt>
                <c:pt idx="2073">
                  <c:v>5.1528030000000002E-2</c:v>
                </c:pt>
                <c:pt idx="2074">
                  <c:v>5.1586220000000002E-2</c:v>
                </c:pt>
                <c:pt idx="2075">
                  <c:v>5.157979E-2</c:v>
                </c:pt>
                <c:pt idx="2076">
                  <c:v>5.152288E-2</c:v>
                </c:pt>
                <c:pt idx="2077">
                  <c:v>5.1596499999999997E-2</c:v>
                </c:pt>
                <c:pt idx="2078">
                  <c:v>5.1621210000000001E-2</c:v>
                </c:pt>
                <c:pt idx="2079">
                  <c:v>5.1553399999999999E-2</c:v>
                </c:pt>
                <c:pt idx="2080">
                  <c:v>5.1604820000000003E-2</c:v>
                </c:pt>
                <c:pt idx="2081">
                  <c:v>5.1628260000000002E-2</c:v>
                </c:pt>
                <c:pt idx="2082">
                  <c:v>5.1531090000000002E-2</c:v>
                </c:pt>
                <c:pt idx="2083">
                  <c:v>5.1530399999999997E-2</c:v>
                </c:pt>
                <c:pt idx="2084">
                  <c:v>5.158811E-2</c:v>
                </c:pt>
                <c:pt idx="2085">
                  <c:v>5.1605890000000001E-2</c:v>
                </c:pt>
                <c:pt idx="2086">
                  <c:v>5.1584570000000003E-2</c:v>
                </c:pt>
                <c:pt idx="2087">
                  <c:v>5.1656470000000003E-2</c:v>
                </c:pt>
                <c:pt idx="2088">
                  <c:v>5.1578110000000003E-2</c:v>
                </c:pt>
                <c:pt idx="2089">
                  <c:v>5.1563860000000003E-2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5FB4-4E93-BC12-9BA6DF7352E4}"/>
            </c:ext>
          </c:extLst>
        </c:ser>
        <c:ser>
          <c:idx val="1"/>
          <c:order val="1"/>
          <c:tx>
            <c:strRef>
              <c:f>Tslice!$I$2</c:f>
              <c:strCache>
                <c:ptCount val="1"/>
                <c:pt idx="0">
                  <c:v>0.2 MHz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none"/>
          </c:marker>
          <c:xVal>
            <c:numRef>
              <c:f>Tslice!$I$4:$I$3000</c:f>
              <c:numCache>
                <c:formatCode>General</c:formatCode>
                <c:ptCount val="2997"/>
                <c:pt idx="0">
                  <c:v>0</c:v>
                </c:pt>
                <c:pt idx="1">
                  <c:v>2.1999999999999999E-2</c:v>
                </c:pt>
                <c:pt idx="2">
                  <c:v>5.6000000000000001E-2</c:v>
                </c:pt>
                <c:pt idx="3">
                  <c:v>8.8999999999999996E-2</c:v>
                </c:pt>
                <c:pt idx="4">
                  <c:v>0.122</c:v>
                </c:pt>
                <c:pt idx="5">
                  <c:v>0.156</c:v>
                </c:pt>
                <c:pt idx="6">
                  <c:v>0.189</c:v>
                </c:pt>
                <c:pt idx="7">
                  <c:v>0.223</c:v>
                </c:pt>
                <c:pt idx="8">
                  <c:v>0.25600000000000001</c:v>
                </c:pt>
                <c:pt idx="9">
                  <c:v>0.28899999999999998</c:v>
                </c:pt>
                <c:pt idx="10">
                  <c:v>0.32300000000000001</c:v>
                </c:pt>
                <c:pt idx="11">
                  <c:v>0.35599999999999998</c:v>
                </c:pt>
                <c:pt idx="12">
                  <c:v>0.38900000000000001</c:v>
                </c:pt>
                <c:pt idx="13">
                  <c:v>0.42199999999999999</c:v>
                </c:pt>
                <c:pt idx="14">
                  <c:v>0.45600000000000002</c:v>
                </c:pt>
                <c:pt idx="15">
                  <c:v>0.48899999999999999</c:v>
                </c:pt>
                <c:pt idx="16">
                  <c:v>0.52200000000000002</c:v>
                </c:pt>
                <c:pt idx="17">
                  <c:v>0.55600000000000005</c:v>
                </c:pt>
                <c:pt idx="18">
                  <c:v>0.58899999999999997</c:v>
                </c:pt>
                <c:pt idx="19">
                  <c:v>0.623</c:v>
                </c:pt>
                <c:pt idx="20">
                  <c:v>0.65600000000000003</c:v>
                </c:pt>
                <c:pt idx="21">
                  <c:v>0.68899999999999995</c:v>
                </c:pt>
                <c:pt idx="22">
                  <c:v>0.72299999999999998</c:v>
                </c:pt>
                <c:pt idx="23">
                  <c:v>0.75600000000000001</c:v>
                </c:pt>
                <c:pt idx="24">
                  <c:v>0.78900000000000003</c:v>
                </c:pt>
                <c:pt idx="25">
                  <c:v>0.82299999999999995</c:v>
                </c:pt>
                <c:pt idx="26">
                  <c:v>0.85599999999999998</c:v>
                </c:pt>
                <c:pt idx="27">
                  <c:v>0.88900000000000001</c:v>
                </c:pt>
                <c:pt idx="28">
                  <c:v>0.92200000000000004</c:v>
                </c:pt>
                <c:pt idx="29">
                  <c:v>0.95599999999999996</c:v>
                </c:pt>
                <c:pt idx="30">
                  <c:v>0.98899999999999999</c:v>
                </c:pt>
                <c:pt idx="31">
                  <c:v>1.022</c:v>
                </c:pt>
                <c:pt idx="32">
                  <c:v>1.056</c:v>
                </c:pt>
                <c:pt idx="33">
                  <c:v>1.089</c:v>
                </c:pt>
                <c:pt idx="34">
                  <c:v>1.123</c:v>
                </c:pt>
                <c:pt idx="35">
                  <c:v>1.1559999999999999</c:v>
                </c:pt>
                <c:pt idx="36">
                  <c:v>1.1890000000000001</c:v>
                </c:pt>
                <c:pt idx="37">
                  <c:v>1.222</c:v>
                </c:pt>
                <c:pt idx="38">
                  <c:v>1.256</c:v>
                </c:pt>
                <c:pt idx="39">
                  <c:v>1.2889999999999999</c:v>
                </c:pt>
                <c:pt idx="40">
                  <c:v>1.323</c:v>
                </c:pt>
                <c:pt idx="41">
                  <c:v>1.3560000000000001</c:v>
                </c:pt>
                <c:pt idx="42">
                  <c:v>1.389</c:v>
                </c:pt>
                <c:pt idx="43">
                  <c:v>1.423</c:v>
                </c:pt>
                <c:pt idx="44">
                  <c:v>1.456</c:v>
                </c:pt>
                <c:pt idx="45">
                  <c:v>1.4890000000000001</c:v>
                </c:pt>
                <c:pt idx="46">
                  <c:v>1.522</c:v>
                </c:pt>
                <c:pt idx="47">
                  <c:v>1.556</c:v>
                </c:pt>
                <c:pt idx="48">
                  <c:v>1.589</c:v>
                </c:pt>
                <c:pt idx="49">
                  <c:v>1.623</c:v>
                </c:pt>
                <c:pt idx="50">
                  <c:v>1.6559999999999999</c:v>
                </c:pt>
                <c:pt idx="51">
                  <c:v>1.6890000000000001</c:v>
                </c:pt>
                <c:pt idx="52">
                  <c:v>1.722</c:v>
                </c:pt>
                <c:pt idx="53">
                  <c:v>1.756</c:v>
                </c:pt>
                <c:pt idx="54">
                  <c:v>1.7889999999999999</c:v>
                </c:pt>
                <c:pt idx="55">
                  <c:v>1.823</c:v>
                </c:pt>
                <c:pt idx="56">
                  <c:v>1.8560000000000001</c:v>
                </c:pt>
                <c:pt idx="57">
                  <c:v>1.889</c:v>
                </c:pt>
                <c:pt idx="58">
                  <c:v>1.923</c:v>
                </c:pt>
                <c:pt idx="59">
                  <c:v>1.956</c:v>
                </c:pt>
                <c:pt idx="60">
                  <c:v>1.9890000000000001</c:v>
                </c:pt>
                <c:pt idx="61">
                  <c:v>2.0219999999999998</c:v>
                </c:pt>
                <c:pt idx="62">
                  <c:v>2.056</c:v>
                </c:pt>
                <c:pt idx="63">
                  <c:v>2.089</c:v>
                </c:pt>
                <c:pt idx="64">
                  <c:v>2.1230000000000002</c:v>
                </c:pt>
                <c:pt idx="65">
                  <c:v>2.1560000000000001</c:v>
                </c:pt>
                <c:pt idx="66">
                  <c:v>2.1890000000000001</c:v>
                </c:pt>
                <c:pt idx="67">
                  <c:v>2.2229999999999999</c:v>
                </c:pt>
                <c:pt idx="68">
                  <c:v>2.2559999999999998</c:v>
                </c:pt>
                <c:pt idx="69">
                  <c:v>2.2890000000000001</c:v>
                </c:pt>
                <c:pt idx="70">
                  <c:v>2.3220000000000001</c:v>
                </c:pt>
                <c:pt idx="71">
                  <c:v>2.3559999999999999</c:v>
                </c:pt>
                <c:pt idx="72">
                  <c:v>2.3889999999999998</c:v>
                </c:pt>
                <c:pt idx="73">
                  <c:v>2.4220000000000002</c:v>
                </c:pt>
                <c:pt idx="74">
                  <c:v>2.456</c:v>
                </c:pt>
                <c:pt idx="75">
                  <c:v>2.4889999999999999</c:v>
                </c:pt>
                <c:pt idx="76">
                  <c:v>2.5219999999999998</c:v>
                </c:pt>
                <c:pt idx="77">
                  <c:v>2.556</c:v>
                </c:pt>
                <c:pt idx="78">
                  <c:v>2.589</c:v>
                </c:pt>
                <c:pt idx="79">
                  <c:v>2.6230000000000002</c:v>
                </c:pt>
                <c:pt idx="80">
                  <c:v>2.6560000000000001</c:v>
                </c:pt>
                <c:pt idx="81">
                  <c:v>2.6890000000000001</c:v>
                </c:pt>
                <c:pt idx="82">
                  <c:v>2.7229999999999999</c:v>
                </c:pt>
                <c:pt idx="83">
                  <c:v>2.7559999999999998</c:v>
                </c:pt>
                <c:pt idx="84">
                  <c:v>2.7890000000000001</c:v>
                </c:pt>
                <c:pt idx="85">
                  <c:v>2.8220000000000001</c:v>
                </c:pt>
                <c:pt idx="86">
                  <c:v>2.8559999999999999</c:v>
                </c:pt>
                <c:pt idx="87">
                  <c:v>2.8889999999999998</c:v>
                </c:pt>
                <c:pt idx="88">
                  <c:v>2.9220000000000002</c:v>
                </c:pt>
                <c:pt idx="89">
                  <c:v>2.956</c:v>
                </c:pt>
                <c:pt idx="90">
                  <c:v>2.9889999999999999</c:v>
                </c:pt>
                <c:pt idx="91">
                  <c:v>3.0219999999999998</c:v>
                </c:pt>
                <c:pt idx="92">
                  <c:v>3.056</c:v>
                </c:pt>
                <c:pt idx="93">
                  <c:v>3.089</c:v>
                </c:pt>
                <c:pt idx="94">
                  <c:v>3.1230000000000002</c:v>
                </c:pt>
                <c:pt idx="95">
                  <c:v>3.1560000000000001</c:v>
                </c:pt>
                <c:pt idx="96">
                  <c:v>3.1890000000000001</c:v>
                </c:pt>
                <c:pt idx="97">
                  <c:v>3.2229999999999999</c:v>
                </c:pt>
                <c:pt idx="98">
                  <c:v>3.2559999999999998</c:v>
                </c:pt>
                <c:pt idx="99">
                  <c:v>3.2890000000000001</c:v>
                </c:pt>
                <c:pt idx="100">
                  <c:v>3.3220000000000001</c:v>
                </c:pt>
                <c:pt idx="101">
                  <c:v>3.3559999999999999</c:v>
                </c:pt>
                <c:pt idx="102">
                  <c:v>3.3889999999999998</c:v>
                </c:pt>
                <c:pt idx="103">
                  <c:v>3.4220000000000002</c:v>
                </c:pt>
                <c:pt idx="104">
                  <c:v>3.456</c:v>
                </c:pt>
                <c:pt idx="105">
                  <c:v>3.4889999999999999</c:v>
                </c:pt>
                <c:pt idx="106">
                  <c:v>3.5219999999999998</c:v>
                </c:pt>
                <c:pt idx="107">
                  <c:v>3.556</c:v>
                </c:pt>
                <c:pt idx="108">
                  <c:v>3.589</c:v>
                </c:pt>
                <c:pt idx="109">
                  <c:v>3.6230000000000002</c:v>
                </c:pt>
                <c:pt idx="110">
                  <c:v>3.6560000000000001</c:v>
                </c:pt>
                <c:pt idx="111">
                  <c:v>3.6890000000000001</c:v>
                </c:pt>
                <c:pt idx="112">
                  <c:v>3.7229999999999999</c:v>
                </c:pt>
                <c:pt idx="113">
                  <c:v>3.7559999999999998</c:v>
                </c:pt>
                <c:pt idx="114">
                  <c:v>3.7890000000000001</c:v>
                </c:pt>
                <c:pt idx="115">
                  <c:v>3.8220000000000001</c:v>
                </c:pt>
                <c:pt idx="116">
                  <c:v>3.8559999999999999</c:v>
                </c:pt>
                <c:pt idx="117">
                  <c:v>3.8889999999999998</c:v>
                </c:pt>
                <c:pt idx="118">
                  <c:v>3.9220000000000002</c:v>
                </c:pt>
                <c:pt idx="119">
                  <c:v>3.956</c:v>
                </c:pt>
                <c:pt idx="120">
                  <c:v>3.9889999999999999</c:v>
                </c:pt>
                <c:pt idx="121">
                  <c:v>4.0220000000000002</c:v>
                </c:pt>
                <c:pt idx="122">
                  <c:v>4.056</c:v>
                </c:pt>
                <c:pt idx="123">
                  <c:v>4.0890000000000004</c:v>
                </c:pt>
                <c:pt idx="124">
                  <c:v>4.1219999999999999</c:v>
                </c:pt>
                <c:pt idx="125">
                  <c:v>4.1559999999999997</c:v>
                </c:pt>
                <c:pt idx="126">
                  <c:v>4.1890000000000001</c:v>
                </c:pt>
                <c:pt idx="127">
                  <c:v>4.2229999999999999</c:v>
                </c:pt>
                <c:pt idx="128">
                  <c:v>4.2560000000000002</c:v>
                </c:pt>
                <c:pt idx="129">
                  <c:v>4.2889999999999997</c:v>
                </c:pt>
                <c:pt idx="130">
                  <c:v>4.3220000000000001</c:v>
                </c:pt>
                <c:pt idx="131">
                  <c:v>4.3559999999999999</c:v>
                </c:pt>
                <c:pt idx="132">
                  <c:v>4.3890000000000002</c:v>
                </c:pt>
                <c:pt idx="133">
                  <c:v>4.423</c:v>
                </c:pt>
                <c:pt idx="134">
                  <c:v>4.4560000000000004</c:v>
                </c:pt>
                <c:pt idx="135">
                  <c:v>4.4889999999999999</c:v>
                </c:pt>
                <c:pt idx="136">
                  <c:v>4.5220000000000002</c:v>
                </c:pt>
                <c:pt idx="137">
                  <c:v>4.556</c:v>
                </c:pt>
                <c:pt idx="138">
                  <c:v>4.5890000000000004</c:v>
                </c:pt>
                <c:pt idx="139">
                  <c:v>4.6219999999999999</c:v>
                </c:pt>
                <c:pt idx="140">
                  <c:v>4.6559999999999997</c:v>
                </c:pt>
                <c:pt idx="141">
                  <c:v>4.6890000000000001</c:v>
                </c:pt>
                <c:pt idx="142">
                  <c:v>4.7229999999999999</c:v>
                </c:pt>
                <c:pt idx="143">
                  <c:v>4.7560000000000002</c:v>
                </c:pt>
                <c:pt idx="144">
                  <c:v>4.7889999999999997</c:v>
                </c:pt>
                <c:pt idx="145">
                  <c:v>4.8220000000000001</c:v>
                </c:pt>
                <c:pt idx="146">
                  <c:v>4.8559999999999999</c:v>
                </c:pt>
                <c:pt idx="147">
                  <c:v>4.8890000000000002</c:v>
                </c:pt>
                <c:pt idx="148">
                  <c:v>4.923</c:v>
                </c:pt>
                <c:pt idx="149">
                  <c:v>4.9560000000000004</c:v>
                </c:pt>
                <c:pt idx="150">
                  <c:v>4.9889999999999999</c:v>
                </c:pt>
                <c:pt idx="151">
                  <c:v>5.0220000000000002</c:v>
                </c:pt>
                <c:pt idx="152">
                  <c:v>5.056</c:v>
                </c:pt>
                <c:pt idx="153">
                  <c:v>5.0890000000000004</c:v>
                </c:pt>
                <c:pt idx="154">
                  <c:v>5.1219999999999999</c:v>
                </c:pt>
                <c:pt idx="155">
                  <c:v>5.1559999999999997</c:v>
                </c:pt>
                <c:pt idx="156">
                  <c:v>5.1890000000000001</c:v>
                </c:pt>
                <c:pt idx="157">
                  <c:v>5.2229999999999999</c:v>
                </c:pt>
                <c:pt idx="158">
                  <c:v>5.2560000000000002</c:v>
                </c:pt>
                <c:pt idx="159">
                  <c:v>5.2889999999999997</c:v>
                </c:pt>
                <c:pt idx="160">
                  <c:v>5.3220000000000001</c:v>
                </c:pt>
                <c:pt idx="161">
                  <c:v>5.3559999999999999</c:v>
                </c:pt>
                <c:pt idx="162">
                  <c:v>5.3890000000000002</c:v>
                </c:pt>
                <c:pt idx="163">
                  <c:v>5.423</c:v>
                </c:pt>
                <c:pt idx="164">
                  <c:v>5.4560000000000004</c:v>
                </c:pt>
                <c:pt idx="165">
                  <c:v>5.4889999999999999</c:v>
                </c:pt>
                <c:pt idx="166">
                  <c:v>5.5220000000000002</c:v>
                </c:pt>
                <c:pt idx="167">
                  <c:v>5.556</c:v>
                </c:pt>
                <c:pt idx="168">
                  <c:v>5.5890000000000004</c:v>
                </c:pt>
                <c:pt idx="169">
                  <c:v>5.6219999999999999</c:v>
                </c:pt>
                <c:pt idx="170">
                  <c:v>5.6559999999999997</c:v>
                </c:pt>
                <c:pt idx="171">
                  <c:v>5.6890000000000001</c:v>
                </c:pt>
                <c:pt idx="172">
                  <c:v>5.7229999999999999</c:v>
                </c:pt>
                <c:pt idx="173">
                  <c:v>5.7560000000000002</c:v>
                </c:pt>
                <c:pt idx="174">
                  <c:v>5.7889999999999997</c:v>
                </c:pt>
                <c:pt idx="175">
                  <c:v>5.8220000000000001</c:v>
                </c:pt>
                <c:pt idx="176">
                  <c:v>5.8559999999999999</c:v>
                </c:pt>
                <c:pt idx="177">
                  <c:v>5.8890000000000002</c:v>
                </c:pt>
                <c:pt idx="178">
                  <c:v>5.923</c:v>
                </c:pt>
                <c:pt idx="179">
                  <c:v>5.9560000000000004</c:v>
                </c:pt>
                <c:pt idx="180">
                  <c:v>5.9889999999999999</c:v>
                </c:pt>
                <c:pt idx="181">
                  <c:v>6.0220000000000002</c:v>
                </c:pt>
                <c:pt idx="182">
                  <c:v>6.056</c:v>
                </c:pt>
                <c:pt idx="183">
                  <c:v>6.0890000000000004</c:v>
                </c:pt>
                <c:pt idx="184">
                  <c:v>6.1219999999999999</c:v>
                </c:pt>
                <c:pt idx="185">
                  <c:v>6.1559999999999997</c:v>
                </c:pt>
                <c:pt idx="186">
                  <c:v>6.1890000000000001</c:v>
                </c:pt>
                <c:pt idx="187">
                  <c:v>6.2229999999999999</c:v>
                </c:pt>
                <c:pt idx="188">
                  <c:v>6.2560000000000002</c:v>
                </c:pt>
                <c:pt idx="189">
                  <c:v>6.2889999999999997</c:v>
                </c:pt>
                <c:pt idx="190">
                  <c:v>6.3220000000000001</c:v>
                </c:pt>
                <c:pt idx="191">
                  <c:v>6.3559999999999999</c:v>
                </c:pt>
                <c:pt idx="192">
                  <c:v>6.3890000000000002</c:v>
                </c:pt>
                <c:pt idx="193">
                  <c:v>6.423</c:v>
                </c:pt>
                <c:pt idx="194">
                  <c:v>6.4560000000000004</c:v>
                </c:pt>
                <c:pt idx="195">
                  <c:v>6.4889999999999999</c:v>
                </c:pt>
                <c:pt idx="196">
                  <c:v>6.5220000000000002</c:v>
                </c:pt>
                <c:pt idx="197">
                  <c:v>6.556</c:v>
                </c:pt>
                <c:pt idx="198">
                  <c:v>6.5890000000000004</c:v>
                </c:pt>
                <c:pt idx="199">
                  <c:v>6.6219999999999999</c:v>
                </c:pt>
                <c:pt idx="200">
                  <c:v>6.6559999999999997</c:v>
                </c:pt>
                <c:pt idx="201">
                  <c:v>6.6890000000000001</c:v>
                </c:pt>
                <c:pt idx="202">
                  <c:v>6.7229999999999999</c:v>
                </c:pt>
                <c:pt idx="203">
                  <c:v>6.7560000000000002</c:v>
                </c:pt>
                <c:pt idx="204">
                  <c:v>6.7889999999999997</c:v>
                </c:pt>
                <c:pt idx="205">
                  <c:v>6.8220000000000001</c:v>
                </c:pt>
                <c:pt idx="206">
                  <c:v>6.8559999999999999</c:v>
                </c:pt>
                <c:pt idx="207">
                  <c:v>6.8890000000000002</c:v>
                </c:pt>
                <c:pt idx="208">
                  <c:v>6.9219999999999997</c:v>
                </c:pt>
                <c:pt idx="209">
                  <c:v>6.9560000000000004</c:v>
                </c:pt>
                <c:pt idx="210">
                  <c:v>6.9889999999999999</c:v>
                </c:pt>
                <c:pt idx="211">
                  <c:v>7.0220000000000002</c:v>
                </c:pt>
                <c:pt idx="212">
                  <c:v>7.056</c:v>
                </c:pt>
                <c:pt idx="213">
                  <c:v>7.0890000000000004</c:v>
                </c:pt>
                <c:pt idx="214">
                  <c:v>7.1219999999999999</c:v>
                </c:pt>
                <c:pt idx="215">
                  <c:v>7.1559999999999997</c:v>
                </c:pt>
                <c:pt idx="216">
                  <c:v>7.1890000000000001</c:v>
                </c:pt>
                <c:pt idx="217">
                  <c:v>7.2220000000000004</c:v>
                </c:pt>
                <c:pt idx="218">
                  <c:v>7.2560000000000002</c:v>
                </c:pt>
                <c:pt idx="219">
                  <c:v>7.2889999999999997</c:v>
                </c:pt>
                <c:pt idx="220">
                  <c:v>7.3220000000000001</c:v>
                </c:pt>
                <c:pt idx="221">
                  <c:v>7.3559999999999999</c:v>
                </c:pt>
                <c:pt idx="222">
                  <c:v>7.3890000000000002</c:v>
                </c:pt>
                <c:pt idx="223">
                  <c:v>7.4219999999999997</c:v>
                </c:pt>
                <c:pt idx="224">
                  <c:v>7.4560000000000004</c:v>
                </c:pt>
                <c:pt idx="225">
                  <c:v>7.4889999999999999</c:v>
                </c:pt>
                <c:pt idx="226">
                  <c:v>7.5220000000000002</c:v>
                </c:pt>
                <c:pt idx="227">
                  <c:v>7.556</c:v>
                </c:pt>
                <c:pt idx="228">
                  <c:v>7.5890000000000004</c:v>
                </c:pt>
                <c:pt idx="229">
                  <c:v>7.6219999999999999</c:v>
                </c:pt>
                <c:pt idx="230">
                  <c:v>7.6559999999999997</c:v>
                </c:pt>
                <c:pt idx="231">
                  <c:v>7.6890000000000001</c:v>
                </c:pt>
                <c:pt idx="232">
                  <c:v>7.7220000000000004</c:v>
                </c:pt>
                <c:pt idx="233">
                  <c:v>7.7560000000000002</c:v>
                </c:pt>
                <c:pt idx="234">
                  <c:v>7.7889999999999997</c:v>
                </c:pt>
                <c:pt idx="235">
                  <c:v>7.8220000000000001</c:v>
                </c:pt>
                <c:pt idx="236">
                  <c:v>7.8559999999999999</c:v>
                </c:pt>
                <c:pt idx="237">
                  <c:v>7.8890000000000002</c:v>
                </c:pt>
                <c:pt idx="238">
                  <c:v>7.9219999999999997</c:v>
                </c:pt>
                <c:pt idx="239">
                  <c:v>7.9560000000000004</c:v>
                </c:pt>
                <c:pt idx="240">
                  <c:v>7.9889999999999999</c:v>
                </c:pt>
                <c:pt idx="241">
                  <c:v>8.0220000000000002</c:v>
                </c:pt>
                <c:pt idx="242">
                  <c:v>8.0559999999999992</c:v>
                </c:pt>
                <c:pt idx="243">
                  <c:v>8.0890000000000004</c:v>
                </c:pt>
                <c:pt idx="244">
                  <c:v>8.1219999999999999</c:v>
                </c:pt>
                <c:pt idx="245">
                  <c:v>8.1560000000000006</c:v>
                </c:pt>
                <c:pt idx="246">
                  <c:v>8.1890000000000001</c:v>
                </c:pt>
                <c:pt idx="247">
                  <c:v>8.2219999999999995</c:v>
                </c:pt>
                <c:pt idx="248">
                  <c:v>8.2560000000000002</c:v>
                </c:pt>
                <c:pt idx="249">
                  <c:v>8.2889999999999997</c:v>
                </c:pt>
                <c:pt idx="250">
                  <c:v>8.3219999999999992</c:v>
                </c:pt>
                <c:pt idx="251">
                  <c:v>8.3559999999999999</c:v>
                </c:pt>
                <c:pt idx="252">
                  <c:v>8.3889999999999993</c:v>
                </c:pt>
                <c:pt idx="253">
                  <c:v>8.4220000000000006</c:v>
                </c:pt>
                <c:pt idx="254">
                  <c:v>8.4559999999999995</c:v>
                </c:pt>
                <c:pt idx="255">
                  <c:v>8.4890000000000008</c:v>
                </c:pt>
                <c:pt idx="256">
                  <c:v>8.5220000000000002</c:v>
                </c:pt>
                <c:pt idx="257">
                  <c:v>8.5559999999999992</c:v>
                </c:pt>
                <c:pt idx="258">
                  <c:v>8.5890000000000004</c:v>
                </c:pt>
                <c:pt idx="259">
                  <c:v>8.6219999999999999</c:v>
                </c:pt>
                <c:pt idx="260">
                  <c:v>8.6560000000000006</c:v>
                </c:pt>
                <c:pt idx="261">
                  <c:v>8.6890000000000001</c:v>
                </c:pt>
                <c:pt idx="262">
                  <c:v>8.7219999999999995</c:v>
                </c:pt>
                <c:pt idx="263">
                  <c:v>8.7560000000000002</c:v>
                </c:pt>
                <c:pt idx="264">
                  <c:v>8.7889999999999997</c:v>
                </c:pt>
                <c:pt idx="265">
                  <c:v>8.8219999999999992</c:v>
                </c:pt>
                <c:pt idx="266">
                  <c:v>8.8559999999999999</c:v>
                </c:pt>
                <c:pt idx="267">
                  <c:v>8.8889999999999993</c:v>
                </c:pt>
                <c:pt idx="268">
                  <c:v>8.9220000000000006</c:v>
                </c:pt>
                <c:pt idx="269">
                  <c:v>8.9559999999999995</c:v>
                </c:pt>
                <c:pt idx="270">
                  <c:v>8.9890000000000008</c:v>
                </c:pt>
                <c:pt idx="271">
                  <c:v>9.0220000000000002</c:v>
                </c:pt>
                <c:pt idx="272">
                  <c:v>9.0559999999999992</c:v>
                </c:pt>
                <c:pt idx="273">
                  <c:v>9.0890000000000004</c:v>
                </c:pt>
                <c:pt idx="274">
                  <c:v>9.1219999999999999</c:v>
                </c:pt>
                <c:pt idx="275">
                  <c:v>9.1560000000000006</c:v>
                </c:pt>
                <c:pt idx="276">
                  <c:v>9.1890000000000001</c:v>
                </c:pt>
                <c:pt idx="277">
                  <c:v>9.2219999999999995</c:v>
                </c:pt>
                <c:pt idx="278">
                  <c:v>9.2560000000000002</c:v>
                </c:pt>
                <c:pt idx="279">
                  <c:v>9.2889999999999997</c:v>
                </c:pt>
                <c:pt idx="280">
                  <c:v>9.3219999999999992</c:v>
                </c:pt>
                <c:pt idx="281">
                  <c:v>9.3559999999999999</c:v>
                </c:pt>
                <c:pt idx="282">
                  <c:v>9.3889999999999993</c:v>
                </c:pt>
                <c:pt idx="283">
                  <c:v>9.4220000000000006</c:v>
                </c:pt>
                <c:pt idx="284">
                  <c:v>9.4559999999999995</c:v>
                </c:pt>
                <c:pt idx="285">
                  <c:v>9.4890000000000008</c:v>
                </c:pt>
                <c:pt idx="286">
                  <c:v>9.5220000000000002</c:v>
                </c:pt>
                <c:pt idx="287">
                  <c:v>9.5559999999999992</c:v>
                </c:pt>
                <c:pt idx="288">
                  <c:v>9.5890000000000004</c:v>
                </c:pt>
                <c:pt idx="289">
                  <c:v>9.6219999999999999</c:v>
                </c:pt>
                <c:pt idx="290">
                  <c:v>9.6560000000000006</c:v>
                </c:pt>
                <c:pt idx="291">
                  <c:v>9.6890000000000001</c:v>
                </c:pt>
                <c:pt idx="292">
                  <c:v>9.7219999999999995</c:v>
                </c:pt>
                <c:pt idx="293">
                  <c:v>9.7560000000000002</c:v>
                </c:pt>
                <c:pt idx="294">
                  <c:v>9.7889999999999997</c:v>
                </c:pt>
                <c:pt idx="295">
                  <c:v>9.8219999999999992</c:v>
                </c:pt>
                <c:pt idx="296">
                  <c:v>9.8559999999999999</c:v>
                </c:pt>
                <c:pt idx="297">
                  <c:v>9.8889999999999993</c:v>
                </c:pt>
                <c:pt idx="298">
                  <c:v>9.9220000000000006</c:v>
                </c:pt>
                <c:pt idx="299">
                  <c:v>9.9559999999999995</c:v>
                </c:pt>
                <c:pt idx="300">
                  <c:v>9.9890000000000008</c:v>
                </c:pt>
                <c:pt idx="301">
                  <c:v>10.022</c:v>
                </c:pt>
                <c:pt idx="302">
                  <c:v>10.055999999999999</c:v>
                </c:pt>
                <c:pt idx="303">
                  <c:v>10.089</c:v>
                </c:pt>
                <c:pt idx="304">
                  <c:v>10.122</c:v>
                </c:pt>
                <c:pt idx="305">
                  <c:v>10.156000000000001</c:v>
                </c:pt>
                <c:pt idx="306">
                  <c:v>10.189</c:v>
                </c:pt>
                <c:pt idx="307">
                  <c:v>10.222</c:v>
                </c:pt>
                <c:pt idx="308">
                  <c:v>10.256</c:v>
                </c:pt>
                <c:pt idx="309">
                  <c:v>10.289</c:v>
                </c:pt>
                <c:pt idx="310">
                  <c:v>10.321999999999999</c:v>
                </c:pt>
                <c:pt idx="311">
                  <c:v>10.356</c:v>
                </c:pt>
                <c:pt idx="312">
                  <c:v>10.388999999999999</c:v>
                </c:pt>
                <c:pt idx="313">
                  <c:v>10.422000000000001</c:v>
                </c:pt>
                <c:pt idx="314">
                  <c:v>10.456</c:v>
                </c:pt>
                <c:pt idx="315">
                  <c:v>10.489000000000001</c:v>
                </c:pt>
                <c:pt idx="316">
                  <c:v>10.522</c:v>
                </c:pt>
                <c:pt idx="317">
                  <c:v>10.555999999999999</c:v>
                </c:pt>
                <c:pt idx="318">
                  <c:v>10.589</c:v>
                </c:pt>
                <c:pt idx="319">
                  <c:v>10.622</c:v>
                </c:pt>
                <c:pt idx="320">
                  <c:v>10.656000000000001</c:v>
                </c:pt>
                <c:pt idx="321">
                  <c:v>10.689</c:v>
                </c:pt>
                <c:pt idx="322">
                  <c:v>10.722</c:v>
                </c:pt>
                <c:pt idx="323">
                  <c:v>10.756</c:v>
                </c:pt>
                <c:pt idx="324">
                  <c:v>10.789</c:v>
                </c:pt>
                <c:pt idx="325">
                  <c:v>10.821999999999999</c:v>
                </c:pt>
                <c:pt idx="326">
                  <c:v>10.856</c:v>
                </c:pt>
                <c:pt idx="327">
                  <c:v>10.888999999999999</c:v>
                </c:pt>
                <c:pt idx="328">
                  <c:v>10.922000000000001</c:v>
                </c:pt>
                <c:pt idx="329">
                  <c:v>10.956</c:v>
                </c:pt>
                <c:pt idx="330">
                  <c:v>10.989000000000001</c:v>
                </c:pt>
                <c:pt idx="331">
                  <c:v>11.022</c:v>
                </c:pt>
                <c:pt idx="332">
                  <c:v>11.055999999999999</c:v>
                </c:pt>
                <c:pt idx="333">
                  <c:v>11.089</c:v>
                </c:pt>
                <c:pt idx="334">
                  <c:v>11.122</c:v>
                </c:pt>
                <c:pt idx="335">
                  <c:v>11.156000000000001</c:v>
                </c:pt>
                <c:pt idx="336">
                  <c:v>11.189</c:v>
                </c:pt>
                <c:pt idx="337">
                  <c:v>11.222</c:v>
                </c:pt>
                <c:pt idx="338">
                  <c:v>11.256</c:v>
                </c:pt>
                <c:pt idx="339">
                  <c:v>11.289</c:v>
                </c:pt>
                <c:pt idx="340">
                  <c:v>11.321999999999999</c:v>
                </c:pt>
                <c:pt idx="341">
                  <c:v>11.356</c:v>
                </c:pt>
                <c:pt idx="342">
                  <c:v>11.388999999999999</c:v>
                </c:pt>
                <c:pt idx="343">
                  <c:v>11.422000000000001</c:v>
                </c:pt>
                <c:pt idx="344">
                  <c:v>11.456</c:v>
                </c:pt>
                <c:pt idx="345">
                  <c:v>11.489000000000001</c:v>
                </c:pt>
                <c:pt idx="346">
                  <c:v>11.522</c:v>
                </c:pt>
                <c:pt idx="347">
                  <c:v>11.555999999999999</c:v>
                </c:pt>
                <c:pt idx="348">
                  <c:v>11.589</c:v>
                </c:pt>
                <c:pt idx="349">
                  <c:v>11.622</c:v>
                </c:pt>
                <c:pt idx="350">
                  <c:v>11.656000000000001</c:v>
                </c:pt>
                <c:pt idx="351">
                  <c:v>11.689</c:v>
                </c:pt>
                <c:pt idx="352">
                  <c:v>11.722</c:v>
                </c:pt>
                <c:pt idx="353">
                  <c:v>11.756</c:v>
                </c:pt>
                <c:pt idx="354">
                  <c:v>11.789</c:v>
                </c:pt>
                <c:pt idx="355">
                  <c:v>11.821999999999999</c:v>
                </c:pt>
                <c:pt idx="356">
                  <c:v>11.856</c:v>
                </c:pt>
                <c:pt idx="357">
                  <c:v>11.888999999999999</c:v>
                </c:pt>
                <c:pt idx="358">
                  <c:v>11.922000000000001</c:v>
                </c:pt>
                <c:pt idx="359">
                  <c:v>11.956</c:v>
                </c:pt>
                <c:pt idx="360">
                  <c:v>11.989000000000001</c:v>
                </c:pt>
                <c:pt idx="361">
                  <c:v>12.022</c:v>
                </c:pt>
                <c:pt idx="362">
                  <c:v>12.055999999999999</c:v>
                </c:pt>
                <c:pt idx="363">
                  <c:v>12.089</c:v>
                </c:pt>
                <c:pt idx="364">
                  <c:v>12.122</c:v>
                </c:pt>
                <c:pt idx="365">
                  <c:v>12.156000000000001</c:v>
                </c:pt>
                <c:pt idx="366">
                  <c:v>12.189</c:v>
                </c:pt>
                <c:pt idx="367">
                  <c:v>12.222</c:v>
                </c:pt>
                <c:pt idx="368">
                  <c:v>12.256</c:v>
                </c:pt>
                <c:pt idx="369">
                  <c:v>12.289</c:v>
                </c:pt>
                <c:pt idx="370">
                  <c:v>12.321999999999999</c:v>
                </c:pt>
                <c:pt idx="371">
                  <c:v>12.356</c:v>
                </c:pt>
                <c:pt idx="372">
                  <c:v>12.388999999999999</c:v>
                </c:pt>
                <c:pt idx="373">
                  <c:v>12.422000000000001</c:v>
                </c:pt>
                <c:pt idx="374">
                  <c:v>12.456</c:v>
                </c:pt>
                <c:pt idx="375">
                  <c:v>12.489000000000001</c:v>
                </c:pt>
                <c:pt idx="376">
                  <c:v>12.522</c:v>
                </c:pt>
                <c:pt idx="377">
                  <c:v>12.555999999999999</c:v>
                </c:pt>
                <c:pt idx="378">
                  <c:v>12.589</c:v>
                </c:pt>
                <c:pt idx="379">
                  <c:v>12.622</c:v>
                </c:pt>
                <c:pt idx="380">
                  <c:v>12.656000000000001</c:v>
                </c:pt>
                <c:pt idx="381">
                  <c:v>12.689</c:v>
                </c:pt>
                <c:pt idx="382">
                  <c:v>12.722</c:v>
                </c:pt>
                <c:pt idx="383">
                  <c:v>12.756</c:v>
                </c:pt>
                <c:pt idx="384">
                  <c:v>12.789</c:v>
                </c:pt>
                <c:pt idx="385">
                  <c:v>12.821999999999999</c:v>
                </c:pt>
                <c:pt idx="386">
                  <c:v>12.856</c:v>
                </c:pt>
                <c:pt idx="387">
                  <c:v>12.888999999999999</c:v>
                </c:pt>
                <c:pt idx="388">
                  <c:v>12.922000000000001</c:v>
                </c:pt>
                <c:pt idx="389">
                  <c:v>12.956</c:v>
                </c:pt>
                <c:pt idx="390">
                  <c:v>12.989000000000001</c:v>
                </c:pt>
                <c:pt idx="391">
                  <c:v>13.022</c:v>
                </c:pt>
                <c:pt idx="392">
                  <c:v>13.055999999999999</c:v>
                </c:pt>
                <c:pt idx="393">
                  <c:v>13.089</c:v>
                </c:pt>
                <c:pt idx="394">
                  <c:v>13.122</c:v>
                </c:pt>
                <c:pt idx="395">
                  <c:v>13.156000000000001</c:v>
                </c:pt>
                <c:pt idx="396">
                  <c:v>13.189</c:v>
                </c:pt>
                <c:pt idx="397">
                  <c:v>13.222</c:v>
                </c:pt>
                <c:pt idx="398">
                  <c:v>13.256</c:v>
                </c:pt>
                <c:pt idx="399">
                  <c:v>13.289</c:v>
                </c:pt>
                <c:pt idx="400">
                  <c:v>13.321999999999999</c:v>
                </c:pt>
                <c:pt idx="401">
                  <c:v>13.356</c:v>
                </c:pt>
                <c:pt idx="402">
                  <c:v>13.388999999999999</c:v>
                </c:pt>
                <c:pt idx="403">
                  <c:v>13.422000000000001</c:v>
                </c:pt>
                <c:pt idx="404">
                  <c:v>13.456</c:v>
                </c:pt>
                <c:pt idx="405">
                  <c:v>13.489000000000001</c:v>
                </c:pt>
                <c:pt idx="406">
                  <c:v>13.522</c:v>
                </c:pt>
                <c:pt idx="407">
                  <c:v>13.555999999999999</c:v>
                </c:pt>
                <c:pt idx="408">
                  <c:v>13.589</c:v>
                </c:pt>
                <c:pt idx="409">
                  <c:v>13.622</c:v>
                </c:pt>
                <c:pt idx="410">
                  <c:v>13.656000000000001</c:v>
                </c:pt>
                <c:pt idx="411">
                  <c:v>13.689</c:v>
                </c:pt>
                <c:pt idx="412">
                  <c:v>13.722</c:v>
                </c:pt>
                <c:pt idx="413">
                  <c:v>13.756</c:v>
                </c:pt>
                <c:pt idx="414">
                  <c:v>13.789</c:v>
                </c:pt>
                <c:pt idx="415">
                  <c:v>13.821999999999999</c:v>
                </c:pt>
                <c:pt idx="416">
                  <c:v>13.856</c:v>
                </c:pt>
                <c:pt idx="417">
                  <c:v>13.888999999999999</c:v>
                </c:pt>
                <c:pt idx="418">
                  <c:v>13.922000000000001</c:v>
                </c:pt>
                <c:pt idx="419">
                  <c:v>13.955</c:v>
                </c:pt>
                <c:pt idx="420">
                  <c:v>13.989000000000001</c:v>
                </c:pt>
                <c:pt idx="421">
                  <c:v>14.022</c:v>
                </c:pt>
                <c:pt idx="422">
                  <c:v>14.055</c:v>
                </c:pt>
                <c:pt idx="423">
                  <c:v>14.089</c:v>
                </c:pt>
                <c:pt idx="424">
                  <c:v>14.122</c:v>
                </c:pt>
                <c:pt idx="425">
                  <c:v>14.154999999999999</c:v>
                </c:pt>
                <c:pt idx="426">
                  <c:v>14.189</c:v>
                </c:pt>
                <c:pt idx="427">
                  <c:v>14.222</c:v>
                </c:pt>
                <c:pt idx="428">
                  <c:v>14.255000000000001</c:v>
                </c:pt>
                <c:pt idx="429">
                  <c:v>14.289</c:v>
                </c:pt>
                <c:pt idx="430">
                  <c:v>14.321999999999999</c:v>
                </c:pt>
                <c:pt idx="431">
                  <c:v>14.355</c:v>
                </c:pt>
                <c:pt idx="432">
                  <c:v>14.388999999999999</c:v>
                </c:pt>
                <c:pt idx="433">
                  <c:v>14.422000000000001</c:v>
                </c:pt>
                <c:pt idx="434">
                  <c:v>14.455</c:v>
                </c:pt>
                <c:pt idx="435">
                  <c:v>14.489000000000001</c:v>
                </c:pt>
                <c:pt idx="436">
                  <c:v>14.522</c:v>
                </c:pt>
                <c:pt idx="437">
                  <c:v>14.555</c:v>
                </c:pt>
                <c:pt idx="438">
                  <c:v>14.589</c:v>
                </c:pt>
                <c:pt idx="439">
                  <c:v>14.622</c:v>
                </c:pt>
                <c:pt idx="440">
                  <c:v>14.654999999999999</c:v>
                </c:pt>
                <c:pt idx="441">
                  <c:v>14.689</c:v>
                </c:pt>
                <c:pt idx="442">
                  <c:v>14.722</c:v>
                </c:pt>
                <c:pt idx="443">
                  <c:v>14.755000000000001</c:v>
                </c:pt>
                <c:pt idx="444">
                  <c:v>14.789</c:v>
                </c:pt>
                <c:pt idx="445">
                  <c:v>14.821999999999999</c:v>
                </c:pt>
                <c:pt idx="446">
                  <c:v>14.855</c:v>
                </c:pt>
                <c:pt idx="447">
                  <c:v>14.888999999999999</c:v>
                </c:pt>
                <c:pt idx="448">
                  <c:v>14.922000000000001</c:v>
                </c:pt>
                <c:pt idx="449">
                  <c:v>14.955</c:v>
                </c:pt>
                <c:pt idx="450">
                  <c:v>14.989000000000001</c:v>
                </c:pt>
                <c:pt idx="451">
                  <c:v>15.022</c:v>
                </c:pt>
                <c:pt idx="452">
                  <c:v>15.055</c:v>
                </c:pt>
                <c:pt idx="453">
                  <c:v>15.089</c:v>
                </c:pt>
                <c:pt idx="454">
                  <c:v>15.122</c:v>
                </c:pt>
                <c:pt idx="455">
                  <c:v>15.154999999999999</c:v>
                </c:pt>
                <c:pt idx="456">
                  <c:v>15.189</c:v>
                </c:pt>
                <c:pt idx="457">
                  <c:v>15.222</c:v>
                </c:pt>
                <c:pt idx="458">
                  <c:v>15.255000000000001</c:v>
                </c:pt>
                <c:pt idx="459">
                  <c:v>15.289</c:v>
                </c:pt>
                <c:pt idx="460">
                  <c:v>15.321999999999999</c:v>
                </c:pt>
                <c:pt idx="461">
                  <c:v>15.355</c:v>
                </c:pt>
                <c:pt idx="462">
                  <c:v>15.388999999999999</c:v>
                </c:pt>
                <c:pt idx="463">
                  <c:v>15.422000000000001</c:v>
                </c:pt>
                <c:pt idx="464">
                  <c:v>15.455</c:v>
                </c:pt>
                <c:pt idx="465">
                  <c:v>15.489000000000001</c:v>
                </c:pt>
                <c:pt idx="466">
                  <c:v>15.522</c:v>
                </c:pt>
                <c:pt idx="467">
                  <c:v>15.555</c:v>
                </c:pt>
                <c:pt idx="468">
                  <c:v>15.589</c:v>
                </c:pt>
                <c:pt idx="469">
                  <c:v>15.622</c:v>
                </c:pt>
                <c:pt idx="470">
                  <c:v>15.654999999999999</c:v>
                </c:pt>
                <c:pt idx="471">
                  <c:v>15.689</c:v>
                </c:pt>
                <c:pt idx="472">
                  <c:v>15.722</c:v>
                </c:pt>
                <c:pt idx="473">
                  <c:v>15.755000000000001</c:v>
                </c:pt>
                <c:pt idx="474">
                  <c:v>15.789</c:v>
                </c:pt>
                <c:pt idx="475">
                  <c:v>15.821999999999999</c:v>
                </c:pt>
                <c:pt idx="476">
                  <c:v>15.855</c:v>
                </c:pt>
                <c:pt idx="477">
                  <c:v>15.888999999999999</c:v>
                </c:pt>
                <c:pt idx="478">
                  <c:v>15.922000000000001</c:v>
                </c:pt>
                <c:pt idx="479">
                  <c:v>15.955</c:v>
                </c:pt>
                <c:pt idx="480">
                  <c:v>15.989000000000001</c:v>
                </c:pt>
                <c:pt idx="481">
                  <c:v>16.021999999999998</c:v>
                </c:pt>
                <c:pt idx="482">
                  <c:v>16.055</c:v>
                </c:pt>
                <c:pt idx="483">
                  <c:v>16.088999999999999</c:v>
                </c:pt>
                <c:pt idx="484">
                  <c:v>16.122</c:v>
                </c:pt>
                <c:pt idx="485">
                  <c:v>16.155000000000001</c:v>
                </c:pt>
                <c:pt idx="486">
                  <c:v>16.189</c:v>
                </c:pt>
                <c:pt idx="487">
                  <c:v>16.222000000000001</c:v>
                </c:pt>
                <c:pt idx="488">
                  <c:v>16.254999999999999</c:v>
                </c:pt>
                <c:pt idx="489">
                  <c:v>16.289000000000001</c:v>
                </c:pt>
                <c:pt idx="490">
                  <c:v>16.321999999999999</c:v>
                </c:pt>
                <c:pt idx="491">
                  <c:v>16.355</c:v>
                </c:pt>
                <c:pt idx="492">
                  <c:v>16.388999999999999</c:v>
                </c:pt>
                <c:pt idx="493">
                  <c:v>16.422000000000001</c:v>
                </c:pt>
                <c:pt idx="494">
                  <c:v>16.454999999999998</c:v>
                </c:pt>
                <c:pt idx="495">
                  <c:v>16.489000000000001</c:v>
                </c:pt>
                <c:pt idx="496">
                  <c:v>16.521999999999998</c:v>
                </c:pt>
                <c:pt idx="497">
                  <c:v>16.555</c:v>
                </c:pt>
                <c:pt idx="498">
                  <c:v>16.588999999999999</c:v>
                </c:pt>
                <c:pt idx="499">
                  <c:v>16.622</c:v>
                </c:pt>
                <c:pt idx="500">
                  <c:v>16.655000000000001</c:v>
                </c:pt>
                <c:pt idx="501">
                  <c:v>16.689</c:v>
                </c:pt>
                <c:pt idx="502">
                  <c:v>16.722000000000001</c:v>
                </c:pt>
                <c:pt idx="503">
                  <c:v>16.754999999999999</c:v>
                </c:pt>
                <c:pt idx="504">
                  <c:v>16.789000000000001</c:v>
                </c:pt>
                <c:pt idx="505">
                  <c:v>16.821999999999999</c:v>
                </c:pt>
                <c:pt idx="506">
                  <c:v>16.855</c:v>
                </c:pt>
                <c:pt idx="507">
                  <c:v>16.888999999999999</c:v>
                </c:pt>
                <c:pt idx="508">
                  <c:v>16.922000000000001</c:v>
                </c:pt>
                <c:pt idx="509">
                  <c:v>16.954999999999998</c:v>
                </c:pt>
                <c:pt idx="510">
                  <c:v>16.989000000000001</c:v>
                </c:pt>
                <c:pt idx="511">
                  <c:v>17.021999999999998</c:v>
                </c:pt>
                <c:pt idx="512">
                  <c:v>17.055</c:v>
                </c:pt>
                <c:pt idx="513">
                  <c:v>17.088999999999999</c:v>
                </c:pt>
                <c:pt idx="514">
                  <c:v>17.122</c:v>
                </c:pt>
                <c:pt idx="515">
                  <c:v>17.155000000000001</c:v>
                </c:pt>
                <c:pt idx="516">
                  <c:v>17.189</c:v>
                </c:pt>
                <c:pt idx="517">
                  <c:v>17.222000000000001</c:v>
                </c:pt>
                <c:pt idx="518">
                  <c:v>17.254999999999999</c:v>
                </c:pt>
                <c:pt idx="519">
                  <c:v>17.289000000000001</c:v>
                </c:pt>
                <c:pt idx="520">
                  <c:v>17.321999999999999</c:v>
                </c:pt>
                <c:pt idx="521">
                  <c:v>17.355</c:v>
                </c:pt>
                <c:pt idx="522">
                  <c:v>17.388999999999999</c:v>
                </c:pt>
                <c:pt idx="523">
                  <c:v>17.422000000000001</c:v>
                </c:pt>
                <c:pt idx="524">
                  <c:v>17.454999999999998</c:v>
                </c:pt>
                <c:pt idx="525">
                  <c:v>17.489000000000001</c:v>
                </c:pt>
                <c:pt idx="526">
                  <c:v>17.521999999999998</c:v>
                </c:pt>
                <c:pt idx="527">
                  <c:v>17.555</c:v>
                </c:pt>
                <c:pt idx="528">
                  <c:v>17.588999999999999</c:v>
                </c:pt>
                <c:pt idx="529">
                  <c:v>17.622</c:v>
                </c:pt>
                <c:pt idx="530">
                  <c:v>17.655000000000001</c:v>
                </c:pt>
                <c:pt idx="531">
                  <c:v>17.689</c:v>
                </c:pt>
                <c:pt idx="532">
                  <c:v>17.722000000000001</c:v>
                </c:pt>
                <c:pt idx="533">
                  <c:v>17.754999999999999</c:v>
                </c:pt>
                <c:pt idx="534">
                  <c:v>17.789000000000001</c:v>
                </c:pt>
                <c:pt idx="535">
                  <c:v>17.821999999999999</c:v>
                </c:pt>
                <c:pt idx="536">
                  <c:v>17.855</c:v>
                </c:pt>
                <c:pt idx="537">
                  <c:v>17.888999999999999</c:v>
                </c:pt>
                <c:pt idx="538">
                  <c:v>17.922000000000001</c:v>
                </c:pt>
                <c:pt idx="539">
                  <c:v>17.954999999999998</c:v>
                </c:pt>
                <c:pt idx="540">
                  <c:v>17.989000000000001</c:v>
                </c:pt>
                <c:pt idx="541">
                  <c:v>18.021999999999998</c:v>
                </c:pt>
                <c:pt idx="542">
                  <c:v>18.055</c:v>
                </c:pt>
                <c:pt idx="543">
                  <c:v>18.088999999999999</c:v>
                </c:pt>
                <c:pt idx="544">
                  <c:v>18.122</c:v>
                </c:pt>
                <c:pt idx="545">
                  <c:v>18.155000000000001</c:v>
                </c:pt>
                <c:pt idx="546">
                  <c:v>18.189</c:v>
                </c:pt>
                <c:pt idx="547">
                  <c:v>18.222000000000001</c:v>
                </c:pt>
                <c:pt idx="548">
                  <c:v>18.254999999999999</c:v>
                </c:pt>
                <c:pt idx="549">
                  <c:v>18.289000000000001</c:v>
                </c:pt>
                <c:pt idx="550">
                  <c:v>18.321999999999999</c:v>
                </c:pt>
                <c:pt idx="551">
                  <c:v>18.355</c:v>
                </c:pt>
                <c:pt idx="552">
                  <c:v>18.388999999999999</c:v>
                </c:pt>
                <c:pt idx="553">
                  <c:v>18.422000000000001</c:v>
                </c:pt>
                <c:pt idx="554">
                  <c:v>18.454999999999998</c:v>
                </c:pt>
                <c:pt idx="555">
                  <c:v>18.489000000000001</c:v>
                </c:pt>
                <c:pt idx="556">
                  <c:v>18.521999999999998</c:v>
                </c:pt>
                <c:pt idx="557">
                  <c:v>18.555</c:v>
                </c:pt>
                <c:pt idx="558">
                  <c:v>18.588999999999999</c:v>
                </c:pt>
                <c:pt idx="559">
                  <c:v>18.622</c:v>
                </c:pt>
                <c:pt idx="560">
                  <c:v>18.655000000000001</c:v>
                </c:pt>
                <c:pt idx="561">
                  <c:v>18.689</c:v>
                </c:pt>
                <c:pt idx="562">
                  <c:v>18.722000000000001</c:v>
                </c:pt>
                <c:pt idx="563">
                  <c:v>18.754999999999999</c:v>
                </c:pt>
                <c:pt idx="564">
                  <c:v>18.789000000000001</c:v>
                </c:pt>
                <c:pt idx="565">
                  <c:v>18.821999999999999</c:v>
                </c:pt>
                <c:pt idx="566">
                  <c:v>18.855</c:v>
                </c:pt>
                <c:pt idx="567">
                  <c:v>18.888999999999999</c:v>
                </c:pt>
                <c:pt idx="568">
                  <c:v>18.922000000000001</c:v>
                </c:pt>
                <c:pt idx="569">
                  <c:v>18.954999999999998</c:v>
                </c:pt>
                <c:pt idx="570">
                  <c:v>18.989000000000001</c:v>
                </c:pt>
                <c:pt idx="571">
                  <c:v>19.021999999999998</c:v>
                </c:pt>
                <c:pt idx="572">
                  <c:v>19.055</c:v>
                </c:pt>
                <c:pt idx="573">
                  <c:v>19.088999999999999</c:v>
                </c:pt>
                <c:pt idx="574">
                  <c:v>19.122</c:v>
                </c:pt>
                <c:pt idx="575">
                  <c:v>19.155000000000001</c:v>
                </c:pt>
                <c:pt idx="576">
                  <c:v>19.189</c:v>
                </c:pt>
                <c:pt idx="577">
                  <c:v>19.222000000000001</c:v>
                </c:pt>
                <c:pt idx="578">
                  <c:v>19.254999999999999</c:v>
                </c:pt>
                <c:pt idx="579">
                  <c:v>19.289000000000001</c:v>
                </c:pt>
                <c:pt idx="580">
                  <c:v>19.321999999999999</c:v>
                </c:pt>
                <c:pt idx="581">
                  <c:v>19.355</c:v>
                </c:pt>
                <c:pt idx="582">
                  <c:v>19.388999999999999</c:v>
                </c:pt>
                <c:pt idx="583">
                  <c:v>19.422000000000001</c:v>
                </c:pt>
                <c:pt idx="584">
                  <c:v>19.454999999999998</c:v>
                </c:pt>
                <c:pt idx="585">
                  <c:v>19.489000000000001</c:v>
                </c:pt>
                <c:pt idx="586">
                  <c:v>19.521999999999998</c:v>
                </c:pt>
                <c:pt idx="587">
                  <c:v>19.555</c:v>
                </c:pt>
                <c:pt idx="588">
                  <c:v>19.588999999999999</c:v>
                </c:pt>
                <c:pt idx="589">
                  <c:v>19.622</c:v>
                </c:pt>
                <c:pt idx="590">
                  <c:v>19.655000000000001</c:v>
                </c:pt>
                <c:pt idx="591">
                  <c:v>19.689</c:v>
                </c:pt>
                <c:pt idx="592">
                  <c:v>19.722000000000001</c:v>
                </c:pt>
                <c:pt idx="593">
                  <c:v>19.754999999999999</c:v>
                </c:pt>
                <c:pt idx="594">
                  <c:v>19.789000000000001</c:v>
                </c:pt>
                <c:pt idx="595">
                  <c:v>19.821999999999999</c:v>
                </c:pt>
                <c:pt idx="596">
                  <c:v>19.855</c:v>
                </c:pt>
                <c:pt idx="597">
                  <c:v>19.888999999999999</c:v>
                </c:pt>
                <c:pt idx="598">
                  <c:v>19.922000000000001</c:v>
                </c:pt>
                <c:pt idx="599">
                  <c:v>19.954999999999998</c:v>
                </c:pt>
                <c:pt idx="600">
                  <c:v>19.989000000000001</c:v>
                </c:pt>
                <c:pt idx="601">
                  <c:v>20.021999999999998</c:v>
                </c:pt>
                <c:pt idx="602">
                  <c:v>20.055</c:v>
                </c:pt>
                <c:pt idx="603">
                  <c:v>20.088999999999999</c:v>
                </c:pt>
                <c:pt idx="604">
                  <c:v>20.122</c:v>
                </c:pt>
                <c:pt idx="605">
                  <c:v>20.155000000000001</c:v>
                </c:pt>
                <c:pt idx="606">
                  <c:v>20.189</c:v>
                </c:pt>
                <c:pt idx="607">
                  <c:v>20.222000000000001</c:v>
                </c:pt>
                <c:pt idx="608">
                  <c:v>20.254999999999999</c:v>
                </c:pt>
                <c:pt idx="609">
                  <c:v>20.289000000000001</c:v>
                </c:pt>
                <c:pt idx="610">
                  <c:v>20.321999999999999</c:v>
                </c:pt>
                <c:pt idx="611">
                  <c:v>20.355</c:v>
                </c:pt>
                <c:pt idx="612">
                  <c:v>20.388999999999999</c:v>
                </c:pt>
                <c:pt idx="613">
                  <c:v>20.422000000000001</c:v>
                </c:pt>
                <c:pt idx="614">
                  <c:v>20.454999999999998</c:v>
                </c:pt>
                <c:pt idx="615">
                  <c:v>20.489000000000001</c:v>
                </c:pt>
                <c:pt idx="616">
                  <c:v>20.521999999999998</c:v>
                </c:pt>
                <c:pt idx="617">
                  <c:v>20.555</c:v>
                </c:pt>
                <c:pt idx="618">
                  <c:v>20.588999999999999</c:v>
                </c:pt>
                <c:pt idx="619">
                  <c:v>20.622</c:v>
                </c:pt>
                <c:pt idx="620">
                  <c:v>20.655000000000001</c:v>
                </c:pt>
                <c:pt idx="621">
                  <c:v>20.689</c:v>
                </c:pt>
                <c:pt idx="622">
                  <c:v>20.722000000000001</c:v>
                </c:pt>
                <c:pt idx="623">
                  <c:v>20.754999999999999</c:v>
                </c:pt>
                <c:pt idx="624">
                  <c:v>20.789000000000001</c:v>
                </c:pt>
                <c:pt idx="625">
                  <c:v>20.821999999999999</c:v>
                </c:pt>
                <c:pt idx="626">
                  <c:v>20.855</c:v>
                </c:pt>
                <c:pt idx="627">
                  <c:v>20.888999999999999</c:v>
                </c:pt>
                <c:pt idx="628">
                  <c:v>20.922000000000001</c:v>
                </c:pt>
                <c:pt idx="629">
                  <c:v>20.954999999999998</c:v>
                </c:pt>
                <c:pt idx="630">
                  <c:v>20.988</c:v>
                </c:pt>
                <c:pt idx="631">
                  <c:v>21.021999999999998</c:v>
                </c:pt>
                <c:pt idx="632">
                  <c:v>21.055</c:v>
                </c:pt>
                <c:pt idx="633">
                  <c:v>21.088000000000001</c:v>
                </c:pt>
                <c:pt idx="634">
                  <c:v>21.122</c:v>
                </c:pt>
                <c:pt idx="635">
                  <c:v>21.155000000000001</c:v>
                </c:pt>
                <c:pt idx="636">
                  <c:v>21.187999999999999</c:v>
                </c:pt>
                <c:pt idx="637">
                  <c:v>21.222000000000001</c:v>
                </c:pt>
                <c:pt idx="638">
                  <c:v>21.254999999999999</c:v>
                </c:pt>
                <c:pt idx="639">
                  <c:v>21.288</c:v>
                </c:pt>
                <c:pt idx="640">
                  <c:v>21.321999999999999</c:v>
                </c:pt>
                <c:pt idx="641">
                  <c:v>21.355</c:v>
                </c:pt>
                <c:pt idx="642">
                  <c:v>21.388000000000002</c:v>
                </c:pt>
                <c:pt idx="643">
                  <c:v>21.422000000000001</c:v>
                </c:pt>
                <c:pt idx="644">
                  <c:v>21.454999999999998</c:v>
                </c:pt>
                <c:pt idx="645">
                  <c:v>21.488</c:v>
                </c:pt>
                <c:pt idx="646">
                  <c:v>21.521999999999998</c:v>
                </c:pt>
                <c:pt idx="647">
                  <c:v>21.555</c:v>
                </c:pt>
                <c:pt idx="648">
                  <c:v>21.588000000000001</c:v>
                </c:pt>
                <c:pt idx="649">
                  <c:v>21.622</c:v>
                </c:pt>
                <c:pt idx="650">
                  <c:v>21.655000000000001</c:v>
                </c:pt>
                <c:pt idx="651">
                  <c:v>21.687999999999999</c:v>
                </c:pt>
                <c:pt idx="652">
                  <c:v>21.722000000000001</c:v>
                </c:pt>
                <c:pt idx="653">
                  <c:v>21.754999999999999</c:v>
                </c:pt>
                <c:pt idx="654">
                  <c:v>21.788</c:v>
                </c:pt>
                <c:pt idx="655">
                  <c:v>21.821999999999999</c:v>
                </c:pt>
                <c:pt idx="656">
                  <c:v>21.855</c:v>
                </c:pt>
                <c:pt idx="657">
                  <c:v>21.888000000000002</c:v>
                </c:pt>
                <c:pt idx="658">
                  <c:v>21.922000000000001</c:v>
                </c:pt>
                <c:pt idx="659">
                  <c:v>21.954999999999998</c:v>
                </c:pt>
                <c:pt idx="660">
                  <c:v>21.988</c:v>
                </c:pt>
                <c:pt idx="661">
                  <c:v>22.021999999999998</c:v>
                </c:pt>
                <c:pt idx="662">
                  <c:v>22.055</c:v>
                </c:pt>
                <c:pt idx="663">
                  <c:v>22.088000000000001</c:v>
                </c:pt>
                <c:pt idx="664">
                  <c:v>22.122</c:v>
                </c:pt>
                <c:pt idx="665">
                  <c:v>22.155000000000001</c:v>
                </c:pt>
                <c:pt idx="666">
                  <c:v>22.187999999999999</c:v>
                </c:pt>
                <c:pt idx="667">
                  <c:v>22.222000000000001</c:v>
                </c:pt>
                <c:pt idx="668">
                  <c:v>22.254999999999999</c:v>
                </c:pt>
                <c:pt idx="669">
                  <c:v>22.288</c:v>
                </c:pt>
                <c:pt idx="670">
                  <c:v>22.321999999999999</c:v>
                </c:pt>
                <c:pt idx="671">
                  <c:v>22.355</c:v>
                </c:pt>
                <c:pt idx="672">
                  <c:v>22.388000000000002</c:v>
                </c:pt>
                <c:pt idx="673">
                  <c:v>22.422000000000001</c:v>
                </c:pt>
                <c:pt idx="674">
                  <c:v>22.454999999999998</c:v>
                </c:pt>
                <c:pt idx="675">
                  <c:v>22.488</c:v>
                </c:pt>
                <c:pt idx="676">
                  <c:v>22.521999999999998</c:v>
                </c:pt>
                <c:pt idx="677">
                  <c:v>22.555</c:v>
                </c:pt>
                <c:pt idx="678">
                  <c:v>22.588000000000001</c:v>
                </c:pt>
                <c:pt idx="679">
                  <c:v>22.622</c:v>
                </c:pt>
                <c:pt idx="680">
                  <c:v>22.655000000000001</c:v>
                </c:pt>
                <c:pt idx="681">
                  <c:v>22.687999999999999</c:v>
                </c:pt>
                <c:pt idx="682">
                  <c:v>22.722000000000001</c:v>
                </c:pt>
                <c:pt idx="683">
                  <c:v>22.754999999999999</c:v>
                </c:pt>
                <c:pt idx="684">
                  <c:v>22.788</c:v>
                </c:pt>
                <c:pt idx="685">
                  <c:v>22.821999999999999</c:v>
                </c:pt>
                <c:pt idx="686">
                  <c:v>22.855</c:v>
                </c:pt>
                <c:pt idx="687">
                  <c:v>22.888000000000002</c:v>
                </c:pt>
                <c:pt idx="688">
                  <c:v>22.922000000000001</c:v>
                </c:pt>
                <c:pt idx="689">
                  <c:v>22.954999999999998</c:v>
                </c:pt>
                <c:pt idx="690">
                  <c:v>22.988</c:v>
                </c:pt>
                <c:pt idx="691">
                  <c:v>23.021999999999998</c:v>
                </c:pt>
                <c:pt idx="692">
                  <c:v>23.055</c:v>
                </c:pt>
                <c:pt idx="693">
                  <c:v>23.088000000000001</c:v>
                </c:pt>
                <c:pt idx="694">
                  <c:v>23.122</c:v>
                </c:pt>
                <c:pt idx="695">
                  <c:v>23.155000000000001</c:v>
                </c:pt>
                <c:pt idx="696">
                  <c:v>23.187999999999999</c:v>
                </c:pt>
                <c:pt idx="697">
                  <c:v>23.222000000000001</c:v>
                </c:pt>
                <c:pt idx="698">
                  <c:v>23.254999999999999</c:v>
                </c:pt>
                <c:pt idx="699">
                  <c:v>23.288</c:v>
                </c:pt>
                <c:pt idx="700">
                  <c:v>23.321999999999999</c:v>
                </c:pt>
                <c:pt idx="701">
                  <c:v>23.355</c:v>
                </c:pt>
                <c:pt idx="702">
                  <c:v>23.388000000000002</c:v>
                </c:pt>
                <c:pt idx="703">
                  <c:v>23.422000000000001</c:v>
                </c:pt>
                <c:pt idx="704">
                  <c:v>23.454999999999998</c:v>
                </c:pt>
                <c:pt idx="705">
                  <c:v>23.488</c:v>
                </c:pt>
                <c:pt idx="706">
                  <c:v>23.521999999999998</c:v>
                </c:pt>
                <c:pt idx="707">
                  <c:v>23.555</c:v>
                </c:pt>
                <c:pt idx="708">
                  <c:v>23.588000000000001</c:v>
                </c:pt>
                <c:pt idx="709">
                  <c:v>23.622</c:v>
                </c:pt>
                <c:pt idx="710">
                  <c:v>23.655000000000001</c:v>
                </c:pt>
                <c:pt idx="711">
                  <c:v>23.687999999999999</c:v>
                </c:pt>
                <c:pt idx="712">
                  <c:v>23.722000000000001</c:v>
                </c:pt>
                <c:pt idx="713">
                  <c:v>23.754999999999999</c:v>
                </c:pt>
                <c:pt idx="714">
                  <c:v>23.788</c:v>
                </c:pt>
                <c:pt idx="715">
                  <c:v>23.821999999999999</c:v>
                </c:pt>
                <c:pt idx="716">
                  <c:v>23.855</c:v>
                </c:pt>
                <c:pt idx="717">
                  <c:v>23.888000000000002</c:v>
                </c:pt>
                <c:pt idx="718">
                  <c:v>23.922000000000001</c:v>
                </c:pt>
                <c:pt idx="719">
                  <c:v>23.954999999999998</c:v>
                </c:pt>
                <c:pt idx="720">
                  <c:v>23.988</c:v>
                </c:pt>
                <c:pt idx="721">
                  <c:v>24.021999999999998</c:v>
                </c:pt>
                <c:pt idx="722">
                  <c:v>24.055</c:v>
                </c:pt>
                <c:pt idx="723">
                  <c:v>24.088000000000001</c:v>
                </c:pt>
                <c:pt idx="724">
                  <c:v>24.122</c:v>
                </c:pt>
                <c:pt idx="725">
                  <c:v>24.155000000000001</c:v>
                </c:pt>
                <c:pt idx="726">
                  <c:v>24.187999999999999</c:v>
                </c:pt>
                <c:pt idx="727">
                  <c:v>24.222000000000001</c:v>
                </c:pt>
                <c:pt idx="728">
                  <c:v>24.254999999999999</c:v>
                </c:pt>
                <c:pt idx="729">
                  <c:v>24.288</c:v>
                </c:pt>
                <c:pt idx="730">
                  <c:v>24.321999999999999</c:v>
                </c:pt>
                <c:pt idx="731">
                  <c:v>24.355</c:v>
                </c:pt>
                <c:pt idx="732">
                  <c:v>24.388000000000002</c:v>
                </c:pt>
                <c:pt idx="733">
                  <c:v>24.422000000000001</c:v>
                </c:pt>
                <c:pt idx="734">
                  <c:v>24.454999999999998</c:v>
                </c:pt>
                <c:pt idx="735">
                  <c:v>24.488</c:v>
                </c:pt>
                <c:pt idx="736">
                  <c:v>24.521999999999998</c:v>
                </c:pt>
                <c:pt idx="737">
                  <c:v>24.555</c:v>
                </c:pt>
                <c:pt idx="738">
                  <c:v>24.588000000000001</c:v>
                </c:pt>
                <c:pt idx="739">
                  <c:v>24.622</c:v>
                </c:pt>
                <c:pt idx="740">
                  <c:v>24.655000000000001</c:v>
                </c:pt>
                <c:pt idx="741">
                  <c:v>24.687999999999999</c:v>
                </c:pt>
                <c:pt idx="742">
                  <c:v>24.722000000000001</c:v>
                </c:pt>
                <c:pt idx="743">
                  <c:v>24.754999999999999</c:v>
                </c:pt>
                <c:pt idx="744">
                  <c:v>24.788</c:v>
                </c:pt>
                <c:pt idx="745">
                  <c:v>24.821999999999999</c:v>
                </c:pt>
                <c:pt idx="746">
                  <c:v>24.855</c:v>
                </c:pt>
                <c:pt idx="747">
                  <c:v>24.888000000000002</c:v>
                </c:pt>
                <c:pt idx="748">
                  <c:v>24.922000000000001</c:v>
                </c:pt>
                <c:pt idx="749">
                  <c:v>24.954999999999998</c:v>
                </c:pt>
                <c:pt idx="750">
                  <c:v>24.988</c:v>
                </c:pt>
                <c:pt idx="751">
                  <c:v>25.021999999999998</c:v>
                </c:pt>
                <c:pt idx="752">
                  <c:v>25.055</c:v>
                </c:pt>
                <c:pt idx="753">
                  <c:v>25.088000000000001</c:v>
                </c:pt>
                <c:pt idx="754">
                  <c:v>25.122</c:v>
                </c:pt>
                <c:pt idx="755">
                  <c:v>25.155000000000001</c:v>
                </c:pt>
                <c:pt idx="756">
                  <c:v>25.187999999999999</c:v>
                </c:pt>
                <c:pt idx="757">
                  <c:v>25.222000000000001</c:v>
                </c:pt>
                <c:pt idx="758">
                  <c:v>25.254999999999999</c:v>
                </c:pt>
                <c:pt idx="759">
                  <c:v>25.288</c:v>
                </c:pt>
                <c:pt idx="760">
                  <c:v>25.321999999999999</c:v>
                </c:pt>
                <c:pt idx="761">
                  <c:v>25.355</c:v>
                </c:pt>
                <c:pt idx="762">
                  <c:v>25.388000000000002</c:v>
                </c:pt>
                <c:pt idx="763">
                  <c:v>25.422000000000001</c:v>
                </c:pt>
                <c:pt idx="764">
                  <c:v>25.454999999999998</c:v>
                </c:pt>
                <c:pt idx="765">
                  <c:v>25.488</c:v>
                </c:pt>
                <c:pt idx="766">
                  <c:v>25.521999999999998</c:v>
                </c:pt>
                <c:pt idx="767">
                  <c:v>25.555</c:v>
                </c:pt>
                <c:pt idx="768">
                  <c:v>25.588000000000001</c:v>
                </c:pt>
                <c:pt idx="769">
                  <c:v>25.622</c:v>
                </c:pt>
                <c:pt idx="770">
                  <c:v>25.655000000000001</c:v>
                </c:pt>
                <c:pt idx="771">
                  <c:v>25.687999999999999</c:v>
                </c:pt>
                <c:pt idx="772">
                  <c:v>25.722000000000001</c:v>
                </c:pt>
                <c:pt idx="773">
                  <c:v>25.754999999999999</c:v>
                </c:pt>
                <c:pt idx="774">
                  <c:v>25.788</c:v>
                </c:pt>
                <c:pt idx="775">
                  <c:v>25.821999999999999</c:v>
                </c:pt>
                <c:pt idx="776">
                  <c:v>25.855</c:v>
                </c:pt>
                <c:pt idx="777">
                  <c:v>25.888000000000002</c:v>
                </c:pt>
                <c:pt idx="778">
                  <c:v>25.922000000000001</c:v>
                </c:pt>
                <c:pt idx="779">
                  <c:v>25.954999999999998</c:v>
                </c:pt>
                <c:pt idx="780">
                  <c:v>25.988</c:v>
                </c:pt>
                <c:pt idx="781">
                  <c:v>26.021999999999998</c:v>
                </c:pt>
                <c:pt idx="782">
                  <c:v>26.055</c:v>
                </c:pt>
                <c:pt idx="783">
                  <c:v>26.088000000000001</c:v>
                </c:pt>
                <c:pt idx="784">
                  <c:v>26.122</c:v>
                </c:pt>
                <c:pt idx="785">
                  <c:v>26.155000000000001</c:v>
                </c:pt>
                <c:pt idx="786">
                  <c:v>26.187999999999999</c:v>
                </c:pt>
                <c:pt idx="787">
                  <c:v>26.222000000000001</c:v>
                </c:pt>
                <c:pt idx="788">
                  <c:v>26.254999999999999</c:v>
                </c:pt>
                <c:pt idx="789">
                  <c:v>26.288</c:v>
                </c:pt>
                <c:pt idx="790">
                  <c:v>26.321999999999999</c:v>
                </c:pt>
                <c:pt idx="791">
                  <c:v>26.355</c:v>
                </c:pt>
                <c:pt idx="792">
                  <c:v>26.388000000000002</c:v>
                </c:pt>
                <c:pt idx="793">
                  <c:v>26.422000000000001</c:v>
                </c:pt>
                <c:pt idx="794">
                  <c:v>26.454999999999998</c:v>
                </c:pt>
                <c:pt idx="795">
                  <c:v>26.488</c:v>
                </c:pt>
                <c:pt idx="796">
                  <c:v>26.521999999999998</c:v>
                </c:pt>
                <c:pt idx="797">
                  <c:v>26.555</c:v>
                </c:pt>
                <c:pt idx="798">
                  <c:v>26.588000000000001</c:v>
                </c:pt>
                <c:pt idx="799">
                  <c:v>26.622</c:v>
                </c:pt>
                <c:pt idx="800">
                  <c:v>26.655000000000001</c:v>
                </c:pt>
                <c:pt idx="801">
                  <c:v>26.687999999999999</c:v>
                </c:pt>
                <c:pt idx="802">
                  <c:v>26.722000000000001</c:v>
                </c:pt>
                <c:pt idx="803">
                  <c:v>26.754999999999999</c:v>
                </c:pt>
                <c:pt idx="804">
                  <c:v>26.788</c:v>
                </c:pt>
                <c:pt idx="805">
                  <c:v>26.821999999999999</c:v>
                </c:pt>
                <c:pt idx="806">
                  <c:v>26.855</c:v>
                </c:pt>
                <c:pt idx="807">
                  <c:v>26.888000000000002</c:v>
                </c:pt>
                <c:pt idx="808">
                  <c:v>26.922000000000001</c:v>
                </c:pt>
                <c:pt idx="809">
                  <c:v>26.954999999999998</c:v>
                </c:pt>
                <c:pt idx="810">
                  <c:v>26.988</c:v>
                </c:pt>
                <c:pt idx="811">
                  <c:v>27.021999999999998</c:v>
                </c:pt>
                <c:pt idx="812">
                  <c:v>27.055</c:v>
                </c:pt>
                <c:pt idx="813">
                  <c:v>27.088000000000001</c:v>
                </c:pt>
                <c:pt idx="814">
                  <c:v>27.122</c:v>
                </c:pt>
                <c:pt idx="815">
                  <c:v>27.155000000000001</c:v>
                </c:pt>
                <c:pt idx="816">
                  <c:v>27.187999999999999</c:v>
                </c:pt>
                <c:pt idx="817">
                  <c:v>27.222000000000001</c:v>
                </c:pt>
                <c:pt idx="818">
                  <c:v>27.254999999999999</c:v>
                </c:pt>
                <c:pt idx="819">
                  <c:v>27.288</c:v>
                </c:pt>
                <c:pt idx="820">
                  <c:v>27.321999999999999</c:v>
                </c:pt>
                <c:pt idx="821">
                  <c:v>27.355</c:v>
                </c:pt>
                <c:pt idx="822">
                  <c:v>27.388000000000002</c:v>
                </c:pt>
                <c:pt idx="823">
                  <c:v>27.422000000000001</c:v>
                </c:pt>
                <c:pt idx="824">
                  <c:v>27.454999999999998</c:v>
                </c:pt>
                <c:pt idx="825">
                  <c:v>27.488</c:v>
                </c:pt>
                <c:pt idx="826">
                  <c:v>27.521999999999998</c:v>
                </c:pt>
                <c:pt idx="827">
                  <c:v>27.555</c:v>
                </c:pt>
                <c:pt idx="828">
                  <c:v>27.588000000000001</c:v>
                </c:pt>
                <c:pt idx="829">
                  <c:v>27.622</c:v>
                </c:pt>
                <c:pt idx="830">
                  <c:v>27.655000000000001</c:v>
                </c:pt>
                <c:pt idx="831">
                  <c:v>27.687999999999999</c:v>
                </c:pt>
                <c:pt idx="832">
                  <c:v>27.722000000000001</c:v>
                </c:pt>
                <c:pt idx="833">
                  <c:v>27.754999999999999</c:v>
                </c:pt>
                <c:pt idx="834">
                  <c:v>27.788</c:v>
                </c:pt>
                <c:pt idx="835">
                  <c:v>27.821999999999999</c:v>
                </c:pt>
                <c:pt idx="836">
                  <c:v>27.855</c:v>
                </c:pt>
                <c:pt idx="837">
                  <c:v>27.888000000000002</c:v>
                </c:pt>
                <c:pt idx="838">
                  <c:v>27.922000000000001</c:v>
                </c:pt>
                <c:pt idx="839">
                  <c:v>27.954999999999998</c:v>
                </c:pt>
                <c:pt idx="840">
                  <c:v>27.988</c:v>
                </c:pt>
                <c:pt idx="841">
                  <c:v>28.021000000000001</c:v>
                </c:pt>
                <c:pt idx="842">
                  <c:v>28.055</c:v>
                </c:pt>
                <c:pt idx="843">
                  <c:v>28.088000000000001</c:v>
                </c:pt>
                <c:pt idx="844">
                  <c:v>28.120999999999999</c:v>
                </c:pt>
                <c:pt idx="845">
                  <c:v>28.155000000000001</c:v>
                </c:pt>
                <c:pt idx="846">
                  <c:v>28.187999999999999</c:v>
                </c:pt>
                <c:pt idx="847">
                  <c:v>28.221</c:v>
                </c:pt>
                <c:pt idx="848">
                  <c:v>28.254999999999999</c:v>
                </c:pt>
                <c:pt idx="849">
                  <c:v>28.288</c:v>
                </c:pt>
                <c:pt idx="850">
                  <c:v>28.321000000000002</c:v>
                </c:pt>
                <c:pt idx="851">
                  <c:v>28.355</c:v>
                </c:pt>
                <c:pt idx="852">
                  <c:v>28.388000000000002</c:v>
                </c:pt>
                <c:pt idx="853">
                  <c:v>28.420999999999999</c:v>
                </c:pt>
                <c:pt idx="854">
                  <c:v>28.454999999999998</c:v>
                </c:pt>
                <c:pt idx="855">
                  <c:v>28.488</c:v>
                </c:pt>
                <c:pt idx="856">
                  <c:v>28.521000000000001</c:v>
                </c:pt>
                <c:pt idx="857">
                  <c:v>28.555</c:v>
                </c:pt>
                <c:pt idx="858">
                  <c:v>28.588000000000001</c:v>
                </c:pt>
                <c:pt idx="859">
                  <c:v>28.620999999999999</c:v>
                </c:pt>
                <c:pt idx="860">
                  <c:v>28.655000000000001</c:v>
                </c:pt>
                <c:pt idx="861">
                  <c:v>28.687999999999999</c:v>
                </c:pt>
                <c:pt idx="862">
                  <c:v>28.721</c:v>
                </c:pt>
                <c:pt idx="863">
                  <c:v>28.754999999999999</c:v>
                </c:pt>
                <c:pt idx="864">
                  <c:v>28.788</c:v>
                </c:pt>
                <c:pt idx="865">
                  <c:v>28.821000000000002</c:v>
                </c:pt>
                <c:pt idx="866">
                  <c:v>28.855</c:v>
                </c:pt>
                <c:pt idx="867">
                  <c:v>28.888000000000002</c:v>
                </c:pt>
                <c:pt idx="868">
                  <c:v>28.920999999999999</c:v>
                </c:pt>
                <c:pt idx="869">
                  <c:v>28.954999999999998</c:v>
                </c:pt>
                <c:pt idx="870">
                  <c:v>28.988</c:v>
                </c:pt>
                <c:pt idx="871">
                  <c:v>29.021000000000001</c:v>
                </c:pt>
                <c:pt idx="872">
                  <c:v>29.055</c:v>
                </c:pt>
                <c:pt idx="873">
                  <c:v>29.088000000000001</c:v>
                </c:pt>
                <c:pt idx="874">
                  <c:v>29.120999999999999</c:v>
                </c:pt>
                <c:pt idx="875">
                  <c:v>29.155000000000001</c:v>
                </c:pt>
                <c:pt idx="876">
                  <c:v>29.187999999999999</c:v>
                </c:pt>
                <c:pt idx="877">
                  <c:v>29.221</c:v>
                </c:pt>
                <c:pt idx="878">
                  <c:v>29.254999999999999</c:v>
                </c:pt>
                <c:pt idx="879">
                  <c:v>29.288</c:v>
                </c:pt>
                <c:pt idx="880">
                  <c:v>29.321000000000002</c:v>
                </c:pt>
                <c:pt idx="881">
                  <c:v>29.355</c:v>
                </c:pt>
                <c:pt idx="882">
                  <c:v>29.388000000000002</c:v>
                </c:pt>
                <c:pt idx="883">
                  <c:v>29.420999999999999</c:v>
                </c:pt>
                <c:pt idx="884">
                  <c:v>29.454999999999998</c:v>
                </c:pt>
                <c:pt idx="885">
                  <c:v>29.488</c:v>
                </c:pt>
                <c:pt idx="886">
                  <c:v>29.521000000000001</c:v>
                </c:pt>
                <c:pt idx="887">
                  <c:v>29.555</c:v>
                </c:pt>
                <c:pt idx="888">
                  <c:v>29.588000000000001</c:v>
                </c:pt>
                <c:pt idx="889">
                  <c:v>29.620999999999999</c:v>
                </c:pt>
                <c:pt idx="890">
                  <c:v>29.655000000000001</c:v>
                </c:pt>
                <c:pt idx="891">
                  <c:v>29.687999999999999</c:v>
                </c:pt>
                <c:pt idx="892">
                  <c:v>29.721</c:v>
                </c:pt>
                <c:pt idx="893">
                  <c:v>29.754999999999999</c:v>
                </c:pt>
                <c:pt idx="894">
                  <c:v>29.788</c:v>
                </c:pt>
                <c:pt idx="895">
                  <c:v>29.821000000000002</c:v>
                </c:pt>
                <c:pt idx="896">
                  <c:v>29.855</c:v>
                </c:pt>
                <c:pt idx="897">
                  <c:v>29.888000000000002</c:v>
                </c:pt>
                <c:pt idx="898">
                  <c:v>29.920999999999999</c:v>
                </c:pt>
                <c:pt idx="899">
                  <c:v>29.954999999999998</c:v>
                </c:pt>
                <c:pt idx="900">
                  <c:v>29.988</c:v>
                </c:pt>
                <c:pt idx="901">
                  <c:v>30.021000000000001</c:v>
                </c:pt>
                <c:pt idx="902">
                  <c:v>30.055</c:v>
                </c:pt>
                <c:pt idx="903">
                  <c:v>30.088000000000001</c:v>
                </c:pt>
                <c:pt idx="904">
                  <c:v>30.120999999999999</c:v>
                </c:pt>
                <c:pt idx="905">
                  <c:v>30.155000000000001</c:v>
                </c:pt>
                <c:pt idx="906">
                  <c:v>30.187999999999999</c:v>
                </c:pt>
                <c:pt idx="907">
                  <c:v>30.221</c:v>
                </c:pt>
                <c:pt idx="908">
                  <c:v>30.254999999999999</c:v>
                </c:pt>
                <c:pt idx="909">
                  <c:v>30.288</c:v>
                </c:pt>
                <c:pt idx="910">
                  <c:v>30.321000000000002</c:v>
                </c:pt>
                <c:pt idx="911">
                  <c:v>30.355</c:v>
                </c:pt>
                <c:pt idx="912">
                  <c:v>30.388000000000002</c:v>
                </c:pt>
                <c:pt idx="913">
                  <c:v>30.420999999999999</c:v>
                </c:pt>
                <c:pt idx="914">
                  <c:v>30.454999999999998</c:v>
                </c:pt>
                <c:pt idx="915">
                  <c:v>30.488</c:v>
                </c:pt>
                <c:pt idx="916">
                  <c:v>30.521000000000001</c:v>
                </c:pt>
                <c:pt idx="917">
                  <c:v>30.555</c:v>
                </c:pt>
                <c:pt idx="918">
                  <c:v>30.588000000000001</c:v>
                </c:pt>
                <c:pt idx="919">
                  <c:v>30.620999999999999</c:v>
                </c:pt>
                <c:pt idx="920">
                  <c:v>30.655000000000001</c:v>
                </c:pt>
                <c:pt idx="921">
                  <c:v>30.687999999999999</c:v>
                </c:pt>
                <c:pt idx="922">
                  <c:v>30.721</c:v>
                </c:pt>
                <c:pt idx="923">
                  <c:v>30.754999999999999</c:v>
                </c:pt>
                <c:pt idx="924">
                  <c:v>30.788</c:v>
                </c:pt>
                <c:pt idx="925">
                  <c:v>30.821000000000002</c:v>
                </c:pt>
                <c:pt idx="926">
                  <c:v>30.855</c:v>
                </c:pt>
                <c:pt idx="927">
                  <c:v>30.888000000000002</c:v>
                </c:pt>
                <c:pt idx="928">
                  <c:v>30.920999999999999</c:v>
                </c:pt>
                <c:pt idx="929">
                  <c:v>30.954999999999998</c:v>
                </c:pt>
                <c:pt idx="930">
                  <c:v>30.988</c:v>
                </c:pt>
                <c:pt idx="931">
                  <c:v>31.021000000000001</c:v>
                </c:pt>
                <c:pt idx="932">
                  <c:v>31.055</c:v>
                </c:pt>
                <c:pt idx="933">
                  <c:v>31.088000000000001</c:v>
                </c:pt>
                <c:pt idx="934">
                  <c:v>31.120999999999999</c:v>
                </c:pt>
                <c:pt idx="935">
                  <c:v>31.155000000000001</c:v>
                </c:pt>
                <c:pt idx="936">
                  <c:v>31.187999999999999</c:v>
                </c:pt>
                <c:pt idx="937">
                  <c:v>31.221</c:v>
                </c:pt>
                <c:pt idx="938">
                  <c:v>31.254999999999999</c:v>
                </c:pt>
                <c:pt idx="939">
                  <c:v>31.288</c:v>
                </c:pt>
                <c:pt idx="940">
                  <c:v>31.321000000000002</c:v>
                </c:pt>
                <c:pt idx="941">
                  <c:v>31.355</c:v>
                </c:pt>
                <c:pt idx="942">
                  <c:v>31.388000000000002</c:v>
                </c:pt>
                <c:pt idx="943">
                  <c:v>31.420999999999999</c:v>
                </c:pt>
                <c:pt idx="944">
                  <c:v>31.454999999999998</c:v>
                </c:pt>
                <c:pt idx="945">
                  <c:v>31.488</c:v>
                </c:pt>
                <c:pt idx="946">
                  <c:v>31.521000000000001</c:v>
                </c:pt>
                <c:pt idx="947">
                  <c:v>31.555</c:v>
                </c:pt>
                <c:pt idx="948">
                  <c:v>31.588000000000001</c:v>
                </c:pt>
                <c:pt idx="949">
                  <c:v>31.620999999999999</c:v>
                </c:pt>
                <c:pt idx="950">
                  <c:v>31.655000000000001</c:v>
                </c:pt>
                <c:pt idx="951">
                  <c:v>31.687999999999999</c:v>
                </c:pt>
                <c:pt idx="952">
                  <c:v>31.721</c:v>
                </c:pt>
                <c:pt idx="953">
                  <c:v>31.754999999999999</c:v>
                </c:pt>
                <c:pt idx="954">
                  <c:v>31.788</c:v>
                </c:pt>
                <c:pt idx="955">
                  <c:v>31.821000000000002</c:v>
                </c:pt>
                <c:pt idx="956">
                  <c:v>31.855</c:v>
                </c:pt>
                <c:pt idx="957">
                  <c:v>31.888000000000002</c:v>
                </c:pt>
                <c:pt idx="958">
                  <c:v>31.920999999999999</c:v>
                </c:pt>
                <c:pt idx="959">
                  <c:v>31.954999999999998</c:v>
                </c:pt>
                <c:pt idx="960">
                  <c:v>31.988</c:v>
                </c:pt>
                <c:pt idx="961">
                  <c:v>32.021000000000001</c:v>
                </c:pt>
                <c:pt idx="962">
                  <c:v>32.055</c:v>
                </c:pt>
                <c:pt idx="963">
                  <c:v>32.088000000000001</c:v>
                </c:pt>
                <c:pt idx="964">
                  <c:v>32.121000000000002</c:v>
                </c:pt>
                <c:pt idx="965">
                  <c:v>32.155000000000001</c:v>
                </c:pt>
                <c:pt idx="966">
                  <c:v>32.188000000000002</c:v>
                </c:pt>
                <c:pt idx="967">
                  <c:v>32.220999999999997</c:v>
                </c:pt>
                <c:pt idx="968">
                  <c:v>32.255000000000003</c:v>
                </c:pt>
                <c:pt idx="969">
                  <c:v>32.287999999999997</c:v>
                </c:pt>
                <c:pt idx="970">
                  <c:v>32.320999999999998</c:v>
                </c:pt>
                <c:pt idx="971">
                  <c:v>32.354999999999997</c:v>
                </c:pt>
                <c:pt idx="972">
                  <c:v>32.387999999999998</c:v>
                </c:pt>
                <c:pt idx="973">
                  <c:v>32.420999999999999</c:v>
                </c:pt>
                <c:pt idx="974">
                  <c:v>32.454999999999998</c:v>
                </c:pt>
                <c:pt idx="975">
                  <c:v>32.488</c:v>
                </c:pt>
                <c:pt idx="976">
                  <c:v>32.521000000000001</c:v>
                </c:pt>
                <c:pt idx="977">
                  <c:v>32.555</c:v>
                </c:pt>
                <c:pt idx="978">
                  <c:v>32.588000000000001</c:v>
                </c:pt>
                <c:pt idx="979">
                  <c:v>32.621000000000002</c:v>
                </c:pt>
                <c:pt idx="980">
                  <c:v>32.655000000000001</c:v>
                </c:pt>
                <c:pt idx="981">
                  <c:v>32.688000000000002</c:v>
                </c:pt>
                <c:pt idx="982">
                  <c:v>32.720999999999997</c:v>
                </c:pt>
                <c:pt idx="983">
                  <c:v>32.755000000000003</c:v>
                </c:pt>
                <c:pt idx="984">
                  <c:v>32.787999999999997</c:v>
                </c:pt>
                <c:pt idx="985">
                  <c:v>32.820999999999998</c:v>
                </c:pt>
                <c:pt idx="986">
                  <c:v>32.854999999999997</c:v>
                </c:pt>
                <c:pt idx="987">
                  <c:v>32.887999999999998</c:v>
                </c:pt>
                <c:pt idx="988">
                  <c:v>32.920999999999999</c:v>
                </c:pt>
                <c:pt idx="989">
                  <c:v>32.954999999999998</c:v>
                </c:pt>
                <c:pt idx="990">
                  <c:v>32.988</c:v>
                </c:pt>
                <c:pt idx="991">
                  <c:v>33.021000000000001</c:v>
                </c:pt>
                <c:pt idx="992">
                  <c:v>33.055</c:v>
                </c:pt>
                <c:pt idx="993">
                  <c:v>33.088000000000001</c:v>
                </c:pt>
                <c:pt idx="994">
                  <c:v>33.121000000000002</c:v>
                </c:pt>
                <c:pt idx="995">
                  <c:v>33.155000000000001</c:v>
                </c:pt>
                <c:pt idx="996">
                  <c:v>33.188000000000002</c:v>
                </c:pt>
                <c:pt idx="997">
                  <c:v>33.220999999999997</c:v>
                </c:pt>
                <c:pt idx="998">
                  <c:v>33.255000000000003</c:v>
                </c:pt>
                <c:pt idx="999">
                  <c:v>33.287999999999997</c:v>
                </c:pt>
                <c:pt idx="1000">
                  <c:v>33.320999999999998</c:v>
                </c:pt>
                <c:pt idx="1001">
                  <c:v>33.354999999999997</c:v>
                </c:pt>
                <c:pt idx="1002">
                  <c:v>33.387999999999998</c:v>
                </c:pt>
                <c:pt idx="1003">
                  <c:v>33.420999999999999</c:v>
                </c:pt>
                <c:pt idx="1004">
                  <c:v>33.454999999999998</c:v>
                </c:pt>
                <c:pt idx="1005">
                  <c:v>33.488</c:v>
                </c:pt>
                <c:pt idx="1006">
                  <c:v>33.521000000000001</c:v>
                </c:pt>
                <c:pt idx="1007">
                  <c:v>33.555</c:v>
                </c:pt>
                <c:pt idx="1008">
                  <c:v>33.588000000000001</c:v>
                </c:pt>
                <c:pt idx="1009">
                  <c:v>33.621000000000002</c:v>
                </c:pt>
                <c:pt idx="1010">
                  <c:v>33.655000000000001</c:v>
                </c:pt>
                <c:pt idx="1011">
                  <c:v>33.688000000000002</c:v>
                </c:pt>
                <c:pt idx="1012">
                  <c:v>33.720999999999997</c:v>
                </c:pt>
                <c:pt idx="1013">
                  <c:v>33.755000000000003</c:v>
                </c:pt>
                <c:pt idx="1014">
                  <c:v>33.787999999999997</c:v>
                </c:pt>
                <c:pt idx="1015">
                  <c:v>33.820999999999998</c:v>
                </c:pt>
                <c:pt idx="1016">
                  <c:v>33.854999999999997</c:v>
                </c:pt>
                <c:pt idx="1017">
                  <c:v>33.887999999999998</c:v>
                </c:pt>
                <c:pt idx="1018">
                  <c:v>33.920999999999999</c:v>
                </c:pt>
                <c:pt idx="1019">
                  <c:v>33.954999999999998</c:v>
                </c:pt>
                <c:pt idx="1020">
                  <c:v>33.988</c:v>
                </c:pt>
                <c:pt idx="1021">
                  <c:v>34.021000000000001</c:v>
                </c:pt>
                <c:pt idx="1022">
                  <c:v>34.055</c:v>
                </c:pt>
                <c:pt idx="1023">
                  <c:v>34.088000000000001</c:v>
                </c:pt>
                <c:pt idx="1024">
                  <c:v>34.121000000000002</c:v>
                </c:pt>
                <c:pt idx="1025">
                  <c:v>34.155000000000001</c:v>
                </c:pt>
                <c:pt idx="1026">
                  <c:v>34.188000000000002</c:v>
                </c:pt>
                <c:pt idx="1027">
                  <c:v>34.220999999999997</c:v>
                </c:pt>
                <c:pt idx="1028">
                  <c:v>34.255000000000003</c:v>
                </c:pt>
                <c:pt idx="1029">
                  <c:v>34.287999999999997</c:v>
                </c:pt>
                <c:pt idx="1030">
                  <c:v>34.320999999999998</c:v>
                </c:pt>
                <c:pt idx="1031">
                  <c:v>34.354999999999997</c:v>
                </c:pt>
                <c:pt idx="1032">
                  <c:v>34.387999999999998</c:v>
                </c:pt>
                <c:pt idx="1033">
                  <c:v>34.420999999999999</c:v>
                </c:pt>
                <c:pt idx="1034">
                  <c:v>34.454999999999998</c:v>
                </c:pt>
                <c:pt idx="1035">
                  <c:v>34.488</c:v>
                </c:pt>
                <c:pt idx="1036">
                  <c:v>34.521000000000001</c:v>
                </c:pt>
                <c:pt idx="1037">
                  <c:v>34.555</c:v>
                </c:pt>
                <c:pt idx="1038">
                  <c:v>34.588000000000001</c:v>
                </c:pt>
                <c:pt idx="1039">
                  <c:v>34.621000000000002</c:v>
                </c:pt>
                <c:pt idx="1040">
                  <c:v>34.655000000000001</c:v>
                </c:pt>
                <c:pt idx="1041">
                  <c:v>34.688000000000002</c:v>
                </c:pt>
                <c:pt idx="1042">
                  <c:v>34.720999999999997</c:v>
                </c:pt>
                <c:pt idx="1043">
                  <c:v>34.755000000000003</c:v>
                </c:pt>
                <c:pt idx="1044">
                  <c:v>34.787999999999997</c:v>
                </c:pt>
                <c:pt idx="1045">
                  <c:v>34.820999999999998</c:v>
                </c:pt>
                <c:pt idx="1046">
                  <c:v>34.854999999999997</c:v>
                </c:pt>
                <c:pt idx="1047">
                  <c:v>34.887999999999998</c:v>
                </c:pt>
                <c:pt idx="1048">
                  <c:v>34.920999999999999</c:v>
                </c:pt>
                <c:pt idx="1049">
                  <c:v>34.954999999999998</c:v>
                </c:pt>
                <c:pt idx="1050">
                  <c:v>34.988</c:v>
                </c:pt>
                <c:pt idx="1051">
                  <c:v>35.021000000000001</c:v>
                </c:pt>
                <c:pt idx="1052">
                  <c:v>35.054000000000002</c:v>
                </c:pt>
                <c:pt idx="1053">
                  <c:v>35.088000000000001</c:v>
                </c:pt>
                <c:pt idx="1054">
                  <c:v>35.121000000000002</c:v>
                </c:pt>
                <c:pt idx="1055">
                  <c:v>35.154000000000003</c:v>
                </c:pt>
                <c:pt idx="1056">
                  <c:v>35.188000000000002</c:v>
                </c:pt>
                <c:pt idx="1057">
                  <c:v>35.220999999999997</c:v>
                </c:pt>
                <c:pt idx="1058">
                  <c:v>35.253999999999998</c:v>
                </c:pt>
                <c:pt idx="1059">
                  <c:v>35.287999999999997</c:v>
                </c:pt>
                <c:pt idx="1060">
                  <c:v>35.320999999999998</c:v>
                </c:pt>
                <c:pt idx="1061">
                  <c:v>35.353999999999999</c:v>
                </c:pt>
                <c:pt idx="1062">
                  <c:v>35.387999999999998</c:v>
                </c:pt>
                <c:pt idx="1063">
                  <c:v>35.420999999999999</c:v>
                </c:pt>
                <c:pt idx="1064">
                  <c:v>35.454000000000001</c:v>
                </c:pt>
                <c:pt idx="1065">
                  <c:v>35.488</c:v>
                </c:pt>
                <c:pt idx="1066">
                  <c:v>35.521000000000001</c:v>
                </c:pt>
                <c:pt idx="1067">
                  <c:v>35.554000000000002</c:v>
                </c:pt>
                <c:pt idx="1068">
                  <c:v>35.588000000000001</c:v>
                </c:pt>
                <c:pt idx="1069">
                  <c:v>35.621000000000002</c:v>
                </c:pt>
                <c:pt idx="1070">
                  <c:v>35.654000000000003</c:v>
                </c:pt>
                <c:pt idx="1071">
                  <c:v>35.688000000000002</c:v>
                </c:pt>
                <c:pt idx="1072">
                  <c:v>35.720999999999997</c:v>
                </c:pt>
                <c:pt idx="1073">
                  <c:v>35.753999999999998</c:v>
                </c:pt>
                <c:pt idx="1074">
                  <c:v>35.787999999999997</c:v>
                </c:pt>
                <c:pt idx="1075">
                  <c:v>35.820999999999998</c:v>
                </c:pt>
                <c:pt idx="1076">
                  <c:v>35.853999999999999</c:v>
                </c:pt>
                <c:pt idx="1077">
                  <c:v>35.887999999999998</c:v>
                </c:pt>
                <c:pt idx="1078">
                  <c:v>35.920999999999999</c:v>
                </c:pt>
                <c:pt idx="1079">
                  <c:v>35.954000000000001</c:v>
                </c:pt>
                <c:pt idx="1080">
                  <c:v>35.988</c:v>
                </c:pt>
                <c:pt idx="1081">
                  <c:v>36.021000000000001</c:v>
                </c:pt>
                <c:pt idx="1082">
                  <c:v>36.054000000000002</c:v>
                </c:pt>
                <c:pt idx="1083">
                  <c:v>36.088000000000001</c:v>
                </c:pt>
                <c:pt idx="1084">
                  <c:v>36.121000000000002</c:v>
                </c:pt>
                <c:pt idx="1085">
                  <c:v>36.154000000000003</c:v>
                </c:pt>
                <c:pt idx="1086">
                  <c:v>36.188000000000002</c:v>
                </c:pt>
                <c:pt idx="1087">
                  <c:v>36.220999999999997</c:v>
                </c:pt>
                <c:pt idx="1088">
                  <c:v>36.253999999999998</c:v>
                </c:pt>
                <c:pt idx="1089">
                  <c:v>36.287999999999997</c:v>
                </c:pt>
                <c:pt idx="1090">
                  <c:v>36.320999999999998</c:v>
                </c:pt>
                <c:pt idx="1091">
                  <c:v>36.353999999999999</c:v>
                </c:pt>
                <c:pt idx="1092">
                  <c:v>36.387999999999998</c:v>
                </c:pt>
                <c:pt idx="1093">
                  <c:v>36.420999999999999</c:v>
                </c:pt>
                <c:pt idx="1094">
                  <c:v>36.454000000000001</c:v>
                </c:pt>
                <c:pt idx="1095">
                  <c:v>36.488</c:v>
                </c:pt>
                <c:pt idx="1096">
                  <c:v>36.521000000000001</c:v>
                </c:pt>
                <c:pt idx="1097">
                  <c:v>36.554000000000002</c:v>
                </c:pt>
                <c:pt idx="1098">
                  <c:v>36.588000000000001</c:v>
                </c:pt>
                <c:pt idx="1099">
                  <c:v>36.621000000000002</c:v>
                </c:pt>
                <c:pt idx="1100">
                  <c:v>36.654000000000003</c:v>
                </c:pt>
                <c:pt idx="1101">
                  <c:v>36.688000000000002</c:v>
                </c:pt>
                <c:pt idx="1102">
                  <c:v>36.720999999999997</c:v>
                </c:pt>
                <c:pt idx="1103">
                  <c:v>36.753999999999998</c:v>
                </c:pt>
                <c:pt idx="1104">
                  <c:v>36.787999999999997</c:v>
                </c:pt>
                <c:pt idx="1105">
                  <c:v>36.820999999999998</c:v>
                </c:pt>
                <c:pt idx="1106">
                  <c:v>36.853999999999999</c:v>
                </c:pt>
                <c:pt idx="1107">
                  <c:v>36.887999999999998</c:v>
                </c:pt>
                <c:pt idx="1108">
                  <c:v>36.920999999999999</c:v>
                </c:pt>
                <c:pt idx="1109">
                  <c:v>36.954000000000001</c:v>
                </c:pt>
                <c:pt idx="1110">
                  <c:v>36.988</c:v>
                </c:pt>
                <c:pt idx="1111">
                  <c:v>37.021000000000001</c:v>
                </c:pt>
                <c:pt idx="1112">
                  <c:v>37.054000000000002</c:v>
                </c:pt>
                <c:pt idx="1113">
                  <c:v>37.088000000000001</c:v>
                </c:pt>
                <c:pt idx="1114">
                  <c:v>37.121000000000002</c:v>
                </c:pt>
                <c:pt idx="1115">
                  <c:v>37.154000000000003</c:v>
                </c:pt>
                <c:pt idx="1116">
                  <c:v>37.188000000000002</c:v>
                </c:pt>
                <c:pt idx="1117">
                  <c:v>37.220999999999997</c:v>
                </c:pt>
                <c:pt idx="1118">
                  <c:v>37.253999999999998</c:v>
                </c:pt>
                <c:pt idx="1119">
                  <c:v>37.287999999999997</c:v>
                </c:pt>
                <c:pt idx="1120">
                  <c:v>37.320999999999998</c:v>
                </c:pt>
                <c:pt idx="1121">
                  <c:v>37.353999999999999</c:v>
                </c:pt>
                <c:pt idx="1122">
                  <c:v>37.387999999999998</c:v>
                </c:pt>
                <c:pt idx="1123">
                  <c:v>37.420999999999999</c:v>
                </c:pt>
                <c:pt idx="1124">
                  <c:v>37.454000000000001</c:v>
                </c:pt>
                <c:pt idx="1125">
                  <c:v>37.488</c:v>
                </c:pt>
                <c:pt idx="1126">
                  <c:v>37.521000000000001</c:v>
                </c:pt>
                <c:pt idx="1127">
                  <c:v>37.554000000000002</c:v>
                </c:pt>
                <c:pt idx="1128">
                  <c:v>37.588000000000001</c:v>
                </c:pt>
                <c:pt idx="1129">
                  <c:v>37.621000000000002</c:v>
                </c:pt>
                <c:pt idx="1130">
                  <c:v>37.654000000000003</c:v>
                </c:pt>
                <c:pt idx="1131">
                  <c:v>37.688000000000002</c:v>
                </c:pt>
                <c:pt idx="1132">
                  <c:v>37.720999999999997</c:v>
                </c:pt>
                <c:pt idx="1133">
                  <c:v>37.753999999999998</c:v>
                </c:pt>
                <c:pt idx="1134">
                  <c:v>37.787999999999997</c:v>
                </c:pt>
                <c:pt idx="1135">
                  <c:v>37.820999999999998</c:v>
                </c:pt>
                <c:pt idx="1136">
                  <c:v>37.853999999999999</c:v>
                </c:pt>
                <c:pt idx="1137">
                  <c:v>37.887999999999998</c:v>
                </c:pt>
                <c:pt idx="1138">
                  <c:v>37.920999999999999</c:v>
                </c:pt>
                <c:pt idx="1139">
                  <c:v>37.954000000000001</c:v>
                </c:pt>
                <c:pt idx="1140">
                  <c:v>37.988</c:v>
                </c:pt>
                <c:pt idx="1141">
                  <c:v>38.021000000000001</c:v>
                </c:pt>
                <c:pt idx="1142">
                  <c:v>38.054000000000002</c:v>
                </c:pt>
                <c:pt idx="1143">
                  <c:v>38.088000000000001</c:v>
                </c:pt>
                <c:pt idx="1144">
                  <c:v>38.121000000000002</c:v>
                </c:pt>
                <c:pt idx="1145">
                  <c:v>38.154000000000003</c:v>
                </c:pt>
                <c:pt idx="1146">
                  <c:v>38.188000000000002</c:v>
                </c:pt>
                <c:pt idx="1147">
                  <c:v>38.220999999999997</c:v>
                </c:pt>
                <c:pt idx="1148">
                  <c:v>38.253999999999998</c:v>
                </c:pt>
                <c:pt idx="1149">
                  <c:v>38.287999999999997</c:v>
                </c:pt>
                <c:pt idx="1150">
                  <c:v>38.320999999999998</c:v>
                </c:pt>
                <c:pt idx="1151">
                  <c:v>38.353999999999999</c:v>
                </c:pt>
                <c:pt idx="1152">
                  <c:v>38.387999999999998</c:v>
                </c:pt>
                <c:pt idx="1153">
                  <c:v>38.420999999999999</c:v>
                </c:pt>
                <c:pt idx="1154">
                  <c:v>38.454000000000001</c:v>
                </c:pt>
                <c:pt idx="1155">
                  <c:v>38.488</c:v>
                </c:pt>
                <c:pt idx="1156">
                  <c:v>38.521000000000001</c:v>
                </c:pt>
                <c:pt idx="1157">
                  <c:v>38.554000000000002</c:v>
                </c:pt>
                <c:pt idx="1158">
                  <c:v>38.588000000000001</c:v>
                </c:pt>
                <c:pt idx="1159">
                  <c:v>38.621000000000002</c:v>
                </c:pt>
                <c:pt idx="1160">
                  <c:v>38.654000000000003</c:v>
                </c:pt>
                <c:pt idx="1161">
                  <c:v>38.688000000000002</c:v>
                </c:pt>
                <c:pt idx="1162">
                  <c:v>38.720999999999997</c:v>
                </c:pt>
                <c:pt idx="1163">
                  <c:v>38.753999999999998</c:v>
                </c:pt>
                <c:pt idx="1164">
                  <c:v>38.787999999999997</c:v>
                </c:pt>
                <c:pt idx="1165">
                  <c:v>38.820999999999998</c:v>
                </c:pt>
                <c:pt idx="1166">
                  <c:v>38.853999999999999</c:v>
                </c:pt>
                <c:pt idx="1167">
                  <c:v>38.887999999999998</c:v>
                </c:pt>
                <c:pt idx="1168">
                  <c:v>38.920999999999999</c:v>
                </c:pt>
                <c:pt idx="1169">
                  <c:v>38.954000000000001</c:v>
                </c:pt>
                <c:pt idx="1170">
                  <c:v>38.988</c:v>
                </c:pt>
                <c:pt idx="1171">
                  <c:v>39.021000000000001</c:v>
                </c:pt>
                <c:pt idx="1172">
                  <c:v>39.054000000000002</c:v>
                </c:pt>
                <c:pt idx="1173">
                  <c:v>39.088000000000001</c:v>
                </c:pt>
                <c:pt idx="1174">
                  <c:v>39.121000000000002</c:v>
                </c:pt>
                <c:pt idx="1175">
                  <c:v>39.154000000000003</c:v>
                </c:pt>
                <c:pt idx="1176">
                  <c:v>39.188000000000002</c:v>
                </c:pt>
                <c:pt idx="1177">
                  <c:v>39.220999999999997</c:v>
                </c:pt>
                <c:pt idx="1178">
                  <c:v>39.253999999999998</c:v>
                </c:pt>
                <c:pt idx="1179">
                  <c:v>39.287999999999997</c:v>
                </c:pt>
                <c:pt idx="1180">
                  <c:v>39.320999999999998</c:v>
                </c:pt>
                <c:pt idx="1181">
                  <c:v>39.353999999999999</c:v>
                </c:pt>
                <c:pt idx="1182">
                  <c:v>39.387999999999998</c:v>
                </c:pt>
                <c:pt idx="1183">
                  <c:v>39.420999999999999</c:v>
                </c:pt>
                <c:pt idx="1184">
                  <c:v>39.454000000000001</c:v>
                </c:pt>
                <c:pt idx="1185">
                  <c:v>39.488</c:v>
                </c:pt>
                <c:pt idx="1186">
                  <c:v>39.521000000000001</c:v>
                </c:pt>
                <c:pt idx="1187">
                  <c:v>39.554000000000002</c:v>
                </c:pt>
                <c:pt idx="1188">
                  <c:v>39.588000000000001</c:v>
                </c:pt>
                <c:pt idx="1189">
                  <c:v>39.621000000000002</c:v>
                </c:pt>
                <c:pt idx="1190">
                  <c:v>39.654000000000003</c:v>
                </c:pt>
                <c:pt idx="1191">
                  <c:v>39.688000000000002</c:v>
                </c:pt>
                <c:pt idx="1192">
                  <c:v>39.720999999999997</c:v>
                </c:pt>
                <c:pt idx="1193">
                  <c:v>39.753999999999998</c:v>
                </c:pt>
                <c:pt idx="1194">
                  <c:v>39.787999999999997</c:v>
                </c:pt>
                <c:pt idx="1195">
                  <c:v>39.820999999999998</c:v>
                </c:pt>
                <c:pt idx="1196">
                  <c:v>39.853999999999999</c:v>
                </c:pt>
                <c:pt idx="1197">
                  <c:v>39.887999999999998</c:v>
                </c:pt>
                <c:pt idx="1198">
                  <c:v>39.920999999999999</c:v>
                </c:pt>
                <c:pt idx="1199">
                  <c:v>39.954000000000001</c:v>
                </c:pt>
                <c:pt idx="1200">
                  <c:v>39.988</c:v>
                </c:pt>
                <c:pt idx="1201">
                  <c:v>40.021000000000001</c:v>
                </c:pt>
                <c:pt idx="1202">
                  <c:v>40.054000000000002</c:v>
                </c:pt>
                <c:pt idx="1203">
                  <c:v>40.088000000000001</c:v>
                </c:pt>
                <c:pt idx="1204">
                  <c:v>40.121000000000002</c:v>
                </c:pt>
                <c:pt idx="1205">
                  <c:v>40.154000000000003</c:v>
                </c:pt>
                <c:pt idx="1206">
                  <c:v>40.188000000000002</c:v>
                </c:pt>
                <c:pt idx="1207">
                  <c:v>40.220999999999997</c:v>
                </c:pt>
                <c:pt idx="1208">
                  <c:v>40.253999999999998</c:v>
                </c:pt>
                <c:pt idx="1209">
                  <c:v>40.287999999999997</c:v>
                </c:pt>
                <c:pt idx="1210">
                  <c:v>40.320999999999998</c:v>
                </c:pt>
                <c:pt idx="1211">
                  <c:v>40.353999999999999</c:v>
                </c:pt>
                <c:pt idx="1212">
                  <c:v>40.387999999999998</c:v>
                </c:pt>
                <c:pt idx="1213">
                  <c:v>40.420999999999999</c:v>
                </c:pt>
                <c:pt idx="1214">
                  <c:v>40.454000000000001</c:v>
                </c:pt>
                <c:pt idx="1215">
                  <c:v>40.488</c:v>
                </c:pt>
                <c:pt idx="1216">
                  <c:v>40.521000000000001</c:v>
                </c:pt>
                <c:pt idx="1217">
                  <c:v>40.554000000000002</c:v>
                </c:pt>
                <c:pt idx="1218">
                  <c:v>40.588000000000001</c:v>
                </c:pt>
                <c:pt idx="1219">
                  <c:v>40.621000000000002</c:v>
                </c:pt>
                <c:pt idx="1220">
                  <c:v>40.654000000000003</c:v>
                </c:pt>
                <c:pt idx="1221">
                  <c:v>40.688000000000002</c:v>
                </c:pt>
                <c:pt idx="1222">
                  <c:v>40.720999999999997</c:v>
                </c:pt>
                <c:pt idx="1223">
                  <c:v>40.753999999999998</c:v>
                </c:pt>
                <c:pt idx="1224">
                  <c:v>40.787999999999997</c:v>
                </c:pt>
                <c:pt idx="1225">
                  <c:v>40.820999999999998</c:v>
                </c:pt>
                <c:pt idx="1226">
                  <c:v>40.853999999999999</c:v>
                </c:pt>
                <c:pt idx="1227">
                  <c:v>40.887999999999998</c:v>
                </c:pt>
                <c:pt idx="1228">
                  <c:v>40.920999999999999</c:v>
                </c:pt>
                <c:pt idx="1229">
                  <c:v>40.954000000000001</c:v>
                </c:pt>
                <c:pt idx="1230">
                  <c:v>40.988</c:v>
                </c:pt>
                <c:pt idx="1231">
                  <c:v>41.021000000000001</c:v>
                </c:pt>
                <c:pt idx="1232">
                  <c:v>41.054000000000002</c:v>
                </c:pt>
                <c:pt idx="1233">
                  <c:v>41.088000000000001</c:v>
                </c:pt>
                <c:pt idx="1234">
                  <c:v>41.121000000000002</c:v>
                </c:pt>
                <c:pt idx="1235">
                  <c:v>41.154000000000003</c:v>
                </c:pt>
                <c:pt idx="1236">
                  <c:v>41.188000000000002</c:v>
                </c:pt>
                <c:pt idx="1237">
                  <c:v>41.220999999999997</c:v>
                </c:pt>
                <c:pt idx="1238">
                  <c:v>41.253999999999998</c:v>
                </c:pt>
                <c:pt idx="1239">
                  <c:v>41.287999999999997</c:v>
                </c:pt>
                <c:pt idx="1240">
                  <c:v>41.320999999999998</c:v>
                </c:pt>
                <c:pt idx="1241">
                  <c:v>41.353999999999999</c:v>
                </c:pt>
                <c:pt idx="1242">
                  <c:v>41.387999999999998</c:v>
                </c:pt>
                <c:pt idx="1243">
                  <c:v>41.420999999999999</c:v>
                </c:pt>
                <c:pt idx="1244">
                  <c:v>41.454000000000001</c:v>
                </c:pt>
                <c:pt idx="1245">
                  <c:v>41.488</c:v>
                </c:pt>
                <c:pt idx="1246">
                  <c:v>41.521000000000001</c:v>
                </c:pt>
                <c:pt idx="1247">
                  <c:v>41.554000000000002</c:v>
                </c:pt>
                <c:pt idx="1248">
                  <c:v>41.588000000000001</c:v>
                </c:pt>
                <c:pt idx="1249">
                  <c:v>41.621000000000002</c:v>
                </c:pt>
                <c:pt idx="1250">
                  <c:v>41.654000000000003</c:v>
                </c:pt>
                <c:pt idx="1251">
                  <c:v>41.688000000000002</c:v>
                </c:pt>
                <c:pt idx="1252">
                  <c:v>41.720999999999997</c:v>
                </c:pt>
                <c:pt idx="1253">
                  <c:v>41.753999999999998</c:v>
                </c:pt>
                <c:pt idx="1254">
                  <c:v>41.787999999999997</c:v>
                </c:pt>
                <c:pt idx="1255">
                  <c:v>41.820999999999998</c:v>
                </c:pt>
                <c:pt idx="1256">
                  <c:v>41.853999999999999</c:v>
                </c:pt>
                <c:pt idx="1257">
                  <c:v>41.887999999999998</c:v>
                </c:pt>
                <c:pt idx="1258">
                  <c:v>41.920999999999999</c:v>
                </c:pt>
                <c:pt idx="1259">
                  <c:v>41.954000000000001</c:v>
                </c:pt>
                <c:pt idx="1260">
                  <c:v>41.988</c:v>
                </c:pt>
                <c:pt idx="1261">
                  <c:v>42.021000000000001</c:v>
                </c:pt>
                <c:pt idx="1262">
                  <c:v>42.054000000000002</c:v>
                </c:pt>
                <c:pt idx="1263">
                  <c:v>42.088000000000001</c:v>
                </c:pt>
                <c:pt idx="1264">
                  <c:v>42.121000000000002</c:v>
                </c:pt>
                <c:pt idx="1265">
                  <c:v>42.154000000000003</c:v>
                </c:pt>
                <c:pt idx="1266">
                  <c:v>42.188000000000002</c:v>
                </c:pt>
                <c:pt idx="1267">
                  <c:v>42.220999999999997</c:v>
                </c:pt>
                <c:pt idx="1268">
                  <c:v>42.253999999999998</c:v>
                </c:pt>
                <c:pt idx="1269">
                  <c:v>42.287999999999997</c:v>
                </c:pt>
                <c:pt idx="1270">
                  <c:v>42.320999999999998</c:v>
                </c:pt>
                <c:pt idx="1271">
                  <c:v>42.353999999999999</c:v>
                </c:pt>
                <c:pt idx="1272">
                  <c:v>42.387999999999998</c:v>
                </c:pt>
                <c:pt idx="1273">
                  <c:v>42.420999999999999</c:v>
                </c:pt>
                <c:pt idx="1274">
                  <c:v>42.454000000000001</c:v>
                </c:pt>
                <c:pt idx="1275">
                  <c:v>42.487000000000002</c:v>
                </c:pt>
                <c:pt idx="1276">
                  <c:v>42.521000000000001</c:v>
                </c:pt>
                <c:pt idx="1277">
                  <c:v>42.554000000000002</c:v>
                </c:pt>
                <c:pt idx="1278">
                  <c:v>42.587000000000003</c:v>
                </c:pt>
                <c:pt idx="1279">
                  <c:v>42.621000000000002</c:v>
                </c:pt>
                <c:pt idx="1280">
                  <c:v>42.654000000000003</c:v>
                </c:pt>
                <c:pt idx="1281">
                  <c:v>42.688000000000002</c:v>
                </c:pt>
                <c:pt idx="1282">
                  <c:v>42.720999999999997</c:v>
                </c:pt>
                <c:pt idx="1283">
                  <c:v>42.753999999999998</c:v>
                </c:pt>
                <c:pt idx="1284">
                  <c:v>42.787999999999997</c:v>
                </c:pt>
                <c:pt idx="1285">
                  <c:v>42.820999999999998</c:v>
                </c:pt>
                <c:pt idx="1286">
                  <c:v>42.853999999999999</c:v>
                </c:pt>
                <c:pt idx="1287">
                  <c:v>42.887999999999998</c:v>
                </c:pt>
                <c:pt idx="1288">
                  <c:v>42.920999999999999</c:v>
                </c:pt>
                <c:pt idx="1289">
                  <c:v>42.954000000000001</c:v>
                </c:pt>
                <c:pt idx="1290">
                  <c:v>42.987000000000002</c:v>
                </c:pt>
                <c:pt idx="1291">
                  <c:v>43.021000000000001</c:v>
                </c:pt>
                <c:pt idx="1292">
                  <c:v>43.054000000000002</c:v>
                </c:pt>
                <c:pt idx="1293">
                  <c:v>43.087000000000003</c:v>
                </c:pt>
                <c:pt idx="1294">
                  <c:v>43.121000000000002</c:v>
                </c:pt>
                <c:pt idx="1295">
                  <c:v>43.154000000000003</c:v>
                </c:pt>
                <c:pt idx="1296">
                  <c:v>43.188000000000002</c:v>
                </c:pt>
                <c:pt idx="1297">
                  <c:v>43.220999999999997</c:v>
                </c:pt>
                <c:pt idx="1298">
                  <c:v>43.253999999999998</c:v>
                </c:pt>
                <c:pt idx="1299">
                  <c:v>43.287999999999997</c:v>
                </c:pt>
                <c:pt idx="1300">
                  <c:v>43.320999999999998</c:v>
                </c:pt>
                <c:pt idx="1301">
                  <c:v>43.353999999999999</c:v>
                </c:pt>
                <c:pt idx="1302">
                  <c:v>43.387999999999998</c:v>
                </c:pt>
                <c:pt idx="1303">
                  <c:v>43.420999999999999</c:v>
                </c:pt>
                <c:pt idx="1304">
                  <c:v>43.454000000000001</c:v>
                </c:pt>
                <c:pt idx="1305">
                  <c:v>43.487000000000002</c:v>
                </c:pt>
                <c:pt idx="1306">
                  <c:v>43.521000000000001</c:v>
                </c:pt>
                <c:pt idx="1307">
                  <c:v>43.554000000000002</c:v>
                </c:pt>
                <c:pt idx="1308">
                  <c:v>43.587000000000003</c:v>
                </c:pt>
                <c:pt idx="1309">
                  <c:v>43.621000000000002</c:v>
                </c:pt>
                <c:pt idx="1310">
                  <c:v>43.654000000000003</c:v>
                </c:pt>
                <c:pt idx="1311">
                  <c:v>43.688000000000002</c:v>
                </c:pt>
                <c:pt idx="1312">
                  <c:v>43.720999999999997</c:v>
                </c:pt>
                <c:pt idx="1313">
                  <c:v>43.753999999999998</c:v>
                </c:pt>
                <c:pt idx="1314">
                  <c:v>43.787999999999997</c:v>
                </c:pt>
                <c:pt idx="1315">
                  <c:v>43.820999999999998</c:v>
                </c:pt>
                <c:pt idx="1316">
                  <c:v>43.853999999999999</c:v>
                </c:pt>
                <c:pt idx="1317">
                  <c:v>43.887999999999998</c:v>
                </c:pt>
                <c:pt idx="1318">
                  <c:v>43.920999999999999</c:v>
                </c:pt>
                <c:pt idx="1319">
                  <c:v>43.954000000000001</c:v>
                </c:pt>
                <c:pt idx="1320">
                  <c:v>43.987000000000002</c:v>
                </c:pt>
                <c:pt idx="1321">
                  <c:v>44.021000000000001</c:v>
                </c:pt>
                <c:pt idx="1322">
                  <c:v>44.054000000000002</c:v>
                </c:pt>
                <c:pt idx="1323">
                  <c:v>44.087000000000003</c:v>
                </c:pt>
                <c:pt idx="1324">
                  <c:v>44.121000000000002</c:v>
                </c:pt>
                <c:pt idx="1325">
                  <c:v>44.154000000000003</c:v>
                </c:pt>
                <c:pt idx="1326">
                  <c:v>44.188000000000002</c:v>
                </c:pt>
                <c:pt idx="1327">
                  <c:v>44.220999999999997</c:v>
                </c:pt>
                <c:pt idx="1328">
                  <c:v>44.253999999999998</c:v>
                </c:pt>
                <c:pt idx="1329">
                  <c:v>44.287999999999997</c:v>
                </c:pt>
                <c:pt idx="1330">
                  <c:v>44.320999999999998</c:v>
                </c:pt>
                <c:pt idx="1331">
                  <c:v>44.353999999999999</c:v>
                </c:pt>
                <c:pt idx="1332">
                  <c:v>44.387999999999998</c:v>
                </c:pt>
                <c:pt idx="1333">
                  <c:v>44.420999999999999</c:v>
                </c:pt>
                <c:pt idx="1334">
                  <c:v>44.454000000000001</c:v>
                </c:pt>
                <c:pt idx="1335">
                  <c:v>44.487000000000002</c:v>
                </c:pt>
                <c:pt idx="1336">
                  <c:v>44.521000000000001</c:v>
                </c:pt>
                <c:pt idx="1337">
                  <c:v>44.554000000000002</c:v>
                </c:pt>
                <c:pt idx="1338">
                  <c:v>44.587000000000003</c:v>
                </c:pt>
                <c:pt idx="1339">
                  <c:v>44.621000000000002</c:v>
                </c:pt>
                <c:pt idx="1340">
                  <c:v>44.654000000000003</c:v>
                </c:pt>
                <c:pt idx="1341">
                  <c:v>44.688000000000002</c:v>
                </c:pt>
                <c:pt idx="1342">
                  <c:v>44.720999999999997</c:v>
                </c:pt>
                <c:pt idx="1343">
                  <c:v>44.753999999999998</c:v>
                </c:pt>
                <c:pt idx="1344">
                  <c:v>44.787999999999997</c:v>
                </c:pt>
                <c:pt idx="1345">
                  <c:v>44.820999999999998</c:v>
                </c:pt>
                <c:pt idx="1346">
                  <c:v>44.853999999999999</c:v>
                </c:pt>
                <c:pt idx="1347">
                  <c:v>44.887999999999998</c:v>
                </c:pt>
                <c:pt idx="1348">
                  <c:v>44.920999999999999</c:v>
                </c:pt>
                <c:pt idx="1349">
                  <c:v>44.954000000000001</c:v>
                </c:pt>
                <c:pt idx="1350">
                  <c:v>44.987000000000002</c:v>
                </c:pt>
                <c:pt idx="1351">
                  <c:v>45.021000000000001</c:v>
                </c:pt>
                <c:pt idx="1352">
                  <c:v>45.054000000000002</c:v>
                </c:pt>
                <c:pt idx="1353">
                  <c:v>45.087000000000003</c:v>
                </c:pt>
                <c:pt idx="1354">
                  <c:v>45.121000000000002</c:v>
                </c:pt>
                <c:pt idx="1355">
                  <c:v>45.154000000000003</c:v>
                </c:pt>
                <c:pt idx="1356">
                  <c:v>45.188000000000002</c:v>
                </c:pt>
                <c:pt idx="1357">
                  <c:v>45.220999999999997</c:v>
                </c:pt>
                <c:pt idx="1358">
                  <c:v>45.253999999999998</c:v>
                </c:pt>
                <c:pt idx="1359">
                  <c:v>45.287999999999997</c:v>
                </c:pt>
                <c:pt idx="1360">
                  <c:v>45.320999999999998</c:v>
                </c:pt>
                <c:pt idx="1361">
                  <c:v>45.353999999999999</c:v>
                </c:pt>
                <c:pt idx="1362">
                  <c:v>45.387999999999998</c:v>
                </c:pt>
                <c:pt idx="1363">
                  <c:v>45.420999999999999</c:v>
                </c:pt>
                <c:pt idx="1364">
                  <c:v>45.454000000000001</c:v>
                </c:pt>
                <c:pt idx="1365">
                  <c:v>45.487000000000002</c:v>
                </c:pt>
                <c:pt idx="1366">
                  <c:v>45.521000000000001</c:v>
                </c:pt>
                <c:pt idx="1367">
                  <c:v>45.554000000000002</c:v>
                </c:pt>
                <c:pt idx="1368">
                  <c:v>45.587000000000003</c:v>
                </c:pt>
                <c:pt idx="1369">
                  <c:v>45.621000000000002</c:v>
                </c:pt>
                <c:pt idx="1370">
                  <c:v>45.654000000000003</c:v>
                </c:pt>
                <c:pt idx="1371">
                  <c:v>45.688000000000002</c:v>
                </c:pt>
                <c:pt idx="1372">
                  <c:v>45.720999999999997</c:v>
                </c:pt>
                <c:pt idx="1373">
                  <c:v>45.753999999999998</c:v>
                </c:pt>
                <c:pt idx="1374">
                  <c:v>45.787999999999997</c:v>
                </c:pt>
                <c:pt idx="1375">
                  <c:v>45.820999999999998</c:v>
                </c:pt>
                <c:pt idx="1376">
                  <c:v>45.853999999999999</c:v>
                </c:pt>
                <c:pt idx="1377">
                  <c:v>45.887999999999998</c:v>
                </c:pt>
                <c:pt idx="1378">
                  <c:v>45.920999999999999</c:v>
                </c:pt>
                <c:pt idx="1379">
                  <c:v>45.954000000000001</c:v>
                </c:pt>
                <c:pt idx="1380">
                  <c:v>45.987000000000002</c:v>
                </c:pt>
                <c:pt idx="1381">
                  <c:v>46.021000000000001</c:v>
                </c:pt>
                <c:pt idx="1382">
                  <c:v>46.054000000000002</c:v>
                </c:pt>
                <c:pt idx="1383">
                  <c:v>46.087000000000003</c:v>
                </c:pt>
                <c:pt idx="1384">
                  <c:v>46.121000000000002</c:v>
                </c:pt>
                <c:pt idx="1385">
                  <c:v>46.154000000000003</c:v>
                </c:pt>
                <c:pt idx="1386">
                  <c:v>46.188000000000002</c:v>
                </c:pt>
                <c:pt idx="1387">
                  <c:v>46.220999999999997</c:v>
                </c:pt>
                <c:pt idx="1388">
                  <c:v>46.253999999999998</c:v>
                </c:pt>
                <c:pt idx="1389">
                  <c:v>46.287999999999997</c:v>
                </c:pt>
                <c:pt idx="1390">
                  <c:v>46.320999999999998</c:v>
                </c:pt>
                <c:pt idx="1391">
                  <c:v>46.353999999999999</c:v>
                </c:pt>
                <c:pt idx="1392">
                  <c:v>46.387999999999998</c:v>
                </c:pt>
                <c:pt idx="1393">
                  <c:v>46.420999999999999</c:v>
                </c:pt>
                <c:pt idx="1394">
                  <c:v>46.454000000000001</c:v>
                </c:pt>
                <c:pt idx="1395">
                  <c:v>46.487000000000002</c:v>
                </c:pt>
                <c:pt idx="1396">
                  <c:v>46.521000000000001</c:v>
                </c:pt>
                <c:pt idx="1397">
                  <c:v>46.554000000000002</c:v>
                </c:pt>
                <c:pt idx="1398">
                  <c:v>46.587000000000003</c:v>
                </c:pt>
                <c:pt idx="1399">
                  <c:v>46.621000000000002</c:v>
                </c:pt>
                <c:pt idx="1400">
                  <c:v>46.654000000000003</c:v>
                </c:pt>
                <c:pt idx="1401">
                  <c:v>46.688000000000002</c:v>
                </c:pt>
                <c:pt idx="1402">
                  <c:v>46.720999999999997</c:v>
                </c:pt>
                <c:pt idx="1403">
                  <c:v>46.753999999999998</c:v>
                </c:pt>
                <c:pt idx="1404">
                  <c:v>46.787999999999997</c:v>
                </c:pt>
                <c:pt idx="1405">
                  <c:v>46.820999999999998</c:v>
                </c:pt>
                <c:pt idx="1406">
                  <c:v>46.853999999999999</c:v>
                </c:pt>
                <c:pt idx="1407">
                  <c:v>46.887999999999998</c:v>
                </c:pt>
                <c:pt idx="1408">
                  <c:v>46.920999999999999</c:v>
                </c:pt>
                <c:pt idx="1409">
                  <c:v>46.954000000000001</c:v>
                </c:pt>
                <c:pt idx="1410">
                  <c:v>46.987000000000002</c:v>
                </c:pt>
                <c:pt idx="1411">
                  <c:v>47.021000000000001</c:v>
                </c:pt>
                <c:pt idx="1412">
                  <c:v>47.054000000000002</c:v>
                </c:pt>
                <c:pt idx="1413">
                  <c:v>47.087000000000003</c:v>
                </c:pt>
                <c:pt idx="1414">
                  <c:v>47.121000000000002</c:v>
                </c:pt>
                <c:pt idx="1415">
                  <c:v>47.154000000000003</c:v>
                </c:pt>
                <c:pt idx="1416">
                  <c:v>47.188000000000002</c:v>
                </c:pt>
                <c:pt idx="1417">
                  <c:v>47.220999999999997</c:v>
                </c:pt>
                <c:pt idx="1418">
                  <c:v>47.253999999999998</c:v>
                </c:pt>
                <c:pt idx="1419">
                  <c:v>47.287999999999997</c:v>
                </c:pt>
                <c:pt idx="1420">
                  <c:v>47.320999999999998</c:v>
                </c:pt>
                <c:pt idx="1421">
                  <c:v>47.353999999999999</c:v>
                </c:pt>
                <c:pt idx="1422">
                  <c:v>47.387999999999998</c:v>
                </c:pt>
                <c:pt idx="1423">
                  <c:v>47.420999999999999</c:v>
                </c:pt>
                <c:pt idx="1424">
                  <c:v>47.454000000000001</c:v>
                </c:pt>
                <c:pt idx="1425">
                  <c:v>47.487000000000002</c:v>
                </c:pt>
                <c:pt idx="1426">
                  <c:v>47.521000000000001</c:v>
                </c:pt>
                <c:pt idx="1427">
                  <c:v>47.554000000000002</c:v>
                </c:pt>
                <c:pt idx="1428">
                  <c:v>47.587000000000003</c:v>
                </c:pt>
                <c:pt idx="1429">
                  <c:v>47.621000000000002</c:v>
                </c:pt>
                <c:pt idx="1430">
                  <c:v>47.654000000000003</c:v>
                </c:pt>
                <c:pt idx="1431">
                  <c:v>47.688000000000002</c:v>
                </c:pt>
                <c:pt idx="1432">
                  <c:v>47.720999999999997</c:v>
                </c:pt>
                <c:pt idx="1433">
                  <c:v>47.753999999999998</c:v>
                </c:pt>
                <c:pt idx="1434">
                  <c:v>47.787999999999997</c:v>
                </c:pt>
                <c:pt idx="1435">
                  <c:v>47.820999999999998</c:v>
                </c:pt>
                <c:pt idx="1436">
                  <c:v>47.853999999999999</c:v>
                </c:pt>
                <c:pt idx="1437">
                  <c:v>47.887999999999998</c:v>
                </c:pt>
                <c:pt idx="1438">
                  <c:v>47.920999999999999</c:v>
                </c:pt>
                <c:pt idx="1439">
                  <c:v>47.954000000000001</c:v>
                </c:pt>
                <c:pt idx="1440">
                  <c:v>47.987000000000002</c:v>
                </c:pt>
                <c:pt idx="1441">
                  <c:v>48.021000000000001</c:v>
                </c:pt>
                <c:pt idx="1442">
                  <c:v>48.054000000000002</c:v>
                </c:pt>
                <c:pt idx="1443">
                  <c:v>48.087000000000003</c:v>
                </c:pt>
                <c:pt idx="1444">
                  <c:v>48.121000000000002</c:v>
                </c:pt>
                <c:pt idx="1445">
                  <c:v>48.154000000000003</c:v>
                </c:pt>
                <c:pt idx="1446">
                  <c:v>48.188000000000002</c:v>
                </c:pt>
                <c:pt idx="1447">
                  <c:v>48.220999999999997</c:v>
                </c:pt>
                <c:pt idx="1448">
                  <c:v>48.253999999999998</c:v>
                </c:pt>
                <c:pt idx="1449">
                  <c:v>48.287999999999997</c:v>
                </c:pt>
                <c:pt idx="1450">
                  <c:v>48.320999999999998</c:v>
                </c:pt>
                <c:pt idx="1451">
                  <c:v>48.353999999999999</c:v>
                </c:pt>
                <c:pt idx="1452">
                  <c:v>48.387999999999998</c:v>
                </c:pt>
                <c:pt idx="1453">
                  <c:v>48.420999999999999</c:v>
                </c:pt>
                <c:pt idx="1454">
                  <c:v>48.454000000000001</c:v>
                </c:pt>
                <c:pt idx="1455">
                  <c:v>48.487000000000002</c:v>
                </c:pt>
                <c:pt idx="1456">
                  <c:v>48.521000000000001</c:v>
                </c:pt>
                <c:pt idx="1457">
                  <c:v>48.554000000000002</c:v>
                </c:pt>
                <c:pt idx="1458">
                  <c:v>48.587000000000003</c:v>
                </c:pt>
                <c:pt idx="1459">
                  <c:v>48.621000000000002</c:v>
                </c:pt>
                <c:pt idx="1460">
                  <c:v>48.654000000000003</c:v>
                </c:pt>
                <c:pt idx="1461">
                  <c:v>48.688000000000002</c:v>
                </c:pt>
                <c:pt idx="1462">
                  <c:v>48.720999999999997</c:v>
                </c:pt>
                <c:pt idx="1463">
                  <c:v>48.753999999999998</c:v>
                </c:pt>
                <c:pt idx="1464">
                  <c:v>48.787999999999997</c:v>
                </c:pt>
                <c:pt idx="1465">
                  <c:v>48.820999999999998</c:v>
                </c:pt>
                <c:pt idx="1466">
                  <c:v>48.853999999999999</c:v>
                </c:pt>
                <c:pt idx="1467">
                  <c:v>48.887999999999998</c:v>
                </c:pt>
                <c:pt idx="1468">
                  <c:v>48.920999999999999</c:v>
                </c:pt>
                <c:pt idx="1469">
                  <c:v>48.954000000000001</c:v>
                </c:pt>
                <c:pt idx="1470">
                  <c:v>48.987000000000002</c:v>
                </c:pt>
                <c:pt idx="1471">
                  <c:v>49.021000000000001</c:v>
                </c:pt>
                <c:pt idx="1472">
                  <c:v>49.054000000000002</c:v>
                </c:pt>
                <c:pt idx="1473">
                  <c:v>49.087000000000003</c:v>
                </c:pt>
                <c:pt idx="1474">
                  <c:v>49.121000000000002</c:v>
                </c:pt>
                <c:pt idx="1475">
                  <c:v>49.154000000000003</c:v>
                </c:pt>
                <c:pt idx="1476">
                  <c:v>49.186999999999998</c:v>
                </c:pt>
                <c:pt idx="1477">
                  <c:v>49.220999999999997</c:v>
                </c:pt>
                <c:pt idx="1478">
                  <c:v>49.253999999999998</c:v>
                </c:pt>
                <c:pt idx="1479">
                  <c:v>49.286999999999999</c:v>
                </c:pt>
                <c:pt idx="1480">
                  <c:v>49.320999999999998</c:v>
                </c:pt>
                <c:pt idx="1481">
                  <c:v>49.353999999999999</c:v>
                </c:pt>
                <c:pt idx="1482">
                  <c:v>49.387</c:v>
                </c:pt>
                <c:pt idx="1483">
                  <c:v>49.420999999999999</c:v>
                </c:pt>
                <c:pt idx="1484">
                  <c:v>49.454000000000001</c:v>
                </c:pt>
                <c:pt idx="1485">
                  <c:v>49.487000000000002</c:v>
                </c:pt>
                <c:pt idx="1486">
                  <c:v>49.521000000000001</c:v>
                </c:pt>
                <c:pt idx="1487">
                  <c:v>49.554000000000002</c:v>
                </c:pt>
                <c:pt idx="1488">
                  <c:v>49.587000000000003</c:v>
                </c:pt>
                <c:pt idx="1489">
                  <c:v>49.621000000000002</c:v>
                </c:pt>
                <c:pt idx="1490">
                  <c:v>49.654000000000003</c:v>
                </c:pt>
                <c:pt idx="1491">
                  <c:v>49.686999999999998</c:v>
                </c:pt>
                <c:pt idx="1492">
                  <c:v>49.720999999999997</c:v>
                </c:pt>
                <c:pt idx="1493">
                  <c:v>49.753999999999998</c:v>
                </c:pt>
                <c:pt idx="1494">
                  <c:v>49.786999999999999</c:v>
                </c:pt>
                <c:pt idx="1495">
                  <c:v>49.820999999999998</c:v>
                </c:pt>
                <c:pt idx="1496">
                  <c:v>49.853999999999999</c:v>
                </c:pt>
                <c:pt idx="1497">
                  <c:v>49.887</c:v>
                </c:pt>
                <c:pt idx="1498">
                  <c:v>49.920999999999999</c:v>
                </c:pt>
                <c:pt idx="1499">
                  <c:v>49.954000000000001</c:v>
                </c:pt>
                <c:pt idx="1500">
                  <c:v>49.987000000000002</c:v>
                </c:pt>
                <c:pt idx="1501">
                  <c:v>50.021000000000001</c:v>
                </c:pt>
                <c:pt idx="1502">
                  <c:v>50.054000000000002</c:v>
                </c:pt>
                <c:pt idx="1503">
                  <c:v>50.087000000000003</c:v>
                </c:pt>
                <c:pt idx="1504">
                  <c:v>50.121000000000002</c:v>
                </c:pt>
                <c:pt idx="1505">
                  <c:v>50.154000000000003</c:v>
                </c:pt>
                <c:pt idx="1506">
                  <c:v>50.186999999999998</c:v>
                </c:pt>
                <c:pt idx="1507">
                  <c:v>50.220999999999997</c:v>
                </c:pt>
                <c:pt idx="1508">
                  <c:v>50.253999999999998</c:v>
                </c:pt>
                <c:pt idx="1509">
                  <c:v>50.286999999999999</c:v>
                </c:pt>
                <c:pt idx="1510">
                  <c:v>50.320999999999998</c:v>
                </c:pt>
                <c:pt idx="1511">
                  <c:v>50.353999999999999</c:v>
                </c:pt>
                <c:pt idx="1512">
                  <c:v>50.387</c:v>
                </c:pt>
                <c:pt idx="1513">
                  <c:v>50.420999999999999</c:v>
                </c:pt>
                <c:pt idx="1514">
                  <c:v>50.454000000000001</c:v>
                </c:pt>
                <c:pt idx="1515">
                  <c:v>50.487000000000002</c:v>
                </c:pt>
                <c:pt idx="1516">
                  <c:v>50.521000000000001</c:v>
                </c:pt>
                <c:pt idx="1517">
                  <c:v>50.554000000000002</c:v>
                </c:pt>
                <c:pt idx="1518">
                  <c:v>50.587000000000003</c:v>
                </c:pt>
                <c:pt idx="1519">
                  <c:v>50.621000000000002</c:v>
                </c:pt>
                <c:pt idx="1520">
                  <c:v>50.654000000000003</c:v>
                </c:pt>
                <c:pt idx="1521">
                  <c:v>50.686999999999998</c:v>
                </c:pt>
                <c:pt idx="1522">
                  <c:v>50.720999999999997</c:v>
                </c:pt>
                <c:pt idx="1523">
                  <c:v>50.753999999999998</c:v>
                </c:pt>
                <c:pt idx="1524">
                  <c:v>50.786999999999999</c:v>
                </c:pt>
                <c:pt idx="1525">
                  <c:v>50.820999999999998</c:v>
                </c:pt>
                <c:pt idx="1526">
                  <c:v>50.853999999999999</c:v>
                </c:pt>
                <c:pt idx="1527">
                  <c:v>50.887</c:v>
                </c:pt>
                <c:pt idx="1528">
                  <c:v>50.920999999999999</c:v>
                </c:pt>
                <c:pt idx="1529">
                  <c:v>50.954000000000001</c:v>
                </c:pt>
                <c:pt idx="1530">
                  <c:v>50.987000000000002</c:v>
                </c:pt>
                <c:pt idx="1531">
                  <c:v>51.021000000000001</c:v>
                </c:pt>
                <c:pt idx="1532">
                  <c:v>51.054000000000002</c:v>
                </c:pt>
                <c:pt idx="1533">
                  <c:v>51.087000000000003</c:v>
                </c:pt>
                <c:pt idx="1534">
                  <c:v>51.121000000000002</c:v>
                </c:pt>
                <c:pt idx="1535">
                  <c:v>51.154000000000003</c:v>
                </c:pt>
                <c:pt idx="1536">
                  <c:v>51.186999999999998</c:v>
                </c:pt>
                <c:pt idx="1537">
                  <c:v>51.220999999999997</c:v>
                </c:pt>
                <c:pt idx="1538">
                  <c:v>51.253999999999998</c:v>
                </c:pt>
                <c:pt idx="1539">
                  <c:v>51.286999999999999</c:v>
                </c:pt>
                <c:pt idx="1540">
                  <c:v>51.320999999999998</c:v>
                </c:pt>
                <c:pt idx="1541">
                  <c:v>51.353999999999999</c:v>
                </c:pt>
                <c:pt idx="1542">
                  <c:v>51.387</c:v>
                </c:pt>
                <c:pt idx="1543">
                  <c:v>51.420999999999999</c:v>
                </c:pt>
                <c:pt idx="1544">
                  <c:v>51.454000000000001</c:v>
                </c:pt>
                <c:pt idx="1545">
                  <c:v>51.487000000000002</c:v>
                </c:pt>
                <c:pt idx="1546">
                  <c:v>51.521000000000001</c:v>
                </c:pt>
                <c:pt idx="1547">
                  <c:v>51.554000000000002</c:v>
                </c:pt>
                <c:pt idx="1548">
                  <c:v>51.587000000000003</c:v>
                </c:pt>
                <c:pt idx="1549">
                  <c:v>51.621000000000002</c:v>
                </c:pt>
                <c:pt idx="1550">
                  <c:v>51.654000000000003</c:v>
                </c:pt>
                <c:pt idx="1551">
                  <c:v>51.686999999999998</c:v>
                </c:pt>
                <c:pt idx="1552">
                  <c:v>51.720999999999997</c:v>
                </c:pt>
                <c:pt idx="1553">
                  <c:v>51.753999999999998</c:v>
                </c:pt>
                <c:pt idx="1554">
                  <c:v>51.786999999999999</c:v>
                </c:pt>
                <c:pt idx="1555">
                  <c:v>51.820999999999998</c:v>
                </c:pt>
                <c:pt idx="1556">
                  <c:v>51.853999999999999</c:v>
                </c:pt>
                <c:pt idx="1557">
                  <c:v>51.887</c:v>
                </c:pt>
                <c:pt idx="1558">
                  <c:v>51.920999999999999</c:v>
                </c:pt>
                <c:pt idx="1559">
                  <c:v>51.954000000000001</c:v>
                </c:pt>
                <c:pt idx="1560">
                  <c:v>51.987000000000002</c:v>
                </c:pt>
                <c:pt idx="1561">
                  <c:v>52.021000000000001</c:v>
                </c:pt>
                <c:pt idx="1562">
                  <c:v>52.054000000000002</c:v>
                </c:pt>
                <c:pt idx="1563">
                  <c:v>52.087000000000003</c:v>
                </c:pt>
                <c:pt idx="1564">
                  <c:v>52.121000000000002</c:v>
                </c:pt>
                <c:pt idx="1565">
                  <c:v>52.154000000000003</c:v>
                </c:pt>
                <c:pt idx="1566">
                  <c:v>52.186999999999998</c:v>
                </c:pt>
                <c:pt idx="1567">
                  <c:v>52.220999999999997</c:v>
                </c:pt>
                <c:pt idx="1568">
                  <c:v>52.253999999999998</c:v>
                </c:pt>
                <c:pt idx="1569">
                  <c:v>52.286999999999999</c:v>
                </c:pt>
                <c:pt idx="1570">
                  <c:v>52.320999999999998</c:v>
                </c:pt>
                <c:pt idx="1571">
                  <c:v>52.353999999999999</c:v>
                </c:pt>
                <c:pt idx="1572">
                  <c:v>52.387</c:v>
                </c:pt>
                <c:pt idx="1573">
                  <c:v>52.420999999999999</c:v>
                </c:pt>
                <c:pt idx="1574">
                  <c:v>52.454000000000001</c:v>
                </c:pt>
                <c:pt idx="1575">
                  <c:v>52.487000000000002</c:v>
                </c:pt>
                <c:pt idx="1576">
                  <c:v>52.521000000000001</c:v>
                </c:pt>
                <c:pt idx="1577">
                  <c:v>52.554000000000002</c:v>
                </c:pt>
                <c:pt idx="1578">
                  <c:v>52.587000000000003</c:v>
                </c:pt>
                <c:pt idx="1579">
                  <c:v>52.621000000000002</c:v>
                </c:pt>
                <c:pt idx="1580">
                  <c:v>52.654000000000003</c:v>
                </c:pt>
                <c:pt idx="1581">
                  <c:v>52.686999999999998</c:v>
                </c:pt>
                <c:pt idx="1582">
                  <c:v>52.720999999999997</c:v>
                </c:pt>
                <c:pt idx="1583">
                  <c:v>52.753999999999998</c:v>
                </c:pt>
                <c:pt idx="1584">
                  <c:v>52.786999999999999</c:v>
                </c:pt>
                <c:pt idx="1585">
                  <c:v>52.820999999999998</c:v>
                </c:pt>
                <c:pt idx="1586">
                  <c:v>52.853999999999999</c:v>
                </c:pt>
                <c:pt idx="1587">
                  <c:v>52.887</c:v>
                </c:pt>
                <c:pt idx="1588">
                  <c:v>52.920999999999999</c:v>
                </c:pt>
                <c:pt idx="1589">
                  <c:v>52.954000000000001</c:v>
                </c:pt>
                <c:pt idx="1590">
                  <c:v>52.987000000000002</c:v>
                </c:pt>
                <c:pt idx="1591">
                  <c:v>53.021000000000001</c:v>
                </c:pt>
                <c:pt idx="1592">
                  <c:v>53.054000000000002</c:v>
                </c:pt>
                <c:pt idx="1593">
                  <c:v>53.087000000000003</c:v>
                </c:pt>
                <c:pt idx="1594">
                  <c:v>53.121000000000002</c:v>
                </c:pt>
                <c:pt idx="1595">
                  <c:v>53.154000000000003</c:v>
                </c:pt>
                <c:pt idx="1596">
                  <c:v>53.186999999999998</c:v>
                </c:pt>
                <c:pt idx="1597">
                  <c:v>53.220999999999997</c:v>
                </c:pt>
                <c:pt idx="1598">
                  <c:v>53.253999999999998</c:v>
                </c:pt>
                <c:pt idx="1599">
                  <c:v>53.286999999999999</c:v>
                </c:pt>
                <c:pt idx="1600">
                  <c:v>53.320999999999998</c:v>
                </c:pt>
                <c:pt idx="1601">
                  <c:v>53.353999999999999</c:v>
                </c:pt>
                <c:pt idx="1602">
                  <c:v>53.387</c:v>
                </c:pt>
                <c:pt idx="1603">
                  <c:v>53.420999999999999</c:v>
                </c:pt>
                <c:pt idx="1604">
                  <c:v>53.454000000000001</c:v>
                </c:pt>
                <c:pt idx="1605">
                  <c:v>53.487000000000002</c:v>
                </c:pt>
                <c:pt idx="1606">
                  <c:v>53.521000000000001</c:v>
                </c:pt>
                <c:pt idx="1607">
                  <c:v>53.554000000000002</c:v>
                </c:pt>
                <c:pt idx="1608">
                  <c:v>53.587000000000003</c:v>
                </c:pt>
                <c:pt idx="1609">
                  <c:v>53.621000000000002</c:v>
                </c:pt>
                <c:pt idx="1610">
                  <c:v>53.654000000000003</c:v>
                </c:pt>
                <c:pt idx="1611">
                  <c:v>53.686999999999998</c:v>
                </c:pt>
                <c:pt idx="1612">
                  <c:v>53.720999999999997</c:v>
                </c:pt>
                <c:pt idx="1613">
                  <c:v>53.753999999999998</c:v>
                </c:pt>
                <c:pt idx="1614">
                  <c:v>53.786999999999999</c:v>
                </c:pt>
                <c:pt idx="1615">
                  <c:v>53.820999999999998</c:v>
                </c:pt>
                <c:pt idx="1616">
                  <c:v>53.853999999999999</c:v>
                </c:pt>
                <c:pt idx="1617">
                  <c:v>53.887</c:v>
                </c:pt>
                <c:pt idx="1618">
                  <c:v>53.920999999999999</c:v>
                </c:pt>
                <c:pt idx="1619">
                  <c:v>53.954000000000001</c:v>
                </c:pt>
                <c:pt idx="1620">
                  <c:v>53.987000000000002</c:v>
                </c:pt>
                <c:pt idx="1621">
                  <c:v>54.021000000000001</c:v>
                </c:pt>
                <c:pt idx="1622">
                  <c:v>54.054000000000002</c:v>
                </c:pt>
                <c:pt idx="1623">
                  <c:v>54.087000000000003</c:v>
                </c:pt>
                <c:pt idx="1624">
                  <c:v>54.121000000000002</c:v>
                </c:pt>
                <c:pt idx="1625">
                  <c:v>54.154000000000003</c:v>
                </c:pt>
                <c:pt idx="1626">
                  <c:v>54.186999999999998</c:v>
                </c:pt>
                <c:pt idx="1627">
                  <c:v>54.220999999999997</c:v>
                </c:pt>
                <c:pt idx="1628">
                  <c:v>54.253999999999998</c:v>
                </c:pt>
                <c:pt idx="1629">
                  <c:v>54.286999999999999</c:v>
                </c:pt>
                <c:pt idx="1630">
                  <c:v>54.320999999999998</c:v>
                </c:pt>
                <c:pt idx="1631">
                  <c:v>54.353999999999999</c:v>
                </c:pt>
                <c:pt idx="1632">
                  <c:v>54.387</c:v>
                </c:pt>
                <c:pt idx="1633">
                  <c:v>54.420999999999999</c:v>
                </c:pt>
                <c:pt idx="1634">
                  <c:v>54.454000000000001</c:v>
                </c:pt>
                <c:pt idx="1635">
                  <c:v>54.487000000000002</c:v>
                </c:pt>
                <c:pt idx="1636">
                  <c:v>54.521000000000001</c:v>
                </c:pt>
                <c:pt idx="1637">
                  <c:v>54.554000000000002</c:v>
                </c:pt>
                <c:pt idx="1638">
                  <c:v>54.587000000000003</c:v>
                </c:pt>
                <c:pt idx="1639">
                  <c:v>54.621000000000002</c:v>
                </c:pt>
                <c:pt idx="1640">
                  <c:v>54.654000000000003</c:v>
                </c:pt>
                <c:pt idx="1641">
                  <c:v>54.686999999999998</c:v>
                </c:pt>
                <c:pt idx="1642">
                  <c:v>54.720999999999997</c:v>
                </c:pt>
                <c:pt idx="1643">
                  <c:v>54.753999999999998</c:v>
                </c:pt>
                <c:pt idx="1644">
                  <c:v>54.786999999999999</c:v>
                </c:pt>
                <c:pt idx="1645">
                  <c:v>54.820999999999998</c:v>
                </c:pt>
                <c:pt idx="1646">
                  <c:v>54.853999999999999</c:v>
                </c:pt>
                <c:pt idx="1647">
                  <c:v>54.887</c:v>
                </c:pt>
                <c:pt idx="1648">
                  <c:v>54.920999999999999</c:v>
                </c:pt>
                <c:pt idx="1649">
                  <c:v>54.954000000000001</c:v>
                </c:pt>
                <c:pt idx="1650">
                  <c:v>54.987000000000002</c:v>
                </c:pt>
                <c:pt idx="1651">
                  <c:v>55.021000000000001</c:v>
                </c:pt>
                <c:pt idx="1652">
                  <c:v>55.054000000000002</c:v>
                </c:pt>
                <c:pt idx="1653">
                  <c:v>55.087000000000003</c:v>
                </c:pt>
                <c:pt idx="1654">
                  <c:v>55.121000000000002</c:v>
                </c:pt>
                <c:pt idx="1655">
                  <c:v>55.154000000000003</c:v>
                </c:pt>
                <c:pt idx="1656">
                  <c:v>55.186999999999998</c:v>
                </c:pt>
                <c:pt idx="1657">
                  <c:v>55.220999999999997</c:v>
                </c:pt>
                <c:pt idx="1658">
                  <c:v>55.253999999999998</c:v>
                </c:pt>
                <c:pt idx="1659">
                  <c:v>55.286999999999999</c:v>
                </c:pt>
                <c:pt idx="1660">
                  <c:v>55.320999999999998</c:v>
                </c:pt>
                <c:pt idx="1661">
                  <c:v>55.353999999999999</c:v>
                </c:pt>
                <c:pt idx="1662">
                  <c:v>55.387</c:v>
                </c:pt>
                <c:pt idx="1663">
                  <c:v>55.420999999999999</c:v>
                </c:pt>
                <c:pt idx="1664">
                  <c:v>55.454000000000001</c:v>
                </c:pt>
                <c:pt idx="1665">
                  <c:v>55.487000000000002</c:v>
                </c:pt>
                <c:pt idx="1666">
                  <c:v>55.521000000000001</c:v>
                </c:pt>
                <c:pt idx="1667">
                  <c:v>55.554000000000002</c:v>
                </c:pt>
                <c:pt idx="1668">
                  <c:v>55.587000000000003</c:v>
                </c:pt>
                <c:pt idx="1669">
                  <c:v>55.621000000000002</c:v>
                </c:pt>
                <c:pt idx="1670">
                  <c:v>55.654000000000003</c:v>
                </c:pt>
                <c:pt idx="1671">
                  <c:v>55.686999999999998</c:v>
                </c:pt>
                <c:pt idx="1672">
                  <c:v>55.720999999999997</c:v>
                </c:pt>
                <c:pt idx="1673">
                  <c:v>55.753999999999998</c:v>
                </c:pt>
                <c:pt idx="1674">
                  <c:v>55.786999999999999</c:v>
                </c:pt>
                <c:pt idx="1675">
                  <c:v>55.820999999999998</c:v>
                </c:pt>
                <c:pt idx="1676">
                  <c:v>55.853999999999999</c:v>
                </c:pt>
                <c:pt idx="1677">
                  <c:v>55.887</c:v>
                </c:pt>
                <c:pt idx="1678">
                  <c:v>55.920999999999999</c:v>
                </c:pt>
                <c:pt idx="1679">
                  <c:v>55.954000000000001</c:v>
                </c:pt>
                <c:pt idx="1680">
                  <c:v>55.987000000000002</c:v>
                </c:pt>
                <c:pt idx="1681">
                  <c:v>56.021000000000001</c:v>
                </c:pt>
                <c:pt idx="1682">
                  <c:v>56.054000000000002</c:v>
                </c:pt>
                <c:pt idx="1683">
                  <c:v>56.087000000000003</c:v>
                </c:pt>
                <c:pt idx="1684">
                  <c:v>56.12</c:v>
                </c:pt>
                <c:pt idx="1685">
                  <c:v>56.154000000000003</c:v>
                </c:pt>
                <c:pt idx="1686">
                  <c:v>56.186999999999998</c:v>
                </c:pt>
                <c:pt idx="1687">
                  <c:v>56.22</c:v>
                </c:pt>
                <c:pt idx="1688">
                  <c:v>56.253999999999998</c:v>
                </c:pt>
                <c:pt idx="1689">
                  <c:v>56.286999999999999</c:v>
                </c:pt>
                <c:pt idx="1690">
                  <c:v>56.32</c:v>
                </c:pt>
                <c:pt idx="1691">
                  <c:v>56.353999999999999</c:v>
                </c:pt>
                <c:pt idx="1692">
                  <c:v>56.387</c:v>
                </c:pt>
                <c:pt idx="1693">
                  <c:v>56.42</c:v>
                </c:pt>
                <c:pt idx="1694">
                  <c:v>56.454000000000001</c:v>
                </c:pt>
                <c:pt idx="1695">
                  <c:v>56.487000000000002</c:v>
                </c:pt>
                <c:pt idx="1696">
                  <c:v>56.52</c:v>
                </c:pt>
                <c:pt idx="1697">
                  <c:v>56.554000000000002</c:v>
                </c:pt>
                <c:pt idx="1698">
                  <c:v>56.587000000000003</c:v>
                </c:pt>
                <c:pt idx="1699">
                  <c:v>56.62</c:v>
                </c:pt>
                <c:pt idx="1700">
                  <c:v>56.654000000000003</c:v>
                </c:pt>
                <c:pt idx="1701">
                  <c:v>56.686999999999998</c:v>
                </c:pt>
                <c:pt idx="1702">
                  <c:v>56.72</c:v>
                </c:pt>
                <c:pt idx="1703">
                  <c:v>56.753999999999998</c:v>
                </c:pt>
                <c:pt idx="1704">
                  <c:v>56.786999999999999</c:v>
                </c:pt>
                <c:pt idx="1705">
                  <c:v>56.82</c:v>
                </c:pt>
                <c:pt idx="1706">
                  <c:v>56.853999999999999</c:v>
                </c:pt>
                <c:pt idx="1707">
                  <c:v>56.887</c:v>
                </c:pt>
                <c:pt idx="1708">
                  <c:v>56.92</c:v>
                </c:pt>
                <c:pt idx="1709">
                  <c:v>56.954000000000001</c:v>
                </c:pt>
                <c:pt idx="1710">
                  <c:v>56.987000000000002</c:v>
                </c:pt>
                <c:pt idx="1711">
                  <c:v>57.02</c:v>
                </c:pt>
                <c:pt idx="1712">
                  <c:v>57.054000000000002</c:v>
                </c:pt>
                <c:pt idx="1713">
                  <c:v>57.087000000000003</c:v>
                </c:pt>
                <c:pt idx="1714">
                  <c:v>57.12</c:v>
                </c:pt>
                <c:pt idx="1715">
                  <c:v>57.154000000000003</c:v>
                </c:pt>
                <c:pt idx="1716">
                  <c:v>57.186999999999998</c:v>
                </c:pt>
                <c:pt idx="1717">
                  <c:v>57.22</c:v>
                </c:pt>
                <c:pt idx="1718">
                  <c:v>57.253999999999998</c:v>
                </c:pt>
                <c:pt idx="1719">
                  <c:v>57.286999999999999</c:v>
                </c:pt>
                <c:pt idx="1720">
                  <c:v>57.32</c:v>
                </c:pt>
                <c:pt idx="1721">
                  <c:v>57.353999999999999</c:v>
                </c:pt>
                <c:pt idx="1722">
                  <c:v>57.387</c:v>
                </c:pt>
                <c:pt idx="1723">
                  <c:v>57.42</c:v>
                </c:pt>
                <c:pt idx="1724">
                  <c:v>57.454000000000001</c:v>
                </c:pt>
                <c:pt idx="1725">
                  <c:v>57.487000000000002</c:v>
                </c:pt>
                <c:pt idx="1726">
                  <c:v>57.52</c:v>
                </c:pt>
                <c:pt idx="1727">
                  <c:v>57.554000000000002</c:v>
                </c:pt>
                <c:pt idx="1728">
                  <c:v>57.587000000000003</c:v>
                </c:pt>
                <c:pt idx="1729">
                  <c:v>57.62</c:v>
                </c:pt>
                <c:pt idx="1730">
                  <c:v>57.654000000000003</c:v>
                </c:pt>
                <c:pt idx="1731">
                  <c:v>57.686999999999998</c:v>
                </c:pt>
                <c:pt idx="1732">
                  <c:v>57.72</c:v>
                </c:pt>
                <c:pt idx="1733">
                  <c:v>57.753999999999998</c:v>
                </c:pt>
                <c:pt idx="1734">
                  <c:v>57.786999999999999</c:v>
                </c:pt>
                <c:pt idx="1735">
                  <c:v>57.82</c:v>
                </c:pt>
                <c:pt idx="1736">
                  <c:v>57.853999999999999</c:v>
                </c:pt>
                <c:pt idx="1737">
                  <c:v>57.887</c:v>
                </c:pt>
                <c:pt idx="1738">
                  <c:v>57.92</c:v>
                </c:pt>
                <c:pt idx="1739">
                  <c:v>57.954000000000001</c:v>
                </c:pt>
                <c:pt idx="1740">
                  <c:v>57.987000000000002</c:v>
                </c:pt>
                <c:pt idx="1741">
                  <c:v>58.02</c:v>
                </c:pt>
                <c:pt idx="1742">
                  <c:v>58.054000000000002</c:v>
                </c:pt>
                <c:pt idx="1743">
                  <c:v>58.087000000000003</c:v>
                </c:pt>
                <c:pt idx="1744">
                  <c:v>58.12</c:v>
                </c:pt>
                <c:pt idx="1745">
                  <c:v>58.154000000000003</c:v>
                </c:pt>
                <c:pt idx="1746">
                  <c:v>58.186999999999998</c:v>
                </c:pt>
                <c:pt idx="1747">
                  <c:v>58.22</c:v>
                </c:pt>
                <c:pt idx="1748">
                  <c:v>58.253999999999998</c:v>
                </c:pt>
                <c:pt idx="1749">
                  <c:v>58.286999999999999</c:v>
                </c:pt>
                <c:pt idx="1750">
                  <c:v>58.32</c:v>
                </c:pt>
                <c:pt idx="1751">
                  <c:v>58.353999999999999</c:v>
                </c:pt>
                <c:pt idx="1752">
                  <c:v>58.387</c:v>
                </c:pt>
                <c:pt idx="1753">
                  <c:v>58.42</c:v>
                </c:pt>
                <c:pt idx="1754">
                  <c:v>58.454000000000001</c:v>
                </c:pt>
                <c:pt idx="1755">
                  <c:v>58.487000000000002</c:v>
                </c:pt>
                <c:pt idx="1756">
                  <c:v>58.52</c:v>
                </c:pt>
                <c:pt idx="1757">
                  <c:v>58.554000000000002</c:v>
                </c:pt>
                <c:pt idx="1758">
                  <c:v>58.587000000000003</c:v>
                </c:pt>
                <c:pt idx="1759">
                  <c:v>58.62</c:v>
                </c:pt>
                <c:pt idx="1760">
                  <c:v>58.654000000000003</c:v>
                </c:pt>
                <c:pt idx="1761">
                  <c:v>58.686999999999998</c:v>
                </c:pt>
                <c:pt idx="1762">
                  <c:v>58.72</c:v>
                </c:pt>
                <c:pt idx="1763">
                  <c:v>58.753999999999998</c:v>
                </c:pt>
                <c:pt idx="1764">
                  <c:v>58.786999999999999</c:v>
                </c:pt>
                <c:pt idx="1765">
                  <c:v>58.82</c:v>
                </c:pt>
                <c:pt idx="1766">
                  <c:v>58.853999999999999</c:v>
                </c:pt>
                <c:pt idx="1767">
                  <c:v>58.887</c:v>
                </c:pt>
                <c:pt idx="1768">
                  <c:v>58.92</c:v>
                </c:pt>
                <c:pt idx="1769">
                  <c:v>58.954000000000001</c:v>
                </c:pt>
                <c:pt idx="1770">
                  <c:v>58.987000000000002</c:v>
                </c:pt>
                <c:pt idx="1771">
                  <c:v>59.02</c:v>
                </c:pt>
                <c:pt idx="1772">
                  <c:v>59.054000000000002</c:v>
                </c:pt>
                <c:pt idx="1773">
                  <c:v>59.087000000000003</c:v>
                </c:pt>
                <c:pt idx="1774">
                  <c:v>59.12</c:v>
                </c:pt>
                <c:pt idx="1775">
                  <c:v>59.154000000000003</c:v>
                </c:pt>
                <c:pt idx="1776">
                  <c:v>59.186999999999998</c:v>
                </c:pt>
                <c:pt idx="1777">
                  <c:v>59.22</c:v>
                </c:pt>
                <c:pt idx="1778">
                  <c:v>59.253999999999998</c:v>
                </c:pt>
                <c:pt idx="1779">
                  <c:v>59.286999999999999</c:v>
                </c:pt>
                <c:pt idx="1780">
                  <c:v>59.32</c:v>
                </c:pt>
                <c:pt idx="1781">
                  <c:v>59.353999999999999</c:v>
                </c:pt>
                <c:pt idx="1782">
                  <c:v>59.387</c:v>
                </c:pt>
                <c:pt idx="1783">
                  <c:v>59.42</c:v>
                </c:pt>
                <c:pt idx="1784">
                  <c:v>59.454000000000001</c:v>
                </c:pt>
                <c:pt idx="1785">
                  <c:v>59.487000000000002</c:v>
                </c:pt>
                <c:pt idx="1786">
                  <c:v>59.52</c:v>
                </c:pt>
                <c:pt idx="1787">
                  <c:v>59.554000000000002</c:v>
                </c:pt>
                <c:pt idx="1788">
                  <c:v>59.587000000000003</c:v>
                </c:pt>
                <c:pt idx="1789">
                  <c:v>59.62</c:v>
                </c:pt>
                <c:pt idx="1790">
                  <c:v>59.654000000000003</c:v>
                </c:pt>
                <c:pt idx="1791">
                  <c:v>59.686999999999998</c:v>
                </c:pt>
                <c:pt idx="1792">
                  <c:v>59.72</c:v>
                </c:pt>
                <c:pt idx="1793">
                  <c:v>59.753999999999998</c:v>
                </c:pt>
                <c:pt idx="1794">
                  <c:v>59.786999999999999</c:v>
                </c:pt>
                <c:pt idx="1795">
                  <c:v>59.82</c:v>
                </c:pt>
                <c:pt idx="1796">
                  <c:v>59.853999999999999</c:v>
                </c:pt>
                <c:pt idx="1797">
                  <c:v>59.887</c:v>
                </c:pt>
                <c:pt idx="1798">
                  <c:v>59.92</c:v>
                </c:pt>
                <c:pt idx="1799">
                  <c:v>59.954000000000001</c:v>
                </c:pt>
                <c:pt idx="1800">
                  <c:v>59.987000000000002</c:v>
                </c:pt>
                <c:pt idx="1801">
                  <c:v>60.02</c:v>
                </c:pt>
                <c:pt idx="1802">
                  <c:v>60.054000000000002</c:v>
                </c:pt>
                <c:pt idx="1803">
                  <c:v>60.087000000000003</c:v>
                </c:pt>
                <c:pt idx="1804">
                  <c:v>60.12</c:v>
                </c:pt>
                <c:pt idx="1805">
                  <c:v>60.154000000000003</c:v>
                </c:pt>
                <c:pt idx="1806">
                  <c:v>60.186999999999998</c:v>
                </c:pt>
                <c:pt idx="1807">
                  <c:v>60.22</c:v>
                </c:pt>
                <c:pt idx="1808">
                  <c:v>60.253999999999998</c:v>
                </c:pt>
                <c:pt idx="1809">
                  <c:v>60.286999999999999</c:v>
                </c:pt>
                <c:pt idx="1810">
                  <c:v>60.32</c:v>
                </c:pt>
                <c:pt idx="1811">
                  <c:v>60.353999999999999</c:v>
                </c:pt>
                <c:pt idx="1812">
                  <c:v>60.387</c:v>
                </c:pt>
                <c:pt idx="1813">
                  <c:v>60.42</c:v>
                </c:pt>
                <c:pt idx="1814">
                  <c:v>60.454000000000001</c:v>
                </c:pt>
                <c:pt idx="1815">
                  <c:v>60.487000000000002</c:v>
                </c:pt>
                <c:pt idx="1816">
                  <c:v>60.52</c:v>
                </c:pt>
                <c:pt idx="1817">
                  <c:v>60.554000000000002</c:v>
                </c:pt>
                <c:pt idx="1818">
                  <c:v>60.587000000000003</c:v>
                </c:pt>
                <c:pt idx="1819">
                  <c:v>60.62</c:v>
                </c:pt>
                <c:pt idx="1820">
                  <c:v>60.654000000000003</c:v>
                </c:pt>
                <c:pt idx="1821">
                  <c:v>60.686999999999998</c:v>
                </c:pt>
                <c:pt idx="1822">
                  <c:v>60.72</c:v>
                </c:pt>
                <c:pt idx="1823">
                  <c:v>60.753999999999998</c:v>
                </c:pt>
                <c:pt idx="1824">
                  <c:v>60.786999999999999</c:v>
                </c:pt>
                <c:pt idx="1825">
                  <c:v>60.82</c:v>
                </c:pt>
                <c:pt idx="1826">
                  <c:v>60.853999999999999</c:v>
                </c:pt>
                <c:pt idx="1827">
                  <c:v>60.887</c:v>
                </c:pt>
                <c:pt idx="1828">
                  <c:v>60.92</c:v>
                </c:pt>
                <c:pt idx="1829">
                  <c:v>60.954000000000001</c:v>
                </c:pt>
                <c:pt idx="1830">
                  <c:v>60.987000000000002</c:v>
                </c:pt>
                <c:pt idx="1831">
                  <c:v>61.02</c:v>
                </c:pt>
                <c:pt idx="1832">
                  <c:v>61.054000000000002</c:v>
                </c:pt>
                <c:pt idx="1833">
                  <c:v>61.087000000000003</c:v>
                </c:pt>
                <c:pt idx="1834">
                  <c:v>61.12</c:v>
                </c:pt>
                <c:pt idx="1835">
                  <c:v>61.154000000000003</c:v>
                </c:pt>
                <c:pt idx="1836">
                  <c:v>61.186999999999998</c:v>
                </c:pt>
                <c:pt idx="1837">
                  <c:v>61.22</c:v>
                </c:pt>
                <c:pt idx="1838">
                  <c:v>61.253999999999998</c:v>
                </c:pt>
                <c:pt idx="1839">
                  <c:v>61.286999999999999</c:v>
                </c:pt>
                <c:pt idx="1840">
                  <c:v>61.32</c:v>
                </c:pt>
                <c:pt idx="1841">
                  <c:v>61.353999999999999</c:v>
                </c:pt>
                <c:pt idx="1842">
                  <c:v>61.387</c:v>
                </c:pt>
                <c:pt idx="1843">
                  <c:v>61.42</c:v>
                </c:pt>
                <c:pt idx="1844">
                  <c:v>61.454000000000001</c:v>
                </c:pt>
                <c:pt idx="1845">
                  <c:v>61.487000000000002</c:v>
                </c:pt>
                <c:pt idx="1846">
                  <c:v>61.52</c:v>
                </c:pt>
                <c:pt idx="1847">
                  <c:v>61.554000000000002</c:v>
                </c:pt>
                <c:pt idx="1848">
                  <c:v>61.587000000000003</c:v>
                </c:pt>
                <c:pt idx="1849">
                  <c:v>61.62</c:v>
                </c:pt>
                <c:pt idx="1850">
                  <c:v>61.654000000000003</c:v>
                </c:pt>
                <c:pt idx="1851">
                  <c:v>61.686999999999998</c:v>
                </c:pt>
                <c:pt idx="1852">
                  <c:v>61.72</c:v>
                </c:pt>
                <c:pt idx="1853">
                  <c:v>61.753999999999998</c:v>
                </c:pt>
                <c:pt idx="1854">
                  <c:v>61.786999999999999</c:v>
                </c:pt>
                <c:pt idx="1855">
                  <c:v>61.82</c:v>
                </c:pt>
                <c:pt idx="1856">
                  <c:v>61.853999999999999</c:v>
                </c:pt>
                <c:pt idx="1857">
                  <c:v>61.887</c:v>
                </c:pt>
                <c:pt idx="1858">
                  <c:v>61.92</c:v>
                </c:pt>
                <c:pt idx="1859">
                  <c:v>61.954000000000001</c:v>
                </c:pt>
                <c:pt idx="1860">
                  <c:v>61.987000000000002</c:v>
                </c:pt>
                <c:pt idx="1861">
                  <c:v>62.02</c:v>
                </c:pt>
                <c:pt idx="1862">
                  <c:v>62.054000000000002</c:v>
                </c:pt>
                <c:pt idx="1863">
                  <c:v>62.087000000000003</c:v>
                </c:pt>
                <c:pt idx="1864">
                  <c:v>62.12</c:v>
                </c:pt>
                <c:pt idx="1865">
                  <c:v>62.154000000000003</c:v>
                </c:pt>
                <c:pt idx="1866">
                  <c:v>62.186999999999998</c:v>
                </c:pt>
                <c:pt idx="1867">
                  <c:v>62.22</c:v>
                </c:pt>
                <c:pt idx="1868">
                  <c:v>62.253999999999998</c:v>
                </c:pt>
                <c:pt idx="1869">
                  <c:v>62.286999999999999</c:v>
                </c:pt>
                <c:pt idx="1870">
                  <c:v>62.32</c:v>
                </c:pt>
                <c:pt idx="1871">
                  <c:v>62.353999999999999</c:v>
                </c:pt>
                <c:pt idx="1872">
                  <c:v>62.387</c:v>
                </c:pt>
                <c:pt idx="1873">
                  <c:v>62.42</c:v>
                </c:pt>
                <c:pt idx="1874">
                  <c:v>62.454000000000001</c:v>
                </c:pt>
                <c:pt idx="1875">
                  <c:v>62.487000000000002</c:v>
                </c:pt>
                <c:pt idx="1876">
                  <c:v>62.52</c:v>
                </c:pt>
                <c:pt idx="1877">
                  <c:v>62.554000000000002</c:v>
                </c:pt>
                <c:pt idx="1878">
                  <c:v>62.587000000000003</c:v>
                </c:pt>
                <c:pt idx="1879">
                  <c:v>62.62</c:v>
                </c:pt>
                <c:pt idx="1880">
                  <c:v>62.654000000000003</c:v>
                </c:pt>
                <c:pt idx="1881">
                  <c:v>62.686999999999998</c:v>
                </c:pt>
                <c:pt idx="1882">
                  <c:v>62.72</c:v>
                </c:pt>
                <c:pt idx="1883">
                  <c:v>62.753999999999998</c:v>
                </c:pt>
                <c:pt idx="1884">
                  <c:v>62.786999999999999</c:v>
                </c:pt>
                <c:pt idx="1885">
                  <c:v>62.82</c:v>
                </c:pt>
                <c:pt idx="1886">
                  <c:v>62.853999999999999</c:v>
                </c:pt>
                <c:pt idx="1887">
                  <c:v>62.887</c:v>
                </c:pt>
                <c:pt idx="1888">
                  <c:v>62.92</c:v>
                </c:pt>
                <c:pt idx="1889">
                  <c:v>62.954000000000001</c:v>
                </c:pt>
                <c:pt idx="1890">
                  <c:v>62.987000000000002</c:v>
                </c:pt>
                <c:pt idx="1891">
                  <c:v>63.02</c:v>
                </c:pt>
                <c:pt idx="1892">
                  <c:v>63.052999999999997</c:v>
                </c:pt>
                <c:pt idx="1893">
                  <c:v>63.087000000000003</c:v>
                </c:pt>
                <c:pt idx="1894">
                  <c:v>63.12</c:v>
                </c:pt>
                <c:pt idx="1895">
                  <c:v>63.152999999999999</c:v>
                </c:pt>
                <c:pt idx="1896">
                  <c:v>63.186999999999998</c:v>
                </c:pt>
                <c:pt idx="1897">
                  <c:v>63.22</c:v>
                </c:pt>
                <c:pt idx="1898">
                  <c:v>63.253</c:v>
                </c:pt>
                <c:pt idx="1899">
                  <c:v>63.286999999999999</c:v>
                </c:pt>
                <c:pt idx="1900">
                  <c:v>63.32</c:v>
                </c:pt>
                <c:pt idx="1901">
                  <c:v>63.353000000000002</c:v>
                </c:pt>
                <c:pt idx="1902">
                  <c:v>63.387</c:v>
                </c:pt>
                <c:pt idx="1903">
                  <c:v>63.42</c:v>
                </c:pt>
                <c:pt idx="1904">
                  <c:v>63.453000000000003</c:v>
                </c:pt>
                <c:pt idx="1905">
                  <c:v>63.487000000000002</c:v>
                </c:pt>
                <c:pt idx="1906">
                  <c:v>63.52</c:v>
                </c:pt>
                <c:pt idx="1907">
                  <c:v>63.552999999999997</c:v>
                </c:pt>
                <c:pt idx="1908">
                  <c:v>63.587000000000003</c:v>
                </c:pt>
                <c:pt idx="1909">
                  <c:v>63.62</c:v>
                </c:pt>
                <c:pt idx="1910">
                  <c:v>63.652999999999999</c:v>
                </c:pt>
                <c:pt idx="1911">
                  <c:v>63.686999999999998</c:v>
                </c:pt>
                <c:pt idx="1912">
                  <c:v>63.72</c:v>
                </c:pt>
                <c:pt idx="1913">
                  <c:v>63.753</c:v>
                </c:pt>
                <c:pt idx="1914">
                  <c:v>63.786999999999999</c:v>
                </c:pt>
                <c:pt idx="1915">
                  <c:v>63.82</c:v>
                </c:pt>
                <c:pt idx="1916">
                  <c:v>63.853000000000002</c:v>
                </c:pt>
                <c:pt idx="1917">
                  <c:v>63.887</c:v>
                </c:pt>
                <c:pt idx="1918">
                  <c:v>63.92</c:v>
                </c:pt>
                <c:pt idx="1919">
                  <c:v>63.953000000000003</c:v>
                </c:pt>
                <c:pt idx="1920">
                  <c:v>63.987000000000002</c:v>
                </c:pt>
                <c:pt idx="1921">
                  <c:v>64.02</c:v>
                </c:pt>
                <c:pt idx="1922">
                  <c:v>64.052999999999997</c:v>
                </c:pt>
                <c:pt idx="1923">
                  <c:v>64.087000000000003</c:v>
                </c:pt>
                <c:pt idx="1924">
                  <c:v>64.12</c:v>
                </c:pt>
                <c:pt idx="1925">
                  <c:v>64.153000000000006</c:v>
                </c:pt>
                <c:pt idx="1926">
                  <c:v>64.186999999999998</c:v>
                </c:pt>
                <c:pt idx="1927">
                  <c:v>64.22</c:v>
                </c:pt>
                <c:pt idx="1928">
                  <c:v>64.253</c:v>
                </c:pt>
                <c:pt idx="1929">
                  <c:v>64.287000000000006</c:v>
                </c:pt>
                <c:pt idx="1930">
                  <c:v>64.319999999999993</c:v>
                </c:pt>
                <c:pt idx="1931">
                  <c:v>64.352999999999994</c:v>
                </c:pt>
                <c:pt idx="1932">
                  <c:v>64.387</c:v>
                </c:pt>
                <c:pt idx="1933">
                  <c:v>64.42</c:v>
                </c:pt>
                <c:pt idx="1934">
                  <c:v>64.453000000000003</c:v>
                </c:pt>
                <c:pt idx="1935">
                  <c:v>64.486999999999995</c:v>
                </c:pt>
                <c:pt idx="1936">
                  <c:v>64.52</c:v>
                </c:pt>
                <c:pt idx="1937">
                  <c:v>64.552999999999997</c:v>
                </c:pt>
                <c:pt idx="1938">
                  <c:v>64.587000000000003</c:v>
                </c:pt>
                <c:pt idx="1939">
                  <c:v>64.62</c:v>
                </c:pt>
                <c:pt idx="1940">
                  <c:v>64.653000000000006</c:v>
                </c:pt>
                <c:pt idx="1941">
                  <c:v>64.686999999999998</c:v>
                </c:pt>
                <c:pt idx="1942">
                  <c:v>64.72</c:v>
                </c:pt>
                <c:pt idx="1943">
                  <c:v>64.753</c:v>
                </c:pt>
                <c:pt idx="1944">
                  <c:v>64.787000000000006</c:v>
                </c:pt>
                <c:pt idx="1945">
                  <c:v>64.819999999999993</c:v>
                </c:pt>
                <c:pt idx="1946">
                  <c:v>64.852999999999994</c:v>
                </c:pt>
                <c:pt idx="1947">
                  <c:v>64.887</c:v>
                </c:pt>
                <c:pt idx="1948">
                  <c:v>64.92</c:v>
                </c:pt>
                <c:pt idx="1949">
                  <c:v>64.953000000000003</c:v>
                </c:pt>
                <c:pt idx="1950">
                  <c:v>64.986999999999995</c:v>
                </c:pt>
                <c:pt idx="1951">
                  <c:v>65.02</c:v>
                </c:pt>
                <c:pt idx="1952">
                  <c:v>65.052999999999997</c:v>
                </c:pt>
                <c:pt idx="1953">
                  <c:v>65.087000000000003</c:v>
                </c:pt>
                <c:pt idx="1954">
                  <c:v>65.12</c:v>
                </c:pt>
                <c:pt idx="1955">
                  <c:v>65.153000000000006</c:v>
                </c:pt>
                <c:pt idx="1956">
                  <c:v>65.186999999999998</c:v>
                </c:pt>
                <c:pt idx="1957">
                  <c:v>65.22</c:v>
                </c:pt>
                <c:pt idx="1958">
                  <c:v>65.253</c:v>
                </c:pt>
                <c:pt idx="1959">
                  <c:v>65.287000000000006</c:v>
                </c:pt>
                <c:pt idx="1960">
                  <c:v>65.319999999999993</c:v>
                </c:pt>
                <c:pt idx="1961">
                  <c:v>65.352999999999994</c:v>
                </c:pt>
                <c:pt idx="1962">
                  <c:v>65.387</c:v>
                </c:pt>
                <c:pt idx="1963">
                  <c:v>65.42</c:v>
                </c:pt>
                <c:pt idx="1964">
                  <c:v>65.453000000000003</c:v>
                </c:pt>
                <c:pt idx="1965">
                  <c:v>65.486999999999995</c:v>
                </c:pt>
                <c:pt idx="1966">
                  <c:v>65.52</c:v>
                </c:pt>
                <c:pt idx="1967">
                  <c:v>65.552999999999997</c:v>
                </c:pt>
                <c:pt idx="1968">
                  <c:v>65.587000000000003</c:v>
                </c:pt>
                <c:pt idx="1969">
                  <c:v>65.62</c:v>
                </c:pt>
                <c:pt idx="1970">
                  <c:v>65.653000000000006</c:v>
                </c:pt>
                <c:pt idx="1971">
                  <c:v>65.686999999999998</c:v>
                </c:pt>
                <c:pt idx="1972">
                  <c:v>65.72</c:v>
                </c:pt>
                <c:pt idx="1973">
                  <c:v>65.753</c:v>
                </c:pt>
                <c:pt idx="1974">
                  <c:v>65.787000000000006</c:v>
                </c:pt>
                <c:pt idx="1975">
                  <c:v>65.819999999999993</c:v>
                </c:pt>
                <c:pt idx="1976">
                  <c:v>65.852999999999994</c:v>
                </c:pt>
                <c:pt idx="1977">
                  <c:v>65.887</c:v>
                </c:pt>
                <c:pt idx="1978">
                  <c:v>65.92</c:v>
                </c:pt>
                <c:pt idx="1979">
                  <c:v>65.953000000000003</c:v>
                </c:pt>
                <c:pt idx="1980">
                  <c:v>65.986999999999995</c:v>
                </c:pt>
                <c:pt idx="1981">
                  <c:v>66.02</c:v>
                </c:pt>
                <c:pt idx="1982">
                  <c:v>66.052999999999997</c:v>
                </c:pt>
                <c:pt idx="1983">
                  <c:v>66.087000000000003</c:v>
                </c:pt>
                <c:pt idx="1984">
                  <c:v>66.12</c:v>
                </c:pt>
                <c:pt idx="1985">
                  <c:v>66.153000000000006</c:v>
                </c:pt>
                <c:pt idx="1986">
                  <c:v>66.186999999999998</c:v>
                </c:pt>
                <c:pt idx="1987">
                  <c:v>66.22</c:v>
                </c:pt>
                <c:pt idx="1988">
                  <c:v>66.253</c:v>
                </c:pt>
                <c:pt idx="1989">
                  <c:v>66.287000000000006</c:v>
                </c:pt>
                <c:pt idx="1990">
                  <c:v>66.319999999999993</c:v>
                </c:pt>
                <c:pt idx="1991">
                  <c:v>66.352999999999994</c:v>
                </c:pt>
                <c:pt idx="1992">
                  <c:v>66.387</c:v>
                </c:pt>
                <c:pt idx="1993">
                  <c:v>66.42</c:v>
                </c:pt>
                <c:pt idx="1994">
                  <c:v>66.453000000000003</c:v>
                </c:pt>
                <c:pt idx="1995">
                  <c:v>66.486999999999995</c:v>
                </c:pt>
                <c:pt idx="1996">
                  <c:v>66.52</c:v>
                </c:pt>
                <c:pt idx="1997">
                  <c:v>66.552999999999997</c:v>
                </c:pt>
                <c:pt idx="1998">
                  <c:v>66.587000000000003</c:v>
                </c:pt>
                <c:pt idx="1999">
                  <c:v>66.62</c:v>
                </c:pt>
                <c:pt idx="2000">
                  <c:v>66.653000000000006</c:v>
                </c:pt>
                <c:pt idx="2001">
                  <c:v>66.686999999999998</c:v>
                </c:pt>
                <c:pt idx="2002">
                  <c:v>66.72</c:v>
                </c:pt>
                <c:pt idx="2003">
                  <c:v>66.753</c:v>
                </c:pt>
                <c:pt idx="2004">
                  <c:v>66.787000000000006</c:v>
                </c:pt>
                <c:pt idx="2005">
                  <c:v>66.819999999999993</c:v>
                </c:pt>
                <c:pt idx="2006">
                  <c:v>66.852999999999994</c:v>
                </c:pt>
                <c:pt idx="2007">
                  <c:v>66.887</c:v>
                </c:pt>
                <c:pt idx="2008">
                  <c:v>66.92</c:v>
                </c:pt>
                <c:pt idx="2009">
                  <c:v>66.953000000000003</c:v>
                </c:pt>
                <c:pt idx="2010">
                  <c:v>66.986999999999995</c:v>
                </c:pt>
                <c:pt idx="2011">
                  <c:v>67.02</c:v>
                </c:pt>
                <c:pt idx="2012">
                  <c:v>67.052999999999997</c:v>
                </c:pt>
                <c:pt idx="2013">
                  <c:v>67.087000000000003</c:v>
                </c:pt>
                <c:pt idx="2014">
                  <c:v>67.12</c:v>
                </c:pt>
                <c:pt idx="2015">
                  <c:v>67.153000000000006</c:v>
                </c:pt>
                <c:pt idx="2016">
                  <c:v>67.186999999999998</c:v>
                </c:pt>
                <c:pt idx="2017">
                  <c:v>67.22</c:v>
                </c:pt>
                <c:pt idx="2018">
                  <c:v>67.253</c:v>
                </c:pt>
                <c:pt idx="2019">
                  <c:v>67.287000000000006</c:v>
                </c:pt>
                <c:pt idx="2020">
                  <c:v>67.319999999999993</c:v>
                </c:pt>
                <c:pt idx="2021">
                  <c:v>67.352999999999994</c:v>
                </c:pt>
                <c:pt idx="2022">
                  <c:v>67.387</c:v>
                </c:pt>
                <c:pt idx="2023">
                  <c:v>67.42</c:v>
                </c:pt>
                <c:pt idx="2024">
                  <c:v>67.453000000000003</c:v>
                </c:pt>
                <c:pt idx="2025">
                  <c:v>67.486999999999995</c:v>
                </c:pt>
                <c:pt idx="2026">
                  <c:v>67.52</c:v>
                </c:pt>
                <c:pt idx="2027">
                  <c:v>67.552999999999997</c:v>
                </c:pt>
                <c:pt idx="2028">
                  <c:v>67.587000000000003</c:v>
                </c:pt>
                <c:pt idx="2029">
                  <c:v>67.62</c:v>
                </c:pt>
                <c:pt idx="2030">
                  <c:v>67.653000000000006</c:v>
                </c:pt>
                <c:pt idx="2031">
                  <c:v>67.686999999999998</c:v>
                </c:pt>
                <c:pt idx="2032">
                  <c:v>67.72</c:v>
                </c:pt>
                <c:pt idx="2033">
                  <c:v>67.753</c:v>
                </c:pt>
                <c:pt idx="2034">
                  <c:v>67.787000000000006</c:v>
                </c:pt>
                <c:pt idx="2035">
                  <c:v>67.819999999999993</c:v>
                </c:pt>
                <c:pt idx="2036">
                  <c:v>67.852999999999994</c:v>
                </c:pt>
                <c:pt idx="2037">
                  <c:v>67.887</c:v>
                </c:pt>
                <c:pt idx="2038">
                  <c:v>67.92</c:v>
                </c:pt>
                <c:pt idx="2039">
                  <c:v>67.953000000000003</c:v>
                </c:pt>
                <c:pt idx="2040">
                  <c:v>67.986999999999995</c:v>
                </c:pt>
                <c:pt idx="2041">
                  <c:v>68.02</c:v>
                </c:pt>
                <c:pt idx="2042">
                  <c:v>68.052999999999997</c:v>
                </c:pt>
                <c:pt idx="2043">
                  <c:v>68.087000000000003</c:v>
                </c:pt>
                <c:pt idx="2044">
                  <c:v>68.12</c:v>
                </c:pt>
                <c:pt idx="2045">
                  <c:v>68.153000000000006</c:v>
                </c:pt>
                <c:pt idx="2046">
                  <c:v>68.186999999999998</c:v>
                </c:pt>
                <c:pt idx="2047">
                  <c:v>68.22</c:v>
                </c:pt>
                <c:pt idx="2048">
                  <c:v>68.253</c:v>
                </c:pt>
                <c:pt idx="2049">
                  <c:v>68.287000000000006</c:v>
                </c:pt>
                <c:pt idx="2050">
                  <c:v>68.319999999999993</c:v>
                </c:pt>
                <c:pt idx="2051">
                  <c:v>68.352999999999994</c:v>
                </c:pt>
                <c:pt idx="2052">
                  <c:v>68.387</c:v>
                </c:pt>
                <c:pt idx="2053">
                  <c:v>68.42</c:v>
                </c:pt>
                <c:pt idx="2054">
                  <c:v>68.453000000000003</c:v>
                </c:pt>
                <c:pt idx="2055">
                  <c:v>68.486999999999995</c:v>
                </c:pt>
                <c:pt idx="2056">
                  <c:v>68.52</c:v>
                </c:pt>
                <c:pt idx="2057">
                  <c:v>68.552999999999997</c:v>
                </c:pt>
                <c:pt idx="2058">
                  <c:v>68.587000000000003</c:v>
                </c:pt>
                <c:pt idx="2059">
                  <c:v>68.62</c:v>
                </c:pt>
                <c:pt idx="2060">
                  <c:v>68.653000000000006</c:v>
                </c:pt>
                <c:pt idx="2061">
                  <c:v>68.686999999999998</c:v>
                </c:pt>
                <c:pt idx="2062">
                  <c:v>68.72</c:v>
                </c:pt>
                <c:pt idx="2063">
                  <c:v>68.753</c:v>
                </c:pt>
                <c:pt idx="2064">
                  <c:v>68.787000000000006</c:v>
                </c:pt>
                <c:pt idx="2065">
                  <c:v>68.819999999999993</c:v>
                </c:pt>
                <c:pt idx="2066">
                  <c:v>68.852999999999994</c:v>
                </c:pt>
                <c:pt idx="2067">
                  <c:v>68.887</c:v>
                </c:pt>
                <c:pt idx="2068">
                  <c:v>68.92</c:v>
                </c:pt>
                <c:pt idx="2069">
                  <c:v>68.953000000000003</c:v>
                </c:pt>
                <c:pt idx="2070">
                  <c:v>68.986999999999995</c:v>
                </c:pt>
                <c:pt idx="2071">
                  <c:v>69.02</c:v>
                </c:pt>
                <c:pt idx="2072">
                  <c:v>69.052999999999997</c:v>
                </c:pt>
                <c:pt idx="2073">
                  <c:v>69.087000000000003</c:v>
                </c:pt>
                <c:pt idx="2074">
                  <c:v>69.12</c:v>
                </c:pt>
                <c:pt idx="2075">
                  <c:v>69.153000000000006</c:v>
                </c:pt>
                <c:pt idx="2076">
                  <c:v>69.186999999999998</c:v>
                </c:pt>
                <c:pt idx="2077">
                  <c:v>69.22</c:v>
                </c:pt>
                <c:pt idx="2078">
                  <c:v>69.253</c:v>
                </c:pt>
                <c:pt idx="2079">
                  <c:v>69.287000000000006</c:v>
                </c:pt>
                <c:pt idx="2080">
                  <c:v>69.319999999999993</c:v>
                </c:pt>
                <c:pt idx="2081">
                  <c:v>69.352999999999994</c:v>
                </c:pt>
                <c:pt idx="2082">
                  <c:v>69.387</c:v>
                </c:pt>
                <c:pt idx="2083">
                  <c:v>69.42</c:v>
                </c:pt>
                <c:pt idx="2084">
                  <c:v>69.453000000000003</c:v>
                </c:pt>
                <c:pt idx="2085">
                  <c:v>69.486999999999995</c:v>
                </c:pt>
                <c:pt idx="2086">
                  <c:v>69.52</c:v>
                </c:pt>
                <c:pt idx="2087">
                  <c:v>69.552999999999997</c:v>
                </c:pt>
                <c:pt idx="2088">
                  <c:v>69.587000000000003</c:v>
                </c:pt>
                <c:pt idx="2089">
                  <c:v>69.62</c:v>
                </c:pt>
              </c:numCache>
            </c:numRef>
          </c:xVal>
          <c:yVal>
            <c:numRef>
              <c:f>Tslice!$P$4:$P$3000</c:f>
              <c:numCache>
                <c:formatCode>0.00E+00</c:formatCode>
                <c:ptCount val="2997"/>
                <c:pt idx="0">
                  <c:v>2.0970460000000002</c:v>
                </c:pt>
                <c:pt idx="1">
                  <c:v>2.1001430000000001</c:v>
                </c:pt>
                <c:pt idx="2">
                  <c:v>2.0994169999999999</c:v>
                </c:pt>
                <c:pt idx="3">
                  <c:v>2.0942949999999998</c:v>
                </c:pt>
                <c:pt idx="4">
                  <c:v>2.0878070000000002</c:v>
                </c:pt>
                <c:pt idx="5">
                  <c:v>2.0879989999999999</c:v>
                </c:pt>
                <c:pt idx="6">
                  <c:v>2.0886770000000001</c:v>
                </c:pt>
                <c:pt idx="7">
                  <c:v>2.084781</c:v>
                </c:pt>
                <c:pt idx="8">
                  <c:v>2.085213</c:v>
                </c:pt>
                <c:pt idx="9">
                  <c:v>2.0838549999999998</c:v>
                </c:pt>
                <c:pt idx="10">
                  <c:v>2.083437</c:v>
                </c:pt>
                <c:pt idx="11">
                  <c:v>2.074319</c:v>
                </c:pt>
                <c:pt idx="12">
                  <c:v>2.0714299999999999</c:v>
                </c:pt>
                <c:pt idx="13">
                  <c:v>2.0685280000000001</c:v>
                </c:pt>
                <c:pt idx="14">
                  <c:v>2.0623300000000002</c:v>
                </c:pt>
                <c:pt idx="15">
                  <c:v>2.0598740000000002</c:v>
                </c:pt>
                <c:pt idx="16">
                  <c:v>2.052724</c:v>
                </c:pt>
                <c:pt idx="17">
                  <c:v>2.0479620000000001</c:v>
                </c:pt>
                <c:pt idx="18">
                  <c:v>2.0453389999999998</c:v>
                </c:pt>
                <c:pt idx="19">
                  <c:v>2.0382500000000001</c:v>
                </c:pt>
                <c:pt idx="20">
                  <c:v>2.0339939999999999</c:v>
                </c:pt>
                <c:pt idx="21">
                  <c:v>2.0272429999999999</c:v>
                </c:pt>
                <c:pt idx="22">
                  <c:v>2.0238350000000001</c:v>
                </c:pt>
                <c:pt idx="23">
                  <c:v>2.011485</c:v>
                </c:pt>
                <c:pt idx="24">
                  <c:v>2.0067360000000001</c:v>
                </c:pt>
                <c:pt idx="25">
                  <c:v>2.0034580000000002</c:v>
                </c:pt>
                <c:pt idx="26">
                  <c:v>1.992361</c:v>
                </c:pt>
                <c:pt idx="27">
                  <c:v>1.9862979999999999</c:v>
                </c:pt>
                <c:pt idx="28">
                  <c:v>1.9734389999999999</c:v>
                </c:pt>
                <c:pt idx="29">
                  <c:v>1.965325</c:v>
                </c:pt>
                <c:pt idx="30">
                  <c:v>1.9557009999999999</c:v>
                </c:pt>
                <c:pt idx="31">
                  <c:v>2.0109789999999998</c:v>
                </c:pt>
                <c:pt idx="32">
                  <c:v>2.0270700000000001</c:v>
                </c:pt>
                <c:pt idx="33">
                  <c:v>2.0336029999999998</c:v>
                </c:pt>
                <c:pt idx="34">
                  <c:v>1.979419</c:v>
                </c:pt>
                <c:pt idx="35">
                  <c:v>1.7945720000000001</c:v>
                </c:pt>
                <c:pt idx="36">
                  <c:v>1.2051369999999999</c:v>
                </c:pt>
                <c:pt idx="37">
                  <c:v>0.43255490000000002</c:v>
                </c:pt>
                <c:pt idx="38">
                  <c:v>0.12752079999999999</c:v>
                </c:pt>
                <c:pt idx="39">
                  <c:v>0.10865030000000001</c:v>
                </c:pt>
                <c:pt idx="40">
                  <c:v>0.10175430000000001</c:v>
                </c:pt>
                <c:pt idx="41">
                  <c:v>0.1010075</c:v>
                </c:pt>
                <c:pt idx="42">
                  <c:v>9.7371170000000007E-2</c:v>
                </c:pt>
                <c:pt idx="43">
                  <c:v>9.3946920000000003E-2</c:v>
                </c:pt>
                <c:pt idx="44">
                  <c:v>9.1890609999999998E-2</c:v>
                </c:pt>
                <c:pt idx="45">
                  <c:v>9.0460330000000005E-2</c:v>
                </c:pt>
                <c:pt idx="46">
                  <c:v>8.9469720000000003E-2</c:v>
                </c:pt>
                <c:pt idx="47">
                  <c:v>8.8706030000000005E-2</c:v>
                </c:pt>
                <c:pt idx="48">
                  <c:v>8.8012889999999996E-2</c:v>
                </c:pt>
                <c:pt idx="49">
                  <c:v>8.7358779999999997E-2</c:v>
                </c:pt>
                <c:pt idx="50">
                  <c:v>8.6782680000000001E-2</c:v>
                </c:pt>
                <c:pt idx="51">
                  <c:v>8.6245589999999997E-2</c:v>
                </c:pt>
                <c:pt idx="52">
                  <c:v>8.5680099999999995E-2</c:v>
                </c:pt>
                <c:pt idx="53">
                  <c:v>8.5195389999999996E-2</c:v>
                </c:pt>
                <c:pt idx="54">
                  <c:v>8.4828650000000005E-2</c:v>
                </c:pt>
                <c:pt idx="55">
                  <c:v>8.4431779999999998E-2</c:v>
                </c:pt>
                <c:pt idx="56">
                  <c:v>8.4107169999999995E-2</c:v>
                </c:pt>
                <c:pt idx="57">
                  <c:v>8.3821099999999996E-2</c:v>
                </c:pt>
                <c:pt idx="58">
                  <c:v>8.3573159999999994E-2</c:v>
                </c:pt>
                <c:pt idx="59">
                  <c:v>8.3333820000000003E-2</c:v>
                </c:pt>
                <c:pt idx="60">
                  <c:v>8.3179149999999993E-2</c:v>
                </c:pt>
                <c:pt idx="61">
                  <c:v>8.3037239999999998E-2</c:v>
                </c:pt>
                <c:pt idx="62">
                  <c:v>8.2917770000000002E-2</c:v>
                </c:pt>
                <c:pt idx="63">
                  <c:v>8.2803450000000001E-2</c:v>
                </c:pt>
                <c:pt idx="64">
                  <c:v>8.2717680000000002E-2</c:v>
                </c:pt>
                <c:pt idx="65">
                  <c:v>8.2626989999999997E-2</c:v>
                </c:pt>
                <c:pt idx="66">
                  <c:v>8.2544199999999998E-2</c:v>
                </c:pt>
                <c:pt idx="67">
                  <c:v>8.2530950000000006E-2</c:v>
                </c:pt>
                <c:pt idx="68">
                  <c:v>8.2468059999999996E-2</c:v>
                </c:pt>
                <c:pt idx="69">
                  <c:v>8.2463789999999995E-2</c:v>
                </c:pt>
                <c:pt idx="70">
                  <c:v>8.246647E-2</c:v>
                </c:pt>
                <c:pt idx="71">
                  <c:v>8.2444610000000002E-2</c:v>
                </c:pt>
                <c:pt idx="72">
                  <c:v>8.2478739999999995E-2</c:v>
                </c:pt>
                <c:pt idx="73">
                  <c:v>8.2475389999999996E-2</c:v>
                </c:pt>
                <c:pt idx="74">
                  <c:v>8.2468360000000004E-2</c:v>
                </c:pt>
                <c:pt idx="75">
                  <c:v>8.2459160000000004E-2</c:v>
                </c:pt>
                <c:pt idx="76">
                  <c:v>8.2450549999999997E-2</c:v>
                </c:pt>
                <c:pt idx="77">
                  <c:v>8.2466739999999997E-2</c:v>
                </c:pt>
                <c:pt idx="78">
                  <c:v>8.2462549999999996E-2</c:v>
                </c:pt>
                <c:pt idx="79">
                  <c:v>8.2491380000000003E-2</c:v>
                </c:pt>
                <c:pt idx="80">
                  <c:v>8.2495550000000001E-2</c:v>
                </c:pt>
                <c:pt idx="81">
                  <c:v>8.2507780000000003E-2</c:v>
                </c:pt>
                <c:pt idx="82">
                  <c:v>8.2545199999999999E-2</c:v>
                </c:pt>
                <c:pt idx="83">
                  <c:v>8.259466E-2</c:v>
                </c:pt>
                <c:pt idx="84">
                  <c:v>8.2630410000000001E-2</c:v>
                </c:pt>
                <c:pt idx="85">
                  <c:v>8.2721820000000001E-2</c:v>
                </c:pt>
                <c:pt idx="86">
                  <c:v>8.2745150000000003E-2</c:v>
                </c:pt>
                <c:pt idx="87">
                  <c:v>8.2797380000000004E-2</c:v>
                </c:pt>
                <c:pt idx="88">
                  <c:v>8.2845580000000002E-2</c:v>
                </c:pt>
                <c:pt idx="89">
                  <c:v>8.2871420000000001E-2</c:v>
                </c:pt>
                <c:pt idx="90">
                  <c:v>8.2896440000000002E-2</c:v>
                </c:pt>
                <c:pt idx="91">
                  <c:v>8.2958069999999995E-2</c:v>
                </c:pt>
                <c:pt idx="92">
                  <c:v>8.2997050000000003E-2</c:v>
                </c:pt>
                <c:pt idx="93">
                  <c:v>8.3057080000000005E-2</c:v>
                </c:pt>
                <c:pt idx="94">
                  <c:v>8.310157E-2</c:v>
                </c:pt>
                <c:pt idx="95">
                  <c:v>8.3182649999999997E-2</c:v>
                </c:pt>
                <c:pt idx="96">
                  <c:v>8.3280030000000005E-2</c:v>
                </c:pt>
                <c:pt idx="97">
                  <c:v>8.3394709999999997E-2</c:v>
                </c:pt>
                <c:pt idx="98">
                  <c:v>8.3481780000000005E-2</c:v>
                </c:pt>
                <c:pt idx="99">
                  <c:v>8.3565799999999996E-2</c:v>
                </c:pt>
                <c:pt idx="100">
                  <c:v>8.3687860000000003E-2</c:v>
                </c:pt>
                <c:pt idx="101">
                  <c:v>8.3745029999999998E-2</c:v>
                </c:pt>
                <c:pt idx="102">
                  <c:v>8.3841559999999996E-2</c:v>
                </c:pt>
                <c:pt idx="103">
                  <c:v>8.3978239999999996E-2</c:v>
                </c:pt>
                <c:pt idx="104">
                  <c:v>8.4062670000000006E-2</c:v>
                </c:pt>
                <c:pt idx="105">
                  <c:v>8.4156919999999996E-2</c:v>
                </c:pt>
                <c:pt idx="106">
                  <c:v>8.4273719999999996E-2</c:v>
                </c:pt>
                <c:pt idx="107">
                  <c:v>8.4325629999999999E-2</c:v>
                </c:pt>
                <c:pt idx="108">
                  <c:v>8.4507219999999994E-2</c:v>
                </c:pt>
                <c:pt idx="109">
                  <c:v>8.4570179999999995E-2</c:v>
                </c:pt>
                <c:pt idx="110">
                  <c:v>8.4709110000000004E-2</c:v>
                </c:pt>
                <c:pt idx="111">
                  <c:v>8.4810999999999998E-2</c:v>
                </c:pt>
                <c:pt idx="112">
                  <c:v>8.4922819999999996E-2</c:v>
                </c:pt>
                <c:pt idx="113">
                  <c:v>8.5009029999999999E-2</c:v>
                </c:pt>
                <c:pt idx="114">
                  <c:v>8.5117470000000001E-2</c:v>
                </c:pt>
                <c:pt idx="115">
                  <c:v>8.5235089999999999E-2</c:v>
                </c:pt>
                <c:pt idx="116">
                  <c:v>8.5294850000000005E-2</c:v>
                </c:pt>
                <c:pt idx="117">
                  <c:v>8.5402309999999995E-2</c:v>
                </c:pt>
                <c:pt idx="118">
                  <c:v>8.5518399999999994E-2</c:v>
                </c:pt>
                <c:pt idx="119">
                  <c:v>8.5617360000000003E-2</c:v>
                </c:pt>
                <c:pt idx="120">
                  <c:v>8.5682099999999997E-2</c:v>
                </c:pt>
                <c:pt idx="121">
                  <c:v>8.5795220000000005E-2</c:v>
                </c:pt>
                <c:pt idx="122">
                  <c:v>8.5959980000000005E-2</c:v>
                </c:pt>
                <c:pt idx="123">
                  <c:v>8.6044540000000003E-2</c:v>
                </c:pt>
                <c:pt idx="124">
                  <c:v>8.6135470000000006E-2</c:v>
                </c:pt>
                <c:pt idx="125">
                  <c:v>8.6248050000000007E-2</c:v>
                </c:pt>
                <c:pt idx="126">
                  <c:v>8.6460140000000005E-2</c:v>
                </c:pt>
                <c:pt idx="127">
                  <c:v>8.6519940000000004E-2</c:v>
                </c:pt>
                <c:pt idx="128">
                  <c:v>8.6632189999999998E-2</c:v>
                </c:pt>
                <c:pt idx="129">
                  <c:v>8.6770349999999996E-2</c:v>
                </c:pt>
                <c:pt idx="130">
                  <c:v>8.6923829999999994E-2</c:v>
                </c:pt>
                <c:pt idx="131">
                  <c:v>8.7099599999999999E-2</c:v>
                </c:pt>
                <c:pt idx="132">
                  <c:v>8.7226360000000003E-2</c:v>
                </c:pt>
                <c:pt idx="133">
                  <c:v>8.7509480000000001E-2</c:v>
                </c:pt>
                <c:pt idx="134">
                  <c:v>8.7593370000000004E-2</c:v>
                </c:pt>
                <c:pt idx="135">
                  <c:v>8.7922100000000003E-2</c:v>
                </c:pt>
                <c:pt idx="136">
                  <c:v>8.839851E-2</c:v>
                </c:pt>
                <c:pt idx="137">
                  <c:v>8.8836460000000006E-2</c:v>
                </c:pt>
                <c:pt idx="138">
                  <c:v>8.9436740000000001E-2</c:v>
                </c:pt>
                <c:pt idx="139">
                  <c:v>8.9859170000000002E-2</c:v>
                </c:pt>
                <c:pt idx="140">
                  <c:v>9.0246599999999996E-2</c:v>
                </c:pt>
                <c:pt idx="141">
                  <c:v>9.1020599999999993E-2</c:v>
                </c:pt>
                <c:pt idx="142">
                  <c:v>9.1417570000000004E-2</c:v>
                </c:pt>
                <c:pt idx="143">
                  <c:v>9.2128340000000003E-2</c:v>
                </c:pt>
                <c:pt idx="144">
                  <c:v>9.2704010000000003E-2</c:v>
                </c:pt>
                <c:pt idx="145">
                  <c:v>9.3350379999999997E-2</c:v>
                </c:pt>
                <c:pt idx="146">
                  <c:v>9.3869590000000003E-2</c:v>
                </c:pt>
                <c:pt idx="147">
                  <c:v>9.4440999999999997E-2</c:v>
                </c:pt>
                <c:pt idx="148">
                  <c:v>9.5276429999999995E-2</c:v>
                </c:pt>
                <c:pt idx="149">
                  <c:v>9.6145259999999996E-2</c:v>
                </c:pt>
                <c:pt idx="150">
                  <c:v>9.6872410000000006E-2</c:v>
                </c:pt>
                <c:pt idx="151">
                  <c:v>9.7677639999999996E-2</c:v>
                </c:pt>
                <c:pt idx="152">
                  <c:v>9.8293610000000003E-2</c:v>
                </c:pt>
                <c:pt idx="153">
                  <c:v>9.9080979999999999E-2</c:v>
                </c:pt>
                <c:pt idx="154">
                  <c:v>0.10014339999999999</c:v>
                </c:pt>
                <c:pt idx="155">
                  <c:v>0.1007798</c:v>
                </c:pt>
                <c:pt idx="156">
                  <c:v>0.1018993</c:v>
                </c:pt>
                <c:pt idx="157">
                  <c:v>0.10273359999999999</c:v>
                </c:pt>
                <c:pt idx="158">
                  <c:v>0.1034958</c:v>
                </c:pt>
                <c:pt idx="159">
                  <c:v>0.10456020000000001</c:v>
                </c:pt>
                <c:pt idx="160">
                  <c:v>0.1055533</c:v>
                </c:pt>
                <c:pt idx="161">
                  <c:v>0.1065045</c:v>
                </c:pt>
                <c:pt idx="162">
                  <c:v>0.1075682</c:v>
                </c:pt>
                <c:pt idx="163">
                  <c:v>0.1087031</c:v>
                </c:pt>
                <c:pt idx="164">
                  <c:v>0.1098961</c:v>
                </c:pt>
                <c:pt idx="165">
                  <c:v>0.1107865</c:v>
                </c:pt>
                <c:pt idx="166">
                  <c:v>0.1118239</c:v>
                </c:pt>
                <c:pt idx="167">
                  <c:v>0.1124391</c:v>
                </c:pt>
                <c:pt idx="168">
                  <c:v>0.11262709999999999</c:v>
                </c:pt>
                <c:pt idx="169">
                  <c:v>0.11334230000000001</c:v>
                </c:pt>
                <c:pt idx="170">
                  <c:v>0.1138791</c:v>
                </c:pt>
                <c:pt idx="171">
                  <c:v>0.1138118</c:v>
                </c:pt>
                <c:pt idx="172">
                  <c:v>0.1140721</c:v>
                </c:pt>
                <c:pt idx="173">
                  <c:v>0.11423419999999999</c:v>
                </c:pt>
                <c:pt idx="174">
                  <c:v>0.1146237</c:v>
                </c:pt>
                <c:pt idx="175">
                  <c:v>0.1146373</c:v>
                </c:pt>
                <c:pt idx="176">
                  <c:v>0.11484750000000001</c:v>
                </c:pt>
                <c:pt idx="177">
                  <c:v>0.1148064</c:v>
                </c:pt>
                <c:pt idx="178">
                  <c:v>0.1151519</c:v>
                </c:pt>
                <c:pt idx="179">
                  <c:v>0.1150603</c:v>
                </c:pt>
                <c:pt idx="180">
                  <c:v>0.115144</c:v>
                </c:pt>
                <c:pt idx="181">
                  <c:v>0.1150574</c:v>
                </c:pt>
                <c:pt idx="182">
                  <c:v>0.1155127</c:v>
                </c:pt>
                <c:pt idx="183">
                  <c:v>0.11557580000000001</c:v>
                </c:pt>
                <c:pt idx="184">
                  <c:v>0.1154747</c:v>
                </c:pt>
                <c:pt idx="185">
                  <c:v>0.1156203</c:v>
                </c:pt>
                <c:pt idx="186">
                  <c:v>0.11554349999999999</c:v>
                </c:pt>
                <c:pt idx="187">
                  <c:v>0.1157657</c:v>
                </c:pt>
                <c:pt idx="188">
                  <c:v>0.1155673</c:v>
                </c:pt>
                <c:pt idx="189">
                  <c:v>0.1156427</c:v>
                </c:pt>
                <c:pt idx="190">
                  <c:v>0.115892</c:v>
                </c:pt>
                <c:pt idx="191">
                  <c:v>0.1155574</c:v>
                </c:pt>
                <c:pt idx="192">
                  <c:v>0.11579739999999999</c:v>
                </c:pt>
                <c:pt idx="193">
                  <c:v>0.1161348</c:v>
                </c:pt>
                <c:pt idx="194">
                  <c:v>0.1160021</c:v>
                </c:pt>
                <c:pt idx="195">
                  <c:v>0.1158086</c:v>
                </c:pt>
                <c:pt idx="196">
                  <c:v>0.11602079999999999</c:v>
                </c:pt>
                <c:pt idx="197">
                  <c:v>0.11586870000000001</c:v>
                </c:pt>
                <c:pt idx="198">
                  <c:v>0.1161682</c:v>
                </c:pt>
                <c:pt idx="199">
                  <c:v>0.1159066</c:v>
                </c:pt>
                <c:pt idx="200">
                  <c:v>0.116163</c:v>
                </c:pt>
                <c:pt idx="201">
                  <c:v>0.115994</c:v>
                </c:pt>
                <c:pt idx="202">
                  <c:v>0.1162213</c:v>
                </c:pt>
                <c:pt idx="203">
                  <c:v>0.1163136</c:v>
                </c:pt>
                <c:pt idx="204">
                  <c:v>0.1160786</c:v>
                </c:pt>
                <c:pt idx="205">
                  <c:v>0.1162338</c:v>
                </c:pt>
                <c:pt idx="206">
                  <c:v>0.11605459999999999</c:v>
                </c:pt>
                <c:pt idx="207">
                  <c:v>0.1163309</c:v>
                </c:pt>
                <c:pt idx="208">
                  <c:v>0.11631030000000001</c:v>
                </c:pt>
                <c:pt idx="209">
                  <c:v>0.1161649</c:v>
                </c:pt>
                <c:pt idx="210">
                  <c:v>0.1161418</c:v>
                </c:pt>
                <c:pt idx="211">
                  <c:v>0.1161669</c:v>
                </c:pt>
                <c:pt idx="212">
                  <c:v>0.1163952</c:v>
                </c:pt>
                <c:pt idx="213">
                  <c:v>0.1161962</c:v>
                </c:pt>
                <c:pt idx="214">
                  <c:v>0.116164</c:v>
                </c:pt>
                <c:pt idx="215">
                  <c:v>0.1162803</c:v>
                </c:pt>
                <c:pt idx="216">
                  <c:v>0.1163312</c:v>
                </c:pt>
                <c:pt idx="217">
                  <c:v>0.1164215</c:v>
                </c:pt>
                <c:pt idx="218">
                  <c:v>0.1161769</c:v>
                </c:pt>
                <c:pt idx="219">
                  <c:v>0.1163705</c:v>
                </c:pt>
                <c:pt idx="220">
                  <c:v>0.11666020000000001</c:v>
                </c:pt>
                <c:pt idx="221">
                  <c:v>0.1163542</c:v>
                </c:pt>
                <c:pt idx="222">
                  <c:v>0.1165114</c:v>
                </c:pt>
                <c:pt idx="223">
                  <c:v>0.1163849</c:v>
                </c:pt>
                <c:pt idx="224">
                  <c:v>0.116159</c:v>
                </c:pt>
                <c:pt idx="225">
                  <c:v>0.1160836</c:v>
                </c:pt>
                <c:pt idx="226">
                  <c:v>0.11559179999999999</c:v>
                </c:pt>
                <c:pt idx="227">
                  <c:v>0.11500730000000001</c:v>
                </c:pt>
                <c:pt idx="228">
                  <c:v>0.11411979999999999</c:v>
                </c:pt>
                <c:pt idx="229">
                  <c:v>0.1131597</c:v>
                </c:pt>
                <c:pt idx="230">
                  <c:v>0.1121941</c:v>
                </c:pt>
                <c:pt idx="231">
                  <c:v>0.11061410000000001</c:v>
                </c:pt>
                <c:pt idx="232">
                  <c:v>0.1092793</c:v>
                </c:pt>
                <c:pt idx="233">
                  <c:v>0.1073947</c:v>
                </c:pt>
                <c:pt idx="234">
                  <c:v>0.1058511</c:v>
                </c:pt>
                <c:pt idx="235">
                  <c:v>0.10402550000000001</c:v>
                </c:pt>
                <c:pt idx="236">
                  <c:v>0.1021842</c:v>
                </c:pt>
                <c:pt idx="237">
                  <c:v>0.1006102</c:v>
                </c:pt>
                <c:pt idx="238">
                  <c:v>9.9110480000000001E-2</c:v>
                </c:pt>
                <c:pt idx="239">
                  <c:v>9.7659529999999994E-2</c:v>
                </c:pt>
                <c:pt idx="240">
                  <c:v>9.6171149999999997E-2</c:v>
                </c:pt>
                <c:pt idx="241">
                  <c:v>9.4941429999999993E-2</c:v>
                </c:pt>
                <c:pt idx="242">
                  <c:v>9.3971139999999995E-2</c:v>
                </c:pt>
                <c:pt idx="243">
                  <c:v>9.2976900000000001E-2</c:v>
                </c:pt>
                <c:pt idx="244">
                  <c:v>9.2050800000000002E-2</c:v>
                </c:pt>
                <c:pt idx="245">
                  <c:v>9.1264170000000006E-2</c:v>
                </c:pt>
                <c:pt idx="246">
                  <c:v>9.0605420000000006E-2</c:v>
                </c:pt>
                <c:pt idx="247">
                  <c:v>8.9886499999999994E-2</c:v>
                </c:pt>
                <c:pt idx="248">
                  <c:v>8.9308780000000004E-2</c:v>
                </c:pt>
                <c:pt idx="249">
                  <c:v>8.8795760000000001E-2</c:v>
                </c:pt>
                <c:pt idx="250">
                  <c:v>8.8243440000000006E-2</c:v>
                </c:pt>
                <c:pt idx="251">
                  <c:v>8.7723079999999995E-2</c:v>
                </c:pt>
                <c:pt idx="252">
                  <c:v>8.7276270000000003E-2</c:v>
                </c:pt>
                <c:pt idx="253">
                  <c:v>8.6715909999999993E-2</c:v>
                </c:pt>
                <c:pt idx="254">
                  <c:v>8.6166030000000005E-2</c:v>
                </c:pt>
                <c:pt idx="255">
                  <c:v>8.5789169999999998E-2</c:v>
                </c:pt>
                <c:pt idx="256">
                  <c:v>8.53936E-2</c:v>
                </c:pt>
                <c:pt idx="257">
                  <c:v>8.504979E-2</c:v>
                </c:pt>
                <c:pt idx="258">
                  <c:v>8.4639930000000002E-2</c:v>
                </c:pt>
                <c:pt idx="259">
                  <c:v>8.4210439999999998E-2</c:v>
                </c:pt>
                <c:pt idx="260">
                  <c:v>8.3796609999999994E-2</c:v>
                </c:pt>
                <c:pt idx="261">
                  <c:v>8.3479499999999998E-2</c:v>
                </c:pt>
                <c:pt idx="262">
                  <c:v>8.3175899999999997E-2</c:v>
                </c:pt>
                <c:pt idx="263">
                  <c:v>8.2928160000000001E-2</c:v>
                </c:pt>
                <c:pt idx="264">
                  <c:v>8.2710599999999995E-2</c:v>
                </c:pt>
                <c:pt idx="265">
                  <c:v>8.2556019999999994E-2</c:v>
                </c:pt>
                <c:pt idx="266">
                  <c:v>8.2453860000000004E-2</c:v>
                </c:pt>
                <c:pt idx="267">
                  <c:v>8.1946580000000005E-2</c:v>
                </c:pt>
                <c:pt idx="268">
                  <c:v>8.187825E-2</c:v>
                </c:pt>
                <c:pt idx="269">
                  <c:v>8.1835030000000003E-2</c:v>
                </c:pt>
                <c:pt idx="270">
                  <c:v>8.1806409999999996E-2</c:v>
                </c:pt>
                <c:pt idx="271">
                  <c:v>8.1817860000000006E-2</c:v>
                </c:pt>
                <c:pt idx="272">
                  <c:v>8.1738749999999999E-2</c:v>
                </c:pt>
                <c:pt idx="273">
                  <c:v>8.1726579999999993E-2</c:v>
                </c:pt>
                <c:pt idx="274">
                  <c:v>8.170782E-2</c:v>
                </c:pt>
                <c:pt idx="275">
                  <c:v>8.1695660000000003E-2</c:v>
                </c:pt>
                <c:pt idx="276">
                  <c:v>8.1669439999999996E-2</c:v>
                </c:pt>
                <c:pt idx="277">
                  <c:v>8.1685170000000001E-2</c:v>
                </c:pt>
                <c:pt idx="278">
                  <c:v>8.1654099999999993E-2</c:v>
                </c:pt>
                <c:pt idx="279">
                  <c:v>8.1597989999999995E-2</c:v>
                </c:pt>
                <c:pt idx="280">
                  <c:v>8.1567780000000006E-2</c:v>
                </c:pt>
                <c:pt idx="281">
                  <c:v>8.1603439999999999E-2</c:v>
                </c:pt>
                <c:pt idx="282">
                  <c:v>8.1551760000000001E-2</c:v>
                </c:pt>
                <c:pt idx="283">
                  <c:v>8.1535029999999994E-2</c:v>
                </c:pt>
                <c:pt idx="284">
                  <c:v>8.1544019999999995E-2</c:v>
                </c:pt>
                <c:pt idx="285">
                  <c:v>8.1519560000000005E-2</c:v>
                </c:pt>
                <c:pt idx="286">
                  <c:v>8.1496959999999993E-2</c:v>
                </c:pt>
                <c:pt idx="287">
                  <c:v>8.1482719999999995E-2</c:v>
                </c:pt>
                <c:pt idx="288">
                  <c:v>8.1494029999999995E-2</c:v>
                </c:pt>
                <c:pt idx="289">
                  <c:v>8.1480170000000005E-2</c:v>
                </c:pt>
                <c:pt idx="290">
                  <c:v>8.1449579999999994E-2</c:v>
                </c:pt>
                <c:pt idx="291">
                  <c:v>8.1468310000000002E-2</c:v>
                </c:pt>
                <c:pt idx="292">
                  <c:v>8.1448880000000001E-2</c:v>
                </c:pt>
                <c:pt idx="293">
                  <c:v>8.1417119999999996E-2</c:v>
                </c:pt>
                <c:pt idx="294">
                  <c:v>8.1424300000000005E-2</c:v>
                </c:pt>
                <c:pt idx="295">
                  <c:v>8.1405130000000006E-2</c:v>
                </c:pt>
                <c:pt idx="296">
                  <c:v>8.1384970000000001E-2</c:v>
                </c:pt>
                <c:pt idx="297">
                  <c:v>8.1400680000000003E-2</c:v>
                </c:pt>
                <c:pt idx="298">
                  <c:v>8.1380640000000004E-2</c:v>
                </c:pt>
                <c:pt idx="299">
                  <c:v>8.1364450000000005E-2</c:v>
                </c:pt>
                <c:pt idx="300">
                  <c:v>8.1382629999999997E-2</c:v>
                </c:pt>
                <c:pt idx="301">
                  <c:v>8.1342129999999999E-2</c:v>
                </c:pt>
                <c:pt idx="302">
                  <c:v>8.1374249999999995E-2</c:v>
                </c:pt>
                <c:pt idx="303">
                  <c:v>8.1348139999999999E-2</c:v>
                </c:pt>
                <c:pt idx="304">
                  <c:v>8.136061E-2</c:v>
                </c:pt>
                <c:pt idx="305">
                  <c:v>8.1363260000000007E-2</c:v>
                </c:pt>
                <c:pt idx="306">
                  <c:v>8.1345829999999994E-2</c:v>
                </c:pt>
                <c:pt idx="307">
                  <c:v>8.1333970000000005E-2</c:v>
                </c:pt>
                <c:pt idx="308">
                  <c:v>8.1275109999999998E-2</c:v>
                </c:pt>
                <c:pt idx="309">
                  <c:v>8.1283900000000006E-2</c:v>
                </c:pt>
                <c:pt idx="310">
                  <c:v>8.127479E-2</c:v>
                </c:pt>
                <c:pt idx="311">
                  <c:v>8.1280050000000006E-2</c:v>
                </c:pt>
                <c:pt idx="312">
                  <c:v>8.1286269999999994E-2</c:v>
                </c:pt>
                <c:pt idx="313">
                  <c:v>8.1255800000000003E-2</c:v>
                </c:pt>
                <c:pt idx="314">
                  <c:v>8.1249210000000002E-2</c:v>
                </c:pt>
                <c:pt idx="315">
                  <c:v>8.1283079999999994E-2</c:v>
                </c:pt>
                <c:pt idx="316">
                  <c:v>8.1250870000000003E-2</c:v>
                </c:pt>
                <c:pt idx="317">
                  <c:v>8.1236069999999994E-2</c:v>
                </c:pt>
                <c:pt idx="318">
                  <c:v>8.122654E-2</c:v>
                </c:pt>
                <c:pt idx="319">
                  <c:v>8.1296919999999995E-2</c:v>
                </c:pt>
                <c:pt idx="320">
                  <c:v>8.141574E-2</c:v>
                </c:pt>
                <c:pt idx="321">
                  <c:v>8.1649600000000003E-2</c:v>
                </c:pt>
                <c:pt idx="322">
                  <c:v>8.1832669999999996E-2</c:v>
                </c:pt>
                <c:pt idx="323">
                  <c:v>8.1916260000000005E-2</c:v>
                </c:pt>
                <c:pt idx="324">
                  <c:v>8.1952090000000005E-2</c:v>
                </c:pt>
                <c:pt idx="325">
                  <c:v>8.1995239999999997E-2</c:v>
                </c:pt>
                <c:pt idx="326">
                  <c:v>8.2006229999999999E-2</c:v>
                </c:pt>
                <c:pt idx="327">
                  <c:v>8.2025210000000001E-2</c:v>
                </c:pt>
                <c:pt idx="328">
                  <c:v>8.1527260000000004E-2</c:v>
                </c:pt>
                <c:pt idx="329">
                  <c:v>8.1498119999999993E-2</c:v>
                </c:pt>
                <c:pt idx="330">
                  <c:v>8.1469890000000003E-2</c:v>
                </c:pt>
                <c:pt idx="331">
                  <c:v>8.1436179999999997E-2</c:v>
                </c:pt>
                <c:pt idx="332">
                  <c:v>8.1419889999999995E-2</c:v>
                </c:pt>
                <c:pt idx="333">
                  <c:v>8.1387719999999997E-2</c:v>
                </c:pt>
                <c:pt idx="334">
                  <c:v>8.1342449999999997E-2</c:v>
                </c:pt>
                <c:pt idx="335">
                  <c:v>8.134007E-2</c:v>
                </c:pt>
                <c:pt idx="336">
                  <c:v>8.1321199999999996E-2</c:v>
                </c:pt>
                <c:pt idx="337">
                  <c:v>8.1312709999999996E-2</c:v>
                </c:pt>
                <c:pt idx="338">
                  <c:v>8.1247169999999994E-2</c:v>
                </c:pt>
                <c:pt idx="339">
                  <c:v>8.1228579999999995E-2</c:v>
                </c:pt>
                <c:pt idx="340">
                  <c:v>8.1277020000000005E-2</c:v>
                </c:pt>
                <c:pt idx="341">
                  <c:v>8.1240950000000006E-2</c:v>
                </c:pt>
                <c:pt idx="342">
                  <c:v>8.120819E-2</c:v>
                </c:pt>
                <c:pt idx="343">
                  <c:v>8.1176250000000005E-2</c:v>
                </c:pt>
                <c:pt idx="344">
                  <c:v>8.116516E-2</c:v>
                </c:pt>
                <c:pt idx="345">
                  <c:v>8.1170199999999998E-2</c:v>
                </c:pt>
                <c:pt idx="346">
                  <c:v>8.1262230000000005E-2</c:v>
                </c:pt>
                <c:pt idx="347">
                  <c:v>8.1349400000000002E-2</c:v>
                </c:pt>
                <c:pt idx="348">
                  <c:v>8.1505599999999997E-2</c:v>
                </c:pt>
                <c:pt idx="349">
                  <c:v>8.1661839999999999E-2</c:v>
                </c:pt>
                <c:pt idx="350">
                  <c:v>8.1840029999999994E-2</c:v>
                </c:pt>
                <c:pt idx="351">
                  <c:v>8.2147129999999999E-2</c:v>
                </c:pt>
                <c:pt idx="352">
                  <c:v>8.2350320000000005E-2</c:v>
                </c:pt>
                <c:pt idx="353">
                  <c:v>8.2634330000000006E-2</c:v>
                </c:pt>
                <c:pt idx="354">
                  <c:v>8.2902829999999997E-2</c:v>
                </c:pt>
                <c:pt idx="355">
                  <c:v>8.3152340000000005E-2</c:v>
                </c:pt>
                <c:pt idx="356">
                  <c:v>8.3462690000000006E-2</c:v>
                </c:pt>
                <c:pt idx="357">
                  <c:v>8.3727940000000001E-2</c:v>
                </c:pt>
                <c:pt idx="358">
                  <c:v>8.3961679999999997E-2</c:v>
                </c:pt>
                <c:pt idx="359">
                  <c:v>8.4113190000000004E-2</c:v>
                </c:pt>
                <c:pt idx="360">
                  <c:v>8.4185709999999997E-2</c:v>
                </c:pt>
                <c:pt idx="361">
                  <c:v>8.421795E-2</c:v>
                </c:pt>
                <c:pt idx="362">
                  <c:v>8.41113E-2</c:v>
                </c:pt>
                <c:pt idx="363">
                  <c:v>8.405957E-2</c:v>
                </c:pt>
                <c:pt idx="364">
                  <c:v>8.3925819999999998E-2</c:v>
                </c:pt>
                <c:pt idx="365">
                  <c:v>8.3845840000000005E-2</c:v>
                </c:pt>
                <c:pt idx="366">
                  <c:v>8.3743910000000005E-2</c:v>
                </c:pt>
                <c:pt idx="367">
                  <c:v>8.358235E-2</c:v>
                </c:pt>
                <c:pt idx="368">
                  <c:v>8.3458850000000001E-2</c:v>
                </c:pt>
                <c:pt idx="369">
                  <c:v>8.3356819999999998E-2</c:v>
                </c:pt>
                <c:pt idx="370">
                  <c:v>8.3222329999999997E-2</c:v>
                </c:pt>
                <c:pt idx="371">
                  <c:v>8.3101499999999995E-2</c:v>
                </c:pt>
                <c:pt idx="372">
                  <c:v>8.2989060000000003E-2</c:v>
                </c:pt>
                <c:pt idx="373">
                  <c:v>8.2855600000000001E-2</c:v>
                </c:pt>
                <c:pt idx="374">
                  <c:v>8.2763989999999996E-2</c:v>
                </c:pt>
                <c:pt idx="375">
                  <c:v>8.2626030000000003E-2</c:v>
                </c:pt>
                <c:pt idx="376">
                  <c:v>8.2477019999999998E-2</c:v>
                </c:pt>
                <c:pt idx="377">
                  <c:v>8.2380549999999997E-2</c:v>
                </c:pt>
                <c:pt idx="378">
                  <c:v>8.2217319999999997E-2</c:v>
                </c:pt>
                <c:pt idx="379">
                  <c:v>8.2124000000000003E-2</c:v>
                </c:pt>
                <c:pt idx="380">
                  <c:v>8.1972000000000003E-2</c:v>
                </c:pt>
                <c:pt idx="381">
                  <c:v>8.1820569999999995E-2</c:v>
                </c:pt>
                <c:pt idx="382">
                  <c:v>8.1705470000000002E-2</c:v>
                </c:pt>
                <c:pt idx="383">
                  <c:v>8.1576930000000006E-2</c:v>
                </c:pt>
                <c:pt idx="384">
                  <c:v>8.1437040000000002E-2</c:v>
                </c:pt>
                <c:pt idx="385">
                  <c:v>8.1297350000000004E-2</c:v>
                </c:pt>
                <c:pt idx="386">
                  <c:v>8.1140939999999995E-2</c:v>
                </c:pt>
                <c:pt idx="387">
                  <c:v>8.1188689999999994E-2</c:v>
                </c:pt>
                <c:pt idx="388">
                  <c:v>8.1106120000000004E-2</c:v>
                </c:pt>
                <c:pt idx="389">
                  <c:v>8.0919619999999998E-2</c:v>
                </c:pt>
                <c:pt idx="390">
                  <c:v>8.0699660000000006E-2</c:v>
                </c:pt>
                <c:pt idx="391">
                  <c:v>8.0542779999999994E-2</c:v>
                </c:pt>
                <c:pt idx="392">
                  <c:v>8.0415050000000002E-2</c:v>
                </c:pt>
                <c:pt idx="393">
                  <c:v>8.0248059999999996E-2</c:v>
                </c:pt>
                <c:pt idx="394">
                  <c:v>8.0107609999999996E-2</c:v>
                </c:pt>
                <c:pt idx="395">
                  <c:v>7.9983209999999999E-2</c:v>
                </c:pt>
                <c:pt idx="396">
                  <c:v>7.9851530000000004E-2</c:v>
                </c:pt>
                <c:pt idx="397">
                  <c:v>7.9739920000000006E-2</c:v>
                </c:pt>
                <c:pt idx="398">
                  <c:v>7.9578140000000006E-2</c:v>
                </c:pt>
                <c:pt idx="399">
                  <c:v>7.9443429999999995E-2</c:v>
                </c:pt>
                <c:pt idx="400">
                  <c:v>7.9307020000000006E-2</c:v>
                </c:pt>
                <c:pt idx="401">
                  <c:v>7.9204789999999997E-2</c:v>
                </c:pt>
                <c:pt idx="402">
                  <c:v>7.9046320000000003E-2</c:v>
                </c:pt>
                <c:pt idx="403">
                  <c:v>7.8906939999999995E-2</c:v>
                </c:pt>
                <c:pt idx="404">
                  <c:v>7.8801049999999997E-2</c:v>
                </c:pt>
                <c:pt idx="405">
                  <c:v>7.8669890000000006E-2</c:v>
                </c:pt>
                <c:pt idx="406">
                  <c:v>7.8556020000000004E-2</c:v>
                </c:pt>
                <c:pt idx="407">
                  <c:v>7.841389E-2</c:v>
                </c:pt>
                <c:pt idx="408">
                  <c:v>7.8269699999999998E-2</c:v>
                </c:pt>
                <c:pt idx="409">
                  <c:v>7.8126089999999995E-2</c:v>
                </c:pt>
                <c:pt idx="410">
                  <c:v>7.8015200000000007E-2</c:v>
                </c:pt>
                <c:pt idx="411">
                  <c:v>7.7854900000000005E-2</c:v>
                </c:pt>
                <c:pt idx="412">
                  <c:v>7.7763490000000005E-2</c:v>
                </c:pt>
                <c:pt idx="413">
                  <c:v>7.7643870000000004E-2</c:v>
                </c:pt>
                <c:pt idx="414">
                  <c:v>7.7496620000000002E-2</c:v>
                </c:pt>
                <c:pt idx="415">
                  <c:v>7.7384060000000005E-2</c:v>
                </c:pt>
                <c:pt idx="416">
                  <c:v>7.7276979999999995E-2</c:v>
                </c:pt>
                <c:pt idx="417">
                  <c:v>7.7248929999999993E-2</c:v>
                </c:pt>
                <c:pt idx="418">
                  <c:v>7.7193559999999994E-2</c:v>
                </c:pt>
                <c:pt idx="419">
                  <c:v>7.7032059999999999E-2</c:v>
                </c:pt>
                <c:pt idx="420">
                  <c:v>7.6860449999999997E-2</c:v>
                </c:pt>
                <c:pt idx="421">
                  <c:v>7.6718720000000004E-2</c:v>
                </c:pt>
                <c:pt idx="422">
                  <c:v>7.6560639999999999E-2</c:v>
                </c:pt>
                <c:pt idx="423">
                  <c:v>7.6412679999999997E-2</c:v>
                </c:pt>
                <c:pt idx="424">
                  <c:v>7.6284000000000005E-2</c:v>
                </c:pt>
                <c:pt idx="425">
                  <c:v>7.6172110000000001E-2</c:v>
                </c:pt>
                <c:pt idx="426">
                  <c:v>7.6046909999999995E-2</c:v>
                </c:pt>
                <c:pt idx="427">
                  <c:v>7.590732E-2</c:v>
                </c:pt>
                <c:pt idx="428">
                  <c:v>7.5764040000000005E-2</c:v>
                </c:pt>
                <c:pt idx="429">
                  <c:v>7.5638090000000005E-2</c:v>
                </c:pt>
                <c:pt idx="430">
                  <c:v>7.553137E-2</c:v>
                </c:pt>
                <c:pt idx="431">
                  <c:v>7.5463970000000005E-2</c:v>
                </c:pt>
                <c:pt idx="432">
                  <c:v>7.5289140000000004E-2</c:v>
                </c:pt>
                <c:pt idx="433">
                  <c:v>7.5157600000000005E-2</c:v>
                </c:pt>
                <c:pt idx="434">
                  <c:v>7.5046180000000004E-2</c:v>
                </c:pt>
                <c:pt idx="435">
                  <c:v>7.4902930000000006E-2</c:v>
                </c:pt>
                <c:pt idx="436">
                  <c:v>7.4797569999999994E-2</c:v>
                </c:pt>
                <c:pt idx="437">
                  <c:v>7.4703370000000005E-2</c:v>
                </c:pt>
                <c:pt idx="438">
                  <c:v>7.4571070000000003E-2</c:v>
                </c:pt>
                <c:pt idx="439">
                  <c:v>7.4433460000000007E-2</c:v>
                </c:pt>
                <c:pt idx="440">
                  <c:v>7.4333780000000002E-2</c:v>
                </c:pt>
                <c:pt idx="441">
                  <c:v>7.4205240000000006E-2</c:v>
                </c:pt>
                <c:pt idx="442">
                  <c:v>7.4092199999999997E-2</c:v>
                </c:pt>
                <c:pt idx="443">
                  <c:v>7.3984969999999997E-2</c:v>
                </c:pt>
                <c:pt idx="444">
                  <c:v>7.3863760000000001E-2</c:v>
                </c:pt>
                <c:pt idx="445">
                  <c:v>7.3769050000000003E-2</c:v>
                </c:pt>
                <c:pt idx="446">
                  <c:v>7.3621019999999995E-2</c:v>
                </c:pt>
                <c:pt idx="447">
                  <c:v>7.351597E-2</c:v>
                </c:pt>
                <c:pt idx="448">
                  <c:v>7.3584640000000007E-2</c:v>
                </c:pt>
                <c:pt idx="449">
                  <c:v>7.3469439999999997E-2</c:v>
                </c:pt>
                <c:pt idx="450">
                  <c:v>7.3297639999999997E-2</c:v>
                </c:pt>
                <c:pt idx="451">
                  <c:v>7.3167819999999995E-2</c:v>
                </c:pt>
                <c:pt idx="452">
                  <c:v>7.3035639999999999E-2</c:v>
                </c:pt>
                <c:pt idx="453">
                  <c:v>7.2899119999999998E-2</c:v>
                </c:pt>
                <c:pt idx="454">
                  <c:v>7.2775309999999996E-2</c:v>
                </c:pt>
                <c:pt idx="455">
                  <c:v>7.2655259999999999E-2</c:v>
                </c:pt>
                <c:pt idx="456">
                  <c:v>7.2527209999999995E-2</c:v>
                </c:pt>
                <c:pt idx="457">
                  <c:v>7.2412580000000004E-2</c:v>
                </c:pt>
                <c:pt idx="458">
                  <c:v>7.2302870000000005E-2</c:v>
                </c:pt>
                <c:pt idx="459">
                  <c:v>7.2185750000000007E-2</c:v>
                </c:pt>
                <c:pt idx="460">
                  <c:v>7.2061680000000003E-2</c:v>
                </c:pt>
                <c:pt idx="461">
                  <c:v>7.1954530000000003E-2</c:v>
                </c:pt>
                <c:pt idx="462">
                  <c:v>7.1847300000000003E-2</c:v>
                </c:pt>
                <c:pt idx="463">
                  <c:v>7.1711579999999997E-2</c:v>
                </c:pt>
                <c:pt idx="464">
                  <c:v>7.1594669999999999E-2</c:v>
                </c:pt>
                <c:pt idx="465">
                  <c:v>7.1477020000000002E-2</c:v>
                </c:pt>
                <c:pt idx="466">
                  <c:v>7.1383660000000002E-2</c:v>
                </c:pt>
                <c:pt idx="467">
                  <c:v>7.1272329999999995E-2</c:v>
                </c:pt>
                <c:pt idx="468">
                  <c:v>7.1168789999999996E-2</c:v>
                </c:pt>
                <c:pt idx="469">
                  <c:v>7.1023310000000006E-2</c:v>
                </c:pt>
                <c:pt idx="470">
                  <c:v>7.0928430000000001E-2</c:v>
                </c:pt>
                <c:pt idx="471">
                  <c:v>7.0831249999999998E-2</c:v>
                </c:pt>
                <c:pt idx="472">
                  <c:v>7.0699339999999999E-2</c:v>
                </c:pt>
                <c:pt idx="473">
                  <c:v>7.0618470000000003E-2</c:v>
                </c:pt>
                <c:pt idx="474">
                  <c:v>7.0483320000000002E-2</c:v>
                </c:pt>
                <c:pt idx="475">
                  <c:v>7.0389160000000006E-2</c:v>
                </c:pt>
                <c:pt idx="476">
                  <c:v>7.0261740000000003E-2</c:v>
                </c:pt>
                <c:pt idx="477">
                  <c:v>7.0177000000000003E-2</c:v>
                </c:pt>
                <c:pt idx="478">
                  <c:v>7.0222320000000005E-2</c:v>
                </c:pt>
                <c:pt idx="479">
                  <c:v>7.0152809999999996E-2</c:v>
                </c:pt>
                <c:pt idx="480">
                  <c:v>7.0006230000000003E-2</c:v>
                </c:pt>
                <c:pt idx="481">
                  <c:v>6.9862049999999995E-2</c:v>
                </c:pt>
                <c:pt idx="482">
                  <c:v>6.9711019999999999E-2</c:v>
                </c:pt>
                <c:pt idx="483">
                  <c:v>6.9579219999999997E-2</c:v>
                </c:pt>
                <c:pt idx="484">
                  <c:v>6.9479719999999995E-2</c:v>
                </c:pt>
                <c:pt idx="485">
                  <c:v>6.9319160000000005E-2</c:v>
                </c:pt>
                <c:pt idx="486">
                  <c:v>6.9217669999999995E-2</c:v>
                </c:pt>
                <c:pt idx="487">
                  <c:v>6.9144979999999995E-2</c:v>
                </c:pt>
                <c:pt idx="488">
                  <c:v>6.8981029999999999E-2</c:v>
                </c:pt>
                <c:pt idx="489">
                  <c:v>6.8900729999999993E-2</c:v>
                </c:pt>
                <c:pt idx="490">
                  <c:v>6.8778930000000002E-2</c:v>
                </c:pt>
                <c:pt idx="491">
                  <c:v>6.86948E-2</c:v>
                </c:pt>
                <c:pt idx="492">
                  <c:v>6.8569340000000006E-2</c:v>
                </c:pt>
                <c:pt idx="493">
                  <c:v>6.8468810000000005E-2</c:v>
                </c:pt>
                <c:pt idx="494">
                  <c:v>6.8332089999999998E-2</c:v>
                </c:pt>
                <c:pt idx="495">
                  <c:v>6.824057E-2</c:v>
                </c:pt>
                <c:pt idx="496">
                  <c:v>6.8124210000000004E-2</c:v>
                </c:pt>
                <c:pt idx="497">
                  <c:v>6.8009360000000005E-2</c:v>
                </c:pt>
                <c:pt idx="498">
                  <c:v>6.7908220000000005E-2</c:v>
                </c:pt>
                <c:pt idx="499">
                  <c:v>6.7783969999999999E-2</c:v>
                </c:pt>
                <c:pt idx="500">
                  <c:v>6.7683980000000005E-2</c:v>
                </c:pt>
                <c:pt idx="501">
                  <c:v>6.7589629999999998E-2</c:v>
                </c:pt>
                <c:pt idx="502">
                  <c:v>6.7446629999999994E-2</c:v>
                </c:pt>
                <c:pt idx="503">
                  <c:v>6.7383529999999997E-2</c:v>
                </c:pt>
                <c:pt idx="504">
                  <c:v>6.7277290000000003E-2</c:v>
                </c:pt>
                <c:pt idx="505">
                  <c:v>6.7148349999999996E-2</c:v>
                </c:pt>
                <c:pt idx="506">
                  <c:v>6.7082649999999994E-2</c:v>
                </c:pt>
                <c:pt idx="507">
                  <c:v>6.6925849999999995E-2</c:v>
                </c:pt>
                <c:pt idx="508">
                  <c:v>6.6944199999999995E-2</c:v>
                </c:pt>
                <c:pt idx="509">
                  <c:v>6.6902580000000003E-2</c:v>
                </c:pt>
                <c:pt idx="510">
                  <c:v>6.6822300000000001E-2</c:v>
                </c:pt>
                <c:pt idx="511">
                  <c:v>6.6652890000000006E-2</c:v>
                </c:pt>
                <c:pt idx="512">
                  <c:v>6.6523689999999996E-2</c:v>
                </c:pt>
                <c:pt idx="513">
                  <c:v>6.6395850000000006E-2</c:v>
                </c:pt>
                <c:pt idx="514">
                  <c:v>6.6300010000000006E-2</c:v>
                </c:pt>
                <c:pt idx="515">
                  <c:v>6.6190559999999996E-2</c:v>
                </c:pt>
                <c:pt idx="516">
                  <c:v>6.6052E-2</c:v>
                </c:pt>
                <c:pt idx="517">
                  <c:v>6.5929000000000001E-2</c:v>
                </c:pt>
                <c:pt idx="518">
                  <c:v>6.5838640000000004E-2</c:v>
                </c:pt>
                <c:pt idx="519">
                  <c:v>6.5719929999999996E-2</c:v>
                </c:pt>
                <c:pt idx="520">
                  <c:v>6.5644090000000002E-2</c:v>
                </c:pt>
                <c:pt idx="521">
                  <c:v>6.5527500000000002E-2</c:v>
                </c:pt>
                <c:pt idx="522">
                  <c:v>6.5402559999999998E-2</c:v>
                </c:pt>
                <c:pt idx="523">
                  <c:v>6.5318589999999996E-2</c:v>
                </c:pt>
                <c:pt idx="524">
                  <c:v>6.5187400000000006E-2</c:v>
                </c:pt>
                <c:pt idx="525">
                  <c:v>6.5077120000000002E-2</c:v>
                </c:pt>
                <c:pt idx="526">
                  <c:v>6.4999390000000004E-2</c:v>
                </c:pt>
                <c:pt idx="527">
                  <c:v>6.4858979999999997E-2</c:v>
                </c:pt>
                <c:pt idx="528">
                  <c:v>6.4769080000000007E-2</c:v>
                </c:pt>
                <c:pt idx="529">
                  <c:v>6.4655270000000001E-2</c:v>
                </c:pt>
                <c:pt idx="530">
                  <c:v>6.4575560000000004E-2</c:v>
                </c:pt>
                <c:pt idx="531">
                  <c:v>6.4493850000000005E-2</c:v>
                </c:pt>
                <c:pt idx="532">
                  <c:v>6.4374539999999994E-2</c:v>
                </c:pt>
                <c:pt idx="533">
                  <c:v>6.4267690000000002E-2</c:v>
                </c:pt>
                <c:pt idx="534">
                  <c:v>6.4121349999999994E-2</c:v>
                </c:pt>
                <c:pt idx="535">
                  <c:v>6.4032660000000005E-2</c:v>
                </c:pt>
                <c:pt idx="536">
                  <c:v>6.3936610000000005E-2</c:v>
                </c:pt>
                <c:pt idx="537">
                  <c:v>6.3850489999999996E-2</c:v>
                </c:pt>
                <c:pt idx="538">
                  <c:v>6.3773689999999994E-2</c:v>
                </c:pt>
                <c:pt idx="539">
                  <c:v>6.3814979999999993E-2</c:v>
                </c:pt>
                <c:pt idx="540">
                  <c:v>6.3687190000000005E-2</c:v>
                </c:pt>
                <c:pt idx="541">
                  <c:v>6.3575270000000003E-2</c:v>
                </c:pt>
                <c:pt idx="542">
                  <c:v>6.346649E-2</c:v>
                </c:pt>
                <c:pt idx="543">
                  <c:v>6.3333349999999997E-2</c:v>
                </c:pt>
                <c:pt idx="544">
                  <c:v>6.3213130000000006E-2</c:v>
                </c:pt>
                <c:pt idx="545">
                  <c:v>6.311572E-2</c:v>
                </c:pt>
                <c:pt idx="546">
                  <c:v>6.2988009999999997E-2</c:v>
                </c:pt>
                <c:pt idx="547">
                  <c:v>6.2893640000000001E-2</c:v>
                </c:pt>
                <c:pt idx="548">
                  <c:v>6.2779489999999993E-2</c:v>
                </c:pt>
                <c:pt idx="549">
                  <c:v>6.2687880000000001E-2</c:v>
                </c:pt>
                <c:pt idx="550">
                  <c:v>6.2604430000000003E-2</c:v>
                </c:pt>
                <c:pt idx="551">
                  <c:v>6.2463070000000002E-2</c:v>
                </c:pt>
                <c:pt idx="552">
                  <c:v>6.2394379999999999E-2</c:v>
                </c:pt>
                <c:pt idx="553">
                  <c:v>6.2272679999999997E-2</c:v>
                </c:pt>
                <c:pt idx="554">
                  <c:v>6.217756E-2</c:v>
                </c:pt>
                <c:pt idx="555">
                  <c:v>6.2067589999999999E-2</c:v>
                </c:pt>
                <c:pt idx="556">
                  <c:v>6.1972800000000001E-2</c:v>
                </c:pt>
                <c:pt idx="557">
                  <c:v>6.188685E-2</c:v>
                </c:pt>
                <c:pt idx="558">
                  <c:v>6.1741549999999999E-2</c:v>
                </c:pt>
                <c:pt idx="559">
                  <c:v>6.1665159999999997E-2</c:v>
                </c:pt>
                <c:pt idx="560">
                  <c:v>6.1562529999999997E-2</c:v>
                </c:pt>
                <c:pt idx="561">
                  <c:v>6.1449429999999999E-2</c:v>
                </c:pt>
                <c:pt idx="562">
                  <c:v>6.1350160000000001E-2</c:v>
                </c:pt>
                <c:pt idx="563">
                  <c:v>6.1266189999999998E-2</c:v>
                </c:pt>
                <c:pt idx="564">
                  <c:v>6.1168939999999998E-2</c:v>
                </c:pt>
                <c:pt idx="565">
                  <c:v>6.1050920000000002E-2</c:v>
                </c:pt>
                <c:pt idx="566">
                  <c:v>6.09296E-2</c:v>
                </c:pt>
                <c:pt idx="567">
                  <c:v>6.0897449999999999E-2</c:v>
                </c:pt>
                <c:pt idx="568">
                  <c:v>6.076521E-2</c:v>
                </c:pt>
                <c:pt idx="569">
                  <c:v>6.079677E-2</c:v>
                </c:pt>
                <c:pt idx="570">
                  <c:v>6.07631E-2</c:v>
                </c:pt>
                <c:pt idx="571">
                  <c:v>6.0657950000000002E-2</c:v>
                </c:pt>
                <c:pt idx="572">
                  <c:v>6.0526370000000003E-2</c:v>
                </c:pt>
                <c:pt idx="573">
                  <c:v>6.0409129999999998E-2</c:v>
                </c:pt>
                <c:pt idx="574">
                  <c:v>6.0318950000000003E-2</c:v>
                </c:pt>
                <c:pt idx="575">
                  <c:v>6.0201190000000002E-2</c:v>
                </c:pt>
                <c:pt idx="576">
                  <c:v>6.0059429999999997E-2</c:v>
                </c:pt>
                <c:pt idx="577">
                  <c:v>5.9976219999999997E-2</c:v>
                </c:pt>
                <c:pt idx="578">
                  <c:v>5.9883470000000001E-2</c:v>
                </c:pt>
                <c:pt idx="579">
                  <c:v>5.9779409999999998E-2</c:v>
                </c:pt>
                <c:pt idx="580">
                  <c:v>5.9675810000000003E-2</c:v>
                </c:pt>
                <c:pt idx="581">
                  <c:v>5.958128E-2</c:v>
                </c:pt>
                <c:pt idx="582">
                  <c:v>5.9502119999999999E-2</c:v>
                </c:pt>
                <c:pt idx="583">
                  <c:v>5.9406189999999998E-2</c:v>
                </c:pt>
                <c:pt idx="584">
                  <c:v>5.9280090000000001E-2</c:v>
                </c:pt>
                <c:pt idx="585">
                  <c:v>5.9176729999999997E-2</c:v>
                </c:pt>
                <c:pt idx="586">
                  <c:v>5.9098299999999999E-2</c:v>
                </c:pt>
                <c:pt idx="587">
                  <c:v>5.8993629999999998E-2</c:v>
                </c:pt>
                <c:pt idx="588">
                  <c:v>5.8889280000000002E-2</c:v>
                </c:pt>
                <c:pt idx="589">
                  <c:v>5.8793239999999997E-2</c:v>
                </c:pt>
                <c:pt idx="590">
                  <c:v>5.8706220000000003E-2</c:v>
                </c:pt>
                <c:pt idx="591">
                  <c:v>5.8612419999999998E-2</c:v>
                </c:pt>
                <c:pt idx="592">
                  <c:v>5.8531439999999997E-2</c:v>
                </c:pt>
                <c:pt idx="593">
                  <c:v>5.8425480000000002E-2</c:v>
                </c:pt>
                <c:pt idx="594">
                  <c:v>5.8326009999999998E-2</c:v>
                </c:pt>
                <c:pt idx="595">
                  <c:v>5.8235120000000001E-2</c:v>
                </c:pt>
                <c:pt idx="596">
                  <c:v>5.8141819999999997E-2</c:v>
                </c:pt>
                <c:pt idx="597">
                  <c:v>5.8022160000000003E-2</c:v>
                </c:pt>
                <c:pt idx="598">
                  <c:v>5.7948600000000003E-2</c:v>
                </c:pt>
                <c:pt idx="599">
                  <c:v>5.7935220000000003E-2</c:v>
                </c:pt>
                <c:pt idx="600">
                  <c:v>5.793802E-2</c:v>
                </c:pt>
                <c:pt idx="601">
                  <c:v>5.7823739999999998E-2</c:v>
                </c:pt>
                <c:pt idx="602">
                  <c:v>5.7688900000000001E-2</c:v>
                </c:pt>
                <c:pt idx="603">
                  <c:v>5.7583620000000002E-2</c:v>
                </c:pt>
                <c:pt idx="604">
                  <c:v>5.7443580000000001E-2</c:v>
                </c:pt>
                <c:pt idx="605">
                  <c:v>5.7369969999999999E-2</c:v>
                </c:pt>
                <c:pt idx="606">
                  <c:v>5.7267999999999999E-2</c:v>
                </c:pt>
                <c:pt idx="607">
                  <c:v>5.7166740000000001E-2</c:v>
                </c:pt>
                <c:pt idx="608">
                  <c:v>5.707359E-2</c:v>
                </c:pt>
                <c:pt idx="609">
                  <c:v>5.6969869999999999E-2</c:v>
                </c:pt>
                <c:pt idx="610">
                  <c:v>5.6885529999999997E-2</c:v>
                </c:pt>
                <c:pt idx="611">
                  <c:v>5.677434E-2</c:v>
                </c:pt>
                <c:pt idx="612">
                  <c:v>5.668753E-2</c:v>
                </c:pt>
                <c:pt idx="613">
                  <c:v>5.6611630000000003E-2</c:v>
                </c:pt>
                <c:pt idx="614">
                  <c:v>5.6519670000000001E-2</c:v>
                </c:pt>
                <c:pt idx="615">
                  <c:v>5.6393770000000003E-2</c:v>
                </c:pt>
                <c:pt idx="616">
                  <c:v>5.6329200000000003E-2</c:v>
                </c:pt>
                <c:pt idx="617">
                  <c:v>5.6236319999999999E-2</c:v>
                </c:pt>
                <c:pt idx="618">
                  <c:v>5.6149049999999999E-2</c:v>
                </c:pt>
                <c:pt idx="619">
                  <c:v>5.6054819999999998E-2</c:v>
                </c:pt>
                <c:pt idx="620">
                  <c:v>5.593588E-2</c:v>
                </c:pt>
                <c:pt idx="621">
                  <c:v>5.5838470000000001E-2</c:v>
                </c:pt>
                <c:pt idx="622">
                  <c:v>5.5774690000000002E-2</c:v>
                </c:pt>
                <c:pt idx="623">
                  <c:v>5.5673550000000002E-2</c:v>
                </c:pt>
                <c:pt idx="624">
                  <c:v>5.5583689999999998E-2</c:v>
                </c:pt>
                <c:pt idx="625">
                  <c:v>5.5490909999999997E-2</c:v>
                </c:pt>
                <c:pt idx="626">
                  <c:v>5.5389349999999997E-2</c:v>
                </c:pt>
                <c:pt idx="627">
                  <c:v>5.5304079999999999E-2</c:v>
                </c:pt>
                <c:pt idx="628">
                  <c:v>5.5204879999999998E-2</c:v>
                </c:pt>
                <c:pt idx="629">
                  <c:v>5.5134460000000003E-2</c:v>
                </c:pt>
                <c:pt idx="630">
                  <c:v>5.5169839999999998E-2</c:v>
                </c:pt>
                <c:pt idx="631">
                  <c:v>5.5077510000000003E-2</c:v>
                </c:pt>
                <c:pt idx="632">
                  <c:v>5.493729E-2</c:v>
                </c:pt>
                <c:pt idx="633">
                  <c:v>5.4826989999999999E-2</c:v>
                </c:pt>
                <c:pt idx="634">
                  <c:v>5.4730719999999997E-2</c:v>
                </c:pt>
                <c:pt idx="635">
                  <c:v>5.463266E-2</c:v>
                </c:pt>
                <c:pt idx="636">
                  <c:v>5.453475E-2</c:v>
                </c:pt>
                <c:pt idx="637">
                  <c:v>5.4468040000000002E-2</c:v>
                </c:pt>
                <c:pt idx="638">
                  <c:v>5.4351459999999997E-2</c:v>
                </c:pt>
                <c:pt idx="639">
                  <c:v>5.4257050000000001E-2</c:v>
                </c:pt>
                <c:pt idx="640">
                  <c:v>5.4196099999999997E-2</c:v>
                </c:pt>
                <c:pt idx="641">
                  <c:v>5.4106620000000001E-2</c:v>
                </c:pt>
                <c:pt idx="642">
                  <c:v>5.4012289999999998E-2</c:v>
                </c:pt>
                <c:pt idx="643">
                  <c:v>5.3920549999999998E-2</c:v>
                </c:pt>
                <c:pt idx="644">
                  <c:v>5.3810780000000002E-2</c:v>
                </c:pt>
                <c:pt idx="645">
                  <c:v>5.3735079999999998E-2</c:v>
                </c:pt>
                <c:pt idx="646">
                  <c:v>5.3637770000000001E-2</c:v>
                </c:pt>
                <c:pt idx="647">
                  <c:v>5.353633E-2</c:v>
                </c:pt>
                <c:pt idx="648">
                  <c:v>5.3459390000000002E-2</c:v>
                </c:pt>
                <c:pt idx="649">
                  <c:v>5.3371139999999997E-2</c:v>
                </c:pt>
                <c:pt idx="650">
                  <c:v>5.3267719999999998E-2</c:v>
                </c:pt>
                <c:pt idx="651">
                  <c:v>5.3185589999999998E-2</c:v>
                </c:pt>
                <c:pt idx="652">
                  <c:v>5.3101620000000002E-2</c:v>
                </c:pt>
                <c:pt idx="653">
                  <c:v>5.3015100000000003E-2</c:v>
                </c:pt>
                <c:pt idx="654">
                  <c:v>5.2932260000000002E-2</c:v>
                </c:pt>
                <c:pt idx="655">
                  <c:v>5.283732E-2</c:v>
                </c:pt>
                <c:pt idx="656">
                  <c:v>5.2735509999999999E-2</c:v>
                </c:pt>
                <c:pt idx="657">
                  <c:v>5.2657620000000002E-2</c:v>
                </c:pt>
                <c:pt idx="658">
                  <c:v>5.2554209999999997E-2</c:v>
                </c:pt>
                <c:pt idx="659">
                  <c:v>5.2478360000000002E-2</c:v>
                </c:pt>
                <c:pt idx="660">
                  <c:v>5.2472619999999998E-2</c:v>
                </c:pt>
                <c:pt idx="661">
                  <c:v>5.2433199999999999E-2</c:v>
                </c:pt>
                <c:pt idx="662">
                  <c:v>5.232945E-2</c:v>
                </c:pt>
                <c:pt idx="663">
                  <c:v>5.2221690000000001E-2</c:v>
                </c:pt>
                <c:pt idx="664">
                  <c:v>5.2139110000000002E-2</c:v>
                </c:pt>
                <c:pt idx="665">
                  <c:v>5.1999690000000001E-2</c:v>
                </c:pt>
                <c:pt idx="666">
                  <c:v>5.1930999999999998E-2</c:v>
                </c:pt>
                <c:pt idx="667">
                  <c:v>5.1819320000000002E-2</c:v>
                </c:pt>
                <c:pt idx="668">
                  <c:v>5.1769719999999998E-2</c:v>
                </c:pt>
                <c:pt idx="669">
                  <c:v>5.1683409999999999E-2</c:v>
                </c:pt>
                <c:pt idx="670">
                  <c:v>5.1558039999999999E-2</c:v>
                </c:pt>
                <c:pt idx="671">
                  <c:v>5.1489779999999999E-2</c:v>
                </c:pt>
                <c:pt idx="672">
                  <c:v>5.1435090000000003E-2</c:v>
                </c:pt>
                <c:pt idx="673">
                  <c:v>5.1336909999999999E-2</c:v>
                </c:pt>
                <c:pt idx="674">
                  <c:v>5.125598E-2</c:v>
                </c:pt>
                <c:pt idx="675">
                  <c:v>5.1132820000000002E-2</c:v>
                </c:pt>
                <c:pt idx="676">
                  <c:v>5.1078409999999998E-2</c:v>
                </c:pt>
                <c:pt idx="677">
                  <c:v>5.1007429999999999E-2</c:v>
                </c:pt>
                <c:pt idx="678">
                  <c:v>5.0916500000000003E-2</c:v>
                </c:pt>
                <c:pt idx="679">
                  <c:v>5.0822029999999997E-2</c:v>
                </c:pt>
                <c:pt idx="680">
                  <c:v>5.0725149999999997E-2</c:v>
                </c:pt>
                <c:pt idx="681">
                  <c:v>5.065683E-2</c:v>
                </c:pt>
                <c:pt idx="682">
                  <c:v>5.0569940000000001E-2</c:v>
                </c:pt>
                <c:pt idx="683">
                  <c:v>5.0502369999999998E-2</c:v>
                </c:pt>
                <c:pt idx="684">
                  <c:v>5.0405470000000001E-2</c:v>
                </c:pt>
                <c:pt idx="685">
                  <c:v>5.0327209999999997E-2</c:v>
                </c:pt>
                <c:pt idx="686">
                  <c:v>5.0218899999999997E-2</c:v>
                </c:pt>
                <c:pt idx="687">
                  <c:v>5.0158700000000001E-2</c:v>
                </c:pt>
                <c:pt idx="688">
                  <c:v>5.0085009999999999E-2</c:v>
                </c:pt>
                <c:pt idx="689">
                  <c:v>5.000748E-2</c:v>
                </c:pt>
                <c:pt idx="690">
                  <c:v>4.9963859999999999E-2</c:v>
                </c:pt>
                <c:pt idx="691">
                  <c:v>4.9970199999999999E-2</c:v>
                </c:pt>
                <c:pt idx="692">
                  <c:v>4.9851109999999997E-2</c:v>
                </c:pt>
                <c:pt idx="693">
                  <c:v>4.974319E-2</c:v>
                </c:pt>
                <c:pt idx="694">
                  <c:v>4.9655650000000003E-2</c:v>
                </c:pt>
                <c:pt idx="695">
                  <c:v>4.9564820000000002E-2</c:v>
                </c:pt>
                <c:pt idx="696">
                  <c:v>4.9469600000000002E-2</c:v>
                </c:pt>
                <c:pt idx="697">
                  <c:v>4.9340799999999997E-2</c:v>
                </c:pt>
                <c:pt idx="698">
                  <c:v>4.9298219999999997E-2</c:v>
                </c:pt>
                <c:pt idx="699">
                  <c:v>4.9219260000000001E-2</c:v>
                </c:pt>
                <c:pt idx="700">
                  <c:v>4.9140650000000001E-2</c:v>
                </c:pt>
                <c:pt idx="701">
                  <c:v>4.9090689999999999E-2</c:v>
                </c:pt>
                <c:pt idx="702">
                  <c:v>4.8997110000000003E-2</c:v>
                </c:pt>
                <c:pt idx="703">
                  <c:v>4.8917450000000001E-2</c:v>
                </c:pt>
                <c:pt idx="704">
                  <c:v>4.8832840000000002E-2</c:v>
                </c:pt>
                <c:pt idx="705">
                  <c:v>4.8764050000000003E-2</c:v>
                </c:pt>
                <c:pt idx="706">
                  <c:v>4.8670030000000003E-2</c:v>
                </c:pt>
                <c:pt idx="707">
                  <c:v>4.8596E-2</c:v>
                </c:pt>
                <c:pt idx="708">
                  <c:v>4.8531030000000003E-2</c:v>
                </c:pt>
                <c:pt idx="709">
                  <c:v>4.8464359999999998E-2</c:v>
                </c:pt>
                <c:pt idx="710">
                  <c:v>4.8378740000000003E-2</c:v>
                </c:pt>
                <c:pt idx="711">
                  <c:v>4.8303079999999998E-2</c:v>
                </c:pt>
                <c:pt idx="712">
                  <c:v>4.8219680000000001E-2</c:v>
                </c:pt>
                <c:pt idx="713">
                  <c:v>4.8157800000000001E-2</c:v>
                </c:pt>
                <c:pt idx="714">
                  <c:v>4.8065900000000002E-2</c:v>
                </c:pt>
                <c:pt idx="715">
                  <c:v>4.8019119999999998E-2</c:v>
                </c:pt>
                <c:pt idx="716">
                  <c:v>4.7939820000000001E-2</c:v>
                </c:pt>
                <c:pt idx="717">
                  <c:v>4.7831560000000002E-2</c:v>
                </c:pt>
                <c:pt idx="718">
                  <c:v>4.77543E-2</c:v>
                </c:pt>
                <c:pt idx="719">
                  <c:v>4.768878E-2</c:v>
                </c:pt>
                <c:pt idx="720">
                  <c:v>4.761667E-2</c:v>
                </c:pt>
                <c:pt idx="721">
                  <c:v>4.7642070000000002E-2</c:v>
                </c:pt>
                <c:pt idx="722">
                  <c:v>4.7555670000000001E-2</c:v>
                </c:pt>
                <c:pt idx="723">
                  <c:v>4.7448249999999997E-2</c:v>
                </c:pt>
                <c:pt idx="724">
                  <c:v>4.7363120000000002E-2</c:v>
                </c:pt>
                <c:pt idx="725">
                  <c:v>4.7268449999999997E-2</c:v>
                </c:pt>
                <c:pt idx="726">
                  <c:v>4.7221430000000002E-2</c:v>
                </c:pt>
                <c:pt idx="727">
                  <c:v>4.7155570000000001E-2</c:v>
                </c:pt>
                <c:pt idx="728">
                  <c:v>4.7057160000000001E-2</c:v>
                </c:pt>
                <c:pt idx="729">
                  <c:v>4.6977150000000002E-2</c:v>
                </c:pt>
                <c:pt idx="730">
                  <c:v>4.690648E-2</c:v>
                </c:pt>
                <c:pt idx="731">
                  <c:v>4.6839359999999997E-2</c:v>
                </c:pt>
                <c:pt idx="732">
                  <c:v>4.6758479999999998E-2</c:v>
                </c:pt>
                <c:pt idx="733">
                  <c:v>4.6704620000000002E-2</c:v>
                </c:pt>
                <c:pt idx="734">
                  <c:v>4.6591050000000002E-2</c:v>
                </c:pt>
                <c:pt idx="735">
                  <c:v>4.6537969999999998E-2</c:v>
                </c:pt>
                <c:pt idx="736">
                  <c:v>4.6481460000000002E-2</c:v>
                </c:pt>
                <c:pt idx="737">
                  <c:v>4.6408530000000003E-2</c:v>
                </c:pt>
                <c:pt idx="738">
                  <c:v>4.6352789999999998E-2</c:v>
                </c:pt>
                <c:pt idx="739">
                  <c:v>4.625456E-2</c:v>
                </c:pt>
                <c:pt idx="740">
                  <c:v>4.617139E-2</c:v>
                </c:pt>
                <c:pt idx="741">
                  <c:v>4.6118869999999999E-2</c:v>
                </c:pt>
                <c:pt idx="742">
                  <c:v>4.604801E-2</c:v>
                </c:pt>
                <c:pt idx="743">
                  <c:v>4.596008E-2</c:v>
                </c:pt>
                <c:pt idx="744">
                  <c:v>4.5935650000000001E-2</c:v>
                </c:pt>
                <c:pt idx="745">
                  <c:v>4.586382E-2</c:v>
                </c:pt>
                <c:pt idx="746">
                  <c:v>4.5756289999999998E-2</c:v>
                </c:pt>
                <c:pt idx="747">
                  <c:v>4.5695550000000001E-2</c:v>
                </c:pt>
                <c:pt idx="748">
                  <c:v>4.5646430000000002E-2</c:v>
                </c:pt>
                <c:pt idx="749">
                  <c:v>4.5575980000000002E-2</c:v>
                </c:pt>
                <c:pt idx="750">
                  <c:v>4.5525059999999999E-2</c:v>
                </c:pt>
                <c:pt idx="751">
                  <c:v>4.5466670000000001E-2</c:v>
                </c:pt>
                <c:pt idx="752">
                  <c:v>4.5467210000000001E-2</c:v>
                </c:pt>
                <c:pt idx="753">
                  <c:v>4.5391510000000003E-2</c:v>
                </c:pt>
                <c:pt idx="754">
                  <c:v>4.530563E-2</c:v>
                </c:pt>
                <c:pt idx="755">
                  <c:v>4.5202949999999999E-2</c:v>
                </c:pt>
                <c:pt idx="756">
                  <c:v>4.5152520000000002E-2</c:v>
                </c:pt>
                <c:pt idx="757">
                  <c:v>4.5076909999999998E-2</c:v>
                </c:pt>
                <c:pt idx="758">
                  <c:v>4.5049529999999997E-2</c:v>
                </c:pt>
                <c:pt idx="759">
                  <c:v>4.4973260000000001E-2</c:v>
                </c:pt>
                <c:pt idx="760">
                  <c:v>4.4893059999999999E-2</c:v>
                </c:pt>
                <c:pt idx="761">
                  <c:v>4.480696E-2</c:v>
                </c:pt>
                <c:pt idx="762">
                  <c:v>4.4759409999999999E-2</c:v>
                </c:pt>
                <c:pt idx="763">
                  <c:v>4.4700620000000003E-2</c:v>
                </c:pt>
                <c:pt idx="764">
                  <c:v>4.4636769999999999E-2</c:v>
                </c:pt>
                <c:pt idx="765">
                  <c:v>4.4558439999999998E-2</c:v>
                </c:pt>
                <c:pt idx="766">
                  <c:v>4.4481619999999999E-2</c:v>
                </c:pt>
                <c:pt idx="767">
                  <c:v>4.4448410000000001E-2</c:v>
                </c:pt>
                <c:pt idx="768">
                  <c:v>4.4393189999999999E-2</c:v>
                </c:pt>
                <c:pt idx="769">
                  <c:v>4.4309330000000001E-2</c:v>
                </c:pt>
                <c:pt idx="770">
                  <c:v>4.4275410000000001E-2</c:v>
                </c:pt>
                <c:pt idx="771">
                  <c:v>4.4202650000000003E-2</c:v>
                </c:pt>
                <c:pt idx="772">
                  <c:v>4.4147680000000002E-2</c:v>
                </c:pt>
                <c:pt idx="773">
                  <c:v>4.4080210000000002E-2</c:v>
                </c:pt>
                <c:pt idx="774">
                  <c:v>4.4031939999999999E-2</c:v>
                </c:pt>
                <c:pt idx="775">
                  <c:v>4.3963229999999999E-2</c:v>
                </c:pt>
                <c:pt idx="776">
                  <c:v>4.3914050000000003E-2</c:v>
                </c:pt>
                <c:pt idx="777">
                  <c:v>4.3820570000000003E-2</c:v>
                </c:pt>
                <c:pt idx="778">
                  <c:v>4.3771289999999997E-2</c:v>
                </c:pt>
                <c:pt idx="779">
                  <c:v>4.372351E-2</c:v>
                </c:pt>
                <c:pt idx="780">
                  <c:v>4.3680579999999997E-2</c:v>
                </c:pt>
                <c:pt idx="781">
                  <c:v>4.3620319999999997E-2</c:v>
                </c:pt>
                <c:pt idx="782">
                  <c:v>4.3618949999999997E-2</c:v>
                </c:pt>
                <c:pt idx="783">
                  <c:v>4.3559929999999997E-2</c:v>
                </c:pt>
                <c:pt idx="784">
                  <c:v>4.349335E-2</c:v>
                </c:pt>
                <c:pt idx="785">
                  <c:v>4.3443580000000002E-2</c:v>
                </c:pt>
                <c:pt idx="786">
                  <c:v>4.3362779999999997E-2</c:v>
                </c:pt>
                <c:pt idx="787">
                  <c:v>4.3285329999999997E-2</c:v>
                </c:pt>
                <c:pt idx="788">
                  <c:v>4.325702E-2</c:v>
                </c:pt>
                <c:pt idx="789">
                  <c:v>4.3178569999999999E-2</c:v>
                </c:pt>
                <c:pt idx="790">
                  <c:v>4.3130689999999999E-2</c:v>
                </c:pt>
                <c:pt idx="791">
                  <c:v>4.3100369999999999E-2</c:v>
                </c:pt>
                <c:pt idx="792">
                  <c:v>4.3021530000000002E-2</c:v>
                </c:pt>
                <c:pt idx="793">
                  <c:v>4.2983929999999997E-2</c:v>
                </c:pt>
                <c:pt idx="794">
                  <c:v>4.2928050000000002E-2</c:v>
                </c:pt>
                <c:pt idx="795">
                  <c:v>4.2865840000000002E-2</c:v>
                </c:pt>
                <c:pt idx="796">
                  <c:v>4.2828860000000003E-2</c:v>
                </c:pt>
                <c:pt idx="797">
                  <c:v>4.2774369999999999E-2</c:v>
                </c:pt>
                <c:pt idx="798">
                  <c:v>4.2739060000000002E-2</c:v>
                </c:pt>
                <c:pt idx="799">
                  <c:v>4.2666990000000002E-2</c:v>
                </c:pt>
                <c:pt idx="800">
                  <c:v>4.2610269999999999E-2</c:v>
                </c:pt>
                <c:pt idx="801">
                  <c:v>4.2554939999999999E-2</c:v>
                </c:pt>
                <c:pt idx="802">
                  <c:v>4.250984E-2</c:v>
                </c:pt>
                <c:pt idx="803">
                  <c:v>4.2491470000000003E-2</c:v>
                </c:pt>
                <c:pt idx="804">
                  <c:v>4.2417950000000003E-2</c:v>
                </c:pt>
                <c:pt idx="805">
                  <c:v>4.2370159999999997E-2</c:v>
                </c:pt>
                <c:pt idx="806">
                  <c:v>4.2338790000000001E-2</c:v>
                </c:pt>
                <c:pt idx="807">
                  <c:v>4.2284479999999999E-2</c:v>
                </c:pt>
                <c:pt idx="808">
                  <c:v>4.2234609999999999E-2</c:v>
                </c:pt>
                <c:pt idx="809">
                  <c:v>4.2185399999999998E-2</c:v>
                </c:pt>
                <c:pt idx="810">
                  <c:v>4.2141280000000003E-2</c:v>
                </c:pt>
                <c:pt idx="811">
                  <c:v>4.2076570000000001E-2</c:v>
                </c:pt>
                <c:pt idx="812">
                  <c:v>4.2120169999999998E-2</c:v>
                </c:pt>
                <c:pt idx="813">
                  <c:v>4.205834E-2</c:v>
                </c:pt>
                <c:pt idx="814">
                  <c:v>4.202993E-2</c:v>
                </c:pt>
                <c:pt idx="815">
                  <c:v>4.1960810000000001E-2</c:v>
                </c:pt>
                <c:pt idx="816">
                  <c:v>4.189731E-2</c:v>
                </c:pt>
                <c:pt idx="817">
                  <c:v>4.1848679999999999E-2</c:v>
                </c:pt>
                <c:pt idx="818">
                  <c:v>4.1806650000000001E-2</c:v>
                </c:pt>
                <c:pt idx="819">
                  <c:v>4.1771290000000003E-2</c:v>
                </c:pt>
                <c:pt idx="820">
                  <c:v>4.1727170000000001E-2</c:v>
                </c:pt>
                <c:pt idx="821">
                  <c:v>4.167216E-2</c:v>
                </c:pt>
                <c:pt idx="822">
                  <c:v>4.1635600000000002E-2</c:v>
                </c:pt>
                <c:pt idx="823">
                  <c:v>4.159119E-2</c:v>
                </c:pt>
                <c:pt idx="824">
                  <c:v>4.1552760000000001E-2</c:v>
                </c:pt>
                <c:pt idx="825">
                  <c:v>4.1520130000000002E-2</c:v>
                </c:pt>
                <c:pt idx="826">
                  <c:v>4.148603E-2</c:v>
                </c:pt>
                <c:pt idx="827">
                  <c:v>4.1440699999999997E-2</c:v>
                </c:pt>
                <c:pt idx="828">
                  <c:v>4.1384480000000001E-2</c:v>
                </c:pt>
                <c:pt idx="829">
                  <c:v>4.1328080000000003E-2</c:v>
                </c:pt>
                <c:pt idx="830">
                  <c:v>4.1314429999999999E-2</c:v>
                </c:pt>
                <c:pt idx="831">
                  <c:v>4.1267089999999999E-2</c:v>
                </c:pt>
                <c:pt idx="832">
                  <c:v>4.12451E-2</c:v>
                </c:pt>
                <c:pt idx="833">
                  <c:v>4.1218829999999998E-2</c:v>
                </c:pt>
                <c:pt idx="834">
                  <c:v>4.119768E-2</c:v>
                </c:pt>
                <c:pt idx="835">
                  <c:v>4.1131500000000001E-2</c:v>
                </c:pt>
                <c:pt idx="836">
                  <c:v>4.1086699999999997E-2</c:v>
                </c:pt>
                <c:pt idx="837">
                  <c:v>4.1061559999999997E-2</c:v>
                </c:pt>
                <c:pt idx="838">
                  <c:v>4.1030690000000002E-2</c:v>
                </c:pt>
                <c:pt idx="839">
                  <c:v>4.0961520000000001E-2</c:v>
                </c:pt>
                <c:pt idx="840">
                  <c:v>4.0887960000000001E-2</c:v>
                </c:pt>
                <c:pt idx="841">
                  <c:v>4.0880010000000001E-2</c:v>
                </c:pt>
                <c:pt idx="842">
                  <c:v>4.0844150000000003E-2</c:v>
                </c:pt>
                <c:pt idx="843">
                  <c:v>4.086712E-2</c:v>
                </c:pt>
                <c:pt idx="844">
                  <c:v>4.0829900000000002E-2</c:v>
                </c:pt>
                <c:pt idx="845">
                  <c:v>4.0791439999999998E-2</c:v>
                </c:pt>
                <c:pt idx="846">
                  <c:v>4.0741380000000001E-2</c:v>
                </c:pt>
                <c:pt idx="847">
                  <c:v>4.0717570000000002E-2</c:v>
                </c:pt>
                <c:pt idx="848">
                  <c:v>4.065059E-2</c:v>
                </c:pt>
                <c:pt idx="849">
                  <c:v>4.0661469999999998E-2</c:v>
                </c:pt>
                <c:pt idx="850">
                  <c:v>4.0605059999999998E-2</c:v>
                </c:pt>
                <c:pt idx="851">
                  <c:v>4.0548840000000003E-2</c:v>
                </c:pt>
                <c:pt idx="852">
                  <c:v>4.0555040000000001E-2</c:v>
                </c:pt>
                <c:pt idx="853">
                  <c:v>4.0523950000000003E-2</c:v>
                </c:pt>
                <c:pt idx="854">
                  <c:v>4.04797E-2</c:v>
                </c:pt>
                <c:pt idx="855">
                  <c:v>4.0467749999999997E-2</c:v>
                </c:pt>
                <c:pt idx="856">
                  <c:v>4.0454450000000003E-2</c:v>
                </c:pt>
                <c:pt idx="857">
                  <c:v>4.0441079999999997E-2</c:v>
                </c:pt>
                <c:pt idx="858">
                  <c:v>4.0393400000000003E-2</c:v>
                </c:pt>
                <c:pt idx="859">
                  <c:v>4.037926E-2</c:v>
                </c:pt>
                <c:pt idx="860">
                  <c:v>4.0333149999999998E-2</c:v>
                </c:pt>
                <c:pt idx="861">
                  <c:v>4.0288480000000002E-2</c:v>
                </c:pt>
                <c:pt idx="862">
                  <c:v>4.0272009999999997E-2</c:v>
                </c:pt>
                <c:pt idx="863">
                  <c:v>4.0258710000000003E-2</c:v>
                </c:pt>
                <c:pt idx="864">
                  <c:v>4.0226390000000001E-2</c:v>
                </c:pt>
                <c:pt idx="865">
                  <c:v>4.0241550000000001E-2</c:v>
                </c:pt>
                <c:pt idx="866">
                  <c:v>4.0178070000000003E-2</c:v>
                </c:pt>
                <c:pt idx="867">
                  <c:v>4.0151489999999998E-2</c:v>
                </c:pt>
                <c:pt idx="868">
                  <c:v>4.016223E-2</c:v>
                </c:pt>
                <c:pt idx="869">
                  <c:v>4.0109739999999998E-2</c:v>
                </c:pt>
                <c:pt idx="870">
                  <c:v>4.0089029999999998E-2</c:v>
                </c:pt>
                <c:pt idx="871">
                  <c:v>4.0095569999999997E-2</c:v>
                </c:pt>
                <c:pt idx="872">
                  <c:v>4.0086499999999997E-2</c:v>
                </c:pt>
                <c:pt idx="873">
                  <c:v>4.0101009999999999E-2</c:v>
                </c:pt>
                <c:pt idx="874">
                  <c:v>4.005297E-2</c:v>
                </c:pt>
                <c:pt idx="875">
                  <c:v>4.0023209999999997E-2</c:v>
                </c:pt>
                <c:pt idx="876">
                  <c:v>3.998467E-2</c:v>
                </c:pt>
                <c:pt idx="877">
                  <c:v>3.9985659999999999E-2</c:v>
                </c:pt>
                <c:pt idx="878">
                  <c:v>3.9978350000000003E-2</c:v>
                </c:pt>
                <c:pt idx="879">
                  <c:v>3.9959559999999998E-2</c:v>
                </c:pt>
                <c:pt idx="880">
                  <c:v>3.992797E-2</c:v>
                </c:pt>
                <c:pt idx="881">
                  <c:v>3.9923630000000002E-2</c:v>
                </c:pt>
                <c:pt idx="882">
                  <c:v>3.988448E-2</c:v>
                </c:pt>
                <c:pt idx="883">
                  <c:v>3.9881680000000003E-2</c:v>
                </c:pt>
                <c:pt idx="884">
                  <c:v>3.9876479999999999E-2</c:v>
                </c:pt>
                <c:pt idx="885">
                  <c:v>3.9851850000000001E-2</c:v>
                </c:pt>
                <c:pt idx="886">
                  <c:v>3.9838899999999997E-2</c:v>
                </c:pt>
                <c:pt idx="887">
                  <c:v>3.9814969999999998E-2</c:v>
                </c:pt>
                <c:pt idx="888">
                  <c:v>3.9780830000000003E-2</c:v>
                </c:pt>
                <c:pt idx="889">
                  <c:v>3.977526E-2</c:v>
                </c:pt>
                <c:pt idx="890">
                  <c:v>3.9783569999999997E-2</c:v>
                </c:pt>
                <c:pt idx="891">
                  <c:v>3.9770420000000001E-2</c:v>
                </c:pt>
                <c:pt idx="892">
                  <c:v>3.9756569999999998E-2</c:v>
                </c:pt>
                <c:pt idx="893">
                  <c:v>3.9751109999999999E-2</c:v>
                </c:pt>
                <c:pt idx="894">
                  <c:v>3.9744809999999998E-2</c:v>
                </c:pt>
                <c:pt idx="895">
                  <c:v>3.9682820000000001E-2</c:v>
                </c:pt>
                <c:pt idx="896">
                  <c:v>3.9712480000000001E-2</c:v>
                </c:pt>
                <c:pt idx="897">
                  <c:v>3.9679859999999997E-2</c:v>
                </c:pt>
                <c:pt idx="898">
                  <c:v>3.9675380000000003E-2</c:v>
                </c:pt>
                <c:pt idx="899">
                  <c:v>3.9681800000000003E-2</c:v>
                </c:pt>
                <c:pt idx="900">
                  <c:v>3.9645760000000002E-2</c:v>
                </c:pt>
                <c:pt idx="901">
                  <c:v>3.9654160000000001E-2</c:v>
                </c:pt>
                <c:pt idx="902">
                  <c:v>3.9634549999999998E-2</c:v>
                </c:pt>
                <c:pt idx="903">
                  <c:v>3.9671730000000002E-2</c:v>
                </c:pt>
                <c:pt idx="904">
                  <c:v>3.9629490000000003E-2</c:v>
                </c:pt>
                <c:pt idx="905">
                  <c:v>3.9628579999999997E-2</c:v>
                </c:pt>
                <c:pt idx="906">
                  <c:v>3.9612210000000002E-2</c:v>
                </c:pt>
                <c:pt idx="907">
                  <c:v>3.9582859999999997E-2</c:v>
                </c:pt>
                <c:pt idx="908">
                  <c:v>3.9588980000000003E-2</c:v>
                </c:pt>
                <c:pt idx="909">
                  <c:v>3.9574100000000001E-2</c:v>
                </c:pt>
                <c:pt idx="910">
                  <c:v>3.9579669999999997E-2</c:v>
                </c:pt>
                <c:pt idx="911">
                  <c:v>3.9563620000000001E-2</c:v>
                </c:pt>
                <c:pt idx="912">
                  <c:v>3.956672E-2</c:v>
                </c:pt>
                <c:pt idx="913">
                  <c:v>3.9546119999999997E-2</c:v>
                </c:pt>
                <c:pt idx="914">
                  <c:v>3.9508580000000001E-2</c:v>
                </c:pt>
                <c:pt idx="915">
                  <c:v>3.9548560000000003E-2</c:v>
                </c:pt>
                <c:pt idx="916">
                  <c:v>3.9532629999999999E-2</c:v>
                </c:pt>
                <c:pt idx="917">
                  <c:v>3.953396E-2</c:v>
                </c:pt>
                <c:pt idx="918">
                  <c:v>3.954945E-2</c:v>
                </c:pt>
                <c:pt idx="919">
                  <c:v>3.9532820000000003E-2</c:v>
                </c:pt>
                <c:pt idx="920">
                  <c:v>3.9528250000000001E-2</c:v>
                </c:pt>
                <c:pt idx="921">
                  <c:v>3.9507309999999997E-2</c:v>
                </c:pt>
                <c:pt idx="922">
                  <c:v>3.9509139999999998E-2</c:v>
                </c:pt>
                <c:pt idx="923">
                  <c:v>3.9519720000000001E-2</c:v>
                </c:pt>
                <c:pt idx="924">
                  <c:v>3.9488679999999998E-2</c:v>
                </c:pt>
                <c:pt idx="925">
                  <c:v>3.9519850000000002E-2</c:v>
                </c:pt>
                <c:pt idx="926">
                  <c:v>3.9490549999999999E-2</c:v>
                </c:pt>
                <c:pt idx="927">
                  <c:v>3.9486889999999997E-2</c:v>
                </c:pt>
                <c:pt idx="928">
                  <c:v>3.948575E-2</c:v>
                </c:pt>
                <c:pt idx="929">
                  <c:v>3.9485970000000002E-2</c:v>
                </c:pt>
                <c:pt idx="930">
                  <c:v>3.9478850000000003E-2</c:v>
                </c:pt>
                <c:pt idx="931">
                  <c:v>3.9507349999999997E-2</c:v>
                </c:pt>
                <c:pt idx="932">
                  <c:v>3.9469890000000001E-2</c:v>
                </c:pt>
                <c:pt idx="933">
                  <c:v>3.9483070000000002E-2</c:v>
                </c:pt>
                <c:pt idx="934">
                  <c:v>3.94855E-2</c:v>
                </c:pt>
                <c:pt idx="935">
                  <c:v>3.9475280000000001E-2</c:v>
                </c:pt>
                <c:pt idx="936">
                  <c:v>3.948728E-2</c:v>
                </c:pt>
                <c:pt idx="937">
                  <c:v>3.9515380000000003E-2</c:v>
                </c:pt>
                <c:pt idx="938">
                  <c:v>3.9475830000000003E-2</c:v>
                </c:pt>
                <c:pt idx="939">
                  <c:v>3.9463610000000003E-2</c:v>
                </c:pt>
                <c:pt idx="940">
                  <c:v>3.9492560000000003E-2</c:v>
                </c:pt>
                <c:pt idx="941">
                  <c:v>3.9469589999999999E-2</c:v>
                </c:pt>
                <c:pt idx="942">
                  <c:v>3.9469329999999997E-2</c:v>
                </c:pt>
                <c:pt idx="943">
                  <c:v>3.9448289999999997E-2</c:v>
                </c:pt>
                <c:pt idx="944">
                  <c:v>3.9477980000000003E-2</c:v>
                </c:pt>
                <c:pt idx="945">
                  <c:v>3.9468780000000002E-2</c:v>
                </c:pt>
                <c:pt idx="946">
                  <c:v>3.9473269999999998E-2</c:v>
                </c:pt>
                <c:pt idx="947">
                  <c:v>3.9510919999999998E-2</c:v>
                </c:pt>
                <c:pt idx="948">
                  <c:v>3.9474389999999998E-2</c:v>
                </c:pt>
                <c:pt idx="949">
                  <c:v>3.9485640000000002E-2</c:v>
                </c:pt>
                <c:pt idx="950">
                  <c:v>3.9484070000000003E-2</c:v>
                </c:pt>
                <c:pt idx="951">
                  <c:v>3.9468469999999999E-2</c:v>
                </c:pt>
                <c:pt idx="952">
                  <c:v>3.9482959999999998E-2</c:v>
                </c:pt>
                <c:pt idx="953">
                  <c:v>3.948641E-2</c:v>
                </c:pt>
                <c:pt idx="954">
                  <c:v>3.9491419999999999E-2</c:v>
                </c:pt>
                <c:pt idx="955">
                  <c:v>3.9481179999999998E-2</c:v>
                </c:pt>
                <c:pt idx="956">
                  <c:v>3.9488259999999997E-2</c:v>
                </c:pt>
                <c:pt idx="957">
                  <c:v>3.9499680000000002E-2</c:v>
                </c:pt>
                <c:pt idx="958">
                  <c:v>3.9491749999999999E-2</c:v>
                </c:pt>
                <c:pt idx="959">
                  <c:v>3.9511020000000001E-2</c:v>
                </c:pt>
                <c:pt idx="960">
                  <c:v>3.9509450000000002E-2</c:v>
                </c:pt>
                <c:pt idx="961">
                  <c:v>3.9501290000000001E-2</c:v>
                </c:pt>
                <c:pt idx="962">
                  <c:v>3.94884E-2</c:v>
                </c:pt>
                <c:pt idx="963">
                  <c:v>3.9510429999999999E-2</c:v>
                </c:pt>
                <c:pt idx="964">
                  <c:v>3.954672E-2</c:v>
                </c:pt>
                <c:pt idx="965">
                  <c:v>3.9526209999999999E-2</c:v>
                </c:pt>
                <c:pt idx="966">
                  <c:v>3.9534189999999997E-2</c:v>
                </c:pt>
                <c:pt idx="967">
                  <c:v>3.9519520000000002E-2</c:v>
                </c:pt>
                <c:pt idx="968">
                  <c:v>3.9538120000000003E-2</c:v>
                </c:pt>
                <c:pt idx="969">
                  <c:v>3.9557580000000002E-2</c:v>
                </c:pt>
                <c:pt idx="970">
                  <c:v>3.9570569999999999E-2</c:v>
                </c:pt>
                <c:pt idx="971">
                  <c:v>3.95702E-2</c:v>
                </c:pt>
                <c:pt idx="972">
                  <c:v>3.9548659999999999E-2</c:v>
                </c:pt>
                <c:pt idx="973">
                  <c:v>3.9575600000000002E-2</c:v>
                </c:pt>
                <c:pt idx="974">
                  <c:v>3.9555930000000003E-2</c:v>
                </c:pt>
                <c:pt idx="975">
                  <c:v>3.956631E-2</c:v>
                </c:pt>
                <c:pt idx="976">
                  <c:v>3.960967E-2</c:v>
                </c:pt>
                <c:pt idx="977">
                  <c:v>3.9576809999999997E-2</c:v>
                </c:pt>
                <c:pt idx="978">
                  <c:v>3.9580070000000002E-2</c:v>
                </c:pt>
                <c:pt idx="979">
                  <c:v>3.9585780000000001E-2</c:v>
                </c:pt>
                <c:pt idx="980">
                  <c:v>3.9579049999999998E-2</c:v>
                </c:pt>
                <c:pt idx="981">
                  <c:v>3.9602499999999999E-2</c:v>
                </c:pt>
                <c:pt idx="982">
                  <c:v>3.9642249999999997E-2</c:v>
                </c:pt>
                <c:pt idx="983">
                  <c:v>3.9574079999999998E-2</c:v>
                </c:pt>
                <c:pt idx="984">
                  <c:v>3.9603779999999998E-2</c:v>
                </c:pt>
                <c:pt idx="985">
                  <c:v>3.964823E-2</c:v>
                </c:pt>
                <c:pt idx="986">
                  <c:v>3.9650909999999998E-2</c:v>
                </c:pt>
                <c:pt idx="987">
                  <c:v>3.9632470000000003E-2</c:v>
                </c:pt>
                <c:pt idx="988">
                  <c:v>3.9649089999999998E-2</c:v>
                </c:pt>
                <c:pt idx="989">
                  <c:v>3.9654590000000003E-2</c:v>
                </c:pt>
                <c:pt idx="990">
                  <c:v>3.9632269999999997E-2</c:v>
                </c:pt>
                <c:pt idx="991">
                  <c:v>3.9677289999999997E-2</c:v>
                </c:pt>
                <c:pt idx="992">
                  <c:v>3.9675620000000002E-2</c:v>
                </c:pt>
                <c:pt idx="993">
                  <c:v>3.9692949999999998E-2</c:v>
                </c:pt>
                <c:pt idx="994">
                  <c:v>3.970796E-2</c:v>
                </c:pt>
                <c:pt idx="995">
                  <c:v>3.9697000000000003E-2</c:v>
                </c:pt>
                <c:pt idx="996">
                  <c:v>3.9704040000000003E-2</c:v>
                </c:pt>
                <c:pt idx="997">
                  <c:v>3.9729819999999999E-2</c:v>
                </c:pt>
                <c:pt idx="998">
                  <c:v>3.9739709999999998E-2</c:v>
                </c:pt>
                <c:pt idx="999">
                  <c:v>3.9717679999999998E-2</c:v>
                </c:pt>
                <c:pt idx="1000">
                  <c:v>3.9727730000000003E-2</c:v>
                </c:pt>
                <c:pt idx="1001">
                  <c:v>3.9749319999999998E-2</c:v>
                </c:pt>
                <c:pt idx="1002">
                  <c:v>3.975426E-2</c:v>
                </c:pt>
                <c:pt idx="1003">
                  <c:v>3.9767400000000001E-2</c:v>
                </c:pt>
                <c:pt idx="1004">
                  <c:v>3.9736540000000001E-2</c:v>
                </c:pt>
                <c:pt idx="1005">
                  <c:v>3.9774370000000003E-2</c:v>
                </c:pt>
                <c:pt idx="1006">
                  <c:v>3.9773040000000003E-2</c:v>
                </c:pt>
                <c:pt idx="1007">
                  <c:v>3.9789049999999999E-2</c:v>
                </c:pt>
                <c:pt idx="1008">
                  <c:v>3.9786210000000002E-2</c:v>
                </c:pt>
                <c:pt idx="1009">
                  <c:v>3.979137E-2</c:v>
                </c:pt>
                <c:pt idx="1010">
                  <c:v>3.9805340000000002E-2</c:v>
                </c:pt>
                <c:pt idx="1011">
                  <c:v>3.9832770000000003E-2</c:v>
                </c:pt>
                <c:pt idx="1012">
                  <c:v>3.9818569999999998E-2</c:v>
                </c:pt>
                <c:pt idx="1013">
                  <c:v>3.9849019999999999E-2</c:v>
                </c:pt>
                <c:pt idx="1014">
                  <c:v>3.9804680000000002E-2</c:v>
                </c:pt>
                <c:pt idx="1015">
                  <c:v>3.9844009999999999E-2</c:v>
                </c:pt>
                <c:pt idx="1016">
                  <c:v>3.9843240000000002E-2</c:v>
                </c:pt>
                <c:pt idx="1017">
                  <c:v>3.9866279999999997E-2</c:v>
                </c:pt>
                <c:pt idx="1018">
                  <c:v>3.9847319999999999E-2</c:v>
                </c:pt>
                <c:pt idx="1019">
                  <c:v>3.9878450000000003E-2</c:v>
                </c:pt>
                <c:pt idx="1020">
                  <c:v>3.9880079999999998E-2</c:v>
                </c:pt>
                <c:pt idx="1021">
                  <c:v>3.9882840000000003E-2</c:v>
                </c:pt>
                <c:pt idx="1022">
                  <c:v>3.9911259999999997E-2</c:v>
                </c:pt>
                <c:pt idx="1023">
                  <c:v>3.9923739999999999E-2</c:v>
                </c:pt>
                <c:pt idx="1024">
                  <c:v>3.9955549999999999E-2</c:v>
                </c:pt>
                <c:pt idx="1025">
                  <c:v>3.9954450000000002E-2</c:v>
                </c:pt>
                <c:pt idx="1026">
                  <c:v>3.9938319999999999E-2</c:v>
                </c:pt>
                <c:pt idx="1027">
                  <c:v>3.9902029999999998E-2</c:v>
                </c:pt>
                <c:pt idx="1028">
                  <c:v>3.9966910000000001E-2</c:v>
                </c:pt>
                <c:pt idx="1029">
                  <c:v>3.9983169999999998E-2</c:v>
                </c:pt>
                <c:pt idx="1030">
                  <c:v>3.9972599999999997E-2</c:v>
                </c:pt>
                <c:pt idx="1031">
                  <c:v>4.0002679999999999E-2</c:v>
                </c:pt>
                <c:pt idx="1032">
                  <c:v>4.0001259999999997E-2</c:v>
                </c:pt>
                <c:pt idx="1033">
                  <c:v>4.0023679999999999E-2</c:v>
                </c:pt>
                <c:pt idx="1034">
                  <c:v>4.0031780000000003E-2</c:v>
                </c:pt>
                <c:pt idx="1035">
                  <c:v>4.0026850000000003E-2</c:v>
                </c:pt>
                <c:pt idx="1036">
                  <c:v>4.003164E-2</c:v>
                </c:pt>
                <c:pt idx="1037">
                  <c:v>4.0038190000000001E-2</c:v>
                </c:pt>
                <c:pt idx="1038">
                  <c:v>4.0042639999999997E-2</c:v>
                </c:pt>
                <c:pt idx="1039">
                  <c:v>4.008022E-2</c:v>
                </c:pt>
                <c:pt idx="1040">
                  <c:v>4.0079169999999997E-2</c:v>
                </c:pt>
                <c:pt idx="1041">
                  <c:v>4.0085469999999998E-2</c:v>
                </c:pt>
                <c:pt idx="1042">
                  <c:v>4.0094730000000002E-2</c:v>
                </c:pt>
                <c:pt idx="1043">
                  <c:v>4.0108249999999998E-2</c:v>
                </c:pt>
                <c:pt idx="1044">
                  <c:v>4.013125E-2</c:v>
                </c:pt>
                <c:pt idx="1045">
                  <c:v>4.0117920000000001E-2</c:v>
                </c:pt>
                <c:pt idx="1046">
                  <c:v>4.0149509999999999E-2</c:v>
                </c:pt>
                <c:pt idx="1047">
                  <c:v>4.0136030000000003E-2</c:v>
                </c:pt>
                <c:pt idx="1048">
                  <c:v>4.0164749999999999E-2</c:v>
                </c:pt>
                <c:pt idx="1049">
                  <c:v>4.0174920000000003E-2</c:v>
                </c:pt>
                <c:pt idx="1050">
                  <c:v>4.017039E-2</c:v>
                </c:pt>
                <c:pt idx="1051">
                  <c:v>4.0200350000000003E-2</c:v>
                </c:pt>
                <c:pt idx="1052">
                  <c:v>4.0194630000000002E-2</c:v>
                </c:pt>
                <c:pt idx="1053">
                  <c:v>4.0199039999999998E-2</c:v>
                </c:pt>
                <c:pt idx="1054">
                  <c:v>4.0218490000000003E-2</c:v>
                </c:pt>
                <c:pt idx="1055">
                  <c:v>4.0205629999999999E-2</c:v>
                </c:pt>
                <c:pt idx="1056">
                  <c:v>4.024229E-2</c:v>
                </c:pt>
                <c:pt idx="1057">
                  <c:v>4.0247230000000002E-2</c:v>
                </c:pt>
                <c:pt idx="1058">
                  <c:v>4.0260280000000002E-2</c:v>
                </c:pt>
                <c:pt idx="1059">
                  <c:v>4.0233520000000002E-2</c:v>
                </c:pt>
                <c:pt idx="1060">
                  <c:v>4.0285729999999999E-2</c:v>
                </c:pt>
                <c:pt idx="1061">
                  <c:v>4.0286040000000002E-2</c:v>
                </c:pt>
                <c:pt idx="1062">
                  <c:v>4.028466E-2</c:v>
                </c:pt>
                <c:pt idx="1063">
                  <c:v>4.0305130000000002E-2</c:v>
                </c:pt>
                <c:pt idx="1064">
                  <c:v>4.0296619999999998E-2</c:v>
                </c:pt>
                <c:pt idx="1065">
                  <c:v>4.0345010000000001E-2</c:v>
                </c:pt>
                <c:pt idx="1066">
                  <c:v>4.033171E-2</c:v>
                </c:pt>
                <c:pt idx="1067">
                  <c:v>4.0347889999999997E-2</c:v>
                </c:pt>
                <c:pt idx="1068">
                  <c:v>4.0351119999999997E-2</c:v>
                </c:pt>
                <c:pt idx="1069">
                  <c:v>4.0365270000000002E-2</c:v>
                </c:pt>
                <c:pt idx="1070">
                  <c:v>4.0353630000000001E-2</c:v>
                </c:pt>
                <c:pt idx="1071">
                  <c:v>4.0394579999999999E-2</c:v>
                </c:pt>
                <c:pt idx="1072">
                  <c:v>4.042511E-2</c:v>
                </c:pt>
                <c:pt idx="1073">
                  <c:v>4.0411120000000002E-2</c:v>
                </c:pt>
                <c:pt idx="1074">
                  <c:v>4.0423180000000003E-2</c:v>
                </c:pt>
                <c:pt idx="1075">
                  <c:v>4.0436079999999999E-2</c:v>
                </c:pt>
                <c:pt idx="1076">
                  <c:v>4.042627E-2</c:v>
                </c:pt>
                <c:pt idx="1077">
                  <c:v>4.0450390000000003E-2</c:v>
                </c:pt>
                <c:pt idx="1078">
                  <c:v>4.0450390000000003E-2</c:v>
                </c:pt>
                <c:pt idx="1079">
                  <c:v>4.0495679999999999E-2</c:v>
                </c:pt>
                <c:pt idx="1080">
                  <c:v>4.0488030000000001E-2</c:v>
                </c:pt>
                <c:pt idx="1081">
                  <c:v>4.048649E-2</c:v>
                </c:pt>
                <c:pt idx="1082">
                  <c:v>4.0502580000000003E-2</c:v>
                </c:pt>
                <c:pt idx="1083">
                  <c:v>4.0499500000000001E-2</c:v>
                </c:pt>
                <c:pt idx="1084">
                  <c:v>4.0549330000000001E-2</c:v>
                </c:pt>
                <c:pt idx="1085">
                  <c:v>4.0559619999999998E-2</c:v>
                </c:pt>
                <c:pt idx="1086">
                  <c:v>4.0541300000000002E-2</c:v>
                </c:pt>
                <c:pt idx="1087">
                  <c:v>4.0575939999999998E-2</c:v>
                </c:pt>
                <c:pt idx="1088">
                  <c:v>4.0567249999999999E-2</c:v>
                </c:pt>
                <c:pt idx="1089">
                  <c:v>4.0585330000000003E-2</c:v>
                </c:pt>
                <c:pt idx="1090">
                  <c:v>4.0577130000000003E-2</c:v>
                </c:pt>
                <c:pt idx="1091">
                  <c:v>4.0621820000000003E-2</c:v>
                </c:pt>
                <c:pt idx="1092">
                  <c:v>4.059844E-2</c:v>
                </c:pt>
                <c:pt idx="1093">
                  <c:v>4.0654570000000001E-2</c:v>
                </c:pt>
                <c:pt idx="1094">
                  <c:v>4.0641910000000003E-2</c:v>
                </c:pt>
                <c:pt idx="1095">
                  <c:v>4.0635400000000002E-2</c:v>
                </c:pt>
                <c:pt idx="1096">
                  <c:v>4.0642749999999998E-2</c:v>
                </c:pt>
                <c:pt idx="1097">
                  <c:v>4.0704240000000003E-2</c:v>
                </c:pt>
                <c:pt idx="1098">
                  <c:v>4.0707819999999999E-2</c:v>
                </c:pt>
                <c:pt idx="1099">
                  <c:v>4.0685989999999998E-2</c:v>
                </c:pt>
                <c:pt idx="1100">
                  <c:v>4.0730839999999997E-2</c:v>
                </c:pt>
                <c:pt idx="1101">
                  <c:v>4.0704990000000003E-2</c:v>
                </c:pt>
                <c:pt idx="1102">
                  <c:v>4.0713470000000002E-2</c:v>
                </c:pt>
                <c:pt idx="1103">
                  <c:v>4.0726150000000003E-2</c:v>
                </c:pt>
                <c:pt idx="1104">
                  <c:v>4.074175E-2</c:v>
                </c:pt>
                <c:pt idx="1105">
                  <c:v>4.0754899999999997E-2</c:v>
                </c:pt>
                <c:pt idx="1106">
                  <c:v>4.076627E-2</c:v>
                </c:pt>
                <c:pt idx="1107">
                  <c:v>4.0790550000000002E-2</c:v>
                </c:pt>
                <c:pt idx="1108">
                  <c:v>4.0824359999999997E-2</c:v>
                </c:pt>
                <c:pt idx="1109">
                  <c:v>4.0828900000000001E-2</c:v>
                </c:pt>
                <c:pt idx="1110">
                  <c:v>4.0855089999999997E-2</c:v>
                </c:pt>
                <c:pt idx="1111">
                  <c:v>4.082972E-2</c:v>
                </c:pt>
                <c:pt idx="1112">
                  <c:v>4.0848139999999998E-2</c:v>
                </c:pt>
                <c:pt idx="1113">
                  <c:v>4.086882E-2</c:v>
                </c:pt>
                <c:pt idx="1114">
                  <c:v>4.0885289999999998E-2</c:v>
                </c:pt>
                <c:pt idx="1115">
                  <c:v>4.0917149999999999E-2</c:v>
                </c:pt>
                <c:pt idx="1116">
                  <c:v>4.09015E-2</c:v>
                </c:pt>
                <c:pt idx="1117">
                  <c:v>4.0890049999999997E-2</c:v>
                </c:pt>
                <c:pt idx="1118">
                  <c:v>4.0926549999999999E-2</c:v>
                </c:pt>
                <c:pt idx="1119">
                  <c:v>4.0935230000000003E-2</c:v>
                </c:pt>
                <c:pt idx="1120">
                  <c:v>4.0936970000000003E-2</c:v>
                </c:pt>
                <c:pt idx="1121">
                  <c:v>4.0992380000000002E-2</c:v>
                </c:pt>
                <c:pt idx="1122">
                  <c:v>4.0973450000000002E-2</c:v>
                </c:pt>
                <c:pt idx="1123">
                  <c:v>4.0950859999999999E-2</c:v>
                </c:pt>
                <c:pt idx="1124">
                  <c:v>4.1006729999999998E-2</c:v>
                </c:pt>
                <c:pt idx="1125">
                  <c:v>4.0997869999999999E-2</c:v>
                </c:pt>
                <c:pt idx="1126">
                  <c:v>4.1036789999999997E-2</c:v>
                </c:pt>
                <c:pt idx="1127">
                  <c:v>4.1025180000000001E-2</c:v>
                </c:pt>
                <c:pt idx="1128">
                  <c:v>4.1045169999999999E-2</c:v>
                </c:pt>
                <c:pt idx="1129">
                  <c:v>4.1055649999999999E-2</c:v>
                </c:pt>
                <c:pt idx="1130">
                  <c:v>4.1054930000000003E-2</c:v>
                </c:pt>
                <c:pt idx="1131">
                  <c:v>4.1102260000000002E-2</c:v>
                </c:pt>
                <c:pt idx="1132">
                  <c:v>4.1076050000000003E-2</c:v>
                </c:pt>
                <c:pt idx="1133">
                  <c:v>4.1099799999999999E-2</c:v>
                </c:pt>
                <c:pt idx="1134">
                  <c:v>4.1114009999999999E-2</c:v>
                </c:pt>
                <c:pt idx="1135">
                  <c:v>4.1126780000000002E-2</c:v>
                </c:pt>
                <c:pt idx="1136">
                  <c:v>4.1127160000000003E-2</c:v>
                </c:pt>
                <c:pt idx="1137">
                  <c:v>4.1151790000000001E-2</c:v>
                </c:pt>
                <c:pt idx="1138">
                  <c:v>4.1154940000000001E-2</c:v>
                </c:pt>
                <c:pt idx="1139">
                  <c:v>4.117022E-2</c:v>
                </c:pt>
                <c:pt idx="1140">
                  <c:v>4.1190150000000002E-2</c:v>
                </c:pt>
                <c:pt idx="1141">
                  <c:v>4.1207529999999999E-2</c:v>
                </c:pt>
                <c:pt idx="1142">
                  <c:v>4.119805E-2</c:v>
                </c:pt>
                <c:pt idx="1143">
                  <c:v>4.1213939999999998E-2</c:v>
                </c:pt>
                <c:pt idx="1144">
                  <c:v>4.121768E-2</c:v>
                </c:pt>
                <c:pt idx="1145">
                  <c:v>4.1221760000000003E-2</c:v>
                </c:pt>
                <c:pt idx="1146">
                  <c:v>4.1245829999999997E-2</c:v>
                </c:pt>
                <c:pt idx="1147">
                  <c:v>4.1256689999999999E-2</c:v>
                </c:pt>
                <c:pt idx="1148">
                  <c:v>4.126896E-2</c:v>
                </c:pt>
                <c:pt idx="1149">
                  <c:v>4.1307209999999997E-2</c:v>
                </c:pt>
                <c:pt idx="1150">
                  <c:v>4.1316989999999998E-2</c:v>
                </c:pt>
                <c:pt idx="1151">
                  <c:v>4.131874E-2</c:v>
                </c:pt>
                <c:pt idx="1152">
                  <c:v>4.1330390000000002E-2</c:v>
                </c:pt>
                <c:pt idx="1153">
                  <c:v>4.1367849999999998E-2</c:v>
                </c:pt>
                <c:pt idx="1154">
                  <c:v>4.1363499999999997E-2</c:v>
                </c:pt>
                <c:pt idx="1155">
                  <c:v>4.1362240000000002E-2</c:v>
                </c:pt>
                <c:pt idx="1156">
                  <c:v>4.1373130000000001E-2</c:v>
                </c:pt>
                <c:pt idx="1157">
                  <c:v>4.1403860000000001E-2</c:v>
                </c:pt>
                <c:pt idx="1158">
                  <c:v>4.1408840000000002E-2</c:v>
                </c:pt>
                <c:pt idx="1159">
                  <c:v>4.1421680000000002E-2</c:v>
                </c:pt>
                <c:pt idx="1160">
                  <c:v>4.1431799999999998E-2</c:v>
                </c:pt>
                <c:pt idx="1161">
                  <c:v>4.1438849999999999E-2</c:v>
                </c:pt>
                <c:pt idx="1162">
                  <c:v>4.1471769999999998E-2</c:v>
                </c:pt>
                <c:pt idx="1163">
                  <c:v>4.1479340000000003E-2</c:v>
                </c:pt>
                <c:pt idx="1164">
                  <c:v>4.1504850000000003E-2</c:v>
                </c:pt>
                <c:pt idx="1165">
                  <c:v>4.1476119999999998E-2</c:v>
                </c:pt>
                <c:pt idx="1166">
                  <c:v>4.150744E-2</c:v>
                </c:pt>
                <c:pt idx="1167">
                  <c:v>4.1533399999999998E-2</c:v>
                </c:pt>
                <c:pt idx="1168">
                  <c:v>4.1527799999999997E-2</c:v>
                </c:pt>
                <c:pt idx="1169">
                  <c:v>4.1539779999999998E-2</c:v>
                </c:pt>
                <c:pt idx="1170">
                  <c:v>4.1550299999999998E-2</c:v>
                </c:pt>
                <c:pt idx="1171">
                  <c:v>4.1593980000000003E-2</c:v>
                </c:pt>
                <c:pt idx="1172">
                  <c:v>4.1596229999999998E-2</c:v>
                </c:pt>
                <c:pt idx="1173">
                  <c:v>4.1577240000000001E-2</c:v>
                </c:pt>
                <c:pt idx="1174">
                  <c:v>4.159301E-2</c:v>
                </c:pt>
                <c:pt idx="1175">
                  <c:v>4.162486E-2</c:v>
                </c:pt>
                <c:pt idx="1176">
                  <c:v>4.1664020000000003E-2</c:v>
                </c:pt>
                <c:pt idx="1177">
                  <c:v>4.165804E-2</c:v>
                </c:pt>
                <c:pt idx="1178">
                  <c:v>4.1655980000000002E-2</c:v>
                </c:pt>
                <c:pt idx="1179">
                  <c:v>4.1653929999999999E-2</c:v>
                </c:pt>
                <c:pt idx="1180">
                  <c:v>4.1660740000000002E-2</c:v>
                </c:pt>
                <c:pt idx="1181">
                  <c:v>4.1686220000000003E-2</c:v>
                </c:pt>
                <c:pt idx="1182">
                  <c:v>4.1702280000000001E-2</c:v>
                </c:pt>
                <c:pt idx="1183">
                  <c:v>4.1716009999999998E-2</c:v>
                </c:pt>
                <c:pt idx="1184">
                  <c:v>4.1744789999999997E-2</c:v>
                </c:pt>
                <c:pt idx="1185">
                  <c:v>4.1740510000000002E-2</c:v>
                </c:pt>
                <c:pt idx="1186">
                  <c:v>4.1754640000000003E-2</c:v>
                </c:pt>
                <c:pt idx="1187">
                  <c:v>4.176183E-2</c:v>
                </c:pt>
                <c:pt idx="1188">
                  <c:v>4.1798130000000003E-2</c:v>
                </c:pt>
                <c:pt idx="1189">
                  <c:v>4.1771469999999998E-2</c:v>
                </c:pt>
                <c:pt idx="1190">
                  <c:v>4.1824809999999997E-2</c:v>
                </c:pt>
                <c:pt idx="1191">
                  <c:v>4.1814730000000001E-2</c:v>
                </c:pt>
                <c:pt idx="1192">
                  <c:v>4.1842770000000001E-2</c:v>
                </c:pt>
                <c:pt idx="1193">
                  <c:v>4.18568E-2</c:v>
                </c:pt>
                <c:pt idx="1194">
                  <c:v>4.1867939999999999E-2</c:v>
                </c:pt>
                <c:pt idx="1195">
                  <c:v>4.1902149999999999E-2</c:v>
                </c:pt>
                <c:pt idx="1196">
                  <c:v>4.1877980000000002E-2</c:v>
                </c:pt>
                <c:pt idx="1197">
                  <c:v>4.1907060000000003E-2</c:v>
                </c:pt>
                <c:pt idx="1198">
                  <c:v>4.1944879999999997E-2</c:v>
                </c:pt>
                <c:pt idx="1199">
                  <c:v>4.1946329999999997E-2</c:v>
                </c:pt>
                <c:pt idx="1200">
                  <c:v>4.1954129999999999E-2</c:v>
                </c:pt>
                <c:pt idx="1201">
                  <c:v>4.1950670000000002E-2</c:v>
                </c:pt>
                <c:pt idx="1202">
                  <c:v>4.198035E-2</c:v>
                </c:pt>
                <c:pt idx="1203">
                  <c:v>4.1985250000000002E-2</c:v>
                </c:pt>
                <c:pt idx="1204">
                  <c:v>4.2020019999999998E-2</c:v>
                </c:pt>
                <c:pt idx="1205">
                  <c:v>4.1996480000000003E-2</c:v>
                </c:pt>
                <c:pt idx="1206">
                  <c:v>4.2066739999999998E-2</c:v>
                </c:pt>
                <c:pt idx="1207">
                  <c:v>4.2069620000000002E-2</c:v>
                </c:pt>
                <c:pt idx="1208">
                  <c:v>4.2083700000000002E-2</c:v>
                </c:pt>
                <c:pt idx="1209">
                  <c:v>4.207205E-2</c:v>
                </c:pt>
                <c:pt idx="1210">
                  <c:v>4.2087449999999998E-2</c:v>
                </c:pt>
                <c:pt idx="1211">
                  <c:v>4.2108090000000001E-2</c:v>
                </c:pt>
                <c:pt idx="1212">
                  <c:v>4.2102210000000001E-2</c:v>
                </c:pt>
                <c:pt idx="1213">
                  <c:v>4.210701E-2</c:v>
                </c:pt>
                <c:pt idx="1214">
                  <c:v>4.2153889999999999E-2</c:v>
                </c:pt>
                <c:pt idx="1215">
                  <c:v>4.2150559999999997E-2</c:v>
                </c:pt>
                <c:pt idx="1216">
                  <c:v>4.215033E-2</c:v>
                </c:pt>
                <c:pt idx="1217">
                  <c:v>4.2171489999999999E-2</c:v>
                </c:pt>
                <c:pt idx="1218">
                  <c:v>4.2196039999999997E-2</c:v>
                </c:pt>
                <c:pt idx="1219">
                  <c:v>4.2200340000000003E-2</c:v>
                </c:pt>
                <c:pt idx="1220">
                  <c:v>4.2238390000000001E-2</c:v>
                </c:pt>
                <c:pt idx="1221">
                  <c:v>4.2228410000000001E-2</c:v>
                </c:pt>
                <c:pt idx="1222">
                  <c:v>4.2224089999999999E-2</c:v>
                </c:pt>
                <c:pt idx="1223">
                  <c:v>4.2244410000000003E-2</c:v>
                </c:pt>
                <c:pt idx="1224">
                  <c:v>4.2272329999999997E-2</c:v>
                </c:pt>
                <c:pt idx="1225">
                  <c:v>4.2342070000000002E-2</c:v>
                </c:pt>
                <c:pt idx="1226">
                  <c:v>4.2347059999999999E-2</c:v>
                </c:pt>
                <c:pt idx="1227">
                  <c:v>4.2366220000000003E-2</c:v>
                </c:pt>
                <c:pt idx="1228">
                  <c:v>4.2377890000000001E-2</c:v>
                </c:pt>
                <c:pt idx="1229">
                  <c:v>4.2279440000000001E-2</c:v>
                </c:pt>
                <c:pt idx="1230">
                  <c:v>4.2320869999999997E-2</c:v>
                </c:pt>
                <c:pt idx="1231">
                  <c:v>4.232607E-2</c:v>
                </c:pt>
                <c:pt idx="1232">
                  <c:v>4.2363530000000003E-2</c:v>
                </c:pt>
                <c:pt idx="1233">
                  <c:v>4.2388299999999997E-2</c:v>
                </c:pt>
                <c:pt idx="1234">
                  <c:v>4.240273E-2</c:v>
                </c:pt>
                <c:pt idx="1235">
                  <c:v>4.2435510000000003E-2</c:v>
                </c:pt>
                <c:pt idx="1236">
                  <c:v>4.2442420000000002E-2</c:v>
                </c:pt>
                <c:pt idx="1237">
                  <c:v>4.2452030000000002E-2</c:v>
                </c:pt>
                <c:pt idx="1238">
                  <c:v>4.2463899999999999E-2</c:v>
                </c:pt>
                <c:pt idx="1239">
                  <c:v>4.247741E-2</c:v>
                </c:pt>
                <c:pt idx="1240">
                  <c:v>4.2518830000000001E-2</c:v>
                </c:pt>
                <c:pt idx="1241">
                  <c:v>4.252235E-2</c:v>
                </c:pt>
                <c:pt idx="1242">
                  <c:v>4.2538529999999998E-2</c:v>
                </c:pt>
                <c:pt idx="1243">
                  <c:v>4.256182E-2</c:v>
                </c:pt>
                <c:pt idx="1244">
                  <c:v>4.2564350000000001E-2</c:v>
                </c:pt>
                <c:pt idx="1245">
                  <c:v>4.2578570000000003E-2</c:v>
                </c:pt>
                <c:pt idx="1246">
                  <c:v>4.2605400000000002E-2</c:v>
                </c:pt>
                <c:pt idx="1247">
                  <c:v>4.2629630000000002E-2</c:v>
                </c:pt>
                <c:pt idx="1248">
                  <c:v>4.262403E-2</c:v>
                </c:pt>
                <c:pt idx="1249">
                  <c:v>4.2632679999999999E-2</c:v>
                </c:pt>
                <c:pt idx="1250">
                  <c:v>4.2668350000000001E-2</c:v>
                </c:pt>
                <c:pt idx="1251">
                  <c:v>4.2678790000000001E-2</c:v>
                </c:pt>
                <c:pt idx="1252">
                  <c:v>4.2697279999999997E-2</c:v>
                </c:pt>
                <c:pt idx="1253">
                  <c:v>4.2698020000000003E-2</c:v>
                </c:pt>
                <c:pt idx="1254">
                  <c:v>4.2719519999999997E-2</c:v>
                </c:pt>
                <c:pt idx="1255">
                  <c:v>4.2730259999999999E-2</c:v>
                </c:pt>
                <c:pt idx="1256">
                  <c:v>4.2732880000000001E-2</c:v>
                </c:pt>
                <c:pt idx="1257">
                  <c:v>4.2765360000000002E-2</c:v>
                </c:pt>
                <c:pt idx="1258">
                  <c:v>4.2772959999999999E-2</c:v>
                </c:pt>
                <c:pt idx="1259">
                  <c:v>4.2820450000000003E-2</c:v>
                </c:pt>
                <c:pt idx="1260">
                  <c:v>4.2811219999999997E-2</c:v>
                </c:pt>
                <c:pt idx="1261">
                  <c:v>4.2845469999999997E-2</c:v>
                </c:pt>
                <c:pt idx="1262">
                  <c:v>4.2822829999999999E-2</c:v>
                </c:pt>
                <c:pt idx="1263">
                  <c:v>4.2890289999999998E-2</c:v>
                </c:pt>
                <c:pt idx="1264">
                  <c:v>4.290484E-2</c:v>
                </c:pt>
                <c:pt idx="1265">
                  <c:v>4.2917379999999998E-2</c:v>
                </c:pt>
                <c:pt idx="1266">
                  <c:v>4.2927689999999998E-2</c:v>
                </c:pt>
                <c:pt idx="1267">
                  <c:v>4.2937400000000001E-2</c:v>
                </c:pt>
                <c:pt idx="1268">
                  <c:v>4.2965749999999997E-2</c:v>
                </c:pt>
                <c:pt idx="1269">
                  <c:v>4.2965799999999998E-2</c:v>
                </c:pt>
                <c:pt idx="1270">
                  <c:v>4.3001749999999998E-2</c:v>
                </c:pt>
                <c:pt idx="1271">
                  <c:v>4.3021909999999997E-2</c:v>
                </c:pt>
                <c:pt idx="1272">
                  <c:v>4.3011130000000002E-2</c:v>
                </c:pt>
                <c:pt idx="1273">
                  <c:v>4.3049400000000002E-2</c:v>
                </c:pt>
                <c:pt idx="1274">
                  <c:v>4.3060399999999999E-2</c:v>
                </c:pt>
                <c:pt idx="1275">
                  <c:v>4.3070990000000003E-2</c:v>
                </c:pt>
                <c:pt idx="1276">
                  <c:v>4.3059319999999998E-2</c:v>
                </c:pt>
                <c:pt idx="1277">
                  <c:v>4.3088380000000003E-2</c:v>
                </c:pt>
                <c:pt idx="1278">
                  <c:v>4.3136580000000001E-2</c:v>
                </c:pt>
                <c:pt idx="1279">
                  <c:v>4.315049E-2</c:v>
                </c:pt>
                <c:pt idx="1280">
                  <c:v>4.3151200000000001E-2</c:v>
                </c:pt>
                <c:pt idx="1281">
                  <c:v>4.3174659999999997E-2</c:v>
                </c:pt>
                <c:pt idx="1282">
                  <c:v>4.317588E-2</c:v>
                </c:pt>
                <c:pt idx="1283">
                  <c:v>4.3224659999999998E-2</c:v>
                </c:pt>
                <c:pt idx="1284">
                  <c:v>4.3225630000000001E-2</c:v>
                </c:pt>
                <c:pt idx="1285">
                  <c:v>4.325445E-2</c:v>
                </c:pt>
                <c:pt idx="1286">
                  <c:v>4.3252319999999997E-2</c:v>
                </c:pt>
                <c:pt idx="1287">
                  <c:v>4.3286869999999998E-2</c:v>
                </c:pt>
                <c:pt idx="1288">
                  <c:v>4.329438E-2</c:v>
                </c:pt>
                <c:pt idx="1289">
                  <c:v>4.3304170000000003E-2</c:v>
                </c:pt>
                <c:pt idx="1290">
                  <c:v>4.3316559999999997E-2</c:v>
                </c:pt>
                <c:pt idx="1291">
                  <c:v>4.335493E-2</c:v>
                </c:pt>
                <c:pt idx="1292">
                  <c:v>4.3389629999999998E-2</c:v>
                </c:pt>
                <c:pt idx="1293">
                  <c:v>4.338885E-2</c:v>
                </c:pt>
                <c:pt idx="1294">
                  <c:v>4.3397650000000003E-2</c:v>
                </c:pt>
                <c:pt idx="1295">
                  <c:v>4.3406029999999998E-2</c:v>
                </c:pt>
                <c:pt idx="1296">
                  <c:v>4.3394670000000003E-2</c:v>
                </c:pt>
                <c:pt idx="1297">
                  <c:v>4.3439110000000003E-2</c:v>
                </c:pt>
                <c:pt idx="1298">
                  <c:v>4.3466779999999997E-2</c:v>
                </c:pt>
                <c:pt idx="1299">
                  <c:v>4.346071E-2</c:v>
                </c:pt>
                <c:pt idx="1300">
                  <c:v>4.3481880000000001E-2</c:v>
                </c:pt>
                <c:pt idx="1301">
                  <c:v>4.351497E-2</c:v>
                </c:pt>
                <c:pt idx="1302">
                  <c:v>4.3520179999999999E-2</c:v>
                </c:pt>
                <c:pt idx="1303">
                  <c:v>4.352876E-2</c:v>
                </c:pt>
                <c:pt idx="1304">
                  <c:v>4.355299E-2</c:v>
                </c:pt>
                <c:pt idx="1305">
                  <c:v>4.3552769999999998E-2</c:v>
                </c:pt>
                <c:pt idx="1306">
                  <c:v>4.3591150000000002E-2</c:v>
                </c:pt>
                <c:pt idx="1307">
                  <c:v>4.3590520000000001E-2</c:v>
                </c:pt>
                <c:pt idx="1308">
                  <c:v>4.3601760000000003E-2</c:v>
                </c:pt>
                <c:pt idx="1309">
                  <c:v>4.3615349999999997E-2</c:v>
                </c:pt>
                <c:pt idx="1310">
                  <c:v>4.3678130000000003E-2</c:v>
                </c:pt>
                <c:pt idx="1311">
                  <c:v>4.3659469999999999E-2</c:v>
                </c:pt>
                <c:pt idx="1312">
                  <c:v>4.3676479999999997E-2</c:v>
                </c:pt>
                <c:pt idx="1313">
                  <c:v>4.368503E-2</c:v>
                </c:pt>
                <c:pt idx="1314">
                  <c:v>4.3713139999999998E-2</c:v>
                </c:pt>
                <c:pt idx="1315">
                  <c:v>4.3708839999999999E-2</c:v>
                </c:pt>
                <c:pt idx="1316">
                  <c:v>4.3731329999999999E-2</c:v>
                </c:pt>
                <c:pt idx="1317">
                  <c:v>4.3757820000000003E-2</c:v>
                </c:pt>
                <c:pt idx="1318">
                  <c:v>4.37566E-2</c:v>
                </c:pt>
                <c:pt idx="1319">
                  <c:v>4.3767540000000001E-2</c:v>
                </c:pt>
                <c:pt idx="1320">
                  <c:v>4.3800369999999998E-2</c:v>
                </c:pt>
                <c:pt idx="1321">
                  <c:v>4.3786310000000002E-2</c:v>
                </c:pt>
                <c:pt idx="1322">
                  <c:v>4.3786319999999997E-2</c:v>
                </c:pt>
                <c:pt idx="1323">
                  <c:v>4.3790900000000001E-2</c:v>
                </c:pt>
                <c:pt idx="1324">
                  <c:v>4.3807789999999999E-2</c:v>
                </c:pt>
                <c:pt idx="1325">
                  <c:v>4.3818549999999998E-2</c:v>
                </c:pt>
                <c:pt idx="1326">
                  <c:v>4.3822779999999999E-2</c:v>
                </c:pt>
                <c:pt idx="1327">
                  <c:v>4.3822529999999998E-2</c:v>
                </c:pt>
                <c:pt idx="1328">
                  <c:v>4.3850640000000003E-2</c:v>
                </c:pt>
                <c:pt idx="1329">
                  <c:v>4.3868400000000002E-2</c:v>
                </c:pt>
                <c:pt idx="1330">
                  <c:v>4.3828590000000001E-2</c:v>
                </c:pt>
                <c:pt idx="1331">
                  <c:v>4.3839309999999999E-2</c:v>
                </c:pt>
                <c:pt idx="1332">
                  <c:v>4.3842939999999997E-2</c:v>
                </c:pt>
                <c:pt idx="1333">
                  <c:v>4.3838090000000003E-2</c:v>
                </c:pt>
                <c:pt idx="1334">
                  <c:v>4.3850640000000003E-2</c:v>
                </c:pt>
                <c:pt idx="1335">
                  <c:v>4.385095E-2</c:v>
                </c:pt>
                <c:pt idx="1336">
                  <c:v>4.386147E-2</c:v>
                </c:pt>
                <c:pt idx="1337">
                  <c:v>4.3838219999999997E-2</c:v>
                </c:pt>
                <c:pt idx="1338">
                  <c:v>4.3860419999999997E-2</c:v>
                </c:pt>
                <c:pt idx="1339">
                  <c:v>4.3855020000000002E-2</c:v>
                </c:pt>
                <c:pt idx="1340">
                  <c:v>4.3847749999999998E-2</c:v>
                </c:pt>
                <c:pt idx="1341">
                  <c:v>4.3865750000000002E-2</c:v>
                </c:pt>
                <c:pt idx="1342">
                  <c:v>4.3855150000000002E-2</c:v>
                </c:pt>
                <c:pt idx="1343">
                  <c:v>4.3868259999999999E-2</c:v>
                </c:pt>
                <c:pt idx="1344">
                  <c:v>4.3855199999999997E-2</c:v>
                </c:pt>
                <c:pt idx="1345">
                  <c:v>4.385969E-2</c:v>
                </c:pt>
                <c:pt idx="1346">
                  <c:v>4.38635E-2</c:v>
                </c:pt>
                <c:pt idx="1347">
                  <c:v>4.3870609999999997E-2</c:v>
                </c:pt>
                <c:pt idx="1348">
                  <c:v>4.390293E-2</c:v>
                </c:pt>
                <c:pt idx="1349">
                  <c:v>4.3927720000000003E-2</c:v>
                </c:pt>
                <c:pt idx="1350">
                  <c:v>4.3908299999999997E-2</c:v>
                </c:pt>
                <c:pt idx="1351">
                  <c:v>4.3897949999999998E-2</c:v>
                </c:pt>
                <c:pt idx="1352">
                  <c:v>4.3888200000000002E-2</c:v>
                </c:pt>
                <c:pt idx="1353">
                  <c:v>4.387129E-2</c:v>
                </c:pt>
                <c:pt idx="1354">
                  <c:v>4.3884779999999998E-2</c:v>
                </c:pt>
                <c:pt idx="1355">
                  <c:v>4.3923410000000003E-2</c:v>
                </c:pt>
                <c:pt idx="1356">
                  <c:v>4.389883E-2</c:v>
                </c:pt>
                <c:pt idx="1357">
                  <c:v>4.3868329999999997E-2</c:v>
                </c:pt>
                <c:pt idx="1358">
                  <c:v>4.3890989999999998E-2</c:v>
                </c:pt>
                <c:pt idx="1359">
                  <c:v>4.3893090000000003E-2</c:v>
                </c:pt>
                <c:pt idx="1360">
                  <c:v>4.3903709999999999E-2</c:v>
                </c:pt>
                <c:pt idx="1361">
                  <c:v>4.3925270000000002E-2</c:v>
                </c:pt>
                <c:pt idx="1362">
                  <c:v>4.391246E-2</c:v>
                </c:pt>
                <c:pt idx="1363">
                  <c:v>4.3916299999999998E-2</c:v>
                </c:pt>
                <c:pt idx="1364">
                  <c:v>4.3911739999999998E-2</c:v>
                </c:pt>
                <c:pt idx="1365">
                  <c:v>4.3925440000000003E-2</c:v>
                </c:pt>
                <c:pt idx="1366">
                  <c:v>4.3924570000000003E-2</c:v>
                </c:pt>
                <c:pt idx="1367">
                  <c:v>4.3940229999999997E-2</c:v>
                </c:pt>
                <c:pt idx="1368">
                  <c:v>4.3920769999999998E-2</c:v>
                </c:pt>
                <c:pt idx="1369">
                  <c:v>4.3942309999999998E-2</c:v>
                </c:pt>
                <c:pt idx="1370">
                  <c:v>4.3929999999999997E-2</c:v>
                </c:pt>
                <c:pt idx="1371">
                  <c:v>4.3909289999999997E-2</c:v>
                </c:pt>
                <c:pt idx="1372">
                  <c:v>4.3930570000000002E-2</c:v>
                </c:pt>
                <c:pt idx="1373">
                  <c:v>4.3955830000000001E-2</c:v>
                </c:pt>
                <c:pt idx="1374">
                  <c:v>4.3952169999999999E-2</c:v>
                </c:pt>
                <c:pt idx="1375">
                  <c:v>4.3960409999999998E-2</c:v>
                </c:pt>
                <c:pt idx="1376">
                  <c:v>4.3965329999999997E-2</c:v>
                </c:pt>
                <c:pt idx="1377">
                  <c:v>4.3950940000000001E-2</c:v>
                </c:pt>
                <c:pt idx="1378">
                  <c:v>4.3965749999999998E-2</c:v>
                </c:pt>
                <c:pt idx="1379">
                  <c:v>4.3953859999999997E-2</c:v>
                </c:pt>
                <c:pt idx="1380">
                  <c:v>4.3985549999999998E-2</c:v>
                </c:pt>
                <c:pt idx="1381">
                  <c:v>4.3971120000000002E-2</c:v>
                </c:pt>
                <c:pt idx="1382">
                  <c:v>4.3956189999999999E-2</c:v>
                </c:pt>
                <c:pt idx="1383">
                  <c:v>4.3985200000000002E-2</c:v>
                </c:pt>
                <c:pt idx="1384">
                  <c:v>4.3975019999999997E-2</c:v>
                </c:pt>
                <c:pt idx="1385">
                  <c:v>4.3948399999999999E-2</c:v>
                </c:pt>
                <c:pt idx="1386">
                  <c:v>4.399144E-2</c:v>
                </c:pt>
                <c:pt idx="1387">
                  <c:v>4.3972539999999997E-2</c:v>
                </c:pt>
                <c:pt idx="1388">
                  <c:v>4.397276E-2</c:v>
                </c:pt>
                <c:pt idx="1389">
                  <c:v>4.3974659999999999E-2</c:v>
                </c:pt>
                <c:pt idx="1390">
                  <c:v>4.396663E-2</c:v>
                </c:pt>
                <c:pt idx="1391">
                  <c:v>4.3961920000000002E-2</c:v>
                </c:pt>
                <c:pt idx="1392">
                  <c:v>4.3971349999999999E-2</c:v>
                </c:pt>
                <c:pt idx="1393">
                  <c:v>4.3977580000000002E-2</c:v>
                </c:pt>
                <c:pt idx="1394">
                  <c:v>4.3979730000000002E-2</c:v>
                </c:pt>
                <c:pt idx="1395">
                  <c:v>4.3975640000000003E-2</c:v>
                </c:pt>
                <c:pt idx="1396">
                  <c:v>4.3973489999999997E-2</c:v>
                </c:pt>
                <c:pt idx="1397">
                  <c:v>4.3972520000000001E-2</c:v>
                </c:pt>
                <c:pt idx="1398">
                  <c:v>4.399989E-2</c:v>
                </c:pt>
                <c:pt idx="1399">
                  <c:v>4.3979989999999997E-2</c:v>
                </c:pt>
                <c:pt idx="1400">
                  <c:v>4.4023100000000003E-2</c:v>
                </c:pt>
                <c:pt idx="1401">
                  <c:v>4.3991740000000001E-2</c:v>
                </c:pt>
                <c:pt idx="1402">
                  <c:v>4.4013969999999999E-2</c:v>
                </c:pt>
                <c:pt idx="1403">
                  <c:v>4.398378E-2</c:v>
                </c:pt>
                <c:pt idx="1404">
                  <c:v>4.3984139999999998E-2</c:v>
                </c:pt>
                <c:pt idx="1405">
                  <c:v>4.3970370000000002E-2</c:v>
                </c:pt>
                <c:pt idx="1406">
                  <c:v>4.3966039999999998E-2</c:v>
                </c:pt>
                <c:pt idx="1407">
                  <c:v>4.3973400000000003E-2</c:v>
                </c:pt>
                <c:pt idx="1408">
                  <c:v>4.3980760000000001E-2</c:v>
                </c:pt>
                <c:pt idx="1409">
                  <c:v>4.3988810000000003E-2</c:v>
                </c:pt>
                <c:pt idx="1410">
                  <c:v>4.3997080000000001E-2</c:v>
                </c:pt>
                <c:pt idx="1411">
                  <c:v>4.3989819999999999E-2</c:v>
                </c:pt>
                <c:pt idx="1412">
                  <c:v>4.3986890000000001E-2</c:v>
                </c:pt>
                <c:pt idx="1413">
                  <c:v>4.3975159999999999E-2</c:v>
                </c:pt>
                <c:pt idx="1414">
                  <c:v>4.3972419999999998E-2</c:v>
                </c:pt>
                <c:pt idx="1415">
                  <c:v>4.3989849999999997E-2</c:v>
                </c:pt>
                <c:pt idx="1416">
                  <c:v>4.3995970000000002E-2</c:v>
                </c:pt>
                <c:pt idx="1417">
                  <c:v>4.3952669999999999E-2</c:v>
                </c:pt>
                <c:pt idx="1418">
                  <c:v>4.3970460000000003E-2</c:v>
                </c:pt>
                <c:pt idx="1419">
                  <c:v>4.400018E-2</c:v>
                </c:pt>
                <c:pt idx="1420">
                  <c:v>4.4000360000000002E-2</c:v>
                </c:pt>
                <c:pt idx="1421">
                  <c:v>4.3974239999999998E-2</c:v>
                </c:pt>
                <c:pt idx="1422">
                  <c:v>4.3988449999999998E-2</c:v>
                </c:pt>
                <c:pt idx="1423">
                  <c:v>4.3971969999999999E-2</c:v>
                </c:pt>
                <c:pt idx="1424">
                  <c:v>4.4000129999999998E-2</c:v>
                </c:pt>
                <c:pt idx="1425">
                  <c:v>4.3998559999999999E-2</c:v>
                </c:pt>
                <c:pt idx="1426">
                  <c:v>4.3971959999999997E-2</c:v>
                </c:pt>
                <c:pt idx="1427">
                  <c:v>4.3977830000000002E-2</c:v>
                </c:pt>
                <c:pt idx="1428">
                  <c:v>4.3964379999999997E-2</c:v>
                </c:pt>
                <c:pt idx="1429">
                  <c:v>4.3995270000000003E-2</c:v>
                </c:pt>
                <c:pt idx="1430">
                  <c:v>4.3987709999999999E-2</c:v>
                </c:pt>
                <c:pt idx="1431">
                  <c:v>4.4000070000000002E-2</c:v>
                </c:pt>
                <c:pt idx="1432">
                  <c:v>4.3968689999999998E-2</c:v>
                </c:pt>
                <c:pt idx="1433">
                  <c:v>4.4016609999999998E-2</c:v>
                </c:pt>
                <c:pt idx="1434">
                  <c:v>4.3996649999999998E-2</c:v>
                </c:pt>
                <c:pt idx="1435">
                  <c:v>4.3981190000000003E-2</c:v>
                </c:pt>
                <c:pt idx="1436">
                  <c:v>4.400826E-2</c:v>
                </c:pt>
                <c:pt idx="1437">
                  <c:v>4.398125E-2</c:v>
                </c:pt>
                <c:pt idx="1438">
                  <c:v>4.3978059999999999E-2</c:v>
                </c:pt>
                <c:pt idx="1439">
                  <c:v>4.3972900000000002E-2</c:v>
                </c:pt>
                <c:pt idx="1440">
                  <c:v>4.3986890000000001E-2</c:v>
                </c:pt>
                <c:pt idx="1441">
                  <c:v>4.399256E-2</c:v>
                </c:pt>
                <c:pt idx="1442">
                  <c:v>4.4000409999999997E-2</c:v>
                </c:pt>
                <c:pt idx="1443">
                  <c:v>4.3978209999999997E-2</c:v>
                </c:pt>
                <c:pt idx="1444">
                  <c:v>4.3989840000000002E-2</c:v>
                </c:pt>
                <c:pt idx="1445">
                  <c:v>4.3990519999999998E-2</c:v>
                </c:pt>
                <c:pt idx="1446">
                  <c:v>4.3994060000000001E-2</c:v>
                </c:pt>
                <c:pt idx="1447">
                  <c:v>4.3971669999999997E-2</c:v>
                </c:pt>
                <c:pt idx="1448">
                  <c:v>4.3999000000000003E-2</c:v>
                </c:pt>
                <c:pt idx="1449">
                  <c:v>4.3989800000000003E-2</c:v>
                </c:pt>
                <c:pt idx="1450">
                  <c:v>4.3994310000000002E-2</c:v>
                </c:pt>
                <c:pt idx="1451">
                  <c:v>4.3991389999999998E-2</c:v>
                </c:pt>
                <c:pt idx="1452">
                  <c:v>4.3972120000000003E-2</c:v>
                </c:pt>
                <c:pt idx="1453">
                  <c:v>4.3979999999999998E-2</c:v>
                </c:pt>
                <c:pt idx="1454">
                  <c:v>4.3993699999999997E-2</c:v>
                </c:pt>
                <c:pt idx="1455">
                  <c:v>4.3994739999999997E-2</c:v>
                </c:pt>
                <c:pt idx="1456">
                  <c:v>4.401335E-2</c:v>
                </c:pt>
                <c:pt idx="1457">
                  <c:v>4.3972360000000002E-2</c:v>
                </c:pt>
                <c:pt idx="1458">
                  <c:v>4.3993089999999999E-2</c:v>
                </c:pt>
                <c:pt idx="1459">
                  <c:v>4.3963660000000002E-2</c:v>
                </c:pt>
                <c:pt idx="1460">
                  <c:v>4.3960689999999997E-2</c:v>
                </c:pt>
                <c:pt idx="1461">
                  <c:v>4.3993329999999997E-2</c:v>
                </c:pt>
                <c:pt idx="1462">
                  <c:v>4.3996460000000001E-2</c:v>
                </c:pt>
                <c:pt idx="1463">
                  <c:v>4.397906E-2</c:v>
                </c:pt>
                <c:pt idx="1464">
                  <c:v>4.4014360000000002E-2</c:v>
                </c:pt>
                <c:pt idx="1465">
                  <c:v>4.4008150000000003E-2</c:v>
                </c:pt>
                <c:pt idx="1466">
                  <c:v>4.3976590000000003E-2</c:v>
                </c:pt>
                <c:pt idx="1467">
                  <c:v>4.397185E-2</c:v>
                </c:pt>
                <c:pt idx="1468">
                  <c:v>4.4009560000000003E-2</c:v>
                </c:pt>
                <c:pt idx="1469">
                  <c:v>4.397736E-2</c:v>
                </c:pt>
                <c:pt idx="1470">
                  <c:v>4.399144E-2</c:v>
                </c:pt>
                <c:pt idx="1471">
                  <c:v>4.4011649999999999E-2</c:v>
                </c:pt>
                <c:pt idx="1472">
                  <c:v>4.3996E-2</c:v>
                </c:pt>
                <c:pt idx="1473">
                  <c:v>4.3971349999999999E-2</c:v>
                </c:pt>
                <c:pt idx="1474">
                  <c:v>4.3974260000000001E-2</c:v>
                </c:pt>
                <c:pt idx="1475">
                  <c:v>4.3941830000000001E-2</c:v>
                </c:pt>
                <c:pt idx="1476">
                  <c:v>4.3971139999999999E-2</c:v>
                </c:pt>
                <c:pt idx="1477">
                  <c:v>4.3958230000000001E-2</c:v>
                </c:pt>
                <c:pt idx="1478">
                  <c:v>4.3975220000000002E-2</c:v>
                </c:pt>
                <c:pt idx="1479">
                  <c:v>4.397119E-2</c:v>
                </c:pt>
                <c:pt idx="1480">
                  <c:v>4.399662E-2</c:v>
                </c:pt>
                <c:pt idx="1481">
                  <c:v>4.3949960000000003E-2</c:v>
                </c:pt>
                <c:pt idx="1482">
                  <c:v>4.397297E-2</c:v>
                </c:pt>
                <c:pt idx="1483">
                  <c:v>4.3980810000000002E-2</c:v>
                </c:pt>
                <c:pt idx="1484">
                  <c:v>4.3990609999999999E-2</c:v>
                </c:pt>
                <c:pt idx="1485">
                  <c:v>4.39943E-2</c:v>
                </c:pt>
                <c:pt idx="1486">
                  <c:v>4.3998210000000003E-2</c:v>
                </c:pt>
                <c:pt idx="1487">
                  <c:v>4.3976210000000002E-2</c:v>
                </c:pt>
                <c:pt idx="1488">
                  <c:v>4.3984540000000003E-2</c:v>
                </c:pt>
                <c:pt idx="1489">
                  <c:v>4.3986129999999998E-2</c:v>
                </c:pt>
                <c:pt idx="1490">
                  <c:v>4.3978740000000002E-2</c:v>
                </c:pt>
                <c:pt idx="1491">
                  <c:v>4.4000020000000001E-2</c:v>
                </c:pt>
                <c:pt idx="1492">
                  <c:v>4.397525E-2</c:v>
                </c:pt>
                <c:pt idx="1493">
                  <c:v>4.396568E-2</c:v>
                </c:pt>
                <c:pt idx="1494">
                  <c:v>4.397641E-2</c:v>
                </c:pt>
                <c:pt idx="1495">
                  <c:v>4.3999160000000002E-2</c:v>
                </c:pt>
                <c:pt idx="1496">
                  <c:v>4.3968210000000001E-2</c:v>
                </c:pt>
                <c:pt idx="1497">
                  <c:v>4.3969469999999997E-2</c:v>
                </c:pt>
                <c:pt idx="1498">
                  <c:v>4.3980680000000001E-2</c:v>
                </c:pt>
                <c:pt idx="1499">
                  <c:v>4.3976979999999999E-2</c:v>
                </c:pt>
                <c:pt idx="1500">
                  <c:v>4.3951280000000002E-2</c:v>
                </c:pt>
                <c:pt idx="1501">
                  <c:v>4.3972709999999998E-2</c:v>
                </c:pt>
                <c:pt idx="1502">
                  <c:v>4.3961239999999999E-2</c:v>
                </c:pt>
                <c:pt idx="1503">
                  <c:v>4.3970090000000003E-2</c:v>
                </c:pt>
                <c:pt idx="1504">
                  <c:v>4.3963299999999997E-2</c:v>
                </c:pt>
                <c:pt idx="1505">
                  <c:v>4.39955E-2</c:v>
                </c:pt>
                <c:pt idx="1506">
                  <c:v>4.3973859999999997E-2</c:v>
                </c:pt>
                <c:pt idx="1507">
                  <c:v>4.3975550000000002E-2</c:v>
                </c:pt>
                <c:pt idx="1508">
                  <c:v>4.3958690000000002E-2</c:v>
                </c:pt>
                <c:pt idx="1509">
                  <c:v>4.393126E-2</c:v>
                </c:pt>
                <c:pt idx="1510">
                  <c:v>4.3963179999999998E-2</c:v>
                </c:pt>
                <c:pt idx="1511">
                  <c:v>4.3983960000000002E-2</c:v>
                </c:pt>
                <c:pt idx="1512">
                  <c:v>4.3993070000000002E-2</c:v>
                </c:pt>
                <c:pt idx="1513">
                  <c:v>4.3965259999999999E-2</c:v>
                </c:pt>
                <c:pt idx="1514">
                  <c:v>4.398635E-2</c:v>
                </c:pt>
                <c:pt idx="1515">
                  <c:v>4.3973989999999998E-2</c:v>
                </c:pt>
                <c:pt idx="1516">
                  <c:v>4.3968229999999997E-2</c:v>
                </c:pt>
                <c:pt idx="1517">
                  <c:v>4.3977339999999997E-2</c:v>
                </c:pt>
                <c:pt idx="1518">
                  <c:v>4.3986810000000001E-2</c:v>
                </c:pt>
                <c:pt idx="1519">
                  <c:v>4.3964400000000001E-2</c:v>
                </c:pt>
                <c:pt idx="1520">
                  <c:v>4.3944169999999998E-2</c:v>
                </c:pt>
                <c:pt idx="1521">
                  <c:v>4.3963559999999999E-2</c:v>
                </c:pt>
                <c:pt idx="1522">
                  <c:v>4.3976929999999997E-2</c:v>
                </c:pt>
                <c:pt idx="1523">
                  <c:v>4.3955059999999997E-2</c:v>
                </c:pt>
                <c:pt idx="1524">
                  <c:v>4.3966610000000003E-2</c:v>
                </c:pt>
                <c:pt idx="1525">
                  <c:v>4.39651E-2</c:v>
                </c:pt>
                <c:pt idx="1526">
                  <c:v>4.3966720000000001E-2</c:v>
                </c:pt>
                <c:pt idx="1527">
                  <c:v>4.398991E-2</c:v>
                </c:pt>
                <c:pt idx="1528">
                  <c:v>4.3977269999999999E-2</c:v>
                </c:pt>
                <c:pt idx="1529">
                  <c:v>4.3968630000000002E-2</c:v>
                </c:pt>
                <c:pt idx="1530">
                  <c:v>4.3954449999999999E-2</c:v>
                </c:pt>
                <c:pt idx="1531">
                  <c:v>4.3973730000000003E-2</c:v>
                </c:pt>
                <c:pt idx="1532">
                  <c:v>4.3968359999999998E-2</c:v>
                </c:pt>
                <c:pt idx="1533">
                  <c:v>4.3963000000000002E-2</c:v>
                </c:pt>
                <c:pt idx="1534">
                  <c:v>4.3959709999999999E-2</c:v>
                </c:pt>
                <c:pt idx="1535">
                  <c:v>4.3960689999999997E-2</c:v>
                </c:pt>
                <c:pt idx="1536">
                  <c:v>4.3951530000000003E-2</c:v>
                </c:pt>
                <c:pt idx="1537">
                  <c:v>4.3969710000000002E-2</c:v>
                </c:pt>
                <c:pt idx="1538">
                  <c:v>4.3962189999999998E-2</c:v>
                </c:pt>
                <c:pt idx="1539">
                  <c:v>4.3979039999999997E-2</c:v>
                </c:pt>
                <c:pt idx="1540">
                  <c:v>4.3960010000000001E-2</c:v>
                </c:pt>
                <c:pt idx="1541">
                  <c:v>4.3950959999999997E-2</c:v>
                </c:pt>
                <c:pt idx="1542">
                  <c:v>4.3981239999999998E-2</c:v>
                </c:pt>
                <c:pt idx="1543">
                  <c:v>4.3946039999999999E-2</c:v>
                </c:pt>
                <c:pt idx="1544">
                  <c:v>4.3949139999999998E-2</c:v>
                </c:pt>
                <c:pt idx="1545">
                  <c:v>4.3979989999999997E-2</c:v>
                </c:pt>
                <c:pt idx="1546">
                  <c:v>4.3965120000000003E-2</c:v>
                </c:pt>
                <c:pt idx="1547">
                  <c:v>4.3972999999999998E-2</c:v>
                </c:pt>
                <c:pt idx="1548">
                  <c:v>4.3965379999999998E-2</c:v>
                </c:pt>
                <c:pt idx="1549">
                  <c:v>4.3953930000000002E-2</c:v>
                </c:pt>
                <c:pt idx="1550">
                  <c:v>4.3967239999999998E-2</c:v>
                </c:pt>
                <c:pt idx="1551">
                  <c:v>4.3944030000000002E-2</c:v>
                </c:pt>
                <c:pt idx="1552">
                  <c:v>4.3951980000000002E-2</c:v>
                </c:pt>
                <c:pt idx="1553">
                  <c:v>4.3943830000000003E-2</c:v>
                </c:pt>
                <c:pt idx="1554">
                  <c:v>4.3956170000000003E-2</c:v>
                </c:pt>
                <c:pt idx="1555">
                  <c:v>4.395843E-2</c:v>
                </c:pt>
                <c:pt idx="1556">
                  <c:v>4.3938720000000001E-2</c:v>
                </c:pt>
                <c:pt idx="1557">
                  <c:v>4.3969540000000001E-2</c:v>
                </c:pt>
                <c:pt idx="1558">
                  <c:v>4.3946779999999998E-2</c:v>
                </c:pt>
                <c:pt idx="1559">
                  <c:v>4.3950450000000002E-2</c:v>
                </c:pt>
                <c:pt idx="1560">
                  <c:v>4.3962090000000002E-2</c:v>
                </c:pt>
                <c:pt idx="1561">
                  <c:v>4.3967539999999999E-2</c:v>
                </c:pt>
                <c:pt idx="1562">
                  <c:v>4.3956809999999999E-2</c:v>
                </c:pt>
                <c:pt idx="1563">
                  <c:v>4.3973600000000002E-2</c:v>
                </c:pt>
                <c:pt idx="1564">
                  <c:v>4.3970059999999998E-2</c:v>
                </c:pt>
                <c:pt idx="1565">
                  <c:v>4.3966819999999997E-2</c:v>
                </c:pt>
                <c:pt idx="1566">
                  <c:v>4.3961149999999997E-2</c:v>
                </c:pt>
                <c:pt idx="1567">
                  <c:v>4.3972560000000001E-2</c:v>
                </c:pt>
                <c:pt idx="1568">
                  <c:v>4.3968609999999998E-2</c:v>
                </c:pt>
                <c:pt idx="1569">
                  <c:v>4.396692E-2</c:v>
                </c:pt>
                <c:pt idx="1570">
                  <c:v>4.3956080000000002E-2</c:v>
                </c:pt>
                <c:pt idx="1571">
                  <c:v>4.3946890000000002E-2</c:v>
                </c:pt>
                <c:pt idx="1572">
                  <c:v>4.3957830000000003E-2</c:v>
                </c:pt>
                <c:pt idx="1573">
                  <c:v>4.3958169999999998E-2</c:v>
                </c:pt>
                <c:pt idx="1574">
                  <c:v>4.3940899999999998E-2</c:v>
                </c:pt>
                <c:pt idx="1575">
                  <c:v>4.396622E-2</c:v>
                </c:pt>
                <c:pt idx="1576">
                  <c:v>4.3941139999999997E-2</c:v>
                </c:pt>
                <c:pt idx="1577">
                  <c:v>4.3946260000000001E-2</c:v>
                </c:pt>
                <c:pt idx="1578">
                  <c:v>4.395889E-2</c:v>
                </c:pt>
                <c:pt idx="1579">
                  <c:v>4.395317E-2</c:v>
                </c:pt>
                <c:pt idx="1580">
                  <c:v>4.3949960000000003E-2</c:v>
                </c:pt>
                <c:pt idx="1581">
                  <c:v>4.3946359999999997E-2</c:v>
                </c:pt>
                <c:pt idx="1582">
                  <c:v>4.3937990000000003E-2</c:v>
                </c:pt>
                <c:pt idx="1583">
                  <c:v>4.3948719999999997E-2</c:v>
                </c:pt>
                <c:pt idx="1584">
                  <c:v>4.3943169999999997E-2</c:v>
                </c:pt>
                <c:pt idx="1585">
                  <c:v>4.393743E-2</c:v>
                </c:pt>
                <c:pt idx="1586">
                  <c:v>4.394029E-2</c:v>
                </c:pt>
                <c:pt idx="1587">
                  <c:v>4.3949250000000002E-2</c:v>
                </c:pt>
                <c:pt idx="1588">
                  <c:v>4.3935399999999999E-2</c:v>
                </c:pt>
                <c:pt idx="1589">
                  <c:v>4.3939079999999998E-2</c:v>
                </c:pt>
                <c:pt idx="1590">
                  <c:v>4.3946550000000001E-2</c:v>
                </c:pt>
                <c:pt idx="1591">
                  <c:v>4.3940199999999999E-2</c:v>
                </c:pt>
                <c:pt idx="1592">
                  <c:v>4.394265E-2</c:v>
                </c:pt>
                <c:pt idx="1593">
                  <c:v>4.3926979999999997E-2</c:v>
                </c:pt>
                <c:pt idx="1594">
                  <c:v>4.3919479999999997E-2</c:v>
                </c:pt>
                <c:pt idx="1595">
                  <c:v>4.3945070000000003E-2</c:v>
                </c:pt>
                <c:pt idx="1596">
                  <c:v>4.3949679999999998E-2</c:v>
                </c:pt>
                <c:pt idx="1597">
                  <c:v>4.391424E-2</c:v>
                </c:pt>
                <c:pt idx="1598">
                  <c:v>4.3946859999999997E-2</c:v>
                </c:pt>
                <c:pt idx="1599">
                  <c:v>4.3938030000000003E-2</c:v>
                </c:pt>
                <c:pt idx="1600">
                  <c:v>4.3948330000000001E-2</c:v>
                </c:pt>
                <c:pt idx="1601">
                  <c:v>4.3950330000000003E-2</c:v>
                </c:pt>
                <c:pt idx="1602">
                  <c:v>4.3905310000000003E-2</c:v>
                </c:pt>
                <c:pt idx="1603">
                  <c:v>4.3931690000000002E-2</c:v>
                </c:pt>
                <c:pt idx="1604">
                  <c:v>4.3936780000000002E-2</c:v>
                </c:pt>
                <c:pt idx="1605">
                  <c:v>4.3916869999999997E-2</c:v>
                </c:pt>
                <c:pt idx="1606">
                  <c:v>4.394704E-2</c:v>
                </c:pt>
                <c:pt idx="1607">
                  <c:v>4.3914420000000003E-2</c:v>
                </c:pt>
                <c:pt idx="1608">
                  <c:v>4.3931350000000001E-2</c:v>
                </c:pt>
                <c:pt idx="1609">
                  <c:v>4.3915330000000002E-2</c:v>
                </c:pt>
                <c:pt idx="1610">
                  <c:v>4.391784E-2</c:v>
                </c:pt>
                <c:pt idx="1611">
                  <c:v>4.3907830000000002E-2</c:v>
                </c:pt>
                <c:pt idx="1612">
                  <c:v>4.3908820000000001E-2</c:v>
                </c:pt>
                <c:pt idx="1613">
                  <c:v>4.3949519999999999E-2</c:v>
                </c:pt>
                <c:pt idx="1614">
                  <c:v>4.3921309999999998E-2</c:v>
                </c:pt>
                <c:pt idx="1615">
                  <c:v>4.3925649999999997E-2</c:v>
                </c:pt>
                <c:pt idx="1616">
                  <c:v>4.3919050000000001E-2</c:v>
                </c:pt>
                <c:pt idx="1617">
                  <c:v>4.395048E-2</c:v>
                </c:pt>
                <c:pt idx="1618">
                  <c:v>4.3924049999999999E-2</c:v>
                </c:pt>
                <c:pt idx="1619">
                  <c:v>4.3936250000000003E-2</c:v>
                </c:pt>
                <c:pt idx="1620">
                  <c:v>4.3933420000000001E-2</c:v>
                </c:pt>
                <c:pt idx="1621">
                  <c:v>4.3933840000000002E-2</c:v>
                </c:pt>
                <c:pt idx="1622">
                  <c:v>4.3915620000000002E-2</c:v>
                </c:pt>
                <c:pt idx="1623">
                  <c:v>4.3952310000000001E-2</c:v>
                </c:pt>
                <c:pt idx="1624">
                  <c:v>4.3922509999999998E-2</c:v>
                </c:pt>
                <c:pt idx="1625">
                  <c:v>4.3920679999999997E-2</c:v>
                </c:pt>
                <c:pt idx="1626">
                  <c:v>4.3923959999999998E-2</c:v>
                </c:pt>
                <c:pt idx="1627">
                  <c:v>4.3931690000000002E-2</c:v>
                </c:pt>
                <c:pt idx="1628">
                  <c:v>4.3901219999999998E-2</c:v>
                </c:pt>
                <c:pt idx="1629">
                  <c:v>4.392484E-2</c:v>
                </c:pt>
                <c:pt idx="1630">
                  <c:v>4.3934830000000001E-2</c:v>
                </c:pt>
                <c:pt idx="1631">
                  <c:v>4.392269E-2</c:v>
                </c:pt>
                <c:pt idx="1632">
                  <c:v>4.3913430000000003E-2</c:v>
                </c:pt>
                <c:pt idx="1633">
                  <c:v>4.3899399999999998E-2</c:v>
                </c:pt>
                <c:pt idx="1634">
                  <c:v>4.3937909999999997E-2</c:v>
                </c:pt>
                <c:pt idx="1635">
                  <c:v>4.3913679999999997E-2</c:v>
                </c:pt>
                <c:pt idx="1636">
                  <c:v>4.3908849999999999E-2</c:v>
                </c:pt>
                <c:pt idx="1637">
                  <c:v>4.3927899999999999E-2</c:v>
                </c:pt>
                <c:pt idx="1638">
                  <c:v>4.393238E-2</c:v>
                </c:pt>
                <c:pt idx="1639">
                  <c:v>4.392078E-2</c:v>
                </c:pt>
                <c:pt idx="1640">
                  <c:v>4.3901849999999999E-2</c:v>
                </c:pt>
                <c:pt idx="1641">
                  <c:v>4.3938959999999999E-2</c:v>
                </c:pt>
                <c:pt idx="1642">
                  <c:v>4.3905699999999999E-2</c:v>
                </c:pt>
                <c:pt idx="1643">
                  <c:v>4.3921479999999999E-2</c:v>
                </c:pt>
                <c:pt idx="1644">
                  <c:v>4.3910119999999997E-2</c:v>
                </c:pt>
                <c:pt idx="1645">
                  <c:v>4.3923749999999998E-2</c:v>
                </c:pt>
                <c:pt idx="1646">
                  <c:v>4.3904029999999997E-2</c:v>
                </c:pt>
                <c:pt idx="1647">
                  <c:v>4.3887309999999999E-2</c:v>
                </c:pt>
                <c:pt idx="1648">
                  <c:v>4.3927430000000003E-2</c:v>
                </c:pt>
                <c:pt idx="1649">
                  <c:v>4.3903560000000001E-2</c:v>
                </c:pt>
                <c:pt idx="1650">
                  <c:v>4.3908990000000002E-2</c:v>
                </c:pt>
                <c:pt idx="1651">
                  <c:v>4.3935090000000003E-2</c:v>
                </c:pt>
                <c:pt idx="1652">
                  <c:v>4.3913439999999998E-2</c:v>
                </c:pt>
                <c:pt idx="1653">
                  <c:v>4.3932829999999999E-2</c:v>
                </c:pt>
                <c:pt idx="1654">
                  <c:v>4.3922999999999997E-2</c:v>
                </c:pt>
                <c:pt idx="1655">
                  <c:v>4.392803E-2</c:v>
                </c:pt>
                <c:pt idx="1656">
                  <c:v>4.391072E-2</c:v>
                </c:pt>
                <c:pt idx="1657">
                  <c:v>4.3926109999999997E-2</c:v>
                </c:pt>
                <c:pt idx="1658">
                  <c:v>4.3924610000000003E-2</c:v>
                </c:pt>
                <c:pt idx="1659">
                  <c:v>4.3903699999999997E-2</c:v>
                </c:pt>
                <c:pt idx="1660">
                  <c:v>4.3905270000000003E-2</c:v>
                </c:pt>
                <c:pt idx="1661">
                  <c:v>4.3906380000000002E-2</c:v>
                </c:pt>
                <c:pt idx="1662">
                  <c:v>4.3892109999999998E-2</c:v>
                </c:pt>
                <c:pt idx="1663">
                  <c:v>4.3904039999999998E-2</c:v>
                </c:pt>
                <c:pt idx="1664">
                  <c:v>4.3937869999999997E-2</c:v>
                </c:pt>
                <c:pt idx="1665">
                  <c:v>4.3889110000000002E-2</c:v>
                </c:pt>
                <c:pt idx="1666">
                  <c:v>4.3895919999999998E-2</c:v>
                </c:pt>
                <c:pt idx="1667">
                  <c:v>4.3904659999999998E-2</c:v>
                </c:pt>
                <c:pt idx="1668">
                  <c:v>4.390902E-2</c:v>
                </c:pt>
                <c:pt idx="1669">
                  <c:v>4.3911270000000002E-2</c:v>
                </c:pt>
                <c:pt idx="1670">
                  <c:v>4.3886849999999998E-2</c:v>
                </c:pt>
                <c:pt idx="1671">
                  <c:v>4.3918819999999997E-2</c:v>
                </c:pt>
                <c:pt idx="1672">
                  <c:v>4.3897869999999999E-2</c:v>
                </c:pt>
                <c:pt idx="1673">
                  <c:v>4.3896669999999999E-2</c:v>
                </c:pt>
                <c:pt idx="1674">
                  <c:v>4.3891430000000002E-2</c:v>
                </c:pt>
                <c:pt idx="1675">
                  <c:v>4.3911100000000002E-2</c:v>
                </c:pt>
                <c:pt idx="1676">
                  <c:v>4.389502E-2</c:v>
                </c:pt>
                <c:pt idx="1677">
                  <c:v>4.389796E-2</c:v>
                </c:pt>
                <c:pt idx="1678">
                  <c:v>4.389411E-2</c:v>
                </c:pt>
                <c:pt idx="1679">
                  <c:v>4.3887919999999997E-2</c:v>
                </c:pt>
                <c:pt idx="1680">
                  <c:v>4.3889160000000003E-2</c:v>
                </c:pt>
                <c:pt idx="1681">
                  <c:v>4.3891399999999997E-2</c:v>
                </c:pt>
                <c:pt idx="1682">
                  <c:v>4.3901460000000003E-2</c:v>
                </c:pt>
                <c:pt idx="1683">
                  <c:v>4.389477E-2</c:v>
                </c:pt>
                <c:pt idx="1684">
                  <c:v>4.3871180000000003E-2</c:v>
                </c:pt>
                <c:pt idx="1685">
                  <c:v>4.389701E-2</c:v>
                </c:pt>
                <c:pt idx="1686">
                  <c:v>4.3900410000000001E-2</c:v>
                </c:pt>
                <c:pt idx="1687">
                  <c:v>4.3906479999999998E-2</c:v>
                </c:pt>
                <c:pt idx="1688">
                  <c:v>4.3911390000000002E-2</c:v>
                </c:pt>
                <c:pt idx="1689">
                  <c:v>4.3918730000000003E-2</c:v>
                </c:pt>
                <c:pt idx="1690">
                  <c:v>4.3882070000000002E-2</c:v>
                </c:pt>
                <c:pt idx="1691">
                  <c:v>4.3859259999999997E-2</c:v>
                </c:pt>
                <c:pt idx="1692">
                  <c:v>4.3897859999999997E-2</c:v>
                </c:pt>
                <c:pt idx="1693">
                  <c:v>4.389734E-2</c:v>
                </c:pt>
                <c:pt idx="1694">
                  <c:v>4.3876600000000002E-2</c:v>
                </c:pt>
                <c:pt idx="1695">
                  <c:v>4.3892210000000001E-2</c:v>
                </c:pt>
                <c:pt idx="1696">
                  <c:v>4.3885229999999997E-2</c:v>
                </c:pt>
                <c:pt idx="1697">
                  <c:v>4.3907389999999998E-2</c:v>
                </c:pt>
                <c:pt idx="1698">
                  <c:v>4.3866860000000001E-2</c:v>
                </c:pt>
                <c:pt idx="1699">
                  <c:v>4.389055E-2</c:v>
                </c:pt>
                <c:pt idx="1700">
                  <c:v>4.3862900000000003E-2</c:v>
                </c:pt>
                <c:pt idx="1701">
                  <c:v>4.3887639999999999E-2</c:v>
                </c:pt>
                <c:pt idx="1702">
                  <c:v>4.3902579999999997E-2</c:v>
                </c:pt>
                <c:pt idx="1703">
                  <c:v>4.3871050000000002E-2</c:v>
                </c:pt>
                <c:pt idx="1704">
                  <c:v>4.3876940000000003E-2</c:v>
                </c:pt>
                <c:pt idx="1705">
                  <c:v>4.3891949999999999E-2</c:v>
                </c:pt>
                <c:pt idx="1706">
                  <c:v>4.3884439999999997E-2</c:v>
                </c:pt>
                <c:pt idx="1707">
                  <c:v>4.3881240000000002E-2</c:v>
                </c:pt>
                <c:pt idx="1708">
                  <c:v>4.3871269999999997E-2</c:v>
                </c:pt>
                <c:pt idx="1709">
                  <c:v>4.3872349999999997E-2</c:v>
                </c:pt>
                <c:pt idx="1710">
                  <c:v>4.3895049999999998E-2</c:v>
                </c:pt>
                <c:pt idx="1711">
                  <c:v>4.3867740000000002E-2</c:v>
                </c:pt>
                <c:pt idx="1712">
                  <c:v>4.3885710000000001E-2</c:v>
                </c:pt>
                <c:pt idx="1713">
                  <c:v>4.3882419999999998E-2</c:v>
                </c:pt>
                <c:pt idx="1714">
                  <c:v>4.387274E-2</c:v>
                </c:pt>
                <c:pt idx="1715">
                  <c:v>4.386557E-2</c:v>
                </c:pt>
                <c:pt idx="1716">
                  <c:v>4.387373E-2</c:v>
                </c:pt>
                <c:pt idx="1717">
                  <c:v>4.3889039999999997E-2</c:v>
                </c:pt>
                <c:pt idx="1718">
                  <c:v>4.3884810000000003E-2</c:v>
                </c:pt>
                <c:pt idx="1719">
                  <c:v>4.3864880000000002E-2</c:v>
                </c:pt>
                <c:pt idx="1720">
                  <c:v>4.3868360000000002E-2</c:v>
                </c:pt>
                <c:pt idx="1721">
                  <c:v>4.3885359999999998E-2</c:v>
                </c:pt>
                <c:pt idx="1722">
                  <c:v>4.3869739999999997E-2</c:v>
                </c:pt>
                <c:pt idx="1723">
                  <c:v>4.3881959999999998E-2</c:v>
                </c:pt>
                <c:pt idx="1724">
                  <c:v>4.3865460000000002E-2</c:v>
                </c:pt>
                <c:pt idx="1725">
                  <c:v>4.3858719999999997E-2</c:v>
                </c:pt>
                <c:pt idx="1726">
                  <c:v>4.3857849999999997E-2</c:v>
                </c:pt>
                <c:pt idx="1727">
                  <c:v>4.3881219999999999E-2</c:v>
                </c:pt>
                <c:pt idx="1728">
                  <c:v>4.3866670000000003E-2</c:v>
                </c:pt>
                <c:pt idx="1729">
                  <c:v>4.3863319999999997E-2</c:v>
                </c:pt>
                <c:pt idx="1730">
                  <c:v>4.3875289999999997E-2</c:v>
                </c:pt>
                <c:pt idx="1731">
                  <c:v>4.3872010000000003E-2</c:v>
                </c:pt>
                <c:pt idx="1732">
                  <c:v>4.3861230000000001E-2</c:v>
                </c:pt>
                <c:pt idx="1733">
                  <c:v>4.3854749999999998E-2</c:v>
                </c:pt>
                <c:pt idx="1734">
                  <c:v>4.3851069999999999E-2</c:v>
                </c:pt>
                <c:pt idx="1735">
                  <c:v>4.3844479999999998E-2</c:v>
                </c:pt>
                <c:pt idx="1736">
                  <c:v>4.3872330000000001E-2</c:v>
                </c:pt>
                <c:pt idx="1737">
                  <c:v>4.3861909999999997E-2</c:v>
                </c:pt>
                <c:pt idx="1738">
                  <c:v>4.3867169999999997E-2</c:v>
                </c:pt>
                <c:pt idx="1739">
                  <c:v>4.3887469999999998E-2</c:v>
                </c:pt>
                <c:pt idx="1740">
                  <c:v>4.3862400000000003E-2</c:v>
                </c:pt>
                <c:pt idx="1741">
                  <c:v>4.3859269999999999E-2</c:v>
                </c:pt>
                <c:pt idx="1742">
                  <c:v>4.3856100000000002E-2</c:v>
                </c:pt>
                <c:pt idx="1743">
                  <c:v>4.3855270000000002E-2</c:v>
                </c:pt>
                <c:pt idx="1744">
                  <c:v>4.3860419999999997E-2</c:v>
                </c:pt>
                <c:pt idx="1745">
                  <c:v>4.3862419999999999E-2</c:v>
                </c:pt>
                <c:pt idx="1746">
                  <c:v>4.3853219999999998E-2</c:v>
                </c:pt>
                <c:pt idx="1747">
                  <c:v>4.386731E-2</c:v>
                </c:pt>
                <c:pt idx="1748">
                  <c:v>4.3860240000000002E-2</c:v>
                </c:pt>
                <c:pt idx="1749">
                  <c:v>4.3866589999999997E-2</c:v>
                </c:pt>
                <c:pt idx="1750">
                  <c:v>4.3818990000000002E-2</c:v>
                </c:pt>
                <c:pt idx="1751">
                  <c:v>4.3850460000000001E-2</c:v>
                </c:pt>
                <c:pt idx="1752">
                  <c:v>4.3864100000000003E-2</c:v>
                </c:pt>
                <c:pt idx="1753">
                  <c:v>4.3857460000000001E-2</c:v>
                </c:pt>
                <c:pt idx="1754">
                  <c:v>4.3856760000000002E-2</c:v>
                </c:pt>
                <c:pt idx="1755">
                  <c:v>4.3860740000000002E-2</c:v>
                </c:pt>
                <c:pt idx="1756">
                  <c:v>4.3820730000000002E-2</c:v>
                </c:pt>
                <c:pt idx="1757">
                  <c:v>4.3861120000000003E-2</c:v>
                </c:pt>
                <c:pt idx="1758">
                  <c:v>4.3833379999999998E-2</c:v>
                </c:pt>
                <c:pt idx="1759">
                  <c:v>4.3835350000000002E-2</c:v>
                </c:pt>
                <c:pt idx="1760">
                  <c:v>4.3838879999999997E-2</c:v>
                </c:pt>
                <c:pt idx="1761">
                  <c:v>4.3851220000000003E-2</c:v>
                </c:pt>
                <c:pt idx="1762">
                  <c:v>4.3836199999999999E-2</c:v>
                </c:pt>
                <c:pt idx="1763">
                  <c:v>4.382602E-2</c:v>
                </c:pt>
                <c:pt idx="1764">
                  <c:v>4.3835119999999998E-2</c:v>
                </c:pt>
                <c:pt idx="1765">
                  <c:v>4.3840610000000002E-2</c:v>
                </c:pt>
                <c:pt idx="1766">
                  <c:v>4.3859059999999998E-2</c:v>
                </c:pt>
                <c:pt idx="1767">
                  <c:v>4.3820900000000003E-2</c:v>
                </c:pt>
                <c:pt idx="1768">
                  <c:v>4.3817670000000003E-2</c:v>
                </c:pt>
                <c:pt idx="1769">
                  <c:v>4.3849069999999997E-2</c:v>
                </c:pt>
                <c:pt idx="1770">
                  <c:v>4.3825200000000002E-2</c:v>
                </c:pt>
                <c:pt idx="1771">
                  <c:v>4.3802170000000001E-2</c:v>
                </c:pt>
                <c:pt idx="1772">
                  <c:v>4.3863699999999999E-2</c:v>
                </c:pt>
                <c:pt idx="1773">
                  <c:v>4.3832110000000001E-2</c:v>
                </c:pt>
                <c:pt idx="1774">
                  <c:v>4.3814329999999999E-2</c:v>
                </c:pt>
                <c:pt idx="1775">
                  <c:v>4.3826259999999999E-2</c:v>
                </c:pt>
                <c:pt idx="1776">
                  <c:v>4.3827480000000002E-2</c:v>
                </c:pt>
                <c:pt idx="1777">
                  <c:v>4.3830090000000002E-2</c:v>
                </c:pt>
                <c:pt idx="1778">
                  <c:v>4.3824700000000001E-2</c:v>
                </c:pt>
                <c:pt idx="1779">
                  <c:v>4.3833480000000001E-2</c:v>
                </c:pt>
                <c:pt idx="1780">
                  <c:v>4.382262E-2</c:v>
                </c:pt>
                <c:pt idx="1781">
                  <c:v>4.3815199999999999E-2</c:v>
                </c:pt>
                <c:pt idx="1782">
                  <c:v>4.3802519999999998E-2</c:v>
                </c:pt>
                <c:pt idx="1783">
                  <c:v>4.3840560000000001E-2</c:v>
                </c:pt>
                <c:pt idx="1784">
                  <c:v>4.3824269999999999E-2</c:v>
                </c:pt>
                <c:pt idx="1785">
                  <c:v>4.3816880000000002E-2</c:v>
                </c:pt>
                <c:pt idx="1786">
                  <c:v>4.383857E-2</c:v>
                </c:pt>
                <c:pt idx="1787">
                  <c:v>4.3825009999999998E-2</c:v>
                </c:pt>
                <c:pt idx="1788">
                  <c:v>4.3805259999999999E-2</c:v>
                </c:pt>
                <c:pt idx="1789">
                  <c:v>4.3840610000000002E-2</c:v>
                </c:pt>
                <c:pt idx="1790">
                  <c:v>4.3829069999999998E-2</c:v>
                </c:pt>
                <c:pt idx="1791">
                  <c:v>4.3794720000000002E-2</c:v>
                </c:pt>
                <c:pt idx="1792">
                  <c:v>4.3824160000000001E-2</c:v>
                </c:pt>
                <c:pt idx="1793">
                  <c:v>4.3832070000000001E-2</c:v>
                </c:pt>
                <c:pt idx="1794">
                  <c:v>4.3807659999999998E-2</c:v>
                </c:pt>
                <c:pt idx="1795">
                  <c:v>4.3816790000000001E-2</c:v>
                </c:pt>
                <c:pt idx="1796">
                  <c:v>4.381347E-2</c:v>
                </c:pt>
                <c:pt idx="1797">
                  <c:v>4.3805690000000001E-2</c:v>
                </c:pt>
                <c:pt idx="1798">
                  <c:v>4.3812490000000003E-2</c:v>
                </c:pt>
                <c:pt idx="1799">
                  <c:v>4.382904E-2</c:v>
                </c:pt>
                <c:pt idx="1800">
                  <c:v>4.3795069999999998E-2</c:v>
                </c:pt>
                <c:pt idx="1801">
                  <c:v>4.3818320000000001E-2</c:v>
                </c:pt>
                <c:pt idx="1802">
                  <c:v>4.3822229999999997E-2</c:v>
                </c:pt>
                <c:pt idx="1803">
                  <c:v>4.379823E-2</c:v>
                </c:pt>
                <c:pt idx="1804">
                  <c:v>4.3833209999999997E-2</c:v>
                </c:pt>
                <c:pt idx="1805">
                  <c:v>4.381003E-2</c:v>
                </c:pt>
                <c:pt idx="1806">
                  <c:v>4.3809269999999997E-2</c:v>
                </c:pt>
                <c:pt idx="1807">
                  <c:v>4.3814869999999999E-2</c:v>
                </c:pt>
                <c:pt idx="1808">
                  <c:v>4.3799020000000001E-2</c:v>
                </c:pt>
                <c:pt idx="1809">
                  <c:v>4.3812440000000001E-2</c:v>
                </c:pt>
                <c:pt idx="1810">
                  <c:v>4.3798049999999998E-2</c:v>
                </c:pt>
                <c:pt idx="1811">
                  <c:v>4.3812990000000003E-2</c:v>
                </c:pt>
                <c:pt idx="1812">
                  <c:v>4.3821829999999999E-2</c:v>
                </c:pt>
                <c:pt idx="1813">
                  <c:v>4.379338E-2</c:v>
                </c:pt>
                <c:pt idx="1814">
                  <c:v>4.3821840000000001E-2</c:v>
                </c:pt>
                <c:pt idx="1815">
                  <c:v>4.3825839999999998E-2</c:v>
                </c:pt>
                <c:pt idx="1816">
                  <c:v>4.3761399999999999E-2</c:v>
                </c:pt>
                <c:pt idx="1817">
                  <c:v>4.3767670000000002E-2</c:v>
                </c:pt>
                <c:pt idx="1818">
                  <c:v>4.382113E-2</c:v>
                </c:pt>
                <c:pt idx="1819">
                  <c:v>4.3807480000000003E-2</c:v>
                </c:pt>
                <c:pt idx="1820">
                  <c:v>4.3790660000000002E-2</c:v>
                </c:pt>
                <c:pt idx="1821">
                  <c:v>4.3783040000000002E-2</c:v>
                </c:pt>
                <c:pt idx="1822">
                  <c:v>4.3771659999999997E-2</c:v>
                </c:pt>
                <c:pt idx="1823">
                  <c:v>4.3781569999999999E-2</c:v>
                </c:pt>
                <c:pt idx="1824">
                  <c:v>4.3810839999999997E-2</c:v>
                </c:pt>
                <c:pt idx="1825">
                  <c:v>4.3771949999999997E-2</c:v>
                </c:pt>
                <c:pt idx="1826">
                  <c:v>4.3789120000000001E-2</c:v>
                </c:pt>
                <c:pt idx="1827">
                  <c:v>4.381372E-2</c:v>
                </c:pt>
                <c:pt idx="1828">
                  <c:v>4.3779600000000002E-2</c:v>
                </c:pt>
                <c:pt idx="1829">
                  <c:v>4.3787029999999998E-2</c:v>
                </c:pt>
                <c:pt idx="1830">
                  <c:v>4.3793560000000002E-2</c:v>
                </c:pt>
                <c:pt idx="1831">
                  <c:v>4.3795090000000002E-2</c:v>
                </c:pt>
                <c:pt idx="1832">
                  <c:v>4.3792780000000003E-2</c:v>
                </c:pt>
                <c:pt idx="1833">
                  <c:v>4.3754929999999997E-2</c:v>
                </c:pt>
                <c:pt idx="1834">
                  <c:v>4.3772119999999998E-2</c:v>
                </c:pt>
                <c:pt idx="1835">
                  <c:v>4.3761849999999998E-2</c:v>
                </c:pt>
                <c:pt idx="1836">
                  <c:v>4.3789149999999999E-2</c:v>
                </c:pt>
                <c:pt idx="1837">
                  <c:v>4.3786539999999999E-2</c:v>
                </c:pt>
                <c:pt idx="1838">
                  <c:v>4.3793899999999997E-2</c:v>
                </c:pt>
                <c:pt idx="1839">
                  <c:v>4.3794359999999997E-2</c:v>
                </c:pt>
                <c:pt idx="1840">
                  <c:v>4.3804830000000003E-2</c:v>
                </c:pt>
                <c:pt idx="1841">
                  <c:v>4.3803439999999999E-2</c:v>
                </c:pt>
                <c:pt idx="1842">
                  <c:v>4.3845700000000001E-2</c:v>
                </c:pt>
                <c:pt idx="1843">
                  <c:v>4.3795639999999997E-2</c:v>
                </c:pt>
                <c:pt idx="1844">
                  <c:v>4.3810889999999998E-2</c:v>
                </c:pt>
                <c:pt idx="1845">
                  <c:v>4.383919E-2</c:v>
                </c:pt>
                <c:pt idx="1846">
                  <c:v>4.3835489999999998E-2</c:v>
                </c:pt>
                <c:pt idx="1847">
                  <c:v>4.3833400000000002E-2</c:v>
                </c:pt>
                <c:pt idx="1848">
                  <c:v>4.3816870000000001E-2</c:v>
                </c:pt>
                <c:pt idx="1849">
                  <c:v>4.3885269999999997E-2</c:v>
                </c:pt>
                <c:pt idx="1850">
                  <c:v>4.3906090000000002E-2</c:v>
                </c:pt>
                <c:pt idx="1851">
                  <c:v>4.3872380000000002E-2</c:v>
                </c:pt>
                <c:pt idx="1852">
                  <c:v>4.3895650000000001E-2</c:v>
                </c:pt>
                <c:pt idx="1853">
                  <c:v>4.3901080000000002E-2</c:v>
                </c:pt>
                <c:pt idx="1854">
                  <c:v>4.3883110000000003E-2</c:v>
                </c:pt>
                <c:pt idx="1855">
                  <c:v>4.3914660000000001E-2</c:v>
                </c:pt>
                <c:pt idx="1856">
                  <c:v>4.389941E-2</c:v>
                </c:pt>
                <c:pt idx="1857">
                  <c:v>4.3879689999999999E-2</c:v>
                </c:pt>
                <c:pt idx="1858">
                  <c:v>4.3887700000000002E-2</c:v>
                </c:pt>
                <c:pt idx="1859">
                  <c:v>4.3925020000000002E-2</c:v>
                </c:pt>
                <c:pt idx="1860">
                  <c:v>4.3937039999999997E-2</c:v>
                </c:pt>
                <c:pt idx="1861">
                  <c:v>4.3908599999999999E-2</c:v>
                </c:pt>
                <c:pt idx="1862">
                  <c:v>4.3944089999999998E-2</c:v>
                </c:pt>
                <c:pt idx="1863">
                  <c:v>4.3921500000000002E-2</c:v>
                </c:pt>
                <c:pt idx="1864">
                  <c:v>4.3927099999999997E-2</c:v>
                </c:pt>
                <c:pt idx="1865">
                  <c:v>4.3945240000000003E-2</c:v>
                </c:pt>
                <c:pt idx="1866">
                  <c:v>4.394783E-2</c:v>
                </c:pt>
                <c:pt idx="1867">
                  <c:v>4.395715E-2</c:v>
                </c:pt>
                <c:pt idx="1868">
                  <c:v>4.3947939999999998E-2</c:v>
                </c:pt>
                <c:pt idx="1869">
                  <c:v>4.3964900000000001E-2</c:v>
                </c:pt>
                <c:pt idx="1870">
                  <c:v>4.3942740000000001E-2</c:v>
                </c:pt>
                <c:pt idx="1871">
                  <c:v>4.3950660000000003E-2</c:v>
                </c:pt>
                <c:pt idx="1872">
                  <c:v>4.3989E-2</c:v>
                </c:pt>
                <c:pt idx="1873">
                  <c:v>4.3958379999999998E-2</c:v>
                </c:pt>
                <c:pt idx="1874">
                  <c:v>4.3976460000000002E-2</c:v>
                </c:pt>
                <c:pt idx="1875">
                  <c:v>4.3987449999999997E-2</c:v>
                </c:pt>
                <c:pt idx="1876">
                  <c:v>4.4005839999999997E-2</c:v>
                </c:pt>
                <c:pt idx="1877">
                  <c:v>4.3988180000000002E-2</c:v>
                </c:pt>
                <c:pt idx="1878">
                  <c:v>4.3993110000000002E-2</c:v>
                </c:pt>
                <c:pt idx="1879">
                  <c:v>4.3995659999999999E-2</c:v>
                </c:pt>
                <c:pt idx="1880">
                  <c:v>4.4012540000000003E-2</c:v>
                </c:pt>
                <c:pt idx="1881">
                  <c:v>4.398701E-2</c:v>
                </c:pt>
                <c:pt idx="1882">
                  <c:v>4.4000789999999998E-2</c:v>
                </c:pt>
                <c:pt idx="1883">
                  <c:v>4.3993709999999998E-2</c:v>
                </c:pt>
                <c:pt idx="1884">
                  <c:v>4.4001930000000002E-2</c:v>
                </c:pt>
                <c:pt idx="1885">
                  <c:v>4.402967E-2</c:v>
                </c:pt>
                <c:pt idx="1886">
                  <c:v>4.4022279999999997E-2</c:v>
                </c:pt>
                <c:pt idx="1887">
                  <c:v>4.3998919999999997E-2</c:v>
                </c:pt>
                <c:pt idx="1888">
                  <c:v>4.4032410000000001E-2</c:v>
                </c:pt>
                <c:pt idx="1889">
                  <c:v>4.4048209999999997E-2</c:v>
                </c:pt>
                <c:pt idx="1890">
                  <c:v>4.4000079999999997E-2</c:v>
                </c:pt>
                <c:pt idx="1891">
                  <c:v>4.4016659999999999E-2</c:v>
                </c:pt>
                <c:pt idx="1892">
                  <c:v>4.4039210000000002E-2</c:v>
                </c:pt>
                <c:pt idx="1893">
                  <c:v>4.4019679999999999E-2</c:v>
                </c:pt>
                <c:pt idx="1894">
                  <c:v>4.4040410000000002E-2</c:v>
                </c:pt>
                <c:pt idx="1895">
                  <c:v>4.401476E-2</c:v>
                </c:pt>
                <c:pt idx="1896">
                  <c:v>4.4049900000000003E-2</c:v>
                </c:pt>
                <c:pt idx="1897">
                  <c:v>4.4028850000000001E-2</c:v>
                </c:pt>
                <c:pt idx="1898">
                  <c:v>4.4049199999999997E-2</c:v>
                </c:pt>
                <c:pt idx="1899">
                  <c:v>4.4049289999999998E-2</c:v>
                </c:pt>
                <c:pt idx="1900">
                  <c:v>4.405398E-2</c:v>
                </c:pt>
                <c:pt idx="1901">
                  <c:v>4.4046080000000001E-2</c:v>
                </c:pt>
                <c:pt idx="1902">
                  <c:v>4.4068660000000003E-2</c:v>
                </c:pt>
                <c:pt idx="1903">
                  <c:v>4.4075820000000002E-2</c:v>
                </c:pt>
                <c:pt idx="1904">
                  <c:v>4.4092989999999999E-2</c:v>
                </c:pt>
                <c:pt idx="1905">
                  <c:v>4.4071689999999997E-2</c:v>
                </c:pt>
                <c:pt idx="1906">
                  <c:v>4.4083249999999997E-2</c:v>
                </c:pt>
                <c:pt idx="1907">
                  <c:v>4.4095870000000002E-2</c:v>
                </c:pt>
                <c:pt idx="1908">
                  <c:v>4.409971E-2</c:v>
                </c:pt>
                <c:pt idx="1909">
                  <c:v>4.4095450000000001E-2</c:v>
                </c:pt>
                <c:pt idx="1910">
                  <c:v>4.4119980000000003E-2</c:v>
                </c:pt>
                <c:pt idx="1911">
                  <c:v>4.4104740000000003E-2</c:v>
                </c:pt>
                <c:pt idx="1912">
                  <c:v>4.410008E-2</c:v>
                </c:pt>
                <c:pt idx="1913">
                  <c:v>4.409896E-2</c:v>
                </c:pt>
                <c:pt idx="1914">
                  <c:v>4.4107069999999998E-2</c:v>
                </c:pt>
                <c:pt idx="1915">
                  <c:v>4.4134E-2</c:v>
                </c:pt>
                <c:pt idx="1916">
                  <c:v>4.4114630000000002E-2</c:v>
                </c:pt>
                <c:pt idx="1917">
                  <c:v>4.4126890000000002E-2</c:v>
                </c:pt>
                <c:pt idx="1918">
                  <c:v>4.4155609999999998E-2</c:v>
                </c:pt>
                <c:pt idx="1919">
                  <c:v>4.415939E-2</c:v>
                </c:pt>
                <c:pt idx="1920">
                  <c:v>4.4156470000000003E-2</c:v>
                </c:pt>
                <c:pt idx="1921">
                  <c:v>4.4171519999999999E-2</c:v>
                </c:pt>
                <c:pt idx="1922">
                  <c:v>4.4157710000000003E-2</c:v>
                </c:pt>
                <c:pt idx="1923">
                  <c:v>4.4170880000000003E-2</c:v>
                </c:pt>
                <c:pt idx="1924">
                  <c:v>4.4190960000000001E-2</c:v>
                </c:pt>
                <c:pt idx="1925">
                  <c:v>4.418122E-2</c:v>
                </c:pt>
                <c:pt idx="1926">
                  <c:v>4.4187230000000001E-2</c:v>
                </c:pt>
                <c:pt idx="1927">
                  <c:v>4.4158019999999999E-2</c:v>
                </c:pt>
                <c:pt idx="1928">
                  <c:v>4.4160720000000001E-2</c:v>
                </c:pt>
                <c:pt idx="1929">
                  <c:v>4.4147230000000003E-2</c:v>
                </c:pt>
                <c:pt idx="1930">
                  <c:v>4.418557E-2</c:v>
                </c:pt>
                <c:pt idx="1931">
                  <c:v>4.4196359999999997E-2</c:v>
                </c:pt>
                <c:pt idx="1932">
                  <c:v>4.4206240000000001E-2</c:v>
                </c:pt>
                <c:pt idx="1933">
                  <c:v>4.4184180000000003E-2</c:v>
                </c:pt>
                <c:pt idx="1934">
                  <c:v>4.4176350000000003E-2</c:v>
                </c:pt>
                <c:pt idx="1935">
                  <c:v>4.4191019999999998E-2</c:v>
                </c:pt>
                <c:pt idx="1936">
                  <c:v>4.4186700000000002E-2</c:v>
                </c:pt>
                <c:pt idx="1937">
                  <c:v>4.4207040000000003E-2</c:v>
                </c:pt>
                <c:pt idx="1938">
                  <c:v>4.422823E-2</c:v>
                </c:pt>
                <c:pt idx="1939">
                  <c:v>4.4176880000000002E-2</c:v>
                </c:pt>
                <c:pt idx="1940">
                  <c:v>4.4170510000000003E-2</c:v>
                </c:pt>
                <c:pt idx="1941">
                  <c:v>4.4197029999999998E-2</c:v>
                </c:pt>
                <c:pt idx="1942">
                  <c:v>4.4209579999999998E-2</c:v>
                </c:pt>
                <c:pt idx="1943">
                  <c:v>4.4193200000000002E-2</c:v>
                </c:pt>
                <c:pt idx="1944">
                  <c:v>4.4174900000000003E-2</c:v>
                </c:pt>
                <c:pt idx="1945">
                  <c:v>4.4179509999999998E-2</c:v>
                </c:pt>
                <c:pt idx="1946">
                  <c:v>4.4173070000000002E-2</c:v>
                </c:pt>
                <c:pt idx="1947">
                  <c:v>4.4187110000000002E-2</c:v>
                </c:pt>
                <c:pt idx="1948">
                  <c:v>4.4207490000000002E-2</c:v>
                </c:pt>
                <c:pt idx="1949">
                  <c:v>4.419737E-2</c:v>
                </c:pt>
                <c:pt idx="1950">
                  <c:v>4.418279E-2</c:v>
                </c:pt>
                <c:pt idx="1951">
                  <c:v>4.4174230000000002E-2</c:v>
                </c:pt>
                <c:pt idx="1952">
                  <c:v>4.4171630000000003E-2</c:v>
                </c:pt>
                <c:pt idx="1953">
                  <c:v>4.4155449999999999E-2</c:v>
                </c:pt>
                <c:pt idx="1954">
                  <c:v>4.4152799999999999E-2</c:v>
                </c:pt>
                <c:pt idx="1955">
                  <c:v>4.4162159999999999E-2</c:v>
                </c:pt>
                <c:pt idx="1956">
                  <c:v>4.4168510000000001E-2</c:v>
                </c:pt>
                <c:pt idx="1957">
                  <c:v>4.4144910000000002E-2</c:v>
                </c:pt>
                <c:pt idx="1958">
                  <c:v>4.414647E-2</c:v>
                </c:pt>
                <c:pt idx="1959">
                  <c:v>4.4145650000000002E-2</c:v>
                </c:pt>
                <c:pt idx="1960">
                  <c:v>4.4140079999999998E-2</c:v>
                </c:pt>
                <c:pt idx="1961">
                  <c:v>4.415384E-2</c:v>
                </c:pt>
                <c:pt idx="1962">
                  <c:v>4.4127930000000003E-2</c:v>
                </c:pt>
                <c:pt idx="1963">
                  <c:v>4.4145110000000001E-2</c:v>
                </c:pt>
                <c:pt idx="1964">
                  <c:v>4.4142870000000001E-2</c:v>
                </c:pt>
                <c:pt idx="1965">
                  <c:v>4.4157299999999997E-2</c:v>
                </c:pt>
                <c:pt idx="1966">
                  <c:v>4.4174020000000001E-2</c:v>
                </c:pt>
                <c:pt idx="1967">
                  <c:v>4.4142239999999999E-2</c:v>
                </c:pt>
                <c:pt idx="1968">
                  <c:v>4.4106470000000002E-2</c:v>
                </c:pt>
                <c:pt idx="1969">
                  <c:v>4.4146810000000002E-2</c:v>
                </c:pt>
                <c:pt idx="1970">
                  <c:v>4.4162430000000003E-2</c:v>
                </c:pt>
                <c:pt idx="1971">
                  <c:v>4.4131299999999998E-2</c:v>
                </c:pt>
                <c:pt idx="1972">
                  <c:v>4.4151639999999999E-2</c:v>
                </c:pt>
                <c:pt idx="1973">
                  <c:v>4.413856E-2</c:v>
                </c:pt>
                <c:pt idx="1974">
                  <c:v>4.4129670000000003E-2</c:v>
                </c:pt>
                <c:pt idx="1975">
                  <c:v>4.4138459999999997E-2</c:v>
                </c:pt>
                <c:pt idx="1976">
                  <c:v>4.4151509999999998E-2</c:v>
                </c:pt>
                <c:pt idx="1977">
                  <c:v>4.4139690000000002E-2</c:v>
                </c:pt>
                <c:pt idx="1978">
                  <c:v>4.4154289999999999E-2</c:v>
                </c:pt>
                <c:pt idx="1979">
                  <c:v>4.4113289999999999E-2</c:v>
                </c:pt>
                <c:pt idx="1980">
                  <c:v>4.4140459999999999E-2</c:v>
                </c:pt>
                <c:pt idx="1981">
                  <c:v>4.410207E-2</c:v>
                </c:pt>
                <c:pt idx="1982">
                  <c:v>4.4162760000000002E-2</c:v>
                </c:pt>
                <c:pt idx="1983">
                  <c:v>4.4126619999999998E-2</c:v>
                </c:pt>
                <c:pt idx="1984">
                  <c:v>4.4151269999999999E-2</c:v>
                </c:pt>
                <c:pt idx="1985">
                  <c:v>4.4152499999999997E-2</c:v>
                </c:pt>
                <c:pt idx="1986">
                  <c:v>4.4135199999999999E-2</c:v>
                </c:pt>
                <c:pt idx="1987">
                  <c:v>4.414187E-2</c:v>
                </c:pt>
                <c:pt idx="1988">
                  <c:v>4.4143040000000001E-2</c:v>
                </c:pt>
                <c:pt idx="1989">
                  <c:v>4.4140119999999998E-2</c:v>
                </c:pt>
                <c:pt idx="1990">
                  <c:v>4.4126869999999999E-2</c:v>
                </c:pt>
                <c:pt idx="1991">
                  <c:v>4.4107220000000003E-2</c:v>
                </c:pt>
                <c:pt idx="1992">
                  <c:v>4.4133730000000003E-2</c:v>
                </c:pt>
                <c:pt idx="1993">
                  <c:v>4.413798E-2</c:v>
                </c:pt>
                <c:pt idx="1994">
                  <c:v>4.4130259999999998E-2</c:v>
                </c:pt>
                <c:pt idx="1995">
                  <c:v>4.4129050000000003E-2</c:v>
                </c:pt>
                <c:pt idx="1996">
                  <c:v>4.4120020000000003E-2</c:v>
                </c:pt>
                <c:pt idx="1997">
                  <c:v>4.4125449999999997E-2</c:v>
                </c:pt>
                <c:pt idx="1998">
                  <c:v>4.4134609999999998E-2</c:v>
                </c:pt>
                <c:pt idx="1999">
                  <c:v>4.415997E-2</c:v>
                </c:pt>
                <c:pt idx="2000">
                  <c:v>4.4153289999999998E-2</c:v>
                </c:pt>
                <c:pt idx="2001">
                  <c:v>4.4122540000000002E-2</c:v>
                </c:pt>
                <c:pt idx="2002">
                  <c:v>4.4138700000000003E-2</c:v>
                </c:pt>
                <c:pt idx="2003">
                  <c:v>4.4134960000000001E-2</c:v>
                </c:pt>
                <c:pt idx="2004">
                  <c:v>4.4123549999999997E-2</c:v>
                </c:pt>
                <c:pt idx="2005">
                  <c:v>4.4134310000000003E-2</c:v>
                </c:pt>
                <c:pt idx="2006">
                  <c:v>4.4127479999999997E-2</c:v>
                </c:pt>
                <c:pt idx="2007">
                  <c:v>4.4121800000000003E-2</c:v>
                </c:pt>
                <c:pt idx="2008">
                  <c:v>4.4099380000000001E-2</c:v>
                </c:pt>
                <c:pt idx="2009">
                  <c:v>4.4160640000000001E-2</c:v>
                </c:pt>
                <c:pt idx="2010">
                  <c:v>4.413065E-2</c:v>
                </c:pt>
                <c:pt idx="2011">
                  <c:v>4.4132640000000001E-2</c:v>
                </c:pt>
                <c:pt idx="2012">
                  <c:v>4.414448E-2</c:v>
                </c:pt>
                <c:pt idx="2013">
                  <c:v>4.4140350000000002E-2</c:v>
                </c:pt>
                <c:pt idx="2014">
                  <c:v>4.412435E-2</c:v>
                </c:pt>
                <c:pt idx="2015">
                  <c:v>4.4136790000000002E-2</c:v>
                </c:pt>
                <c:pt idx="2016">
                  <c:v>4.415475E-2</c:v>
                </c:pt>
                <c:pt idx="2017">
                  <c:v>4.4134880000000001E-2</c:v>
                </c:pt>
                <c:pt idx="2018">
                  <c:v>4.4158759999999998E-2</c:v>
                </c:pt>
                <c:pt idx="2019">
                  <c:v>4.4114090000000002E-2</c:v>
                </c:pt>
                <c:pt idx="2020">
                  <c:v>4.4126840000000001E-2</c:v>
                </c:pt>
                <c:pt idx="2021">
                  <c:v>4.4122790000000002E-2</c:v>
                </c:pt>
                <c:pt idx="2022">
                  <c:v>4.4163710000000002E-2</c:v>
                </c:pt>
                <c:pt idx="2023">
                  <c:v>4.4152820000000002E-2</c:v>
                </c:pt>
                <c:pt idx="2024">
                  <c:v>4.4128380000000002E-2</c:v>
                </c:pt>
                <c:pt idx="2025">
                  <c:v>4.4127680000000002E-2</c:v>
                </c:pt>
                <c:pt idx="2026">
                  <c:v>4.4118869999999998E-2</c:v>
                </c:pt>
                <c:pt idx="2027">
                  <c:v>4.4121960000000002E-2</c:v>
                </c:pt>
                <c:pt idx="2028">
                  <c:v>4.4153659999999997E-2</c:v>
                </c:pt>
                <c:pt idx="2029">
                  <c:v>4.4146009999999999E-2</c:v>
                </c:pt>
                <c:pt idx="2030">
                  <c:v>4.4145049999999998E-2</c:v>
                </c:pt>
                <c:pt idx="2031">
                  <c:v>4.4135019999999997E-2</c:v>
                </c:pt>
                <c:pt idx="2032">
                  <c:v>4.412978E-2</c:v>
                </c:pt>
                <c:pt idx="2033">
                  <c:v>4.4129300000000003E-2</c:v>
                </c:pt>
                <c:pt idx="2034">
                  <c:v>4.4157450000000001E-2</c:v>
                </c:pt>
                <c:pt idx="2035">
                  <c:v>4.4108469999999997E-2</c:v>
                </c:pt>
                <c:pt idx="2036">
                  <c:v>4.4151679999999999E-2</c:v>
                </c:pt>
                <c:pt idx="2037">
                  <c:v>4.4153009999999999E-2</c:v>
                </c:pt>
                <c:pt idx="2038">
                  <c:v>4.413073E-2</c:v>
                </c:pt>
                <c:pt idx="2039">
                  <c:v>4.4132699999999997E-2</c:v>
                </c:pt>
                <c:pt idx="2040">
                  <c:v>4.4145040000000003E-2</c:v>
                </c:pt>
                <c:pt idx="2041">
                  <c:v>4.411984E-2</c:v>
                </c:pt>
                <c:pt idx="2042">
                  <c:v>4.4146850000000001E-2</c:v>
                </c:pt>
                <c:pt idx="2043">
                  <c:v>4.410364E-2</c:v>
                </c:pt>
                <c:pt idx="2044">
                  <c:v>4.415177E-2</c:v>
                </c:pt>
                <c:pt idx="2045">
                  <c:v>4.4125270000000001E-2</c:v>
                </c:pt>
                <c:pt idx="2046">
                  <c:v>4.414684E-2</c:v>
                </c:pt>
                <c:pt idx="2047">
                  <c:v>4.4126060000000002E-2</c:v>
                </c:pt>
                <c:pt idx="2048">
                  <c:v>4.4118749999999998E-2</c:v>
                </c:pt>
                <c:pt idx="2049">
                  <c:v>4.4122050000000003E-2</c:v>
                </c:pt>
                <c:pt idx="2050">
                  <c:v>4.4105800000000001E-2</c:v>
                </c:pt>
                <c:pt idx="2051">
                  <c:v>4.4124049999999998E-2</c:v>
                </c:pt>
                <c:pt idx="2052">
                  <c:v>4.4129250000000002E-2</c:v>
                </c:pt>
                <c:pt idx="2053">
                  <c:v>4.415181E-2</c:v>
                </c:pt>
                <c:pt idx="2054">
                  <c:v>4.4141470000000002E-2</c:v>
                </c:pt>
                <c:pt idx="2055">
                  <c:v>4.4140800000000001E-2</c:v>
                </c:pt>
                <c:pt idx="2056">
                  <c:v>4.413313E-2</c:v>
                </c:pt>
                <c:pt idx="2057">
                  <c:v>4.4145049999999998E-2</c:v>
                </c:pt>
                <c:pt idx="2058">
                  <c:v>4.4136040000000001E-2</c:v>
                </c:pt>
                <c:pt idx="2059">
                  <c:v>4.4142239999999999E-2</c:v>
                </c:pt>
                <c:pt idx="2060">
                  <c:v>4.4142269999999997E-2</c:v>
                </c:pt>
                <c:pt idx="2061">
                  <c:v>4.413421E-2</c:v>
                </c:pt>
                <c:pt idx="2062">
                  <c:v>4.4122630000000003E-2</c:v>
                </c:pt>
                <c:pt idx="2063">
                  <c:v>4.4106569999999998E-2</c:v>
                </c:pt>
                <c:pt idx="2064">
                  <c:v>4.4157420000000003E-2</c:v>
                </c:pt>
                <c:pt idx="2065">
                  <c:v>4.412087E-2</c:v>
                </c:pt>
                <c:pt idx="2066">
                  <c:v>4.4132579999999998E-2</c:v>
                </c:pt>
                <c:pt idx="2067">
                  <c:v>4.4115849999999998E-2</c:v>
                </c:pt>
                <c:pt idx="2068">
                  <c:v>4.412228E-2</c:v>
                </c:pt>
                <c:pt idx="2069">
                  <c:v>4.4129069999999999E-2</c:v>
                </c:pt>
                <c:pt idx="2070">
                  <c:v>4.4103490000000002E-2</c:v>
                </c:pt>
                <c:pt idx="2071">
                  <c:v>4.413309E-2</c:v>
                </c:pt>
                <c:pt idx="2072">
                  <c:v>4.4133749999999999E-2</c:v>
                </c:pt>
                <c:pt idx="2073">
                  <c:v>4.4141510000000002E-2</c:v>
                </c:pt>
                <c:pt idx="2074">
                  <c:v>4.4150019999999998E-2</c:v>
                </c:pt>
                <c:pt idx="2075">
                  <c:v>4.4114399999999998E-2</c:v>
                </c:pt>
                <c:pt idx="2076">
                  <c:v>4.4149849999999997E-2</c:v>
                </c:pt>
                <c:pt idx="2077">
                  <c:v>4.4125280000000003E-2</c:v>
                </c:pt>
                <c:pt idx="2078">
                  <c:v>4.4123809999999999E-2</c:v>
                </c:pt>
                <c:pt idx="2079">
                  <c:v>4.413479E-2</c:v>
                </c:pt>
                <c:pt idx="2080">
                  <c:v>4.412518E-2</c:v>
                </c:pt>
                <c:pt idx="2081">
                  <c:v>4.4141220000000002E-2</c:v>
                </c:pt>
                <c:pt idx="2082">
                  <c:v>4.4133989999999998E-2</c:v>
                </c:pt>
                <c:pt idx="2083">
                  <c:v>4.4111589999999999E-2</c:v>
                </c:pt>
                <c:pt idx="2084">
                  <c:v>4.4121599999999997E-2</c:v>
                </c:pt>
                <c:pt idx="2085">
                  <c:v>4.4149710000000002E-2</c:v>
                </c:pt>
                <c:pt idx="2086">
                  <c:v>4.4136109999999999E-2</c:v>
                </c:pt>
                <c:pt idx="2087">
                  <c:v>4.4131339999999998E-2</c:v>
                </c:pt>
                <c:pt idx="2088">
                  <c:v>4.4132409999999997E-2</c:v>
                </c:pt>
                <c:pt idx="2089">
                  <c:v>4.413342E-2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5FB4-4E93-BC12-9BA6DF7352E4}"/>
            </c:ext>
          </c:extLst>
        </c:ser>
        <c:ser>
          <c:idx val="2"/>
          <c:order val="2"/>
          <c:tx>
            <c:strRef>
              <c:f>Tslice!$Q$2</c:f>
              <c:strCache>
                <c:ptCount val="1"/>
                <c:pt idx="0">
                  <c:v>0.5 kHz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none"/>
          </c:marker>
          <c:xVal>
            <c:numRef>
              <c:f>Tslice!$Q$4:$Q$5000</c:f>
              <c:numCache>
                <c:formatCode>General</c:formatCode>
                <c:ptCount val="4997"/>
                <c:pt idx="0">
                  <c:v>0</c:v>
                </c:pt>
                <c:pt idx="1">
                  <c:v>2.1999999999999999E-2</c:v>
                </c:pt>
                <c:pt idx="2">
                  <c:v>5.6000000000000001E-2</c:v>
                </c:pt>
                <c:pt idx="3">
                  <c:v>8.8999999999999996E-2</c:v>
                </c:pt>
                <c:pt idx="4">
                  <c:v>0.122</c:v>
                </c:pt>
                <c:pt idx="5">
                  <c:v>0.156</c:v>
                </c:pt>
                <c:pt idx="6">
                  <c:v>0.189</c:v>
                </c:pt>
                <c:pt idx="7">
                  <c:v>0.223</c:v>
                </c:pt>
                <c:pt idx="8">
                  <c:v>0.25600000000000001</c:v>
                </c:pt>
                <c:pt idx="9">
                  <c:v>0.28899999999999998</c:v>
                </c:pt>
                <c:pt idx="10">
                  <c:v>0.32300000000000001</c:v>
                </c:pt>
                <c:pt idx="11">
                  <c:v>0.35599999999999998</c:v>
                </c:pt>
                <c:pt idx="12">
                  <c:v>0.38900000000000001</c:v>
                </c:pt>
                <c:pt idx="13">
                  <c:v>0.42199999999999999</c:v>
                </c:pt>
                <c:pt idx="14">
                  <c:v>0.45600000000000002</c:v>
                </c:pt>
                <c:pt idx="15">
                  <c:v>0.48899999999999999</c:v>
                </c:pt>
                <c:pt idx="16">
                  <c:v>0.52200000000000002</c:v>
                </c:pt>
                <c:pt idx="17">
                  <c:v>0.55600000000000005</c:v>
                </c:pt>
                <c:pt idx="18">
                  <c:v>0.58899999999999997</c:v>
                </c:pt>
                <c:pt idx="19">
                  <c:v>0.623</c:v>
                </c:pt>
                <c:pt idx="20">
                  <c:v>0.65600000000000003</c:v>
                </c:pt>
                <c:pt idx="21">
                  <c:v>0.68899999999999995</c:v>
                </c:pt>
                <c:pt idx="22">
                  <c:v>0.72299999999999998</c:v>
                </c:pt>
                <c:pt idx="23">
                  <c:v>0.75600000000000001</c:v>
                </c:pt>
                <c:pt idx="24">
                  <c:v>0.78900000000000003</c:v>
                </c:pt>
                <c:pt idx="25">
                  <c:v>0.82299999999999995</c:v>
                </c:pt>
                <c:pt idx="26">
                  <c:v>0.85599999999999998</c:v>
                </c:pt>
                <c:pt idx="27">
                  <c:v>0.88900000000000001</c:v>
                </c:pt>
                <c:pt idx="28">
                  <c:v>0.92200000000000004</c:v>
                </c:pt>
                <c:pt idx="29">
                  <c:v>0.95599999999999996</c:v>
                </c:pt>
                <c:pt idx="30">
                  <c:v>0.98899999999999999</c:v>
                </c:pt>
                <c:pt idx="31">
                  <c:v>1.022</c:v>
                </c:pt>
                <c:pt idx="32">
                  <c:v>1.056</c:v>
                </c:pt>
                <c:pt idx="33">
                  <c:v>1.089</c:v>
                </c:pt>
                <c:pt idx="34">
                  <c:v>1.123</c:v>
                </c:pt>
                <c:pt idx="35">
                  <c:v>1.1559999999999999</c:v>
                </c:pt>
                <c:pt idx="36">
                  <c:v>1.1890000000000001</c:v>
                </c:pt>
                <c:pt idx="37">
                  <c:v>1.222</c:v>
                </c:pt>
                <c:pt idx="38">
                  <c:v>1.256</c:v>
                </c:pt>
                <c:pt idx="39">
                  <c:v>1.2889999999999999</c:v>
                </c:pt>
                <c:pt idx="40">
                  <c:v>1.323</c:v>
                </c:pt>
                <c:pt idx="41">
                  <c:v>1.3560000000000001</c:v>
                </c:pt>
                <c:pt idx="42">
                  <c:v>1.389</c:v>
                </c:pt>
                <c:pt idx="43">
                  <c:v>1.423</c:v>
                </c:pt>
                <c:pt idx="44">
                  <c:v>1.456</c:v>
                </c:pt>
                <c:pt idx="45">
                  <c:v>1.4890000000000001</c:v>
                </c:pt>
                <c:pt idx="46">
                  <c:v>1.522</c:v>
                </c:pt>
                <c:pt idx="47">
                  <c:v>1.556</c:v>
                </c:pt>
                <c:pt idx="48">
                  <c:v>1.589</c:v>
                </c:pt>
                <c:pt idx="49">
                  <c:v>1.623</c:v>
                </c:pt>
                <c:pt idx="50">
                  <c:v>1.6559999999999999</c:v>
                </c:pt>
                <c:pt idx="51">
                  <c:v>1.6890000000000001</c:v>
                </c:pt>
                <c:pt idx="52">
                  <c:v>1.722</c:v>
                </c:pt>
                <c:pt idx="53">
                  <c:v>1.756</c:v>
                </c:pt>
                <c:pt idx="54">
                  <c:v>1.7889999999999999</c:v>
                </c:pt>
                <c:pt idx="55">
                  <c:v>1.823</c:v>
                </c:pt>
                <c:pt idx="56">
                  <c:v>1.8560000000000001</c:v>
                </c:pt>
                <c:pt idx="57">
                  <c:v>1.889</c:v>
                </c:pt>
                <c:pt idx="58">
                  <c:v>1.923</c:v>
                </c:pt>
                <c:pt idx="59">
                  <c:v>1.956</c:v>
                </c:pt>
                <c:pt idx="60">
                  <c:v>1.9890000000000001</c:v>
                </c:pt>
                <c:pt idx="61">
                  <c:v>2.0219999999999998</c:v>
                </c:pt>
                <c:pt idx="62">
                  <c:v>2.056</c:v>
                </c:pt>
                <c:pt idx="63">
                  <c:v>2.089</c:v>
                </c:pt>
                <c:pt idx="64">
                  <c:v>2.1230000000000002</c:v>
                </c:pt>
                <c:pt idx="65">
                  <c:v>2.1560000000000001</c:v>
                </c:pt>
                <c:pt idx="66">
                  <c:v>2.1890000000000001</c:v>
                </c:pt>
                <c:pt idx="67">
                  <c:v>2.2229999999999999</c:v>
                </c:pt>
                <c:pt idx="68">
                  <c:v>2.2559999999999998</c:v>
                </c:pt>
                <c:pt idx="69">
                  <c:v>2.2890000000000001</c:v>
                </c:pt>
                <c:pt idx="70">
                  <c:v>2.3220000000000001</c:v>
                </c:pt>
                <c:pt idx="71">
                  <c:v>2.3559999999999999</c:v>
                </c:pt>
                <c:pt idx="72">
                  <c:v>2.3889999999999998</c:v>
                </c:pt>
                <c:pt idx="73">
                  <c:v>2.4220000000000002</c:v>
                </c:pt>
                <c:pt idx="74">
                  <c:v>2.456</c:v>
                </c:pt>
                <c:pt idx="75">
                  <c:v>2.4889999999999999</c:v>
                </c:pt>
                <c:pt idx="76">
                  <c:v>2.5219999999999998</c:v>
                </c:pt>
                <c:pt idx="77">
                  <c:v>2.556</c:v>
                </c:pt>
                <c:pt idx="78">
                  <c:v>2.589</c:v>
                </c:pt>
                <c:pt idx="79">
                  <c:v>2.6230000000000002</c:v>
                </c:pt>
                <c:pt idx="80">
                  <c:v>2.6560000000000001</c:v>
                </c:pt>
                <c:pt idx="81">
                  <c:v>2.6890000000000001</c:v>
                </c:pt>
                <c:pt idx="82">
                  <c:v>2.7229999999999999</c:v>
                </c:pt>
                <c:pt idx="83">
                  <c:v>2.7559999999999998</c:v>
                </c:pt>
                <c:pt idx="84">
                  <c:v>2.7890000000000001</c:v>
                </c:pt>
                <c:pt idx="85">
                  <c:v>2.8220000000000001</c:v>
                </c:pt>
                <c:pt idx="86">
                  <c:v>2.8559999999999999</c:v>
                </c:pt>
                <c:pt idx="87">
                  <c:v>2.8889999999999998</c:v>
                </c:pt>
                <c:pt idx="88">
                  <c:v>2.9220000000000002</c:v>
                </c:pt>
                <c:pt idx="89">
                  <c:v>2.956</c:v>
                </c:pt>
                <c:pt idx="90">
                  <c:v>2.9889999999999999</c:v>
                </c:pt>
                <c:pt idx="91">
                  <c:v>3.0219999999999998</c:v>
                </c:pt>
                <c:pt idx="92">
                  <c:v>3.056</c:v>
                </c:pt>
                <c:pt idx="93">
                  <c:v>3.089</c:v>
                </c:pt>
                <c:pt idx="94">
                  <c:v>3.1230000000000002</c:v>
                </c:pt>
                <c:pt idx="95">
                  <c:v>3.1560000000000001</c:v>
                </c:pt>
                <c:pt idx="96">
                  <c:v>3.1890000000000001</c:v>
                </c:pt>
                <c:pt idx="97">
                  <c:v>3.2229999999999999</c:v>
                </c:pt>
                <c:pt idx="98">
                  <c:v>3.2559999999999998</c:v>
                </c:pt>
                <c:pt idx="99">
                  <c:v>3.2890000000000001</c:v>
                </c:pt>
                <c:pt idx="100">
                  <c:v>3.3220000000000001</c:v>
                </c:pt>
                <c:pt idx="101">
                  <c:v>3.3559999999999999</c:v>
                </c:pt>
                <c:pt idx="102">
                  <c:v>3.3889999999999998</c:v>
                </c:pt>
                <c:pt idx="103">
                  <c:v>3.4220000000000002</c:v>
                </c:pt>
                <c:pt idx="104">
                  <c:v>3.456</c:v>
                </c:pt>
                <c:pt idx="105">
                  <c:v>3.4889999999999999</c:v>
                </c:pt>
                <c:pt idx="106">
                  <c:v>3.5219999999999998</c:v>
                </c:pt>
                <c:pt idx="107">
                  <c:v>3.556</c:v>
                </c:pt>
                <c:pt idx="108">
                  <c:v>3.589</c:v>
                </c:pt>
                <c:pt idx="109">
                  <c:v>3.6230000000000002</c:v>
                </c:pt>
                <c:pt idx="110">
                  <c:v>3.6560000000000001</c:v>
                </c:pt>
                <c:pt idx="111">
                  <c:v>3.6890000000000001</c:v>
                </c:pt>
                <c:pt idx="112">
                  <c:v>3.7229999999999999</c:v>
                </c:pt>
                <c:pt idx="113">
                  <c:v>3.7559999999999998</c:v>
                </c:pt>
                <c:pt idx="114">
                  <c:v>3.7890000000000001</c:v>
                </c:pt>
                <c:pt idx="115">
                  <c:v>3.8220000000000001</c:v>
                </c:pt>
                <c:pt idx="116">
                  <c:v>3.8559999999999999</c:v>
                </c:pt>
                <c:pt idx="117">
                  <c:v>3.8889999999999998</c:v>
                </c:pt>
                <c:pt idx="118">
                  <c:v>3.9220000000000002</c:v>
                </c:pt>
                <c:pt idx="119">
                  <c:v>3.956</c:v>
                </c:pt>
                <c:pt idx="120">
                  <c:v>3.9889999999999999</c:v>
                </c:pt>
                <c:pt idx="121">
                  <c:v>4.0220000000000002</c:v>
                </c:pt>
                <c:pt idx="122">
                  <c:v>4.056</c:v>
                </c:pt>
                <c:pt idx="123">
                  <c:v>4.0890000000000004</c:v>
                </c:pt>
                <c:pt idx="124">
                  <c:v>4.1219999999999999</c:v>
                </c:pt>
                <c:pt idx="125">
                  <c:v>4.1559999999999997</c:v>
                </c:pt>
                <c:pt idx="126">
                  <c:v>4.1890000000000001</c:v>
                </c:pt>
                <c:pt idx="127">
                  <c:v>4.2229999999999999</c:v>
                </c:pt>
                <c:pt idx="128">
                  <c:v>4.2560000000000002</c:v>
                </c:pt>
                <c:pt idx="129">
                  <c:v>4.2889999999999997</c:v>
                </c:pt>
                <c:pt idx="130">
                  <c:v>4.3220000000000001</c:v>
                </c:pt>
                <c:pt idx="131">
                  <c:v>4.3559999999999999</c:v>
                </c:pt>
                <c:pt idx="132">
                  <c:v>4.3890000000000002</c:v>
                </c:pt>
                <c:pt idx="133">
                  <c:v>4.423</c:v>
                </c:pt>
                <c:pt idx="134">
                  <c:v>4.4560000000000004</c:v>
                </c:pt>
                <c:pt idx="135">
                  <c:v>4.4889999999999999</c:v>
                </c:pt>
                <c:pt idx="136">
                  <c:v>4.5220000000000002</c:v>
                </c:pt>
                <c:pt idx="137">
                  <c:v>4.556</c:v>
                </c:pt>
                <c:pt idx="138">
                  <c:v>4.5890000000000004</c:v>
                </c:pt>
                <c:pt idx="139">
                  <c:v>4.6219999999999999</c:v>
                </c:pt>
                <c:pt idx="140">
                  <c:v>4.6559999999999997</c:v>
                </c:pt>
                <c:pt idx="141">
                  <c:v>4.6890000000000001</c:v>
                </c:pt>
                <c:pt idx="142">
                  <c:v>4.7229999999999999</c:v>
                </c:pt>
                <c:pt idx="143">
                  <c:v>4.7560000000000002</c:v>
                </c:pt>
                <c:pt idx="144">
                  <c:v>4.7889999999999997</c:v>
                </c:pt>
                <c:pt idx="145">
                  <c:v>4.8220000000000001</c:v>
                </c:pt>
                <c:pt idx="146">
                  <c:v>4.8559999999999999</c:v>
                </c:pt>
                <c:pt idx="147">
                  <c:v>4.8890000000000002</c:v>
                </c:pt>
                <c:pt idx="148">
                  <c:v>4.923</c:v>
                </c:pt>
                <c:pt idx="149">
                  <c:v>4.9560000000000004</c:v>
                </c:pt>
                <c:pt idx="150">
                  <c:v>4.9889999999999999</c:v>
                </c:pt>
                <c:pt idx="151">
                  <c:v>5.0220000000000002</c:v>
                </c:pt>
                <c:pt idx="152">
                  <c:v>5.056</c:v>
                </c:pt>
                <c:pt idx="153">
                  <c:v>5.0890000000000004</c:v>
                </c:pt>
                <c:pt idx="154">
                  <c:v>5.1219999999999999</c:v>
                </c:pt>
                <c:pt idx="155">
                  <c:v>5.1559999999999997</c:v>
                </c:pt>
                <c:pt idx="156">
                  <c:v>5.1890000000000001</c:v>
                </c:pt>
                <c:pt idx="157">
                  <c:v>5.2229999999999999</c:v>
                </c:pt>
                <c:pt idx="158">
                  <c:v>5.2560000000000002</c:v>
                </c:pt>
                <c:pt idx="159">
                  <c:v>5.2889999999999997</c:v>
                </c:pt>
                <c:pt idx="160">
                  <c:v>5.3220000000000001</c:v>
                </c:pt>
                <c:pt idx="161">
                  <c:v>5.3559999999999999</c:v>
                </c:pt>
                <c:pt idx="162">
                  <c:v>5.3890000000000002</c:v>
                </c:pt>
                <c:pt idx="163">
                  <c:v>5.423</c:v>
                </c:pt>
                <c:pt idx="164">
                  <c:v>5.4560000000000004</c:v>
                </c:pt>
                <c:pt idx="165">
                  <c:v>5.4889999999999999</c:v>
                </c:pt>
                <c:pt idx="166">
                  <c:v>5.5220000000000002</c:v>
                </c:pt>
                <c:pt idx="167">
                  <c:v>5.556</c:v>
                </c:pt>
                <c:pt idx="168">
                  <c:v>5.5890000000000004</c:v>
                </c:pt>
                <c:pt idx="169">
                  <c:v>5.6219999999999999</c:v>
                </c:pt>
                <c:pt idx="170">
                  <c:v>5.6559999999999997</c:v>
                </c:pt>
                <c:pt idx="171">
                  <c:v>5.6890000000000001</c:v>
                </c:pt>
                <c:pt idx="172">
                  <c:v>5.7229999999999999</c:v>
                </c:pt>
                <c:pt idx="173">
                  <c:v>5.7560000000000002</c:v>
                </c:pt>
                <c:pt idx="174">
                  <c:v>5.7889999999999997</c:v>
                </c:pt>
                <c:pt idx="175">
                  <c:v>5.8220000000000001</c:v>
                </c:pt>
                <c:pt idx="176">
                  <c:v>5.8559999999999999</c:v>
                </c:pt>
                <c:pt idx="177">
                  <c:v>5.8890000000000002</c:v>
                </c:pt>
                <c:pt idx="178">
                  <c:v>5.923</c:v>
                </c:pt>
                <c:pt idx="179">
                  <c:v>5.9560000000000004</c:v>
                </c:pt>
                <c:pt idx="180">
                  <c:v>5.9889999999999999</c:v>
                </c:pt>
                <c:pt idx="181">
                  <c:v>6.0220000000000002</c:v>
                </c:pt>
                <c:pt idx="182">
                  <c:v>6.056</c:v>
                </c:pt>
                <c:pt idx="183">
                  <c:v>6.0890000000000004</c:v>
                </c:pt>
                <c:pt idx="184">
                  <c:v>6.1219999999999999</c:v>
                </c:pt>
                <c:pt idx="185">
                  <c:v>6.1559999999999997</c:v>
                </c:pt>
                <c:pt idx="186">
                  <c:v>6.1890000000000001</c:v>
                </c:pt>
                <c:pt idx="187">
                  <c:v>6.2229999999999999</c:v>
                </c:pt>
                <c:pt idx="188">
                  <c:v>6.2560000000000002</c:v>
                </c:pt>
                <c:pt idx="189">
                  <c:v>6.2889999999999997</c:v>
                </c:pt>
                <c:pt idx="190">
                  <c:v>6.3220000000000001</c:v>
                </c:pt>
                <c:pt idx="191">
                  <c:v>6.3559999999999999</c:v>
                </c:pt>
                <c:pt idx="192">
                  <c:v>6.3890000000000002</c:v>
                </c:pt>
                <c:pt idx="193">
                  <c:v>6.423</c:v>
                </c:pt>
                <c:pt idx="194">
                  <c:v>6.4560000000000004</c:v>
                </c:pt>
                <c:pt idx="195">
                  <c:v>6.4889999999999999</c:v>
                </c:pt>
                <c:pt idx="196">
                  <c:v>6.5220000000000002</c:v>
                </c:pt>
                <c:pt idx="197">
                  <c:v>6.556</c:v>
                </c:pt>
                <c:pt idx="198">
                  <c:v>6.5890000000000004</c:v>
                </c:pt>
                <c:pt idx="199">
                  <c:v>6.6219999999999999</c:v>
                </c:pt>
                <c:pt idx="200">
                  <c:v>6.6559999999999997</c:v>
                </c:pt>
                <c:pt idx="201">
                  <c:v>6.6890000000000001</c:v>
                </c:pt>
                <c:pt idx="202">
                  <c:v>6.7229999999999999</c:v>
                </c:pt>
                <c:pt idx="203">
                  <c:v>6.7560000000000002</c:v>
                </c:pt>
                <c:pt idx="204">
                  <c:v>6.7889999999999997</c:v>
                </c:pt>
                <c:pt idx="205">
                  <c:v>6.8220000000000001</c:v>
                </c:pt>
                <c:pt idx="206">
                  <c:v>6.8559999999999999</c:v>
                </c:pt>
                <c:pt idx="207">
                  <c:v>6.8890000000000002</c:v>
                </c:pt>
                <c:pt idx="208">
                  <c:v>6.9219999999999997</c:v>
                </c:pt>
                <c:pt idx="209">
                  <c:v>6.9560000000000004</c:v>
                </c:pt>
                <c:pt idx="210">
                  <c:v>6.9889999999999999</c:v>
                </c:pt>
                <c:pt idx="211">
                  <c:v>7.0220000000000002</c:v>
                </c:pt>
                <c:pt idx="212">
                  <c:v>7.056</c:v>
                </c:pt>
                <c:pt idx="213">
                  <c:v>7.0890000000000004</c:v>
                </c:pt>
                <c:pt idx="214">
                  <c:v>7.1219999999999999</c:v>
                </c:pt>
                <c:pt idx="215">
                  <c:v>7.1559999999999997</c:v>
                </c:pt>
                <c:pt idx="216">
                  <c:v>7.1890000000000001</c:v>
                </c:pt>
                <c:pt idx="217">
                  <c:v>7.2220000000000004</c:v>
                </c:pt>
                <c:pt idx="218">
                  <c:v>7.2560000000000002</c:v>
                </c:pt>
                <c:pt idx="219">
                  <c:v>7.2889999999999997</c:v>
                </c:pt>
                <c:pt idx="220">
                  <c:v>7.3220000000000001</c:v>
                </c:pt>
                <c:pt idx="221">
                  <c:v>7.3559999999999999</c:v>
                </c:pt>
                <c:pt idx="222">
                  <c:v>7.3890000000000002</c:v>
                </c:pt>
                <c:pt idx="223">
                  <c:v>7.4219999999999997</c:v>
                </c:pt>
                <c:pt idx="224">
                  <c:v>7.4560000000000004</c:v>
                </c:pt>
                <c:pt idx="225">
                  <c:v>7.4889999999999999</c:v>
                </c:pt>
                <c:pt idx="226">
                  <c:v>7.5220000000000002</c:v>
                </c:pt>
                <c:pt idx="227">
                  <c:v>7.556</c:v>
                </c:pt>
                <c:pt idx="228">
                  <c:v>7.5890000000000004</c:v>
                </c:pt>
                <c:pt idx="229">
                  <c:v>7.6219999999999999</c:v>
                </c:pt>
                <c:pt idx="230">
                  <c:v>7.6559999999999997</c:v>
                </c:pt>
                <c:pt idx="231">
                  <c:v>7.6890000000000001</c:v>
                </c:pt>
                <c:pt idx="232">
                  <c:v>7.7220000000000004</c:v>
                </c:pt>
                <c:pt idx="233">
                  <c:v>7.7560000000000002</c:v>
                </c:pt>
                <c:pt idx="234">
                  <c:v>7.7889999999999997</c:v>
                </c:pt>
                <c:pt idx="235">
                  <c:v>7.8220000000000001</c:v>
                </c:pt>
                <c:pt idx="236">
                  <c:v>7.8559999999999999</c:v>
                </c:pt>
                <c:pt idx="237">
                  <c:v>7.8890000000000002</c:v>
                </c:pt>
                <c:pt idx="238">
                  <c:v>7.9219999999999997</c:v>
                </c:pt>
                <c:pt idx="239">
                  <c:v>7.9560000000000004</c:v>
                </c:pt>
                <c:pt idx="240">
                  <c:v>7.9889999999999999</c:v>
                </c:pt>
                <c:pt idx="241">
                  <c:v>8.0220000000000002</c:v>
                </c:pt>
                <c:pt idx="242">
                  <c:v>8.0559999999999992</c:v>
                </c:pt>
                <c:pt idx="243">
                  <c:v>8.0890000000000004</c:v>
                </c:pt>
                <c:pt idx="244">
                  <c:v>8.1219999999999999</c:v>
                </c:pt>
                <c:pt idx="245">
                  <c:v>8.1560000000000006</c:v>
                </c:pt>
                <c:pt idx="246">
                  <c:v>8.1890000000000001</c:v>
                </c:pt>
                <c:pt idx="247">
                  <c:v>8.2219999999999995</c:v>
                </c:pt>
                <c:pt idx="248">
                  <c:v>8.2560000000000002</c:v>
                </c:pt>
                <c:pt idx="249">
                  <c:v>8.2889999999999997</c:v>
                </c:pt>
                <c:pt idx="250">
                  <c:v>8.3219999999999992</c:v>
                </c:pt>
                <c:pt idx="251">
                  <c:v>8.3559999999999999</c:v>
                </c:pt>
                <c:pt idx="252">
                  <c:v>8.3889999999999993</c:v>
                </c:pt>
                <c:pt idx="253">
                  <c:v>8.4220000000000006</c:v>
                </c:pt>
                <c:pt idx="254">
                  <c:v>8.4559999999999995</c:v>
                </c:pt>
                <c:pt idx="255">
                  <c:v>8.4890000000000008</c:v>
                </c:pt>
                <c:pt idx="256">
                  <c:v>8.5220000000000002</c:v>
                </c:pt>
                <c:pt idx="257">
                  <c:v>8.5559999999999992</c:v>
                </c:pt>
                <c:pt idx="258">
                  <c:v>8.5890000000000004</c:v>
                </c:pt>
                <c:pt idx="259">
                  <c:v>8.6219999999999999</c:v>
                </c:pt>
                <c:pt idx="260">
                  <c:v>8.6560000000000006</c:v>
                </c:pt>
                <c:pt idx="261">
                  <c:v>8.6890000000000001</c:v>
                </c:pt>
                <c:pt idx="262">
                  <c:v>8.7219999999999995</c:v>
                </c:pt>
                <c:pt idx="263">
                  <c:v>8.7560000000000002</c:v>
                </c:pt>
                <c:pt idx="264">
                  <c:v>8.7889999999999997</c:v>
                </c:pt>
                <c:pt idx="265">
                  <c:v>8.8219999999999992</c:v>
                </c:pt>
                <c:pt idx="266">
                  <c:v>8.8559999999999999</c:v>
                </c:pt>
                <c:pt idx="267">
                  <c:v>8.8889999999999993</c:v>
                </c:pt>
                <c:pt idx="268">
                  <c:v>8.9220000000000006</c:v>
                </c:pt>
                <c:pt idx="269">
                  <c:v>8.9559999999999995</c:v>
                </c:pt>
                <c:pt idx="270">
                  <c:v>8.9890000000000008</c:v>
                </c:pt>
                <c:pt idx="271">
                  <c:v>9.0220000000000002</c:v>
                </c:pt>
                <c:pt idx="272">
                  <c:v>9.0559999999999992</c:v>
                </c:pt>
                <c:pt idx="273">
                  <c:v>9.0890000000000004</c:v>
                </c:pt>
                <c:pt idx="274">
                  <c:v>9.1219999999999999</c:v>
                </c:pt>
                <c:pt idx="275">
                  <c:v>9.1560000000000006</c:v>
                </c:pt>
                <c:pt idx="276">
                  <c:v>9.1890000000000001</c:v>
                </c:pt>
                <c:pt idx="277">
                  <c:v>9.2219999999999995</c:v>
                </c:pt>
                <c:pt idx="278">
                  <c:v>9.2560000000000002</c:v>
                </c:pt>
                <c:pt idx="279">
                  <c:v>9.2889999999999997</c:v>
                </c:pt>
                <c:pt idx="280">
                  <c:v>9.3219999999999992</c:v>
                </c:pt>
                <c:pt idx="281">
                  <c:v>9.3559999999999999</c:v>
                </c:pt>
                <c:pt idx="282">
                  <c:v>9.3889999999999993</c:v>
                </c:pt>
                <c:pt idx="283">
                  <c:v>9.4220000000000006</c:v>
                </c:pt>
                <c:pt idx="284">
                  <c:v>9.4559999999999995</c:v>
                </c:pt>
                <c:pt idx="285">
                  <c:v>9.4890000000000008</c:v>
                </c:pt>
                <c:pt idx="286">
                  <c:v>9.5220000000000002</c:v>
                </c:pt>
                <c:pt idx="287">
                  <c:v>9.5559999999999992</c:v>
                </c:pt>
                <c:pt idx="288">
                  <c:v>9.5890000000000004</c:v>
                </c:pt>
                <c:pt idx="289">
                  <c:v>9.6219999999999999</c:v>
                </c:pt>
                <c:pt idx="290">
                  <c:v>9.6560000000000006</c:v>
                </c:pt>
                <c:pt idx="291">
                  <c:v>9.6890000000000001</c:v>
                </c:pt>
                <c:pt idx="292">
                  <c:v>9.7219999999999995</c:v>
                </c:pt>
                <c:pt idx="293">
                  <c:v>9.7560000000000002</c:v>
                </c:pt>
                <c:pt idx="294">
                  <c:v>9.7889999999999997</c:v>
                </c:pt>
                <c:pt idx="295">
                  <c:v>9.8219999999999992</c:v>
                </c:pt>
                <c:pt idx="296">
                  <c:v>9.8559999999999999</c:v>
                </c:pt>
                <c:pt idx="297">
                  <c:v>9.8889999999999993</c:v>
                </c:pt>
                <c:pt idx="298">
                  <c:v>9.9220000000000006</c:v>
                </c:pt>
                <c:pt idx="299">
                  <c:v>9.9559999999999995</c:v>
                </c:pt>
                <c:pt idx="300">
                  <c:v>9.9890000000000008</c:v>
                </c:pt>
                <c:pt idx="301">
                  <c:v>10.022</c:v>
                </c:pt>
                <c:pt idx="302">
                  <c:v>10.055999999999999</c:v>
                </c:pt>
                <c:pt idx="303">
                  <c:v>10.089</c:v>
                </c:pt>
                <c:pt idx="304">
                  <c:v>10.122</c:v>
                </c:pt>
                <c:pt idx="305">
                  <c:v>10.156000000000001</c:v>
                </c:pt>
                <c:pt idx="306">
                  <c:v>10.189</c:v>
                </c:pt>
                <c:pt idx="307">
                  <c:v>10.222</c:v>
                </c:pt>
                <c:pt idx="308">
                  <c:v>10.256</c:v>
                </c:pt>
                <c:pt idx="309">
                  <c:v>10.289</c:v>
                </c:pt>
                <c:pt idx="310">
                  <c:v>10.321999999999999</c:v>
                </c:pt>
                <c:pt idx="311">
                  <c:v>10.356</c:v>
                </c:pt>
                <c:pt idx="312">
                  <c:v>10.388999999999999</c:v>
                </c:pt>
                <c:pt idx="313">
                  <c:v>10.422000000000001</c:v>
                </c:pt>
                <c:pt idx="314">
                  <c:v>10.456</c:v>
                </c:pt>
                <c:pt idx="315">
                  <c:v>10.489000000000001</c:v>
                </c:pt>
                <c:pt idx="316">
                  <c:v>10.522</c:v>
                </c:pt>
                <c:pt idx="317">
                  <c:v>10.555999999999999</c:v>
                </c:pt>
                <c:pt idx="318">
                  <c:v>10.589</c:v>
                </c:pt>
                <c:pt idx="319">
                  <c:v>10.622</c:v>
                </c:pt>
                <c:pt idx="320">
                  <c:v>10.656000000000001</c:v>
                </c:pt>
                <c:pt idx="321">
                  <c:v>10.689</c:v>
                </c:pt>
                <c:pt idx="322">
                  <c:v>10.722</c:v>
                </c:pt>
                <c:pt idx="323">
                  <c:v>10.756</c:v>
                </c:pt>
                <c:pt idx="324">
                  <c:v>10.789</c:v>
                </c:pt>
                <c:pt idx="325">
                  <c:v>10.821999999999999</c:v>
                </c:pt>
                <c:pt idx="326">
                  <c:v>10.856</c:v>
                </c:pt>
                <c:pt idx="327">
                  <c:v>10.888999999999999</c:v>
                </c:pt>
                <c:pt idx="328">
                  <c:v>10.922000000000001</c:v>
                </c:pt>
                <c:pt idx="329">
                  <c:v>10.956</c:v>
                </c:pt>
                <c:pt idx="330">
                  <c:v>10.989000000000001</c:v>
                </c:pt>
                <c:pt idx="331">
                  <c:v>11.022</c:v>
                </c:pt>
                <c:pt idx="332">
                  <c:v>11.055999999999999</c:v>
                </c:pt>
                <c:pt idx="333">
                  <c:v>11.089</c:v>
                </c:pt>
                <c:pt idx="334">
                  <c:v>11.122</c:v>
                </c:pt>
                <c:pt idx="335">
                  <c:v>11.156000000000001</c:v>
                </c:pt>
                <c:pt idx="336">
                  <c:v>11.189</c:v>
                </c:pt>
                <c:pt idx="337">
                  <c:v>11.222</c:v>
                </c:pt>
                <c:pt idx="338">
                  <c:v>11.256</c:v>
                </c:pt>
                <c:pt idx="339">
                  <c:v>11.289</c:v>
                </c:pt>
                <c:pt idx="340">
                  <c:v>11.321999999999999</c:v>
                </c:pt>
                <c:pt idx="341">
                  <c:v>11.356</c:v>
                </c:pt>
                <c:pt idx="342">
                  <c:v>11.388999999999999</c:v>
                </c:pt>
                <c:pt idx="343">
                  <c:v>11.422000000000001</c:v>
                </c:pt>
                <c:pt idx="344">
                  <c:v>11.456</c:v>
                </c:pt>
                <c:pt idx="345">
                  <c:v>11.489000000000001</c:v>
                </c:pt>
                <c:pt idx="346">
                  <c:v>11.522</c:v>
                </c:pt>
                <c:pt idx="347">
                  <c:v>11.555999999999999</c:v>
                </c:pt>
                <c:pt idx="348">
                  <c:v>11.589</c:v>
                </c:pt>
                <c:pt idx="349">
                  <c:v>11.622</c:v>
                </c:pt>
                <c:pt idx="350">
                  <c:v>11.656000000000001</c:v>
                </c:pt>
                <c:pt idx="351">
                  <c:v>11.689</c:v>
                </c:pt>
                <c:pt idx="352">
                  <c:v>11.722</c:v>
                </c:pt>
                <c:pt idx="353">
                  <c:v>11.756</c:v>
                </c:pt>
                <c:pt idx="354">
                  <c:v>11.789</c:v>
                </c:pt>
                <c:pt idx="355">
                  <c:v>11.821999999999999</c:v>
                </c:pt>
                <c:pt idx="356">
                  <c:v>11.856</c:v>
                </c:pt>
                <c:pt idx="357">
                  <c:v>11.888999999999999</c:v>
                </c:pt>
                <c:pt idx="358">
                  <c:v>11.922000000000001</c:v>
                </c:pt>
                <c:pt idx="359">
                  <c:v>11.956</c:v>
                </c:pt>
                <c:pt idx="360">
                  <c:v>11.989000000000001</c:v>
                </c:pt>
                <c:pt idx="361">
                  <c:v>12.022</c:v>
                </c:pt>
                <c:pt idx="362">
                  <c:v>12.055999999999999</c:v>
                </c:pt>
                <c:pt idx="363">
                  <c:v>12.089</c:v>
                </c:pt>
                <c:pt idx="364">
                  <c:v>12.122</c:v>
                </c:pt>
                <c:pt idx="365">
                  <c:v>12.156000000000001</c:v>
                </c:pt>
                <c:pt idx="366">
                  <c:v>12.189</c:v>
                </c:pt>
                <c:pt idx="367">
                  <c:v>12.222</c:v>
                </c:pt>
                <c:pt idx="368">
                  <c:v>12.256</c:v>
                </c:pt>
                <c:pt idx="369">
                  <c:v>12.289</c:v>
                </c:pt>
                <c:pt idx="370">
                  <c:v>12.321999999999999</c:v>
                </c:pt>
                <c:pt idx="371">
                  <c:v>12.356</c:v>
                </c:pt>
                <c:pt idx="372">
                  <c:v>12.388999999999999</c:v>
                </c:pt>
                <c:pt idx="373">
                  <c:v>12.422000000000001</c:v>
                </c:pt>
                <c:pt idx="374">
                  <c:v>12.456</c:v>
                </c:pt>
                <c:pt idx="375">
                  <c:v>12.489000000000001</c:v>
                </c:pt>
                <c:pt idx="376">
                  <c:v>12.522</c:v>
                </c:pt>
                <c:pt idx="377">
                  <c:v>12.555999999999999</c:v>
                </c:pt>
                <c:pt idx="378">
                  <c:v>12.589</c:v>
                </c:pt>
                <c:pt idx="379">
                  <c:v>12.622</c:v>
                </c:pt>
                <c:pt idx="380">
                  <c:v>12.656000000000001</c:v>
                </c:pt>
                <c:pt idx="381">
                  <c:v>12.689</c:v>
                </c:pt>
                <c:pt idx="382">
                  <c:v>12.722</c:v>
                </c:pt>
                <c:pt idx="383">
                  <c:v>12.756</c:v>
                </c:pt>
                <c:pt idx="384">
                  <c:v>12.789</c:v>
                </c:pt>
                <c:pt idx="385">
                  <c:v>12.821999999999999</c:v>
                </c:pt>
                <c:pt idx="386">
                  <c:v>12.856</c:v>
                </c:pt>
                <c:pt idx="387">
                  <c:v>12.888999999999999</c:v>
                </c:pt>
                <c:pt idx="388">
                  <c:v>12.922000000000001</c:v>
                </c:pt>
                <c:pt idx="389">
                  <c:v>12.956</c:v>
                </c:pt>
                <c:pt idx="390">
                  <c:v>12.989000000000001</c:v>
                </c:pt>
                <c:pt idx="391">
                  <c:v>13.022</c:v>
                </c:pt>
                <c:pt idx="392">
                  <c:v>13.055999999999999</c:v>
                </c:pt>
                <c:pt idx="393">
                  <c:v>13.089</c:v>
                </c:pt>
                <c:pt idx="394">
                  <c:v>13.122</c:v>
                </c:pt>
                <c:pt idx="395">
                  <c:v>13.156000000000001</c:v>
                </c:pt>
                <c:pt idx="396">
                  <c:v>13.189</c:v>
                </c:pt>
                <c:pt idx="397">
                  <c:v>13.222</c:v>
                </c:pt>
                <c:pt idx="398">
                  <c:v>13.256</c:v>
                </c:pt>
                <c:pt idx="399">
                  <c:v>13.289</c:v>
                </c:pt>
                <c:pt idx="400">
                  <c:v>13.321999999999999</c:v>
                </c:pt>
                <c:pt idx="401">
                  <c:v>13.356</c:v>
                </c:pt>
                <c:pt idx="402">
                  <c:v>13.388999999999999</c:v>
                </c:pt>
                <c:pt idx="403">
                  <c:v>13.422000000000001</c:v>
                </c:pt>
                <c:pt idx="404">
                  <c:v>13.456</c:v>
                </c:pt>
                <c:pt idx="405">
                  <c:v>13.489000000000001</c:v>
                </c:pt>
                <c:pt idx="406">
                  <c:v>13.522</c:v>
                </c:pt>
                <c:pt idx="407">
                  <c:v>13.555999999999999</c:v>
                </c:pt>
                <c:pt idx="408">
                  <c:v>13.589</c:v>
                </c:pt>
                <c:pt idx="409">
                  <c:v>13.622</c:v>
                </c:pt>
                <c:pt idx="410">
                  <c:v>13.656000000000001</c:v>
                </c:pt>
                <c:pt idx="411">
                  <c:v>13.689</c:v>
                </c:pt>
                <c:pt idx="412">
                  <c:v>13.722</c:v>
                </c:pt>
                <c:pt idx="413">
                  <c:v>13.756</c:v>
                </c:pt>
                <c:pt idx="414">
                  <c:v>13.789</c:v>
                </c:pt>
                <c:pt idx="415">
                  <c:v>13.821999999999999</c:v>
                </c:pt>
                <c:pt idx="416">
                  <c:v>13.856</c:v>
                </c:pt>
                <c:pt idx="417">
                  <c:v>13.888999999999999</c:v>
                </c:pt>
                <c:pt idx="418">
                  <c:v>13.922000000000001</c:v>
                </c:pt>
                <c:pt idx="419">
                  <c:v>13.955</c:v>
                </c:pt>
                <c:pt idx="420">
                  <c:v>13.989000000000001</c:v>
                </c:pt>
                <c:pt idx="421">
                  <c:v>14.022</c:v>
                </c:pt>
                <c:pt idx="422">
                  <c:v>14.055</c:v>
                </c:pt>
                <c:pt idx="423">
                  <c:v>14.089</c:v>
                </c:pt>
                <c:pt idx="424">
                  <c:v>14.122</c:v>
                </c:pt>
                <c:pt idx="425">
                  <c:v>14.154999999999999</c:v>
                </c:pt>
                <c:pt idx="426">
                  <c:v>14.189</c:v>
                </c:pt>
                <c:pt idx="427">
                  <c:v>14.222</c:v>
                </c:pt>
                <c:pt idx="428">
                  <c:v>14.255000000000001</c:v>
                </c:pt>
                <c:pt idx="429">
                  <c:v>14.289</c:v>
                </c:pt>
                <c:pt idx="430">
                  <c:v>14.321999999999999</c:v>
                </c:pt>
                <c:pt idx="431">
                  <c:v>14.355</c:v>
                </c:pt>
                <c:pt idx="432">
                  <c:v>14.388999999999999</c:v>
                </c:pt>
                <c:pt idx="433">
                  <c:v>14.422000000000001</c:v>
                </c:pt>
                <c:pt idx="434">
                  <c:v>14.455</c:v>
                </c:pt>
                <c:pt idx="435">
                  <c:v>14.489000000000001</c:v>
                </c:pt>
                <c:pt idx="436">
                  <c:v>14.522</c:v>
                </c:pt>
                <c:pt idx="437">
                  <c:v>14.555</c:v>
                </c:pt>
                <c:pt idx="438">
                  <c:v>14.589</c:v>
                </c:pt>
                <c:pt idx="439">
                  <c:v>14.622</c:v>
                </c:pt>
                <c:pt idx="440">
                  <c:v>14.654999999999999</c:v>
                </c:pt>
                <c:pt idx="441">
                  <c:v>14.689</c:v>
                </c:pt>
                <c:pt idx="442">
                  <c:v>14.722</c:v>
                </c:pt>
                <c:pt idx="443">
                  <c:v>14.755000000000001</c:v>
                </c:pt>
                <c:pt idx="444">
                  <c:v>14.789</c:v>
                </c:pt>
                <c:pt idx="445">
                  <c:v>14.821999999999999</c:v>
                </c:pt>
                <c:pt idx="446">
                  <c:v>14.855</c:v>
                </c:pt>
                <c:pt idx="447">
                  <c:v>14.888999999999999</c:v>
                </c:pt>
                <c:pt idx="448">
                  <c:v>14.922000000000001</c:v>
                </c:pt>
                <c:pt idx="449">
                  <c:v>14.955</c:v>
                </c:pt>
                <c:pt idx="450">
                  <c:v>14.989000000000001</c:v>
                </c:pt>
                <c:pt idx="451">
                  <c:v>15.022</c:v>
                </c:pt>
                <c:pt idx="452">
                  <c:v>15.055</c:v>
                </c:pt>
                <c:pt idx="453">
                  <c:v>15.089</c:v>
                </c:pt>
                <c:pt idx="454">
                  <c:v>15.122</c:v>
                </c:pt>
                <c:pt idx="455">
                  <c:v>15.154999999999999</c:v>
                </c:pt>
                <c:pt idx="456">
                  <c:v>15.189</c:v>
                </c:pt>
                <c:pt idx="457">
                  <c:v>15.222</c:v>
                </c:pt>
                <c:pt idx="458">
                  <c:v>15.255000000000001</c:v>
                </c:pt>
                <c:pt idx="459">
                  <c:v>15.289</c:v>
                </c:pt>
                <c:pt idx="460">
                  <c:v>15.321999999999999</c:v>
                </c:pt>
                <c:pt idx="461">
                  <c:v>15.355</c:v>
                </c:pt>
                <c:pt idx="462">
                  <c:v>15.388999999999999</c:v>
                </c:pt>
                <c:pt idx="463">
                  <c:v>15.422000000000001</c:v>
                </c:pt>
                <c:pt idx="464">
                  <c:v>15.455</c:v>
                </c:pt>
                <c:pt idx="465">
                  <c:v>15.489000000000001</c:v>
                </c:pt>
                <c:pt idx="466">
                  <c:v>15.522</c:v>
                </c:pt>
                <c:pt idx="467">
                  <c:v>15.555</c:v>
                </c:pt>
                <c:pt idx="468">
                  <c:v>15.589</c:v>
                </c:pt>
                <c:pt idx="469">
                  <c:v>15.622</c:v>
                </c:pt>
                <c:pt idx="470">
                  <c:v>15.654999999999999</c:v>
                </c:pt>
                <c:pt idx="471">
                  <c:v>15.689</c:v>
                </c:pt>
                <c:pt idx="472">
                  <c:v>15.722</c:v>
                </c:pt>
                <c:pt idx="473">
                  <c:v>15.755000000000001</c:v>
                </c:pt>
                <c:pt idx="474">
                  <c:v>15.789</c:v>
                </c:pt>
                <c:pt idx="475">
                  <c:v>15.821999999999999</c:v>
                </c:pt>
                <c:pt idx="476">
                  <c:v>15.855</c:v>
                </c:pt>
                <c:pt idx="477">
                  <c:v>15.888999999999999</c:v>
                </c:pt>
                <c:pt idx="478">
                  <c:v>15.922000000000001</c:v>
                </c:pt>
                <c:pt idx="479">
                  <c:v>15.955</c:v>
                </c:pt>
                <c:pt idx="480">
                  <c:v>15.989000000000001</c:v>
                </c:pt>
                <c:pt idx="481">
                  <c:v>16.021999999999998</c:v>
                </c:pt>
                <c:pt idx="482">
                  <c:v>16.055</c:v>
                </c:pt>
                <c:pt idx="483">
                  <c:v>16.088999999999999</c:v>
                </c:pt>
                <c:pt idx="484">
                  <c:v>16.122</c:v>
                </c:pt>
                <c:pt idx="485">
                  <c:v>16.155000000000001</c:v>
                </c:pt>
                <c:pt idx="486">
                  <c:v>16.189</c:v>
                </c:pt>
                <c:pt idx="487">
                  <c:v>16.222000000000001</c:v>
                </c:pt>
                <c:pt idx="488">
                  <c:v>16.254999999999999</c:v>
                </c:pt>
                <c:pt idx="489">
                  <c:v>16.289000000000001</c:v>
                </c:pt>
                <c:pt idx="490">
                  <c:v>16.321999999999999</c:v>
                </c:pt>
                <c:pt idx="491">
                  <c:v>16.355</c:v>
                </c:pt>
                <c:pt idx="492">
                  <c:v>16.388999999999999</c:v>
                </c:pt>
                <c:pt idx="493">
                  <c:v>16.422000000000001</c:v>
                </c:pt>
                <c:pt idx="494">
                  <c:v>16.454999999999998</c:v>
                </c:pt>
                <c:pt idx="495">
                  <c:v>16.489000000000001</c:v>
                </c:pt>
                <c:pt idx="496">
                  <c:v>16.521999999999998</c:v>
                </c:pt>
                <c:pt idx="497">
                  <c:v>16.555</c:v>
                </c:pt>
                <c:pt idx="498">
                  <c:v>16.588999999999999</c:v>
                </c:pt>
                <c:pt idx="499">
                  <c:v>16.622</c:v>
                </c:pt>
                <c:pt idx="500">
                  <c:v>16.655000000000001</c:v>
                </c:pt>
                <c:pt idx="501">
                  <c:v>16.689</c:v>
                </c:pt>
                <c:pt idx="502">
                  <c:v>16.722000000000001</c:v>
                </c:pt>
                <c:pt idx="503">
                  <c:v>16.754999999999999</c:v>
                </c:pt>
                <c:pt idx="504">
                  <c:v>16.789000000000001</c:v>
                </c:pt>
                <c:pt idx="505">
                  <c:v>16.821999999999999</c:v>
                </c:pt>
                <c:pt idx="506">
                  <c:v>16.855</c:v>
                </c:pt>
                <c:pt idx="507">
                  <c:v>16.888999999999999</c:v>
                </c:pt>
                <c:pt idx="508">
                  <c:v>16.922000000000001</c:v>
                </c:pt>
                <c:pt idx="509">
                  <c:v>16.954999999999998</c:v>
                </c:pt>
                <c:pt idx="510">
                  <c:v>16.989000000000001</c:v>
                </c:pt>
                <c:pt idx="511">
                  <c:v>17.021999999999998</c:v>
                </c:pt>
                <c:pt idx="512">
                  <c:v>17.055</c:v>
                </c:pt>
                <c:pt idx="513">
                  <c:v>17.088999999999999</c:v>
                </c:pt>
                <c:pt idx="514">
                  <c:v>17.122</c:v>
                </c:pt>
                <c:pt idx="515">
                  <c:v>17.155000000000001</c:v>
                </c:pt>
                <c:pt idx="516">
                  <c:v>17.189</c:v>
                </c:pt>
                <c:pt idx="517">
                  <c:v>17.222000000000001</c:v>
                </c:pt>
                <c:pt idx="518">
                  <c:v>17.254999999999999</c:v>
                </c:pt>
                <c:pt idx="519">
                  <c:v>17.289000000000001</c:v>
                </c:pt>
                <c:pt idx="520">
                  <c:v>17.321999999999999</c:v>
                </c:pt>
                <c:pt idx="521">
                  <c:v>17.355</c:v>
                </c:pt>
                <c:pt idx="522">
                  <c:v>17.388999999999999</c:v>
                </c:pt>
                <c:pt idx="523">
                  <c:v>17.422000000000001</c:v>
                </c:pt>
                <c:pt idx="524">
                  <c:v>17.454999999999998</c:v>
                </c:pt>
                <c:pt idx="525">
                  <c:v>17.489000000000001</c:v>
                </c:pt>
                <c:pt idx="526">
                  <c:v>17.521999999999998</c:v>
                </c:pt>
                <c:pt idx="527">
                  <c:v>17.555</c:v>
                </c:pt>
                <c:pt idx="528">
                  <c:v>17.588999999999999</c:v>
                </c:pt>
                <c:pt idx="529">
                  <c:v>17.622</c:v>
                </c:pt>
                <c:pt idx="530">
                  <c:v>17.655000000000001</c:v>
                </c:pt>
                <c:pt idx="531">
                  <c:v>17.689</c:v>
                </c:pt>
                <c:pt idx="532">
                  <c:v>17.722000000000001</c:v>
                </c:pt>
                <c:pt idx="533">
                  <c:v>17.754999999999999</c:v>
                </c:pt>
                <c:pt idx="534">
                  <c:v>17.789000000000001</c:v>
                </c:pt>
                <c:pt idx="535">
                  <c:v>17.821999999999999</c:v>
                </c:pt>
                <c:pt idx="536">
                  <c:v>17.855</c:v>
                </c:pt>
                <c:pt idx="537">
                  <c:v>17.888999999999999</c:v>
                </c:pt>
                <c:pt idx="538">
                  <c:v>17.922000000000001</c:v>
                </c:pt>
                <c:pt idx="539">
                  <c:v>17.954999999999998</c:v>
                </c:pt>
                <c:pt idx="540">
                  <c:v>17.989000000000001</c:v>
                </c:pt>
                <c:pt idx="541">
                  <c:v>18.021999999999998</c:v>
                </c:pt>
                <c:pt idx="542">
                  <c:v>18.055</c:v>
                </c:pt>
                <c:pt idx="543">
                  <c:v>18.088999999999999</c:v>
                </c:pt>
                <c:pt idx="544">
                  <c:v>18.122</c:v>
                </c:pt>
                <c:pt idx="545">
                  <c:v>18.155000000000001</c:v>
                </c:pt>
                <c:pt idx="546">
                  <c:v>18.189</c:v>
                </c:pt>
                <c:pt idx="547">
                  <c:v>18.222000000000001</c:v>
                </c:pt>
                <c:pt idx="548">
                  <c:v>18.254999999999999</c:v>
                </c:pt>
                <c:pt idx="549">
                  <c:v>18.289000000000001</c:v>
                </c:pt>
                <c:pt idx="550">
                  <c:v>18.321999999999999</c:v>
                </c:pt>
                <c:pt idx="551">
                  <c:v>18.355</c:v>
                </c:pt>
                <c:pt idx="552">
                  <c:v>18.388999999999999</c:v>
                </c:pt>
                <c:pt idx="553">
                  <c:v>18.422000000000001</c:v>
                </c:pt>
                <c:pt idx="554">
                  <c:v>18.454999999999998</c:v>
                </c:pt>
                <c:pt idx="555">
                  <c:v>18.489000000000001</c:v>
                </c:pt>
                <c:pt idx="556">
                  <c:v>18.521999999999998</c:v>
                </c:pt>
                <c:pt idx="557">
                  <c:v>18.555</c:v>
                </c:pt>
                <c:pt idx="558">
                  <c:v>18.588999999999999</c:v>
                </c:pt>
                <c:pt idx="559">
                  <c:v>18.622</c:v>
                </c:pt>
                <c:pt idx="560">
                  <c:v>18.655000000000001</c:v>
                </c:pt>
                <c:pt idx="561">
                  <c:v>18.689</c:v>
                </c:pt>
                <c:pt idx="562">
                  <c:v>18.722000000000001</c:v>
                </c:pt>
                <c:pt idx="563">
                  <c:v>18.754999999999999</c:v>
                </c:pt>
                <c:pt idx="564">
                  <c:v>18.789000000000001</c:v>
                </c:pt>
                <c:pt idx="565">
                  <c:v>18.821999999999999</c:v>
                </c:pt>
                <c:pt idx="566">
                  <c:v>18.855</c:v>
                </c:pt>
                <c:pt idx="567">
                  <c:v>18.888999999999999</c:v>
                </c:pt>
                <c:pt idx="568">
                  <c:v>18.922000000000001</c:v>
                </c:pt>
                <c:pt idx="569">
                  <c:v>18.954999999999998</c:v>
                </c:pt>
                <c:pt idx="570">
                  <c:v>18.989000000000001</c:v>
                </c:pt>
                <c:pt idx="571">
                  <c:v>19.021999999999998</c:v>
                </c:pt>
                <c:pt idx="572">
                  <c:v>19.055</c:v>
                </c:pt>
                <c:pt idx="573">
                  <c:v>19.088999999999999</c:v>
                </c:pt>
                <c:pt idx="574">
                  <c:v>19.122</c:v>
                </c:pt>
                <c:pt idx="575">
                  <c:v>19.155000000000001</c:v>
                </c:pt>
                <c:pt idx="576">
                  <c:v>19.189</c:v>
                </c:pt>
                <c:pt idx="577">
                  <c:v>19.222000000000001</c:v>
                </c:pt>
                <c:pt idx="578">
                  <c:v>19.254999999999999</c:v>
                </c:pt>
                <c:pt idx="579">
                  <c:v>19.289000000000001</c:v>
                </c:pt>
                <c:pt idx="580">
                  <c:v>19.321999999999999</c:v>
                </c:pt>
                <c:pt idx="581">
                  <c:v>19.355</c:v>
                </c:pt>
                <c:pt idx="582">
                  <c:v>19.388999999999999</c:v>
                </c:pt>
                <c:pt idx="583">
                  <c:v>19.422000000000001</c:v>
                </c:pt>
                <c:pt idx="584">
                  <c:v>19.454999999999998</c:v>
                </c:pt>
                <c:pt idx="585">
                  <c:v>19.489000000000001</c:v>
                </c:pt>
                <c:pt idx="586">
                  <c:v>19.521999999999998</c:v>
                </c:pt>
                <c:pt idx="587">
                  <c:v>19.555</c:v>
                </c:pt>
                <c:pt idx="588">
                  <c:v>19.588999999999999</c:v>
                </c:pt>
                <c:pt idx="589">
                  <c:v>19.622</c:v>
                </c:pt>
                <c:pt idx="590">
                  <c:v>19.655000000000001</c:v>
                </c:pt>
                <c:pt idx="591">
                  <c:v>19.689</c:v>
                </c:pt>
                <c:pt idx="592">
                  <c:v>19.722000000000001</c:v>
                </c:pt>
                <c:pt idx="593">
                  <c:v>19.754999999999999</c:v>
                </c:pt>
                <c:pt idx="594">
                  <c:v>19.789000000000001</c:v>
                </c:pt>
                <c:pt idx="595">
                  <c:v>19.821999999999999</c:v>
                </c:pt>
                <c:pt idx="596">
                  <c:v>19.855</c:v>
                </c:pt>
                <c:pt idx="597">
                  <c:v>19.888999999999999</c:v>
                </c:pt>
                <c:pt idx="598">
                  <c:v>19.922000000000001</c:v>
                </c:pt>
                <c:pt idx="599">
                  <c:v>19.954999999999998</c:v>
                </c:pt>
                <c:pt idx="600">
                  <c:v>19.989000000000001</c:v>
                </c:pt>
                <c:pt idx="601">
                  <c:v>20.021999999999998</c:v>
                </c:pt>
                <c:pt idx="602">
                  <c:v>20.055</c:v>
                </c:pt>
                <c:pt idx="603">
                  <c:v>20.088999999999999</c:v>
                </c:pt>
                <c:pt idx="604">
                  <c:v>20.122</c:v>
                </c:pt>
                <c:pt idx="605">
                  <c:v>20.155000000000001</c:v>
                </c:pt>
                <c:pt idx="606">
                  <c:v>20.189</c:v>
                </c:pt>
                <c:pt idx="607">
                  <c:v>20.222000000000001</c:v>
                </c:pt>
                <c:pt idx="608">
                  <c:v>20.254999999999999</c:v>
                </c:pt>
                <c:pt idx="609">
                  <c:v>20.289000000000001</c:v>
                </c:pt>
                <c:pt idx="610">
                  <c:v>20.321999999999999</c:v>
                </c:pt>
                <c:pt idx="611">
                  <c:v>20.355</c:v>
                </c:pt>
                <c:pt idx="612">
                  <c:v>20.388999999999999</c:v>
                </c:pt>
                <c:pt idx="613">
                  <c:v>20.422000000000001</c:v>
                </c:pt>
                <c:pt idx="614">
                  <c:v>20.454999999999998</c:v>
                </c:pt>
                <c:pt idx="615">
                  <c:v>20.489000000000001</c:v>
                </c:pt>
                <c:pt idx="616">
                  <c:v>20.521999999999998</c:v>
                </c:pt>
                <c:pt idx="617">
                  <c:v>20.555</c:v>
                </c:pt>
                <c:pt idx="618">
                  <c:v>20.588999999999999</c:v>
                </c:pt>
                <c:pt idx="619">
                  <c:v>20.622</c:v>
                </c:pt>
                <c:pt idx="620">
                  <c:v>20.655000000000001</c:v>
                </c:pt>
                <c:pt idx="621">
                  <c:v>20.689</c:v>
                </c:pt>
                <c:pt idx="622">
                  <c:v>20.722000000000001</c:v>
                </c:pt>
                <c:pt idx="623">
                  <c:v>20.754999999999999</c:v>
                </c:pt>
                <c:pt idx="624">
                  <c:v>20.789000000000001</c:v>
                </c:pt>
                <c:pt idx="625">
                  <c:v>20.821999999999999</c:v>
                </c:pt>
                <c:pt idx="626">
                  <c:v>20.855</c:v>
                </c:pt>
                <c:pt idx="627">
                  <c:v>20.888999999999999</c:v>
                </c:pt>
                <c:pt idx="628">
                  <c:v>20.922000000000001</c:v>
                </c:pt>
                <c:pt idx="629">
                  <c:v>20.954999999999998</c:v>
                </c:pt>
                <c:pt idx="630">
                  <c:v>20.988</c:v>
                </c:pt>
                <c:pt idx="631">
                  <c:v>21.021999999999998</c:v>
                </c:pt>
                <c:pt idx="632">
                  <c:v>21.055</c:v>
                </c:pt>
                <c:pt idx="633">
                  <c:v>21.088000000000001</c:v>
                </c:pt>
                <c:pt idx="634">
                  <c:v>21.122</c:v>
                </c:pt>
                <c:pt idx="635">
                  <c:v>21.155000000000001</c:v>
                </c:pt>
                <c:pt idx="636">
                  <c:v>21.187999999999999</c:v>
                </c:pt>
                <c:pt idx="637">
                  <c:v>21.222000000000001</c:v>
                </c:pt>
                <c:pt idx="638">
                  <c:v>21.254999999999999</c:v>
                </c:pt>
                <c:pt idx="639">
                  <c:v>21.288</c:v>
                </c:pt>
                <c:pt idx="640">
                  <c:v>21.321999999999999</c:v>
                </c:pt>
                <c:pt idx="641">
                  <c:v>21.355</c:v>
                </c:pt>
                <c:pt idx="642">
                  <c:v>21.388000000000002</c:v>
                </c:pt>
                <c:pt idx="643">
                  <c:v>21.422000000000001</c:v>
                </c:pt>
                <c:pt idx="644">
                  <c:v>21.454999999999998</c:v>
                </c:pt>
                <c:pt idx="645">
                  <c:v>21.488</c:v>
                </c:pt>
                <c:pt idx="646">
                  <c:v>21.521999999999998</c:v>
                </c:pt>
                <c:pt idx="647">
                  <c:v>21.555</c:v>
                </c:pt>
                <c:pt idx="648">
                  <c:v>21.588000000000001</c:v>
                </c:pt>
                <c:pt idx="649">
                  <c:v>21.622</c:v>
                </c:pt>
                <c:pt idx="650">
                  <c:v>21.655000000000001</c:v>
                </c:pt>
                <c:pt idx="651">
                  <c:v>21.687999999999999</c:v>
                </c:pt>
                <c:pt idx="652">
                  <c:v>21.722000000000001</c:v>
                </c:pt>
                <c:pt idx="653">
                  <c:v>21.754999999999999</c:v>
                </c:pt>
                <c:pt idx="654">
                  <c:v>21.788</c:v>
                </c:pt>
                <c:pt idx="655">
                  <c:v>21.821999999999999</c:v>
                </c:pt>
                <c:pt idx="656">
                  <c:v>21.855</c:v>
                </c:pt>
                <c:pt idx="657">
                  <c:v>21.888000000000002</c:v>
                </c:pt>
                <c:pt idx="658">
                  <c:v>21.922000000000001</c:v>
                </c:pt>
                <c:pt idx="659">
                  <c:v>21.954999999999998</c:v>
                </c:pt>
                <c:pt idx="660">
                  <c:v>21.988</c:v>
                </c:pt>
                <c:pt idx="661">
                  <c:v>22.021999999999998</c:v>
                </c:pt>
                <c:pt idx="662">
                  <c:v>22.055</c:v>
                </c:pt>
                <c:pt idx="663">
                  <c:v>22.088000000000001</c:v>
                </c:pt>
                <c:pt idx="664">
                  <c:v>22.122</c:v>
                </c:pt>
                <c:pt idx="665">
                  <c:v>22.155000000000001</c:v>
                </c:pt>
                <c:pt idx="666">
                  <c:v>22.187999999999999</c:v>
                </c:pt>
                <c:pt idx="667">
                  <c:v>22.222000000000001</c:v>
                </c:pt>
                <c:pt idx="668">
                  <c:v>22.254999999999999</c:v>
                </c:pt>
                <c:pt idx="669">
                  <c:v>22.288</c:v>
                </c:pt>
                <c:pt idx="670">
                  <c:v>22.321999999999999</c:v>
                </c:pt>
                <c:pt idx="671">
                  <c:v>22.355</c:v>
                </c:pt>
                <c:pt idx="672">
                  <c:v>22.388000000000002</c:v>
                </c:pt>
                <c:pt idx="673">
                  <c:v>22.422000000000001</c:v>
                </c:pt>
                <c:pt idx="674">
                  <c:v>22.454999999999998</c:v>
                </c:pt>
                <c:pt idx="675">
                  <c:v>22.488</c:v>
                </c:pt>
                <c:pt idx="676">
                  <c:v>22.521999999999998</c:v>
                </c:pt>
                <c:pt idx="677">
                  <c:v>22.555</c:v>
                </c:pt>
                <c:pt idx="678">
                  <c:v>22.588000000000001</c:v>
                </c:pt>
                <c:pt idx="679">
                  <c:v>22.622</c:v>
                </c:pt>
                <c:pt idx="680">
                  <c:v>22.655000000000001</c:v>
                </c:pt>
                <c:pt idx="681">
                  <c:v>22.687999999999999</c:v>
                </c:pt>
                <c:pt idx="682">
                  <c:v>22.722000000000001</c:v>
                </c:pt>
                <c:pt idx="683">
                  <c:v>22.754999999999999</c:v>
                </c:pt>
                <c:pt idx="684">
                  <c:v>22.788</c:v>
                </c:pt>
                <c:pt idx="685">
                  <c:v>22.821999999999999</c:v>
                </c:pt>
                <c:pt idx="686">
                  <c:v>22.855</c:v>
                </c:pt>
                <c:pt idx="687">
                  <c:v>22.888000000000002</c:v>
                </c:pt>
                <c:pt idx="688">
                  <c:v>22.922000000000001</c:v>
                </c:pt>
                <c:pt idx="689">
                  <c:v>22.954999999999998</c:v>
                </c:pt>
                <c:pt idx="690">
                  <c:v>22.988</c:v>
                </c:pt>
                <c:pt idx="691">
                  <c:v>23.021999999999998</c:v>
                </c:pt>
                <c:pt idx="692">
                  <c:v>23.055</c:v>
                </c:pt>
                <c:pt idx="693">
                  <c:v>23.088000000000001</c:v>
                </c:pt>
                <c:pt idx="694">
                  <c:v>23.122</c:v>
                </c:pt>
                <c:pt idx="695">
                  <c:v>23.155000000000001</c:v>
                </c:pt>
                <c:pt idx="696">
                  <c:v>23.187999999999999</c:v>
                </c:pt>
                <c:pt idx="697">
                  <c:v>23.222000000000001</c:v>
                </c:pt>
                <c:pt idx="698">
                  <c:v>23.254999999999999</c:v>
                </c:pt>
                <c:pt idx="699">
                  <c:v>23.288</c:v>
                </c:pt>
                <c:pt idx="700">
                  <c:v>23.321999999999999</c:v>
                </c:pt>
                <c:pt idx="701">
                  <c:v>23.355</c:v>
                </c:pt>
                <c:pt idx="702">
                  <c:v>23.388000000000002</c:v>
                </c:pt>
                <c:pt idx="703">
                  <c:v>23.422000000000001</c:v>
                </c:pt>
                <c:pt idx="704">
                  <c:v>23.454999999999998</c:v>
                </c:pt>
                <c:pt idx="705">
                  <c:v>23.488</c:v>
                </c:pt>
                <c:pt idx="706">
                  <c:v>23.521999999999998</c:v>
                </c:pt>
                <c:pt idx="707">
                  <c:v>23.555</c:v>
                </c:pt>
                <c:pt idx="708">
                  <c:v>23.588000000000001</c:v>
                </c:pt>
                <c:pt idx="709">
                  <c:v>23.622</c:v>
                </c:pt>
                <c:pt idx="710">
                  <c:v>23.655000000000001</c:v>
                </c:pt>
                <c:pt idx="711">
                  <c:v>23.687999999999999</c:v>
                </c:pt>
                <c:pt idx="712">
                  <c:v>23.722000000000001</c:v>
                </c:pt>
                <c:pt idx="713">
                  <c:v>23.754999999999999</c:v>
                </c:pt>
                <c:pt idx="714">
                  <c:v>23.788</c:v>
                </c:pt>
                <c:pt idx="715">
                  <c:v>23.821999999999999</c:v>
                </c:pt>
                <c:pt idx="716">
                  <c:v>23.855</c:v>
                </c:pt>
                <c:pt idx="717">
                  <c:v>23.888000000000002</c:v>
                </c:pt>
                <c:pt idx="718">
                  <c:v>23.922000000000001</c:v>
                </c:pt>
                <c:pt idx="719">
                  <c:v>23.954999999999998</c:v>
                </c:pt>
                <c:pt idx="720">
                  <c:v>23.988</c:v>
                </c:pt>
                <c:pt idx="721">
                  <c:v>24.021999999999998</c:v>
                </c:pt>
                <c:pt idx="722">
                  <c:v>24.055</c:v>
                </c:pt>
                <c:pt idx="723">
                  <c:v>24.088000000000001</c:v>
                </c:pt>
                <c:pt idx="724">
                  <c:v>24.122</c:v>
                </c:pt>
                <c:pt idx="725">
                  <c:v>24.155000000000001</c:v>
                </c:pt>
                <c:pt idx="726">
                  <c:v>24.187999999999999</c:v>
                </c:pt>
                <c:pt idx="727">
                  <c:v>24.222000000000001</c:v>
                </c:pt>
                <c:pt idx="728">
                  <c:v>24.254999999999999</c:v>
                </c:pt>
                <c:pt idx="729">
                  <c:v>24.288</c:v>
                </c:pt>
                <c:pt idx="730">
                  <c:v>24.321999999999999</c:v>
                </c:pt>
                <c:pt idx="731">
                  <c:v>24.355</c:v>
                </c:pt>
                <c:pt idx="732">
                  <c:v>24.388000000000002</c:v>
                </c:pt>
                <c:pt idx="733">
                  <c:v>24.422000000000001</c:v>
                </c:pt>
                <c:pt idx="734">
                  <c:v>24.454999999999998</c:v>
                </c:pt>
                <c:pt idx="735">
                  <c:v>24.488</c:v>
                </c:pt>
                <c:pt idx="736">
                  <c:v>24.521999999999998</c:v>
                </c:pt>
                <c:pt idx="737">
                  <c:v>24.555</c:v>
                </c:pt>
                <c:pt idx="738">
                  <c:v>24.588000000000001</c:v>
                </c:pt>
                <c:pt idx="739">
                  <c:v>24.622</c:v>
                </c:pt>
                <c:pt idx="740">
                  <c:v>24.655000000000001</c:v>
                </c:pt>
                <c:pt idx="741">
                  <c:v>24.687999999999999</c:v>
                </c:pt>
                <c:pt idx="742">
                  <c:v>24.722000000000001</c:v>
                </c:pt>
                <c:pt idx="743">
                  <c:v>24.754999999999999</c:v>
                </c:pt>
                <c:pt idx="744">
                  <c:v>24.788</c:v>
                </c:pt>
                <c:pt idx="745">
                  <c:v>24.821999999999999</c:v>
                </c:pt>
                <c:pt idx="746">
                  <c:v>24.855</c:v>
                </c:pt>
                <c:pt idx="747">
                  <c:v>24.888000000000002</c:v>
                </c:pt>
                <c:pt idx="748">
                  <c:v>24.922000000000001</c:v>
                </c:pt>
                <c:pt idx="749">
                  <c:v>24.954999999999998</c:v>
                </c:pt>
                <c:pt idx="750">
                  <c:v>24.988</c:v>
                </c:pt>
                <c:pt idx="751">
                  <c:v>25.021999999999998</c:v>
                </c:pt>
                <c:pt idx="752">
                  <c:v>25.055</c:v>
                </c:pt>
                <c:pt idx="753">
                  <c:v>25.088000000000001</c:v>
                </c:pt>
                <c:pt idx="754">
                  <c:v>25.122</c:v>
                </c:pt>
                <c:pt idx="755">
                  <c:v>25.155000000000001</c:v>
                </c:pt>
                <c:pt idx="756">
                  <c:v>25.187999999999999</c:v>
                </c:pt>
                <c:pt idx="757">
                  <c:v>25.222000000000001</c:v>
                </c:pt>
                <c:pt idx="758">
                  <c:v>25.254999999999999</c:v>
                </c:pt>
                <c:pt idx="759">
                  <c:v>25.288</c:v>
                </c:pt>
                <c:pt idx="760">
                  <c:v>25.321999999999999</c:v>
                </c:pt>
                <c:pt idx="761">
                  <c:v>25.355</c:v>
                </c:pt>
                <c:pt idx="762">
                  <c:v>25.388000000000002</c:v>
                </c:pt>
                <c:pt idx="763">
                  <c:v>25.422000000000001</c:v>
                </c:pt>
                <c:pt idx="764">
                  <c:v>25.454999999999998</c:v>
                </c:pt>
                <c:pt idx="765">
                  <c:v>25.488</c:v>
                </c:pt>
                <c:pt idx="766">
                  <c:v>25.521999999999998</c:v>
                </c:pt>
                <c:pt idx="767">
                  <c:v>25.555</c:v>
                </c:pt>
                <c:pt idx="768">
                  <c:v>25.588000000000001</c:v>
                </c:pt>
                <c:pt idx="769">
                  <c:v>25.622</c:v>
                </c:pt>
                <c:pt idx="770">
                  <c:v>25.655000000000001</c:v>
                </c:pt>
                <c:pt idx="771">
                  <c:v>25.687999999999999</c:v>
                </c:pt>
                <c:pt idx="772">
                  <c:v>25.722000000000001</c:v>
                </c:pt>
                <c:pt idx="773">
                  <c:v>25.754999999999999</c:v>
                </c:pt>
                <c:pt idx="774">
                  <c:v>25.788</c:v>
                </c:pt>
                <c:pt idx="775">
                  <c:v>25.821999999999999</c:v>
                </c:pt>
                <c:pt idx="776">
                  <c:v>25.855</c:v>
                </c:pt>
                <c:pt idx="777">
                  <c:v>25.888000000000002</c:v>
                </c:pt>
                <c:pt idx="778">
                  <c:v>25.922000000000001</c:v>
                </c:pt>
                <c:pt idx="779">
                  <c:v>25.954999999999998</c:v>
                </c:pt>
                <c:pt idx="780">
                  <c:v>25.988</c:v>
                </c:pt>
                <c:pt idx="781">
                  <c:v>26.021999999999998</c:v>
                </c:pt>
                <c:pt idx="782">
                  <c:v>26.055</c:v>
                </c:pt>
                <c:pt idx="783">
                  <c:v>26.088000000000001</c:v>
                </c:pt>
                <c:pt idx="784">
                  <c:v>26.122</c:v>
                </c:pt>
                <c:pt idx="785">
                  <c:v>26.155000000000001</c:v>
                </c:pt>
                <c:pt idx="786">
                  <c:v>26.187999999999999</c:v>
                </c:pt>
                <c:pt idx="787">
                  <c:v>26.222000000000001</c:v>
                </c:pt>
                <c:pt idx="788">
                  <c:v>26.254999999999999</c:v>
                </c:pt>
                <c:pt idx="789">
                  <c:v>26.288</c:v>
                </c:pt>
                <c:pt idx="790">
                  <c:v>26.321999999999999</c:v>
                </c:pt>
                <c:pt idx="791">
                  <c:v>26.355</c:v>
                </c:pt>
                <c:pt idx="792">
                  <c:v>26.388000000000002</c:v>
                </c:pt>
                <c:pt idx="793">
                  <c:v>26.422000000000001</c:v>
                </c:pt>
                <c:pt idx="794">
                  <c:v>26.454999999999998</c:v>
                </c:pt>
                <c:pt idx="795">
                  <c:v>26.488</c:v>
                </c:pt>
                <c:pt idx="796">
                  <c:v>26.521999999999998</c:v>
                </c:pt>
                <c:pt idx="797">
                  <c:v>26.555</c:v>
                </c:pt>
                <c:pt idx="798">
                  <c:v>26.588000000000001</c:v>
                </c:pt>
                <c:pt idx="799">
                  <c:v>26.622</c:v>
                </c:pt>
                <c:pt idx="800">
                  <c:v>26.655000000000001</c:v>
                </c:pt>
                <c:pt idx="801">
                  <c:v>26.687999999999999</c:v>
                </c:pt>
                <c:pt idx="802">
                  <c:v>26.722000000000001</c:v>
                </c:pt>
                <c:pt idx="803">
                  <c:v>26.754999999999999</c:v>
                </c:pt>
                <c:pt idx="804">
                  <c:v>26.788</c:v>
                </c:pt>
                <c:pt idx="805">
                  <c:v>26.821999999999999</c:v>
                </c:pt>
                <c:pt idx="806">
                  <c:v>26.855</c:v>
                </c:pt>
                <c:pt idx="807">
                  <c:v>26.888000000000002</c:v>
                </c:pt>
                <c:pt idx="808">
                  <c:v>26.922000000000001</c:v>
                </c:pt>
                <c:pt idx="809">
                  <c:v>26.954999999999998</c:v>
                </c:pt>
                <c:pt idx="810">
                  <c:v>26.988</c:v>
                </c:pt>
                <c:pt idx="811">
                  <c:v>27.021999999999998</c:v>
                </c:pt>
                <c:pt idx="812">
                  <c:v>27.055</c:v>
                </c:pt>
                <c:pt idx="813">
                  <c:v>27.088000000000001</c:v>
                </c:pt>
                <c:pt idx="814">
                  <c:v>27.122</c:v>
                </c:pt>
                <c:pt idx="815">
                  <c:v>27.155000000000001</c:v>
                </c:pt>
                <c:pt idx="816">
                  <c:v>27.187999999999999</c:v>
                </c:pt>
                <c:pt idx="817">
                  <c:v>27.222000000000001</c:v>
                </c:pt>
                <c:pt idx="818">
                  <c:v>27.254999999999999</c:v>
                </c:pt>
                <c:pt idx="819">
                  <c:v>27.288</c:v>
                </c:pt>
                <c:pt idx="820">
                  <c:v>27.321999999999999</c:v>
                </c:pt>
                <c:pt idx="821">
                  <c:v>27.355</c:v>
                </c:pt>
                <c:pt idx="822">
                  <c:v>27.388000000000002</c:v>
                </c:pt>
                <c:pt idx="823">
                  <c:v>27.422000000000001</c:v>
                </c:pt>
                <c:pt idx="824">
                  <c:v>27.454999999999998</c:v>
                </c:pt>
                <c:pt idx="825">
                  <c:v>27.488</c:v>
                </c:pt>
                <c:pt idx="826">
                  <c:v>27.521999999999998</c:v>
                </c:pt>
                <c:pt idx="827">
                  <c:v>27.555</c:v>
                </c:pt>
                <c:pt idx="828">
                  <c:v>27.588000000000001</c:v>
                </c:pt>
                <c:pt idx="829">
                  <c:v>27.622</c:v>
                </c:pt>
                <c:pt idx="830">
                  <c:v>27.655000000000001</c:v>
                </c:pt>
                <c:pt idx="831">
                  <c:v>27.687999999999999</c:v>
                </c:pt>
                <c:pt idx="832">
                  <c:v>27.722000000000001</c:v>
                </c:pt>
                <c:pt idx="833">
                  <c:v>27.754999999999999</c:v>
                </c:pt>
                <c:pt idx="834">
                  <c:v>27.788</c:v>
                </c:pt>
                <c:pt idx="835">
                  <c:v>27.821999999999999</c:v>
                </c:pt>
                <c:pt idx="836">
                  <c:v>27.855</c:v>
                </c:pt>
                <c:pt idx="837">
                  <c:v>27.888000000000002</c:v>
                </c:pt>
                <c:pt idx="838">
                  <c:v>27.922000000000001</c:v>
                </c:pt>
                <c:pt idx="839">
                  <c:v>27.954999999999998</c:v>
                </c:pt>
                <c:pt idx="840">
                  <c:v>27.988</c:v>
                </c:pt>
                <c:pt idx="841">
                  <c:v>28.021000000000001</c:v>
                </c:pt>
                <c:pt idx="842">
                  <c:v>28.055</c:v>
                </c:pt>
                <c:pt idx="843">
                  <c:v>28.088000000000001</c:v>
                </c:pt>
                <c:pt idx="844">
                  <c:v>28.120999999999999</c:v>
                </c:pt>
                <c:pt idx="845">
                  <c:v>28.155000000000001</c:v>
                </c:pt>
                <c:pt idx="846">
                  <c:v>28.187999999999999</c:v>
                </c:pt>
                <c:pt idx="847">
                  <c:v>28.221</c:v>
                </c:pt>
                <c:pt idx="848">
                  <c:v>28.254999999999999</c:v>
                </c:pt>
                <c:pt idx="849">
                  <c:v>28.288</c:v>
                </c:pt>
                <c:pt idx="850">
                  <c:v>28.321000000000002</c:v>
                </c:pt>
                <c:pt idx="851">
                  <c:v>28.355</c:v>
                </c:pt>
                <c:pt idx="852">
                  <c:v>28.388000000000002</c:v>
                </c:pt>
                <c:pt idx="853">
                  <c:v>28.420999999999999</c:v>
                </c:pt>
                <c:pt idx="854">
                  <c:v>28.454999999999998</c:v>
                </c:pt>
                <c:pt idx="855">
                  <c:v>28.488</c:v>
                </c:pt>
                <c:pt idx="856">
                  <c:v>28.521000000000001</c:v>
                </c:pt>
                <c:pt idx="857">
                  <c:v>28.555</c:v>
                </c:pt>
                <c:pt idx="858">
                  <c:v>28.588000000000001</c:v>
                </c:pt>
                <c:pt idx="859">
                  <c:v>28.620999999999999</c:v>
                </c:pt>
                <c:pt idx="860">
                  <c:v>28.655000000000001</c:v>
                </c:pt>
                <c:pt idx="861">
                  <c:v>28.687999999999999</c:v>
                </c:pt>
                <c:pt idx="862">
                  <c:v>28.721</c:v>
                </c:pt>
                <c:pt idx="863">
                  <c:v>28.754999999999999</c:v>
                </c:pt>
                <c:pt idx="864">
                  <c:v>28.788</c:v>
                </c:pt>
                <c:pt idx="865">
                  <c:v>28.821000000000002</c:v>
                </c:pt>
                <c:pt idx="866">
                  <c:v>28.855</c:v>
                </c:pt>
                <c:pt idx="867">
                  <c:v>28.888000000000002</c:v>
                </c:pt>
                <c:pt idx="868">
                  <c:v>28.920999999999999</c:v>
                </c:pt>
                <c:pt idx="869">
                  <c:v>28.954999999999998</c:v>
                </c:pt>
                <c:pt idx="870">
                  <c:v>28.988</c:v>
                </c:pt>
                <c:pt idx="871">
                  <c:v>29.021000000000001</c:v>
                </c:pt>
                <c:pt idx="872">
                  <c:v>29.055</c:v>
                </c:pt>
                <c:pt idx="873">
                  <c:v>29.088000000000001</c:v>
                </c:pt>
                <c:pt idx="874">
                  <c:v>29.120999999999999</c:v>
                </c:pt>
                <c:pt idx="875">
                  <c:v>29.155000000000001</c:v>
                </c:pt>
                <c:pt idx="876">
                  <c:v>29.187999999999999</c:v>
                </c:pt>
                <c:pt idx="877">
                  <c:v>29.221</c:v>
                </c:pt>
                <c:pt idx="878">
                  <c:v>29.254999999999999</c:v>
                </c:pt>
                <c:pt idx="879">
                  <c:v>29.288</c:v>
                </c:pt>
                <c:pt idx="880">
                  <c:v>29.321000000000002</c:v>
                </c:pt>
                <c:pt idx="881">
                  <c:v>29.355</c:v>
                </c:pt>
                <c:pt idx="882">
                  <c:v>29.388000000000002</c:v>
                </c:pt>
                <c:pt idx="883">
                  <c:v>29.420999999999999</c:v>
                </c:pt>
                <c:pt idx="884">
                  <c:v>29.454999999999998</c:v>
                </c:pt>
                <c:pt idx="885">
                  <c:v>29.488</c:v>
                </c:pt>
                <c:pt idx="886">
                  <c:v>29.521000000000001</c:v>
                </c:pt>
                <c:pt idx="887">
                  <c:v>29.555</c:v>
                </c:pt>
                <c:pt idx="888">
                  <c:v>29.588000000000001</c:v>
                </c:pt>
                <c:pt idx="889">
                  <c:v>29.620999999999999</c:v>
                </c:pt>
                <c:pt idx="890">
                  <c:v>29.655000000000001</c:v>
                </c:pt>
                <c:pt idx="891">
                  <c:v>29.687999999999999</c:v>
                </c:pt>
                <c:pt idx="892">
                  <c:v>29.721</c:v>
                </c:pt>
                <c:pt idx="893">
                  <c:v>29.754999999999999</c:v>
                </c:pt>
                <c:pt idx="894">
                  <c:v>29.788</c:v>
                </c:pt>
                <c:pt idx="895">
                  <c:v>29.821000000000002</c:v>
                </c:pt>
                <c:pt idx="896">
                  <c:v>29.855</c:v>
                </c:pt>
                <c:pt idx="897">
                  <c:v>29.888000000000002</c:v>
                </c:pt>
                <c:pt idx="898">
                  <c:v>29.920999999999999</c:v>
                </c:pt>
                <c:pt idx="899">
                  <c:v>29.954999999999998</c:v>
                </c:pt>
                <c:pt idx="900">
                  <c:v>29.988</c:v>
                </c:pt>
                <c:pt idx="901">
                  <c:v>30.021000000000001</c:v>
                </c:pt>
                <c:pt idx="902">
                  <c:v>30.055</c:v>
                </c:pt>
                <c:pt idx="903">
                  <c:v>30.088000000000001</c:v>
                </c:pt>
                <c:pt idx="904">
                  <c:v>30.120999999999999</c:v>
                </c:pt>
                <c:pt idx="905">
                  <c:v>30.155000000000001</c:v>
                </c:pt>
                <c:pt idx="906">
                  <c:v>30.187999999999999</c:v>
                </c:pt>
                <c:pt idx="907">
                  <c:v>30.221</c:v>
                </c:pt>
                <c:pt idx="908">
                  <c:v>30.254999999999999</c:v>
                </c:pt>
                <c:pt idx="909">
                  <c:v>30.288</c:v>
                </c:pt>
                <c:pt idx="910">
                  <c:v>30.321000000000002</c:v>
                </c:pt>
                <c:pt idx="911">
                  <c:v>30.355</c:v>
                </c:pt>
                <c:pt idx="912">
                  <c:v>30.388000000000002</c:v>
                </c:pt>
                <c:pt idx="913">
                  <c:v>30.420999999999999</c:v>
                </c:pt>
                <c:pt idx="914">
                  <c:v>30.454999999999998</c:v>
                </c:pt>
                <c:pt idx="915">
                  <c:v>30.488</c:v>
                </c:pt>
                <c:pt idx="916">
                  <c:v>30.521000000000001</c:v>
                </c:pt>
                <c:pt idx="917">
                  <c:v>30.555</c:v>
                </c:pt>
                <c:pt idx="918">
                  <c:v>30.588000000000001</c:v>
                </c:pt>
                <c:pt idx="919">
                  <c:v>30.620999999999999</c:v>
                </c:pt>
                <c:pt idx="920">
                  <c:v>30.655000000000001</c:v>
                </c:pt>
                <c:pt idx="921">
                  <c:v>30.687999999999999</c:v>
                </c:pt>
                <c:pt idx="922">
                  <c:v>30.721</c:v>
                </c:pt>
                <c:pt idx="923">
                  <c:v>30.754999999999999</c:v>
                </c:pt>
                <c:pt idx="924">
                  <c:v>30.788</c:v>
                </c:pt>
                <c:pt idx="925">
                  <c:v>30.821000000000002</c:v>
                </c:pt>
                <c:pt idx="926">
                  <c:v>30.855</c:v>
                </c:pt>
                <c:pt idx="927">
                  <c:v>30.888000000000002</c:v>
                </c:pt>
                <c:pt idx="928">
                  <c:v>30.920999999999999</c:v>
                </c:pt>
                <c:pt idx="929">
                  <c:v>30.954999999999998</c:v>
                </c:pt>
                <c:pt idx="930">
                  <c:v>30.988</c:v>
                </c:pt>
                <c:pt idx="931">
                  <c:v>31.021000000000001</c:v>
                </c:pt>
                <c:pt idx="932">
                  <c:v>31.055</c:v>
                </c:pt>
                <c:pt idx="933">
                  <c:v>31.088000000000001</c:v>
                </c:pt>
                <c:pt idx="934">
                  <c:v>31.120999999999999</c:v>
                </c:pt>
                <c:pt idx="935">
                  <c:v>31.155000000000001</c:v>
                </c:pt>
                <c:pt idx="936">
                  <c:v>31.187999999999999</c:v>
                </c:pt>
                <c:pt idx="937">
                  <c:v>31.221</c:v>
                </c:pt>
                <c:pt idx="938">
                  <c:v>31.254999999999999</c:v>
                </c:pt>
                <c:pt idx="939">
                  <c:v>31.288</c:v>
                </c:pt>
                <c:pt idx="940">
                  <c:v>31.321000000000002</c:v>
                </c:pt>
                <c:pt idx="941">
                  <c:v>31.355</c:v>
                </c:pt>
                <c:pt idx="942">
                  <c:v>31.388000000000002</c:v>
                </c:pt>
                <c:pt idx="943">
                  <c:v>31.420999999999999</c:v>
                </c:pt>
                <c:pt idx="944">
                  <c:v>31.454999999999998</c:v>
                </c:pt>
                <c:pt idx="945">
                  <c:v>31.488</c:v>
                </c:pt>
                <c:pt idx="946">
                  <c:v>31.521000000000001</c:v>
                </c:pt>
                <c:pt idx="947">
                  <c:v>31.555</c:v>
                </c:pt>
                <c:pt idx="948">
                  <c:v>31.588000000000001</c:v>
                </c:pt>
                <c:pt idx="949">
                  <c:v>31.620999999999999</c:v>
                </c:pt>
                <c:pt idx="950">
                  <c:v>31.655000000000001</c:v>
                </c:pt>
                <c:pt idx="951">
                  <c:v>31.687999999999999</c:v>
                </c:pt>
                <c:pt idx="952">
                  <c:v>31.721</c:v>
                </c:pt>
                <c:pt idx="953">
                  <c:v>31.754999999999999</c:v>
                </c:pt>
                <c:pt idx="954">
                  <c:v>31.788</c:v>
                </c:pt>
                <c:pt idx="955">
                  <c:v>31.821000000000002</c:v>
                </c:pt>
                <c:pt idx="956">
                  <c:v>31.855</c:v>
                </c:pt>
                <c:pt idx="957">
                  <c:v>31.888000000000002</c:v>
                </c:pt>
                <c:pt idx="958">
                  <c:v>31.920999999999999</c:v>
                </c:pt>
                <c:pt idx="959">
                  <c:v>31.954999999999998</c:v>
                </c:pt>
                <c:pt idx="960">
                  <c:v>31.988</c:v>
                </c:pt>
                <c:pt idx="961">
                  <c:v>32.021000000000001</c:v>
                </c:pt>
                <c:pt idx="962">
                  <c:v>32.055</c:v>
                </c:pt>
                <c:pt idx="963">
                  <c:v>32.088000000000001</c:v>
                </c:pt>
                <c:pt idx="964">
                  <c:v>32.121000000000002</c:v>
                </c:pt>
                <c:pt idx="965">
                  <c:v>32.155000000000001</c:v>
                </c:pt>
                <c:pt idx="966">
                  <c:v>32.188000000000002</c:v>
                </c:pt>
                <c:pt idx="967">
                  <c:v>32.220999999999997</c:v>
                </c:pt>
                <c:pt idx="968">
                  <c:v>32.255000000000003</c:v>
                </c:pt>
                <c:pt idx="969">
                  <c:v>32.287999999999997</c:v>
                </c:pt>
                <c:pt idx="970">
                  <c:v>32.320999999999998</c:v>
                </c:pt>
                <c:pt idx="971">
                  <c:v>32.354999999999997</c:v>
                </c:pt>
                <c:pt idx="972">
                  <c:v>32.387999999999998</c:v>
                </c:pt>
                <c:pt idx="973">
                  <c:v>32.420999999999999</c:v>
                </c:pt>
                <c:pt idx="974">
                  <c:v>32.454999999999998</c:v>
                </c:pt>
                <c:pt idx="975">
                  <c:v>32.488</c:v>
                </c:pt>
                <c:pt idx="976">
                  <c:v>32.521000000000001</c:v>
                </c:pt>
                <c:pt idx="977">
                  <c:v>32.555</c:v>
                </c:pt>
                <c:pt idx="978">
                  <c:v>32.588000000000001</c:v>
                </c:pt>
                <c:pt idx="979">
                  <c:v>32.621000000000002</c:v>
                </c:pt>
                <c:pt idx="980">
                  <c:v>32.655000000000001</c:v>
                </c:pt>
                <c:pt idx="981">
                  <c:v>32.688000000000002</c:v>
                </c:pt>
                <c:pt idx="982">
                  <c:v>32.720999999999997</c:v>
                </c:pt>
                <c:pt idx="983">
                  <c:v>32.755000000000003</c:v>
                </c:pt>
                <c:pt idx="984">
                  <c:v>32.787999999999997</c:v>
                </c:pt>
                <c:pt idx="985">
                  <c:v>32.820999999999998</c:v>
                </c:pt>
                <c:pt idx="986">
                  <c:v>32.854999999999997</c:v>
                </c:pt>
                <c:pt idx="987">
                  <c:v>32.887999999999998</c:v>
                </c:pt>
                <c:pt idx="988">
                  <c:v>32.920999999999999</c:v>
                </c:pt>
                <c:pt idx="989">
                  <c:v>32.954999999999998</c:v>
                </c:pt>
                <c:pt idx="990">
                  <c:v>32.988</c:v>
                </c:pt>
                <c:pt idx="991">
                  <c:v>33.021000000000001</c:v>
                </c:pt>
                <c:pt idx="992">
                  <c:v>33.055</c:v>
                </c:pt>
                <c:pt idx="993">
                  <c:v>33.088000000000001</c:v>
                </c:pt>
                <c:pt idx="994">
                  <c:v>33.121000000000002</c:v>
                </c:pt>
                <c:pt idx="995">
                  <c:v>33.155000000000001</c:v>
                </c:pt>
                <c:pt idx="996">
                  <c:v>33.188000000000002</c:v>
                </c:pt>
                <c:pt idx="997">
                  <c:v>33.220999999999997</c:v>
                </c:pt>
                <c:pt idx="998">
                  <c:v>33.255000000000003</c:v>
                </c:pt>
                <c:pt idx="999">
                  <c:v>33.287999999999997</c:v>
                </c:pt>
                <c:pt idx="1000">
                  <c:v>33.320999999999998</c:v>
                </c:pt>
                <c:pt idx="1001">
                  <c:v>33.354999999999997</c:v>
                </c:pt>
                <c:pt idx="1002">
                  <c:v>33.387999999999998</c:v>
                </c:pt>
                <c:pt idx="1003">
                  <c:v>33.420999999999999</c:v>
                </c:pt>
                <c:pt idx="1004">
                  <c:v>33.454999999999998</c:v>
                </c:pt>
                <c:pt idx="1005">
                  <c:v>33.488</c:v>
                </c:pt>
                <c:pt idx="1006">
                  <c:v>33.521000000000001</c:v>
                </c:pt>
                <c:pt idx="1007">
                  <c:v>33.555</c:v>
                </c:pt>
                <c:pt idx="1008">
                  <c:v>33.588000000000001</c:v>
                </c:pt>
                <c:pt idx="1009">
                  <c:v>33.621000000000002</c:v>
                </c:pt>
                <c:pt idx="1010">
                  <c:v>33.655000000000001</c:v>
                </c:pt>
                <c:pt idx="1011">
                  <c:v>33.688000000000002</c:v>
                </c:pt>
                <c:pt idx="1012">
                  <c:v>33.720999999999997</c:v>
                </c:pt>
                <c:pt idx="1013">
                  <c:v>33.755000000000003</c:v>
                </c:pt>
                <c:pt idx="1014">
                  <c:v>33.787999999999997</c:v>
                </c:pt>
                <c:pt idx="1015">
                  <c:v>33.820999999999998</c:v>
                </c:pt>
                <c:pt idx="1016">
                  <c:v>33.854999999999997</c:v>
                </c:pt>
                <c:pt idx="1017">
                  <c:v>33.887999999999998</c:v>
                </c:pt>
                <c:pt idx="1018">
                  <c:v>33.920999999999999</c:v>
                </c:pt>
                <c:pt idx="1019">
                  <c:v>33.954999999999998</c:v>
                </c:pt>
                <c:pt idx="1020">
                  <c:v>33.988</c:v>
                </c:pt>
                <c:pt idx="1021">
                  <c:v>34.021000000000001</c:v>
                </c:pt>
                <c:pt idx="1022">
                  <c:v>34.055</c:v>
                </c:pt>
                <c:pt idx="1023">
                  <c:v>34.088000000000001</c:v>
                </c:pt>
                <c:pt idx="1024">
                  <c:v>34.121000000000002</c:v>
                </c:pt>
                <c:pt idx="1025">
                  <c:v>34.155000000000001</c:v>
                </c:pt>
                <c:pt idx="1026">
                  <c:v>34.188000000000002</c:v>
                </c:pt>
                <c:pt idx="1027">
                  <c:v>34.220999999999997</c:v>
                </c:pt>
                <c:pt idx="1028">
                  <c:v>34.255000000000003</c:v>
                </c:pt>
                <c:pt idx="1029">
                  <c:v>34.287999999999997</c:v>
                </c:pt>
                <c:pt idx="1030">
                  <c:v>34.320999999999998</c:v>
                </c:pt>
                <c:pt idx="1031">
                  <c:v>34.354999999999997</c:v>
                </c:pt>
                <c:pt idx="1032">
                  <c:v>34.387999999999998</c:v>
                </c:pt>
                <c:pt idx="1033">
                  <c:v>34.420999999999999</c:v>
                </c:pt>
                <c:pt idx="1034">
                  <c:v>34.454999999999998</c:v>
                </c:pt>
                <c:pt idx="1035">
                  <c:v>34.488</c:v>
                </c:pt>
                <c:pt idx="1036">
                  <c:v>34.521000000000001</c:v>
                </c:pt>
                <c:pt idx="1037">
                  <c:v>34.555</c:v>
                </c:pt>
                <c:pt idx="1038">
                  <c:v>34.588000000000001</c:v>
                </c:pt>
                <c:pt idx="1039">
                  <c:v>34.621000000000002</c:v>
                </c:pt>
                <c:pt idx="1040">
                  <c:v>34.655000000000001</c:v>
                </c:pt>
                <c:pt idx="1041">
                  <c:v>34.688000000000002</c:v>
                </c:pt>
                <c:pt idx="1042">
                  <c:v>34.720999999999997</c:v>
                </c:pt>
                <c:pt idx="1043">
                  <c:v>34.755000000000003</c:v>
                </c:pt>
                <c:pt idx="1044">
                  <c:v>34.787999999999997</c:v>
                </c:pt>
                <c:pt idx="1045">
                  <c:v>34.820999999999998</c:v>
                </c:pt>
                <c:pt idx="1046">
                  <c:v>34.854999999999997</c:v>
                </c:pt>
                <c:pt idx="1047">
                  <c:v>34.887999999999998</c:v>
                </c:pt>
                <c:pt idx="1048">
                  <c:v>34.920999999999999</c:v>
                </c:pt>
                <c:pt idx="1049">
                  <c:v>34.954999999999998</c:v>
                </c:pt>
                <c:pt idx="1050">
                  <c:v>34.988</c:v>
                </c:pt>
                <c:pt idx="1051">
                  <c:v>35.021000000000001</c:v>
                </c:pt>
                <c:pt idx="1052">
                  <c:v>35.054000000000002</c:v>
                </c:pt>
                <c:pt idx="1053">
                  <c:v>35.088000000000001</c:v>
                </c:pt>
                <c:pt idx="1054">
                  <c:v>35.121000000000002</c:v>
                </c:pt>
                <c:pt idx="1055">
                  <c:v>35.154000000000003</c:v>
                </c:pt>
                <c:pt idx="1056">
                  <c:v>35.188000000000002</c:v>
                </c:pt>
                <c:pt idx="1057">
                  <c:v>35.220999999999997</c:v>
                </c:pt>
                <c:pt idx="1058">
                  <c:v>35.253999999999998</c:v>
                </c:pt>
                <c:pt idx="1059">
                  <c:v>35.287999999999997</c:v>
                </c:pt>
                <c:pt idx="1060">
                  <c:v>35.320999999999998</c:v>
                </c:pt>
                <c:pt idx="1061">
                  <c:v>35.353999999999999</c:v>
                </c:pt>
                <c:pt idx="1062">
                  <c:v>35.387999999999998</c:v>
                </c:pt>
                <c:pt idx="1063">
                  <c:v>35.420999999999999</c:v>
                </c:pt>
                <c:pt idx="1064">
                  <c:v>35.454000000000001</c:v>
                </c:pt>
                <c:pt idx="1065">
                  <c:v>35.488</c:v>
                </c:pt>
                <c:pt idx="1066">
                  <c:v>35.521000000000001</c:v>
                </c:pt>
                <c:pt idx="1067">
                  <c:v>35.554000000000002</c:v>
                </c:pt>
                <c:pt idx="1068">
                  <c:v>35.588000000000001</c:v>
                </c:pt>
                <c:pt idx="1069">
                  <c:v>35.621000000000002</c:v>
                </c:pt>
                <c:pt idx="1070">
                  <c:v>35.654000000000003</c:v>
                </c:pt>
                <c:pt idx="1071">
                  <c:v>35.688000000000002</c:v>
                </c:pt>
                <c:pt idx="1072">
                  <c:v>35.720999999999997</c:v>
                </c:pt>
                <c:pt idx="1073">
                  <c:v>35.753999999999998</c:v>
                </c:pt>
                <c:pt idx="1074">
                  <c:v>35.787999999999997</c:v>
                </c:pt>
                <c:pt idx="1075">
                  <c:v>35.820999999999998</c:v>
                </c:pt>
                <c:pt idx="1076">
                  <c:v>35.853999999999999</c:v>
                </c:pt>
                <c:pt idx="1077">
                  <c:v>35.887999999999998</c:v>
                </c:pt>
                <c:pt idx="1078">
                  <c:v>35.920999999999999</c:v>
                </c:pt>
                <c:pt idx="1079">
                  <c:v>35.954000000000001</c:v>
                </c:pt>
                <c:pt idx="1080">
                  <c:v>35.988</c:v>
                </c:pt>
                <c:pt idx="1081">
                  <c:v>36.021000000000001</c:v>
                </c:pt>
                <c:pt idx="1082">
                  <c:v>36.054000000000002</c:v>
                </c:pt>
                <c:pt idx="1083">
                  <c:v>36.088000000000001</c:v>
                </c:pt>
                <c:pt idx="1084">
                  <c:v>36.121000000000002</c:v>
                </c:pt>
                <c:pt idx="1085">
                  <c:v>36.154000000000003</c:v>
                </c:pt>
                <c:pt idx="1086">
                  <c:v>36.188000000000002</c:v>
                </c:pt>
                <c:pt idx="1087">
                  <c:v>36.220999999999997</c:v>
                </c:pt>
                <c:pt idx="1088">
                  <c:v>36.253999999999998</c:v>
                </c:pt>
                <c:pt idx="1089">
                  <c:v>36.287999999999997</c:v>
                </c:pt>
                <c:pt idx="1090">
                  <c:v>36.320999999999998</c:v>
                </c:pt>
                <c:pt idx="1091">
                  <c:v>36.353999999999999</c:v>
                </c:pt>
                <c:pt idx="1092">
                  <c:v>36.387999999999998</c:v>
                </c:pt>
                <c:pt idx="1093">
                  <c:v>36.420999999999999</c:v>
                </c:pt>
                <c:pt idx="1094">
                  <c:v>36.454000000000001</c:v>
                </c:pt>
                <c:pt idx="1095">
                  <c:v>36.488</c:v>
                </c:pt>
                <c:pt idx="1096">
                  <c:v>36.521000000000001</c:v>
                </c:pt>
                <c:pt idx="1097">
                  <c:v>36.554000000000002</c:v>
                </c:pt>
                <c:pt idx="1098">
                  <c:v>36.588000000000001</c:v>
                </c:pt>
                <c:pt idx="1099">
                  <c:v>36.621000000000002</c:v>
                </c:pt>
                <c:pt idx="1100">
                  <c:v>36.654000000000003</c:v>
                </c:pt>
                <c:pt idx="1101">
                  <c:v>36.688000000000002</c:v>
                </c:pt>
                <c:pt idx="1102">
                  <c:v>36.720999999999997</c:v>
                </c:pt>
                <c:pt idx="1103">
                  <c:v>36.753999999999998</c:v>
                </c:pt>
                <c:pt idx="1104">
                  <c:v>36.787999999999997</c:v>
                </c:pt>
                <c:pt idx="1105">
                  <c:v>36.820999999999998</c:v>
                </c:pt>
                <c:pt idx="1106">
                  <c:v>36.853999999999999</c:v>
                </c:pt>
                <c:pt idx="1107">
                  <c:v>36.887999999999998</c:v>
                </c:pt>
                <c:pt idx="1108">
                  <c:v>36.920999999999999</c:v>
                </c:pt>
                <c:pt idx="1109">
                  <c:v>36.954000000000001</c:v>
                </c:pt>
                <c:pt idx="1110">
                  <c:v>36.988</c:v>
                </c:pt>
                <c:pt idx="1111">
                  <c:v>37.021000000000001</c:v>
                </c:pt>
                <c:pt idx="1112">
                  <c:v>37.054000000000002</c:v>
                </c:pt>
                <c:pt idx="1113">
                  <c:v>37.088000000000001</c:v>
                </c:pt>
                <c:pt idx="1114">
                  <c:v>37.121000000000002</c:v>
                </c:pt>
                <c:pt idx="1115">
                  <c:v>37.154000000000003</c:v>
                </c:pt>
                <c:pt idx="1116">
                  <c:v>37.188000000000002</c:v>
                </c:pt>
                <c:pt idx="1117">
                  <c:v>37.220999999999997</c:v>
                </c:pt>
                <c:pt idx="1118">
                  <c:v>37.253999999999998</c:v>
                </c:pt>
                <c:pt idx="1119">
                  <c:v>37.287999999999997</c:v>
                </c:pt>
                <c:pt idx="1120">
                  <c:v>37.320999999999998</c:v>
                </c:pt>
                <c:pt idx="1121">
                  <c:v>37.353999999999999</c:v>
                </c:pt>
                <c:pt idx="1122">
                  <c:v>37.387999999999998</c:v>
                </c:pt>
                <c:pt idx="1123">
                  <c:v>37.420999999999999</c:v>
                </c:pt>
                <c:pt idx="1124">
                  <c:v>37.454000000000001</c:v>
                </c:pt>
                <c:pt idx="1125">
                  <c:v>37.488</c:v>
                </c:pt>
                <c:pt idx="1126">
                  <c:v>37.521000000000001</c:v>
                </c:pt>
                <c:pt idx="1127">
                  <c:v>37.554000000000002</c:v>
                </c:pt>
                <c:pt idx="1128">
                  <c:v>37.588000000000001</c:v>
                </c:pt>
                <c:pt idx="1129">
                  <c:v>37.621000000000002</c:v>
                </c:pt>
                <c:pt idx="1130">
                  <c:v>37.654000000000003</c:v>
                </c:pt>
                <c:pt idx="1131">
                  <c:v>37.688000000000002</c:v>
                </c:pt>
                <c:pt idx="1132">
                  <c:v>37.720999999999997</c:v>
                </c:pt>
                <c:pt idx="1133">
                  <c:v>37.753999999999998</c:v>
                </c:pt>
                <c:pt idx="1134">
                  <c:v>37.787999999999997</c:v>
                </c:pt>
                <c:pt idx="1135">
                  <c:v>37.820999999999998</c:v>
                </c:pt>
                <c:pt idx="1136">
                  <c:v>37.853999999999999</c:v>
                </c:pt>
                <c:pt idx="1137">
                  <c:v>37.887999999999998</c:v>
                </c:pt>
                <c:pt idx="1138">
                  <c:v>37.920999999999999</c:v>
                </c:pt>
                <c:pt idx="1139">
                  <c:v>37.954000000000001</c:v>
                </c:pt>
                <c:pt idx="1140">
                  <c:v>37.988</c:v>
                </c:pt>
                <c:pt idx="1141">
                  <c:v>38.021000000000001</c:v>
                </c:pt>
                <c:pt idx="1142">
                  <c:v>38.054000000000002</c:v>
                </c:pt>
                <c:pt idx="1143">
                  <c:v>38.088000000000001</c:v>
                </c:pt>
                <c:pt idx="1144">
                  <c:v>38.121000000000002</c:v>
                </c:pt>
                <c:pt idx="1145">
                  <c:v>38.154000000000003</c:v>
                </c:pt>
                <c:pt idx="1146">
                  <c:v>38.188000000000002</c:v>
                </c:pt>
                <c:pt idx="1147">
                  <c:v>38.220999999999997</c:v>
                </c:pt>
                <c:pt idx="1148">
                  <c:v>38.253999999999998</c:v>
                </c:pt>
                <c:pt idx="1149">
                  <c:v>38.287999999999997</c:v>
                </c:pt>
                <c:pt idx="1150">
                  <c:v>38.320999999999998</c:v>
                </c:pt>
                <c:pt idx="1151">
                  <c:v>38.353999999999999</c:v>
                </c:pt>
                <c:pt idx="1152">
                  <c:v>38.387999999999998</c:v>
                </c:pt>
                <c:pt idx="1153">
                  <c:v>38.420999999999999</c:v>
                </c:pt>
                <c:pt idx="1154">
                  <c:v>38.454000000000001</c:v>
                </c:pt>
                <c:pt idx="1155">
                  <c:v>38.488</c:v>
                </c:pt>
                <c:pt idx="1156">
                  <c:v>38.521000000000001</c:v>
                </c:pt>
                <c:pt idx="1157">
                  <c:v>38.554000000000002</c:v>
                </c:pt>
                <c:pt idx="1158">
                  <c:v>38.588000000000001</c:v>
                </c:pt>
                <c:pt idx="1159">
                  <c:v>38.621000000000002</c:v>
                </c:pt>
                <c:pt idx="1160">
                  <c:v>38.654000000000003</c:v>
                </c:pt>
                <c:pt idx="1161">
                  <c:v>38.688000000000002</c:v>
                </c:pt>
                <c:pt idx="1162">
                  <c:v>38.720999999999997</c:v>
                </c:pt>
                <c:pt idx="1163">
                  <c:v>38.753999999999998</c:v>
                </c:pt>
                <c:pt idx="1164">
                  <c:v>38.787999999999997</c:v>
                </c:pt>
                <c:pt idx="1165">
                  <c:v>38.820999999999998</c:v>
                </c:pt>
                <c:pt idx="1166">
                  <c:v>38.853999999999999</c:v>
                </c:pt>
                <c:pt idx="1167">
                  <c:v>38.887999999999998</c:v>
                </c:pt>
                <c:pt idx="1168">
                  <c:v>38.920999999999999</c:v>
                </c:pt>
                <c:pt idx="1169">
                  <c:v>38.954000000000001</c:v>
                </c:pt>
                <c:pt idx="1170">
                  <c:v>38.988</c:v>
                </c:pt>
                <c:pt idx="1171">
                  <c:v>39.021000000000001</c:v>
                </c:pt>
                <c:pt idx="1172">
                  <c:v>39.054000000000002</c:v>
                </c:pt>
                <c:pt idx="1173">
                  <c:v>39.088000000000001</c:v>
                </c:pt>
                <c:pt idx="1174">
                  <c:v>39.121000000000002</c:v>
                </c:pt>
                <c:pt idx="1175">
                  <c:v>39.154000000000003</c:v>
                </c:pt>
                <c:pt idx="1176">
                  <c:v>39.188000000000002</c:v>
                </c:pt>
                <c:pt idx="1177">
                  <c:v>39.220999999999997</c:v>
                </c:pt>
                <c:pt idx="1178">
                  <c:v>39.253999999999998</c:v>
                </c:pt>
                <c:pt idx="1179">
                  <c:v>39.287999999999997</c:v>
                </c:pt>
                <c:pt idx="1180">
                  <c:v>39.320999999999998</c:v>
                </c:pt>
                <c:pt idx="1181">
                  <c:v>39.353999999999999</c:v>
                </c:pt>
                <c:pt idx="1182">
                  <c:v>39.387999999999998</c:v>
                </c:pt>
                <c:pt idx="1183">
                  <c:v>39.420999999999999</c:v>
                </c:pt>
                <c:pt idx="1184">
                  <c:v>39.454000000000001</c:v>
                </c:pt>
                <c:pt idx="1185">
                  <c:v>39.488</c:v>
                </c:pt>
                <c:pt idx="1186">
                  <c:v>39.521000000000001</c:v>
                </c:pt>
                <c:pt idx="1187">
                  <c:v>39.554000000000002</c:v>
                </c:pt>
                <c:pt idx="1188">
                  <c:v>39.588000000000001</c:v>
                </c:pt>
                <c:pt idx="1189">
                  <c:v>39.621000000000002</c:v>
                </c:pt>
                <c:pt idx="1190">
                  <c:v>39.654000000000003</c:v>
                </c:pt>
                <c:pt idx="1191">
                  <c:v>39.688000000000002</c:v>
                </c:pt>
                <c:pt idx="1192">
                  <c:v>39.720999999999997</c:v>
                </c:pt>
                <c:pt idx="1193">
                  <c:v>39.753999999999998</c:v>
                </c:pt>
                <c:pt idx="1194">
                  <c:v>39.787999999999997</c:v>
                </c:pt>
                <c:pt idx="1195">
                  <c:v>39.820999999999998</c:v>
                </c:pt>
                <c:pt idx="1196">
                  <c:v>39.853999999999999</c:v>
                </c:pt>
                <c:pt idx="1197">
                  <c:v>39.887999999999998</c:v>
                </c:pt>
                <c:pt idx="1198">
                  <c:v>39.920999999999999</c:v>
                </c:pt>
                <c:pt idx="1199">
                  <c:v>39.954000000000001</c:v>
                </c:pt>
                <c:pt idx="1200">
                  <c:v>39.988</c:v>
                </c:pt>
                <c:pt idx="1201">
                  <c:v>40.021000000000001</c:v>
                </c:pt>
                <c:pt idx="1202">
                  <c:v>40.054000000000002</c:v>
                </c:pt>
                <c:pt idx="1203">
                  <c:v>40.088000000000001</c:v>
                </c:pt>
                <c:pt idx="1204">
                  <c:v>40.121000000000002</c:v>
                </c:pt>
                <c:pt idx="1205">
                  <c:v>40.154000000000003</c:v>
                </c:pt>
                <c:pt idx="1206">
                  <c:v>40.188000000000002</c:v>
                </c:pt>
                <c:pt idx="1207">
                  <c:v>40.220999999999997</c:v>
                </c:pt>
                <c:pt idx="1208">
                  <c:v>40.253999999999998</c:v>
                </c:pt>
                <c:pt idx="1209">
                  <c:v>40.287999999999997</c:v>
                </c:pt>
                <c:pt idx="1210">
                  <c:v>40.320999999999998</c:v>
                </c:pt>
                <c:pt idx="1211">
                  <c:v>40.353999999999999</c:v>
                </c:pt>
                <c:pt idx="1212">
                  <c:v>40.387999999999998</c:v>
                </c:pt>
                <c:pt idx="1213">
                  <c:v>40.420999999999999</c:v>
                </c:pt>
                <c:pt idx="1214">
                  <c:v>40.454000000000001</c:v>
                </c:pt>
                <c:pt idx="1215">
                  <c:v>40.488</c:v>
                </c:pt>
                <c:pt idx="1216">
                  <c:v>40.521000000000001</c:v>
                </c:pt>
                <c:pt idx="1217">
                  <c:v>40.554000000000002</c:v>
                </c:pt>
                <c:pt idx="1218">
                  <c:v>40.588000000000001</c:v>
                </c:pt>
                <c:pt idx="1219">
                  <c:v>40.621000000000002</c:v>
                </c:pt>
                <c:pt idx="1220">
                  <c:v>40.654000000000003</c:v>
                </c:pt>
                <c:pt idx="1221">
                  <c:v>40.688000000000002</c:v>
                </c:pt>
                <c:pt idx="1222">
                  <c:v>40.720999999999997</c:v>
                </c:pt>
                <c:pt idx="1223">
                  <c:v>40.753999999999998</c:v>
                </c:pt>
                <c:pt idx="1224">
                  <c:v>40.787999999999997</c:v>
                </c:pt>
                <c:pt idx="1225">
                  <c:v>40.820999999999998</c:v>
                </c:pt>
                <c:pt idx="1226">
                  <c:v>40.853999999999999</c:v>
                </c:pt>
                <c:pt idx="1227">
                  <c:v>40.887999999999998</c:v>
                </c:pt>
                <c:pt idx="1228">
                  <c:v>40.920999999999999</c:v>
                </c:pt>
                <c:pt idx="1229">
                  <c:v>40.954000000000001</c:v>
                </c:pt>
                <c:pt idx="1230">
                  <c:v>40.988</c:v>
                </c:pt>
                <c:pt idx="1231">
                  <c:v>41.021000000000001</c:v>
                </c:pt>
                <c:pt idx="1232">
                  <c:v>41.054000000000002</c:v>
                </c:pt>
                <c:pt idx="1233">
                  <c:v>41.088000000000001</c:v>
                </c:pt>
                <c:pt idx="1234">
                  <c:v>41.121000000000002</c:v>
                </c:pt>
                <c:pt idx="1235">
                  <c:v>41.154000000000003</c:v>
                </c:pt>
                <c:pt idx="1236">
                  <c:v>41.188000000000002</c:v>
                </c:pt>
                <c:pt idx="1237">
                  <c:v>41.220999999999997</c:v>
                </c:pt>
                <c:pt idx="1238">
                  <c:v>41.253999999999998</c:v>
                </c:pt>
                <c:pt idx="1239">
                  <c:v>41.287999999999997</c:v>
                </c:pt>
                <c:pt idx="1240">
                  <c:v>41.320999999999998</c:v>
                </c:pt>
                <c:pt idx="1241">
                  <c:v>41.353999999999999</c:v>
                </c:pt>
                <c:pt idx="1242">
                  <c:v>41.387999999999998</c:v>
                </c:pt>
                <c:pt idx="1243">
                  <c:v>41.420999999999999</c:v>
                </c:pt>
                <c:pt idx="1244">
                  <c:v>41.454000000000001</c:v>
                </c:pt>
                <c:pt idx="1245">
                  <c:v>41.488</c:v>
                </c:pt>
                <c:pt idx="1246">
                  <c:v>41.521000000000001</c:v>
                </c:pt>
                <c:pt idx="1247">
                  <c:v>41.554000000000002</c:v>
                </c:pt>
                <c:pt idx="1248">
                  <c:v>41.588000000000001</c:v>
                </c:pt>
                <c:pt idx="1249">
                  <c:v>41.621000000000002</c:v>
                </c:pt>
                <c:pt idx="1250">
                  <c:v>41.654000000000003</c:v>
                </c:pt>
                <c:pt idx="1251">
                  <c:v>41.688000000000002</c:v>
                </c:pt>
                <c:pt idx="1252">
                  <c:v>41.720999999999997</c:v>
                </c:pt>
                <c:pt idx="1253">
                  <c:v>41.753999999999998</c:v>
                </c:pt>
                <c:pt idx="1254">
                  <c:v>41.787999999999997</c:v>
                </c:pt>
                <c:pt idx="1255">
                  <c:v>41.820999999999998</c:v>
                </c:pt>
                <c:pt idx="1256">
                  <c:v>41.853999999999999</c:v>
                </c:pt>
                <c:pt idx="1257">
                  <c:v>41.887999999999998</c:v>
                </c:pt>
                <c:pt idx="1258">
                  <c:v>41.920999999999999</c:v>
                </c:pt>
                <c:pt idx="1259">
                  <c:v>41.954000000000001</c:v>
                </c:pt>
                <c:pt idx="1260">
                  <c:v>41.988</c:v>
                </c:pt>
                <c:pt idx="1261">
                  <c:v>42.021000000000001</c:v>
                </c:pt>
                <c:pt idx="1262">
                  <c:v>42.054000000000002</c:v>
                </c:pt>
                <c:pt idx="1263">
                  <c:v>42.088000000000001</c:v>
                </c:pt>
                <c:pt idx="1264">
                  <c:v>42.121000000000002</c:v>
                </c:pt>
                <c:pt idx="1265">
                  <c:v>42.154000000000003</c:v>
                </c:pt>
                <c:pt idx="1266">
                  <c:v>42.188000000000002</c:v>
                </c:pt>
                <c:pt idx="1267">
                  <c:v>42.220999999999997</c:v>
                </c:pt>
                <c:pt idx="1268">
                  <c:v>42.253999999999998</c:v>
                </c:pt>
                <c:pt idx="1269">
                  <c:v>42.287999999999997</c:v>
                </c:pt>
                <c:pt idx="1270">
                  <c:v>42.320999999999998</c:v>
                </c:pt>
                <c:pt idx="1271">
                  <c:v>42.353999999999999</c:v>
                </c:pt>
                <c:pt idx="1272">
                  <c:v>42.387999999999998</c:v>
                </c:pt>
                <c:pt idx="1273">
                  <c:v>42.420999999999999</c:v>
                </c:pt>
                <c:pt idx="1274">
                  <c:v>42.454000000000001</c:v>
                </c:pt>
                <c:pt idx="1275">
                  <c:v>42.487000000000002</c:v>
                </c:pt>
                <c:pt idx="1276">
                  <c:v>42.521000000000001</c:v>
                </c:pt>
                <c:pt idx="1277">
                  <c:v>42.554000000000002</c:v>
                </c:pt>
                <c:pt idx="1278">
                  <c:v>42.587000000000003</c:v>
                </c:pt>
                <c:pt idx="1279">
                  <c:v>42.621000000000002</c:v>
                </c:pt>
                <c:pt idx="1280">
                  <c:v>42.654000000000003</c:v>
                </c:pt>
                <c:pt idx="1281">
                  <c:v>42.688000000000002</c:v>
                </c:pt>
                <c:pt idx="1282">
                  <c:v>42.720999999999997</c:v>
                </c:pt>
                <c:pt idx="1283">
                  <c:v>42.753999999999998</c:v>
                </c:pt>
                <c:pt idx="1284">
                  <c:v>42.787999999999997</c:v>
                </c:pt>
                <c:pt idx="1285">
                  <c:v>42.820999999999998</c:v>
                </c:pt>
                <c:pt idx="1286">
                  <c:v>42.853999999999999</c:v>
                </c:pt>
                <c:pt idx="1287">
                  <c:v>42.887999999999998</c:v>
                </c:pt>
                <c:pt idx="1288">
                  <c:v>42.920999999999999</c:v>
                </c:pt>
                <c:pt idx="1289">
                  <c:v>42.954000000000001</c:v>
                </c:pt>
                <c:pt idx="1290">
                  <c:v>42.987000000000002</c:v>
                </c:pt>
                <c:pt idx="1291">
                  <c:v>43.021000000000001</c:v>
                </c:pt>
                <c:pt idx="1292">
                  <c:v>43.054000000000002</c:v>
                </c:pt>
                <c:pt idx="1293">
                  <c:v>43.087000000000003</c:v>
                </c:pt>
                <c:pt idx="1294">
                  <c:v>43.121000000000002</c:v>
                </c:pt>
                <c:pt idx="1295">
                  <c:v>43.154000000000003</c:v>
                </c:pt>
                <c:pt idx="1296">
                  <c:v>43.188000000000002</c:v>
                </c:pt>
                <c:pt idx="1297">
                  <c:v>43.220999999999997</c:v>
                </c:pt>
                <c:pt idx="1298">
                  <c:v>43.253999999999998</c:v>
                </c:pt>
                <c:pt idx="1299">
                  <c:v>43.287999999999997</c:v>
                </c:pt>
                <c:pt idx="1300">
                  <c:v>43.320999999999998</c:v>
                </c:pt>
                <c:pt idx="1301">
                  <c:v>43.353999999999999</c:v>
                </c:pt>
                <c:pt idx="1302">
                  <c:v>43.387999999999998</c:v>
                </c:pt>
                <c:pt idx="1303">
                  <c:v>43.420999999999999</c:v>
                </c:pt>
                <c:pt idx="1304">
                  <c:v>43.454000000000001</c:v>
                </c:pt>
                <c:pt idx="1305">
                  <c:v>43.487000000000002</c:v>
                </c:pt>
                <c:pt idx="1306">
                  <c:v>43.521000000000001</c:v>
                </c:pt>
                <c:pt idx="1307">
                  <c:v>43.554000000000002</c:v>
                </c:pt>
                <c:pt idx="1308">
                  <c:v>43.587000000000003</c:v>
                </c:pt>
                <c:pt idx="1309">
                  <c:v>43.621000000000002</c:v>
                </c:pt>
                <c:pt idx="1310">
                  <c:v>43.654000000000003</c:v>
                </c:pt>
                <c:pt idx="1311">
                  <c:v>43.688000000000002</c:v>
                </c:pt>
                <c:pt idx="1312">
                  <c:v>43.720999999999997</c:v>
                </c:pt>
                <c:pt idx="1313">
                  <c:v>43.753999999999998</c:v>
                </c:pt>
                <c:pt idx="1314">
                  <c:v>43.787999999999997</c:v>
                </c:pt>
                <c:pt idx="1315">
                  <c:v>43.820999999999998</c:v>
                </c:pt>
                <c:pt idx="1316">
                  <c:v>43.853999999999999</c:v>
                </c:pt>
                <c:pt idx="1317">
                  <c:v>43.887999999999998</c:v>
                </c:pt>
                <c:pt idx="1318">
                  <c:v>43.920999999999999</c:v>
                </c:pt>
                <c:pt idx="1319">
                  <c:v>43.954000000000001</c:v>
                </c:pt>
                <c:pt idx="1320">
                  <c:v>43.987000000000002</c:v>
                </c:pt>
                <c:pt idx="1321">
                  <c:v>44.021000000000001</c:v>
                </c:pt>
                <c:pt idx="1322">
                  <c:v>44.054000000000002</c:v>
                </c:pt>
                <c:pt idx="1323">
                  <c:v>44.087000000000003</c:v>
                </c:pt>
                <c:pt idx="1324">
                  <c:v>44.121000000000002</c:v>
                </c:pt>
                <c:pt idx="1325">
                  <c:v>44.154000000000003</c:v>
                </c:pt>
                <c:pt idx="1326">
                  <c:v>44.188000000000002</c:v>
                </c:pt>
                <c:pt idx="1327">
                  <c:v>44.220999999999997</c:v>
                </c:pt>
                <c:pt idx="1328">
                  <c:v>44.253999999999998</c:v>
                </c:pt>
                <c:pt idx="1329">
                  <c:v>44.287999999999997</c:v>
                </c:pt>
                <c:pt idx="1330">
                  <c:v>44.320999999999998</c:v>
                </c:pt>
                <c:pt idx="1331">
                  <c:v>44.353999999999999</c:v>
                </c:pt>
                <c:pt idx="1332">
                  <c:v>44.387999999999998</c:v>
                </c:pt>
                <c:pt idx="1333">
                  <c:v>44.420999999999999</c:v>
                </c:pt>
                <c:pt idx="1334">
                  <c:v>44.454000000000001</c:v>
                </c:pt>
                <c:pt idx="1335">
                  <c:v>44.487000000000002</c:v>
                </c:pt>
                <c:pt idx="1336">
                  <c:v>44.521000000000001</c:v>
                </c:pt>
                <c:pt idx="1337">
                  <c:v>44.554000000000002</c:v>
                </c:pt>
                <c:pt idx="1338">
                  <c:v>44.587000000000003</c:v>
                </c:pt>
                <c:pt idx="1339">
                  <c:v>44.621000000000002</c:v>
                </c:pt>
                <c:pt idx="1340">
                  <c:v>44.654000000000003</c:v>
                </c:pt>
                <c:pt idx="1341">
                  <c:v>44.688000000000002</c:v>
                </c:pt>
                <c:pt idx="1342">
                  <c:v>44.720999999999997</c:v>
                </c:pt>
                <c:pt idx="1343">
                  <c:v>44.753999999999998</c:v>
                </c:pt>
                <c:pt idx="1344">
                  <c:v>44.787999999999997</c:v>
                </c:pt>
                <c:pt idx="1345">
                  <c:v>44.820999999999998</c:v>
                </c:pt>
                <c:pt idx="1346">
                  <c:v>44.853999999999999</c:v>
                </c:pt>
                <c:pt idx="1347">
                  <c:v>44.887999999999998</c:v>
                </c:pt>
                <c:pt idx="1348">
                  <c:v>44.920999999999999</c:v>
                </c:pt>
                <c:pt idx="1349">
                  <c:v>44.954000000000001</c:v>
                </c:pt>
                <c:pt idx="1350">
                  <c:v>44.987000000000002</c:v>
                </c:pt>
                <c:pt idx="1351">
                  <c:v>45.021000000000001</c:v>
                </c:pt>
                <c:pt idx="1352">
                  <c:v>45.054000000000002</c:v>
                </c:pt>
                <c:pt idx="1353">
                  <c:v>45.087000000000003</c:v>
                </c:pt>
                <c:pt idx="1354">
                  <c:v>45.121000000000002</c:v>
                </c:pt>
                <c:pt idx="1355">
                  <c:v>45.154000000000003</c:v>
                </c:pt>
                <c:pt idx="1356">
                  <c:v>45.188000000000002</c:v>
                </c:pt>
                <c:pt idx="1357">
                  <c:v>45.220999999999997</c:v>
                </c:pt>
                <c:pt idx="1358">
                  <c:v>45.253999999999998</c:v>
                </c:pt>
                <c:pt idx="1359">
                  <c:v>45.287999999999997</c:v>
                </c:pt>
                <c:pt idx="1360">
                  <c:v>45.320999999999998</c:v>
                </c:pt>
                <c:pt idx="1361">
                  <c:v>45.353999999999999</c:v>
                </c:pt>
                <c:pt idx="1362">
                  <c:v>45.387999999999998</c:v>
                </c:pt>
                <c:pt idx="1363">
                  <c:v>45.420999999999999</c:v>
                </c:pt>
                <c:pt idx="1364">
                  <c:v>45.454000000000001</c:v>
                </c:pt>
                <c:pt idx="1365">
                  <c:v>45.487000000000002</c:v>
                </c:pt>
                <c:pt idx="1366">
                  <c:v>45.521000000000001</c:v>
                </c:pt>
                <c:pt idx="1367">
                  <c:v>45.554000000000002</c:v>
                </c:pt>
                <c:pt idx="1368">
                  <c:v>45.587000000000003</c:v>
                </c:pt>
                <c:pt idx="1369">
                  <c:v>45.621000000000002</c:v>
                </c:pt>
                <c:pt idx="1370">
                  <c:v>45.654000000000003</c:v>
                </c:pt>
                <c:pt idx="1371">
                  <c:v>45.688000000000002</c:v>
                </c:pt>
                <c:pt idx="1372">
                  <c:v>45.720999999999997</c:v>
                </c:pt>
                <c:pt idx="1373">
                  <c:v>45.753999999999998</c:v>
                </c:pt>
                <c:pt idx="1374">
                  <c:v>45.787999999999997</c:v>
                </c:pt>
                <c:pt idx="1375">
                  <c:v>45.820999999999998</c:v>
                </c:pt>
                <c:pt idx="1376">
                  <c:v>45.853999999999999</c:v>
                </c:pt>
                <c:pt idx="1377">
                  <c:v>45.887999999999998</c:v>
                </c:pt>
                <c:pt idx="1378">
                  <c:v>45.920999999999999</c:v>
                </c:pt>
                <c:pt idx="1379">
                  <c:v>45.954000000000001</c:v>
                </c:pt>
                <c:pt idx="1380">
                  <c:v>45.987000000000002</c:v>
                </c:pt>
                <c:pt idx="1381">
                  <c:v>46.021000000000001</c:v>
                </c:pt>
                <c:pt idx="1382">
                  <c:v>46.054000000000002</c:v>
                </c:pt>
                <c:pt idx="1383">
                  <c:v>46.087000000000003</c:v>
                </c:pt>
                <c:pt idx="1384">
                  <c:v>46.121000000000002</c:v>
                </c:pt>
                <c:pt idx="1385">
                  <c:v>46.154000000000003</c:v>
                </c:pt>
                <c:pt idx="1386">
                  <c:v>46.188000000000002</c:v>
                </c:pt>
                <c:pt idx="1387">
                  <c:v>46.220999999999997</c:v>
                </c:pt>
                <c:pt idx="1388">
                  <c:v>46.253999999999998</c:v>
                </c:pt>
                <c:pt idx="1389">
                  <c:v>46.287999999999997</c:v>
                </c:pt>
                <c:pt idx="1390">
                  <c:v>46.320999999999998</c:v>
                </c:pt>
                <c:pt idx="1391">
                  <c:v>46.353999999999999</c:v>
                </c:pt>
                <c:pt idx="1392">
                  <c:v>46.387999999999998</c:v>
                </c:pt>
                <c:pt idx="1393">
                  <c:v>46.420999999999999</c:v>
                </c:pt>
                <c:pt idx="1394">
                  <c:v>46.454000000000001</c:v>
                </c:pt>
                <c:pt idx="1395">
                  <c:v>46.487000000000002</c:v>
                </c:pt>
                <c:pt idx="1396">
                  <c:v>46.521000000000001</c:v>
                </c:pt>
                <c:pt idx="1397">
                  <c:v>46.554000000000002</c:v>
                </c:pt>
                <c:pt idx="1398">
                  <c:v>46.587000000000003</c:v>
                </c:pt>
                <c:pt idx="1399">
                  <c:v>46.621000000000002</c:v>
                </c:pt>
                <c:pt idx="1400">
                  <c:v>46.654000000000003</c:v>
                </c:pt>
                <c:pt idx="1401">
                  <c:v>46.688000000000002</c:v>
                </c:pt>
                <c:pt idx="1402">
                  <c:v>46.720999999999997</c:v>
                </c:pt>
                <c:pt idx="1403">
                  <c:v>46.753999999999998</c:v>
                </c:pt>
                <c:pt idx="1404">
                  <c:v>46.787999999999997</c:v>
                </c:pt>
                <c:pt idx="1405">
                  <c:v>46.820999999999998</c:v>
                </c:pt>
                <c:pt idx="1406">
                  <c:v>46.853999999999999</c:v>
                </c:pt>
                <c:pt idx="1407">
                  <c:v>46.887999999999998</c:v>
                </c:pt>
                <c:pt idx="1408">
                  <c:v>46.920999999999999</c:v>
                </c:pt>
                <c:pt idx="1409">
                  <c:v>46.954000000000001</c:v>
                </c:pt>
                <c:pt idx="1410">
                  <c:v>46.987000000000002</c:v>
                </c:pt>
                <c:pt idx="1411">
                  <c:v>47.021000000000001</c:v>
                </c:pt>
                <c:pt idx="1412">
                  <c:v>47.054000000000002</c:v>
                </c:pt>
                <c:pt idx="1413">
                  <c:v>47.087000000000003</c:v>
                </c:pt>
                <c:pt idx="1414">
                  <c:v>47.121000000000002</c:v>
                </c:pt>
                <c:pt idx="1415">
                  <c:v>47.154000000000003</c:v>
                </c:pt>
                <c:pt idx="1416">
                  <c:v>47.188000000000002</c:v>
                </c:pt>
                <c:pt idx="1417">
                  <c:v>47.220999999999997</c:v>
                </c:pt>
                <c:pt idx="1418">
                  <c:v>47.253999999999998</c:v>
                </c:pt>
                <c:pt idx="1419">
                  <c:v>47.287999999999997</c:v>
                </c:pt>
                <c:pt idx="1420">
                  <c:v>47.320999999999998</c:v>
                </c:pt>
                <c:pt idx="1421">
                  <c:v>47.353999999999999</c:v>
                </c:pt>
                <c:pt idx="1422">
                  <c:v>47.387999999999998</c:v>
                </c:pt>
                <c:pt idx="1423">
                  <c:v>47.420999999999999</c:v>
                </c:pt>
                <c:pt idx="1424">
                  <c:v>47.454000000000001</c:v>
                </c:pt>
                <c:pt idx="1425">
                  <c:v>47.487000000000002</c:v>
                </c:pt>
                <c:pt idx="1426">
                  <c:v>47.521000000000001</c:v>
                </c:pt>
                <c:pt idx="1427">
                  <c:v>47.554000000000002</c:v>
                </c:pt>
                <c:pt idx="1428">
                  <c:v>47.587000000000003</c:v>
                </c:pt>
                <c:pt idx="1429">
                  <c:v>47.621000000000002</c:v>
                </c:pt>
                <c:pt idx="1430">
                  <c:v>47.654000000000003</c:v>
                </c:pt>
                <c:pt idx="1431">
                  <c:v>47.688000000000002</c:v>
                </c:pt>
                <c:pt idx="1432">
                  <c:v>47.720999999999997</c:v>
                </c:pt>
                <c:pt idx="1433">
                  <c:v>47.753999999999998</c:v>
                </c:pt>
                <c:pt idx="1434">
                  <c:v>47.787999999999997</c:v>
                </c:pt>
                <c:pt idx="1435">
                  <c:v>47.820999999999998</c:v>
                </c:pt>
                <c:pt idx="1436">
                  <c:v>47.853999999999999</c:v>
                </c:pt>
                <c:pt idx="1437">
                  <c:v>47.887999999999998</c:v>
                </c:pt>
                <c:pt idx="1438">
                  <c:v>47.920999999999999</c:v>
                </c:pt>
                <c:pt idx="1439">
                  <c:v>47.954000000000001</c:v>
                </c:pt>
                <c:pt idx="1440">
                  <c:v>47.987000000000002</c:v>
                </c:pt>
                <c:pt idx="1441">
                  <c:v>48.021000000000001</c:v>
                </c:pt>
                <c:pt idx="1442">
                  <c:v>48.054000000000002</c:v>
                </c:pt>
                <c:pt idx="1443">
                  <c:v>48.087000000000003</c:v>
                </c:pt>
                <c:pt idx="1444">
                  <c:v>48.121000000000002</c:v>
                </c:pt>
                <c:pt idx="1445">
                  <c:v>48.154000000000003</c:v>
                </c:pt>
                <c:pt idx="1446">
                  <c:v>48.188000000000002</c:v>
                </c:pt>
                <c:pt idx="1447">
                  <c:v>48.220999999999997</c:v>
                </c:pt>
                <c:pt idx="1448">
                  <c:v>48.253999999999998</c:v>
                </c:pt>
                <c:pt idx="1449">
                  <c:v>48.287999999999997</c:v>
                </c:pt>
                <c:pt idx="1450">
                  <c:v>48.320999999999998</c:v>
                </c:pt>
                <c:pt idx="1451">
                  <c:v>48.353999999999999</c:v>
                </c:pt>
                <c:pt idx="1452">
                  <c:v>48.387999999999998</c:v>
                </c:pt>
                <c:pt idx="1453">
                  <c:v>48.420999999999999</c:v>
                </c:pt>
                <c:pt idx="1454">
                  <c:v>48.454000000000001</c:v>
                </c:pt>
                <c:pt idx="1455">
                  <c:v>48.487000000000002</c:v>
                </c:pt>
                <c:pt idx="1456">
                  <c:v>48.521000000000001</c:v>
                </c:pt>
                <c:pt idx="1457">
                  <c:v>48.554000000000002</c:v>
                </c:pt>
                <c:pt idx="1458">
                  <c:v>48.587000000000003</c:v>
                </c:pt>
                <c:pt idx="1459">
                  <c:v>48.621000000000002</c:v>
                </c:pt>
                <c:pt idx="1460">
                  <c:v>48.654000000000003</c:v>
                </c:pt>
                <c:pt idx="1461">
                  <c:v>48.688000000000002</c:v>
                </c:pt>
                <c:pt idx="1462">
                  <c:v>48.720999999999997</c:v>
                </c:pt>
                <c:pt idx="1463">
                  <c:v>48.753999999999998</c:v>
                </c:pt>
                <c:pt idx="1464">
                  <c:v>48.787999999999997</c:v>
                </c:pt>
                <c:pt idx="1465">
                  <c:v>48.820999999999998</c:v>
                </c:pt>
                <c:pt idx="1466">
                  <c:v>48.853999999999999</c:v>
                </c:pt>
                <c:pt idx="1467">
                  <c:v>48.887999999999998</c:v>
                </c:pt>
                <c:pt idx="1468">
                  <c:v>48.920999999999999</c:v>
                </c:pt>
                <c:pt idx="1469">
                  <c:v>48.954000000000001</c:v>
                </c:pt>
                <c:pt idx="1470">
                  <c:v>48.987000000000002</c:v>
                </c:pt>
                <c:pt idx="1471">
                  <c:v>49.021000000000001</c:v>
                </c:pt>
                <c:pt idx="1472">
                  <c:v>49.054000000000002</c:v>
                </c:pt>
                <c:pt idx="1473">
                  <c:v>49.087000000000003</c:v>
                </c:pt>
                <c:pt idx="1474">
                  <c:v>49.121000000000002</c:v>
                </c:pt>
                <c:pt idx="1475">
                  <c:v>49.154000000000003</c:v>
                </c:pt>
                <c:pt idx="1476">
                  <c:v>49.186999999999998</c:v>
                </c:pt>
                <c:pt idx="1477">
                  <c:v>49.220999999999997</c:v>
                </c:pt>
                <c:pt idx="1478">
                  <c:v>49.253999999999998</c:v>
                </c:pt>
                <c:pt idx="1479">
                  <c:v>49.286999999999999</c:v>
                </c:pt>
                <c:pt idx="1480">
                  <c:v>49.320999999999998</c:v>
                </c:pt>
                <c:pt idx="1481">
                  <c:v>49.353999999999999</c:v>
                </c:pt>
                <c:pt idx="1482">
                  <c:v>49.387</c:v>
                </c:pt>
                <c:pt idx="1483">
                  <c:v>49.420999999999999</c:v>
                </c:pt>
                <c:pt idx="1484">
                  <c:v>49.454000000000001</c:v>
                </c:pt>
                <c:pt idx="1485">
                  <c:v>49.487000000000002</c:v>
                </c:pt>
                <c:pt idx="1486">
                  <c:v>49.521000000000001</c:v>
                </c:pt>
                <c:pt idx="1487">
                  <c:v>49.554000000000002</c:v>
                </c:pt>
                <c:pt idx="1488">
                  <c:v>49.587000000000003</c:v>
                </c:pt>
                <c:pt idx="1489">
                  <c:v>49.621000000000002</c:v>
                </c:pt>
                <c:pt idx="1490">
                  <c:v>49.654000000000003</c:v>
                </c:pt>
                <c:pt idx="1491">
                  <c:v>49.686999999999998</c:v>
                </c:pt>
                <c:pt idx="1492">
                  <c:v>49.720999999999997</c:v>
                </c:pt>
                <c:pt idx="1493">
                  <c:v>49.753999999999998</c:v>
                </c:pt>
                <c:pt idx="1494">
                  <c:v>49.786999999999999</c:v>
                </c:pt>
                <c:pt idx="1495">
                  <c:v>49.820999999999998</c:v>
                </c:pt>
                <c:pt idx="1496">
                  <c:v>49.853999999999999</c:v>
                </c:pt>
                <c:pt idx="1497">
                  <c:v>49.887</c:v>
                </c:pt>
                <c:pt idx="1498">
                  <c:v>49.920999999999999</c:v>
                </c:pt>
                <c:pt idx="1499">
                  <c:v>49.954000000000001</c:v>
                </c:pt>
                <c:pt idx="1500">
                  <c:v>49.987000000000002</c:v>
                </c:pt>
                <c:pt idx="1501">
                  <c:v>50.021000000000001</c:v>
                </c:pt>
                <c:pt idx="1502">
                  <c:v>50.054000000000002</c:v>
                </c:pt>
                <c:pt idx="1503">
                  <c:v>50.087000000000003</c:v>
                </c:pt>
                <c:pt idx="1504">
                  <c:v>50.121000000000002</c:v>
                </c:pt>
                <c:pt idx="1505">
                  <c:v>50.154000000000003</c:v>
                </c:pt>
                <c:pt idx="1506">
                  <c:v>50.186999999999998</c:v>
                </c:pt>
                <c:pt idx="1507">
                  <c:v>50.220999999999997</c:v>
                </c:pt>
                <c:pt idx="1508">
                  <c:v>50.253999999999998</c:v>
                </c:pt>
                <c:pt idx="1509">
                  <c:v>50.286999999999999</c:v>
                </c:pt>
                <c:pt idx="1510">
                  <c:v>50.320999999999998</c:v>
                </c:pt>
                <c:pt idx="1511">
                  <c:v>50.353999999999999</c:v>
                </c:pt>
                <c:pt idx="1512">
                  <c:v>50.387</c:v>
                </c:pt>
                <c:pt idx="1513">
                  <c:v>50.420999999999999</c:v>
                </c:pt>
                <c:pt idx="1514">
                  <c:v>50.454000000000001</c:v>
                </c:pt>
                <c:pt idx="1515">
                  <c:v>50.487000000000002</c:v>
                </c:pt>
                <c:pt idx="1516">
                  <c:v>50.521000000000001</c:v>
                </c:pt>
                <c:pt idx="1517">
                  <c:v>50.554000000000002</c:v>
                </c:pt>
                <c:pt idx="1518">
                  <c:v>50.587000000000003</c:v>
                </c:pt>
                <c:pt idx="1519">
                  <c:v>50.621000000000002</c:v>
                </c:pt>
                <c:pt idx="1520">
                  <c:v>50.654000000000003</c:v>
                </c:pt>
                <c:pt idx="1521">
                  <c:v>50.686999999999998</c:v>
                </c:pt>
                <c:pt idx="1522">
                  <c:v>50.720999999999997</c:v>
                </c:pt>
                <c:pt idx="1523">
                  <c:v>50.753999999999998</c:v>
                </c:pt>
                <c:pt idx="1524">
                  <c:v>50.786999999999999</c:v>
                </c:pt>
                <c:pt idx="1525">
                  <c:v>50.820999999999998</c:v>
                </c:pt>
                <c:pt idx="1526">
                  <c:v>50.853999999999999</c:v>
                </c:pt>
                <c:pt idx="1527">
                  <c:v>50.887</c:v>
                </c:pt>
                <c:pt idx="1528">
                  <c:v>50.920999999999999</c:v>
                </c:pt>
                <c:pt idx="1529">
                  <c:v>50.954000000000001</c:v>
                </c:pt>
                <c:pt idx="1530">
                  <c:v>50.987000000000002</c:v>
                </c:pt>
                <c:pt idx="1531">
                  <c:v>51.021000000000001</c:v>
                </c:pt>
                <c:pt idx="1532">
                  <c:v>51.054000000000002</c:v>
                </c:pt>
                <c:pt idx="1533">
                  <c:v>51.087000000000003</c:v>
                </c:pt>
                <c:pt idx="1534">
                  <c:v>51.121000000000002</c:v>
                </c:pt>
                <c:pt idx="1535">
                  <c:v>51.154000000000003</c:v>
                </c:pt>
                <c:pt idx="1536">
                  <c:v>51.186999999999998</c:v>
                </c:pt>
                <c:pt idx="1537">
                  <c:v>51.220999999999997</c:v>
                </c:pt>
                <c:pt idx="1538">
                  <c:v>51.253999999999998</c:v>
                </c:pt>
                <c:pt idx="1539">
                  <c:v>51.286999999999999</c:v>
                </c:pt>
                <c:pt idx="1540">
                  <c:v>51.320999999999998</c:v>
                </c:pt>
                <c:pt idx="1541">
                  <c:v>51.353999999999999</c:v>
                </c:pt>
                <c:pt idx="1542">
                  <c:v>51.387</c:v>
                </c:pt>
                <c:pt idx="1543">
                  <c:v>51.420999999999999</c:v>
                </c:pt>
                <c:pt idx="1544">
                  <c:v>51.454000000000001</c:v>
                </c:pt>
                <c:pt idx="1545">
                  <c:v>51.487000000000002</c:v>
                </c:pt>
                <c:pt idx="1546">
                  <c:v>51.521000000000001</c:v>
                </c:pt>
                <c:pt idx="1547">
                  <c:v>51.554000000000002</c:v>
                </c:pt>
                <c:pt idx="1548">
                  <c:v>51.587000000000003</c:v>
                </c:pt>
                <c:pt idx="1549">
                  <c:v>51.621000000000002</c:v>
                </c:pt>
                <c:pt idx="1550">
                  <c:v>51.654000000000003</c:v>
                </c:pt>
                <c:pt idx="1551">
                  <c:v>51.686999999999998</c:v>
                </c:pt>
                <c:pt idx="1552">
                  <c:v>51.720999999999997</c:v>
                </c:pt>
                <c:pt idx="1553">
                  <c:v>51.753999999999998</c:v>
                </c:pt>
                <c:pt idx="1554">
                  <c:v>51.786999999999999</c:v>
                </c:pt>
                <c:pt idx="1555">
                  <c:v>51.820999999999998</c:v>
                </c:pt>
                <c:pt idx="1556">
                  <c:v>51.853999999999999</c:v>
                </c:pt>
                <c:pt idx="1557">
                  <c:v>51.887</c:v>
                </c:pt>
                <c:pt idx="1558">
                  <c:v>51.920999999999999</c:v>
                </c:pt>
                <c:pt idx="1559">
                  <c:v>51.954000000000001</c:v>
                </c:pt>
                <c:pt idx="1560">
                  <c:v>51.987000000000002</c:v>
                </c:pt>
                <c:pt idx="1561">
                  <c:v>52.021000000000001</c:v>
                </c:pt>
                <c:pt idx="1562">
                  <c:v>52.054000000000002</c:v>
                </c:pt>
                <c:pt idx="1563">
                  <c:v>52.087000000000003</c:v>
                </c:pt>
                <c:pt idx="1564">
                  <c:v>52.121000000000002</c:v>
                </c:pt>
                <c:pt idx="1565">
                  <c:v>52.154000000000003</c:v>
                </c:pt>
                <c:pt idx="1566">
                  <c:v>52.186999999999998</c:v>
                </c:pt>
                <c:pt idx="1567">
                  <c:v>52.220999999999997</c:v>
                </c:pt>
                <c:pt idx="1568">
                  <c:v>52.253999999999998</c:v>
                </c:pt>
                <c:pt idx="1569">
                  <c:v>52.286999999999999</c:v>
                </c:pt>
                <c:pt idx="1570">
                  <c:v>52.320999999999998</c:v>
                </c:pt>
                <c:pt idx="1571">
                  <c:v>52.353999999999999</c:v>
                </c:pt>
                <c:pt idx="1572">
                  <c:v>52.387</c:v>
                </c:pt>
                <c:pt idx="1573">
                  <c:v>52.420999999999999</c:v>
                </c:pt>
                <c:pt idx="1574">
                  <c:v>52.454000000000001</c:v>
                </c:pt>
                <c:pt idx="1575">
                  <c:v>52.487000000000002</c:v>
                </c:pt>
                <c:pt idx="1576">
                  <c:v>52.521000000000001</c:v>
                </c:pt>
                <c:pt idx="1577">
                  <c:v>52.554000000000002</c:v>
                </c:pt>
                <c:pt idx="1578">
                  <c:v>52.587000000000003</c:v>
                </c:pt>
                <c:pt idx="1579">
                  <c:v>52.621000000000002</c:v>
                </c:pt>
                <c:pt idx="1580">
                  <c:v>52.654000000000003</c:v>
                </c:pt>
                <c:pt idx="1581">
                  <c:v>52.686999999999998</c:v>
                </c:pt>
                <c:pt idx="1582">
                  <c:v>52.720999999999997</c:v>
                </c:pt>
                <c:pt idx="1583">
                  <c:v>52.753999999999998</c:v>
                </c:pt>
                <c:pt idx="1584">
                  <c:v>52.786999999999999</c:v>
                </c:pt>
                <c:pt idx="1585">
                  <c:v>52.820999999999998</c:v>
                </c:pt>
                <c:pt idx="1586">
                  <c:v>52.853999999999999</c:v>
                </c:pt>
                <c:pt idx="1587">
                  <c:v>52.887</c:v>
                </c:pt>
                <c:pt idx="1588">
                  <c:v>52.920999999999999</c:v>
                </c:pt>
                <c:pt idx="1589">
                  <c:v>52.954000000000001</c:v>
                </c:pt>
                <c:pt idx="1590">
                  <c:v>52.987000000000002</c:v>
                </c:pt>
                <c:pt idx="1591">
                  <c:v>53.021000000000001</c:v>
                </c:pt>
                <c:pt idx="1592">
                  <c:v>53.054000000000002</c:v>
                </c:pt>
                <c:pt idx="1593">
                  <c:v>53.087000000000003</c:v>
                </c:pt>
                <c:pt idx="1594">
                  <c:v>53.121000000000002</c:v>
                </c:pt>
                <c:pt idx="1595">
                  <c:v>53.154000000000003</c:v>
                </c:pt>
                <c:pt idx="1596">
                  <c:v>53.186999999999998</c:v>
                </c:pt>
                <c:pt idx="1597">
                  <c:v>53.220999999999997</c:v>
                </c:pt>
                <c:pt idx="1598">
                  <c:v>53.253999999999998</c:v>
                </c:pt>
                <c:pt idx="1599">
                  <c:v>53.286999999999999</c:v>
                </c:pt>
                <c:pt idx="1600">
                  <c:v>53.320999999999998</c:v>
                </c:pt>
                <c:pt idx="1601">
                  <c:v>53.353999999999999</c:v>
                </c:pt>
                <c:pt idx="1602">
                  <c:v>53.387</c:v>
                </c:pt>
                <c:pt idx="1603">
                  <c:v>53.420999999999999</c:v>
                </c:pt>
                <c:pt idx="1604">
                  <c:v>53.454000000000001</c:v>
                </c:pt>
                <c:pt idx="1605">
                  <c:v>53.487000000000002</c:v>
                </c:pt>
                <c:pt idx="1606">
                  <c:v>53.521000000000001</c:v>
                </c:pt>
                <c:pt idx="1607">
                  <c:v>53.554000000000002</c:v>
                </c:pt>
                <c:pt idx="1608">
                  <c:v>53.587000000000003</c:v>
                </c:pt>
                <c:pt idx="1609">
                  <c:v>53.621000000000002</c:v>
                </c:pt>
                <c:pt idx="1610">
                  <c:v>53.654000000000003</c:v>
                </c:pt>
                <c:pt idx="1611">
                  <c:v>53.686999999999998</c:v>
                </c:pt>
                <c:pt idx="1612">
                  <c:v>53.720999999999997</c:v>
                </c:pt>
                <c:pt idx="1613">
                  <c:v>53.753999999999998</c:v>
                </c:pt>
                <c:pt idx="1614">
                  <c:v>53.786999999999999</c:v>
                </c:pt>
                <c:pt idx="1615">
                  <c:v>53.820999999999998</c:v>
                </c:pt>
                <c:pt idx="1616">
                  <c:v>53.853999999999999</c:v>
                </c:pt>
                <c:pt idx="1617">
                  <c:v>53.887</c:v>
                </c:pt>
                <c:pt idx="1618">
                  <c:v>53.920999999999999</c:v>
                </c:pt>
                <c:pt idx="1619">
                  <c:v>53.954000000000001</c:v>
                </c:pt>
                <c:pt idx="1620">
                  <c:v>53.987000000000002</c:v>
                </c:pt>
                <c:pt idx="1621">
                  <c:v>54.021000000000001</c:v>
                </c:pt>
                <c:pt idx="1622">
                  <c:v>54.054000000000002</c:v>
                </c:pt>
                <c:pt idx="1623">
                  <c:v>54.087000000000003</c:v>
                </c:pt>
                <c:pt idx="1624">
                  <c:v>54.121000000000002</c:v>
                </c:pt>
                <c:pt idx="1625">
                  <c:v>54.154000000000003</c:v>
                </c:pt>
                <c:pt idx="1626">
                  <c:v>54.186999999999998</c:v>
                </c:pt>
                <c:pt idx="1627">
                  <c:v>54.220999999999997</c:v>
                </c:pt>
                <c:pt idx="1628">
                  <c:v>54.253999999999998</c:v>
                </c:pt>
                <c:pt idx="1629">
                  <c:v>54.286999999999999</c:v>
                </c:pt>
                <c:pt idx="1630">
                  <c:v>54.320999999999998</c:v>
                </c:pt>
                <c:pt idx="1631">
                  <c:v>54.353999999999999</c:v>
                </c:pt>
                <c:pt idx="1632">
                  <c:v>54.387</c:v>
                </c:pt>
                <c:pt idx="1633">
                  <c:v>54.420999999999999</c:v>
                </c:pt>
                <c:pt idx="1634">
                  <c:v>54.454000000000001</c:v>
                </c:pt>
                <c:pt idx="1635">
                  <c:v>54.487000000000002</c:v>
                </c:pt>
                <c:pt idx="1636">
                  <c:v>54.521000000000001</c:v>
                </c:pt>
                <c:pt idx="1637">
                  <c:v>54.554000000000002</c:v>
                </c:pt>
                <c:pt idx="1638">
                  <c:v>54.587000000000003</c:v>
                </c:pt>
                <c:pt idx="1639">
                  <c:v>54.621000000000002</c:v>
                </c:pt>
                <c:pt idx="1640">
                  <c:v>54.654000000000003</c:v>
                </c:pt>
                <c:pt idx="1641">
                  <c:v>54.686999999999998</c:v>
                </c:pt>
                <c:pt idx="1642">
                  <c:v>54.720999999999997</c:v>
                </c:pt>
                <c:pt idx="1643">
                  <c:v>54.753999999999998</c:v>
                </c:pt>
                <c:pt idx="1644">
                  <c:v>54.786999999999999</c:v>
                </c:pt>
                <c:pt idx="1645">
                  <c:v>54.820999999999998</c:v>
                </c:pt>
                <c:pt idx="1646">
                  <c:v>54.853999999999999</c:v>
                </c:pt>
                <c:pt idx="1647">
                  <c:v>54.887</c:v>
                </c:pt>
                <c:pt idx="1648">
                  <c:v>54.920999999999999</c:v>
                </c:pt>
                <c:pt idx="1649">
                  <c:v>54.954000000000001</c:v>
                </c:pt>
                <c:pt idx="1650">
                  <c:v>54.987000000000002</c:v>
                </c:pt>
                <c:pt idx="1651">
                  <c:v>55.021000000000001</c:v>
                </c:pt>
                <c:pt idx="1652">
                  <c:v>55.054000000000002</c:v>
                </c:pt>
                <c:pt idx="1653">
                  <c:v>55.087000000000003</c:v>
                </c:pt>
                <c:pt idx="1654">
                  <c:v>55.121000000000002</c:v>
                </c:pt>
                <c:pt idx="1655">
                  <c:v>55.154000000000003</c:v>
                </c:pt>
                <c:pt idx="1656">
                  <c:v>55.186999999999998</c:v>
                </c:pt>
                <c:pt idx="1657">
                  <c:v>55.220999999999997</c:v>
                </c:pt>
                <c:pt idx="1658">
                  <c:v>55.253999999999998</c:v>
                </c:pt>
                <c:pt idx="1659">
                  <c:v>55.286999999999999</c:v>
                </c:pt>
                <c:pt idx="1660">
                  <c:v>55.320999999999998</c:v>
                </c:pt>
                <c:pt idx="1661">
                  <c:v>55.353999999999999</c:v>
                </c:pt>
                <c:pt idx="1662">
                  <c:v>55.387</c:v>
                </c:pt>
                <c:pt idx="1663">
                  <c:v>55.420999999999999</c:v>
                </c:pt>
                <c:pt idx="1664">
                  <c:v>55.454000000000001</c:v>
                </c:pt>
                <c:pt idx="1665">
                  <c:v>55.487000000000002</c:v>
                </c:pt>
                <c:pt idx="1666">
                  <c:v>55.521000000000001</c:v>
                </c:pt>
                <c:pt idx="1667">
                  <c:v>55.554000000000002</c:v>
                </c:pt>
                <c:pt idx="1668">
                  <c:v>55.587000000000003</c:v>
                </c:pt>
                <c:pt idx="1669">
                  <c:v>55.621000000000002</c:v>
                </c:pt>
                <c:pt idx="1670">
                  <c:v>55.654000000000003</c:v>
                </c:pt>
                <c:pt idx="1671">
                  <c:v>55.686999999999998</c:v>
                </c:pt>
                <c:pt idx="1672">
                  <c:v>55.720999999999997</c:v>
                </c:pt>
                <c:pt idx="1673">
                  <c:v>55.753999999999998</c:v>
                </c:pt>
                <c:pt idx="1674">
                  <c:v>55.786999999999999</c:v>
                </c:pt>
                <c:pt idx="1675">
                  <c:v>55.820999999999998</c:v>
                </c:pt>
                <c:pt idx="1676">
                  <c:v>55.853999999999999</c:v>
                </c:pt>
                <c:pt idx="1677">
                  <c:v>55.887</c:v>
                </c:pt>
                <c:pt idx="1678">
                  <c:v>55.920999999999999</c:v>
                </c:pt>
                <c:pt idx="1679">
                  <c:v>55.954000000000001</c:v>
                </c:pt>
                <c:pt idx="1680">
                  <c:v>55.987000000000002</c:v>
                </c:pt>
                <c:pt idx="1681">
                  <c:v>56.021000000000001</c:v>
                </c:pt>
                <c:pt idx="1682">
                  <c:v>56.054000000000002</c:v>
                </c:pt>
                <c:pt idx="1683">
                  <c:v>56.087000000000003</c:v>
                </c:pt>
                <c:pt idx="1684">
                  <c:v>56.12</c:v>
                </c:pt>
                <c:pt idx="1685">
                  <c:v>56.154000000000003</c:v>
                </c:pt>
                <c:pt idx="1686">
                  <c:v>56.186999999999998</c:v>
                </c:pt>
                <c:pt idx="1687">
                  <c:v>56.22</c:v>
                </c:pt>
                <c:pt idx="1688">
                  <c:v>56.253999999999998</c:v>
                </c:pt>
                <c:pt idx="1689">
                  <c:v>56.286999999999999</c:v>
                </c:pt>
                <c:pt idx="1690">
                  <c:v>56.32</c:v>
                </c:pt>
                <c:pt idx="1691">
                  <c:v>56.353999999999999</c:v>
                </c:pt>
                <c:pt idx="1692">
                  <c:v>56.387</c:v>
                </c:pt>
                <c:pt idx="1693">
                  <c:v>56.42</c:v>
                </c:pt>
                <c:pt idx="1694">
                  <c:v>56.454000000000001</c:v>
                </c:pt>
                <c:pt idx="1695">
                  <c:v>56.487000000000002</c:v>
                </c:pt>
                <c:pt idx="1696">
                  <c:v>56.52</c:v>
                </c:pt>
                <c:pt idx="1697">
                  <c:v>56.554000000000002</c:v>
                </c:pt>
                <c:pt idx="1698">
                  <c:v>56.587000000000003</c:v>
                </c:pt>
                <c:pt idx="1699">
                  <c:v>56.62</c:v>
                </c:pt>
                <c:pt idx="1700">
                  <c:v>56.654000000000003</c:v>
                </c:pt>
                <c:pt idx="1701">
                  <c:v>56.686999999999998</c:v>
                </c:pt>
                <c:pt idx="1702">
                  <c:v>56.72</c:v>
                </c:pt>
                <c:pt idx="1703">
                  <c:v>56.753999999999998</c:v>
                </c:pt>
                <c:pt idx="1704">
                  <c:v>56.786999999999999</c:v>
                </c:pt>
                <c:pt idx="1705">
                  <c:v>56.82</c:v>
                </c:pt>
                <c:pt idx="1706">
                  <c:v>56.853999999999999</c:v>
                </c:pt>
                <c:pt idx="1707">
                  <c:v>56.887</c:v>
                </c:pt>
                <c:pt idx="1708">
                  <c:v>56.92</c:v>
                </c:pt>
                <c:pt idx="1709">
                  <c:v>56.954000000000001</c:v>
                </c:pt>
                <c:pt idx="1710">
                  <c:v>56.987000000000002</c:v>
                </c:pt>
                <c:pt idx="1711">
                  <c:v>57.02</c:v>
                </c:pt>
                <c:pt idx="1712">
                  <c:v>57.054000000000002</c:v>
                </c:pt>
                <c:pt idx="1713">
                  <c:v>57.087000000000003</c:v>
                </c:pt>
                <c:pt idx="1714">
                  <c:v>57.12</c:v>
                </c:pt>
                <c:pt idx="1715">
                  <c:v>57.154000000000003</c:v>
                </c:pt>
                <c:pt idx="1716">
                  <c:v>57.186999999999998</c:v>
                </c:pt>
                <c:pt idx="1717">
                  <c:v>57.22</c:v>
                </c:pt>
                <c:pt idx="1718">
                  <c:v>57.253999999999998</c:v>
                </c:pt>
                <c:pt idx="1719">
                  <c:v>57.286999999999999</c:v>
                </c:pt>
                <c:pt idx="1720">
                  <c:v>57.32</c:v>
                </c:pt>
                <c:pt idx="1721">
                  <c:v>57.353999999999999</c:v>
                </c:pt>
                <c:pt idx="1722">
                  <c:v>57.387</c:v>
                </c:pt>
                <c:pt idx="1723">
                  <c:v>57.42</c:v>
                </c:pt>
                <c:pt idx="1724">
                  <c:v>57.454000000000001</c:v>
                </c:pt>
                <c:pt idx="1725">
                  <c:v>57.487000000000002</c:v>
                </c:pt>
                <c:pt idx="1726">
                  <c:v>57.52</c:v>
                </c:pt>
                <c:pt idx="1727">
                  <c:v>57.554000000000002</c:v>
                </c:pt>
                <c:pt idx="1728">
                  <c:v>57.587000000000003</c:v>
                </c:pt>
                <c:pt idx="1729">
                  <c:v>57.62</c:v>
                </c:pt>
                <c:pt idx="1730">
                  <c:v>57.654000000000003</c:v>
                </c:pt>
                <c:pt idx="1731">
                  <c:v>57.686999999999998</c:v>
                </c:pt>
                <c:pt idx="1732">
                  <c:v>57.72</c:v>
                </c:pt>
                <c:pt idx="1733">
                  <c:v>57.753999999999998</c:v>
                </c:pt>
                <c:pt idx="1734">
                  <c:v>57.786999999999999</c:v>
                </c:pt>
                <c:pt idx="1735">
                  <c:v>57.82</c:v>
                </c:pt>
                <c:pt idx="1736">
                  <c:v>57.853999999999999</c:v>
                </c:pt>
                <c:pt idx="1737">
                  <c:v>57.887</c:v>
                </c:pt>
                <c:pt idx="1738">
                  <c:v>57.92</c:v>
                </c:pt>
                <c:pt idx="1739">
                  <c:v>57.954000000000001</c:v>
                </c:pt>
                <c:pt idx="1740">
                  <c:v>57.987000000000002</c:v>
                </c:pt>
                <c:pt idx="1741">
                  <c:v>58.02</c:v>
                </c:pt>
                <c:pt idx="1742">
                  <c:v>58.054000000000002</c:v>
                </c:pt>
                <c:pt idx="1743">
                  <c:v>58.087000000000003</c:v>
                </c:pt>
                <c:pt idx="1744">
                  <c:v>58.12</c:v>
                </c:pt>
                <c:pt idx="1745">
                  <c:v>58.154000000000003</c:v>
                </c:pt>
                <c:pt idx="1746">
                  <c:v>58.186999999999998</c:v>
                </c:pt>
                <c:pt idx="1747">
                  <c:v>58.22</c:v>
                </c:pt>
                <c:pt idx="1748">
                  <c:v>58.253999999999998</c:v>
                </c:pt>
                <c:pt idx="1749">
                  <c:v>58.286999999999999</c:v>
                </c:pt>
                <c:pt idx="1750">
                  <c:v>58.32</c:v>
                </c:pt>
                <c:pt idx="1751">
                  <c:v>58.353999999999999</c:v>
                </c:pt>
                <c:pt idx="1752">
                  <c:v>58.387</c:v>
                </c:pt>
                <c:pt idx="1753">
                  <c:v>58.42</c:v>
                </c:pt>
                <c:pt idx="1754">
                  <c:v>58.454000000000001</c:v>
                </c:pt>
                <c:pt idx="1755">
                  <c:v>58.487000000000002</c:v>
                </c:pt>
                <c:pt idx="1756">
                  <c:v>58.52</c:v>
                </c:pt>
                <c:pt idx="1757">
                  <c:v>58.554000000000002</c:v>
                </c:pt>
                <c:pt idx="1758">
                  <c:v>58.587000000000003</c:v>
                </c:pt>
                <c:pt idx="1759">
                  <c:v>58.62</c:v>
                </c:pt>
                <c:pt idx="1760">
                  <c:v>58.654000000000003</c:v>
                </c:pt>
                <c:pt idx="1761">
                  <c:v>58.686999999999998</c:v>
                </c:pt>
                <c:pt idx="1762">
                  <c:v>58.72</c:v>
                </c:pt>
                <c:pt idx="1763">
                  <c:v>58.753999999999998</c:v>
                </c:pt>
                <c:pt idx="1764">
                  <c:v>58.786999999999999</c:v>
                </c:pt>
                <c:pt idx="1765">
                  <c:v>58.82</c:v>
                </c:pt>
                <c:pt idx="1766">
                  <c:v>58.853999999999999</c:v>
                </c:pt>
                <c:pt idx="1767">
                  <c:v>58.887</c:v>
                </c:pt>
                <c:pt idx="1768">
                  <c:v>58.92</c:v>
                </c:pt>
                <c:pt idx="1769">
                  <c:v>58.954000000000001</c:v>
                </c:pt>
                <c:pt idx="1770">
                  <c:v>58.987000000000002</c:v>
                </c:pt>
                <c:pt idx="1771">
                  <c:v>59.02</c:v>
                </c:pt>
                <c:pt idx="1772">
                  <c:v>59.054000000000002</c:v>
                </c:pt>
                <c:pt idx="1773">
                  <c:v>59.087000000000003</c:v>
                </c:pt>
                <c:pt idx="1774">
                  <c:v>59.12</c:v>
                </c:pt>
                <c:pt idx="1775">
                  <c:v>59.154000000000003</c:v>
                </c:pt>
                <c:pt idx="1776">
                  <c:v>59.186999999999998</c:v>
                </c:pt>
                <c:pt idx="1777">
                  <c:v>59.22</c:v>
                </c:pt>
                <c:pt idx="1778">
                  <c:v>59.253999999999998</c:v>
                </c:pt>
                <c:pt idx="1779">
                  <c:v>59.286999999999999</c:v>
                </c:pt>
                <c:pt idx="1780">
                  <c:v>59.32</c:v>
                </c:pt>
                <c:pt idx="1781">
                  <c:v>59.353999999999999</c:v>
                </c:pt>
                <c:pt idx="1782">
                  <c:v>59.387</c:v>
                </c:pt>
                <c:pt idx="1783">
                  <c:v>59.42</c:v>
                </c:pt>
                <c:pt idx="1784">
                  <c:v>59.454000000000001</c:v>
                </c:pt>
                <c:pt idx="1785">
                  <c:v>59.487000000000002</c:v>
                </c:pt>
                <c:pt idx="1786">
                  <c:v>59.52</c:v>
                </c:pt>
                <c:pt idx="1787">
                  <c:v>59.554000000000002</c:v>
                </c:pt>
                <c:pt idx="1788">
                  <c:v>59.587000000000003</c:v>
                </c:pt>
                <c:pt idx="1789">
                  <c:v>59.62</c:v>
                </c:pt>
                <c:pt idx="1790">
                  <c:v>59.654000000000003</c:v>
                </c:pt>
                <c:pt idx="1791">
                  <c:v>59.686999999999998</c:v>
                </c:pt>
                <c:pt idx="1792">
                  <c:v>59.72</c:v>
                </c:pt>
                <c:pt idx="1793">
                  <c:v>59.753999999999998</c:v>
                </c:pt>
                <c:pt idx="1794">
                  <c:v>59.786999999999999</c:v>
                </c:pt>
                <c:pt idx="1795">
                  <c:v>59.82</c:v>
                </c:pt>
                <c:pt idx="1796">
                  <c:v>59.853999999999999</c:v>
                </c:pt>
                <c:pt idx="1797">
                  <c:v>59.887</c:v>
                </c:pt>
                <c:pt idx="1798">
                  <c:v>59.92</c:v>
                </c:pt>
                <c:pt idx="1799">
                  <c:v>59.954000000000001</c:v>
                </c:pt>
                <c:pt idx="1800">
                  <c:v>59.987000000000002</c:v>
                </c:pt>
                <c:pt idx="1801">
                  <c:v>60.02</c:v>
                </c:pt>
                <c:pt idx="1802">
                  <c:v>60.054000000000002</c:v>
                </c:pt>
                <c:pt idx="1803">
                  <c:v>60.087000000000003</c:v>
                </c:pt>
                <c:pt idx="1804">
                  <c:v>60.12</c:v>
                </c:pt>
                <c:pt idx="1805">
                  <c:v>60.154000000000003</c:v>
                </c:pt>
                <c:pt idx="1806">
                  <c:v>60.186999999999998</c:v>
                </c:pt>
                <c:pt idx="1807">
                  <c:v>60.22</c:v>
                </c:pt>
                <c:pt idx="1808">
                  <c:v>60.253999999999998</c:v>
                </c:pt>
                <c:pt idx="1809">
                  <c:v>60.286999999999999</c:v>
                </c:pt>
                <c:pt idx="1810">
                  <c:v>60.32</c:v>
                </c:pt>
                <c:pt idx="1811">
                  <c:v>60.353999999999999</c:v>
                </c:pt>
                <c:pt idx="1812">
                  <c:v>60.387</c:v>
                </c:pt>
                <c:pt idx="1813">
                  <c:v>60.42</c:v>
                </c:pt>
                <c:pt idx="1814">
                  <c:v>60.454000000000001</c:v>
                </c:pt>
                <c:pt idx="1815">
                  <c:v>60.487000000000002</c:v>
                </c:pt>
                <c:pt idx="1816">
                  <c:v>60.52</c:v>
                </c:pt>
                <c:pt idx="1817">
                  <c:v>60.554000000000002</c:v>
                </c:pt>
                <c:pt idx="1818">
                  <c:v>60.587000000000003</c:v>
                </c:pt>
                <c:pt idx="1819">
                  <c:v>60.62</c:v>
                </c:pt>
                <c:pt idx="1820">
                  <c:v>60.654000000000003</c:v>
                </c:pt>
                <c:pt idx="1821">
                  <c:v>60.686999999999998</c:v>
                </c:pt>
                <c:pt idx="1822">
                  <c:v>60.72</c:v>
                </c:pt>
                <c:pt idx="1823">
                  <c:v>60.753999999999998</c:v>
                </c:pt>
                <c:pt idx="1824">
                  <c:v>60.786999999999999</c:v>
                </c:pt>
                <c:pt idx="1825">
                  <c:v>60.82</c:v>
                </c:pt>
                <c:pt idx="1826">
                  <c:v>60.853999999999999</c:v>
                </c:pt>
                <c:pt idx="1827">
                  <c:v>60.887</c:v>
                </c:pt>
                <c:pt idx="1828">
                  <c:v>60.92</c:v>
                </c:pt>
                <c:pt idx="1829">
                  <c:v>60.954000000000001</c:v>
                </c:pt>
                <c:pt idx="1830">
                  <c:v>60.987000000000002</c:v>
                </c:pt>
                <c:pt idx="1831">
                  <c:v>61.02</c:v>
                </c:pt>
                <c:pt idx="1832">
                  <c:v>61.054000000000002</c:v>
                </c:pt>
                <c:pt idx="1833">
                  <c:v>61.087000000000003</c:v>
                </c:pt>
                <c:pt idx="1834">
                  <c:v>61.12</c:v>
                </c:pt>
                <c:pt idx="1835">
                  <c:v>61.154000000000003</c:v>
                </c:pt>
                <c:pt idx="1836">
                  <c:v>61.186999999999998</c:v>
                </c:pt>
                <c:pt idx="1837">
                  <c:v>61.22</c:v>
                </c:pt>
                <c:pt idx="1838">
                  <c:v>61.253999999999998</c:v>
                </c:pt>
                <c:pt idx="1839">
                  <c:v>61.286999999999999</c:v>
                </c:pt>
                <c:pt idx="1840">
                  <c:v>61.32</c:v>
                </c:pt>
                <c:pt idx="1841">
                  <c:v>61.353999999999999</c:v>
                </c:pt>
                <c:pt idx="1842">
                  <c:v>61.387</c:v>
                </c:pt>
                <c:pt idx="1843">
                  <c:v>61.42</c:v>
                </c:pt>
                <c:pt idx="1844">
                  <c:v>61.454000000000001</c:v>
                </c:pt>
                <c:pt idx="1845">
                  <c:v>61.487000000000002</c:v>
                </c:pt>
                <c:pt idx="1846">
                  <c:v>61.52</c:v>
                </c:pt>
                <c:pt idx="1847">
                  <c:v>61.554000000000002</c:v>
                </c:pt>
                <c:pt idx="1848">
                  <c:v>61.587000000000003</c:v>
                </c:pt>
                <c:pt idx="1849">
                  <c:v>61.62</c:v>
                </c:pt>
                <c:pt idx="1850">
                  <c:v>61.654000000000003</c:v>
                </c:pt>
                <c:pt idx="1851">
                  <c:v>61.686999999999998</c:v>
                </c:pt>
                <c:pt idx="1852">
                  <c:v>61.72</c:v>
                </c:pt>
                <c:pt idx="1853">
                  <c:v>61.753999999999998</c:v>
                </c:pt>
                <c:pt idx="1854">
                  <c:v>61.786999999999999</c:v>
                </c:pt>
                <c:pt idx="1855">
                  <c:v>61.82</c:v>
                </c:pt>
                <c:pt idx="1856">
                  <c:v>61.853999999999999</c:v>
                </c:pt>
                <c:pt idx="1857">
                  <c:v>61.887</c:v>
                </c:pt>
                <c:pt idx="1858">
                  <c:v>61.92</c:v>
                </c:pt>
                <c:pt idx="1859">
                  <c:v>61.954000000000001</c:v>
                </c:pt>
                <c:pt idx="1860">
                  <c:v>61.987000000000002</c:v>
                </c:pt>
                <c:pt idx="1861">
                  <c:v>62.02</c:v>
                </c:pt>
                <c:pt idx="1862">
                  <c:v>62.054000000000002</c:v>
                </c:pt>
                <c:pt idx="1863">
                  <c:v>62.087000000000003</c:v>
                </c:pt>
                <c:pt idx="1864">
                  <c:v>62.12</c:v>
                </c:pt>
                <c:pt idx="1865">
                  <c:v>62.154000000000003</c:v>
                </c:pt>
                <c:pt idx="1866">
                  <c:v>62.186999999999998</c:v>
                </c:pt>
                <c:pt idx="1867">
                  <c:v>62.22</c:v>
                </c:pt>
                <c:pt idx="1868">
                  <c:v>62.253999999999998</c:v>
                </c:pt>
                <c:pt idx="1869">
                  <c:v>62.286999999999999</c:v>
                </c:pt>
                <c:pt idx="1870">
                  <c:v>62.32</c:v>
                </c:pt>
                <c:pt idx="1871">
                  <c:v>62.353999999999999</c:v>
                </c:pt>
                <c:pt idx="1872">
                  <c:v>62.387</c:v>
                </c:pt>
                <c:pt idx="1873">
                  <c:v>62.42</c:v>
                </c:pt>
                <c:pt idx="1874">
                  <c:v>62.454000000000001</c:v>
                </c:pt>
                <c:pt idx="1875">
                  <c:v>62.487000000000002</c:v>
                </c:pt>
                <c:pt idx="1876">
                  <c:v>62.52</c:v>
                </c:pt>
                <c:pt idx="1877">
                  <c:v>62.554000000000002</c:v>
                </c:pt>
                <c:pt idx="1878">
                  <c:v>62.587000000000003</c:v>
                </c:pt>
                <c:pt idx="1879">
                  <c:v>62.62</c:v>
                </c:pt>
                <c:pt idx="1880">
                  <c:v>62.654000000000003</c:v>
                </c:pt>
                <c:pt idx="1881">
                  <c:v>62.686999999999998</c:v>
                </c:pt>
                <c:pt idx="1882">
                  <c:v>62.72</c:v>
                </c:pt>
                <c:pt idx="1883">
                  <c:v>62.753999999999998</c:v>
                </c:pt>
                <c:pt idx="1884">
                  <c:v>62.786999999999999</c:v>
                </c:pt>
                <c:pt idx="1885">
                  <c:v>62.82</c:v>
                </c:pt>
                <c:pt idx="1886">
                  <c:v>62.853999999999999</c:v>
                </c:pt>
                <c:pt idx="1887">
                  <c:v>62.887</c:v>
                </c:pt>
                <c:pt idx="1888">
                  <c:v>62.92</c:v>
                </c:pt>
                <c:pt idx="1889">
                  <c:v>62.954000000000001</c:v>
                </c:pt>
                <c:pt idx="1890">
                  <c:v>62.987000000000002</c:v>
                </c:pt>
                <c:pt idx="1891">
                  <c:v>63.02</c:v>
                </c:pt>
                <c:pt idx="1892">
                  <c:v>63.052999999999997</c:v>
                </c:pt>
                <c:pt idx="1893">
                  <c:v>63.087000000000003</c:v>
                </c:pt>
                <c:pt idx="1894">
                  <c:v>63.12</c:v>
                </c:pt>
                <c:pt idx="1895">
                  <c:v>63.152999999999999</c:v>
                </c:pt>
                <c:pt idx="1896">
                  <c:v>63.186999999999998</c:v>
                </c:pt>
                <c:pt idx="1897">
                  <c:v>63.22</c:v>
                </c:pt>
                <c:pt idx="1898">
                  <c:v>63.253</c:v>
                </c:pt>
                <c:pt idx="1899">
                  <c:v>63.286999999999999</c:v>
                </c:pt>
                <c:pt idx="1900">
                  <c:v>63.32</c:v>
                </c:pt>
                <c:pt idx="1901">
                  <c:v>63.353000000000002</c:v>
                </c:pt>
                <c:pt idx="1902">
                  <c:v>63.387</c:v>
                </c:pt>
                <c:pt idx="1903">
                  <c:v>63.42</c:v>
                </c:pt>
                <c:pt idx="1904">
                  <c:v>63.453000000000003</c:v>
                </c:pt>
                <c:pt idx="1905">
                  <c:v>63.487000000000002</c:v>
                </c:pt>
                <c:pt idx="1906">
                  <c:v>63.52</c:v>
                </c:pt>
                <c:pt idx="1907">
                  <c:v>63.552999999999997</c:v>
                </c:pt>
                <c:pt idx="1908">
                  <c:v>63.587000000000003</c:v>
                </c:pt>
                <c:pt idx="1909">
                  <c:v>63.62</c:v>
                </c:pt>
                <c:pt idx="1910">
                  <c:v>63.652999999999999</c:v>
                </c:pt>
                <c:pt idx="1911">
                  <c:v>63.686999999999998</c:v>
                </c:pt>
                <c:pt idx="1912">
                  <c:v>63.72</c:v>
                </c:pt>
                <c:pt idx="1913">
                  <c:v>63.753</c:v>
                </c:pt>
                <c:pt idx="1914">
                  <c:v>63.786999999999999</c:v>
                </c:pt>
                <c:pt idx="1915">
                  <c:v>63.82</c:v>
                </c:pt>
                <c:pt idx="1916">
                  <c:v>63.853000000000002</c:v>
                </c:pt>
                <c:pt idx="1917">
                  <c:v>63.887</c:v>
                </c:pt>
                <c:pt idx="1918">
                  <c:v>63.92</c:v>
                </c:pt>
                <c:pt idx="1919">
                  <c:v>63.953000000000003</c:v>
                </c:pt>
                <c:pt idx="1920">
                  <c:v>63.987000000000002</c:v>
                </c:pt>
                <c:pt idx="1921">
                  <c:v>64.02</c:v>
                </c:pt>
                <c:pt idx="1922">
                  <c:v>64.052999999999997</c:v>
                </c:pt>
                <c:pt idx="1923">
                  <c:v>64.087000000000003</c:v>
                </c:pt>
                <c:pt idx="1924">
                  <c:v>64.12</c:v>
                </c:pt>
                <c:pt idx="1925">
                  <c:v>64.153000000000006</c:v>
                </c:pt>
                <c:pt idx="1926">
                  <c:v>64.186999999999998</c:v>
                </c:pt>
                <c:pt idx="1927">
                  <c:v>64.22</c:v>
                </c:pt>
                <c:pt idx="1928">
                  <c:v>64.253</c:v>
                </c:pt>
                <c:pt idx="1929">
                  <c:v>64.287000000000006</c:v>
                </c:pt>
                <c:pt idx="1930">
                  <c:v>64.319999999999993</c:v>
                </c:pt>
                <c:pt idx="1931">
                  <c:v>64.352999999999994</c:v>
                </c:pt>
                <c:pt idx="1932">
                  <c:v>64.387</c:v>
                </c:pt>
                <c:pt idx="1933">
                  <c:v>64.42</c:v>
                </c:pt>
                <c:pt idx="1934">
                  <c:v>64.453000000000003</c:v>
                </c:pt>
                <c:pt idx="1935">
                  <c:v>64.486999999999995</c:v>
                </c:pt>
                <c:pt idx="1936">
                  <c:v>64.52</c:v>
                </c:pt>
                <c:pt idx="1937">
                  <c:v>64.552999999999997</c:v>
                </c:pt>
                <c:pt idx="1938">
                  <c:v>64.587000000000003</c:v>
                </c:pt>
                <c:pt idx="1939">
                  <c:v>64.62</c:v>
                </c:pt>
                <c:pt idx="1940">
                  <c:v>64.653000000000006</c:v>
                </c:pt>
                <c:pt idx="1941">
                  <c:v>64.686999999999998</c:v>
                </c:pt>
                <c:pt idx="1942">
                  <c:v>64.72</c:v>
                </c:pt>
                <c:pt idx="1943">
                  <c:v>64.753</c:v>
                </c:pt>
                <c:pt idx="1944">
                  <c:v>64.787000000000006</c:v>
                </c:pt>
                <c:pt idx="1945">
                  <c:v>64.819999999999993</c:v>
                </c:pt>
                <c:pt idx="1946">
                  <c:v>64.852999999999994</c:v>
                </c:pt>
                <c:pt idx="1947">
                  <c:v>64.887</c:v>
                </c:pt>
                <c:pt idx="1948">
                  <c:v>64.92</c:v>
                </c:pt>
                <c:pt idx="1949">
                  <c:v>64.953000000000003</c:v>
                </c:pt>
                <c:pt idx="1950">
                  <c:v>64.986999999999995</c:v>
                </c:pt>
                <c:pt idx="1951">
                  <c:v>65.02</c:v>
                </c:pt>
                <c:pt idx="1952">
                  <c:v>65.052999999999997</c:v>
                </c:pt>
                <c:pt idx="1953">
                  <c:v>65.087000000000003</c:v>
                </c:pt>
                <c:pt idx="1954">
                  <c:v>65.12</c:v>
                </c:pt>
                <c:pt idx="1955">
                  <c:v>65.153000000000006</c:v>
                </c:pt>
                <c:pt idx="1956">
                  <c:v>65.186999999999998</c:v>
                </c:pt>
                <c:pt idx="1957">
                  <c:v>65.22</c:v>
                </c:pt>
                <c:pt idx="1958">
                  <c:v>65.253</c:v>
                </c:pt>
                <c:pt idx="1959">
                  <c:v>65.287000000000006</c:v>
                </c:pt>
                <c:pt idx="1960">
                  <c:v>65.319999999999993</c:v>
                </c:pt>
                <c:pt idx="1961">
                  <c:v>65.352999999999994</c:v>
                </c:pt>
                <c:pt idx="1962">
                  <c:v>65.387</c:v>
                </c:pt>
                <c:pt idx="1963">
                  <c:v>65.42</c:v>
                </c:pt>
                <c:pt idx="1964">
                  <c:v>65.453000000000003</c:v>
                </c:pt>
                <c:pt idx="1965">
                  <c:v>65.486999999999995</c:v>
                </c:pt>
                <c:pt idx="1966">
                  <c:v>65.52</c:v>
                </c:pt>
                <c:pt idx="1967">
                  <c:v>65.552999999999997</c:v>
                </c:pt>
                <c:pt idx="1968">
                  <c:v>65.587000000000003</c:v>
                </c:pt>
                <c:pt idx="1969">
                  <c:v>65.62</c:v>
                </c:pt>
                <c:pt idx="1970">
                  <c:v>65.653000000000006</c:v>
                </c:pt>
                <c:pt idx="1971">
                  <c:v>65.686999999999998</c:v>
                </c:pt>
                <c:pt idx="1972">
                  <c:v>65.72</c:v>
                </c:pt>
                <c:pt idx="1973">
                  <c:v>65.753</c:v>
                </c:pt>
                <c:pt idx="1974">
                  <c:v>65.787000000000006</c:v>
                </c:pt>
                <c:pt idx="1975">
                  <c:v>65.819999999999993</c:v>
                </c:pt>
                <c:pt idx="1976">
                  <c:v>65.852999999999994</c:v>
                </c:pt>
                <c:pt idx="1977">
                  <c:v>65.887</c:v>
                </c:pt>
                <c:pt idx="1978">
                  <c:v>65.92</c:v>
                </c:pt>
                <c:pt idx="1979">
                  <c:v>65.953000000000003</c:v>
                </c:pt>
                <c:pt idx="1980">
                  <c:v>65.986999999999995</c:v>
                </c:pt>
                <c:pt idx="1981">
                  <c:v>66.02</c:v>
                </c:pt>
                <c:pt idx="1982">
                  <c:v>66.052999999999997</c:v>
                </c:pt>
                <c:pt idx="1983">
                  <c:v>66.087000000000003</c:v>
                </c:pt>
                <c:pt idx="1984">
                  <c:v>66.12</c:v>
                </c:pt>
                <c:pt idx="1985">
                  <c:v>66.153000000000006</c:v>
                </c:pt>
                <c:pt idx="1986">
                  <c:v>66.186999999999998</c:v>
                </c:pt>
                <c:pt idx="1987">
                  <c:v>66.22</c:v>
                </c:pt>
                <c:pt idx="1988">
                  <c:v>66.253</c:v>
                </c:pt>
                <c:pt idx="1989">
                  <c:v>66.287000000000006</c:v>
                </c:pt>
                <c:pt idx="1990">
                  <c:v>66.319999999999993</c:v>
                </c:pt>
                <c:pt idx="1991">
                  <c:v>66.352999999999994</c:v>
                </c:pt>
                <c:pt idx="1992">
                  <c:v>66.387</c:v>
                </c:pt>
                <c:pt idx="1993">
                  <c:v>66.42</c:v>
                </c:pt>
                <c:pt idx="1994">
                  <c:v>66.453000000000003</c:v>
                </c:pt>
                <c:pt idx="1995">
                  <c:v>66.486999999999995</c:v>
                </c:pt>
                <c:pt idx="1996">
                  <c:v>66.52</c:v>
                </c:pt>
                <c:pt idx="1997">
                  <c:v>66.552999999999997</c:v>
                </c:pt>
                <c:pt idx="1998">
                  <c:v>66.587000000000003</c:v>
                </c:pt>
                <c:pt idx="1999">
                  <c:v>66.62</c:v>
                </c:pt>
                <c:pt idx="2000">
                  <c:v>66.653000000000006</c:v>
                </c:pt>
                <c:pt idx="2001">
                  <c:v>66.686999999999998</c:v>
                </c:pt>
                <c:pt idx="2002">
                  <c:v>66.72</c:v>
                </c:pt>
                <c:pt idx="2003">
                  <c:v>66.753</c:v>
                </c:pt>
                <c:pt idx="2004">
                  <c:v>66.787000000000006</c:v>
                </c:pt>
                <c:pt idx="2005">
                  <c:v>66.819999999999993</c:v>
                </c:pt>
                <c:pt idx="2006">
                  <c:v>66.852999999999994</c:v>
                </c:pt>
                <c:pt idx="2007">
                  <c:v>66.887</c:v>
                </c:pt>
                <c:pt idx="2008">
                  <c:v>66.92</c:v>
                </c:pt>
                <c:pt idx="2009">
                  <c:v>66.953000000000003</c:v>
                </c:pt>
                <c:pt idx="2010">
                  <c:v>66.986999999999995</c:v>
                </c:pt>
                <c:pt idx="2011">
                  <c:v>67.02</c:v>
                </c:pt>
                <c:pt idx="2012">
                  <c:v>67.052999999999997</c:v>
                </c:pt>
                <c:pt idx="2013">
                  <c:v>67.087000000000003</c:v>
                </c:pt>
                <c:pt idx="2014">
                  <c:v>67.12</c:v>
                </c:pt>
                <c:pt idx="2015">
                  <c:v>67.153000000000006</c:v>
                </c:pt>
                <c:pt idx="2016">
                  <c:v>67.186999999999998</c:v>
                </c:pt>
                <c:pt idx="2017">
                  <c:v>67.22</c:v>
                </c:pt>
                <c:pt idx="2018">
                  <c:v>67.253</c:v>
                </c:pt>
                <c:pt idx="2019">
                  <c:v>67.287000000000006</c:v>
                </c:pt>
                <c:pt idx="2020">
                  <c:v>67.319999999999993</c:v>
                </c:pt>
                <c:pt idx="2021">
                  <c:v>67.352999999999994</c:v>
                </c:pt>
                <c:pt idx="2022">
                  <c:v>67.387</c:v>
                </c:pt>
                <c:pt idx="2023">
                  <c:v>67.42</c:v>
                </c:pt>
                <c:pt idx="2024">
                  <c:v>67.453000000000003</c:v>
                </c:pt>
                <c:pt idx="2025">
                  <c:v>67.486999999999995</c:v>
                </c:pt>
                <c:pt idx="2026">
                  <c:v>67.52</c:v>
                </c:pt>
                <c:pt idx="2027">
                  <c:v>67.552999999999997</c:v>
                </c:pt>
                <c:pt idx="2028">
                  <c:v>67.587000000000003</c:v>
                </c:pt>
                <c:pt idx="2029">
                  <c:v>67.62</c:v>
                </c:pt>
                <c:pt idx="2030">
                  <c:v>67.653000000000006</c:v>
                </c:pt>
                <c:pt idx="2031">
                  <c:v>67.686999999999998</c:v>
                </c:pt>
                <c:pt idx="2032">
                  <c:v>67.72</c:v>
                </c:pt>
                <c:pt idx="2033">
                  <c:v>67.753</c:v>
                </c:pt>
                <c:pt idx="2034">
                  <c:v>67.787000000000006</c:v>
                </c:pt>
                <c:pt idx="2035">
                  <c:v>67.819999999999993</c:v>
                </c:pt>
                <c:pt idx="2036">
                  <c:v>67.852999999999994</c:v>
                </c:pt>
                <c:pt idx="2037">
                  <c:v>67.887</c:v>
                </c:pt>
                <c:pt idx="2038">
                  <c:v>67.92</c:v>
                </c:pt>
                <c:pt idx="2039">
                  <c:v>67.953000000000003</c:v>
                </c:pt>
                <c:pt idx="2040">
                  <c:v>67.986999999999995</c:v>
                </c:pt>
                <c:pt idx="2041">
                  <c:v>68.02</c:v>
                </c:pt>
                <c:pt idx="2042">
                  <c:v>68.052999999999997</c:v>
                </c:pt>
                <c:pt idx="2043">
                  <c:v>68.087000000000003</c:v>
                </c:pt>
                <c:pt idx="2044">
                  <c:v>68.12</c:v>
                </c:pt>
                <c:pt idx="2045">
                  <c:v>68.153000000000006</c:v>
                </c:pt>
                <c:pt idx="2046">
                  <c:v>68.186999999999998</c:v>
                </c:pt>
                <c:pt idx="2047">
                  <c:v>68.22</c:v>
                </c:pt>
                <c:pt idx="2048">
                  <c:v>68.253</c:v>
                </c:pt>
                <c:pt idx="2049">
                  <c:v>68.287000000000006</c:v>
                </c:pt>
                <c:pt idx="2050">
                  <c:v>68.319999999999993</c:v>
                </c:pt>
                <c:pt idx="2051">
                  <c:v>68.352999999999994</c:v>
                </c:pt>
                <c:pt idx="2052">
                  <c:v>68.387</c:v>
                </c:pt>
                <c:pt idx="2053">
                  <c:v>68.42</c:v>
                </c:pt>
                <c:pt idx="2054">
                  <c:v>68.453000000000003</c:v>
                </c:pt>
                <c:pt idx="2055">
                  <c:v>68.486999999999995</c:v>
                </c:pt>
                <c:pt idx="2056">
                  <c:v>68.52</c:v>
                </c:pt>
                <c:pt idx="2057">
                  <c:v>68.552999999999997</c:v>
                </c:pt>
                <c:pt idx="2058">
                  <c:v>68.587000000000003</c:v>
                </c:pt>
                <c:pt idx="2059">
                  <c:v>68.62</c:v>
                </c:pt>
                <c:pt idx="2060">
                  <c:v>68.653000000000006</c:v>
                </c:pt>
                <c:pt idx="2061">
                  <c:v>68.686999999999998</c:v>
                </c:pt>
                <c:pt idx="2062">
                  <c:v>68.72</c:v>
                </c:pt>
                <c:pt idx="2063">
                  <c:v>68.753</c:v>
                </c:pt>
                <c:pt idx="2064">
                  <c:v>68.787000000000006</c:v>
                </c:pt>
                <c:pt idx="2065">
                  <c:v>68.819999999999993</c:v>
                </c:pt>
                <c:pt idx="2066">
                  <c:v>68.852999999999994</c:v>
                </c:pt>
                <c:pt idx="2067">
                  <c:v>68.887</c:v>
                </c:pt>
                <c:pt idx="2068">
                  <c:v>68.92</c:v>
                </c:pt>
                <c:pt idx="2069">
                  <c:v>68.953000000000003</c:v>
                </c:pt>
                <c:pt idx="2070">
                  <c:v>68.986999999999995</c:v>
                </c:pt>
                <c:pt idx="2071">
                  <c:v>69.02</c:v>
                </c:pt>
                <c:pt idx="2072">
                  <c:v>69.052999999999997</c:v>
                </c:pt>
                <c:pt idx="2073">
                  <c:v>69.087000000000003</c:v>
                </c:pt>
                <c:pt idx="2074">
                  <c:v>69.12</c:v>
                </c:pt>
                <c:pt idx="2075">
                  <c:v>69.153000000000006</c:v>
                </c:pt>
                <c:pt idx="2076">
                  <c:v>69.186999999999998</c:v>
                </c:pt>
                <c:pt idx="2077">
                  <c:v>69.22</c:v>
                </c:pt>
                <c:pt idx="2078">
                  <c:v>69.253</c:v>
                </c:pt>
                <c:pt idx="2079">
                  <c:v>69.287000000000006</c:v>
                </c:pt>
                <c:pt idx="2080">
                  <c:v>69.319999999999993</c:v>
                </c:pt>
                <c:pt idx="2081">
                  <c:v>69.352999999999994</c:v>
                </c:pt>
                <c:pt idx="2082">
                  <c:v>69.387</c:v>
                </c:pt>
                <c:pt idx="2083">
                  <c:v>69.42</c:v>
                </c:pt>
                <c:pt idx="2084">
                  <c:v>69.453000000000003</c:v>
                </c:pt>
                <c:pt idx="2085">
                  <c:v>69.486999999999995</c:v>
                </c:pt>
                <c:pt idx="2086">
                  <c:v>69.52</c:v>
                </c:pt>
                <c:pt idx="2087">
                  <c:v>69.552999999999997</c:v>
                </c:pt>
                <c:pt idx="2088">
                  <c:v>69.587000000000003</c:v>
                </c:pt>
                <c:pt idx="2089">
                  <c:v>69.62</c:v>
                </c:pt>
              </c:numCache>
            </c:numRef>
          </c:xVal>
          <c:yVal>
            <c:numRef>
              <c:f>Tslice!$X$4:$X$5000</c:f>
              <c:numCache>
                <c:formatCode>0.00E+00</c:formatCode>
                <c:ptCount val="4997"/>
                <c:pt idx="0">
                  <c:v>2.1480220000000001</c:v>
                </c:pt>
                <c:pt idx="1">
                  <c:v>2.1498110000000001</c:v>
                </c:pt>
                <c:pt idx="2">
                  <c:v>2.1593640000000001</c:v>
                </c:pt>
                <c:pt idx="3">
                  <c:v>2.155497</c:v>
                </c:pt>
                <c:pt idx="4">
                  <c:v>2.1685840000000001</c:v>
                </c:pt>
                <c:pt idx="5">
                  <c:v>2.1625239999999999</c:v>
                </c:pt>
                <c:pt idx="6">
                  <c:v>2.1712980000000002</c:v>
                </c:pt>
                <c:pt idx="7">
                  <c:v>2.170201</c:v>
                </c:pt>
                <c:pt idx="8">
                  <c:v>2.172158</c:v>
                </c:pt>
                <c:pt idx="9">
                  <c:v>2.176336</c:v>
                </c:pt>
                <c:pt idx="10">
                  <c:v>2.1728130000000001</c:v>
                </c:pt>
                <c:pt idx="11">
                  <c:v>2.1782819999999998</c:v>
                </c:pt>
                <c:pt idx="12">
                  <c:v>2.1844619999999999</c:v>
                </c:pt>
                <c:pt idx="13">
                  <c:v>2.1938770000000001</c:v>
                </c:pt>
                <c:pt idx="14">
                  <c:v>2.187662</c:v>
                </c:pt>
                <c:pt idx="15">
                  <c:v>2.1938040000000001</c:v>
                </c:pt>
                <c:pt idx="16">
                  <c:v>2.2034690000000001</c:v>
                </c:pt>
                <c:pt idx="17">
                  <c:v>2.2076570000000002</c:v>
                </c:pt>
                <c:pt idx="18">
                  <c:v>2.205193</c:v>
                </c:pt>
                <c:pt idx="19">
                  <c:v>2.2153499999999999</c:v>
                </c:pt>
                <c:pt idx="20">
                  <c:v>2.2167319999999999</c:v>
                </c:pt>
                <c:pt idx="21">
                  <c:v>2.2112530000000001</c:v>
                </c:pt>
                <c:pt idx="22">
                  <c:v>2.2224210000000002</c:v>
                </c:pt>
                <c:pt idx="23">
                  <c:v>2.2174010000000002</c:v>
                </c:pt>
                <c:pt idx="24">
                  <c:v>2.2285509999999999</c:v>
                </c:pt>
                <c:pt idx="25">
                  <c:v>2.2346750000000002</c:v>
                </c:pt>
                <c:pt idx="26">
                  <c:v>2.2367910000000002</c:v>
                </c:pt>
                <c:pt idx="27">
                  <c:v>2.2343320000000002</c:v>
                </c:pt>
                <c:pt idx="28">
                  <c:v>2.2213949999999998</c:v>
                </c:pt>
                <c:pt idx="29">
                  <c:v>2.206216</c:v>
                </c:pt>
                <c:pt idx="30">
                  <c:v>2.2120920000000002</c:v>
                </c:pt>
                <c:pt idx="31">
                  <c:v>2.1276079999999999</c:v>
                </c:pt>
                <c:pt idx="32">
                  <c:v>2.1392769999999999</c:v>
                </c:pt>
                <c:pt idx="33">
                  <c:v>2.131894</c:v>
                </c:pt>
                <c:pt idx="34">
                  <c:v>2.1421589999999999</c:v>
                </c:pt>
                <c:pt idx="35">
                  <c:v>2.1652179999999999</c:v>
                </c:pt>
                <c:pt idx="36">
                  <c:v>2.1799469999999999</c:v>
                </c:pt>
                <c:pt idx="37">
                  <c:v>2.1858019999999998</c:v>
                </c:pt>
                <c:pt idx="38">
                  <c:v>2.171916</c:v>
                </c:pt>
                <c:pt idx="39">
                  <c:v>2.130868</c:v>
                </c:pt>
                <c:pt idx="40">
                  <c:v>2.100527</c:v>
                </c:pt>
                <c:pt idx="41">
                  <c:v>2.0696629999999998</c:v>
                </c:pt>
                <c:pt idx="42">
                  <c:v>2.0441189999999998</c:v>
                </c:pt>
                <c:pt idx="43">
                  <c:v>2.0057830000000001</c:v>
                </c:pt>
                <c:pt idx="44">
                  <c:v>1.983198</c:v>
                </c:pt>
                <c:pt idx="45">
                  <c:v>1.950234</c:v>
                </c:pt>
                <c:pt idx="46">
                  <c:v>1.920161</c:v>
                </c:pt>
                <c:pt idx="47">
                  <c:v>1.893286</c:v>
                </c:pt>
                <c:pt idx="48">
                  <c:v>1.866053</c:v>
                </c:pt>
                <c:pt idx="49">
                  <c:v>1.8443350000000001</c:v>
                </c:pt>
                <c:pt idx="50">
                  <c:v>1.8206150000000001</c:v>
                </c:pt>
                <c:pt idx="51">
                  <c:v>1.8010010000000001</c:v>
                </c:pt>
                <c:pt idx="52">
                  <c:v>1.776338</c:v>
                </c:pt>
                <c:pt idx="53">
                  <c:v>1.757293</c:v>
                </c:pt>
                <c:pt idx="54">
                  <c:v>1.727026</c:v>
                </c:pt>
                <c:pt idx="55">
                  <c:v>1.708855</c:v>
                </c:pt>
                <c:pt idx="56">
                  <c:v>1.688315</c:v>
                </c:pt>
                <c:pt idx="57">
                  <c:v>1.6686540000000001</c:v>
                </c:pt>
                <c:pt idx="58">
                  <c:v>1.650792</c:v>
                </c:pt>
                <c:pt idx="59">
                  <c:v>1.6339939999999999</c:v>
                </c:pt>
                <c:pt idx="60">
                  <c:v>1.621602</c:v>
                </c:pt>
                <c:pt idx="61">
                  <c:v>1.6073839999999999</c:v>
                </c:pt>
                <c:pt idx="62">
                  <c:v>1.60005</c:v>
                </c:pt>
                <c:pt idx="63">
                  <c:v>1.591942</c:v>
                </c:pt>
                <c:pt idx="64">
                  <c:v>1.580989</c:v>
                </c:pt>
                <c:pt idx="65">
                  <c:v>1.573912</c:v>
                </c:pt>
                <c:pt idx="66">
                  <c:v>1.5718719999999999</c:v>
                </c:pt>
                <c:pt idx="67">
                  <c:v>1.5661959999999999</c:v>
                </c:pt>
                <c:pt idx="68">
                  <c:v>1.560711</c:v>
                </c:pt>
                <c:pt idx="69">
                  <c:v>1.5594509999999999</c:v>
                </c:pt>
                <c:pt idx="70">
                  <c:v>1.5602370000000001</c:v>
                </c:pt>
                <c:pt idx="71">
                  <c:v>1.558235</c:v>
                </c:pt>
                <c:pt idx="72">
                  <c:v>1.5612269999999999</c:v>
                </c:pt>
                <c:pt idx="73">
                  <c:v>1.5614239999999999</c:v>
                </c:pt>
                <c:pt idx="74">
                  <c:v>1.5620240000000001</c:v>
                </c:pt>
                <c:pt idx="75">
                  <c:v>1.5651980000000001</c:v>
                </c:pt>
                <c:pt idx="76">
                  <c:v>1.562989</c:v>
                </c:pt>
                <c:pt idx="77">
                  <c:v>1.565817</c:v>
                </c:pt>
                <c:pt idx="78">
                  <c:v>1.56158</c:v>
                </c:pt>
                <c:pt idx="79">
                  <c:v>1.5663959999999999</c:v>
                </c:pt>
                <c:pt idx="80">
                  <c:v>1.5649690000000001</c:v>
                </c:pt>
                <c:pt idx="81">
                  <c:v>1.5745880000000001</c:v>
                </c:pt>
                <c:pt idx="82">
                  <c:v>1.5717030000000001</c:v>
                </c:pt>
                <c:pt idx="83">
                  <c:v>1.5801460000000001</c:v>
                </c:pt>
                <c:pt idx="84">
                  <c:v>1.582881</c:v>
                </c:pt>
                <c:pt idx="85">
                  <c:v>1.5875950000000001</c:v>
                </c:pt>
                <c:pt idx="86">
                  <c:v>1.5949340000000001</c:v>
                </c:pt>
                <c:pt idx="87">
                  <c:v>1.596427</c:v>
                </c:pt>
                <c:pt idx="88">
                  <c:v>1.601153</c:v>
                </c:pt>
                <c:pt idx="89">
                  <c:v>1.6042320000000001</c:v>
                </c:pt>
                <c:pt idx="90">
                  <c:v>1.610352</c:v>
                </c:pt>
                <c:pt idx="91">
                  <c:v>1.6078730000000001</c:v>
                </c:pt>
                <c:pt idx="92">
                  <c:v>1.613969</c:v>
                </c:pt>
                <c:pt idx="93">
                  <c:v>1.6185499999999999</c:v>
                </c:pt>
                <c:pt idx="94">
                  <c:v>1.6270009999999999</c:v>
                </c:pt>
                <c:pt idx="95">
                  <c:v>1.6314519999999999</c:v>
                </c:pt>
                <c:pt idx="96">
                  <c:v>1.6393949999999999</c:v>
                </c:pt>
                <c:pt idx="97">
                  <c:v>1.6476249999999999</c:v>
                </c:pt>
                <c:pt idx="98">
                  <c:v>1.651912</c:v>
                </c:pt>
                <c:pt idx="99">
                  <c:v>1.661829</c:v>
                </c:pt>
                <c:pt idx="100">
                  <c:v>1.666126</c:v>
                </c:pt>
                <c:pt idx="101">
                  <c:v>1.679805</c:v>
                </c:pt>
                <c:pt idx="102">
                  <c:v>1.6821550000000001</c:v>
                </c:pt>
                <c:pt idx="103">
                  <c:v>1.6919599999999999</c:v>
                </c:pt>
                <c:pt idx="104">
                  <c:v>1.6981139999999999</c:v>
                </c:pt>
                <c:pt idx="105">
                  <c:v>1.7022299999999999</c:v>
                </c:pt>
                <c:pt idx="106">
                  <c:v>1.7129829999999999</c:v>
                </c:pt>
                <c:pt idx="107">
                  <c:v>1.714318</c:v>
                </c:pt>
                <c:pt idx="108">
                  <c:v>1.7244660000000001</c:v>
                </c:pt>
                <c:pt idx="109">
                  <c:v>1.7333730000000001</c:v>
                </c:pt>
                <c:pt idx="110">
                  <c:v>1.738513</c:v>
                </c:pt>
                <c:pt idx="111">
                  <c:v>1.7479290000000001</c:v>
                </c:pt>
                <c:pt idx="112">
                  <c:v>1.753045</c:v>
                </c:pt>
                <c:pt idx="113">
                  <c:v>1.757188</c:v>
                </c:pt>
                <c:pt idx="114">
                  <c:v>1.7641789999999999</c:v>
                </c:pt>
                <c:pt idx="115">
                  <c:v>1.7715810000000001</c:v>
                </c:pt>
                <c:pt idx="116">
                  <c:v>1.7757940000000001</c:v>
                </c:pt>
                <c:pt idx="117">
                  <c:v>1.7860689999999999</c:v>
                </c:pt>
                <c:pt idx="118">
                  <c:v>1.787021</c:v>
                </c:pt>
                <c:pt idx="119">
                  <c:v>1.793687</c:v>
                </c:pt>
                <c:pt idx="120">
                  <c:v>1.804586</c:v>
                </c:pt>
                <c:pt idx="121">
                  <c:v>1.807409</c:v>
                </c:pt>
                <c:pt idx="122">
                  <c:v>1.8191200000000001</c:v>
                </c:pt>
                <c:pt idx="123">
                  <c:v>1.81986</c:v>
                </c:pt>
                <c:pt idx="124">
                  <c:v>1.830676</c:v>
                </c:pt>
                <c:pt idx="125">
                  <c:v>1.8313029999999999</c:v>
                </c:pt>
                <c:pt idx="126">
                  <c:v>1.8418380000000001</c:v>
                </c:pt>
                <c:pt idx="127">
                  <c:v>1.844295</c:v>
                </c:pt>
                <c:pt idx="128">
                  <c:v>1.8485739999999999</c:v>
                </c:pt>
                <c:pt idx="129">
                  <c:v>1.8574079999999999</c:v>
                </c:pt>
                <c:pt idx="130">
                  <c:v>1.8612569999999999</c:v>
                </c:pt>
                <c:pt idx="131">
                  <c:v>1.8663529999999999</c:v>
                </c:pt>
                <c:pt idx="132">
                  <c:v>1.8694269999999999</c:v>
                </c:pt>
                <c:pt idx="133">
                  <c:v>1.8790370000000001</c:v>
                </c:pt>
                <c:pt idx="134">
                  <c:v>1.8810389999999999</c:v>
                </c:pt>
                <c:pt idx="135">
                  <c:v>1.8874979999999999</c:v>
                </c:pt>
                <c:pt idx="136">
                  <c:v>1.8964460000000001</c:v>
                </c:pt>
                <c:pt idx="137">
                  <c:v>1.905376</c:v>
                </c:pt>
                <c:pt idx="138">
                  <c:v>1.914129</c:v>
                </c:pt>
                <c:pt idx="139">
                  <c:v>1.9238489999999999</c:v>
                </c:pt>
                <c:pt idx="140">
                  <c:v>1.9256359999999999</c:v>
                </c:pt>
                <c:pt idx="141">
                  <c:v>1.9411719999999999</c:v>
                </c:pt>
                <c:pt idx="142">
                  <c:v>1.941775</c:v>
                </c:pt>
                <c:pt idx="143">
                  <c:v>1.9581930000000001</c:v>
                </c:pt>
                <c:pt idx="144">
                  <c:v>1.960583</c:v>
                </c:pt>
                <c:pt idx="145">
                  <c:v>1.9704120000000001</c:v>
                </c:pt>
                <c:pt idx="146">
                  <c:v>1.9729490000000001</c:v>
                </c:pt>
                <c:pt idx="147">
                  <c:v>1.9760200000000001</c:v>
                </c:pt>
                <c:pt idx="148">
                  <c:v>1.98773</c:v>
                </c:pt>
                <c:pt idx="149">
                  <c:v>1.9922660000000001</c:v>
                </c:pt>
                <c:pt idx="150">
                  <c:v>1.994626</c:v>
                </c:pt>
                <c:pt idx="151">
                  <c:v>2.0016780000000001</c:v>
                </c:pt>
                <c:pt idx="152">
                  <c:v>2.0007039999999998</c:v>
                </c:pt>
                <c:pt idx="153">
                  <c:v>2.0040149999999999</c:v>
                </c:pt>
                <c:pt idx="154">
                  <c:v>2.0120770000000001</c:v>
                </c:pt>
                <c:pt idx="155">
                  <c:v>2.007304</c:v>
                </c:pt>
                <c:pt idx="156">
                  <c:v>2.0196830000000001</c:v>
                </c:pt>
                <c:pt idx="157">
                  <c:v>2.0185569999999999</c:v>
                </c:pt>
                <c:pt idx="158">
                  <c:v>2.0290499999999998</c:v>
                </c:pt>
                <c:pt idx="159">
                  <c:v>2.0327030000000001</c:v>
                </c:pt>
                <c:pt idx="160">
                  <c:v>2.0337689999999999</c:v>
                </c:pt>
                <c:pt idx="161">
                  <c:v>2.0408909999999998</c:v>
                </c:pt>
                <c:pt idx="162">
                  <c:v>2.0451929999999998</c:v>
                </c:pt>
                <c:pt idx="163">
                  <c:v>2.0594199999999998</c:v>
                </c:pt>
                <c:pt idx="164">
                  <c:v>2.0626120000000001</c:v>
                </c:pt>
                <c:pt idx="165">
                  <c:v>2.067097</c:v>
                </c:pt>
                <c:pt idx="166">
                  <c:v>2.0758519999999998</c:v>
                </c:pt>
                <c:pt idx="167">
                  <c:v>2.0789029999999999</c:v>
                </c:pt>
                <c:pt idx="168">
                  <c:v>2.0807890000000002</c:v>
                </c:pt>
                <c:pt idx="169">
                  <c:v>2.0806779999999998</c:v>
                </c:pt>
                <c:pt idx="170">
                  <c:v>2.0842540000000001</c:v>
                </c:pt>
                <c:pt idx="171">
                  <c:v>2.0861519999999998</c:v>
                </c:pt>
                <c:pt idx="172">
                  <c:v>2.088282</c:v>
                </c:pt>
                <c:pt idx="173">
                  <c:v>2.0868350000000002</c:v>
                </c:pt>
                <c:pt idx="174">
                  <c:v>2.0867640000000001</c:v>
                </c:pt>
                <c:pt idx="175">
                  <c:v>2.0852840000000001</c:v>
                </c:pt>
                <c:pt idx="176">
                  <c:v>2.0919750000000001</c:v>
                </c:pt>
                <c:pt idx="177">
                  <c:v>2.089696</c:v>
                </c:pt>
                <c:pt idx="178">
                  <c:v>2.0940669999999999</c:v>
                </c:pt>
                <c:pt idx="179">
                  <c:v>2.0863450000000001</c:v>
                </c:pt>
                <c:pt idx="180">
                  <c:v>2.0928309999999999</c:v>
                </c:pt>
                <c:pt idx="181">
                  <c:v>2.089852</c:v>
                </c:pt>
                <c:pt idx="182">
                  <c:v>2.09395</c:v>
                </c:pt>
                <c:pt idx="183">
                  <c:v>2.0907200000000001</c:v>
                </c:pt>
                <c:pt idx="184">
                  <c:v>2.092552</c:v>
                </c:pt>
                <c:pt idx="185">
                  <c:v>2.093334</c:v>
                </c:pt>
                <c:pt idx="186">
                  <c:v>2.0851000000000002</c:v>
                </c:pt>
                <c:pt idx="187">
                  <c:v>2.0971340000000001</c:v>
                </c:pt>
                <c:pt idx="188">
                  <c:v>2.0882399999999999</c:v>
                </c:pt>
                <c:pt idx="189">
                  <c:v>2.0885440000000002</c:v>
                </c:pt>
                <c:pt idx="190">
                  <c:v>2.0885310000000001</c:v>
                </c:pt>
                <c:pt idx="191">
                  <c:v>2.0898020000000002</c:v>
                </c:pt>
                <c:pt idx="192">
                  <c:v>2.0888990000000001</c:v>
                </c:pt>
                <c:pt idx="193">
                  <c:v>2.0897130000000002</c:v>
                </c:pt>
                <c:pt idx="194">
                  <c:v>2.0920459999999999</c:v>
                </c:pt>
                <c:pt idx="195">
                  <c:v>2.088581</c:v>
                </c:pt>
                <c:pt idx="196">
                  <c:v>2.0872809999999999</c:v>
                </c:pt>
                <c:pt idx="197">
                  <c:v>2.085496</c:v>
                </c:pt>
                <c:pt idx="198">
                  <c:v>2.0913219999999999</c:v>
                </c:pt>
                <c:pt idx="199">
                  <c:v>2.0877189999999999</c:v>
                </c:pt>
                <c:pt idx="200">
                  <c:v>2.0884019999999999</c:v>
                </c:pt>
                <c:pt idx="201">
                  <c:v>2.0833919999999999</c:v>
                </c:pt>
                <c:pt idx="202">
                  <c:v>2.0909550000000001</c:v>
                </c:pt>
                <c:pt idx="203">
                  <c:v>2.0892580000000001</c:v>
                </c:pt>
                <c:pt idx="204">
                  <c:v>2.0857670000000001</c:v>
                </c:pt>
                <c:pt idx="205">
                  <c:v>2.0908009999999999</c:v>
                </c:pt>
                <c:pt idx="206">
                  <c:v>2.0838990000000002</c:v>
                </c:pt>
                <c:pt idx="207">
                  <c:v>2.0901580000000002</c:v>
                </c:pt>
                <c:pt idx="208">
                  <c:v>2.0876239999999999</c:v>
                </c:pt>
                <c:pt idx="209">
                  <c:v>2.0806330000000002</c:v>
                </c:pt>
                <c:pt idx="210">
                  <c:v>2.0809389999999999</c:v>
                </c:pt>
                <c:pt idx="211">
                  <c:v>2.0801090000000002</c:v>
                </c:pt>
                <c:pt idx="212">
                  <c:v>2.0861559999999999</c:v>
                </c:pt>
                <c:pt idx="213">
                  <c:v>2.0787300000000002</c:v>
                </c:pt>
                <c:pt idx="214">
                  <c:v>2.0870410000000001</c:v>
                </c:pt>
                <c:pt idx="215">
                  <c:v>2.0792190000000002</c:v>
                </c:pt>
                <c:pt idx="216">
                  <c:v>2.0882369999999999</c:v>
                </c:pt>
                <c:pt idx="217">
                  <c:v>2.0855049999999999</c:v>
                </c:pt>
                <c:pt idx="218">
                  <c:v>2.0836899999999998</c:v>
                </c:pt>
                <c:pt idx="219">
                  <c:v>2.0873050000000002</c:v>
                </c:pt>
                <c:pt idx="220">
                  <c:v>2.0828760000000002</c:v>
                </c:pt>
                <c:pt idx="221">
                  <c:v>2.0846100000000001</c:v>
                </c:pt>
                <c:pt idx="222">
                  <c:v>2.0871759999999999</c:v>
                </c:pt>
                <c:pt idx="223">
                  <c:v>2.079402</c:v>
                </c:pt>
                <c:pt idx="224">
                  <c:v>2.0819860000000001</c:v>
                </c:pt>
                <c:pt idx="225">
                  <c:v>2.0773700000000002</c:v>
                </c:pt>
                <c:pt idx="226">
                  <c:v>2.0750289999999998</c:v>
                </c:pt>
                <c:pt idx="227">
                  <c:v>2.0712220000000001</c:v>
                </c:pt>
                <c:pt idx="228">
                  <c:v>2.0668199999999999</c:v>
                </c:pt>
                <c:pt idx="229">
                  <c:v>2.0541559999999999</c:v>
                </c:pt>
                <c:pt idx="230">
                  <c:v>2.0461860000000001</c:v>
                </c:pt>
                <c:pt idx="231">
                  <c:v>2.035625</c:v>
                </c:pt>
                <c:pt idx="232">
                  <c:v>2.0249259999999998</c:v>
                </c:pt>
                <c:pt idx="233">
                  <c:v>2.0172530000000002</c:v>
                </c:pt>
                <c:pt idx="234">
                  <c:v>2.007301</c:v>
                </c:pt>
                <c:pt idx="235">
                  <c:v>1.9875419999999999</c:v>
                </c:pt>
                <c:pt idx="236">
                  <c:v>1.975973</c:v>
                </c:pt>
                <c:pt idx="237">
                  <c:v>1.9642440000000001</c:v>
                </c:pt>
                <c:pt idx="238">
                  <c:v>1.950186</c:v>
                </c:pt>
                <c:pt idx="239">
                  <c:v>1.936428</c:v>
                </c:pt>
                <c:pt idx="240">
                  <c:v>1.916841</c:v>
                </c:pt>
                <c:pt idx="241">
                  <c:v>1.906471</c:v>
                </c:pt>
                <c:pt idx="242">
                  <c:v>1.8911089999999999</c:v>
                </c:pt>
                <c:pt idx="243">
                  <c:v>1.87137</c:v>
                </c:pt>
                <c:pt idx="244">
                  <c:v>1.8506959999999999</c:v>
                </c:pt>
                <c:pt idx="245">
                  <c:v>1.8291470000000001</c:v>
                </c:pt>
                <c:pt idx="246">
                  <c:v>1.8150900000000001</c:v>
                </c:pt>
                <c:pt idx="247">
                  <c:v>1.794251</c:v>
                </c:pt>
                <c:pt idx="248">
                  <c:v>1.7767470000000001</c:v>
                </c:pt>
                <c:pt idx="249">
                  <c:v>1.759085</c:v>
                </c:pt>
                <c:pt idx="250">
                  <c:v>1.742721</c:v>
                </c:pt>
                <c:pt idx="251">
                  <c:v>1.7235009999999999</c:v>
                </c:pt>
                <c:pt idx="252">
                  <c:v>1.7033910000000001</c:v>
                </c:pt>
                <c:pt idx="253">
                  <c:v>1.684949</c:v>
                </c:pt>
                <c:pt idx="254">
                  <c:v>1.660539</c:v>
                </c:pt>
                <c:pt idx="255">
                  <c:v>1.6418699999999999</c:v>
                </c:pt>
                <c:pt idx="256">
                  <c:v>1.6180920000000001</c:v>
                </c:pt>
                <c:pt idx="257">
                  <c:v>1.597116</c:v>
                </c:pt>
                <c:pt idx="258">
                  <c:v>1.5763039999999999</c:v>
                </c:pt>
                <c:pt idx="259">
                  <c:v>1.5529919999999999</c:v>
                </c:pt>
                <c:pt idx="260">
                  <c:v>1.528735</c:v>
                </c:pt>
                <c:pt idx="261">
                  <c:v>1.504138</c:v>
                </c:pt>
                <c:pt idx="262">
                  <c:v>1.4841549999999999</c:v>
                </c:pt>
                <c:pt idx="263">
                  <c:v>1.4659120000000001</c:v>
                </c:pt>
                <c:pt idx="264">
                  <c:v>1.450696</c:v>
                </c:pt>
                <c:pt idx="265">
                  <c:v>1.4329860000000001</c:v>
                </c:pt>
                <c:pt idx="266">
                  <c:v>1.42269</c:v>
                </c:pt>
                <c:pt idx="267">
                  <c:v>1.4116089999999999</c:v>
                </c:pt>
                <c:pt idx="268">
                  <c:v>1.404145</c:v>
                </c:pt>
                <c:pt idx="269">
                  <c:v>1.398431</c:v>
                </c:pt>
                <c:pt idx="270">
                  <c:v>1.396309</c:v>
                </c:pt>
                <c:pt idx="271">
                  <c:v>1.3953990000000001</c:v>
                </c:pt>
                <c:pt idx="272">
                  <c:v>1.3920999999999999</c:v>
                </c:pt>
                <c:pt idx="273">
                  <c:v>1.3921250000000001</c:v>
                </c:pt>
                <c:pt idx="274">
                  <c:v>1.3900090000000001</c:v>
                </c:pt>
                <c:pt idx="275">
                  <c:v>1.388153</c:v>
                </c:pt>
                <c:pt idx="276">
                  <c:v>1.3868119999999999</c:v>
                </c:pt>
                <c:pt idx="277">
                  <c:v>1.3875390000000001</c:v>
                </c:pt>
                <c:pt idx="278">
                  <c:v>1.387095</c:v>
                </c:pt>
                <c:pt idx="279">
                  <c:v>1.379143</c:v>
                </c:pt>
                <c:pt idx="280">
                  <c:v>1.3799220000000001</c:v>
                </c:pt>
                <c:pt idx="281">
                  <c:v>1.3815949999999999</c:v>
                </c:pt>
                <c:pt idx="282">
                  <c:v>1.3779049999999999</c:v>
                </c:pt>
                <c:pt idx="283">
                  <c:v>1.377346</c:v>
                </c:pt>
                <c:pt idx="284">
                  <c:v>1.37704</c:v>
                </c:pt>
                <c:pt idx="285">
                  <c:v>1.3748480000000001</c:v>
                </c:pt>
                <c:pt idx="286">
                  <c:v>1.3736699999999999</c:v>
                </c:pt>
                <c:pt idx="287">
                  <c:v>1.372862</c:v>
                </c:pt>
                <c:pt idx="288">
                  <c:v>1.3720600000000001</c:v>
                </c:pt>
                <c:pt idx="289">
                  <c:v>1.370627</c:v>
                </c:pt>
                <c:pt idx="290">
                  <c:v>1.370906</c:v>
                </c:pt>
                <c:pt idx="291">
                  <c:v>1.3686480000000001</c:v>
                </c:pt>
                <c:pt idx="292">
                  <c:v>1.369729</c:v>
                </c:pt>
                <c:pt idx="293">
                  <c:v>1.36937</c:v>
                </c:pt>
                <c:pt idx="294">
                  <c:v>1.3675980000000001</c:v>
                </c:pt>
                <c:pt idx="295">
                  <c:v>1.366716</c:v>
                </c:pt>
                <c:pt idx="296">
                  <c:v>1.3658459999999999</c:v>
                </c:pt>
                <c:pt idx="297">
                  <c:v>1.367426</c:v>
                </c:pt>
                <c:pt idx="298">
                  <c:v>1.364492</c:v>
                </c:pt>
                <c:pt idx="299">
                  <c:v>1.365909</c:v>
                </c:pt>
                <c:pt idx="300">
                  <c:v>1.3649480000000001</c:v>
                </c:pt>
                <c:pt idx="301">
                  <c:v>1.3651439999999999</c:v>
                </c:pt>
                <c:pt idx="302">
                  <c:v>1.3648670000000001</c:v>
                </c:pt>
                <c:pt idx="303">
                  <c:v>1.36435</c:v>
                </c:pt>
                <c:pt idx="304">
                  <c:v>1.36331</c:v>
                </c:pt>
                <c:pt idx="305">
                  <c:v>1.361685</c:v>
                </c:pt>
                <c:pt idx="306">
                  <c:v>1.3621000000000001</c:v>
                </c:pt>
                <c:pt idx="307">
                  <c:v>1.360223</c:v>
                </c:pt>
                <c:pt idx="308">
                  <c:v>1.360584</c:v>
                </c:pt>
                <c:pt idx="309">
                  <c:v>1.361054</c:v>
                </c:pt>
                <c:pt idx="310">
                  <c:v>1.3622529999999999</c:v>
                </c:pt>
                <c:pt idx="311">
                  <c:v>1.356514</c:v>
                </c:pt>
                <c:pt idx="312">
                  <c:v>1.3579049999999999</c:v>
                </c:pt>
                <c:pt idx="313">
                  <c:v>1.360006</c:v>
                </c:pt>
                <c:pt idx="314">
                  <c:v>1.3580540000000001</c:v>
                </c:pt>
                <c:pt idx="315">
                  <c:v>1.3558699999999999</c:v>
                </c:pt>
                <c:pt idx="316">
                  <c:v>1.3576269999999999</c:v>
                </c:pt>
                <c:pt idx="317">
                  <c:v>1.3572919999999999</c:v>
                </c:pt>
                <c:pt idx="318">
                  <c:v>1.3590850000000001</c:v>
                </c:pt>
                <c:pt idx="319">
                  <c:v>1.3625989999999999</c:v>
                </c:pt>
                <c:pt idx="320">
                  <c:v>1.3822829999999999</c:v>
                </c:pt>
                <c:pt idx="321">
                  <c:v>1.4015519999999999</c:v>
                </c:pt>
                <c:pt idx="322">
                  <c:v>1.415743</c:v>
                </c:pt>
                <c:pt idx="323">
                  <c:v>1.4245669999999999</c:v>
                </c:pt>
                <c:pt idx="324">
                  <c:v>1.4265920000000001</c:v>
                </c:pt>
                <c:pt idx="325">
                  <c:v>1.4305190000000001</c:v>
                </c:pt>
                <c:pt idx="326">
                  <c:v>1.4318329999999999</c:v>
                </c:pt>
                <c:pt idx="327">
                  <c:v>1.431602</c:v>
                </c:pt>
                <c:pt idx="328">
                  <c:v>1.38564</c:v>
                </c:pt>
                <c:pt idx="329">
                  <c:v>1.3867119999999999</c:v>
                </c:pt>
                <c:pt idx="330">
                  <c:v>1.3828210000000001</c:v>
                </c:pt>
                <c:pt idx="331">
                  <c:v>1.384458</c:v>
                </c:pt>
                <c:pt idx="332">
                  <c:v>1.3826099999999999</c:v>
                </c:pt>
                <c:pt idx="333">
                  <c:v>1.385435</c:v>
                </c:pt>
                <c:pt idx="334">
                  <c:v>1.3853219999999999</c:v>
                </c:pt>
                <c:pt idx="335">
                  <c:v>1.383567</c:v>
                </c:pt>
                <c:pt idx="336">
                  <c:v>1.3811819999999999</c:v>
                </c:pt>
                <c:pt idx="337">
                  <c:v>1.3821920000000001</c:v>
                </c:pt>
                <c:pt idx="338">
                  <c:v>1.382171</c:v>
                </c:pt>
                <c:pt idx="339">
                  <c:v>1.3799269999999999</c:v>
                </c:pt>
                <c:pt idx="340">
                  <c:v>1.3815189999999999</c:v>
                </c:pt>
                <c:pt idx="341">
                  <c:v>1.383778</c:v>
                </c:pt>
                <c:pt idx="342">
                  <c:v>1.382029</c:v>
                </c:pt>
                <c:pt idx="343">
                  <c:v>1.380582</c:v>
                </c:pt>
                <c:pt idx="344">
                  <c:v>1.3831830000000001</c:v>
                </c:pt>
                <c:pt idx="345">
                  <c:v>1.386398</c:v>
                </c:pt>
                <c:pt idx="346">
                  <c:v>1.3958219999999999</c:v>
                </c:pt>
                <c:pt idx="347">
                  <c:v>1.4076740000000001</c:v>
                </c:pt>
                <c:pt idx="348">
                  <c:v>1.422442</c:v>
                </c:pt>
                <c:pt idx="349">
                  <c:v>1.435333</c:v>
                </c:pt>
                <c:pt idx="350">
                  <c:v>1.4533149999999999</c:v>
                </c:pt>
                <c:pt idx="351">
                  <c:v>1.4730559999999999</c:v>
                </c:pt>
                <c:pt idx="352">
                  <c:v>1.4951920000000001</c:v>
                </c:pt>
                <c:pt idx="353">
                  <c:v>1.512303</c:v>
                </c:pt>
                <c:pt idx="354">
                  <c:v>1.5328900000000001</c:v>
                </c:pt>
                <c:pt idx="355">
                  <c:v>1.546281</c:v>
                </c:pt>
                <c:pt idx="356">
                  <c:v>1.5678460000000001</c:v>
                </c:pt>
                <c:pt idx="357">
                  <c:v>1.587998</c:v>
                </c:pt>
                <c:pt idx="358">
                  <c:v>1.6020369999999999</c:v>
                </c:pt>
                <c:pt idx="359">
                  <c:v>1.610995</c:v>
                </c:pt>
                <c:pt idx="360">
                  <c:v>1.620784</c:v>
                </c:pt>
                <c:pt idx="361">
                  <c:v>1.621812</c:v>
                </c:pt>
                <c:pt idx="362">
                  <c:v>1.6213150000000001</c:v>
                </c:pt>
                <c:pt idx="363">
                  <c:v>1.621237</c:v>
                </c:pt>
                <c:pt idx="364">
                  <c:v>1.6202799999999999</c:v>
                </c:pt>
                <c:pt idx="365">
                  <c:v>1.617375</c:v>
                </c:pt>
                <c:pt idx="366">
                  <c:v>1.613964</c:v>
                </c:pt>
                <c:pt idx="367">
                  <c:v>1.609985</c:v>
                </c:pt>
                <c:pt idx="368">
                  <c:v>1.602009</c:v>
                </c:pt>
                <c:pt idx="369">
                  <c:v>1.59514</c:v>
                </c:pt>
                <c:pt idx="370">
                  <c:v>1.5948910000000001</c:v>
                </c:pt>
                <c:pt idx="371">
                  <c:v>1.5922229999999999</c:v>
                </c:pt>
                <c:pt idx="372">
                  <c:v>1.5849759999999999</c:v>
                </c:pt>
                <c:pt idx="373">
                  <c:v>1.5821350000000001</c:v>
                </c:pt>
                <c:pt idx="374">
                  <c:v>1.5720940000000001</c:v>
                </c:pt>
                <c:pt idx="375">
                  <c:v>1.5692010000000001</c:v>
                </c:pt>
                <c:pt idx="376">
                  <c:v>1.5607519999999999</c:v>
                </c:pt>
                <c:pt idx="377">
                  <c:v>1.5590219999999999</c:v>
                </c:pt>
                <c:pt idx="378">
                  <c:v>1.549663</c:v>
                </c:pt>
                <c:pt idx="379">
                  <c:v>1.5452440000000001</c:v>
                </c:pt>
                <c:pt idx="380">
                  <c:v>1.5402480000000001</c:v>
                </c:pt>
                <c:pt idx="381">
                  <c:v>1.531331</c:v>
                </c:pt>
                <c:pt idx="382">
                  <c:v>1.531277</c:v>
                </c:pt>
                <c:pt idx="383">
                  <c:v>1.5214319999999999</c:v>
                </c:pt>
                <c:pt idx="384">
                  <c:v>1.5156750000000001</c:v>
                </c:pt>
                <c:pt idx="385">
                  <c:v>1.508211</c:v>
                </c:pt>
                <c:pt idx="386">
                  <c:v>1.5031369999999999</c:v>
                </c:pt>
                <c:pt idx="387">
                  <c:v>1.5065519999999999</c:v>
                </c:pt>
                <c:pt idx="388">
                  <c:v>1.5001139999999999</c:v>
                </c:pt>
                <c:pt idx="389">
                  <c:v>1.4937069999999999</c:v>
                </c:pt>
                <c:pt idx="390">
                  <c:v>1.48708</c:v>
                </c:pt>
                <c:pt idx="391">
                  <c:v>1.477087</c:v>
                </c:pt>
                <c:pt idx="392">
                  <c:v>1.4728239999999999</c:v>
                </c:pt>
                <c:pt idx="393">
                  <c:v>1.4641299999999999</c:v>
                </c:pt>
                <c:pt idx="394">
                  <c:v>1.4592080000000001</c:v>
                </c:pt>
                <c:pt idx="395">
                  <c:v>1.4527060000000001</c:v>
                </c:pt>
                <c:pt idx="396">
                  <c:v>1.448393</c:v>
                </c:pt>
                <c:pt idx="397">
                  <c:v>1.4440440000000001</c:v>
                </c:pt>
                <c:pt idx="398">
                  <c:v>1.4372529999999999</c:v>
                </c:pt>
                <c:pt idx="399">
                  <c:v>1.431583</c:v>
                </c:pt>
                <c:pt idx="400">
                  <c:v>1.4283410000000001</c:v>
                </c:pt>
                <c:pt idx="401">
                  <c:v>1.4214519999999999</c:v>
                </c:pt>
                <c:pt idx="402">
                  <c:v>1.415834</c:v>
                </c:pt>
                <c:pt idx="403">
                  <c:v>1.4082250000000001</c:v>
                </c:pt>
                <c:pt idx="404">
                  <c:v>1.4069879999999999</c:v>
                </c:pt>
                <c:pt idx="405">
                  <c:v>1.3979269999999999</c:v>
                </c:pt>
                <c:pt idx="406">
                  <c:v>1.393268</c:v>
                </c:pt>
                <c:pt idx="407">
                  <c:v>1.389338</c:v>
                </c:pt>
                <c:pt idx="408">
                  <c:v>1.382968</c:v>
                </c:pt>
                <c:pt idx="409">
                  <c:v>1.3812599999999999</c:v>
                </c:pt>
                <c:pt idx="410">
                  <c:v>1.372814</c:v>
                </c:pt>
                <c:pt idx="411">
                  <c:v>1.3665309999999999</c:v>
                </c:pt>
                <c:pt idx="412">
                  <c:v>1.3653679999999999</c:v>
                </c:pt>
                <c:pt idx="413">
                  <c:v>1.359378</c:v>
                </c:pt>
                <c:pt idx="414">
                  <c:v>1.354034</c:v>
                </c:pt>
                <c:pt idx="415">
                  <c:v>1.3499650000000001</c:v>
                </c:pt>
                <c:pt idx="416">
                  <c:v>1.3445739999999999</c:v>
                </c:pt>
                <c:pt idx="417">
                  <c:v>1.348258</c:v>
                </c:pt>
                <c:pt idx="418">
                  <c:v>1.344381</c:v>
                </c:pt>
                <c:pt idx="419">
                  <c:v>1.3347089999999999</c:v>
                </c:pt>
                <c:pt idx="420">
                  <c:v>1.3298430000000001</c:v>
                </c:pt>
                <c:pt idx="421">
                  <c:v>1.3255840000000001</c:v>
                </c:pt>
                <c:pt idx="422">
                  <c:v>1.317507</c:v>
                </c:pt>
                <c:pt idx="423">
                  <c:v>1.3157019999999999</c:v>
                </c:pt>
                <c:pt idx="424">
                  <c:v>1.3089360000000001</c:v>
                </c:pt>
                <c:pt idx="425">
                  <c:v>1.3065979999999999</c:v>
                </c:pt>
                <c:pt idx="426">
                  <c:v>1.2998209999999999</c:v>
                </c:pt>
                <c:pt idx="427">
                  <c:v>1.2945720000000001</c:v>
                </c:pt>
                <c:pt idx="428">
                  <c:v>1.289677</c:v>
                </c:pt>
                <c:pt idx="429">
                  <c:v>1.286808</c:v>
                </c:pt>
                <c:pt idx="430">
                  <c:v>1.283453</c:v>
                </c:pt>
                <c:pt idx="431">
                  <c:v>1.277441</c:v>
                </c:pt>
                <c:pt idx="432">
                  <c:v>1.2751269999999999</c:v>
                </c:pt>
                <c:pt idx="433">
                  <c:v>1.2688999999999999</c:v>
                </c:pt>
                <c:pt idx="434">
                  <c:v>1.263879</c:v>
                </c:pt>
                <c:pt idx="435">
                  <c:v>1.2581830000000001</c:v>
                </c:pt>
                <c:pt idx="436">
                  <c:v>1.2553369999999999</c:v>
                </c:pt>
                <c:pt idx="437">
                  <c:v>1.2503010000000001</c:v>
                </c:pt>
                <c:pt idx="438">
                  <c:v>1.2468840000000001</c:v>
                </c:pt>
                <c:pt idx="439">
                  <c:v>1.2442839999999999</c:v>
                </c:pt>
                <c:pt idx="440">
                  <c:v>1.239541</c:v>
                </c:pt>
                <c:pt idx="441">
                  <c:v>1.2330989999999999</c:v>
                </c:pt>
                <c:pt idx="442">
                  <c:v>1.2300439999999999</c:v>
                </c:pt>
                <c:pt idx="443">
                  <c:v>1.2269019999999999</c:v>
                </c:pt>
                <c:pt idx="444">
                  <c:v>1.222434</c:v>
                </c:pt>
                <c:pt idx="445">
                  <c:v>1.2186650000000001</c:v>
                </c:pt>
                <c:pt idx="446">
                  <c:v>1.2138</c:v>
                </c:pt>
                <c:pt idx="447">
                  <c:v>1.2089840000000001</c:v>
                </c:pt>
                <c:pt idx="448">
                  <c:v>1.2135130000000001</c:v>
                </c:pt>
                <c:pt idx="449">
                  <c:v>1.2072149999999999</c:v>
                </c:pt>
                <c:pt idx="450">
                  <c:v>1.2032240000000001</c:v>
                </c:pt>
                <c:pt idx="451">
                  <c:v>1.1982390000000001</c:v>
                </c:pt>
                <c:pt idx="452">
                  <c:v>1.1909069999999999</c:v>
                </c:pt>
                <c:pt idx="453">
                  <c:v>1.18886</c:v>
                </c:pt>
                <c:pt idx="454">
                  <c:v>1.1850529999999999</c:v>
                </c:pt>
                <c:pt idx="455">
                  <c:v>1.1784460000000001</c:v>
                </c:pt>
                <c:pt idx="456">
                  <c:v>1.176615</c:v>
                </c:pt>
                <c:pt idx="457">
                  <c:v>1.1713359999999999</c:v>
                </c:pt>
                <c:pt idx="458">
                  <c:v>1.166838</c:v>
                </c:pt>
                <c:pt idx="459">
                  <c:v>1.162118</c:v>
                </c:pt>
                <c:pt idx="460">
                  <c:v>1.158393</c:v>
                </c:pt>
                <c:pt idx="461">
                  <c:v>1.1553629999999999</c:v>
                </c:pt>
                <c:pt idx="462">
                  <c:v>1.1529119999999999</c:v>
                </c:pt>
                <c:pt idx="463">
                  <c:v>1.1483639999999999</c:v>
                </c:pt>
                <c:pt idx="464">
                  <c:v>1.1420440000000001</c:v>
                </c:pt>
                <c:pt idx="465">
                  <c:v>1.1399570000000001</c:v>
                </c:pt>
                <c:pt idx="466">
                  <c:v>1.136112</c:v>
                </c:pt>
                <c:pt idx="467">
                  <c:v>1.1322509999999999</c:v>
                </c:pt>
                <c:pt idx="468">
                  <c:v>1.1292439999999999</c:v>
                </c:pt>
                <c:pt idx="469">
                  <c:v>1.121774</c:v>
                </c:pt>
                <c:pt idx="470">
                  <c:v>1.1210469999999999</c:v>
                </c:pt>
                <c:pt idx="471">
                  <c:v>1.1156410000000001</c:v>
                </c:pt>
                <c:pt idx="472">
                  <c:v>1.1137619999999999</c:v>
                </c:pt>
                <c:pt idx="473">
                  <c:v>1.1101749999999999</c:v>
                </c:pt>
                <c:pt idx="474">
                  <c:v>1.1046819999999999</c:v>
                </c:pt>
                <c:pt idx="475">
                  <c:v>1.1013919999999999</c:v>
                </c:pt>
                <c:pt idx="476">
                  <c:v>1.096708</c:v>
                </c:pt>
                <c:pt idx="477">
                  <c:v>1.0920270000000001</c:v>
                </c:pt>
                <c:pt idx="478">
                  <c:v>1.0937749999999999</c:v>
                </c:pt>
                <c:pt idx="479">
                  <c:v>1.089358</c:v>
                </c:pt>
                <c:pt idx="480">
                  <c:v>1.0878989999999999</c:v>
                </c:pt>
                <c:pt idx="481">
                  <c:v>1.082389</c:v>
                </c:pt>
                <c:pt idx="482">
                  <c:v>1.0774429999999999</c:v>
                </c:pt>
                <c:pt idx="483">
                  <c:v>1.071904</c:v>
                </c:pt>
                <c:pt idx="484">
                  <c:v>1.067159</c:v>
                </c:pt>
                <c:pt idx="485">
                  <c:v>1.0629420000000001</c:v>
                </c:pt>
                <c:pt idx="486">
                  <c:v>1.0588660000000001</c:v>
                </c:pt>
                <c:pt idx="487">
                  <c:v>1.0545260000000001</c:v>
                </c:pt>
                <c:pt idx="488">
                  <c:v>1.051971</c:v>
                </c:pt>
                <c:pt idx="489">
                  <c:v>1.047817</c:v>
                </c:pt>
                <c:pt idx="490">
                  <c:v>1.045628</c:v>
                </c:pt>
                <c:pt idx="491">
                  <c:v>1.040119</c:v>
                </c:pt>
                <c:pt idx="492">
                  <c:v>1.0374989999999999</c:v>
                </c:pt>
                <c:pt idx="493">
                  <c:v>1.0328599999999999</c:v>
                </c:pt>
                <c:pt idx="494">
                  <c:v>1.029242</c:v>
                </c:pt>
                <c:pt idx="495">
                  <c:v>1.0250539999999999</c:v>
                </c:pt>
                <c:pt idx="496">
                  <c:v>1.022281</c:v>
                </c:pt>
                <c:pt idx="497">
                  <c:v>1.0169840000000001</c:v>
                </c:pt>
                <c:pt idx="498">
                  <c:v>1.0137149999999999</c:v>
                </c:pt>
                <c:pt idx="499">
                  <c:v>1.012235</c:v>
                </c:pt>
                <c:pt idx="500">
                  <c:v>1.007352</c:v>
                </c:pt>
                <c:pt idx="501">
                  <c:v>1.003533</c:v>
                </c:pt>
                <c:pt idx="502">
                  <c:v>0.99917739999999999</c:v>
                </c:pt>
                <c:pt idx="503">
                  <c:v>0.99433179999999999</c:v>
                </c:pt>
                <c:pt idx="504">
                  <c:v>0.99212520000000004</c:v>
                </c:pt>
                <c:pt idx="505">
                  <c:v>0.9884501</c:v>
                </c:pt>
                <c:pt idx="506">
                  <c:v>0.98622200000000004</c:v>
                </c:pt>
                <c:pt idx="507">
                  <c:v>0.98022860000000001</c:v>
                </c:pt>
                <c:pt idx="508">
                  <c:v>0.97925649999999997</c:v>
                </c:pt>
                <c:pt idx="509">
                  <c:v>0.97857130000000003</c:v>
                </c:pt>
                <c:pt idx="510">
                  <c:v>0.9730993</c:v>
                </c:pt>
                <c:pt idx="511">
                  <c:v>0.96978620000000004</c:v>
                </c:pt>
                <c:pt idx="512">
                  <c:v>0.96430199999999999</c:v>
                </c:pt>
                <c:pt idx="513">
                  <c:v>0.96113720000000002</c:v>
                </c:pt>
                <c:pt idx="514">
                  <c:v>0.95718840000000005</c:v>
                </c:pt>
                <c:pt idx="515">
                  <c:v>0.95278600000000002</c:v>
                </c:pt>
                <c:pt idx="516">
                  <c:v>0.94892989999999999</c:v>
                </c:pt>
                <c:pt idx="517">
                  <c:v>0.94495459999999998</c:v>
                </c:pt>
                <c:pt idx="518">
                  <c:v>0.9417082</c:v>
                </c:pt>
                <c:pt idx="519">
                  <c:v>0.93738580000000005</c:v>
                </c:pt>
                <c:pt idx="520">
                  <c:v>0.93415170000000003</c:v>
                </c:pt>
                <c:pt idx="521">
                  <c:v>0.93195170000000005</c:v>
                </c:pt>
                <c:pt idx="522">
                  <c:v>0.92847000000000002</c:v>
                </c:pt>
                <c:pt idx="523">
                  <c:v>0.92359860000000005</c:v>
                </c:pt>
                <c:pt idx="524">
                  <c:v>0.92230650000000003</c:v>
                </c:pt>
                <c:pt idx="525">
                  <c:v>0.91602170000000005</c:v>
                </c:pt>
                <c:pt idx="526">
                  <c:v>0.91201639999999995</c:v>
                </c:pt>
                <c:pt idx="527">
                  <c:v>0.91020239999999997</c:v>
                </c:pt>
                <c:pt idx="528">
                  <c:v>0.90623730000000002</c:v>
                </c:pt>
                <c:pt idx="529">
                  <c:v>0.9024643</c:v>
                </c:pt>
                <c:pt idx="530">
                  <c:v>0.89994339999999995</c:v>
                </c:pt>
                <c:pt idx="531">
                  <c:v>0.89667819999999998</c:v>
                </c:pt>
                <c:pt idx="532">
                  <c:v>0.89153400000000005</c:v>
                </c:pt>
                <c:pt idx="533">
                  <c:v>0.88895179999999996</c:v>
                </c:pt>
                <c:pt idx="534">
                  <c:v>0.88635520000000001</c:v>
                </c:pt>
                <c:pt idx="535">
                  <c:v>0.88256270000000003</c:v>
                </c:pt>
                <c:pt idx="536">
                  <c:v>0.87838289999999997</c:v>
                </c:pt>
                <c:pt idx="537">
                  <c:v>0.87565959999999998</c:v>
                </c:pt>
                <c:pt idx="538">
                  <c:v>0.87112619999999996</c:v>
                </c:pt>
                <c:pt idx="539">
                  <c:v>0.87187579999999998</c:v>
                </c:pt>
                <c:pt idx="540">
                  <c:v>0.86869890000000005</c:v>
                </c:pt>
                <c:pt idx="541">
                  <c:v>0.86384070000000002</c:v>
                </c:pt>
                <c:pt idx="542">
                  <c:v>0.85965689999999995</c:v>
                </c:pt>
                <c:pt idx="543">
                  <c:v>0.85662079999999996</c:v>
                </c:pt>
                <c:pt idx="544">
                  <c:v>0.85267420000000005</c:v>
                </c:pt>
                <c:pt idx="545">
                  <c:v>0.84802900000000003</c:v>
                </c:pt>
                <c:pt idx="546">
                  <c:v>0.84453409999999995</c:v>
                </c:pt>
                <c:pt idx="547">
                  <c:v>0.84124030000000005</c:v>
                </c:pt>
                <c:pt idx="548">
                  <c:v>0.83873430000000004</c:v>
                </c:pt>
                <c:pt idx="549">
                  <c:v>0.8349837</c:v>
                </c:pt>
                <c:pt idx="550">
                  <c:v>0.83114619999999995</c:v>
                </c:pt>
                <c:pt idx="551">
                  <c:v>0.82783289999999998</c:v>
                </c:pt>
                <c:pt idx="552">
                  <c:v>0.82558929999999997</c:v>
                </c:pt>
                <c:pt idx="553">
                  <c:v>0.82134119999999999</c:v>
                </c:pt>
                <c:pt idx="554">
                  <c:v>0.81747840000000005</c:v>
                </c:pt>
                <c:pt idx="555">
                  <c:v>0.81467350000000005</c:v>
                </c:pt>
                <c:pt idx="556">
                  <c:v>0.81041940000000001</c:v>
                </c:pt>
                <c:pt idx="557">
                  <c:v>0.80693099999999995</c:v>
                </c:pt>
                <c:pt idx="558">
                  <c:v>0.8041199</c:v>
                </c:pt>
                <c:pt idx="559">
                  <c:v>0.80050100000000002</c:v>
                </c:pt>
                <c:pt idx="560">
                  <c:v>0.79743379999999997</c:v>
                </c:pt>
                <c:pt idx="561">
                  <c:v>0.79353810000000002</c:v>
                </c:pt>
                <c:pt idx="562">
                  <c:v>0.79010519999999995</c:v>
                </c:pt>
                <c:pt idx="563">
                  <c:v>0.78817110000000001</c:v>
                </c:pt>
                <c:pt idx="564">
                  <c:v>0.78447219999999995</c:v>
                </c:pt>
                <c:pt idx="565">
                  <c:v>0.78070510000000004</c:v>
                </c:pt>
                <c:pt idx="566">
                  <c:v>0.77732590000000001</c:v>
                </c:pt>
                <c:pt idx="567">
                  <c:v>0.77430339999999998</c:v>
                </c:pt>
                <c:pt idx="568">
                  <c:v>0.77072940000000001</c:v>
                </c:pt>
                <c:pt idx="569">
                  <c:v>0.76948620000000001</c:v>
                </c:pt>
                <c:pt idx="570">
                  <c:v>0.76743070000000002</c:v>
                </c:pt>
                <c:pt idx="571">
                  <c:v>0.76429659999999999</c:v>
                </c:pt>
                <c:pt idx="572">
                  <c:v>0.75966400000000001</c:v>
                </c:pt>
                <c:pt idx="573">
                  <c:v>0.75593790000000005</c:v>
                </c:pt>
                <c:pt idx="574">
                  <c:v>0.75281050000000005</c:v>
                </c:pt>
                <c:pt idx="575">
                  <c:v>0.74826729999999997</c:v>
                </c:pt>
                <c:pt idx="576">
                  <c:v>0.74538079999999995</c:v>
                </c:pt>
                <c:pt idx="577">
                  <c:v>0.74181649999999999</c:v>
                </c:pt>
                <c:pt idx="578">
                  <c:v>0.73814279999999999</c:v>
                </c:pt>
                <c:pt idx="579">
                  <c:v>0.73587599999999997</c:v>
                </c:pt>
                <c:pt idx="580">
                  <c:v>0.73142370000000001</c:v>
                </c:pt>
                <c:pt idx="581">
                  <c:v>0.72914659999999998</c:v>
                </c:pt>
                <c:pt idx="582">
                  <c:v>0.72575780000000001</c:v>
                </c:pt>
                <c:pt idx="583">
                  <c:v>0.72280679999999997</c:v>
                </c:pt>
                <c:pt idx="584">
                  <c:v>0.71894230000000003</c:v>
                </c:pt>
                <c:pt idx="585">
                  <c:v>0.71546350000000003</c:v>
                </c:pt>
                <c:pt idx="586">
                  <c:v>0.71202989999999999</c:v>
                </c:pt>
                <c:pt idx="587">
                  <c:v>0.70915349999999999</c:v>
                </c:pt>
                <c:pt idx="588">
                  <c:v>0.70572239999999997</c:v>
                </c:pt>
                <c:pt idx="589">
                  <c:v>0.70271859999999997</c:v>
                </c:pt>
                <c:pt idx="590">
                  <c:v>0.69923049999999998</c:v>
                </c:pt>
                <c:pt idx="591">
                  <c:v>0.69603130000000002</c:v>
                </c:pt>
                <c:pt idx="592">
                  <c:v>0.6938858</c:v>
                </c:pt>
                <c:pt idx="593">
                  <c:v>0.69041850000000005</c:v>
                </c:pt>
                <c:pt idx="594">
                  <c:v>0.6866873</c:v>
                </c:pt>
                <c:pt idx="595">
                  <c:v>0.68345279999999997</c:v>
                </c:pt>
                <c:pt idx="596">
                  <c:v>0.68020769999999997</c:v>
                </c:pt>
                <c:pt idx="597">
                  <c:v>0.67736949999999996</c:v>
                </c:pt>
                <c:pt idx="598">
                  <c:v>0.67428449999999995</c:v>
                </c:pt>
                <c:pt idx="599">
                  <c:v>0.67253540000000001</c:v>
                </c:pt>
                <c:pt idx="600">
                  <c:v>0.67088550000000002</c:v>
                </c:pt>
                <c:pt idx="601">
                  <c:v>0.66718650000000002</c:v>
                </c:pt>
                <c:pt idx="602">
                  <c:v>0.66343739999999995</c:v>
                </c:pt>
                <c:pt idx="603">
                  <c:v>0.6598697</c:v>
                </c:pt>
                <c:pt idx="604">
                  <c:v>0.65700029999999998</c:v>
                </c:pt>
                <c:pt idx="605">
                  <c:v>0.65211980000000003</c:v>
                </c:pt>
                <c:pt idx="606">
                  <c:v>0.64881359999999999</c:v>
                </c:pt>
                <c:pt idx="607">
                  <c:v>0.64614300000000002</c:v>
                </c:pt>
                <c:pt idx="608">
                  <c:v>0.64272949999999995</c:v>
                </c:pt>
                <c:pt idx="609">
                  <c:v>0.63950030000000002</c:v>
                </c:pt>
                <c:pt idx="610">
                  <c:v>0.63503310000000002</c:v>
                </c:pt>
                <c:pt idx="611">
                  <c:v>0.63266060000000002</c:v>
                </c:pt>
                <c:pt idx="612">
                  <c:v>0.62983129999999998</c:v>
                </c:pt>
                <c:pt idx="613">
                  <c:v>0.62570119999999996</c:v>
                </c:pt>
                <c:pt idx="614">
                  <c:v>0.62328459999999997</c:v>
                </c:pt>
                <c:pt idx="615">
                  <c:v>0.61972300000000002</c:v>
                </c:pt>
                <c:pt idx="616">
                  <c:v>0.6171915</c:v>
                </c:pt>
                <c:pt idx="617">
                  <c:v>0.61374439999999997</c:v>
                </c:pt>
                <c:pt idx="618">
                  <c:v>0.6100314</c:v>
                </c:pt>
                <c:pt idx="619">
                  <c:v>0.60775230000000002</c:v>
                </c:pt>
                <c:pt idx="620">
                  <c:v>0.60477329999999996</c:v>
                </c:pt>
                <c:pt idx="621">
                  <c:v>0.60087939999999995</c:v>
                </c:pt>
                <c:pt idx="622">
                  <c:v>0.59790860000000001</c:v>
                </c:pt>
                <c:pt idx="623">
                  <c:v>0.59503079999999997</c:v>
                </c:pt>
                <c:pt idx="624">
                  <c:v>0.59095359999999997</c:v>
                </c:pt>
                <c:pt idx="625">
                  <c:v>0.58809259999999997</c:v>
                </c:pt>
                <c:pt idx="626">
                  <c:v>0.58544969999999996</c:v>
                </c:pt>
                <c:pt idx="627">
                  <c:v>0.58260409999999996</c:v>
                </c:pt>
                <c:pt idx="628">
                  <c:v>0.57895600000000003</c:v>
                </c:pt>
                <c:pt idx="629">
                  <c:v>0.57611239999999997</c:v>
                </c:pt>
                <c:pt idx="630">
                  <c:v>0.57646339999999996</c:v>
                </c:pt>
                <c:pt idx="631">
                  <c:v>0.57325289999999995</c:v>
                </c:pt>
                <c:pt idx="632">
                  <c:v>0.569662</c:v>
                </c:pt>
                <c:pt idx="633">
                  <c:v>0.56665860000000001</c:v>
                </c:pt>
                <c:pt idx="634">
                  <c:v>0.56307090000000004</c:v>
                </c:pt>
                <c:pt idx="635">
                  <c:v>0.55892059999999999</c:v>
                </c:pt>
                <c:pt idx="636">
                  <c:v>0.55640639999999997</c:v>
                </c:pt>
                <c:pt idx="637">
                  <c:v>0.55360880000000001</c:v>
                </c:pt>
                <c:pt idx="638">
                  <c:v>0.55043500000000001</c:v>
                </c:pt>
                <c:pt idx="639">
                  <c:v>0.54702569999999995</c:v>
                </c:pt>
                <c:pt idx="640">
                  <c:v>0.54412879999999997</c:v>
                </c:pt>
                <c:pt idx="641">
                  <c:v>0.54104759999999996</c:v>
                </c:pt>
                <c:pt idx="642">
                  <c:v>0.53808820000000002</c:v>
                </c:pt>
                <c:pt idx="643">
                  <c:v>0.53480689999999997</c:v>
                </c:pt>
                <c:pt idx="644">
                  <c:v>0.53178080000000005</c:v>
                </c:pt>
                <c:pt idx="645">
                  <c:v>0.52925659999999997</c:v>
                </c:pt>
                <c:pt idx="646">
                  <c:v>0.52632109999999999</c:v>
                </c:pt>
                <c:pt idx="647">
                  <c:v>0.52277640000000003</c:v>
                </c:pt>
                <c:pt idx="648">
                  <c:v>0.51960980000000001</c:v>
                </c:pt>
                <c:pt idx="649">
                  <c:v>0.5166174</c:v>
                </c:pt>
                <c:pt idx="650">
                  <c:v>0.51349370000000005</c:v>
                </c:pt>
                <c:pt idx="651">
                  <c:v>0.51035240000000004</c:v>
                </c:pt>
                <c:pt idx="652">
                  <c:v>0.50699119999999998</c:v>
                </c:pt>
                <c:pt idx="653">
                  <c:v>0.50380519999999995</c:v>
                </c:pt>
                <c:pt idx="654">
                  <c:v>0.5014535</c:v>
                </c:pt>
                <c:pt idx="655">
                  <c:v>0.49846760000000001</c:v>
                </c:pt>
                <c:pt idx="656">
                  <c:v>0.49520999999999998</c:v>
                </c:pt>
                <c:pt idx="657">
                  <c:v>0.49202400000000002</c:v>
                </c:pt>
                <c:pt idx="658">
                  <c:v>0.4891375</c:v>
                </c:pt>
                <c:pt idx="659">
                  <c:v>0.48644500000000002</c:v>
                </c:pt>
                <c:pt idx="660">
                  <c:v>0.48444930000000003</c:v>
                </c:pt>
                <c:pt idx="661">
                  <c:v>0.48260409999999998</c:v>
                </c:pt>
                <c:pt idx="662">
                  <c:v>0.47947420000000002</c:v>
                </c:pt>
                <c:pt idx="663">
                  <c:v>0.4764659</c:v>
                </c:pt>
                <c:pt idx="664">
                  <c:v>0.47266829999999999</c:v>
                </c:pt>
                <c:pt idx="665">
                  <c:v>0.46979720000000003</c:v>
                </c:pt>
                <c:pt idx="666">
                  <c:v>0.46663110000000002</c:v>
                </c:pt>
                <c:pt idx="667">
                  <c:v>0.46365440000000002</c:v>
                </c:pt>
                <c:pt idx="668">
                  <c:v>0.46032079999999997</c:v>
                </c:pt>
                <c:pt idx="669">
                  <c:v>0.45796229999999999</c:v>
                </c:pt>
                <c:pt idx="670">
                  <c:v>0.45421790000000001</c:v>
                </c:pt>
                <c:pt idx="671">
                  <c:v>0.45133299999999998</c:v>
                </c:pt>
                <c:pt idx="672">
                  <c:v>0.4487718</c:v>
                </c:pt>
                <c:pt idx="673">
                  <c:v>0.44548189999999999</c:v>
                </c:pt>
                <c:pt idx="674">
                  <c:v>0.44273659999999998</c:v>
                </c:pt>
                <c:pt idx="675">
                  <c:v>0.4401254</c:v>
                </c:pt>
                <c:pt idx="676">
                  <c:v>0.43696610000000002</c:v>
                </c:pt>
                <c:pt idx="677">
                  <c:v>0.43422860000000002</c:v>
                </c:pt>
                <c:pt idx="678">
                  <c:v>0.43163679999999999</c:v>
                </c:pt>
                <c:pt idx="679">
                  <c:v>0.42829539999999999</c:v>
                </c:pt>
                <c:pt idx="680">
                  <c:v>0.42551260000000002</c:v>
                </c:pt>
                <c:pt idx="681">
                  <c:v>0.4228403</c:v>
                </c:pt>
                <c:pt idx="682">
                  <c:v>0.41990480000000002</c:v>
                </c:pt>
                <c:pt idx="683">
                  <c:v>0.41730669999999997</c:v>
                </c:pt>
                <c:pt idx="684">
                  <c:v>0.4144312</c:v>
                </c:pt>
                <c:pt idx="685">
                  <c:v>0.41129919999999998</c:v>
                </c:pt>
                <c:pt idx="686">
                  <c:v>0.40892879999999998</c:v>
                </c:pt>
                <c:pt idx="687">
                  <c:v>0.40578259999999999</c:v>
                </c:pt>
                <c:pt idx="688">
                  <c:v>0.40327819999999998</c:v>
                </c:pt>
                <c:pt idx="689">
                  <c:v>0.40018969999999998</c:v>
                </c:pt>
                <c:pt idx="690">
                  <c:v>0.39788560000000001</c:v>
                </c:pt>
                <c:pt idx="691">
                  <c:v>0.3971286</c:v>
                </c:pt>
                <c:pt idx="692">
                  <c:v>0.39423540000000001</c:v>
                </c:pt>
                <c:pt idx="693">
                  <c:v>0.39085540000000002</c:v>
                </c:pt>
                <c:pt idx="694">
                  <c:v>0.38789360000000001</c:v>
                </c:pt>
                <c:pt idx="695">
                  <c:v>0.38512030000000003</c:v>
                </c:pt>
                <c:pt idx="696">
                  <c:v>0.38194479999999997</c:v>
                </c:pt>
                <c:pt idx="697">
                  <c:v>0.37906570000000001</c:v>
                </c:pt>
                <c:pt idx="698">
                  <c:v>0.37661149999999999</c:v>
                </c:pt>
                <c:pt idx="699">
                  <c:v>0.37385249999999998</c:v>
                </c:pt>
                <c:pt idx="700">
                  <c:v>0.3716699</c:v>
                </c:pt>
                <c:pt idx="701">
                  <c:v>0.36859819999999999</c:v>
                </c:pt>
                <c:pt idx="702">
                  <c:v>0.36602950000000001</c:v>
                </c:pt>
                <c:pt idx="703">
                  <c:v>0.36344189999999998</c:v>
                </c:pt>
                <c:pt idx="704">
                  <c:v>0.3606665</c:v>
                </c:pt>
                <c:pt idx="705">
                  <c:v>0.35832940000000002</c:v>
                </c:pt>
                <c:pt idx="706">
                  <c:v>0.3556513</c:v>
                </c:pt>
                <c:pt idx="707">
                  <c:v>0.35286489999999998</c:v>
                </c:pt>
                <c:pt idx="708">
                  <c:v>0.35036879999999998</c:v>
                </c:pt>
                <c:pt idx="709">
                  <c:v>0.34783520000000001</c:v>
                </c:pt>
                <c:pt idx="710">
                  <c:v>0.34514630000000002</c:v>
                </c:pt>
                <c:pt idx="711">
                  <c:v>0.3425204</c:v>
                </c:pt>
                <c:pt idx="712">
                  <c:v>0.34023700000000001</c:v>
                </c:pt>
                <c:pt idx="713">
                  <c:v>0.33767940000000002</c:v>
                </c:pt>
                <c:pt idx="714">
                  <c:v>0.3350977</c:v>
                </c:pt>
                <c:pt idx="715">
                  <c:v>0.3326655</c:v>
                </c:pt>
                <c:pt idx="716">
                  <c:v>0.32996439999999999</c:v>
                </c:pt>
                <c:pt idx="717">
                  <c:v>0.32727210000000001</c:v>
                </c:pt>
                <c:pt idx="718">
                  <c:v>0.3245864</c:v>
                </c:pt>
                <c:pt idx="719">
                  <c:v>0.32211040000000002</c:v>
                </c:pt>
                <c:pt idx="720">
                  <c:v>0.31971830000000001</c:v>
                </c:pt>
                <c:pt idx="721">
                  <c:v>0.3192604</c:v>
                </c:pt>
                <c:pt idx="722">
                  <c:v>0.31665389999999999</c:v>
                </c:pt>
                <c:pt idx="723">
                  <c:v>0.3133148</c:v>
                </c:pt>
                <c:pt idx="724">
                  <c:v>0.31074010000000002</c:v>
                </c:pt>
                <c:pt idx="725">
                  <c:v>0.30834699999999998</c:v>
                </c:pt>
                <c:pt idx="726">
                  <c:v>0.3057337</c:v>
                </c:pt>
                <c:pt idx="727">
                  <c:v>0.3030292</c:v>
                </c:pt>
                <c:pt idx="728">
                  <c:v>0.300707</c:v>
                </c:pt>
                <c:pt idx="729">
                  <c:v>0.2984311</c:v>
                </c:pt>
                <c:pt idx="730">
                  <c:v>0.29587960000000002</c:v>
                </c:pt>
                <c:pt idx="731">
                  <c:v>0.29364709999999999</c:v>
                </c:pt>
                <c:pt idx="732">
                  <c:v>0.29113169999999999</c:v>
                </c:pt>
                <c:pt idx="733">
                  <c:v>0.28865639999999998</c:v>
                </c:pt>
                <c:pt idx="734">
                  <c:v>0.2861783</c:v>
                </c:pt>
                <c:pt idx="735">
                  <c:v>0.28393800000000002</c:v>
                </c:pt>
                <c:pt idx="736">
                  <c:v>0.28175129999999998</c:v>
                </c:pt>
                <c:pt idx="737">
                  <c:v>0.27904570000000001</c:v>
                </c:pt>
                <c:pt idx="738">
                  <c:v>0.2768274</c:v>
                </c:pt>
                <c:pt idx="739">
                  <c:v>0.27463310000000002</c:v>
                </c:pt>
                <c:pt idx="740">
                  <c:v>0.2723179</c:v>
                </c:pt>
                <c:pt idx="741">
                  <c:v>0.27010479999999998</c:v>
                </c:pt>
                <c:pt idx="742">
                  <c:v>0.26770440000000001</c:v>
                </c:pt>
                <c:pt idx="743">
                  <c:v>0.26563619999999999</c:v>
                </c:pt>
                <c:pt idx="744">
                  <c:v>0.26332689999999997</c:v>
                </c:pt>
                <c:pt idx="745">
                  <c:v>0.26095770000000001</c:v>
                </c:pt>
                <c:pt idx="746">
                  <c:v>0.25879219999999997</c:v>
                </c:pt>
                <c:pt idx="747">
                  <c:v>0.25670169999999998</c:v>
                </c:pt>
                <c:pt idx="748">
                  <c:v>0.25440790000000002</c:v>
                </c:pt>
                <c:pt idx="749">
                  <c:v>0.25240669999999998</c:v>
                </c:pt>
                <c:pt idx="750">
                  <c:v>0.25005500000000003</c:v>
                </c:pt>
                <c:pt idx="751">
                  <c:v>0.24850810000000001</c:v>
                </c:pt>
                <c:pt idx="752">
                  <c:v>0.24751329999999999</c:v>
                </c:pt>
                <c:pt idx="753">
                  <c:v>0.244787</c:v>
                </c:pt>
                <c:pt idx="754">
                  <c:v>0.24238899999999999</c:v>
                </c:pt>
                <c:pt idx="755">
                  <c:v>0.240173</c:v>
                </c:pt>
                <c:pt idx="756">
                  <c:v>0.23774629999999999</c:v>
                </c:pt>
                <c:pt idx="757">
                  <c:v>0.2354089</c:v>
                </c:pt>
                <c:pt idx="758">
                  <c:v>0.23326920000000001</c:v>
                </c:pt>
                <c:pt idx="759">
                  <c:v>0.23109569999999999</c:v>
                </c:pt>
                <c:pt idx="760">
                  <c:v>0.22911629999999999</c:v>
                </c:pt>
                <c:pt idx="761">
                  <c:v>0.22693060000000001</c:v>
                </c:pt>
                <c:pt idx="762">
                  <c:v>0.22482759999999999</c:v>
                </c:pt>
                <c:pt idx="763">
                  <c:v>0.22260099999999999</c:v>
                </c:pt>
                <c:pt idx="764">
                  <c:v>0.2207585</c:v>
                </c:pt>
                <c:pt idx="765">
                  <c:v>0.21868760000000001</c:v>
                </c:pt>
                <c:pt idx="766">
                  <c:v>0.2165648</c:v>
                </c:pt>
                <c:pt idx="767">
                  <c:v>0.21462139999999999</c:v>
                </c:pt>
                <c:pt idx="768">
                  <c:v>0.21271080000000001</c:v>
                </c:pt>
                <c:pt idx="769">
                  <c:v>0.21051159999999999</c:v>
                </c:pt>
                <c:pt idx="770">
                  <c:v>0.2086838</c:v>
                </c:pt>
                <c:pt idx="771">
                  <c:v>0.20655280000000001</c:v>
                </c:pt>
                <c:pt idx="772">
                  <c:v>0.20496349999999999</c:v>
                </c:pt>
                <c:pt idx="773">
                  <c:v>0.20270009999999999</c:v>
                </c:pt>
                <c:pt idx="774">
                  <c:v>0.20074639999999999</c:v>
                </c:pt>
                <c:pt idx="775">
                  <c:v>0.19912669999999999</c:v>
                </c:pt>
                <c:pt idx="776">
                  <c:v>0.19706270000000001</c:v>
                </c:pt>
                <c:pt idx="777">
                  <c:v>0.1950441</c:v>
                </c:pt>
                <c:pt idx="778">
                  <c:v>0.19331880000000001</c:v>
                </c:pt>
                <c:pt idx="779">
                  <c:v>0.1915512</c:v>
                </c:pt>
                <c:pt idx="780">
                  <c:v>0.18952269999999999</c:v>
                </c:pt>
                <c:pt idx="781">
                  <c:v>0.1878203</c:v>
                </c:pt>
                <c:pt idx="782">
                  <c:v>0.1874178</c:v>
                </c:pt>
                <c:pt idx="783">
                  <c:v>0.18537010000000001</c:v>
                </c:pt>
                <c:pt idx="784">
                  <c:v>0.18330450000000001</c:v>
                </c:pt>
                <c:pt idx="785">
                  <c:v>0.1812281</c:v>
                </c:pt>
                <c:pt idx="786">
                  <c:v>0.1794973</c:v>
                </c:pt>
                <c:pt idx="787">
                  <c:v>0.17757609999999999</c:v>
                </c:pt>
                <c:pt idx="788">
                  <c:v>0.1758381</c:v>
                </c:pt>
                <c:pt idx="789">
                  <c:v>0.17396329999999999</c:v>
                </c:pt>
                <c:pt idx="790">
                  <c:v>0.1723672</c:v>
                </c:pt>
                <c:pt idx="791">
                  <c:v>0.1706704</c:v>
                </c:pt>
                <c:pt idx="792">
                  <c:v>0.16891039999999999</c:v>
                </c:pt>
                <c:pt idx="793">
                  <c:v>0.1673084</c:v>
                </c:pt>
                <c:pt idx="794">
                  <c:v>0.1656291</c:v>
                </c:pt>
                <c:pt idx="795">
                  <c:v>0.16394220000000001</c:v>
                </c:pt>
                <c:pt idx="796">
                  <c:v>0.162053</c:v>
                </c:pt>
                <c:pt idx="797">
                  <c:v>0.1604545</c:v>
                </c:pt>
                <c:pt idx="798">
                  <c:v>0.15873129999999999</c:v>
                </c:pt>
                <c:pt idx="799">
                  <c:v>0.15712209999999999</c:v>
                </c:pt>
                <c:pt idx="800">
                  <c:v>0.1554748</c:v>
                </c:pt>
                <c:pt idx="801">
                  <c:v>0.15401999999999999</c:v>
                </c:pt>
                <c:pt idx="802">
                  <c:v>0.15235209999999999</c:v>
                </c:pt>
                <c:pt idx="803">
                  <c:v>0.1508225</c:v>
                </c:pt>
                <c:pt idx="804">
                  <c:v>0.1493797</c:v>
                </c:pt>
                <c:pt idx="805">
                  <c:v>0.1480803</c:v>
                </c:pt>
                <c:pt idx="806">
                  <c:v>0.14657870000000001</c:v>
                </c:pt>
                <c:pt idx="807">
                  <c:v>0.14482039999999999</c:v>
                </c:pt>
                <c:pt idx="808">
                  <c:v>0.1437039</c:v>
                </c:pt>
                <c:pt idx="809">
                  <c:v>0.1422004</c:v>
                </c:pt>
                <c:pt idx="810">
                  <c:v>0.1405961</c:v>
                </c:pt>
                <c:pt idx="811">
                  <c:v>0.13929240000000001</c:v>
                </c:pt>
                <c:pt idx="812">
                  <c:v>0.1390883</c:v>
                </c:pt>
                <c:pt idx="813">
                  <c:v>0.13763980000000001</c:v>
                </c:pt>
                <c:pt idx="814">
                  <c:v>0.1359533</c:v>
                </c:pt>
                <c:pt idx="815">
                  <c:v>0.13451740000000001</c:v>
                </c:pt>
                <c:pt idx="816">
                  <c:v>0.13290679999999999</c:v>
                </c:pt>
                <c:pt idx="817">
                  <c:v>0.13164790000000001</c:v>
                </c:pt>
                <c:pt idx="818">
                  <c:v>0.1302932</c:v>
                </c:pt>
                <c:pt idx="819">
                  <c:v>0.1290876</c:v>
                </c:pt>
                <c:pt idx="820">
                  <c:v>0.1278783</c:v>
                </c:pt>
                <c:pt idx="821">
                  <c:v>0.12669759999999999</c:v>
                </c:pt>
                <c:pt idx="822">
                  <c:v>0.12542059999999999</c:v>
                </c:pt>
                <c:pt idx="823">
                  <c:v>0.124251</c:v>
                </c:pt>
                <c:pt idx="824">
                  <c:v>0.1229505</c:v>
                </c:pt>
                <c:pt idx="825">
                  <c:v>0.1218632</c:v>
                </c:pt>
                <c:pt idx="826">
                  <c:v>0.1207843</c:v>
                </c:pt>
                <c:pt idx="827">
                  <c:v>0.1197192</c:v>
                </c:pt>
                <c:pt idx="828">
                  <c:v>0.1184759</c:v>
                </c:pt>
                <c:pt idx="829">
                  <c:v>0.1174188</c:v>
                </c:pt>
                <c:pt idx="830">
                  <c:v>0.1161949</c:v>
                </c:pt>
                <c:pt idx="831">
                  <c:v>0.1152046</c:v>
                </c:pt>
                <c:pt idx="832">
                  <c:v>0.1140152</c:v>
                </c:pt>
                <c:pt idx="833">
                  <c:v>0.1130813</c:v>
                </c:pt>
                <c:pt idx="834">
                  <c:v>0.1119739</c:v>
                </c:pt>
                <c:pt idx="835">
                  <c:v>0.1109082</c:v>
                </c:pt>
                <c:pt idx="836">
                  <c:v>0.1100705</c:v>
                </c:pt>
                <c:pt idx="837">
                  <c:v>0.1090285</c:v>
                </c:pt>
                <c:pt idx="838">
                  <c:v>0.1079864</c:v>
                </c:pt>
                <c:pt idx="839">
                  <c:v>0.10705249999999999</c:v>
                </c:pt>
                <c:pt idx="840">
                  <c:v>0.10599450000000001</c:v>
                </c:pt>
                <c:pt idx="841">
                  <c:v>0.1050769</c:v>
                </c:pt>
                <c:pt idx="842">
                  <c:v>0.10455879999999999</c:v>
                </c:pt>
                <c:pt idx="843">
                  <c:v>0.10396909999999999</c:v>
                </c:pt>
                <c:pt idx="844">
                  <c:v>0.1028641</c:v>
                </c:pt>
                <c:pt idx="845">
                  <c:v>0.1017552</c:v>
                </c:pt>
                <c:pt idx="846">
                  <c:v>0.1007931</c:v>
                </c:pt>
                <c:pt idx="847">
                  <c:v>9.9883520000000003E-2</c:v>
                </c:pt>
                <c:pt idx="848">
                  <c:v>9.9006510000000006E-2</c:v>
                </c:pt>
                <c:pt idx="849">
                  <c:v>9.8191559999999997E-2</c:v>
                </c:pt>
                <c:pt idx="850">
                  <c:v>9.7330719999999996E-2</c:v>
                </c:pt>
                <c:pt idx="851">
                  <c:v>9.6611390000000005E-2</c:v>
                </c:pt>
                <c:pt idx="852">
                  <c:v>9.5637910000000007E-2</c:v>
                </c:pt>
                <c:pt idx="853">
                  <c:v>9.4812480000000005E-2</c:v>
                </c:pt>
                <c:pt idx="854">
                  <c:v>9.3989500000000004E-2</c:v>
                </c:pt>
                <c:pt idx="855">
                  <c:v>9.3073740000000002E-2</c:v>
                </c:pt>
                <c:pt idx="856">
                  <c:v>9.2267760000000004E-2</c:v>
                </c:pt>
                <c:pt idx="857">
                  <c:v>9.1387360000000001E-2</c:v>
                </c:pt>
                <c:pt idx="858">
                  <c:v>9.0521130000000005E-2</c:v>
                </c:pt>
                <c:pt idx="859">
                  <c:v>8.9781349999999996E-2</c:v>
                </c:pt>
                <c:pt idx="860">
                  <c:v>8.9042389999999999E-2</c:v>
                </c:pt>
                <c:pt idx="861">
                  <c:v>8.8428439999999997E-2</c:v>
                </c:pt>
                <c:pt idx="862">
                  <c:v>8.7710380000000004E-2</c:v>
                </c:pt>
                <c:pt idx="863">
                  <c:v>8.7014690000000006E-2</c:v>
                </c:pt>
                <c:pt idx="864">
                  <c:v>8.6348750000000002E-2</c:v>
                </c:pt>
                <c:pt idx="865">
                  <c:v>8.5662639999999998E-2</c:v>
                </c:pt>
                <c:pt idx="866">
                  <c:v>8.4981909999999994E-2</c:v>
                </c:pt>
                <c:pt idx="867">
                  <c:v>8.4378679999999998E-2</c:v>
                </c:pt>
                <c:pt idx="868">
                  <c:v>8.3686609999999995E-2</c:v>
                </c:pt>
                <c:pt idx="869">
                  <c:v>8.3068249999999996E-2</c:v>
                </c:pt>
                <c:pt idx="870">
                  <c:v>8.2458390000000006E-2</c:v>
                </c:pt>
                <c:pt idx="871">
                  <c:v>8.1832180000000004E-2</c:v>
                </c:pt>
                <c:pt idx="872">
                  <c:v>8.1219849999999996E-2</c:v>
                </c:pt>
                <c:pt idx="873">
                  <c:v>8.1162189999999995E-2</c:v>
                </c:pt>
                <c:pt idx="874">
                  <c:v>8.048698E-2</c:v>
                </c:pt>
                <c:pt idx="875">
                  <c:v>7.9677360000000003E-2</c:v>
                </c:pt>
                <c:pt idx="876">
                  <c:v>7.9111790000000001E-2</c:v>
                </c:pt>
                <c:pt idx="877">
                  <c:v>7.8447030000000001E-2</c:v>
                </c:pt>
                <c:pt idx="878">
                  <c:v>7.7888269999999996E-2</c:v>
                </c:pt>
                <c:pt idx="879">
                  <c:v>7.7307600000000004E-2</c:v>
                </c:pt>
                <c:pt idx="880">
                  <c:v>7.6694289999999998E-2</c:v>
                </c:pt>
                <c:pt idx="881">
                  <c:v>7.614572E-2</c:v>
                </c:pt>
                <c:pt idx="882">
                  <c:v>7.5599239999999998E-2</c:v>
                </c:pt>
                <c:pt idx="883">
                  <c:v>7.5121279999999999E-2</c:v>
                </c:pt>
                <c:pt idx="884">
                  <c:v>7.4539439999999998E-2</c:v>
                </c:pt>
                <c:pt idx="885">
                  <c:v>7.4032600000000004E-2</c:v>
                </c:pt>
                <c:pt idx="886">
                  <c:v>7.3493290000000003E-2</c:v>
                </c:pt>
                <c:pt idx="887">
                  <c:v>7.2956400000000005E-2</c:v>
                </c:pt>
                <c:pt idx="888">
                  <c:v>7.240394E-2</c:v>
                </c:pt>
                <c:pt idx="889">
                  <c:v>7.1930350000000004E-2</c:v>
                </c:pt>
                <c:pt idx="890">
                  <c:v>7.1413909999999997E-2</c:v>
                </c:pt>
                <c:pt idx="891">
                  <c:v>7.0902350000000003E-2</c:v>
                </c:pt>
                <c:pt idx="892">
                  <c:v>7.0383299999999996E-2</c:v>
                </c:pt>
                <c:pt idx="893">
                  <c:v>6.9853540000000006E-2</c:v>
                </c:pt>
                <c:pt idx="894">
                  <c:v>6.9444099999999995E-2</c:v>
                </c:pt>
                <c:pt idx="895">
                  <c:v>6.8959859999999998E-2</c:v>
                </c:pt>
                <c:pt idx="896">
                  <c:v>6.8538470000000004E-2</c:v>
                </c:pt>
                <c:pt idx="897">
                  <c:v>6.8006449999999996E-2</c:v>
                </c:pt>
                <c:pt idx="898">
                  <c:v>6.7494730000000003E-2</c:v>
                </c:pt>
                <c:pt idx="899">
                  <c:v>6.7022129999999999E-2</c:v>
                </c:pt>
                <c:pt idx="900">
                  <c:v>6.6598309999999994E-2</c:v>
                </c:pt>
                <c:pt idx="901">
                  <c:v>6.6136340000000002E-2</c:v>
                </c:pt>
                <c:pt idx="902">
                  <c:v>6.5628049999999993E-2</c:v>
                </c:pt>
                <c:pt idx="903">
                  <c:v>6.5622330000000006E-2</c:v>
                </c:pt>
                <c:pt idx="904">
                  <c:v>6.5095680000000003E-2</c:v>
                </c:pt>
                <c:pt idx="905">
                  <c:v>6.4522609999999994E-2</c:v>
                </c:pt>
                <c:pt idx="906">
                  <c:v>6.4049140000000004E-2</c:v>
                </c:pt>
                <c:pt idx="907">
                  <c:v>6.3540260000000001E-2</c:v>
                </c:pt>
                <c:pt idx="908">
                  <c:v>6.3155370000000002E-2</c:v>
                </c:pt>
                <c:pt idx="909">
                  <c:v>6.2732239999999995E-2</c:v>
                </c:pt>
                <c:pt idx="910">
                  <c:v>6.2251649999999999E-2</c:v>
                </c:pt>
                <c:pt idx="911">
                  <c:v>6.1878910000000002E-2</c:v>
                </c:pt>
                <c:pt idx="912">
                  <c:v>6.147089E-2</c:v>
                </c:pt>
                <c:pt idx="913">
                  <c:v>6.1036529999999999E-2</c:v>
                </c:pt>
                <c:pt idx="914">
                  <c:v>6.0688039999999999E-2</c:v>
                </c:pt>
                <c:pt idx="915">
                  <c:v>6.0251529999999998E-2</c:v>
                </c:pt>
                <c:pt idx="916">
                  <c:v>5.987087E-2</c:v>
                </c:pt>
                <c:pt idx="917">
                  <c:v>5.9479209999999998E-2</c:v>
                </c:pt>
                <c:pt idx="918">
                  <c:v>5.9103129999999997E-2</c:v>
                </c:pt>
                <c:pt idx="919">
                  <c:v>5.8764110000000001E-2</c:v>
                </c:pt>
                <c:pt idx="920">
                  <c:v>5.8350869999999999E-2</c:v>
                </c:pt>
                <c:pt idx="921">
                  <c:v>5.8021749999999997E-2</c:v>
                </c:pt>
                <c:pt idx="922">
                  <c:v>5.7665500000000001E-2</c:v>
                </c:pt>
                <c:pt idx="923">
                  <c:v>5.7375919999999997E-2</c:v>
                </c:pt>
                <c:pt idx="924">
                  <c:v>5.69934E-2</c:v>
                </c:pt>
                <c:pt idx="925">
                  <c:v>5.6685260000000001E-2</c:v>
                </c:pt>
                <c:pt idx="926">
                  <c:v>5.636157E-2</c:v>
                </c:pt>
                <c:pt idx="927">
                  <c:v>5.5984909999999999E-2</c:v>
                </c:pt>
                <c:pt idx="928">
                  <c:v>5.5630470000000001E-2</c:v>
                </c:pt>
                <c:pt idx="929">
                  <c:v>5.5378169999999997E-2</c:v>
                </c:pt>
                <c:pt idx="930">
                  <c:v>5.5018169999999998E-2</c:v>
                </c:pt>
                <c:pt idx="931">
                  <c:v>5.4781030000000001E-2</c:v>
                </c:pt>
                <c:pt idx="932">
                  <c:v>5.4458100000000002E-2</c:v>
                </c:pt>
                <c:pt idx="933">
                  <c:v>5.4378089999999997E-2</c:v>
                </c:pt>
                <c:pt idx="934">
                  <c:v>5.4129759999999999E-2</c:v>
                </c:pt>
                <c:pt idx="935">
                  <c:v>5.3782480000000001E-2</c:v>
                </c:pt>
                <c:pt idx="936">
                  <c:v>5.350195E-2</c:v>
                </c:pt>
                <c:pt idx="937">
                  <c:v>5.317989E-2</c:v>
                </c:pt>
                <c:pt idx="938">
                  <c:v>5.2887009999999998E-2</c:v>
                </c:pt>
                <c:pt idx="939">
                  <c:v>5.2589759999999999E-2</c:v>
                </c:pt>
                <c:pt idx="940">
                  <c:v>5.2364840000000003E-2</c:v>
                </c:pt>
                <c:pt idx="941">
                  <c:v>5.204599E-2</c:v>
                </c:pt>
                <c:pt idx="942">
                  <c:v>5.1825780000000002E-2</c:v>
                </c:pt>
                <c:pt idx="943">
                  <c:v>5.15872E-2</c:v>
                </c:pt>
                <c:pt idx="944">
                  <c:v>5.1342909999999999E-2</c:v>
                </c:pt>
                <c:pt idx="945">
                  <c:v>5.1159589999999998E-2</c:v>
                </c:pt>
                <c:pt idx="946">
                  <c:v>5.0949990000000001E-2</c:v>
                </c:pt>
                <c:pt idx="947">
                  <c:v>5.068872E-2</c:v>
                </c:pt>
                <c:pt idx="948">
                  <c:v>5.0495690000000003E-2</c:v>
                </c:pt>
                <c:pt idx="949">
                  <c:v>5.0270870000000002E-2</c:v>
                </c:pt>
                <c:pt idx="950">
                  <c:v>5.0058409999999998E-2</c:v>
                </c:pt>
                <c:pt idx="951">
                  <c:v>4.9896019999999999E-2</c:v>
                </c:pt>
                <c:pt idx="952">
                  <c:v>4.966889E-2</c:v>
                </c:pt>
                <c:pt idx="953">
                  <c:v>4.953432E-2</c:v>
                </c:pt>
                <c:pt idx="954">
                  <c:v>4.9281400000000003E-2</c:v>
                </c:pt>
                <c:pt idx="955">
                  <c:v>4.9116380000000001E-2</c:v>
                </c:pt>
                <c:pt idx="956">
                  <c:v>4.8964870000000001E-2</c:v>
                </c:pt>
                <c:pt idx="957">
                  <c:v>4.8830070000000003E-2</c:v>
                </c:pt>
                <c:pt idx="958">
                  <c:v>4.863613E-2</c:v>
                </c:pt>
                <c:pt idx="959">
                  <c:v>4.8446839999999998E-2</c:v>
                </c:pt>
                <c:pt idx="960">
                  <c:v>4.8321320000000001E-2</c:v>
                </c:pt>
                <c:pt idx="961">
                  <c:v>4.8121589999999999E-2</c:v>
                </c:pt>
                <c:pt idx="962">
                  <c:v>4.7991609999999997E-2</c:v>
                </c:pt>
                <c:pt idx="963">
                  <c:v>4.7870599999999999E-2</c:v>
                </c:pt>
                <c:pt idx="964">
                  <c:v>4.788676E-2</c:v>
                </c:pt>
                <c:pt idx="965">
                  <c:v>4.7705650000000002E-2</c:v>
                </c:pt>
                <c:pt idx="966">
                  <c:v>4.7527229999999997E-2</c:v>
                </c:pt>
                <c:pt idx="967">
                  <c:v>4.7382710000000001E-2</c:v>
                </c:pt>
                <c:pt idx="968">
                  <c:v>4.7270069999999997E-2</c:v>
                </c:pt>
                <c:pt idx="969">
                  <c:v>4.7056550000000003E-2</c:v>
                </c:pt>
                <c:pt idx="970">
                  <c:v>4.6937510000000002E-2</c:v>
                </c:pt>
                <c:pt idx="971">
                  <c:v>4.6805880000000001E-2</c:v>
                </c:pt>
                <c:pt idx="972">
                  <c:v>4.6706150000000002E-2</c:v>
                </c:pt>
                <c:pt idx="973">
                  <c:v>4.6626819999999999E-2</c:v>
                </c:pt>
                <c:pt idx="974">
                  <c:v>4.6443039999999998E-2</c:v>
                </c:pt>
                <c:pt idx="975">
                  <c:v>4.6398780000000001E-2</c:v>
                </c:pt>
                <c:pt idx="976">
                  <c:v>4.6216090000000001E-2</c:v>
                </c:pt>
                <c:pt idx="977">
                  <c:v>4.6058269999999998E-2</c:v>
                </c:pt>
                <c:pt idx="978">
                  <c:v>4.6109450000000003E-2</c:v>
                </c:pt>
                <c:pt idx="979">
                  <c:v>4.5866490000000003E-2</c:v>
                </c:pt>
                <c:pt idx="980">
                  <c:v>4.5780920000000003E-2</c:v>
                </c:pt>
                <c:pt idx="981">
                  <c:v>4.5670179999999998E-2</c:v>
                </c:pt>
                <c:pt idx="982">
                  <c:v>4.5563340000000001E-2</c:v>
                </c:pt>
                <c:pt idx="983">
                  <c:v>4.5544250000000001E-2</c:v>
                </c:pt>
                <c:pt idx="984">
                  <c:v>4.5355810000000003E-2</c:v>
                </c:pt>
                <c:pt idx="985">
                  <c:v>4.5251119999999999E-2</c:v>
                </c:pt>
                <c:pt idx="986">
                  <c:v>4.5237909999999999E-2</c:v>
                </c:pt>
                <c:pt idx="987">
                  <c:v>4.5088339999999998E-2</c:v>
                </c:pt>
                <c:pt idx="988">
                  <c:v>4.5001470000000002E-2</c:v>
                </c:pt>
                <c:pt idx="989">
                  <c:v>4.4868810000000002E-2</c:v>
                </c:pt>
                <c:pt idx="990">
                  <c:v>4.4837389999999998E-2</c:v>
                </c:pt>
                <c:pt idx="991">
                  <c:v>4.4729850000000002E-2</c:v>
                </c:pt>
                <c:pt idx="992">
                  <c:v>4.4632770000000002E-2</c:v>
                </c:pt>
                <c:pt idx="993">
                  <c:v>4.4538050000000003E-2</c:v>
                </c:pt>
                <c:pt idx="994">
                  <c:v>4.4569539999999998E-2</c:v>
                </c:pt>
                <c:pt idx="995">
                  <c:v>4.4498429999999999E-2</c:v>
                </c:pt>
                <c:pt idx="996">
                  <c:v>4.4363369999999999E-2</c:v>
                </c:pt>
                <c:pt idx="997">
                  <c:v>4.4258230000000003E-2</c:v>
                </c:pt>
                <c:pt idx="998">
                  <c:v>4.4192620000000002E-2</c:v>
                </c:pt>
                <c:pt idx="999">
                  <c:v>4.4132249999999998E-2</c:v>
                </c:pt>
                <c:pt idx="1000">
                  <c:v>4.4094660000000001E-2</c:v>
                </c:pt>
                <c:pt idx="1001">
                  <c:v>4.3936530000000001E-2</c:v>
                </c:pt>
                <c:pt idx="1002">
                  <c:v>4.3884289999999999E-2</c:v>
                </c:pt>
                <c:pt idx="1003">
                  <c:v>4.3839500000000003E-2</c:v>
                </c:pt>
                <c:pt idx="1004">
                  <c:v>4.3704109999999997E-2</c:v>
                </c:pt>
                <c:pt idx="1005">
                  <c:v>4.3666610000000002E-2</c:v>
                </c:pt>
                <c:pt idx="1006">
                  <c:v>4.3519410000000001E-2</c:v>
                </c:pt>
                <c:pt idx="1007">
                  <c:v>4.348962E-2</c:v>
                </c:pt>
                <c:pt idx="1008">
                  <c:v>4.3489409999999999E-2</c:v>
                </c:pt>
                <c:pt idx="1009">
                  <c:v>4.3376400000000002E-2</c:v>
                </c:pt>
                <c:pt idx="1010">
                  <c:v>4.3243950000000003E-2</c:v>
                </c:pt>
                <c:pt idx="1011">
                  <c:v>4.3211470000000002E-2</c:v>
                </c:pt>
                <c:pt idx="1012">
                  <c:v>4.3155319999999997E-2</c:v>
                </c:pt>
                <c:pt idx="1013">
                  <c:v>4.3072039999999999E-2</c:v>
                </c:pt>
                <c:pt idx="1014">
                  <c:v>4.3075540000000002E-2</c:v>
                </c:pt>
                <c:pt idx="1015">
                  <c:v>4.297202E-2</c:v>
                </c:pt>
                <c:pt idx="1016">
                  <c:v>4.2899920000000001E-2</c:v>
                </c:pt>
                <c:pt idx="1017">
                  <c:v>4.2875400000000001E-2</c:v>
                </c:pt>
                <c:pt idx="1018">
                  <c:v>4.2793560000000001E-2</c:v>
                </c:pt>
                <c:pt idx="1019">
                  <c:v>4.2710909999999998E-2</c:v>
                </c:pt>
                <c:pt idx="1020">
                  <c:v>4.266321E-2</c:v>
                </c:pt>
                <c:pt idx="1021">
                  <c:v>4.2648850000000002E-2</c:v>
                </c:pt>
                <c:pt idx="1022">
                  <c:v>4.256712E-2</c:v>
                </c:pt>
                <c:pt idx="1023">
                  <c:v>4.244829E-2</c:v>
                </c:pt>
                <c:pt idx="1024">
                  <c:v>4.2534870000000002E-2</c:v>
                </c:pt>
                <c:pt idx="1025">
                  <c:v>4.2464189999999999E-2</c:v>
                </c:pt>
                <c:pt idx="1026">
                  <c:v>4.2381009999999997E-2</c:v>
                </c:pt>
                <c:pt idx="1027">
                  <c:v>4.2282029999999998E-2</c:v>
                </c:pt>
                <c:pt idx="1028">
                  <c:v>4.2261470000000002E-2</c:v>
                </c:pt>
                <c:pt idx="1029">
                  <c:v>4.2211180000000001E-2</c:v>
                </c:pt>
                <c:pt idx="1030">
                  <c:v>4.2181959999999998E-2</c:v>
                </c:pt>
                <c:pt idx="1031">
                  <c:v>4.2062629999999997E-2</c:v>
                </c:pt>
                <c:pt idx="1032">
                  <c:v>4.2070080000000003E-2</c:v>
                </c:pt>
                <c:pt idx="1033">
                  <c:v>4.1995669999999999E-2</c:v>
                </c:pt>
                <c:pt idx="1034">
                  <c:v>4.1922420000000002E-2</c:v>
                </c:pt>
                <c:pt idx="1035">
                  <c:v>4.1921109999999998E-2</c:v>
                </c:pt>
                <c:pt idx="1036">
                  <c:v>4.1886159999999999E-2</c:v>
                </c:pt>
                <c:pt idx="1037">
                  <c:v>4.1836390000000001E-2</c:v>
                </c:pt>
                <c:pt idx="1038">
                  <c:v>4.1784120000000001E-2</c:v>
                </c:pt>
                <c:pt idx="1039">
                  <c:v>4.1697560000000002E-2</c:v>
                </c:pt>
                <c:pt idx="1040">
                  <c:v>4.1734149999999998E-2</c:v>
                </c:pt>
                <c:pt idx="1041">
                  <c:v>4.1705069999999997E-2</c:v>
                </c:pt>
                <c:pt idx="1042">
                  <c:v>4.1636079999999999E-2</c:v>
                </c:pt>
                <c:pt idx="1043">
                  <c:v>4.1597380000000003E-2</c:v>
                </c:pt>
                <c:pt idx="1044">
                  <c:v>4.1503470000000001E-2</c:v>
                </c:pt>
                <c:pt idx="1045">
                  <c:v>4.146656E-2</c:v>
                </c:pt>
                <c:pt idx="1046">
                  <c:v>4.1503709999999999E-2</c:v>
                </c:pt>
                <c:pt idx="1047">
                  <c:v>4.1416460000000002E-2</c:v>
                </c:pt>
                <c:pt idx="1048">
                  <c:v>4.1360769999999998E-2</c:v>
                </c:pt>
                <c:pt idx="1049">
                  <c:v>4.1398549999999999E-2</c:v>
                </c:pt>
                <c:pt idx="1050">
                  <c:v>4.1379190000000003E-2</c:v>
                </c:pt>
                <c:pt idx="1051">
                  <c:v>4.1294600000000001E-2</c:v>
                </c:pt>
                <c:pt idx="1052">
                  <c:v>4.1261039999999999E-2</c:v>
                </c:pt>
                <c:pt idx="1053">
                  <c:v>4.1275029999999997E-2</c:v>
                </c:pt>
                <c:pt idx="1054">
                  <c:v>4.1210740000000003E-2</c:v>
                </c:pt>
                <c:pt idx="1055">
                  <c:v>4.1167219999999997E-2</c:v>
                </c:pt>
                <c:pt idx="1056">
                  <c:v>4.1142039999999998E-2</c:v>
                </c:pt>
                <c:pt idx="1057">
                  <c:v>4.1103639999999997E-2</c:v>
                </c:pt>
                <c:pt idx="1058">
                  <c:v>4.1094909999999998E-2</c:v>
                </c:pt>
                <c:pt idx="1059">
                  <c:v>4.1045110000000003E-2</c:v>
                </c:pt>
                <c:pt idx="1060">
                  <c:v>4.0983770000000003E-2</c:v>
                </c:pt>
                <c:pt idx="1061">
                  <c:v>4.0960950000000003E-2</c:v>
                </c:pt>
                <c:pt idx="1062">
                  <c:v>4.1004400000000003E-2</c:v>
                </c:pt>
                <c:pt idx="1063">
                  <c:v>4.097158E-2</c:v>
                </c:pt>
                <c:pt idx="1064">
                  <c:v>4.0902649999999999E-2</c:v>
                </c:pt>
                <c:pt idx="1065">
                  <c:v>4.0882740000000001E-2</c:v>
                </c:pt>
                <c:pt idx="1066">
                  <c:v>4.0867639999999997E-2</c:v>
                </c:pt>
                <c:pt idx="1067">
                  <c:v>4.087259E-2</c:v>
                </c:pt>
                <c:pt idx="1068">
                  <c:v>4.0814339999999998E-2</c:v>
                </c:pt>
                <c:pt idx="1069">
                  <c:v>4.0749559999999997E-2</c:v>
                </c:pt>
                <c:pt idx="1070">
                  <c:v>4.0736189999999999E-2</c:v>
                </c:pt>
                <c:pt idx="1071">
                  <c:v>4.0773169999999997E-2</c:v>
                </c:pt>
                <c:pt idx="1072">
                  <c:v>4.0786549999999998E-2</c:v>
                </c:pt>
                <c:pt idx="1073">
                  <c:v>4.070083E-2</c:v>
                </c:pt>
                <c:pt idx="1074">
                  <c:v>4.0688500000000002E-2</c:v>
                </c:pt>
                <c:pt idx="1075">
                  <c:v>4.0675709999999997E-2</c:v>
                </c:pt>
                <c:pt idx="1076">
                  <c:v>4.0643430000000001E-2</c:v>
                </c:pt>
                <c:pt idx="1077">
                  <c:v>4.0632019999999998E-2</c:v>
                </c:pt>
                <c:pt idx="1078">
                  <c:v>4.0629199999999997E-2</c:v>
                </c:pt>
                <c:pt idx="1079">
                  <c:v>4.0602880000000001E-2</c:v>
                </c:pt>
                <c:pt idx="1080">
                  <c:v>4.0571360000000001E-2</c:v>
                </c:pt>
                <c:pt idx="1081">
                  <c:v>4.0575170000000001E-2</c:v>
                </c:pt>
                <c:pt idx="1082">
                  <c:v>4.056601E-2</c:v>
                </c:pt>
                <c:pt idx="1083">
                  <c:v>4.05446E-2</c:v>
                </c:pt>
                <c:pt idx="1084">
                  <c:v>4.0523469999999999E-2</c:v>
                </c:pt>
                <c:pt idx="1085">
                  <c:v>4.0579690000000002E-2</c:v>
                </c:pt>
                <c:pt idx="1086">
                  <c:v>4.0529280000000001E-2</c:v>
                </c:pt>
                <c:pt idx="1087">
                  <c:v>4.0485840000000002E-2</c:v>
                </c:pt>
                <c:pt idx="1088">
                  <c:v>4.0445719999999998E-2</c:v>
                </c:pt>
                <c:pt idx="1089">
                  <c:v>4.0472090000000002E-2</c:v>
                </c:pt>
                <c:pt idx="1090">
                  <c:v>4.0435659999999998E-2</c:v>
                </c:pt>
                <c:pt idx="1091">
                  <c:v>4.0393459999999999E-2</c:v>
                </c:pt>
                <c:pt idx="1092">
                  <c:v>4.0384249999999997E-2</c:v>
                </c:pt>
                <c:pt idx="1093">
                  <c:v>4.0427459999999998E-2</c:v>
                </c:pt>
                <c:pt idx="1094">
                  <c:v>4.0436029999999998E-2</c:v>
                </c:pt>
                <c:pt idx="1095">
                  <c:v>4.0363719999999999E-2</c:v>
                </c:pt>
                <c:pt idx="1096">
                  <c:v>4.0341439999999999E-2</c:v>
                </c:pt>
                <c:pt idx="1097">
                  <c:v>4.0376049999999997E-2</c:v>
                </c:pt>
                <c:pt idx="1098">
                  <c:v>4.0362759999999998E-2</c:v>
                </c:pt>
                <c:pt idx="1099">
                  <c:v>4.029489E-2</c:v>
                </c:pt>
                <c:pt idx="1100">
                  <c:v>4.0349110000000001E-2</c:v>
                </c:pt>
                <c:pt idx="1101">
                  <c:v>4.0352770000000003E-2</c:v>
                </c:pt>
                <c:pt idx="1102">
                  <c:v>4.0351379999999999E-2</c:v>
                </c:pt>
                <c:pt idx="1103">
                  <c:v>4.0346630000000001E-2</c:v>
                </c:pt>
                <c:pt idx="1104">
                  <c:v>4.030446E-2</c:v>
                </c:pt>
                <c:pt idx="1105">
                  <c:v>4.0281940000000002E-2</c:v>
                </c:pt>
                <c:pt idx="1106">
                  <c:v>4.0363389999999999E-2</c:v>
                </c:pt>
                <c:pt idx="1107">
                  <c:v>4.0370639999999999E-2</c:v>
                </c:pt>
                <c:pt idx="1108">
                  <c:v>4.0258500000000003E-2</c:v>
                </c:pt>
                <c:pt idx="1109">
                  <c:v>4.0273700000000003E-2</c:v>
                </c:pt>
                <c:pt idx="1110">
                  <c:v>4.0263790000000001E-2</c:v>
                </c:pt>
                <c:pt idx="1111">
                  <c:v>4.0281589999999999E-2</c:v>
                </c:pt>
                <c:pt idx="1112">
                  <c:v>4.0344329999999998E-2</c:v>
                </c:pt>
                <c:pt idx="1113">
                  <c:v>4.0261709999999999E-2</c:v>
                </c:pt>
                <c:pt idx="1114">
                  <c:v>4.030686E-2</c:v>
                </c:pt>
                <c:pt idx="1115">
                  <c:v>4.0342459999999997E-2</c:v>
                </c:pt>
                <c:pt idx="1116">
                  <c:v>4.0267879999999999E-2</c:v>
                </c:pt>
                <c:pt idx="1117">
                  <c:v>4.0276090000000001E-2</c:v>
                </c:pt>
                <c:pt idx="1118">
                  <c:v>4.0310810000000002E-2</c:v>
                </c:pt>
                <c:pt idx="1119">
                  <c:v>4.0246570000000002E-2</c:v>
                </c:pt>
                <c:pt idx="1120">
                  <c:v>4.0279759999999998E-2</c:v>
                </c:pt>
                <c:pt idx="1121">
                  <c:v>4.028723E-2</c:v>
                </c:pt>
                <c:pt idx="1122">
                  <c:v>4.0295890000000001E-2</c:v>
                </c:pt>
                <c:pt idx="1123">
                  <c:v>4.0229830000000001E-2</c:v>
                </c:pt>
                <c:pt idx="1124">
                  <c:v>4.0308089999999998E-2</c:v>
                </c:pt>
                <c:pt idx="1125">
                  <c:v>4.034654E-2</c:v>
                </c:pt>
                <c:pt idx="1126">
                  <c:v>4.0271479999999998E-2</c:v>
                </c:pt>
                <c:pt idx="1127">
                  <c:v>4.0287339999999998E-2</c:v>
                </c:pt>
                <c:pt idx="1128">
                  <c:v>4.0277790000000001E-2</c:v>
                </c:pt>
                <c:pt idx="1129">
                  <c:v>4.0233579999999998E-2</c:v>
                </c:pt>
                <c:pt idx="1130">
                  <c:v>4.0262729999999997E-2</c:v>
                </c:pt>
                <c:pt idx="1131">
                  <c:v>4.0263269999999997E-2</c:v>
                </c:pt>
                <c:pt idx="1132">
                  <c:v>4.0267659999999997E-2</c:v>
                </c:pt>
                <c:pt idx="1133">
                  <c:v>4.031941E-2</c:v>
                </c:pt>
                <c:pt idx="1134">
                  <c:v>4.0288119999999997E-2</c:v>
                </c:pt>
                <c:pt idx="1135">
                  <c:v>4.0303409999999998E-2</c:v>
                </c:pt>
                <c:pt idx="1136">
                  <c:v>4.0310739999999998E-2</c:v>
                </c:pt>
                <c:pt idx="1137">
                  <c:v>4.0414119999999998E-2</c:v>
                </c:pt>
                <c:pt idx="1138">
                  <c:v>4.0369240000000001E-2</c:v>
                </c:pt>
                <c:pt idx="1139">
                  <c:v>4.0376170000000003E-2</c:v>
                </c:pt>
                <c:pt idx="1140">
                  <c:v>4.0349549999999998E-2</c:v>
                </c:pt>
                <c:pt idx="1141">
                  <c:v>4.0409859999999999E-2</c:v>
                </c:pt>
                <c:pt idx="1142">
                  <c:v>4.0372100000000001E-2</c:v>
                </c:pt>
                <c:pt idx="1143">
                  <c:v>4.0408090000000001E-2</c:v>
                </c:pt>
                <c:pt idx="1144">
                  <c:v>4.0404959999999997E-2</c:v>
                </c:pt>
                <c:pt idx="1145">
                  <c:v>4.0381960000000001E-2</c:v>
                </c:pt>
                <c:pt idx="1146">
                  <c:v>4.0393949999999998E-2</c:v>
                </c:pt>
                <c:pt idx="1147">
                  <c:v>4.036083E-2</c:v>
                </c:pt>
                <c:pt idx="1148">
                  <c:v>4.0418460000000003E-2</c:v>
                </c:pt>
                <c:pt idx="1149">
                  <c:v>4.0358280000000003E-2</c:v>
                </c:pt>
                <c:pt idx="1150">
                  <c:v>4.0458859999999999E-2</c:v>
                </c:pt>
                <c:pt idx="1151">
                  <c:v>4.0433139999999999E-2</c:v>
                </c:pt>
                <c:pt idx="1152">
                  <c:v>4.0496999999999998E-2</c:v>
                </c:pt>
                <c:pt idx="1153">
                  <c:v>4.0405150000000001E-2</c:v>
                </c:pt>
                <c:pt idx="1154">
                  <c:v>4.0429699999999999E-2</c:v>
                </c:pt>
                <c:pt idx="1155">
                  <c:v>4.0449939999999997E-2</c:v>
                </c:pt>
                <c:pt idx="1156">
                  <c:v>4.046197E-2</c:v>
                </c:pt>
                <c:pt idx="1157">
                  <c:v>4.0486130000000002E-2</c:v>
                </c:pt>
                <c:pt idx="1158">
                  <c:v>4.0483970000000001E-2</c:v>
                </c:pt>
                <c:pt idx="1159">
                  <c:v>4.0496129999999998E-2</c:v>
                </c:pt>
                <c:pt idx="1160">
                  <c:v>4.0503459999999998E-2</c:v>
                </c:pt>
                <c:pt idx="1161">
                  <c:v>4.0520229999999997E-2</c:v>
                </c:pt>
                <c:pt idx="1162">
                  <c:v>4.0528000000000002E-2</c:v>
                </c:pt>
                <c:pt idx="1163">
                  <c:v>4.0566020000000001E-2</c:v>
                </c:pt>
                <c:pt idx="1164">
                  <c:v>4.0594869999999998E-2</c:v>
                </c:pt>
                <c:pt idx="1165">
                  <c:v>4.0573970000000001E-2</c:v>
                </c:pt>
                <c:pt idx="1166">
                  <c:v>4.0544869999999997E-2</c:v>
                </c:pt>
                <c:pt idx="1167">
                  <c:v>4.0602550000000001E-2</c:v>
                </c:pt>
                <c:pt idx="1168">
                  <c:v>4.058287E-2</c:v>
                </c:pt>
                <c:pt idx="1169">
                  <c:v>4.061004E-2</c:v>
                </c:pt>
                <c:pt idx="1170">
                  <c:v>4.063456E-2</c:v>
                </c:pt>
                <c:pt idx="1171">
                  <c:v>4.060747E-2</c:v>
                </c:pt>
                <c:pt idx="1172">
                  <c:v>4.0646420000000003E-2</c:v>
                </c:pt>
                <c:pt idx="1173">
                  <c:v>4.0625170000000002E-2</c:v>
                </c:pt>
                <c:pt idx="1174">
                  <c:v>4.0662179999999999E-2</c:v>
                </c:pt>
                <c:pt idx="1175">
                  <c:v>4.0708040000000001E-2</c:v>
                </c:pt>
                <c:pt idx="1176">
                  <c:v>4.071466E-2</c:v>
                </c:pt>
                <c:pt idx="1177">
                  <c:v>4.0719140000000001E-2</c:v>
                </c:pt>
                <c:pt idx="1178">
                  <c:v>4.0740039999999998E-2</c:v>
                </c:pt>
                <c:pt idx="1179">
                  <c:v>4.0754169999999999E-2</c:v>
                </c:pt>
                <c:pt idx="1180">
                  <c:v>4.0740520000000002E-2</c:v>
                </c:pt>
                <c:pt idx="1181">
                  <c:v>4.076693E-2</c:v>
                </c:pt>
                <c:pt idx="1182">
                  <c:v>4.0769439999999997E-2</c:v>
                </c:pt>
                <c:pt idx="1183">
                  <c:v>4.0772330000000002E-2</c:v>
                </c:pt>
                <c:pt idx="1184">
                  <c:v>4.0793089999999997E-2</c:v>
                </c:pt>
                <c:pt idx="1185">
                  <c:v>4.0808089999999998E-2</c:v>
                </c:pt>
                <c:pt idx="1186">
                  <c:v>4.0844459999999999E-2</c:v>
                </c:pt>
                <c:pt idx="1187">
                  <c:v>4.0858909999999998E-2</c:v>
                </c:pt>
                <c:pt idx="1188">
                  <c:v>4.0902210000000001E-2</c:v>
                </c:pt>
                <c:pt idx="1189">
                  <c:v>4.0874889999999997E-2</c:v>
                </c:pt>
                <c:pt idx="1190">
                  <c:v>4.0899560000000001E-2</c:v>
                </c:pt>
                <c:pt idx="1191">
                  <c:v>4.0891780000000003E-2</c:v>
                </c:pt>
                <c:pt idx="1192">
                  <c:v>4.0906989999999997E-2</c:v>
                </c:pt>
                <c:pt idx="1193">
                  <c:v>4.0940009999999999E-2</c:v>
                </c:pt>
                <c:pt idx="1194">
                  <c:v>4.0981999999999998E-2</c:v>
                </c:pt>
                <c:pt idx="1195">
                  <c:v>4.097369E-2</c:v>
                </c:pt>
                <c:pt idx="1196">
                  <c:v>4.1012699999999999E-2</c:v>
                </c:pt>
                <c:pt idx="1197">
                  <c:v>4.100405E-2</c:v>
                </c:pt>
                <c:pt idx="1198">
                  <c:v>4.0999399999999998E-2</c:v>
                </c:pt>
                <c:pt idx="1199">
                  <c:v>4.1094220000000001E-2</c:v>
                </c:pt>
                <c:pt idx="1200">
                  <c:v>4.1069399999999999E-2</c:v>
                </c:pt>
                <c:pt idx="1201">
                  <c:v>4.1086280000000003E-2</c:v>
                </c:pt>
                <c:pt idx="1202">
                  <c:v>4.1107530000000003E-2</c:v>
                </c:pt>
                <c:pt idx="1203">
                  <c:v>4.1132599999999998E-2</c:v>
                </c:pt>
                <c:pt idx="1204">
                  <c:v>4.1144760000000002E-2</c:v>
                </c:pt>
                <c:pt idx="1205">
                  <c:v>4.1170539999999999E-2</c:v>
                </c:pt>
                <c:pt idx="1206">
                  <c:v>4.1209030000000001E-2</c:v>
                </c:pt>
                <c:pt idx="1207">
                  <c:v>4.1171409999999999E-2</c:v>
                </c:pt>
                <c:pt idx="1208">
                  <c:v>4.1225169999999998E-2</c:v>
                </c:pt>
                <c:pt idx="1209">
                  <c:v>4.1203770000000001E-2</c:v>
                </c:pt>
                <c:pt idx="1210">
                  <c:v>4.1256929999999997E-2</c:v>
                </c:pt>
                <c:pt idx="1211">
                  <c:v>4.1264189999999999E-2</c:v>
                </c:pt>
                <c:pt idx="1212">
                  <c:v>4.1266879999999999E-2</c:v>
                </c:pt>
                <c:pt idx="1213">
                  <c:v>4.1324680000000003E-2</c:v>
                </c:pt>
                <c:pt idx="1214">
                  <c:v>4.1340849999999998E-2</c:v>
                </c:pt>
                <c:pt idx="1215">
                  <c:v>4.1323480000000003E-2</c:v>
                </c:pt>
                <c:pt idx="1216">
                  <c:v>4.1384190000000001E-2</c:v>
                </c:pt>
                <c:pt idx="1217">
                  <c:v>4.14039E-2</c:v>
                </c:pt>
                <c:pt idx="1218">
                  <c:v>4.1404709999999997E-2</c:v>
                </c:pt>
                <c:pt idx="1219">
                  <c:v>4.142883E-2</c:v>
                </c:pt>
                <c:pt idx="1220">
                  <c:v>4.1437719999999997E-2</c:v>
                </c:pt>
                <c:pt idx="1221">
                  <c:v>4.150243E-2</c:v>
                </c:pt>
                <c:pt idx="1222">
                  <c:v>4.1502629999999999E-2</c:v>
                </c:pt>
                <c:pt idx="1223">
                  <c:v>4.1524499999999999E-2</c:v>
                </c:pt>
                <c:pt idx="1224">
                  <c:v>4.1504979999999997E-2</c:v>
                </c:pt>
                <c:pt idx="1225">
                  <c:v>4.1584459999999997E-2</c:v>
                </c:pt>
                <c:pt idx="1226">
                  <c:v>4.1598700000000002E-2</c:v>
                </c:pt>
                <c:pt idx="1227">
                  <c:v>4.1638639999999998E-2</c:v>
                </c:pt>
                <c:pt idx="1228">
                  <c:v>4.1650590000000001E-2</c:v>
                </c:pt>
                <c:pt idx="1229">
                  <c:v>4.1538800000000001E-2</c:v>
                </c:pt>
                <c:pt idx="1230">
                  <c:v>4.1575380000000002E-2</c:v>
                </c:pt>
                <c:pt idx="1231">
                  <c:v>4.1580159999999998E-2</c:v>
                </c:pt>
                <c:pt idx="1232">
                  <c:v>4.1651319999999999E-2</c:v>
                </c:pt>
                <c:pt idx="1233">
                  <c:v>4.1635720000000001E-2</c:v>
                </c:pt>
                <c:pt idx="1234">
                  <c:v>4.1750099999999998E-2</c:v>
                </c:pt>
                <c:pt idx="1235">
                  <c:v>4.1766400000000002E-2</c:v>
                </c:pt>
                <c:pt idx="1236">
                  <c:v>4.1725690000000003E-2</c:v>
                </c:pt>
                <c:pt idx="1237">
                  <c:v>4.1781539999999999E-2</c:v>
                </c:pt>
                <c:pt idx="1238">
                  <c:v>4.181228E-2</c:v>
                </c:pt>
                <c:pt idx="1239">
                  <c:v>4.18235E-2</c:v>
                </c:pt>
                <c:pt idx="1240">
                  <c:v>4.186459E-2</c:v>
                </c:pt>
                <c:pt idx="1241">
                  <c:v>4.188244E-2</c:v>
                </c:pt>
                <c:pt idx="1242">
                  <c:v>4.194664E-2</c:v>
                </c:pt>
                <c:pt idx="1243">
                  <c:v>4.1949489999999999E-2</c:v>
                </c:pt>
                <c:pt idx="1244">
                  <c:v>4.2015370000000003E-2</c:v>
                </c:pt>
                <c:pt idx="1245">
                  <c:v>4.2028660000000002E-2</c:v>
                </c:pt>
                <c:pt idx="1246">
                  <c:v>4.2068750000000002E-2</c:v>
                </c:pt>
                <c:pt idx="1247">
                  <c:v>4.2092270000000001E-2</c:v>
                </c:pt>
                <c:pt idx="1248">
                  <c:v>4.2163930000000002E-2</c:v>
                </c:pt>
                <c:pt idx="1249">
                  <c:v>4.2154079999999997E-2</c:v>
                </c:pt>
                <c:pt idx="1250">
                  <c:v>4.2170600000000003E-2</c:v>
                </c:pt>
                <c:pt idx="1251">
                  <c:v>4.221308E-2</c:v>
                </c:pt>
                <c:pt idx="1252">
                  <c:v>4.2274510000000001E-2</c:v>
                </c:pt>
                <c:pt idx="1253">
                  <c:v>4.2326219999999998E-2</c:v>
                </c:pt>
                <c:pt idx="1254">
                  <c:v>4.2315100000000001E-2</c:v>
                </c:pt>
                <c:pt idx="1255">
                  <c:v>4.2363440000000002E-2</c:v>
                </c:pt>
                <c:pt idx="1256">
                  <c:v>4.2420859999999998E-2</c:v>
                </c:pt>
                <c:pt idx="1257">
                  <c:v>4.2434840000000001E-2</c:v>
                </c:pt>
                <c:pt idx="1258">
                  <c:v>4.2490989999999999E-2</c:v>
                </c:pt>
                <c:pt idx="1259">
                  <c:v>4.2500860000000001E-2</c:v>
                </c:pt>
                <c:pt idx="1260">
                  <c:v>4.2518140000000003E-2</c:v>
                </c:pt>
                <c:pt idx="1261">
                  <c:v>4.2601060000000003E-2</c:v>
                </c:pt>
                <c:pt idx="1262">
                  <c:v>4.2633320000000002E-2</c:v>
                </c:pt>
                <c:pt idx="1263">
                  <c:v>4.269241E-2</c:v>
                </c:pt>
                <c:pt idx="1264">
                  <c:v>4.2714630000000003E-2</c:v>
                </c:pt>
                <c:pt idx="1265">
                  <c:v>4.2714050000000003E-2</c:v>
                </c:pt>
                <c:pt idx="1266">
                  <c:v>4.2758520000000001E-2</c:v>
                </c:pt>
                <c:pt idx="1267">
                  <c:v>4.281596E-2</c:v>
                </c:pt>
                <c:pt idx="1268">
                  <c:v>4.2829150000000003E-2</c:v>
                </c:pt>
                <c:pt idx="1269">
                  <c:v>4.2875160000000002E-2</c:v>
                </c:pt>
                <c:pt idx="1270">
                  <c:v>4.2912690000000003E-2</c:v>
                </c:pt>
                <c:pt idx="1271">
                  <c:v>4.2931370000000003E-2</c:v>
                </c:pt>
                <c:pt idx="1272">
                  <c:v>4.2978700000000002E-2</c:v>
                </c:pt>
                <c:pt idx="1273">
                  <c:v>4.3026960000000003E-2</c:v>
                </c:pt>
                <c:pt idx="1274">
                  <c:v>4.3080640000000003E-2</c:v>
                </c:pt>
                <c:pt idx="1275">
                  <c:v>4.3081069999999999E-2</c:v>
                </c:pt>
                <c:pt idx="1276">
                  <c:v>4.3141899999999997E-2</c:v>
                </c:pt>
                <c:pt idx="1277">
                  <c:v>4.3185439999999999E-2</c:v>
                </c:pt>
                <c:pt idx="1278">
                  <c:v>4.3212710000000001E-2</c:v>
                </c:pt>
                <c:pt idx="1279">
                  <c:v>4.3252550000000001E-2</c:v>
                </c:pt>
                <c:pt idx="1280">
                  <c:v>4.3321989999999998E-2</c:v>
                </c:pt>
                <c:pt idx="1281">
                  <c:v>4.3352120000000001E-2</c:v>
                </c:pt>
                <c:pt idx="1282">
                  <c:v>4.3376390000000001E-2</c:v>
                </c:pt>
                <c:pt idx="1283">
                  <c:v>4.3416709999999997E-2</c:v>
                </c:pt>
                <c:pt idx="1284">
                  <c:v>4.347906E-2</c:v>
                </c:pt>
                <c:pt idx="1285">
                  <c:v>4.349571E-2</c:v>
                </c:pt>
                <c:pt idx="1286">
                  <c:v>4.3548629999999998E-2</c:v>
                </c:pt>
                <c:pt idx="1287">
                  <c:v>4.3552670000000002E-2</c:v>
                </c:pt>
                <c:pt idx="1288">
                  <c:v>4.3590120000000003E-2</c:v>
                </c:pt>
                <c:pt idx="1289">
                  <c:v>4.3634249999999999E-2</c:v>
                </c:pt>
                <c:pt idx="1290">
                  <c:v>4.3698979999999998E-2</c:v>
                </c:pt>
                <c:pt idx="1291">
                  <c:v>4.370164E-2</c:v>
                </c:pt>
                <c:pt idx="1292">
                  <c:v>4.3780819999999998E-2</c:v>
                </c:pt>
                <c:pt idx="1293">
                  <c:v>4.3806190000000002E-2</c:v>
                </c:pt>
                <c:pt idx="1294">
                  <c:v>4.3852660000000002E-2</c:v>
                </c:pt>
                <c:pt idx="1295">
                  <c:v>4.389411E-2</c:v>
                </c:pt>
                <c:pt idx="1296">
                  <c:v>4.3927849999999997E-2</c:v>
                </c:pt>
                <c:pt idx="1297">
                  <c:v>4.3989489999999999E-2</c:v>
                </c:pt>
                <c:pt idx="1298">
                  <c:v>4.4053839999999997E-2</c:v>
                </c:pt>
                <c:pt idx="1299">
                  <c:v>4.4083459999999998E-2</c:v>
                </c:pt>
                <c:pt idx="1300">
                  <c:v>4.4109389999999998E-2</c:v>
                </c:pt>
                <c:pt idx="1301">
                  <c:v>4.4178790000000003E-2</c:v>
                </c:pt>
                <c:pt idx="1302">
                  <c:v>4.423415E-2</c:v>
                </c:pt>
                <c:pt idx="1303">
                  <c:v>4.4275660000000001E-2</c:v>
                </c:pt>
                <c:pt idx="1304">
                  <c:v>4.4307930000000002E-2</c:v>
                </c:pt>
                <c:pt idx="1305">
                  <c:v>4.4374329999999997E-2</c:v>
                </c:pt>
                <c:pt idx="1306">
                  <c:v>4.4350920000000002E-2</c:v>
                </c:pt>
                <c:pt idx="1307">
                  <c:v>4.4433710000000001E-2</c:v>
                </c:pt>
                <c:pt idx="1308">
                  <c:v>4.4472869999999998E-2</c:v>
                </c:pt>
                <c:pt idx="1309">
                  <c:v>4.4524750000000002E-2</c:v>
                </c:pt>
                <c:pt idx="1310">
                  <c:v>4.4561280000000002E-2</c:v>
                </c:pt>
                <c:pt idx="1311">
                  <c:v>4.4624080000000003E-2</c:v>
                </c:pt>
                <c:pt idx="1312">
                  <c:v>4.4666289999999997E-2</c:v>
                </c:pt>
                <c:pt idx="1313">
                  <c:v>4.4690819999999999E-2</c:v>
                </c:pt>
                <c:pt idx="1314">
                  <c:v>4.4733799999999997E-2</c:v>
                </c:pt>
                <c:pt idx="1315">
                  <c:v>4.477863E-2</c:v>
                </c:pt>
                <c:pt idx="1316">
                  <c:v>4.4812909999999997E-2</c:v>
                </c:pt>
                <c:pt idx="1317">
                  <c:v>4.4871790000000002E-2</c:v>
                </c:pt>
                <c:pt idx="1318">
                  <c:v>4.4896459999999999E-2</c:v>
                </c:pt>
                <c:pt idx="1319">
                  <c:v>4.491125E-2</c:v>
                </c:pt>
                <c:pt idx="1320">
                  <c:v>4.4922299999999998E-2</c:v>
                </c:pt>
                <c:pt idx="1321">
                  <c:v>4.4965449999999997E-2</c:v>
                </c:pt>
                <c:pt idx="1322">
                  <c:v>4.4981140000000003E-2</c:v>
                </c:pt>
                <c:pt idx="1323">
                  <c:v>4.499301E-2</c:v>
                </c:pt>
                <c:pt idx="1324">
                  <c:v>4.5027730000000002E-2</c:v>
                </c:pt>
                <c:pt idx="1325">
                  <c:v>4.5053959999999997E-2</c:v>
                </c:pt>
                <c:pt idx="1326">
                  <c:v>4.5070100000000002E-2</c:v>
                </c:pt>
                <c:pt idx="1327">
                  <c:v>4.5078020000000003E-2</c:v>
                </c:pt>
                <c:pt idx="1328">
                  <c:v>4.5084340000000001E-2</c:v>
                </c:pt>
                <c:pt idx="1329">
                  <c:v>4.5087549999999997E-2</c:v>
                </c:pt>
                <c:pt idx="1330">
                  <c:v>4.514162E-2</c:v>
                </c:pt>
                <c:pt idx="1331">
                  <c:v>4.5094290000000002E-2</c:v>
                </c:pt>
                <c:pt idx="1332">
                  <c:v>4.5102209999999997E-2</c:v>
                </c:pt>
                <c:pt idx="1333">
                  <c:v>4.517413E-2</c:v>
                </c:pt>
                <c:pt idx="1334">
                  <c:v>4.5141630000000002E-2</c:v>
                </c:pt>
                <c:pt idx="1335">
                  <c:v>4.5150219999999998E-2</c:v>
                </c:pt>
                <c:pt idx="1336">
                  <c:v>4.515363E-2</c:v>
                </c:pt>
                <c:pt idx="1337">
                  <c:v>4.519198E-2</c:v>
                </c:pt>
                <c:pt idx="1338">
                  <c:v>4.5197609999999999E-2</c:v>
                </c:pt>
                <c:pt idx="1339">
                  <c:v>4.522549E-2</c:v>
                </c:pt>
                <c:pt idx="1340">
                  <c:v>4.5170670000000003E-2</c:v>
                </c:pt>
                <c:pt idx="1341">
                  <c:v>4.5215190000000002E-2</c:v>
                </c:pt>
                <c:pt idx="1342">
                  <c:v>4.5232889999999998E-2</c:v>
                </c:pt>
                <c:pt idx="1343">
                  <c:v>4.5226820000000001E-2</c:v>
                </c:pt>
                <c:pt idx="1344">
                  <c:v>4.5248589999999998E-2</c:v>
                </c:pt>
                <c:pt idx="1345">
                  <c:v>4.5245960000000002E-2</c:v>
                </c:pt>
                <c:pt idx="1346">
                  <c:v>4.5270770000000002E-2</c:v>
                </c:pt>
                <c:pt idx="1347">
                  <c:v>4.5275969999999999E-2</c:v>
                </c:pt>
                <c:pt idx="1348">
                  <c:v>4.5280430000000003E-2</c:v>
                </c:pt>
                <c:pt idx="1349">
                  <c:v>4.5303169999999997E-2</c:v>
                </c:pt>
                <c:pt idx="1350">
                  <c:v>4.5308580000000001E-2</c:v>
                </c:pt>
                <c:pt idx="1351">
                  <c:v>4.530911E-2</c:v>
                </c:pt>
                <c:pt idx="1352">
                  <c:v>4.5323090000000003E-2</c:v>
                </c:pt>
                <c:pt idx="1353">
                  <c:v>4.533558E-2</c:v>
                </c:pt>
                <c:pt idx="1354">
                  <c:v>4.5326430000000001E-2</c:v>
                </c:pt>
                <c:pt idx="1355">
                  <c:v>4.5364769999999999E-2</c:v>
                </c:pt>
                <c:pt idx="1356">
                  <c:v>4.5347770000000003E-2</c:v>
                </c:pt>
                <c:pt idx="1357">
                  <c:v>4.5380040000000003E-2</c:v>
                </c:pt>
                <c:pt idx="1358">
                  <c:v>4.5352299999999998E-2</c:v>
                </c:pt>
                <c:pt idx="1359">
                  <c:v>4.5379839999999998E-2</c:v>
                </c:pt>
                <c:pt idx="1360">
                  <c:v>4.5390840000000002E-2</c:v>
                </c:pt>
                <c:pt idx="1361">
                  <c:v>4.5401850000000001E-2</c:v>
                </c:pt>
                <c:pt idx="1362">
                  <c:v>4.5393129999999997E-2</c:v>
                </c:pt>
                <c:pt idx="1363">
                  <c:v>4.5421839999999998E-2</c:v>
                </c:pt>
                <c:pt idx="1364">
                  <c:v>4.5416650000000003E-2</c:v>
                </c:pt>
                <c:pt idx="1365">
                  <c:v>4.5426269999999998E-2</c:v>
                </c:pt>
                <c:pt idx="1366">
                  <c:v>4.5445779999999998E-2</c:v>
                </c:pt>
                <c:pt idx="1367">
                  <c:v>4.5447460000000002E-2</c:v>
                </c:pt>
                <c:pt idx="1368">
                  <c:v>4.545946E-2</c:v>
                </c:pt>
                <c:pt idx="1369">
                  <c:v>4.5482849999999998E-2</c:v>
                </c:pt>
                <c:pt idx="1370">
                  <c:v>4.5470139999999999E-2</c:v>
                </c:pt>
                <c:pt idx="1371">
                  <c:v>4.5483080000000002E-2</c:v>
                </c:pt>
                <c:pt idx="1372">
                  <c:v>4.5519749999999998E-2</c:v>
                </c:pt>
                <c:pt idx="1373">
                  <c:v>4.5496450000000001E-2</c:v>
                </c:pt>
                <c:pt idx="1374">
                  <c:v>4.5531330000000002E-2</c:v>
                </c:pt>
                <c:pt idx="1375">
                  <c:v>4.5495470000000003E-2</c:v>
                </c:pt>
                <c:pt idx="1376">
                  <c:v>4.5506379999999999E-2</c:v>
                </c:pt>
                <c:pt idx="1377">
                  <c:v>4.5520480000000002E-2</c:v>
                </c:pt>
                <c:pt idx="1378">
                  <c:v>4.5556079999999999E-2</c:v>
                </c:pt>
                <c:pt idx="1379">
                  <c:v>4.552962E-2</c:v>
                </c:pt>
                <c:pt idx="1380">
                  <c:v>4.5577619999999999E-2</c:v>
                </c:pt>
                <c:pt idx="1381">
                  <c:v>4.5566849999999999E-2</c:v>
                </c:pt>
                <c:pt idx="1382">
                  <c:v>4.5551500000000002E-2</c:v>
                </c:pt>
                <c:pt idx="1383">
                  <c:v>4.5548449999999997E-2</c:v>
                </c:pt>
                <c:pt idx="1384">
                  <c:v>4.5549819999999998E-2</c:v>
                </c:pt>
                <c:pt idx="1385">
                  <c:v>4.5595709999999998E-2</c:v>
                </c:pt>
                <c:pt idx="1386">
                  <c:v>4.5539259999999998E-2</c:v>
                </c:pt>
                <c:pt idx="1387">
                  <c:v>4.5516010000000003E-2</c:v>
                </c:pt>
                <c:pt idx="1388">
                  <c:v>4.561494E-2</c:v>
                </c:pt>
                <c:pt idx="1389">
                  <c:v>4.555526E-2</c:v>
                </c:pt>
                <c:pt idx="1390">
                  <c:v>4.5601219999999998E-2</c:v>
                </c:pt>
                <c:pt idx="1391">
                  <c:v>4.5570100000000002E-2</c:v>
                </c:pt>
                <c:pt idx="1392">
                  <c:v>4.5600059999999998E-2</c:v>
                </c:pt>
                <c:pt idx="1393">
                  <c:v>4.5614300000000003E-2</c:v>
                </c:pt>
                <c:pt idx="1394">
                  <c:v>4.5598720000000002E-2</c:v>
                </c:pt>
                <c:pt idx="1395">
                  <c:v>4.5582579999999998E-2</c:v>
                </c:pt>
                <c:pt idx="1396">
                  <c:v>4.5584329999999999E-2</c:v>
                </c:pt>
                <c:pt idx="1397">
                  <c:v>4.5608910000000003E-2</c:v>
                </c:pt>
                <c:pt idx="1398">
                  <c:v>4.5633359999999998E-2</c:v>
                </c:pt>
                <c:pt idx="1399">
                  <c:v>4.5597690000000003E-2</c:v>
                </c:pt>
                <c:pt idx="1400">
                  <c:v>4.5601379999999997E-2</c:v>
                </c:pt>
                <c:pt idx="1401">
                  <c:v>4.5615259999999998E-2</c:v>
                </c:pt>
                <c:pt idx="1402">
                  <c:v>4.5590470000000001E-2</c:v>
                </c:pt>
                <c:pt idx="1403">
                  <c:v>4.5608049999999997E-2</c:v>
                </c:pt>
                <c:pt idx="1404">
                  <c:v>4.5617240000000003E-2</c:v>
                </c:pt>
                <c:pt idx="1405">
                  <c:v>4.5615290000000003E-2</c:v>
                </c:pt>
                <c:pt idx="1406">
                  <c:v>4.5604579999999999E-2</c:v>
                </c:pt>
                <c:pt idx="1407">
                  <c:v>4.565603E-2</c:v>
                </c:pt>
                <c:pt idx="1408">
                  <c:v>4.5649210000000003E-2</c:v>
                </c:pt>
                <c:pt idx="1409">
                  <c:v>4.561432E-2</c:v>
                </c:pt>
                <c:pt idx="1410">
                  <c:v>4.5618649999999997E-2</c:v>
                </c:pt>
                <c:pt idx="1411">
                  <c:v>4.5634510000000003E-2</c:v>
                </c:pt>
                <c:pt idx="1412">
                  <c:v>4.5632880000000001E-2</c:v>
                </c:pt>
                <c:pt idx="1413">
                  <c:v>4.565052E-2</c:v>
                </c:pt>
                <c:pt idx="1414">
                  <c:v>4.5579620000000001E-2</c:v>
                </c:pt>
                <c:pt idx="1415">
                  <c:v>4.5643570000000001E-2</c:v>
                </c:pt>
                <c:pt idx="1416">
                  <c:v>4.5626769999999997E-2</c:v>
                </c:pt>
                <c:pt idx="1417">
                  <c:v>4.565806E-2</c:v>
                </c:pt>
                <c:pt idx="1418">
                  <c:v>4.5640930000000003E-2</c:v>
                </c:pt>
                <c:pt idx="1419">
                  <c:v>4.5626779999999999E-2</c:v>
                </c:pt>
                <c:pt idx="1420">
                  <c:v>4.5661729999999998E-2</c:v>
                </c:pt>
                <c:pt idx="1421">
                  <c:v>4.5645159999999997E-2</c:v>
                </c:pt>
                <c:pt idx="1422">
                  <c:v>4.563437E-2</c:v>
                </c:pt>
                <c:pt idx="1423">
                  <c:v>4.5667859999999998E-2</c:v>
                </c:pt>
                <c:pt idx="1424">
                  <c:v>4.566829E-2</c:v>
                </c:pt>
                <c:pt idx="1425">
                  <c:v>4.5664499999999997E-2</c:v>
                </c:pt>
                <c:pt idx="1426">
                  <c:v>4.5625020000000002E-2</c:v>
                </c:pt>
                <c:pt idx="1427">
                  <c:v>4.5620859999999999E-2</c:v>
                </c:pt>
                <c:pt idx="1428">
                  <c:v>4.565284E-2</c:v>
                </c:pt>
                <c:pt idx="1429">
                  <c:v>4.5658249999999997E-2</c:v>
                </c:pt>
                <c:pt idx="1430">
                  <c:v>4.5681510000000002E-2</c:v>
                </c:pt>
                <c:pt idx="1431">
                  <c:v>4.5647029999999998E-2</c:v>
                </c:pt>
                <c:pt idx="1432">
                  <c:v>4.5658520000000001E-2</c:v>
                </c:pt>
                <c:pt idx="1433">
                  <c:v>4.563379E-2</c:v>
                </c:pt>
                <c:pt idx="1434">
                  <c:v>4.5664660000000003E-2</c:v>
                </c:pt>
                <c:pt idx="1435">
                  <c:v>4.5688729999999997E-2</c:v>
                </c:pt>
                <c:pt idx="1436">
                  <c:v>4.5656009999999997E-2</c:v>
                </c:pt>
                <c:pt idx="1437">
                  <c:v>4.5655099999999997E-2</c:v>
                </c:pt>
                <c:pt idx="1438">
                  <c:v>4.5654590000000002E-2</c:v>
                </c:pt>
                <c:pt idx="1439">
                  <c:v>4.5669340000000003E-2</c:v>
                </c:pt>
                <c:pt idx="1440">
                  <c:v>4.5691700000000002E-2</c:v>
                </c:pt>
                <c:pt idx="1441">
                  <c:v>4.5678370000000003E-2</c:v>
                </c:pt>
                <c:pt idx="1442">
                  <c:v>4.5700650000000002E-2</c:v>
                </c:pt>
                <c:pt idx="1443">
                  <c:v>4.5691379999999997E-2</c:v>
                </c:pt>
                <c:pt idx="1444">
                  <c:v>4.5669130000000002E-2</c:v>
                </c:pt>
                <c:pt idx="1445">
                  <c:v>4.5658789999999998E-2</c:v>
                </c:pt>
                <c:pt idx="1446">
                  <c:v>4.5671429999999999E-2</c:v>
                </c:pt>
                <c:pt idx="1447">
                  <c:v>4.5674180000000002E-2</c:v>
                </c:pt>
                <c:pt idx="1448">
                  <c:v>4.5682279999999999E-2</c:v>
                </c:pt>
                <c:pt idx="1449">
                  <c:v>4.5671719999999999E-2</c:v>
                </c:pt>
                <c:pt idx="1450">
                  <c:v>4.5639779999999998E-2</c:v>
                </c:pt>
                <c:pt idx="1451">
                  <c:v>4.5684099999999998E-2</c:v>
                </c:pt>
                <c:pt idx="1452">
                  <c:v>4.5714850000000001E-2</c:v>
                </c:pt>
                <c:pt idx="1453">
                  <c:v>4.5653989999999998E-2</c:v>
                </c:pt>
                <c:pt idx="1454">
                  <c:v>4.5693669999999999E-2</c:v>
                </c:pt>
                <c:pt idx="1455">
                  <c:v>4.5662689999999999E-2</c:v>
                </c:pt>
                <c:pt idx="1456">
                  <c:v>4.5686520000000001E-2</c:v>
                </c:pt>
                <c:pt idx="1457">
                  <c:v>4.5694230000000002E-2</c:v>
                </c:pt>
                <c:pt idx="1458">
                  <c:v>4.565777E-2</c:v>
                </c:pt>
                <c:pt idx="1459">
                  <c:v>4.5710849999999997E-2</c:v>
                </c:pt>
                <c:pt idx="1460">
                  <c:v>4.5680470000000001E-2</c:v>
                </c:pt>
                <c:pt idx="1461">
                  <c:v>4.5680659999999998E-2</c:v>
                </c:pt>
                <c:pt idx="1462">
                  <c:v>4.5680070000000003E-2</c:v>
                </c:pt>
                <c:pt idx="1463">
                  <c:v>4.5673020000000002E-2</c:v>
                </c:pt>
                <c:pt idx="1464">
                  <c:v>4.5672730000000002E-2</c:v>
                </c:pt>
                <c:pt idx="1465">
                  <c:v>4.5690479999999999E-2</c:v>
                </c:pt>
                <c:pt idx="1466">
                  <c:v>4.5668880000000002E-2</c:v>
                </c:pt>
                <c:pt idx="1467">
                  <c:v>4.5659079999999998E-2</c:v>
                </c:pt>
                <c:pt idx="1468">
                  <c:v>4.5671320000000001E-2</c:v>
                </c:pt>
                <c:pt idx="1469">
                  <c:v>4.5666579999999998E-2</c:v>
                </c:pt>
                <c:pt idx="1470">
                  <c:v>4.5677570000000001E-2</c:v>
                </c:pt>
                <c:pt idx="1471">
                  <c:v>4.574276E-2</c:v>
                </c:pt>
                <c:pt idx="1472">
                  <c:v>4.5696399999999998E-2</c:v>
                </c:pt>
                <c:pt idx="1473">
                  <c:v>4.5639399999999997E-2</c:v>
                </c:pt>
                <c:pt idx="1474">
                  <c:v>4.5690849999999998E-2</c:v>
                </c:pt>
                <c:pt idx="1475">
                  <c:v>4.5650360000000001E-2</c:v>
                </c:pt>
                <c:pt idx="1476">
                  <c:v>4.5691030000000001E-2</c:v>
                </c:pt>
                <c:pt idx="1477">
                  <c:v>4.5665299999999999E-2</c:v>
                </c:pt>
                <c:pt idx="1478">
                  <c:v>4.5705030000000001E-2</c:v>
                </c:pt>
                <c:pt idx="1479">
                  <c:v>4.5691809999999999E-2</c:v>
                </c:pt>
                <c:pt idx="1480">
                  <c:v>4.5652730000000002E-2</c:v>
                </c:pt>
                <c:pt idx="1481">
                  <c:v>4.5689540000000001E-2</c:v>
                </c:pt>
                <c:pt idx="1482">
                  <c:v>4.5656349999999998E-2</c:v>
                </c:pt>
                <c:pt idx="1483">
                  <c:v>4.5671589999999998E-2</c:v>
                </c:pt>
                <c:pt idx="1484">
                  <c:v>4.5680140000000001E-2</c:v>
                </c:pt>
                <c:pt idx="1485">
                  <c:v>4.567537E-2</c:v>
                </c:pt>
                <c:pt idx="1486">
                  <c:v>4.5675460000000001E-2</c:v>
                </c:pt>
                <c:pt idx="1487">
                  <c:v>4.5704410000000001E-2</c:v>
                </c:pt>
                <c:pt idx="1488">
                  <c:v>4.5680810000000002E-2</c:v>
                </c:pt>
                <c:pt idx="1489">
                  <c:v>4.5685950000000003E-2</c:v>
                </c:pt>
                <c:pt idx="1490">
                  <c:v>4.5669750000000002E-2</c:v>
                </c:pt>
                <c:pt idx="1491">
                  <c:v>4.565338E-2</c:v>
                </c:pt>
                <c:pt idx="1492">
                  <c:v>4.5690380000000003E-2</c:v>
                </c:pt>
                <c:pt idx="1493">
                  <c:v>4.5668029999999998E-2</c:v>
                </c:pt>
                <c:pt idx="1494">
                  <c:v>4.5670040000000002E-2</c:v>
                </c:pt>
                <c:pt idx="1495">
                  <c:v>4.563118E-2</c:v>
                </c:pt>
                <c:pt idx="1496">
                  <c:v>4.570076E-2</c:v>
                </c:pt>
                <c:pt idx="1497">
                  <c:v>4.565847E-2</c:v>
                </c:pt>
                <c:pt idx="1498">
                  <c:v>4.5654019999999997E-2</c:v>
                </c:pt>
                <c:pt idx="1499">
                  <c:v>4.566928E-2</c:v>
                </c:pt>
                <c:pt idx="1500">
                  <c:v>4.5693539999999998E-2</c:v>
                </c:pt>
                <c:pt idx="1501">
                  <c:v>4.5689809999999997E-2</c:v>
                </c:pt>
                <c:pt idx="1502">
                  <c:v>4.566332E-2</c:v>
                </c:pt>
                <c:pt idx="1503">
                  <c:v>4.5688659999999999E-2</c:v>
                </c:pt>
                <c:pt idx="1504">
                  <c:v>4.5671080000000003E-2</c:v>
                </c:pt>
                <c:pt idx="1505">
                  <c:v>4.5683250000000002E-2</c:v>
                </c:pt>
                <c:pt idx="1506">
                  <c:v>4.5682159999999999E-2</c:v>
                </c:pt>
                <c:pt idx="1507">
                  <c:v>4.5674220000000001E-2</c:v>
                </c:pt>
                <c:pt idx="1508">
                  <c:v>4.5660949999999999E-2</c:v>
                </c:pt>
                <c:pt idx="1509">
                  <c:v>4.5670950000000002E-2</c:v>
                </c:pt>
                <c:pt idx="1510">
                  <c:v>4.5644650000000002E-2</c:v>
                </c:pt>
                <c:pt idx="1511">
                  <c:v>4.5644690000000002E-2</c:v>
                </c:pt>
                <c:pt idx="1512">
                  <c:v>4.56528E-2</c:v>
                </c:pt>
                <c:pt idx="1513">
                  <c:v>4.5670099999999998E-2</c:v>
                </c:pt>
                <c:pt idx="1514">
                  <c:v>4.564373E-2</c:v>
                </c:pt>
                <c:pt idx="1515">
                  <c:v>4.5701980000000003E-2</c:v>
                </c:pt>
                <c:pt idx="1516">
                  <c:v>4.5669370000000001E-2</c:v>
                </c:pt>
                <c:pt idx="1517">
                  <c:v>4.5696590000000002E-2</c:v>
                </c:pt>
                <c:pt idx="1518">
                  <c:v>4.5651249999999997E-2</c:v>
                </c:pt>
                <c:pt idx="1519">
                  <c:v>4.5687720000000001E-2</c:v>
                </c:pt>
                <c:pt idx="1520">
                  <c:v>4.5656950000000002E-2</c:v>
                </c:pt>
                <c:pt idx="1521">
                  <c:v>4.5655069999999999E-2</c:v>
                </c:pt>
                <c:pt idx="1522">
                  <c:v>4.566518E-2</c:v>
                </c:pt>
                <c:pt idx="1523">
                  <c:v>4.5672009999999999E-2</c:v>
                </c:pt>
                <c:pt idx="1524">
                  <c:v>4.5690370000000001E-2</c:v>
                </c:pt>
                <c:pt idx="1525">
                  <c:v>4.5650950000000003E-2</c:v>
                </c:pt>
                <c:pt idx="1526">
                  <c:v>4.5701899999999997E-2</c:v>
                </c:pt>
                <c:pt idx="1527">
                  <c:v>4.5682559999999997E-2</c:v>
                </c:pt>
                <c:pt idx="1528">
                  <c:v>4.566344E-2</c:v>
                </c:pt>
                <c:pt idx="1529">
                  <c:v>4.5645539999999998E-2</c:v>
                </c:pt>
                <c:pt idx="1530">
                  <c:v>4.566344E-2</c:v>
                </c:pt>
                <c:pt idx="1531">
                  <c:v>4.5680940000000003E-2</c:v>
                </c:pt>
                <c:pt idx="1532">
                  <c:v>4.5644459999999998E-2</c:v>
                </c:pt>
                <c:pt idx="1533">
                  <c:v>4.5662420000000002E-2</c:v>
                </c:pt>
                <c:pt idx="1534">
                  <c:v>4.5615999999999997E-2</c:v>
                </c:pt>
                <c:pt idx="1535">
                  <c:v>4.5651909999999997E-2</c:v>
                </c:pt>
                <c:pt idx="1536">
                  <c:v>4.5654019999999997E-2</c:v>
                </c:pt>
                <c:pt idx="1537">
                  <c:v>4.5702779999999998E-2</c:v>
                </c:pt>
                <c:pt idx="1538">
                  <c:v>4.56528E-2</c:v>
                </c:pt>
                <c:pt idx="1539">
                  <c:v>4.5684120000000002E-2</c:v>
                </c:pt>
                <c:pt idx="1540">
                  <c:v>4.5716229999999997E-2</c:v>
                </c:pt>
                <c:pt idx="1541">
                  <c:v>4.568316E-2</c:v>
                </c:pt>
                <c:pt idx="1542">
                  <c:v>4.5666020000000002E-2</c:v>
                </c:pt>
                <c:pt idx="1543">
                  <c:v>4.5662660000000001E-2</c:v>
                </c:pt>
                <c:pt idx="1544">
                  <c:v>4.5684139999999998E-2</c:v>
                </c:pt>
                <c:pt idx="1545">
                  <c:v>4.5695090000000001E-2</c:v>
                </c:pt>
                <c:pt idx="1546">
                  <c:v>4.563296E-2</c:v>
                </c:pt>
                <c:pt idx="1547">
                  <c:v>4.565234E-2</c:v>
                </c:pt>
                <c:pt idx="1548">
                  <c:v>4.563441E-2</c:v>
                </c:pt>
                <c:pt idx="1549">
                  <c:v>4.565628E-2</c:v>
                </c:pt>
                <c:pt idx="1550">
                  <c:v>4.5675979999999998E-2</c:v>
                </c:pt>
                <c:pt idx="1551">
                  <c:v>4.5628130000000003E-2</c:v>
                </c:pt>
                <c:pt idx="1552">
                  <c:v>4.5636740000000002E-2</c:v>
                </c:pt>
                <c:pt idx="1553">
                  <c:v>4.5656549999999997E-2</c:v>
                </c:pt>
                <c:pt idx="1554">
                  <c:v>4.562774E-2</c:v>
                </c:pt>
                <c:pt idx="1555">
                  <c:v>4.5644650000000002E-2</c:v>
                </c:pt>
                <c:pt idx="1556">
                  <c:v>4.5634290000000001E-2</c:v>
                </c:pt>
                <c:pt idx="1557">
                  <c:v>4.563801E-2</c:v>
                </c:pt>
                <c:pt idx="1558">
                  <c:v>4.5649259999999997E-2</c:v>
                </c:pt>
                <c:pt idx="1559">
                  <c:v>4.5659730000000003E-2</c:v>
                </c:pt>
                <c:pt idx="1560">
                  <c:v>4.5640989999999999E-2</c:v>
                </c:pt>
                <c:pt idx="1561">
                  <c:v>4.5635330000000002E-2</c:v>
                </c:pt>
                <c:pt idx="1562">
                  <c:v>4.5697550000000003E-2</c:v>
                </c:pt>
                <c:pt idx="1563">
                  <c:v>4.5613040000000001E-2</c:v>
                </c:pt>
                <c:pt idx="1564">
                  <c:v>4.5655149999999999E-2</c:v>
                </c:pt>
                <c:pt idx="1565">
                  <c:v>4.566398E-2</c:v>
                </c:pt>
                <c:pt idx="1566">
                  <c:v>4.5637740000000003E-2</c:v>
                </c:pt>
                <c:pt idx="1567">
                  <c:v>4.5648059999999997E-2</c:v>
                </c:pt>
                <c:pt idx="1568">
                  <c:v>4.5622330000000003E-2</c:v>
                </c:pt>
                <c:pt idx="1569">
                  <c:v>4.5665789999999998E-2</c:v>
                </c:pt>
                <c:pt idx="1570">
                  <c:v>4.5655330000000001E-2</c:v>
                </c:pt>
                <c:pt idx="1571">
                  <c:v>4.5652789999999999E-2</c:v>
                </c:pt>
                <c:pt idx="1572">
                  <c:v>4.565462E-2</c:v>
                </c:pt>
                <c:pt idx="1573">
                  <c:v>4.5656599999999999E-2</c:v>
                </c:pt>
                <c:pt idx="1574">
                  <c:v>4.5655559999999998E-2</c:v>
                </c:pt>
                <c:pt idx="1575">
                  <c:v>4.5633880000000002E-2</c:v>
                </c:pt>
                <c:pt idx="1576">
                  <c:v>4.5656969999999998E-2</c:v>
                </c:pt>
                <c:pt idx="1577">
                  <c:v>4.5669309999999998E-2</c:v>
                </c:pt>
                <c:pt idx="1578">
                  <c:v>4.5641300000000003E-2</c:v>
                </c:pt>
                <c:pt idx="1579">
                  <c:v>4.5666970000000001E-2</c:v>
                </c:pt>
                <c:pt idx="1580">
                  <c:v>4.5654489999999999E-2</c:v>
                </c:pt>
                <c:pt idx="1581">
                  <c:v>4.5628389999999998E-2</c:v>
                </c:pt>
                <c:pt idx="1582">
                  <c:v>4.5661550000000002E-2</c:v>
                </c:pt>
                <c:pt idx="1583">
                  <c:v>4.5664509999999998E-2</c:v>
                </c:pt>
                <c:pt idx="1584">
                  <c:v>4.5642330000000002E-2</c:v>
                </c:pt>
                <c:pt idx="1585">
                  <c:v>4.565661E-2</c:v>
                </c:pt>
                <c:pt idx="1586">
                  <c:v>4.5634729999999998E-2</c:v>
                </c:pt>
                <c:pt idx="1587">
                  <c:v>4.5633769999999997E-2</c:v>
                </c:pt>
                <c:pt idx="1588">
                  <c:v>4.5624089999999999E-2</c:v>
                </c:pt>
                <c:pt idx="1589">
                  <c:v>4.5633409999999999E-2</c:v>
                </c:pt>
                <c:pt idx="1590">
                  <c:v>4.5623480000000001E-2</c:v>
                </c:pt>
                <c:pt idx="1591">
                  <c:v>4.5647269999999997E-2</c:v>
                </c:pt>
                <c:pt idx="1592">
                  <c:v>4.5654269999999997E-2</c:v>
                </c:pt>
                <c:pt idx="1593">
                  <c:v>4.5626849999999997E-2</c:v>
                </c:pt>
                <c:pt idx="1594">
                  <c:v>4.5679419999999998E-2</c:v>
                </c:pt>
                <c:pt idx="1595">
                  <c:v>4.5634880000000003E-2</c:v>
                </c:pt>
                <c:pt idx="1596">
                  <c:v>4.5661199999999999E-2</c:v>
                </c:pt>
                <c:pt idx="1597">
                  <c:v>4.5657129999999997E-2</c:v>
                </c:pt>
                <c:pt idx="1598">
                  <c:v>4.5650740000000002E-2</c:v>
                </c:pt>
                <c:pt idx="1599">
                  <c:v>4.564787E-2</c:v>
                </c:pt>
                <c:pt idx="1600">
                  <c:v>4.5620710000000002E-2</c:v>
                </c:pt>
                <c:pt idx="1601">
                  <c:v>4.5651259999999999E-2</c:v>
                </c:pt>
                <c:pt idx="1602">
                  <c:v>4.5615360000000001E-2</c:v>
                </c:pt>
                <c:pt idx="1603">
                  <c:v>4.5617209999999998E-2</c:v>
                </c:pt>
                <c:pt idx="1604">
                  <c:v>4.5618230000000003E-2</c:v>
                </c:pt>
                <c:pt idx="1605">
                  <c:v>4.563482E-2</c:v>
                </c:pt>
                <c:pt idx="1606">
                  <c:v>4.5623240000000002E-2</c:v>
                </c:pt>
                <c:pt idx="1607">
                  <c:v>4.5637400000000002E-2</c:v>
                </c:pt>
                <c:pt idx="1608">
                  <c:v>4.5622059999999999E-2</c:v>
                </c:pt>
                <c:pt idx="1609">
                  <c:v>4.5641429999999997E-2</c:v>
                </c:pt>
                <c:pt idx="1610">
                  <c:v>4.5650419999999997E-2</c:v>
                </c:pt>
                <c:pt idx="1611">
                  <c:v>4.5602530000000002E-2</c:v>
                </c:pt>
                <c:pt idx="1612">
                  <c:v>4.5599319999999999E-2</c:v>
                </c:pt>
                <c:pt idx="1613">
                  <c:v>4.5663250000000002E-2</c:v>
                </c:pt>
                <c:pt idx="1614">
                  <c:v>4.565135E-2</c:v>
                </c:pt>
                <c:pt idx="1615">
                  <c:v>4.559589E-2</c:v>
                </c:pt>
                <c:pt idx="1616">
                  <c:v>4.5616570000000002E-2</c:v>
                </c:pt>
                <c:pt idx="1617">
                  <c:v>4.5596270000000001E-2</c:v>
                </c:pt>
                <c:pt idx="1618">
                  <c:v>4.562687E-2</c:v>
                </c:pt>
                <c:pt idx="1619">
                  <c:v>4.5602450000000003E-2</c:v>
                </c:pt>
                <c:pt idx="1620">
                  <c:v>4.5609469999999999E-2</c:v>
                </c:pt>
                <c:pt idx="1621">
                  <c:v>4.5613069999999999E-2</c:v>
                </c:pt>
                <c:pt idx="1622">
                  <c:v>4.5629500000000003E-2</c:v>
                </c:pt>
                <c:pt idx="1623">
                  <c:v>4.5608080000000002E-2</c:v>
                </c:pt>
                <c:pt idx="1624">
                  <c:v>4.5660439999999997E-2</c:v>
                </c:pt>
                <c:pt idx="1625">
                  <c:v>4.5589169999999998E-2</c:v>
                </c:pt>
                <c:pt idx="1626">
                  <c:v>4.5630629999999998E-2</c:v>
                </c:pt>
                <c:pt idx="1627">
                  <c:v>4.5596699999999997E-2</c:v>
                </c:pt>
                <c:pt idx="1628">
                  <c:v>4.5638270000000002E-2</c:v>
                </c:pt>
                <c:pt idx="1629">
                  <c:v>4.5634300000000003E-2</c:v>
                </c:pt>
                <c:pt idx="1630">
                  <c:v>4.5615650000000001E-2</c:v>
                </c:pt>
                <c:pt idx="1631">
                  <c:v>4.5569230000000002E-2</c:v>
                </c:pt>
                <c:pt idx="1632">
                  <c:v>4.5606109999999998E-2</c:v>
                </c:pt>
                <c:pt idx="1633">
                  <c:v>4.561784E-2</c:v>
                </c:pt>
                <c:pt idx="1634">
                  <c:v>4.5590209999999999E-2</c:v>
                </c:pt>
                <c:pt idx="1635">
                  <c:v>4.5609490000000003E-2</c:v>
                </c:pt>
                <c:pt idx="1636">
                  <c:v>4.5651270000000001E-2</c:v>
                </c:pt>
                <c:pt idx="1637">
                  <c:v>4.565756E-2</c:v>
                </c:pt>
                <c:pt idx="1638">
                  <c:v>4.5608049999999997E-2</c:v>
                </c:pt>
                <c:pt idx="1639">
                  <c:v>4.5563939999999997E-2</c:v>
                </c:pt>
                <c:pt idx="1640">
                  <c:v>4.566779E-2</c:v>
                </c:pt>
                <c:pt idx="1641">
                  <c:v>4.5578029999999999E-2</c:v>
                </c:pt>
                <c:pt idx="1642">
                  <c:v>4.5579460000000002E-2</c:v>
                </c:pt>
                <c:pt idx="1643">
                  <c:v>4.5615660000000002E-2</c:v>
                </c:pt>
                <c:pt idx="1644">
                  <c:v>4.5592170000000001E-2</c:v>
                </c:pt>
                <c:pt idx="1645">
                  <c:v>4.5611600000000002E-2</c:v>
                </c:pt>
                <c:pt idx="1646">
                  <c:v>4.5620359999999999E-2</c:v>
                </c:pt>
                <c:pt idx="1647">
                  <c:v>4.56651E-2</c:v>
                </c:pt>
                <c:pt idx="1648">
                  <c:v>4.5622629999999997E-2</c:v>
                </c:pt>
                <c:pt idx="1649">
                  <c:v>4.5571189999999998E-2</c:v>
                </c:pt>
                <c:pt idx="1650">
                  <c:v>4.5604730000000003E-2</c:v>
                </c:pt>
                <c:pt idx="1651">
                  <c:v>4.5620470000000003E-2</c:v>
                </c:pt>
                <c:pt idx="1652">
                  <c:v>4.5590289999999999E-2</c:v>
                </c:pt>
                <c:pt idx="1653">
                  <c:v>4.5624020000000001E-2</c:v>
                </c:pt>
                <c:pt idx="1654">
                  <c:v>4.5591279999999998E-2</c:v>
                </c:pt>
                <c:pt idx="1655">
                  <c:v>4.5623530000000002E-2</c:v>
                </c:pt>
                <c:pt idx="1656">
                  <c:v>4.561714E-2</c:v>
                </c:pt>
                <c:pt idx="1657">
                  <c:v>4.560318E-2</c:v>
                </c:pt>
                <c:pt idx="1658">
                  <c:v>4.56026E-2</c:v>
                </c:pt>
                <c:pt idx="1659">
                  <c:v>4.5627389999999997E-2</c:v>
                </c:pt>
                <c:pt idx="1660">
                  <c:v>4.5576800000000001E-2</c:v>
                </c:pt>
                <c:pt idx="1661">
                  <c:v>4.562078E-2</c:v>
                </c:pt>
                <c:pt idx="1662">
                  <c:v>4.5586580000000002E-2</c:v>
                </c:pt>
                <c:pt idx="1663">
                  <c:v>4.5609520000000001E-2</c:v>
                </c:pt>
                <c:pt idx="1664">
                  <c:v>4.559875E-2</c:v>
                </c:pt>
                <c:pt idx="1665">
                  <c:v>4.5595690000000001E-2</c:v>
                </c:pt>
                <c:pt idx="1666">
                  <c:v>4.5573870000000002E-2</c:v>
                </c:pt>
                <c:pt idx="1667">
                  <c:v>4.5568409999999997E-2</c:v>
                </c:pt>
                <c:pt idx="1668">
                  <c:v>4.5575499999999998E-2</c:v>
                </c:pt>
                <c:pt idx="1669">
                  <c:v>4.557079E-2</c:v>
                </c:pt>
                <c:pt idx="1670">
                  <c:v>4.5602330000000003E-2</c:v>
                </c:pt>
                <c:pt idx="1671">
                  <c:v>4.5579349999999998E-2</c:v>
                </c:pt>
                <c:pt idx="1672">
                  <c:v>4.5579719999999997E-2</c:v>
                </c:pt>
                <c:pt idx="1673">
                  <c:v>4.5577850000000003E-2</c:v>
                </c:pt>
                <c:pt idx="1674">
                  <c:v>4.5608120000000002E-2</c:v>
                </c:pt>
                <c:pt idx="1675">
                  <c:v>4.5600439999999999E-2</c:v>
                </c:pt>
                <c:pt idx="1676">
                  <c:v>4.5571380000000002E-2</c:v>
                </c:pt>
                <c:pt idx="1677">
                  <c:v>4.5591039999999999E-2</c:v>
                </c:pt>
                <c:pt idx="1678">
                  <c:v>4.5581490000000002E-2</c:v>
                </c:pt>
                <c:pt idx="1679">
                  <c:v>4.5582230000000001E-2</c:v>
                </c:pt>
                <c:pt idx="1680">
                  <c:v>4.5574360000000001E-2</c:v>
                </c:pt>
                <c:pt idx="1681">
                  <c:v>4.5602749999999997E-2</c:v>
                </c:pt>
                <c:pt idx="1682">
                  <c:v>4.5570699999999999E-2</c:v>
                </c:pt>
                <c:pt idx="1683">
                  <c:v>4.5551029999999999E-2</c:v>
                </c:pt>
                <c:pt idx="1684">
                  <c:v>4.5579620000000001E-2</c:v>
                </c:pt>
                <c:pt idx="1685">
                  <c:v>4.5598380000000001E-2</c:v>
                </c:pt>
                <c:pt idx="1686">
                  <c:v>4.562857E-2</c:v>
                </c:pt>
                <c:pt idx="1687">
                  <c:v>4.5582030000000003E-2</c:v>
                </c:pt>
                <c:pt idx="1688">
                  <c:v>4.5543380000000001E-2</c:v>
                </c:pt>
                <c:pt idx="1689">
                  <c:v>4.5599029999999999E-2</c:v>
                </c:pt>
                <c:pt idx="1690">
                  <c:v>4.5563230000000003E-2</c:v>
                </c:pt>
                <c:pt idx="1691">
                  <c:v>4.5587450000000002E-2</c:v>
                </c:pt>
                <c:pt idx="1692">
                  <c:v>4.5548999999999999E-2</c:v>
                </c:pt>
                <c:pt idx="1693">
                  <c:v>4.552639E-2</c:v>
                </c:pt>
                <c:pt idx="1694">
                  <c:v>4.5547020000000001E-2</c:v>
                </c:pt>
                <c:pt idx="1695">
                  <c:v>4.555128E-2</c:v>
                </c:pt>
                <c:pt idx="1696">
                  <c:v>4.5511410000000002E-2</c:v>
                </c:pt>
                <c:pt idx="1697">
                  <c:v>4.5560580000000003E-2</c:v>
                </c:pt>
                <c:pt idx="1698">
                  <c:v>4.5547589999999999E-2</c:v>
                </c:pt>
                <c:pt idx="1699">
                  <c:v>4.5547509999999999E-2</c:v>
                </c:pt>
                <c:pt idx="1700">
                  <c:v>4.5567129999999997E-2</c:v>
                </c:pt>
                <c:pt idx="1701">
                  <c:v>4.5544380000000002E-2</c:v>
                </c:pt>
                <c:pt idx="1702">
                  <c:v>4.555066E-2</c:v>
                </c:pt>
                <c:pt idx="1703">
                  <c:v>4.553455E-2</c:v>
                </c:pt>
                <c:pt idx="1704">
                  <c:v>4.5588450000000003E-2</c:v>
                </c:pt>
                <c:pt idx="1705">
                  <c:v>4.5590169999999999E-2</c:v>
                </c:pt>
                <c:pt idx="1706">
                  <c:v>4.5552929999999998E-2</c:v>
                </c:pt>
                <c:pt idx="1707">
                  <c:v>4.558777E-2</c:v>
                </c:pt>
                <c:pt idx="1708">
                  <c:v>4.5580080000000002E-2</c:v>
                </c:pt>
                <c:pt idx="1709">
                  <c:v>4.555004E-2</c:v>
                </c:pt>
                <c:pt idx="1710">
                  <c:v>4.5553740000000002E-2</c:v>
                </c:pt>
                <c:pt idx="1711">
                  <c:v>4.5559420000000003E-2</c:v>
                </c:pt>
                <c:pt idx="1712">
                  <c:v>4.5539080000000003E-2</c:v>
                </c:pt>
                <c:pt idx="1713">
                  <c:v>4.5507300000000001E-2</c:v>
                </c:pt>
                <c:pt idx="1714">
                  <c:v>4.5564380000000002E-2</c:v>
                </c:pt>
                <c:pt idx="1715">
                  <c:v>4.5552500000000003E-2</c:v>
                </c:pt>
                <c:pt idx="1716">
                  <c:v>4.5580660000000002E-2</c:v>
                </c:pt>
                <c:pt idx="1717">
                  <c:v>4.5589980000000002E-2</c:v>
                </c:pt>
                <c:pt idx="1718">
                  <c:v>4.557129E-2</c:v>
                </c:pt>
                <c:pt idx="1719">
                  <c:v>4.5545179999999998E-2</c:v>
                </c:pt>
                <c:pt idx="1720">
                  <c:v>4.5571420000000001E-2</c:v>
                </c:pt>
                <c:pt idx="1721">
                  <c:v>4.5549529999999998E-2</c:v>
                </c:pt>
                <c:pt idx="1722">
                  <c:v>4.551115E-2</c:v>
                </c:pt>
                <c:pt idx="1723">
                  <c:v>4.5529760000000002E-2</c:v>
                </c:pt>
                <c:pt idx="1724">
                  <c:v>4.5571239999999999E-2</c:v>
                </c:pt>
                <c:pt idx="1725">
                  <c:v>4.555534E-2</c:v>
                </c:pt>
                <c:pt idx="1726">
                  <c:v>4.5521260000000001E-2</c:v>
                </c:pt>
                <c:pt idx="1727">
                  <c:v>4.5525059999999999E-2</c:v>
                </c:pt>
                <c:pt idx="1728">
                  <c:v>4.556023E-2</c:v>
                </c:pt>
                <c:pt idx="1729">
                  <c:v>4.555095E-2</c:v>
                </c:pt>
                <c:pt idx="1730">
                  <c:v>4.5497360000000001E-2</c:v>
                </c:pt>
                <c:pt idx="1731">
                  <c:v>4.5548680000000001E-2</c:v>
                </c:pt>
                <c:pt idx="1732">
                  <c:v>4.5505829999999997E-2</c:v>
                </c:pt>
                <c:pt idx="1733">
                  <c:v>4.5530519999999998E-2</c:v>
                </c:pt>
                <c:pt idx="1734">
                  <c:v>4.548029E-2</c:v>
                </c:pt>
                <c:pt idx="1735">
                  <c:v>4.5574370000000003E-2</c:v>
                </c:pt>
                <c:pt idx="1736">
                  <c:v>4.552283E-2</c:v>
                </c:pt>
                <c:pt idx="1737">
                  <c:v>4.5544660000000001E-2</c:v>
                </c:pt>
                <c:pt idx="1738">
                  <c:v>4.5521699999999998E-2</c:v>
                </c:pt>
                <c:pt idx="1739">
                  <c:v>4.552834E-2</c:v>
                </c:pt>
                <c:pt idx="1740">
                  <c:v>4.5529269999999997E-2</c:v>
                </c:pt>
                <c:pt idx="1741">
                  <c:v>4.5563920000000001E-2</c:v>
                </c:pt>
                <c:pt idx="1742">
                  <c:v>4.5568490000000003E-2</c:v>
                </c:pt>
                <c:pt idx="1743">
                  <c:v>4.5531969999999998E-2</c:v>
                </c:pt>
                <c:pt idx="1744">
                  <c:v>4.5531879999999997E-2</c:v>
                </c:pt>
                <c:pt idx="1745">
                  <c:v>4.5519820000000003E-2</c:v>
                </c:pt>
                <c:pt idx="1746">
                  <c:v>4.5555449999999997E-2</c:v>
                </c:pt>
                <c:pt idx="1747">
                  <c:v>4.5519459999999998E-2</c:v>
                </c:pt>
                <c:pt idx="1748">
                  <c:v>4.5508170000000001E-2</c:v>
                </c:pt>
                <c:pt idx="1749">
                  <c:v>4.5499869999999998E-2</c:v>
                </c:pt>
                <c:pt idx="1750">
                  <c:v>4.5521930000000002E-2</c:v>
                </c:pt>
                <c:pt idx="1751">
                  <c:v>4.546973E-2</c:v>
                </c:pt>
                <c:pt idx="1752">
                  <c:v>4.5479400000000003E-2</c:v>
                </c:pt>
                <c:pt idx="1753">
                  <c:v>4.548924E-2</c:v>
                </c:pt>
                <c:pt idx="1754">
                  <c:v>4.5509330000000001E-2</c:v>
                </c:pt>
                <c:pt idx="1755">
                  <c:v>4.5527140000000001E-2</c:v>
                </c:pt>
                <c:pt idx="1756">
                  <c:v>4.5511870000000003E-2</c:v>
                </c:pt>
                <c:pt idx="1757">
                  <c:v>4.5513530000000003E-2</c:v>
                </c:pt>
                <c:pt idx="1758">
                  <c:v>4.5575320000000002E-2</c:v>
                </c:pt>
                <c:pt idx="1759">
                  <c:v>4.5488960000000002E-2</c:v>
                </c:pt>
                <c:pt idx="1760">
                  <c:v>4.5453569999999999E-2</c:v>
                </c:pt>
                <c:pt idx="1761">
                  <c:v>4.5501850000000003E-2</c:v>
                </c:pt>
                <c:pt idx="1762">
                  <c:v>4.5519179999999999E-2</c:v>
                </c:pt>
                <c:pt idx="1763">
                  <c:v>4.5496839999999997E-2</c:v>
                </c:pt>
                <c:pt idx="1764">
                  <c:v>4.548526E-2</c:v>
                </c:pt>
                <c:pt idx="1765">
                  <c:v>4.5484049999999998E-2</c:v>
                </c:pt>
                <c:pt idx="1766">
                  <c:v>4.5537500000000002E-2</c:v>
                </c:pt>
                <c:pt idx="1767">
                  <c:v>4.5495010000000002E-2</c:v>
                </c:pt>
                <c:pt idx="1768">
                  <c:v>4.5484379999999998E-2</c:v>
                </c:pt>
                <c:pt idx="1769">
                  <c:v>4.5522449999999999E-2</c:v>
                </c:pt>
                <c:pt idx="1770">
                  <c:v>4.5470070000000001E-2</c:v>
                </c:pt>
                <c:pt idx="1771">
                  <c:v>4.5482099999999998E-2</c:v>
                </c:pt>
                <c:pt idx="1772">
                  <c:v>4.5467510000000003E-2</c:v>
                </c:pt>
                <c:pt idx="1773">
                  <c:v>4.5541239999999997E-2</c:v>
                </c:pt>
                <c:pt idx="1774">
                  <c:v>4.549951E-2</c:v>
                </c:pt>
                <c:pt idx="1775">
                  <c:v>4.552602E-2</c:v>
                </c:pt>
                <c:pt idx="1776">
                  <c:v>4.5513249999999998E-2</c:v>
                </c:pt>
                <c:pt idx="1777">
                  <c:v>4.5495439999999998E-2</c:v>
                </c:pt>
                <c:pt idx="1778">
                  <c:v>4.551467E-2</c:v>
                </c:pt>
                <c:pt idx="1779">
                  <c:v>4.5449660000000003E-2</c:v>
                </c:pt>
                <c:pt idx="1780">
                  <c:v>4.5467340000000002E-2</c:v>
                </c:pt>
                <c:pt idx="1781">
                  <c:v>4.5468389999999997E-2</c:v>
                </c:pt>
                <c:pt idx="1782">
                  <c:v>4.5424190000000003E-2</c:v>
                </c:pt>
                <c:pt idx="1783">
                  <c:v>4.5481840000000003E-2</c:v>
                </c:pt>
                <c:pt idx="1784">
                  <c:v>4.5472619999999998E-2</c:v>
                </c:pt>
                <c:pt idx="1785">
                  <c:v>4.5537139999999997E-2</c:v>
                </c:pt>
                <c:pt idx="1786">
                  <c:v>4.5499350000000001E-2</c:v>
                </c:pt>
                <c:pt idx="1787">
                  <c:v>4.5517500000000002E-2</c:v>
                </c:pt>
                <c:pt idx="1788">
                  <c:v>4.5541970000000001E-2</c:v>
                </c:pt>
                <c:pt idx="1789">
                  <c:v>4.5502300000000002E-2</c:v>
                </c:pt>
                <c:pt idx="1790">
                  <c:v>4.5485110000000002E-2</c:v>
                </c:pt>
                <c:pt idx="1791">
                  <c:v>4.5484620000000003E-2</c:v>
                </c:pt>
                <c:pt idx="1792">
                  <c:v>4.5447990000000001E-2</c:v>
                </c:pt>
                <c:pt idx="1793">
                  <c:v>4.545689E-2</c:v>
                </c:pt>
                <c:pt idx="1794">
                  <c:v>4.5471299999999999E-2</c:v>
                </c:pt>
                <c:pt idx="1795">
                  <c:v>4.5477679999999999E-2</c:v>
                </c:pt>
                <c:pt idx="1796">
                  <c:v>4.5425199999999999E-2</c:v>
                </c:pt>
                <c:pt idx="1797">
                  <c:v>4.5411939999999998E-2</c:v>
                </c:pt>
                <c:pt idx="1798">
                  <c:v>4.5445069999999997E-2</c:v>
                </c:pt>
                <c:pt idx="1799">
                  <c:v>4.5427509999999997E-2</c:v>
                </c:pt>
                <c:pt idx="1800">
                  <c:v>4.5437699999999998E-2</c:v>
                </c:pt>
                <c:pt idx="1801">
                  <c:v>4.547785E-2</c:v>
                </c:pt>
                <c:pt idx="1802">
                  <c:v>4.5463299999999998E-2</c:v>
                </c:pt>
                <c:pt idx="1803">
                  <c:v>4.5492329999999997E-2</c:v>
                </c:pt>
                <c:pt idx="1804">
                  <c:v>4.5451819999999997E-2</c:v>
                </c:pt>
                <c:pt idx="1805">
                  <c:v>4.5433300000000003E-2</c:v>
                </c:pt>
                <c:pt idx="1806">
                  <c:v>4.5443629999999999E-2</c:v>
                </c:pt>
                <c:pt idx="1807">
                  <c:v>4.5411229999999997E-2</c:v>
                </c:pt>
                <c:pt idx="1808">
                  <c:v>4.5481500000000001E-2</c:v>
                </c:pt>
                <c:pt idx="1809">
                  <c:v>4.5405910000000001E-2</c:v>
                </c:pt>
                <c:pt idx="1810">
                  <c:v>4.5511599999999999E-2</c:v>
                </c:pt>
                <c:pt idx="1811">
                  <c:v>4.5429549999999999E-2</c:v>
                </c:pt>
                <c:pt idx="1812">
                  <c:v>4.5462460000000003E-2</c:v>
                </c:pt>
                <c:pt idx="1813">
                  <c:v>4.5425449999999999E-2</c:v>
                </c:pt>
                <c:pt idx="1814">
                  <c:v>4.5456330000000003E-2</c:v>
                </c:pt>
                <c:pt idx="1815">
                  <c:v>4.5447510000000003E-2</c:v>
                </c:pt>
                <c:pt idx="1816">
                  <c:v>4.5429780000000003E-2</c:v>
                </c:pt>
                <c:pt idx="1817">
                  <c:v>4.5471320000000003E-2</c:v>
                </c:pt>
                <c:pt idx="1818">
                  <c:v>4.5433389999999997E-2</c:v>
                </c:pt>
                <c:pt idx="1819">
                  <c:v>4.5393950000000002E-2</c:v>
                </c:pt>
                <c:pt idx="1820">
                  <c:v>4.5435709999999997E-2</c:v>
                </c:pt>
                <c:pt idx="1821">
                  <c:v>4.5416119999999997E-2</c:v>
                </c:pt>
                <c:pt idx="1822">
                  <c:v>4.5408850000000001E-2</c:v>
                </c:pt>
                <c:pt idx="1823">
                  <c:v>4.5424010000000001E-2</c:v>
                </c:pt>
                <c:pt idx="1824">
                  <c:v>4.5406759999999997E-2</c:v>
                </c:pt>
                <c:pt idx="1825">
                  <c:v>4.5431689999999997E-2</c:v>
                </c:pt>
                <c:pt idx="1826">
                  <c:v>4.5419800000000003E-2</c:v>
                </c:pt>
                <c:pt idx="1827">
                  <c:v>4.5438899999999997E-2</c:v>
                </c:pt>
                <c:pt idx="1828">
                  <c:v>4.5412130000000002E-2</c:v>
                </c:pt>
                <c:pt idx="1829">
                  <c:v>4.5391359999999999E-2</c:v>
                </c:pt>
                <c:pt idx="1830">
                  <c:v>4.5420809999999999E-2</c:v>
                </c:pt>
                <c:pt idx="1831">
                  <c:v>4.5435000000000003E-2</c:v>
                </c:pt>
                <c:pt idx="1832">
                  <c:v>4.5415049999999998E-2</c:v>
                </c:pt>
                <c:pt idx="1833">
                  <c:v>4.5384559999999997E-2</c:v>
                </c:pt>
                <c:pt idx="1834">
                  <c:v>4.5410310000000002E-2</c:v>
                </c:pt>
                <c:pt idx="1835">
                  <c:v>4.540922E-2</c:v>
                </c:pt>
                <c:pt idx="1836">
                  <c:v>4.5405139999999997E-2</c:v>
                </c:pt>
                <c:pt idx="1837">
                  <c:v>4.5424970000000002E-2</c:v>
                </c:pt>
                <c:pt idx="1838">
                  <c:v>4.5477490000000002E-2</c:v>
                </c:pt>
                <c:pt idx="1839">
                  <c:v>4.5466670000000001E-2</c:v>
                </c:pt>
                <c:pt idx="1840">
                  <c:v>4.5526480000000001E-2</c:v>
                </c:pt>
                <c:pt idx="1841">
                  <c:v>4.5495309999999997E-2</c:v>
                </c:pt>
                <c:pt idx="1842">
                  <c:v>4.5472119999999998E-2</c:v>
                </c:pt>
                <c:pt idx="1843">
                  <c:v>4.5507010000000001E-2</c:v>
                </c:pt>
                <c:pt idx="1844">
                  <c:v>4.5503879999999997E-2</c:v>
                </c:pt>
                <c:pt idx="1845">
                  <c:v>4.5503849999999998E-2</c:v>
                </c:pt>
                <c:pt idx="1846">
                  <c:v>4.550121E-2</c:v>
                </c:pt>
                <c:pt idx="1847">
                  <c:v>4.5546740000000002E-2</c:v>
                </c:pt>
                <c:pt idx="1848">
                  <c:v>4.5567440000000001E-2</c:v>
                </c:pt>
                <c:pt idx="1849">
                  <c:v>4.5533659999999997E-2</c:v>
                </c:pt>
                <c:pt idx="1850">
                  <c:v>4.5565700000000001E-2</c:v>
                </c:pt>
                <c:pt idx="1851">
                  <c:v>4.5630650000000002E-2</c:v>
                </c:pt>
                <c:pt idx="1852">
                  <c:v>4.5620870000000001E-2</c:v>
                </c:pt>
                <c:pt idx="1853">
                  <c:v>4.564414E-2</c:v>
                </c:pt>
                <c:pt idx="1854">
                  <c:v>4.5628729999999999E-2</c:v>
                </c:pt>
                <c:pt idx="1855">
                  <c:v>4.5652239999999997E-2</c:v>
                </c:pt>
                <c:pt idx="1856">
                  <c:v>4.5653430000000002E-2</c:v>
                </c:pt>
                <c:pt idx="1857">
                  <c:v>4.5620870000000001E-2</c:v>
                </c:pt>
                <c:pt idx="1858">
                  <c:v>4.568552E-2</c:v>
                </c:pt>
                <c:pt idx="1859">
                  <c:v>4.567065E-2</c:v>
                </c:pt>
                <c:pt idx="1860">
                  <c:v>4.5675750000000001E-2</c:v>
                </c:pt>
                <c:pt idx="1861">
                  <c:v>4.57172E-2</c:v>
                </c:pt>
                <c:pt idx="1862">
                  <c:v>4.5739920000000003E-2</c:v>
                </c:pt>
                <c:pt idx="1863">
                  <c:v>4.5727429999999999E-2</c:v>
                </c:pt>
                <c:pt idx="1864">
                  <c:v>4.571074E-2</c:v>
                </c:pt>
                <c:pt idx="1865">
                  <c:v>4.5783480000000001E-2</c:v>
                </c:pt>
                <c:pt idx="1866">
                  <c:v>4.5801059999999998E-2</c:v>
                </c:pt>
                <c:pt idx="1867">
                  <c:v>4.5814819999999999E-2</c:v>
                </c:pt>
                <c:pt idx="1868">
                  <c:v>4.5788009999999997E-2</c:v>
                </c:pt>
                <c:pt idx="1869">
                  <c:v>4.5787420000000002E-2</c:v>
                </c:pt>
                <c:pt idx="1870">
                  <c:v>4.584034E-2</c:v>
                </c:pt>
                <c:pt idx="1871">
                  <c:v>4.5835019999999997E-2</c:v>
                </c:pt>
                <c:pt idx="1872">
                  <c:v>4.5777699999999998E-2</c:v>
                </c:pt>
                <c:pt idx="1873">
                  <c:v>4.5803660000000003E-2</c:v>
                </c:pt>
                <c:pt idx="1874">
                  <c:v>4.5813729999999997E-2</c:v>
                </c:pt>
                <c:pt idx="1875">
                  <c:v>4.581317E-2</c:v>
                </c:pt>
                <c:pt idx="1876">
                  <c:v>4.5849479999999998E-2</c:v>
                </c:pt>
                <c:pt idx="1877">
                  <c:v>4.5871950000000002E-2</c:v>
                </c:pt>
                <c:pt idx="1878">
                  <c:v>4.5869689999999998E-2</c:v>
                </c:pt>
                <c:pt idx="1879">
                  <c:v>4.5861970000000002E-2</c:v>
                </c:pt>
                <c:pt idx="1880">
                  <c:v>4.5846369999999997E-2</c:v>
                </c:pt>
                <c:pt idx="1881">
                  <c:v>4.5868430000000002E-2</c:v>
                </c:pt>
                <c:pt idx="1882">
                  <c:v>4.5850090000000003E-2</c:v>
                </c:pt>
                <c:pt idx="1883">
                  <c:v>4.5886259999999998E-2</c:v>
                </c:pt>
                <c:pt idx="1884">
                  <c:v>4.5869189999999997E-2</c:v>
                </c:pt>
                <c:pt idx="1885">
                  <c:v>4.5884229999999998E-2</c:v>
                </c:pt>
                <c:pt idx="1886">
                  <c:v>4.5854609999999997E-2</c:v>
                </c:pt>
                <c:pt idx="1887">
                  <c:v>4.5926399999999999E-2</c:v>
                </c:pt>
                <c:pt idx="1888">
                  <c:v>4.5907879999999998E-2</c:v>
                </c:pt>
                <c:pt idx="1889">
                  <c:v>4.590023E-2</c:v>
                </c:pt>
                <c:pt idx="1890">
                  <c:v>4.59636E-2</c:v>
                </c:pt>
                <c:pt idx="1891">
                  <c:v>4.5939239999999999E-2</c:v>
                </c:pt>
                <c:pt idx="1892">
                  <c:v>4.593328E-2</c:v>
                </c:pt>
                <c:pt idx="1893">
                  <c:v>4.5949219999999999E-2</c:v>
                </c:pt>
                <c:pt idx="1894">
                  <c:v>4.5997139999999999E-2</c:v>
                </c:pt>
                <c:pt idx="1895">
                  <c:v>4.5998379999999998E-2</c:v>
                </c:pt>
                <c:pt idx="1896">
                  <c:v>4.5984160000000003E-2</c:v>
                </c:pt>
                <c:pt idx="1897">
                  <c:v>4.6016090000000003E-2</c:v>
                </c:pt>
                <c:pt idx="1898">
                  <c:v>4.5992459999999999E-2</c:v>
                </c:pt>
                <c:pt idx="1899">
                  <c:v>4.6019089999999999E-2</c:v>
                </c:pt>
                <c:pt idx="1900">
                  <c:v>4.6026060000000001E-2</c:v>
                </c:pt>
                <c:pt idx="1901">
                  <c:v>4.6039770000000001E-2</c:v>
                </c:pt>
                <c:pt idx="1902">
                  <c:v>4.6069209999999999E-2</c:v>
                </c:pt>
                <c:pt idx="1903">
                  <c:v>4.6049189999999997E-2</c:v>
                </c:pt>
                <c:pt idx="1904">
                  <c:v>4.611809E-2</c:v>
                </c:pt>
                <c:pt idx="1905">
                  <c:v>4.6052429999999998E-2</c:v>
                </c:pt>
                <c:pt idx="1906">
                  <c:v>4.6087650000000001E-2</c:v>
                </c:pt>
                <c:pt idx="1907">
                  <c:v>4.6080299999999998E-2</c:v>
                </c:pt>
                <c:pt idx="1908">
                  <c:v>4.6115330000000003E-2</c:v>
                </c:pt>
                <c:pt idx="1909">
                  <c:v>4.6091140000000003E-2</c:v>
                </c:pt>
                <c:pt idx="1910">
                  <c:v>4.6134599999999998E-2</c:v>
                </c:pt>
                <c:pt idx="1911">
                  <c:v>4.6171509999999999E-2</c:v>
                </c:pt>
                <c:pt idx="1912">
                  <c:v>4.6198250000000003E-2</c:v>
                </c:pt>
                <c:pt idx="1913">
                  <c:v>4.61576E-2</c:v>
                </c:pt>
                <c:pt idx="1914">
                  <c:v>4.616046E-2</c:v>
                </c:pt>
                <c:pt idx="1915">
                  <c:v>4.6117440000000003E-2</c:v>
                </c:pt>
                <c:pt idx="1916">
                  <c:v>4.6173529999999997E-2</c:v>
                </c:pt>
                <c:pt idx="1917">
                  <c:v>4.6205129999999997E-2</c:v>
                </c:pt>
                <c:pt idx="1918">
                  <c:v>4.6257430000000002E-2</c:v>
                </c:pt>
                <c:pt idx="1919">
                  <c:v>4.6274900000000001E-2</c:v>
                </c:pt>
                <c:pt idx="1920">
                  <c:v>4.6329179999999998E-2</c:v>
                </c:pt>
                <c:pt idx="1921">
                  <c:v>4.6265140000000003E-2</c:v>
                </c:pt>
                <c:pt idx="1922">
                  <c:v>4.6248039999999997E-2</c:v>
                </c:pt>
                <c:pt idx="1923">
                  <c:v>4.6334220000000002E-2</c:v>
                </c:pt>
                <c:pt idx="1924">
                  <c:v>4.6316349999999999E-2</c:v>
                </c:pt>
                <c:pt idx="1925">
                  <c:v>4.6258130000000001E-2</c:v>
                </c:pt>
                <c:pt idx="1926">
                  <c:v>4.6324860000000002E-2</c:v>
                </c:pt>
                <c:pt idx="1927">
                  <c:v>4.6319920000000001E-2</c:v>
                </c:pt>
                <c:pt idx="1928">
                  <c:v>4.6320100000000003E-2</c:v>
                </c:pt>
                <c:pt idx="1929">
                  <c:v>4.6353560000000002E-2</c:v>
                </c:pt>
                <c:pt idx="1930">
                  <c:v>4.6271189999999997E-2</c:v>
                </c:pt>
                <c:pt idx="1931">
                  <c:v>4.6315229999999999E-2</c:v>
                </c:pt>
                <c:pt idx="1932">
                  <c:v>4.6400829999999997E-2</c:v>
                </c:pt>
                <c:pt idx="1933">
                  <c:v>4.6404330000000001E-2</c:v>
                </c:pt>
                <c:pt idx="1934">
                  <c:v>4.6369510000000003E-2</c:v>
                </c:pt>
                <c:pt idx="1935">
                  <c:v>4.6366949999999997E-2</c:v>
                </c:pt>
                <c:pt idx="1936">
                  <c:v>4.6390090000000002E-2</c:v>
                </c:pt>
                <c:pt idx="1937">
                  <c:v>4.6328189999999998E-2</c:v>
                </c:pt>
                <c:pt idx="1938">
                  <c:v>4.6349670000000003E-2</c:v>
                </c:pt>
                <c:pt idx="1939">
                  <c:v>4.6348680000000003E-2</c:v>
                </c:pt>
                <c:pt idx="1940">
                  <c:v>4.6435610000000002E-2</c:v>
                </c:pt>
                <c:pt idx="1941">
                  <c:v>4.6362929999999997E-2</c:v>
                </c:pt>
                <c:pt idx="1942">
                  <c:v>4.6337110000000001E-2</c:v>
                </c:pt>
                <c:pt idx="1943">
                  <c:v>4.6425439999999998E-2</c:v>
                </c:pt>
                <c:pt idx="1944">
                  <c:v>4.6427789999999997E-2</c:v>
                </c:pt>
                <c:pt idx="1945">
                  <c:v>4.6364879999999997E-2</c:v>
                </c:pt>
                <c:pt idx="1946">
                  <c:v>4.6404349999999997E-2</c:v>
                </c:pt>
                <c:pt idx="1947">
                  <c:v>4.6443930000000001E-2</c:v>
                </c:pt>
                <c:pt idx="1948">
                  <c:v>4.6440530000000001E-2</c:v>
                </c:pt>
                <c:pt idx="1949">
                  <c:v>4.6369180000000003E-2</c:v>
                </c:pt>
                <c:pt idx="1950">
                  <c:v>4.6296080000000003E-2</c:v>
                </c:pt>
                <c:pt idx="1951">
                  <c:v>4.6309089999999997E-2</c:v>
                </c:pt>
                <c:pt idx="1952">
                  <c:v>4.6374400000000003E-2</c:v>
                </c:pt>
                <c:pt idx="1953">
                  <c:v>4.6285510000000002E-2</c:v>
                </c:pt>
                <c:pt idx="1954">
                  <c:v>4.6315269999999999E-2</c:v>
                </c:pt>
                <c:pt idx="1955">
                  <c:v>4.6330070000000001E-2</c:v>
                </c:pt>
                <c:pt idx="1956">
                  <c:v>4.6317070000000002E-2</c:v>
                </c:pt>
                <c:pt idx="1957">
                  <c:v>4.633483E-2</c:v>
                </c:pt>
                <c:pt idx="1958">
                  <c:v>4.6348090000000002E-2</c:v>
                </c:pt>
                <c:pt idx="1959">
                  <c:v>4.6364710000000003E-2</c:v>
                </c:pt>
                <c:pt idx="1960">
                  <c:v>4.6324879999999999E-2</c:v>
                </c:pt>
                <c:pt idx="1961">
                  <c:v>4.6319329999999999E-2</c:v>
                </c:pt>
                <c:pt idx="1962">
                  <c:v>4.627539E-2</c:v>
                </c:pt>
                <c:pt idx="1963">
                  <c:v>4.6382119999999999E-2</c:v>
                </c:pt>
                <c:pt idx="1964">
                  <c:v>4.6316830000000003E-2</c:v>
                </c:pt>
                <c:pt idx="1965">
                  <c:v>4.6360360000000003E-2</c:v>
                </c:pt>
                <c:pt idx="1966">
                  <c:v>4.6376090000000002E-2</c:v>
                </c:pt>
                <c:pt idx="1967">
                  <c:v>4.6313979999999998E-2</c:v>
                </c:pt>
                <c:pt idx="1968">
                  <c:v>4.631859E-2</c:v>
                </c:pt>
                <c:pt idx="1969">
                  <c:v>4.6367800000000001E-2</c:v>
                </c:pt>
                <c:pt idx="1970">
                  <c:v>4.6323259999999998E-2</c:v>
                </c:pt>
                <c:pt idx="1971">
                  <c:v>4.6341130000000001E-2</c:v>
                </c:pt>
                <c:pt idx="1972">
                  <c:v>4.6294269999999998E-2</c:v>
                </c:pt>
                <c:pt idx="1973">
                  <c:v>4.6357580000000002E-2</c:v>
                </c:pt>
                <c:pt idx="1974">
                  <c:v>4.6337499999999997E-2</c:v>
                </c:pt>
                <c:pt idx="1975">
                  <c:v>4.6341809999999997E-2</c:v>
                </c:pt>
                <c:pt idx="1976">
                  <c:v>4.6375230000000003E-2</c:v>
                </c:pt>
                <c:pt idx="1977">
                  <c:v>4.6382430000000002E-2</c:v>
                </c:pt>
                <c:pt idx="1978">
                  <c:v>4.629904E-2</c:v>
                </c:pt>
                <c:pt idx="1979">
                  <c:v>4.6362510000000003E-2</c:v>
                </c:pt>
                <c:pt idx="1980">
                  <c:v>4.6388119999999998E-2</c:v>
                </c:pt>
                <c:pt idx="1981">
                  <c:v>4.638043E-2</c:v>
                </c:pt>
                <c:pt idx="1982">
                  <c:v>4.6369649999999998E-2</c:v>
                </c:pt>
                <c:pt idx="1983">
                  <c:v>4.6356389999999997E-2</c:v>
                </c:pt>
                <c:pt idx="1984">
                  <c:v>4.6377050000000003E-2</c:v>
                </c:pt>
                <c:pt idx="1985">
                  <c:v>4.6359480000000002E-2</c:v>
                </c:pt>
                <c:pt idx="1986">
                  <c:v>4.6363559999999998E-2</c:v>
                </c:pt>
                <c:pt idx="1987">
                  <c:v>4.633483E-2</c:v>
                </c:pt>
                <c:pt idx="1988">
                  <c:v>4.6332930000000001E-2</c:v>
                </c:pt>
                <c:pt idx="1989">
                  <c:v>4.6335290000000001E-2</c:v>
                </c:pt>
                <c:pt idx="1990">
                  <c:v>4.6332739999999997E-2</c:v>
                </c:pt>
                <c:pt idx="1991">
                  <c:v>4.6339819999999997E-2</c:v>
                </c:pt>
                <c:pt idx="1992">
                  <c:v>4.6362689999999998E-2</c:v>
                </c:pt>
                <c:pt idx="1993">
                  <c:v>4.6269049999999999E-2</c:v>
                </c:pt>
                <c:pt idx="1994">
                  <c:v>4.6414169999999998E-2</c:v>
                </c:pt>
                <c:pt idx="1995">
                  <c:v>4.6282209999999997E-2</c:v>
                </c:pt>
                <c:pt idx="1996">
                  <c:v>4.6314279999999999E-2</c:v>
                </c:pt>
                <c:pt idx="1997">
                  <c:v>4.6350599999999999E-2</c:v>
                </c:pt>
                <c:pt idx="1998">
                  <c:v>4.6353650000000003E-2</c:v>
                </c:pt>
                <c:pt idx="1999">
                  <c:v>4.6344370000000003E-2</c:v>
                </c:pt>
                <c:pt idx="2000">
                  <c:v>4.6304320000000003E-2</c:v>
                </c:pt>
                <c:pt idx="2001">
                  <c:v>4.6310369999999997E-2</c:v>
                </c:pt>
                <c:pt idx="2002">
                  <c:v>4.6295219999999998E-2</c:v>
                </c:pt>
                <c:pt idx="2003">
                  <c:v>4.6422940000000003E-2</c:v>
                </c:pt>
                <c:pt idx="2004">
                  <c:v>4.6313010000000002E-2</c:v>
                </c:pt>
                <c:pt idx="2005">
                  <c:v>4.6349370000000001E-2</c:v>
                </c:pt>
                <c:pt idx="2006">
                  <c:v>4.6355729999999998E-2</c:v>
                </c:pt>
                <c:pt idx="2007">
                  <c:v>4.6313119999999999E-2</c:v>
                </c:pt>
                <c:pt idx="2008">
                  <c:v>4.6384670000000003E-2</c:v>
                </c:pt>
                <c:pt idx="2009">
                  <c:v>4.6348439999999998E-2</c:v>
                </c:pt>
                <c:pt idx="2010">
                  <c:v>4.6336670000000003E-2</c:v>
                </c:pt>
                <c:pt idx="2011">
                  <c:v>4.637608E-2</c:v>
                </c:pt>
                <c:pt idx="2012">
                  <c:v>4.631039E-2</c:v>
                </c:pt>
                <c:pt idx="2013">
                  <c:v>4.6367859999999997E-2</c:v>
                </c:pt>
                <c:pt idx="2014">
                  <c:v>4.6315729999999999E-2</c:v>
                </c:pt>
                <c:pt idx="2015">
                  <c:v>4.6341109999999998E-2</c:v>
                </c:pt>
                <c:pt idx="2016">
                  <c:v>4.6390430000000003E-2</c:v>
                </c:pt>
                <c:pt idx="2017">
                  <c:v>4.6386879999999998E-2</c:v>
                </c:pt>
                <c:pt idx="2018">
                  <c:v>4.6380089999999999E-2</c:v>
                </c:pt>
                <c:pt idx="2019">
                  <c:v>4.6288940000000001E-2</c:v>
                </c:pt>
                <c:pt idx="2020">
                  <c:v>4.6279630000000002E-2</c:v>
                </c:pt>
                <c:pt idx="2021">
                  <c:v>4.6337709999999997E-2</c:v>
                </c:pt>
                <c:pt idx="2022">
                  <c:v>4.6340340000000001E-2</c:v>
                </c:pt>
                <c:pt idx="2023">
                  <c:v>4.6306159999999999E-2</c:v>
                </c:pt>
                <c:pt idx="2024">
                  <c:v>4.6320189999999997E-2</c:v>
                </c:pt>
                <c:pt idx="2025">
                  <c:v>4.6342620000000001E-2</c:v>
                </c:pt>
                <c:pt idx="2026">
                  <c:v>4.632563E-2</c:v>
                </c:pt>
                <c:pt idx="2027">
                  <c:v>4.6385559999999999E-2</c:v>
                </c:pt>
                <c:pt idx="2028">
                  <c:v>4.6353400000000003E-2</c:v>
                </c:pt>
                <c:pt idx="2029">
                  <c:v>4.6346079999999998E-2</c:v>
                </c:pt>
                <c:pt idx="2030">
                  <c:v>4.6354449999999998E-2</c:v>
                </c:pt>
                <c:pt idx="2031">
                  <c:v>4.6332909999999998E-2</c:v>
                </c:pt>
                <c:pt idx="2032">
                  <c:v>4.6319899999999997E-2</c:v>
                </c:pt>
                <c:pt idx="2033">
                  <c:v>4.6383140000000003E-2</c:v>
                </c:pt>
                <c:pt idx="2034">
                  <c:v>4.6380089999999999E-2</c:v>
                </c:pt>
                <c:pt idx="2035">
                  <c:v>4.627382E-2</c:v>
                </c:pt>
                <c:pt idx="2036">
                  <c:v>4.6382319999999998E-2</c:v>
                </c:pt>
                <c:pt idx="2037">
                  <c:v>4.6382960000000001E-2</c:v>
                </c:pt>
                <c:pt idx="2038">
                  <c:v>4.632294E-2</c:v>
                </c:pt>
                <c:pt idx="2039">
                  <c:v>4.6369870000000001E-2</c:v>
                </c:pt>
                <c:pt idx="2040">
                  <c:v>4.6343179999999998E-2</c:v>
                </c:pt>
                <c:pt idx="2041">
                  <c:v>4.6337950000000003E-2</c:v>
                </c:pt>
                <c:pt idx="2042">
                  <c:v>4.6311169999999999E-2</c:v>
                </c:pt>
                <c:pt idx="2043">
                  <c:v>4.6295120000000002E-2</c:v>
                </c:pt>
                <c:pt idx="2044">
                  <c:v>4.6311390000000001E-2</c:v>
                </c:pt>
                <c:pt idx="2045">
                  <c:v>4.6285350000000003E-2</c:v>
                </c:pt>
                <c:pt idx="2046">
                  <c:v>4.6347109999999997E-2</c:v>
                </c:pt>
                <c:pt idx="2047">
                  <c:v>4.6374720000000001E-2</c:v>
                </c:pt>
                <c:pt idx="2048">
                  <c:v>4.6348819999999999E-2</c:v>
                </c:pt>
                <c:pt idx="2049">
                  <c:v>4.6365829999999997E-2</c:v>
                </c:pt>
                <c:pt idx="2050">
                  <c:v>4.6348939999999998E-2</c:v>
                </c:pt>
                <c:pt idx="2051">
                  <c:v>4.6371549999999997E-2</c:v>
                </c:pt>
                <c:pt idx="2052">
                  <c:v>4.6384290000000002E-2</c:v>
                </c:pt>
                <c:pt idx="2053">
                  <c:v>4.633557E-2</c:v>
                </c:pt>
                <c:pt idx="2054">
                  <c:v>4.6353440000000003E-2</c:v>
                </c:pt>
                <c:pt idx="2055">
                  <c:v>4.6367430000000001E-2</c:v>
                </c:pt>
                <c:pt idx="2056">
                  <c:v>4.6359490000000003E-2</c:v>
                </c:pt>
                <c:pt idx="2057">
                  <c:v>4.6303560000000001E-2</c:v>
                </c:pt>
                <c:pt idx="2058">
                  <c:v>4.6324249999999997E-2</c:v>
                </c:pt>
                <c:pt idx="2059">
                  <c:v>4.6382550000000002E-2</c:v>
                </c:pt>
                <c:pt idx="2060">
                  <c:v>4.6287439999999999E-2</c:v>
                </c:pt>
                <c:pt idx="2061">
                  <c:v>4.6329120000000001E-2</c:v>
                </c:pt>
                <c:pt idx="2062">
                  <c:v>4.637939E-2</c:v>
                </c:pt>
                <c:pt idx="2063">
                  <c:v>4.637438E-2</c:v>
                </c:pt>
                <c:pt idx="2064">
                  <c:v>4.6349069999999999E-2</c:v>
                </c:pt>
                <c:pt idx="2065">
                  <c:v>4.636556E-2</c:v>
                </c:pt>
                <c:pt idx="2066">
                  <c:v>4.6329210000000003E-2</c:v>
                </c:pt>
                <c:pt idx="2067">
                  <c:v>4.6343580000000002E-2</c:v>
                </c:pt>
                <c:pt idx="2068">
                  <c:v>4.6367609999999997E-2</c:v>
                </c:pt>
                <c:pt idx="2069">
                  <c:v>4.6339140000000001E-2</c:v>
                </c:pt>
                <c:pt idx="2070">
                  <c:v>4.6320149999999997E-2</c:v>
                </c:pt>
                <c:pt idx="2071">
                  <c:v>4.6338230000000001E-2</c:v>
                </c:pt>
                <c:pt idx="2072">
                  <c:v>4.6343929999999998E-2</c:v>
                </c:pt>
                <c:pt idx="2073">
                  <c:v>4.6346819999999997E-2</c:v>
                </c:pt>
                <c:pt idx="2074">
                  <c:v>4.6355059999999997E-2</c:v>
                </c:pt>
                <c:pt idx="2075">
                  <c:v>4.6352049999999999E-2</c:v>
                </c:pt>
                <c:pt idx="2076">
                  <c:v>4.634605E-2</c:v>
                </c:pt>
                <c:pt idx="2077">
                  <c:v>4.6358360000000001E-2</c:v>
                </c:pt>
                <c:pt idx="2078">
                  <c:v>4.636407E-2</c:v>
                </c:pt>
                <c:pt idx="2079">
                  <c:v>4.6362309999999997E-2</c:v>
                </c:pt>
                <c:pt idx="2080">
                  <c:v>4.6358290000000003E-2</c:v>
                </c:pt>
                <c:pt idx="2081">
                  <c:v>4.6359450000000003E-2</c:v>
                </c:pt>
                <c:pt idx="2082">
                  <c:v>4.6364719999999998E-2</c:v>
                </c:pt>
                <c:pt idx="2083">
                  <c:v>4.6361970000000002E-2</c:v>
                </c:pt>
                <c:pt idx="2084">
                  <c:v>4.6373039999999997E-2</c:v>
                </c:pt>
                <c:pt idx="2085">
                  <c:v>4.6373459999999998E-2</c:v>
                </c:pt>
                <c:pt idx="2086">
                  <c:v>4.6366789999999998E-2</c:v>
                </c:pt>
                <c:pt idx="2087">
                  <c:v>4.6372040000000003E-2</c:v>
                </c:pt>
                <c:pt idx="2088">
                  <c:v>4.637662E-2</c:v>
                </c:pt>
                <c:pt idx="2089">
                  <c:v>4.6384679999999998E-2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5FB4-4E93-BC12-9BA6DF7352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20277880"/>
        <c:axId val="820278536"/>
      </c:scatterChart>
      <c:valAx>
        <c:axId val="820277880"/>
        <c:scaling>
          <c:orientation val="minMax"/>
          <c:max val="2"/>
          <c:min val="0.5"/>
        </c:scaling>
        <c:delete val="1"/>
        <c:axPos val="b"/>
        <c:numFmt formatCode="#,##0" sourceLinked="0"/>
        <c:majorTickMark val="out"/>
        <c:minorTickMark val="none"/>
        <c:tickLblPos val="nextTo"/>
        <c:crossAx val="820278536"/>
        <c:crosses val="autoZero"/>
        <c:crossBetween val="midCat"/>
      </c:valAx>
      <c:valAx>
        <c:axId val="820278536"/>
        <c:scaling>
          <c:orientation val="minMax"/>
          <c:max val="2.8"/>
          <c:min val="1.2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rgbClr val="3366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 dirty="0">
                    <a:solidFill>
                      <a:srgbClr val="336600"/>
                    </a:solidFill>
                    <a:latin typeface="+mn-lt"/>
                  </a:rPr>
                  <a:t>C</a:t>
                </a:r>
                <a:r>
                  <a:rPr lang="en-US" sz="1200" dirty="0">
                    <a:solidFill>
                      <a:srgbClr val="336600"/>
                    </a:solidFill>
                    <a:latin typeface="+mn-lt"/>
                    <a:cs typeface="Times New Roman" panose="02020603050405020304" pitchFamily="18" charset="0"/>
                  </a:rPr>
                  <a:t>′ (10 Hz)/pF</a:t>
                </a:r>
                <a:endParaRPr lang="en-US" sz="1200" dirty="0">
                  <a:solidFill>
                    <a:srgbClr val="336600"/>
                  </a:solidFill>
                  <a:latin typeface="+mn-lt"/>
                </a:endParaRPr>
              </a:p>
            </c:rich>
          </c:tx>
          <c:layout>
            <c:manualLayout>
              <c:xMode val="edge"/>
              <c:yMode val="edge"/>
              <c:x val="4.2612320518759291E-5"/>
              <c:y val="0.3838822676348335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rgbClr val="3366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3366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20277880"/>
        <c:crosses val="autoZero"/>
        <c:crossBetween val="midCat"/>
        <c:majorUnit val="0.4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5648342025411602"/>
          <c:y val="0.17455314194675081"/>
          <c:w val="0.66360500012033774"/>
          <c:h val="0.64080026961610348"/>
        </c:manualLayout>
      </c:layout>
      <c:scatterChart>
        <c:scatterStyle val="smoothMarker"/>
        <c:varyColors val="0"/>
        <c:ser>
          <c:idx val="1"/>
          <c:order val="0"/>
          <c:tx>
            <c:strRef>
              <c:f>Tslice!$I$2</c:f>
              <c:strCache>
                <c:ptCount val="1"/>
                <c:pt idx="0">
                  <c:v>0.2 MHz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2"/>
            <c:spPr>
              <a:solidFill>
                <a:srgbClr val="FF33CC"/>
              </a:solidFill>
              <a:ln w="9525">
                <a:noFill/>
              </a:ln>
              <a:effectLst/>
            </c:spPr>
          </c:marker>
          <c:xVal>
            <c:numRef>
              <c:f>Tslice!$I$4:$I$3000</c:f>
              <c:numCache>
                <c:formatCode>General</c:formatCode>
                <c:ptCount val="2997"/>
                <c:pt idx="0">
                  <c:v>0</c:v>
                </c:pt>
                <c:pt idx="1">
                  <c:v>2.1999999999999999E-2</c:v>
                </c:pt>
                <c:pt idx="2">
                  <c:v>5.6000000000000001E-2</c:v>
                </c:pt>
                <c:pt idx="3">
                  <c:v>8.8999999999999996E-2</c:v>
                </c:pt>
                <c:pt idx="4">
                  <c:v>0.122</c:v>
                </c:pt>
                <c:pt idx="5">
                  <c:v>0.156</c:v>
                </c:pt>
                <c:pt idx="6">
                  <c:v>0.189</c:v>
                </c:pt>
                <c:pt idx="7">
                  <c:v>0.223</c:v>
                </c:pt>
                <c:pt idx="8">
                  <c:v>0.25600000000000001</c:v>
                </c:pt>
                <c:pt idx="9">
                  <c:v>0.28899999999999998</c:v>
                </c:pt>
                <c:pt idx="10">
                  <c:v>0.32300000000000001</c:v>
                </c:pt>
                <c:pt idx="11">
                  <c:v>0.35599999999999998</c:v>
                </c:pt>
                <c:pt idx="12">
                  <c:v>0.38900000000000001</c:v>
                </c:pt>
                <c:pt idx="13">
                  <c:v>0.42199999999999999</c:v>
                </c:pt>
                <c:pt idx="14">
                  <c:v>0.45600000000000002</c:v>
                </c:pt>
                <c:pt idx="15">
                  <c:v>0.48899999999999999</c:v>
                </c:pt>
                <c:pt idx="16">
                  <c:v>0.52200000000000002</c:v>
                </c:pt>
                <c:pt idx="17">
                  <c:v>0.55600000000000005</c:v>
                </c:pt>
                <c:pt idx="18">
                  <c:v>0.58899999999999997</c:v>
                </c:pt>
                <c:pt idx="19">
                  <c:v>0.623</c:v>
                </c:pt>
                <c:pt idx="20">
                  <c:v>0.65600000000000003</c:v>
                </c:pt>
                <c:pt idx="21">
                  <c:v>0.68899999999999995</c:v>
                </c:pt>
                <c:pt idx="22">
                  <c:v>0.72299999999999998</c:v>
                </c:pt>
                <c:pt idx="23">
                  <c:v>0.75600000000000001</c:v>
                </c:pt>
                <c:pt idx="24">
                  <c:v>0.78900000000000003</c:v>
                </c:pt>
                <c:pt idx="25">
                  <c:v>0.82299999999999995</c:v>
                </c:pt>
                <c:pt idx="26">
                  <c:v>0.85599999999999998</c:v>
                </c:pt>
                <c:pt idx="27">
                  <c:v>0.88900000000000001</c:v>
                </c:pt>
                <c:pt idx="28">
                  <c:v>0.92200000000000004</c:v>
                </c:pt>
                <c:pt idx="29">
                  <c:v>0.95599999999999996</c:v>
                </c:pt>
                <c:pt idx="30">
                  <c:v>0.98899999999999999</c:v>
                </c:pt>
                <c:pt idx="31">
                  <c:v>1.022</c:v>
                </c:pt>
                <c:pt idx="32">
                  <c:v>1.056</c:v>
                </c:pt>
                <c:pt idx="33">
                  <c:v>1.089</c:v>
                </c:pt>
                <c:pt idx="34">
                  <c:v>1.123</c:v>
                </c:pt>
                <c:pt idx="35">
                  <c:v>1.1559999999999999</c:v>
                </c:pt>
                <c:pt idx="36">
                  <c:v>1.1890000000000001</c:v>
                </c:pt>
                <c:pt idx="37">
                  <c:v>1.222</c:v>
                </c:pt>
                <c:pt idx="38">
                  <c:v>1.256</c:v>
                </c:pt>
                <c:pt idx="39">
                  <c:v>1.2889999999999999</c:v>
                </c:pt>
                <c:pt idx="40">
                  <c:v>1.323</c:v>
                </c:pt>
                <c:pt idx="41">
                  <c:v>1.3560000000000001</c:v>
                </c:pt>
                <c:pt idx="42">
                  <c:v>1.389</c:v>
                </c:pt>
                <c:pt idx="43">
                  <c:v>1.423</c:v>
                </c:pt>
                <c:pt idx="44">
                  <c:v>1.456</c:v>
                </c:pt>
                <c:pt idx="45">
                  <c:v>1.4890000000000001</c:v>
                </c:pt>
                <c:pt idx="46">
                  <c:v>1.522</c:v>
                </c:pt>
                <c:pt idx="47">
                  <c:v>1.556</c:v>
                </c:pt>
                <c:pt idx="48">
                  <c:v>1.589</c:v>
                </c:pt>
                <c:pt idx="49">
                  <c:v>1.623</c:v>
                </c:pt>
                <c:pt idx="50">
                  <c:v>1.6559999999999999</c:v>
                </c:pt>
                <c:pt idx="51">
                  <c:v>1.6890000000000001</c:v>
                </c:pt>
                <c:pt idx="52">
                  <c:v>1.722</c:v>
                </c:pt>
                <c:pt idx="53">
                  <c:v>1.756</c:v>
                </c:pt>
                <c:pt idx="54">
                  <c:v>1.7889999999999999</c:v>
                </c:pt>
                <c:pt idx="55">
                  <c:v>1.823</c:v>
                </c:pt>
                <c:pt idx="56">
                  <c:v>1.8560000000000001</c:v>
                </c:pt>
                <c:pt idx="57">
                  <c:v>1.889</c:v>
                </c:pt>
                <c:pt idx="58">
                  <c:v>1.923</c:v>
                </c:pt>
                <c:pt idx="59">
                  <c:v>1.956</c:v>
                </c:pt>
                <c:pt idx="60">
                  <c:v>1.9890000000000001</c:v>
                </c:pt>
                <c:pt idx="61">
                  <c:v>2.0219999999999998</c:v>
                </c:pt>
                <c:pt idx="62">
                  <c:v>2.056</c:v>
                </c:pt>
                <c:pt idx="63">
                  <c:v>2.089</c:v>
                </c:pt>
                <c:pt idx="64">
                  <c:v>2.1230000000000002</c:v>
                </c:pt>
                <c:pt idx="65">
                  <c:v>2.1560000000000001</c:v>
                </c:pt>
                <c:pt idx="66">
                  <c:v>2.1890000000000001</c:v>
                </c:pt>
                <c:pt idx="67">
                  <c:v>2.2229999999999999</c:v>
                </c:pt>
                <c:pt idx="68">
                  <c:v>2.2559999999999998</c:v>
                </c:pt>
                <c:pt idx="69">
                  <c:v>2.2890000000000001</c:v>
                </c:pt>
                <c:pt idx="70">
                  <c:v>2.3220000000000001</c:v>
                </c:pt>
                <c:pt idx="71">
                  <c:v>2.3559999999999999</c:v>
                </c:pt>
                <c:pt idx="72">
                  <c:v>2.3889999999999998</c:v>
                </c:pt>
                <c:pt idx="73">
                  <c:v>2.4220000000000002</c:v>
                </c:pt>
                <c:pt idx="74">
                  <c:v>2.456</c:v>
                </c:pt>
                <c:pt idx="75">
                  <c:v>2.4889999999999999</c:v>
                </c:pt>
                <c:pt idx="76">
                  <c:v>2.5219999999999998</c:v>
                </c:pt>
                <c:pt idx="77">
                  <c:v>2.556</c:v>
                </c:pt>
                <c:pt idx="78">
                  <c:v>2.589</c:v>
                </c:pt>
                <c:pt idx="79">
                  <c:v>2.6230000000000002</c:v>
                </c:pt>
                <c:pt idx="80">
                  <c:v>2.6560000000000001</c:v>
                </c:pt>
                <c:pt idx="81">
                  <c:v>2.6890000000000001</c:v>
                </c:pt>
                <c:pt idx="82">
                  <c:v>2.7229999999999999</c:v>
                </c:pt>
                <c:pt idx="83">
                  <c:v>2.7559999999999998</c:v>
                </c:pt>
                <c:pt idx="84">
                  <c:v>2.7890000000000001</c:v>
                </c:pt>
                <c:pt idx="85">
                  <c:v>2.8220000000000001</c:v>
                </c:pt>
                <c:pt idx="86">
                  <c:v>2.8559999999999999</c:v>
                </c:pt>
                <c:pt idx="87">
                  <c:v>2.8889999999999998</c:v>
                </c:pt>
                <c:pt idx="88">
                  <c:v>2.9220000000000002</c:v>
                </c:pt>
                <c:pt idx="89">
                  <c:v>2.956</c:v>
                </c:pt>
                <c:pt idx="90">
                  <c:v>2.9889999999999999</c:v>
                </c:pt>
                <c:pt idx="91">
                  <c:v>3.0219999999999998</c:v>
                </c:pt>
                <c:pt idx="92">
                  <c:v>3.056</c:v>
                </c:pt>
                <c:pt idx="93">
                  <c:v>3.089</c:v>
                </c:pt>
                <c:pt idx="94">
                  <c:v>3.1230000000000002</c:v>
                </c:pt>
                <c:pt idx="95">
                  <c:v>3.1560000000000001</c:v>
                </c:pt>
                <c:pt idx="96">
                  <c:v>3.1890000000000001</c:v>
                </c:pt>
                <c:pt idx="97">
                  <c:v>3.2229999999999999</c:v>
                </c:pt>
                <c:pt idx="98">
                  <c:v>3.2559999999999998</c:v>
                </c:pt>
                <c:pt idx="99">
                  <c:v>3.2890000000000001</c:v>
                </c:pt>
                <c:pt idx="100">
                  <c:v>3.3220000000000001</c:v>
                </c:pt>
                <c:pt idx="101">
                  <c:v>3.3559999999999999</c:v>
                </c:pt>
                <c:pt idx="102">
                  <c:v>3.3889999999999998</c:v>
                </c:pt>
                <c:pt idx="103">
                  <c:v>3.4220000000000002</c:v>
                </c:pt>
                <c:pt idx="104">
                  <c:v>3.456</c:v>
                </c:pt>
                <c:pt idx="105">
                  <c:v>3.4889999999999999</c:v>
                </c:pt>
                <c:pt idx="106">
                  <c:v>3.5219999999999998</c:v>
                </c:pt>
                <c:pt idx="107">
                  <c:v>3.556</c:v>
                </c:pt>
                <c:pt idx="108">
                  <c:v>3.589</c:v>
                </c:pt>
                <c:pt idx="109">
                  <c:v>3.6230000000000002</c:v>
                </c:pt>
                <c:pt idx="110">
                  <c:v>3.6560000000000001</c:v>
                </c:pt>
                <c:pt idx="111">
                  <c:v>3.6890000000000001</c:v>
                </c:pt>
                <c:pt idx="112">
                  <c:v>3.7229999999999999</c:v>
                </c:pt>
                <c:pt idx="113">
                  <c:v>3.7559999999999998</c:v>
                </c:pt>
                <c:pt idx="114">
                  <c:v>3.7890000000000001</c:v>
                </c:pt>
                <c:pt idx="115">
                  <c:v>3.8220000000000001</c:v>
                </c:pt>
                <c:pt idx="116">
                  <c:v>3.8559999999999999</c:v>
                </c:pt>
                <c:pt idx="117">
                  <c:v>3.8889999999999998</c:v>
                </c:pt>
                <c:pt idx="118">
                  <c:v>3.9220000000000002</c:v>
                </c:pt>
                <c:pt idx="119">
                  <c:v>3.956</c:v>
                </c:pt>
                <c:pt idx="120">
                  <c:v>3.9889999999999999</c:v>
                </c:pt>
                <c:pt idx="121">
                  <c:v>4.0220000000000002</c:v>
                </c:pt>
                <c:pt idx="122">
                  <c:v>4.056</c:v>
                </c:pt>
                <c:pt idx="123">
                  <c:v>4.0890000000000004</c:v>
                </c:pt>
                <c:pt idx="124">
                  <c:v>4.1219999999999999</c:v>
                </c:pt>
                <c:pt idx="125">
                  <c:v>4.1559999999999997</c:v>
                </c:pt>
                <c:pt idx="126">
                  <c:v>4.1890000000000001</c:v>
                </c:pt>
                <c:pt idx="127">
                  <c:v>4.2229999999999999</c:v>
                </c:pt>
                <c:pt idx="128">
                  <c:v>4.2560000000000002</c:v>
                </c:pt>
                <c:pt idx="129">
                  <c:v>4.2889999999999997</c:v>
                </c:pt>
                <c:pt idx="130">
                  <c:v>4.3220000000000001</c:v>
                </c:pt>
                <c:pt idx="131">
                  <c:v>4.3559999999999999</c:v>
                </c:pt>
                <c:pt idx="132">
                  <c:v>4.3890000000000002</c:v>
                </c:pt>
                <c:pt idx="133">
                  <c:v>4.423</c:v>
                </c:pt>
                <c:pt idx="134">
                  <c:v>4.4560000000000004</c:v>
                </c:pt>
                <c:pt idx="135">
                  <c:v>4.4889999999999999</c:v>
                </c:pt>
                <c:pt idx="136">
                  <c:v>4.5220000000000002</c:v>
                </c:pt>
                <c:pt idx="137">
                  <c:v>4.556</c:v>
                </c:pt>
                <c:pt idx="138">
                  <c:v>4.5890000000000004</c:v>
                </c:pt>
                <c:pt idx="139">
                  <c:v>4.6219999999999999</c:v>
                </c:pt>
                <c:pt idx="140">
                  <c:v>4.6559999999999997</c:v>
                </c:pt>
                <c:pt idx="141">
                  <c:v>4.6890000000000001</c:v>
                </c:pt>
                <c:pt idx="142">
                  <c:v>4.7229999999999999</c:v>
                </c:pt>
                <c:pt idx="143">
                  <c:v>4.7560000000000002</c:v>
                </c:pt>
                <c:pt idx="144">
                  <c:v>4.7889999999999997</c:v>
                </c:pt>
                <c:pt idx="145">
                  <c:v>4.8220000000000001</c:v>
                </c:pt>
                <c:pt idx="146">
                  <c:v>4.8559999999999999</c:v>
                </c:pt>
                <c:pt idx="147">
                  <c:v>4.8890000000000002</c:v>
                </c:pt>
                <c:pt idx="148">
                  <c:v>4.923</c:v>
                </c:pt>
                <c:pt idx="149">
                  <c:v>4.9560000000000004</c:v>
                </c:pt>
                <c:pt idx="150">
                  <c:v>4.9889999999999999</c:v>
                </c:pt>
                <c:pt idx="151">
                  <c:v>5.0220000000000002</c:v>
                </c:pt>
                <c:pt idx="152">
                  <c:v>5.056</c:v>
                </c:pt>
                <c:pt idx="153">
                  <c:v>5.0890000000000004</c:v>
                </c:pt>
                <c:pt idx="154">
                  <c:v>5.1219999999999999</c:v>
                </c:pt>
                <c:pt idx="155">
                  <c:v>5.1559999999999997</c:v>
                </c:pt>
                <c:pt idx="156">
                  <c:v>5.1890000000000001</c:v>
                </c:pt>
                <c:pt idx="157">
                  <c:v>5.2229999999999999</c:v>
                </c:pt>
                <c:pt idx="158">
                  <c:v>5.2560000000000002</c:v>
                </c:pt>
                <c:pt idx="159">
                  <c:v>5.2889999999999997</c:v>
                </c:pt>
                <c:pt idx="160">
                  <c:v>5.3220000000000001</c:v>
                </c:pt>
                <c:pt idx="161">
                  <c:v>5.3559999999999999</c:v>
                </c:pt>
                <c:pt idx="162">
                  <c:v>5.3890000000000002</c:v>
                </c:pt>
                <c:pt idx="163">
                  <c:v>5.423</c:v>
                </c:pt>
                <c:pt idx="164">
                  <c:v>5.4560000000000004</c:v>
                </c:pt>
                <c:pt idx="165">
                  <c:v>5.4889999999999999</c:v>
                </c:pt>
                <c:pt idx="166">
                  <c:v>5.5220000000000002</c:v>
                </c:pt>
                <c:pt idx="167">
                  <c:v>5.556</c:v>
                </c:pt>
                <c:pt idx="168">
                  <c:v>5.5890000000000004</c:v>
                </c:pt>
                <c:pt idx="169">
                  <c:v>5.6219999999999999</c:v>
                </c:pt>
                <c:pt idx="170">
                  <c:v>5.6559999999999997</c:v>
                </c:pt>
                <c:pt idx="171">
                  <c:v>5.6890000000000001</c:v>
                </c:pt>
                <c:pt idx="172">
                  <c:v>5.7229999999999999</c:v>
                </c:pt>
                <c:pt idx="173">
                  <c:v>5.7560000000000002</c:v>
                </c:pt>
                <c:pt idx="174">
                  <c:v>5.7889999999999997</c:v>
                </c:pt>
                <c:pt idx="175">
                  <c:v>5.8220000000000001</c:v>
                </c:pt>
                <c:pt idx="176">
                  <c:v>5.8559999999999999</c:v>
                </c:pt>
                <c:pt idx="177">
                  <c:v>5.8890000000000002</c:v>
                </c:pt>
                <c:pt idx="178">
                  <c:v>5.923</c:v>
                </c:pt>
                <c:pt idx="179">
                  <c:v>5.9560000000000004</c:v>
                </c:pt>
                <c:pt idx="180">
                  <c:v>5.9889999999999999</c:v>
                </c:pt>
                <c:pt idx="181">
                  <c:v>6.0220000000000002</c:v>
                </c:pt>
                <c:pt idx="182">
                  <c:v>6.056</c:v>
                </c:pt>
                <c:pt idx="183">
                  <c:v>6.0890000000000004</c:v>
                </c:pt>
                <c:pt idx="184">
                  <c:v>6.1219999999999999</c:v>
                </c:pt>
                <c:pt idx="185">
                  <c:v>6.1559999999999997</c:v>
                </c:pt>
                <c:pt idx="186">
                  <c:v>6.1890000000000001</c:v>
                </c:pt>
                <c:pt idx="187">
                  <c:v>6.2229999999999999</c:v>
                </c:pt>
                <c:pt idx="188">
                  <c:v>6.2560000000000002</c:v>
                </c:pt>
                <c:pt idx="189">
                  <c:v>6.2889999999999997</c:v>
                </c:pt>
                <c:pt idx="190">
                  <c:v>6.3220000000000001</c:v>
                </c:pt>
                <c:pt idx="191">
                  <c:v>6.3559999999999999</c:v>
                </c:pt>
                <c:pt idx="192">
                  <c:v>6.3890000000000002</c:v>
                </c:pt>
                <c:pt idx="193">
                  <c:v>6.423</c:v>
                </c:pt>
                <c:pt idx="194">
                  <c:v>6.4560000000000004</c:v>
                </c:pt>
                <c:pt idx="195">
                  <c:v>6.4889999999999999</c:v>
                </c:pt>
                <c:pt idx="196">
                  <c:v>6.5220000000000002</c:v>
                </c:pt>
                <c:pt idx="197">
                  <c:v>6.556</c:v>
                </c:pt>
                <c:pt idx="198">
                  <c:v>6.5890000000000004</c:v>
                </c:pt>
                <c:pt idx="199">
                  <c:v>6.6219999999999999</c:v>
                </c:pt>
                <c:pt idx="200">
                  <c:v>6.6559999999999997</c:v>
                </c:pt>
                <c:pt idx="201">
                  <c:v>6.6890000000000001</c:v>
                </c:pt>
                <c:pt idx="202">
                  <c:v>6.7229999999999999</c:v>
                </c:pt>
                <c:pt idx="203">
                  <c:v>6.7560000000000002</c:v>
                </c:pt>
                <c:pt idx="204">
                  <c:v>6.7889999999999997</c:v>
                </c:pt>
                <c:pt idx="205">
                  <c:v>6.8220000000000001</c:v>
                </c:pt>
                <c:pt idx="206">
                  <c:v>6.8559999999999999</c:v>
                </c:pt>
                <c:pt idx="207">
                  <c:v>6.8890000000000002</c:v>
                </c:pt>
                <c:pt idx="208">
                  <c:v>6.9219999999999997</c:v>
                </c:pt>
                <c:pt idx="209">
                  <c:v>6.9560000000000004</c:v>
                </c:pt>
                <c:pt idx="210">
                  <c:v>6.9889999999999999</c:v>
                </c:pt>
                <c:pt idx="211">
                  <c:v>7.0220000000000002</c:v>
                </c:pt>
                <c:pt idx="212">
                  <c:v>7.056</c:v>
                </c:pt>
                <c:pt idx="213">
                  <c:v>7.0890000000000004</c:v>
                </c:pt>
                <c:pt idx="214">
                  <c:v>7.1219999999999999</c:v>
                </c:pt>
                <c:pt idx="215">
                  <c:v>7.1559999999999997</c:v>
                </c:pt>
                <c:pt idx="216">
                  <c:v>7.1890000000000001</c:v>
                </c:pt>
                <c:pt idx="217">
                  <c:v>7.2220000000000004</c:v>
                </c:pt>
                <c:pt idx="218">
                  <c:v>7.2560000000000002</c:v>
                </c:pt>
                <c:pt idx="219">
                  <c:v>7.2889999999999997</c:v>
                </c:pt>
                <c:pt idx="220">
                  <c:v>7.3220000000000001</c:v>
                </c:pt>
                <c:pt idx="221">
                  <c:v>7.3559999999999999</c:v>
                </c:pt>
                <c:pt idx="222">
                  <c:v>7.3890000000000002</c:v>
                </c:pt>
                <c:pt idx="223">
                  <c:v>7.4219999999999997</c:v>
                </c:pt>
                <c:pt idx="224">
                  <c:v>7.4560000000000004</c:v>
                </c:pt>
                <c:pt idx="225">
                  <c:v>7.4889999999999999</c:v>
                </c:pt>
                <c:pt idx="226">
                  <c:v>7.5220000000000002</c:v>
                </c:pt>
                <c:pt idx="227">
                  <c:v>7.556</c:v>
                </c:pt>
                <c:pt idx="228">
                  <c:v>7.5890000000000004</c:v>
                </c:pt>
                <c:pt idx="229">
                  <c:v>7.6219999999999999</c:v>
                </c:pt>
                <c:pt idx="230">
                  <c:v>7.6559999999999997</c:v>
                </c:pt>
                <c:pt idx="231">
                  <c:v>7.6890000000000001</c:v>
                </c:pt>
                <c:pt idx="232">
                  <c:v>7.7220000000000004</c:v>
                </c:pt>
                <c:pt idx="233">
                  <c:v>7.7560000000000002</c:v>
                </c:pt>
                <c:pt idx="234">
                  <c:v>7.7889999999999997</c:v>
                </c:pt>
                <c:pt idx="235">
                  <c:v>7.8220000000000001</c:v>
                </c:pt>
                <c:pt idx="236">
                  <c:v>7.8559999999999999</c:v>
                </c:pt>
                <c:pt idx="237">
                  <c:v>7.8890000000000002</c:v>
                </c:pt>
                <c:pt idx="238">
                  <c:v>7.9219999999999997</c:v>
                </c:pt>
                <c:pt idx="239">
                  <c:v>7.9560000000000004</c:v>
                </c:pt>
                <c:pt idx="240">
                  <c:v>7.9889999999999999</c:v>
                </c:pt>
                <c:pt idx="241">
                  <c:v>8.0220000000000002</c:v>
                </c:pt>
                <c:pt idx="242">
                  <c:v>8.0559999999999992</c:v>
                </c:pt>
                <c:pt idx="243">
                  <c:v>8.0890000000000004</c:v>
                </c:pt>
                <c:pt idx="244">
                  <c:v>8.1219999999999999</c:v>
                </c:pt>
                <c:pt idx="245">
                  <c:v>8.1560000000000006</c:v>
                </c:pt>
                <c:pt idx="246">
                  <c:v>8.1890000000000001</c:v>
                </c:pt>
                <c:pt idx="247">
                  <c:v>8.2219999999999995</c:v>
                </c:pt>
                <c:pt idx="248">
                  <c:v>8.2560000000000002</c:v>
                </c:pt>
                <c:pt idx="249">
                  <c:v>8.2889999999999997</c:v>
                </c:pt>
                <c:pt idx="250">
                  <c:v>8.3219999999999992</c:v>
                </c:pt>
                <c:pt idx="251">
                  <c:v>8.3559999999999999</c:v>
                </c:pt>
                <c:pt idx="252">
                  <c:v>8.3889999999999993</c:v>
                </c:pt>
                <c:pt idx="253">
                  <c:v>8.4220000000000006</c:v>
                </c:pt>
                <c:pt idx="254">
                  <c:v>8.4559999999999995</c:v>
                </c:pt>
                <c:pt idx="255">
                  <c:v>8.4890000000000008</c:v>
                </c:pt>
                <c:pt idx="256">
                  <c:v>8.5220000000000002</c:v>
                </c:pt>
                <c:pt idx="257">
                  <c:v>8.5559999999999992</c:v>
                </c:pt>
                <c:pt idx="258">
                  <c:v>8.5890000000000004</c:v>
                </c:pt>
                <c:pt idx="259">
                  <c:v>8.6219999999999999</c:v>
                </c:pt>
                <c:pt idx="260">
                  <c:v>8.6560000000000006</c:v>
                </c:pt>
                <c:pt idx="261">
                  <c:v>8.6890000000000001</c:v>
                </c:pt>
                <c:pt idx="262">
                  <c:v>8.7219999999999995</c:v>
                </c:pt>
                <c:pt idx="263">
                  <c:v>8.7560000000000002</c:v>
                </c:pt>
                <c:pt idx="264">
                  <c:v>8.7889999999999997</c:v>
                </c:pt>
                <c:pt idx="265">
                  <c:v>8.8219999999999992</c:v>
                </c:pt>
                <c:pt idx="266">
                  <c:v>8.8559999999999999</c:v>
                </c:pt>
                <c:pt idx="267">
                  <c:v>8.8889999999999993</c:v>
                </c:pt>
                <c:pt idx="268">
                  <c:v>8.9220000000000006</c:v>
                </c:pt>
                <c:pt idx="269">
                  <c:v>8.9559999999999995</c:v>
                </c:pt>
                <c:pt idx="270">
                  <c:v>8.9890000000000008</c:v>
                </c:pt>
                <c:pt idx="271">
                  <c:v>9.0220000000000002</c:v>
                </c:pt>
                <c:pt idx="272">
                  <c:v>9.0559999999999992</c:v>
                </c:pt>
                <c:pt idx="273">
                  <c:v>9.0890000000000004</c:v>
                </c:pt>
                <c:pt idx="274">
                  <c:v>9.1219999999999999</c:v>
                </c:pt>
                <c:pt idx="275">
                  <c:v>9.1560000000000006</c:v>
                </c:pt>
                <c:pt idx="276">
                  <c:v>9.1890000000000001</c:v>
                </c:pt>
                <c:pt idx="277">
                  <c:v>9.2219999999999995</c:v>
                </c:pt>
                <c:pt idx="278">
                  <c:v>9.2560000000000002</c:v>
                </c:pt>
                <c:pt idx="279">
                  <c:v>9.2889999999999997</c:v>
                </c:pt>
                <c:pt idx="280">
                  <c:v>9.3219999999999992</c:v>
                </c:pt>
                <c:pt idx="281">
                  <c:v>9.3559999999999999</c:v>
                </c:pt>
                <c:pt idx="282">
                  <c:v>9.3889999999999993</c:v>
                </c:pt>
                <c:pt idx="283">
                  <c:v>9.4220000000000006</c:v>
                </c:pt>
                <c:pt idx="284">
                  <c:v>9.4559999999999995</c:v>
                </c:pt>
                <c:pt idx="285">
                  <c:v>9.4890000000000008</c:v>
                </c:pt>
                <c:pt idx="286">
                  <c:v>9.5220000000000002</c:v>
                </c:pt>
                <c:pt idx="287">
                  <c:v>9.5559999999999992</c:v>
                </c:pt>
                <c:pt idx="288">
                  <c:v>9.5890000000000004</c:v>
                </c:pt>
                <c:pt idx="289">
                  <c:v>9.6219999999999999</c:v>
                </c:pt>
                <c:pt idx="290">
                  <c:v>9.6560000000000006</c:v>
                </c:pt>
                <c:pt idx="291">
                  <c:v>9.6890000000000001</c:v>
                </c:pt>
                <c:pt idx="292">
                  <c:v>9.7219999999999995</c:v>
                </c:pt>
                <c:pt idx="293">
                  <c:v>9.7560000000000002</c:v>
                </c:pt>
                <c:pt idx="294">
                  <c:v>9.7889999999999997</c:v>
                </c:pt>
                <c:pt idx="295">
                  <c:v>9.8219999999999992</c:v>
                </c:pt>
                <c:pt idx="296">
                  <c:v>9.8559999999999999</c:v>
                </c:pt>
                <c:pt idx="297">
                  <c:v>9.8889999999999993</c:v>
                </c:pt>
                <c:pt idx="298">
                  <c:v>9.9220000000000006</c:v>
                </c:pt>
                <c:pt idx="299">
                  <c:v>9.9559999999999995</c:v>
                </c:pt>
                <c:pt idx="300">
                  <c:v>9.9890000000000008</c:v>
                </c:pt>
                <c:pt idx="301">
                  <c:v>10.022</c:v>
                </c:pt>
                <c:pt idx="302">
                  <c:v>10.055999999999999</c:v>
                </c:pt>
                <c:pt idx="303">
                  <c:v>10.089</c:v>
                </c:pt>
                <c:pt idx="304">
                  <c:v>10.122</c:v>
                </c:pt>
                <c:pt idx="305">
                  <c:v>10.156000000000001</c:v>
                </c:pt>
                <c:pt idx="306">
                  <c:v>10.189</c:v>
                </c:pt>
                <c:pt idx="307">
                  <c:v>10.222</c:v>
                </c:pt>
                <c:pt idx="308">
                  <c:v>10.256</c:v>
                </c:pt>
                <c:pt idx="309">
                  <c:v>10.289</c:v>
                </c:pt>
                <c:pt idx="310">
                  <c:v>10.321999999999999</c:v>
                </c:pt>
                <c:pt idx="311">
                  <c:v>10.356</c:v>
                </c:pt>
                <c:pt idx="312">
                  <c:v>10.388999999999999</c:v>
                </c:pt>
                <c:pt idx="313">
                  <c:v>10.422000000000001</c:v>
                </c:pt>
                <c:pt idx="314">
                  <c:v>10.456</c:v>
                </c:pt>
                <c:pt idx="315">
                  <c:v>10.489000000000001</c:v>
                </c:pt>
                <c:pt idx="316">
                  <c:v>10.522</c:v>
                </c:pt>
                <c:pt idx="317">
                  <c:v>10.555999999999999</c:v>
                </c:pt>
                <c:pt idx="318">
                  <c:v>10.589</c:v>
                </c:pt>
                <c:pt idx="319">
                  <c:v>10.622</c:v>
                </c:pt>
                <c:pt idx="320">
                  <c:v>10.656000000000001</c:v>
                </c:pt>
                <c:pt idx="321">
                  <c:v>10.689</c:v>
                </c:pt>
                <c:pt idx="322">
                  <c:v>10.722</c:v>
                </c:pt>
                <c:pt idx="323">
                  <c:v>10.756</c:v>
                </c:pt>
                <c:pt idx="324">
                  <c:v>10.789</c:v>
                </c:pt>
                <c:pt idx="325">
                  <c:v>10.821999999999999</c:v>
                </c:pt>
                <c:pt idx="326">
                  <c:v>10.856</c:v>
                </c:pt>
                <c:pt idx="327">
                  <c:v>10.888999999999999</c:v>
                </c:pt>
                <c:pt idx="328">
                  <c:v>10.922000000000001</c:v>
                </c:pt>
                <c:pt idx="329">
                  <c:v>10.956</c:v>
                </c:pt>
                <c:pt idx="330">
                  <c:v>10.989000000000001</c:v>
                </c:pt>
                <c:pt idx="331">
                  <c:v>11.022</c:v>
                </c:pt>
                <c:pt idx="332">
                  <c:v>11.055999999999999</c:v>
                </c:pt>
                <c:pt idx="333">
                  <c:v>11.089</c:v>
                </c:pt>
                <c:pt idx="334">
                  <c:v>11.122</c:v>
                </c:pt>
                <c:pt idx="335">
                  <c:v>11.156000000000001</c:v>
                </c:pt>
                <c:pt idx="336">
                  <c:v>11.189</c:v>
                </c:pt>
                <c:pt idx="337">
                  <c:v>11.222</c:v>
                </c:pt>
                <c:pt idx="338">
                  <c:v>11.256</c:v>
                </c:pt>
                <c:pt idx="339">
                  <c:v>11.289</c:v>
                </c:pt>
                <c:pt idx="340">
                  <c:v>11.321999999999999</c:v>
                </c:pt>
                <c:pt idx="341">
                  <c:v>11.356</c:v>
                </c:pt>
                <c:pt idx="342">
                  <c:v>11.388999999999999</c:v>
                </c:pt>
                <c:pt idx="343">
                  <c:v>11.422000000000001</c:v>
                </c:pt>
                <c:pt idx="344">
                  <c:v>11.456</c:v>
                </c:pt>
                <c:pt idx="345">
                  <c:v>11.489000000000001</c:v>
                </c:pt>
                <c:pt idx="346">
                  <c:v>11.522</c:v>
                </c:pt>
                <c:pt idx="347">
                  <c:v>11.555999999999999</c:v>
                </c:pt>
                <c:pt idx="348">
                  <c:v>11.589</c:v>
                </c:pt>
                <c:pt idx="349">
                  <c:v>11.622</c:v>
                </c:pt>
                <c:pt idx="350">
                  <c:v>11.656000000000001</c:v>
                </c:pt>
                <c:pt idx="351">
                  <c:v>11.689</c:v>
                </c:pt>
                <c:pt idx="352">
                  <c:v>11.722</c:v>
                </c:pt>
                <c:pt idx="353">
                  <c:v>11.756</c:v>
                </c:pt>
                <c:pt idx="354">
                  <c:v>11.789</c:v>
                </c:pt>
                <c:pt idx="355">
                  <c:v>11.821999999999999</c:v>
                </c:pt>
                <c:pt idx="356">
                  <c:v>11.856</c:v>
                </c:pt>
                <c:pt idx="357">
                  <c:v>11.888999999999999</c:v>
                </c:pt>
                <c:pt idx="358">
                  <c:v>11.922000000000001</c:v>
                </c:pt>
                <c:pt idx="359">
                  <c:v>11.956</c:v>
                </c:pt>
                <c:pt idx="360">
                  <c:v>11.989000000000001</c:v>
                </c:pt>
                <c:pt idx="361">
                  <c:v>12.022</c:v>
                </c:pt>
                <c:pt idx="362">
                  <c:v>12.055999999999999</c:v>
                </c:pt>
                <c:pt idx="363">
                  <c:v>12.089</c:v>
                </c:pt>
                <c:pt idx="364">
                  <c:v>12.122</c:v>
                </c:pt>
                <c:pt idx="365">
                  <c:v>12.156000000000001</c:v>
                </c:pt>
                <c:pt idx="366">
                  <c:v>12.189</c:v>
                </c:pt>
                <c:pt idx="367">
                  <c:v>12.222</c:v>
                </c:pt>
                <c:pt idx="368">
                  <c:v>12.256</c:v>
                </c:pt>
                <c:pt idx="369">
                  <c:v>12.289</c:v>
                </c:pt>
                <c:pt idx="370">
                  <c:v>12.321999999999999</c:v>
                </c:pt>
                <c:pt idx="371">
                  <c:v>12.356</c:v>
                </c:pt>
                <c:pt idx="372">
                  <c:v>12.388999999999999</c:v>
                </c:pt>
                <c:pt idx="373">
                  <c:v>12.422000000000001</c:v>
                </c:pt>
                <c:pt idx="374">
                  <c:v>12.456</c:v>
                </c:pt>
                <c:pt idx="375">
                  <c:v>12.489000000000001</c:v>
                </c:pt>
                <c:pt idx="376">
                  <c:v>12.522</c:v>
                </c:pt>
                <c:pt idx="377">
                  <c:v>12.555999999999999</c:v>
                </c:pt>
                <c:pt idx="378">
                  <c:v>12.589</c:v>
                </c:pt>
                <c:pt idx="379">
                  <c:v>12.622</c:v>
                </c:pt>
                <c:pt idx="380">
                  <c:v>12.656000000000001</c:v>
                </c:pt>
                <c:pt idx="381">
                  <c:v>12.689</c:v>
                </c:pt>
                <c:pt idx="382">
                  <c:v>12.722</c:v>
                </c:pt>
                <c:pt idx="383">
                  <c:v>12.756</c:v>
                </c:pt>
                <c:pt idx="384">
                  <c:v>12.789</c:v>
                </c:pt>
                <c:pt idx="385">
                  <c:v>12.821999999999999</c:v>
                </c:pt>
                <c:pt idx="386">
                  <c:v>12.856</c:v>
                </c:pt>
                <c:pt idx="387">
                  <c:v>12.888999999999999</c:v>
                </c:pt>
                <c:pt idx="388">
                  <c:v>12.922000000000001</c:v>
                </c:pt>
                <c:pt idx="389">
                  <c:v>12.956</c:v>
                </c:pt>
                <c:pt idx="390">
                  <c:v>12.989000000000001</c:v>
                </c:pt>
                <c:pt idx="391">
                  <c:v>13.022</c:v>
                </c:pt>
                <c:pt idx="392">
                  <c:v>13.055999999999999</c:v>
                </c:pt>
                <c:pt idx="393">
                  <c:v>13.089</c:v>
                </c:pt>
                <c:pt idx="394">
                  <c:v>13.122</c:v>
                </c:pt>
                <c:pt idx="395">
                  <c:v>13.156000000000001</c:v>
                </c:pt>
                <c:pt idx="396">
                  <c:v>13.189</c:v>
                </c:pt>
                <c:pt idx="397">
                  <c:v>13.222</c:v>
                </c:pt>
                <c:pt idx="398">
                  <c:v>13.256</c:v>
                </c:pt>
                <c:pt idx="399">
                  <c:v>13.289</c:v>
                </c:pt>
                <c:pt idx="400">
                  <c:v>13.321999999999999</c:v>
                </c:pt>
                <c:pt idx="401">
                  <c:v>13.356</c:v>
                </c:pt>
                <c:pt idx="402">
                  <c:v>13.388999999999999</c:v>
                </c:pt>
                <c:pt idx="403">
                  <c:v>13.422000000000001</c:v>
                </c:pt>
                <c:pt idx="404">
                  <c:v>13.456</c:v>
                </c:pt>
                <c:pt idx="405">
                  <c:v>13.489000000000001</c:v>
                </c:pt>
                <c:pt idx="406">
                  <c:v>13.522</c:v>
                </c:pt>
                <c:pt idx="407">
                  <c:v>13.555999999999999</c:v>
                </c:pt>
                <c:pt idx="408">
                  <c:v>13.589</c:v>
                </c:pt>
                <c:pt idx="409">
                  <c:v>13.622</c:v>
                </c:pt>
                <c:pt idx="410">
                  <c:v>13.656000000000001</c:v>
                </c:pt>
                <c:pt idx="411">
                  <c:v>13.689</c:v>
                </c:pt>
                <c:pt idx="412">
                  <c:v>13.722</c:v>
                </c:pt>
                <c:pt idx="413">
                  <c:v>13.756</c:v>
                </c:pt>
                <c:pt idx="414">
                  <c:v>13.789</c:v>
                </c:pt>
                <c:pt idx="415">
                  <c:v>13.821999999999999</c:v>
                </c:pt>
                <c:pt idx="416">
                  <c:v>13.856</c:v>
                </c:pt>
                <c:pt idx="417">
                  <c:v>13.888999999999999</c:v>
                </c:pt>
                <c:pt idx="418">
                  <c:v>13.922000000000001</c:v>
                </c:pt>
                <c:pt idx="419">
                  <c:v>13.955</c:v>
                </c:pt>
                <c:pt idx="420">
                  <c:v>13.989000000000001</c:v>
                </c:pt>
                <c:pt idx="421">
                  <c:v>14.022</c:v>
                </c:pt>
                <c:pt idx="422">
                  <c:v>14.055</c:v>
                </c:pt>
                <c:pt idx="423">
                  <c:v>14.089</c:v>
                </c:pt>
                <c:pt idx="424">
                  <c:v>14.122</c:v>
                </c:pt>
                <c:pt idx="425">
                  <c:v>14.154999999999999</c:v>
                </c:pt>
                <c:pt idx="426">
                  <c:v>14.189</c:v>
                </c:pt>
                <c:pt idx="427">
                  <c:v>14.222</c:v>
                </c:pt>
                <c:pt idx="428">
                  <c:v>14.255000000000001</c:v>
                </c:pt>
                <c:pt idx="429">
                  <c:v>14.289</c:v>
                </c:pt>
                <c:pt idx="430">
                  <c:v>14.321999999999999</c:v>
                </c:pt>
                <c:pt idx="431">
                  <c:v>14.355</c:v>
                </c:pt>
                <c:pt idx="432">
                  <c:v>14.388999999999999</c:v>
                </c:pt>
                <c:pt idx="433">
                  <c:v>14.422000000000001</c:v>
                </c:pt>
                <c:pt idx="434">
                  <c:v>14.455</c:v>
                </c:pt>
                <c:pt idx="435">
                  <c:v>14.489000000000001</c:v>
                </c:pt>
                <c:pt idx="436">
                  <c:v>14.522</c:v>
                </c:pt>
                <c:pt idx="437">
                  <c:v>14.555</c:v>
                </c:pt>
                <c:pt idx="438">
                  <c:v>14.589</c:v>
                </c:pt>
                <c:pt idx="439">
                  <c:v>14.622</c:v>
                </c:pt>
                <c:pt idx="440">
                  <c:v>14.654999999999999</c:v>
                </c:pt>
                <c:pt idx="441">
                  <c:v>14.689</c:v>
                </c:pt>
                <c:pt idx="442">
                  <c:v>14.722</c:v>
                </c:pt>
                <c:pt idx="443">
                  <c:v>14.755000000000001</c:v>
                </c:pt>
                <c:pt idx="444">
                  <c:v>14.789</c:v>
                </c:pt>
                <c:pt idx="445">
                  <c:v>14.821999999999999</c:v>
                </c:pt>
                <c:pt idx="446">
                  <c:v>14.855</c:v>
                </c:pt>
                <c:pt idx="447">
                  <c:v>14.888999999999999</c:v>
                </c:pt>
                <c:pt idx="448">
                  <c:v>14.922000000000001</c:v>
                </c:pt>
                <c:pt idx="449">
                  <c:v>14.955</c:v>
                </c:pt>
                <c:pt idx="450">
                  <c:v>14.989000000000001</c:v>
                </c:pt>
                <c:pt idx="451">
                  <c:v>15.022</c:v>
                </c:pt>
                <c:pt idx="452">
                  <c:v>15.055</c:v>
                </c:pt>
                <c:pt idx="453">
                  <c:v>15.089</c:v>
                </c:pt>
                <c:pt idx="454">
                  <c:v>15.122</c:v>
                </c:pt>
                <c:pt idx="455">
                  <c:v>15.154999999999999</c:v>
                </c:pt>
                <c:pt idx="456">
                  <c:v>15.189</c:v>
                </c:pt>
                <c:pt idx="457">
                  <c:v>15.222</c:v>
                </c:pt>
                <c:pt idx="458">
                  <c:v>15.255000000000001</c:v>
                </c:pt>
                <c:pt idx="459">
                  <c:v>15.289</c:v>
                </c:pt>
                <c:pt idx="460">
                  <c:v>15.321999999999999</c:v>
                </c:pt>
                <c:pt idx="461">
                  <c:v>15.355</c:v>
                </c:pt>
                <c:pt idx="462">
                  <c:v>15.388999999999999</c:v>
                </c:pt>
                <c:pt idx="463">
                  <c:v>15.422000000000001</c:v>
                </c:pt>
                <c:pt idx="464">
                  <c:v>15.455</c:v>
                </c:pt>
                <c:pt idx="465">
                  <c:v>15.489000000000001</c:v>
                </c:pt>
                <c:pt idx="466">
                  <c:v>15.522</c:v>
                </c:pt>
                <c:pt idx="467">
                  <c:v>15.555</c:v>
                </c:pt>
                <c:pt idx="468">
                  <c:v>15.589</c:v>
                </c:pt>
                <c:pt idx="469">
                  <c:v>15.622</c:v>
                </c:pt>
                <c:pt idx="470">
                  <c:v>15.654999999999999</c:v>
                </c:pt>
                <c:pt idx="471">
                  <c:v>15.689</c:v>
                </c:pt>
                <c:pt idx="472">
                  <c:v>15.722</c:v>
                </c:pt>
                <c:pt idx="473">
                  <c:v>15.755000000000001</c:v>
                </c:pt>
                <c:pt idx="474">
                  <c:v>15.789</c:v>
                </c:pt>
                <c:pt idx="475">
                  <c:v>15.821999999999999</c:v>
                </c:pt>
                <c:pt idx="476">
                  <c:v>15.855</c:v>
                </c:pt>
                <c:pt idx="477">
                  <c:v>15.888999999999999</c:v>
                </c:pt>
                <c:pt idx="478">
                  <c:v>15.922000000000001</c:v>
                </c:pt>
                <c:pt idx="479">
                  <c:v>15.955</c:v>
                </c:pt>
                <c:pt idx="480">
                  <c:v>15.989000000000001</c:v>
                </c:pt>
                <c:pt idx="481">
                  <c:v>16.021999999999998</c:v>
                </c:pt>
                <c:pt idx="482">
                  <c:v>16.055</c:v>
                </c:pt>
                <c:pt idx="483">
                  <c:v>16.088999999999999</c:v>
                </c:pt>
                <c:pt idx="484">
                  <c:v>16.122</c:v>
                </c:pt>
                <c:pt idx="485">
                  <c:v>16.155000000000001</c:v>
                </c:pt>
                <c:pt idx="486">
                  <c:v>16.189</c:v>
                </c:pt>
                <c:pt idx="487">
                  <c:v>16.222000000000001</c:v>
                </c:pt>
                <c:pt idx="488">
                  <c:v>16.254999999999999</c:v>
                </c:pt>
                <c:pt idx="489">
                  <c:v>16.289000000000001</c:v>
                </c:pt>
                <c:pt idx="490">
                  <c:v>16.321999999999999</c:v>
                </c:pt>
                <c:pt idx="491">
                  <c:v>16.355</c:v>
                </c:pt>
                <c:pt idx="492">
                  <c:v>16.388999999999999</c:v>
                </c:pt>
                <c:pt idx="493">
                  <c:v>16.422000000000001</c:v>
                </c:pt>
                <c:pt idx="494">
                  <c:v>16.454999999999998</c:v>
                </c:pt>
                <c:pt idx="495">
                  <c:v>16.489000000000001</c:v>
                </c:pt>
                <c:pt idx="496">
                  <c:v>16.521999999999998</c:v>
                </c:pt>
                <c:pt idx="497">
                  <c:v>16.555</c:v>
                </c:pt>
                <c:pt idx="498">
                  <c:v>16.588999999999999</c:v>
                </c:pt>
                <c:pt idx="499">
                  <c:v>16.622</c:v>
                </c:pt>
                <c:pt idx="500">
                  <c:v>16.655000000000001</c:v>
                </c:pt>
                <c:pt idx="501">
                  <c:v>16.689</c:v>
                </c:pt>
                <c:pt idx="502">
                  <c:v>16.722000000000001</c:v>
                </c:pt>
                <c:pt idx="503">
                  <c:v>16.754999999999999</c:v>
                </c:pt>
                <c:pt idx="504">
                  <c:v>16.789000000000001</c:v>
                </c:pt>
                <c:pt idx="505">
                  <c:v>16.821999999999999</c:v>
                </c:pt>
                <c:pt idx="506">
                  <c:v>16.855</c:v>
                </c:pt>
                <c:pt idx="507">
                  <c:v>16.888999999999999</c:v>
                </c:pt>
                <c:pt idx="508">
                  <c:v>16.922000000000001</c:v>
                </c:pt>
                <c:pt idx="509">
                  <c:v>16.954999999999998</c:v>
                </c:pt>
                <c:pt idx="510">
                  <c:v>16.989000000000001</c:v>
                </c:pt>
                <c:pt idx="511">
                  <c:v>17.021999999999998</c:v>
                </c:pt>
                <c:pt idx="512">
                  <c:v>17.055</c:v>
                </c:pt>
                <c:pt idx="513">
                  <c:v>17.088999999999999</c:v>
                </c:pt>
                <c:pt idx="514">
                  <c:v>17.122</c:v>
                </c:pt>
                <c:pt idx="515">
                  <c:v>17.155000000000001</c:v>
                </c:pt>
                <c:pt idx="516">
                  <c:v>17.189</c:v>
                </c:pt>
                <c:pt idx="517">
                  <c:v>17.222000000000001</c:v>
                </c:pt>
                <c:pt idx="518">
                  <c:v>17.254999999999999</c:v>
                </c:pt>
                <c:pt idx="519">
                  <c:v>17.289000000000001</c:v>
                </c:pt>
                <c:pt idx="520">
                  <c:v>17.321999999999999</c:v>
                </c:pt>
                <c:pt idx="521">
                  <c:v>17.355</c:v>
                </c:pt>
                <c:pt idx="522">
                  <c:v>17.388999999999999</c:v>
                </c:pt>
                <c:pt idx="523">
                  <c:v>17.422000000000001</c:v>
                </c:pt>
                <c:pt idx="524">
                  <c:v>17.454999999999998</c:v>
                </c:pt>
                <c:pt idx="525">
                  <c:v>17.489000000000001</c:v>
                </c:pt>
                <c:pt idx="526">
                  <c:v>17.521999999999998</c:v>
                </c:pt>
                <c:pt idx="527">
                  <c:v>17.555</c:v>
                </c:pt>
                <c:pt idx="528">
                  <c:v>17.588999999999999</c:v>
                </c:pt>
                <c:pt idx="529">
                  <c:v>17.622</c:v>
                </c:pt>
                <c:pt idx="530">
                  <c:v>17.655000000000001</c:v>
                </c:pt>
                <c:pt idx="531">
                  <c:v>17.689</c:v>
                </c:pt>
                <c:pt idx="532">
                  <c:v>17.722000000000001</c:v>
                </c:pt>
                <c:pt idx="533">
                  <c:v>17.754999999999999</c:v>
                </c:pt>
                <c:pt idx="534">
                  <c:v>17.789000000000001</c:v>
                </c:pt>
                <c:pt idx="535">
                  <c:v>17.821999999999999</c:v>
                </c:pt>
                <c:pt idx="536">
                  <c:v>17.855</c:v>
                </c:pt>
                <c:pt idx="537">
                  <c:v>17.888999999999999</c:v>
                </c:pt>
                <c:pt idx="538">
                  <c:v>17.922000000000001</c:v>
                </c:pt>
                <c:pt idx="539">
                  <c:v>17.954999999999998</c:v>
                </c:pt>
                <c:pt idx="540">
                  <c:v>17.989000000000001</c:v>
                </c:pt>
                <c:pt idx="541">
                  <c:v>18.021999999999998</c:v>
                </c:pt>
                <c:pt idx="542">
                  <c:v>18.055</c:v>
                </c:pt>
                <c:pt idx="543">
                  <c:v>18.088999999999999</c:v>
                </c:pt>
                <c:pt idx="544">
                  <c:v>18.122</c:v>
                </c:pt>
                <c:pt idx="545">
                  <c:v>18.155000000000001</c:v>
                </c:pt>
                <c:pt idx="546">
                  <c:v>18.189</c:v>
                </c:pt>
                <c:pt idx="547">
                  <c:v>18.222000000000001</c:v>
                </c:pt>
                <c:pt idx="548">
                  <c:v>18.254999999999999</c:v>
                </c:pt>
                <c:pt idx="549">
                  <c:v>18.289000000000001</c:v>
                </c:pt>
                <c:pt idx="550">
                  <c:v>18.321999999999999</c:v>
                </c:pt>
                <c:pt idx="551">
                  <c:v>18.355</c:v>
                </c:pt>
                <c:pt idx="552">
                  <c:v>18.388999999999999</c:v>
                </c:pt>
                <c:pt idx="553">
                  <c:v>18.422000000000001</c:v>
                </c:pt>
                <c:pt idx="554">
                  <c:v>18.454999999999998</c:v>
                </c:pt>
                <c:pt idx="555">
                  <c:v>18.489000000000001</c:v>
                </c:pt>
                <c:pt idx="556">
                  <c:v>18.521999999999998</c:v>
                </c:pt>
                <c:pt idx="557">
                  <c:v>18.555</c:v>
                </c:pt>
                <c:pt idx="558">
                  <c:v>18.588999999999999</c:v>
                </c:pt>
                <c:pt idx="559">
                  <c:v>18.622</c:v>
                </c:pt>
                <c:pt idx="560">
                  <c:v>18.655000000000001</c:v>
                </c:pt>
                <c:pt idx="561">
                  <c:v>18.689</c:v>
                </c:pt>
                <c:pt idx="562">
                  <c:v>18.722000000000001</c:v>
                </c:pt>
                <c:pt idx="563">
                  <c:v>18.754999999999999</c:v>
                </c:pt>
                <c:pt idx="564">
                  <c:v>18.789000000000001</c:v>
                </c:pt>
                <c:pt idx="565">
                  <c:v>18.821999999999999</c:v>
                </c:pt>
                <c:pt idx="566">
                  <c:v>18.855</c:v>
                </c:pt>
                <c:pt idx="567">
                  <c:v>18.888999999999999</c:v>
                </c:pt>
                <c:pt idx="568">
                  <c:v>18.922000000000001</c:v>
                </c:pt>
                <c:pt idx="569">
                  <c:v>18.954999999999998</c:v>
                </c:pt>
                <c:pt idx="570">
                  <c:v>18.989000000000001</c:v>
                </c:pt>
                <c:pt idx="571">
                  <c:v>19.021999999999998</c:v>
                </c:pt>
                <c:pt idx="572">
                  <c:v>19.055</c:v>
                </c:pt>
                <c:pt idx="573">
                  <c:v>19.088999999999999</c:v>
                </c:pt>
                <c:pt idx="574">
                  <c:v>19.122</c:v>
                </c:pt>
                <c:pt idx="575">
                  <c:v>19.155000000000001</c:v>
                </c:pt>
                <c:pt idx="576">
                  <c:v>19.189</c:v>
                </c:pt>
                <c:pt idx="577">
                  <c:v>19.222000000000001</c:v>
                </c:pt>
                <c:pt idx="578">
                  <c:v>19.254999999999999</c:v>
                </c:pt>
                <c:pt idx="579">
                  <c:v>19.289000000000001</c:v>
                </c:pt>
                <c:pt idx="580">
                  <c:v>19.321999999999999</c:v>
                </c:pt>
                <c:pt idx="581">
                  <c:v>19.355</c:v>
                </c:pt>
                <c:pt idx="582">
                  <c:v>19.388999999999999</c:v>
                </c:pt>
                <c:pt idx="583">
                  <c:v>19.422000000000001</c:v>
                </c:pt>
                <c:pt idx="584">
                  <c:v>19.454999999999998</c:v>
                </c:pt>
                <c:pt idx="585">
                  <c:v>19.489000000000001</c:v>
                </c:pt>
                <c:pt idx="586">
                  <c:v>19.521999999999998</c:v>
                </c:pt>
                <c:pt idx="587">
                  <c:v>19.555</c:v>
                </c:pt>
                <c:pt idx="588">
                  <c:v>19.588999999999999</c:v>
                </c:pt>
                <c:pt idx="589">
                  <c:v>19.622</c:v>
                </c:pt>
                <c:pt idx="590">
                  <c:v>19.655000000000001</c:v>
                </c:pt>
                <c:pt idx="591">
                  <c:v>19.689</c:v>
                </c:pt>
                <c:pt idx="592">
                  <c:v>19.722000000000001</c:v>
                </c:pt>
                <c:pt idx="593">
                  <c:v>19.754999999999999</c:v>
                </c:pt>
                <c:pt idx="594">
                  <c:v>19.789000000000001</c:v>
                </c:pt>
                <c:pt idx="595">
                  <c:v>19.821999999999999</c:v>
                </c:pt>
                <c:pt idx="596">
                  <c:v>19.855</c:v>
                </c:pt>
                <c:pt idx="597">
                  <c:v>19.888999999999999</c:v>
                </c:pt>
                <c:pt idx="598">
                  <c:v>19.922000000000001</c:v>
                </c:pt>
                <c:pt idx="599">
                  <c:v>19.954999999999998</c:v>
                </c:pt>
                <c:pt idx="600">
                  <c:v>19.989000000000001</c:v>
                </c:pt>
                <c:pt idx="601">
                  <c:v>20.021999999999998</c:v>
                </c:pt>
                <c:pt idx="602">
                  <c:v>20.055</c:v>
                </c:pt>
                <c:pt idx="603">
                  <c:v>20.088999999999999</c:v>
                </c:pt>
                <c:pt idx="604">
                  <c:v>20.122</c:v>
                </c:pt>
                <c:pt idx="605">
                  <c:v>20.155000000000001</c:v>
                </c:pt>
                <c:pt idx="606">
                  <c:v>20.189</c:v>
                </c:pt>
                <c:pt idx="607">
                  <c:v>20.222000000000001</c:v>
                </c:pt>
                <c:pt idx="608">
                  <c:v>20.254999999999999</c:v>
                </c:pt>
                <c:pt idx="609">
                  <c:v>20.289000000000001</c:v>
                </c:pt>
                <c:pt idx="610">
                  <c:v>20.321999999999999</c:v>
                </c:pt>
                <c:pt idx="611">
                  <c:v>20.355</c:v>
                </c:pt>
                <c:pt idx="612">
                  <c:v>20.388999999999999</c:v>
                </c:pt>
                <c:pt idx="613">
                  <c:v>20.422000000000001</c:v>
                </c:pt>
                <c:pt idx="614">
                  <c:v>20.454999999999998</c:v>
                </c:pt>
                <c:pt idx="615">
                  <c:v>20.489000000000001</c:v>
                </c:pt>
                <c:pt idx="616">
                  <c:v>20.521999999999998</c:v>
                </c:pt>
                <c:pt idx="617">
                  <c:v>20.555</c:v>
                </c:pt>
                <c:pt idx="618">
                  <c:v>20.588999999999999</c:v>
                </c:pt>
                <c:pt idx="619">
                  <c:v>20.622</c:v>
                </c:pt>
                <c:pt idx="620">
                  <c:v>20.655000000000001</c:v>
                </c:pt>
                <c:pt idx="621">
                  <c:v>20.689</c:v>
                </c:pt>
                <c:pt idx="622">
                  <c:v>20.722000000000001</c:v>
                </c:pt>
                <c:pt idx="623">
                  <c:v>20.754999999999999</c:v>
                </c:pt>
                <c:pt idx="624">
                  <c:v>20.789000000000001</c:v>
                </c:pt>
                <c:pt idx="625">
                  <c:v>20.821999999999999</c:v>
                </c:pt>
                <c:pt idx="626">
                  <c:v>20.855</c:v>
                </c:pt>
                <c:pt idx="627">
                  <c:v>20.888999999999999</c:v>
                </c:pt>
                <c:pt idx="628">
                  <c:v>20.922000000000001</c:v>
                </c:pt>
                <c:pt idx="629">
                  <c:v>20.954999999999998</c:v>
                </c:pt>
                <c:pt idx="630">
                  <c:v>20.988</c:v>
                </c:pt>
                <c:pt idx="631">
                  <c:v>21.021999999999998</c:v>
                </c:pt>
                <c:pt idx="632">
                  <c:v>21.055</c:v>
                </c:pt>
                <c:pt idx="633">
                  <c:v>21.088000000000001</c:v>
                </c:pt>
                <c:pt idx="634">
                  <c:v>21.122</c:v>
                </c:pt>
                <c:pt idx="635">
                  <c:v>21.155000000000001</c:v>
                </c:pt>
                <c:pt idx="636">
                  <c:v>21.187999999999999</c:v>
                </c:pt>
                <c:pt idx="637">
                  <c:v>21.222000000000001</c:v>
                </c:pt>
                <c:pt idx="638">
                  <c:v>21.254999999999999</c:v>
                </c:pt>
                <c:pt idx="639">
                  <c:v>21.288</c:v>
                </c:pt>
                <c:pt idx="640">
                  <c:v>21.321999999999999</c:v>
                </c:pt>
                <c:pt idx="641">
                  <c:v>21.355</c:v>
                </c:pt>
                <c:pt idx="642">
                  <c:v>21.388000000000002</c:v>
                </c:pt>
                <c:pt idx="643">
                  <c:v>21.422000000000001</c:v>
                </c:pt>
                <c:pt idx="644">
                  <c:v>21.454999999999998</c:v>
                </c:pt>
                <c:pt idx="645">
                  <c:v>21.488</c:v>
                </c:pt>
                <c:pt idx="646">
                  <c:v>21.521999999999998</c:v>
                </c:pt>
                <c:pt idx="647">
                  <c:v>21.555</c:v>
                </c:pt>
                <c:pt idx="648">
                  <c:v>21.588000000000001</c:v>
                </c:pt>
                <c:pt idx="649">
                  <c:v>21.622</c:v>
                </c:pt>
                <c:pt idx="650">
                  <c:v>21.655000000000001</c:v>
                </c:pt>
                <c:pt idx="651">
                  <c:v>21.687999999999999</c:v>
                </c:pt>
                <c:pt idx="652">
                  <c:v>21.722000000000001</c:v>
                </c:pt>
                <c:pt idx="653">
                  <c:v>21.754999999999999</c:v>
                </c:pt>
                <c:pt idx="654">
                  <c:v>21.788</c:v>
                </c:pt>
                <c:pt idx="655">
                  <c:v>21.821999999999999</c:v>
                </c:pt>
                <c:pt idx="656">
                  <c:v>21.855</c:v>
                </c:pt>
                <c:pt idx="657">
                  <c:v>21.888000000000002</c:v>
                </c:pt>
                <c:pt idx="658">
                  <c:v>21.922000000000001</c:v>
                </c:pt>
                <c:pt idx="659">
                  <c:v>21.954999999999998</c:v>
                </c:pt>
                <c:pt idx="660">
                  <c:v>21.988</c:v>
                </c:pt>
                <c:pt idx="661">
                  <c:v>22.021999999999998</c:v>
                </c:pt>
                <c:pt idx="662">
                  <c:v>22.055</c:v>
                </c:pt>
                <c:pt idx="663">
                  <c:v>22.088000000000001</c:v>
                </c:pt>
                <c:pt idx="664">
                  <c:v>22.122</c:v>
                </c:pt>
                <c:pt idx="665">
                  <c:v>22.155000000000001</c:v>
                </c:pt>
                <c:pt idx="666">
                  <c:v>22.187999999999999</c:v>
                </c:pt>
                <c:pt idx="667">
                  <c:v>22.222000000000001</c:v>
                </c:pt>
                <c:pt idx="668">
                  <c:v>22.254999999999999</c:v>
                </c:pt>
                <c:pt idx="669">
                  <c:v>22.288</c:v>
                </c:pt>
                <c:pt idx="670">
                  <c:v>22.321999999999999</c:v>
                </c:pt>
                <c:pt idx="671">
                  <c:v>22.355</c:v>
                </c:pt>
                <c:pt idx="672">
                  <c:v>22.388000000000002</c:v>
                </c:pt>
                <c:pt idx="673">
                  <c:v>22.422000000000001</c:v>
                </c:pt>
                <c:pt idx="674">
                  <c:v>22.454999999999998</c:v>
                </c:pt>
                <c:pt idx="675">
                  <c:v>22.488</c:v>
                </c:pt>
                <c:pt idx="676">
                  <c:v>22.521999999999998</c:v>
                </c:pt>
                <c:pt idx="677">
                  <c:v>22.555</c:v>
                </c:pt>
                <c:pt idx="678">
                  <c:v>22.588000000000001</c:v>
                </c:pt>
                <c:pt idx="679">
                  <c:v>22.622</c:v>
                </c:pt>
                <c:pt idx="680">
                  <c:v>22.655000000000001</c:v>
                </c:pt>
                <c:pt idx="681">
                  <c:v>22.687999999999999</c:v>
                </c:pt>
                <c:pt idx="682">
                  <c:v>22.722000000000001</c:v>
                </c:pt>
                <c:pt idx="683">
                  <c:v>22.754999999999999</c:v>
                </c:pt>
                <c:pt idx="684">
                  <c:v>22.788</c:v>
                </c:pt>
                <c:pt idx="685">
                  <c:v>22.821999999999999</c:v>
                </c:pt>
                <c:pt idx="686">
                  <c:v>22.855</c:v>
                </c:pt>
                <c:pt idx="687">
                  <c:v>22.888000000000002</c:v>
                </c:pt>
                <c:pt idx="688">
                  <c:v>22.922000000000001</c:v>
                </c:pt>
                <c:pt idx="689">
                  <c:v>22.954999999999998</c:v>
                </c:pt>
                <c:pt idx="690">
                  <c:v>22.988</c:v>
                </c:pt>
                <c:pt idx="691">
                  <c:v>23.021999999999998</c:v>
                </c:pt>
                <c:pt idx="692">
                  <c:v>23.055</c:v>
                </c:pt>
                <c:pt idx="693">
                  <c:v>23.088000000000001</c:v>
                </c:pt>
                <c:pt idx="694">
                  <c:v>23.122</c:v>
                </c:pt>
                <c:pt idx="695">
                  <c:v>23.155000000000001</c:v>
                </c:pt>
                <c:pt idx="696">
                  <c:v>23.187999999999999</c:v>
                </c:pt>
                <c:pt idx="697">
                  <c:v>23.222000000000001</c:v>
                </c:pt>
                <c:pt idx="698">
                  <c:v>23.254999999999999</c:v>
                </c:pt>
                <c:pt idx="699">
                  <c:v>23.288</c:v>
                </c:pt>
                <c:pt idx="700">
                  <c:v>23.321999999999999</c:v>
                </c:pt>
                <c:pt idx="701">
                  <c:v>23.355</c:v>
                </c:pt>
                <c:pt idx="702">
                  <c:v>23.388000000000002</c:v>
                </c:pt>
                <c:pt idx="703">
                  <c:v>23.422000000000001</c:v>
                </c:pt>
                <c:pt idx="704">
                  <c:v>23.454999999999998</c:v>
                </c:pt>
                <c:pt idx="705">
                  <c:v>23.488</c:v>
                </c:pt>
                <c:pt idx="706">
                  <c:v>23.521999999999998</c:v>
                </c:pt>
                <c:pt idx="707">
                  <c:v>23.555</c:v>
                </c:pt>
                <c:pt idx="708">
                  <c:v>23.588000000000001</c:v>
                </c:pt>
                <c:pt idx="709">
                  <c:v>23.622</c:v>
                </c:pt>
                <c:pt idx="710">
                  <c:v>23.655000000000001</c:v>
                </c:pt>
                <c:pt idx="711">
                  <c:v>23.687999999999999</c:v>
                </c:pt>
                <c:pt idx="712">
                  <c:v>23.722000000000001</c:v>
                </c:pt>
                <c:pt idx="713">
                  <c:v>23.754999999999999</c:v>
                </c:pt>
                <c:pt idx="714">
                  <c:v>23.788</c:v>
                </c:pt>
                <c:pt idx="715">
                  <c:v>23.821999999999999</c:v>
                </c:pt>
                <c:pt idx="716">
                  <c:v>23.855</c:v>
                </c:pt>
                <c:pt idx="717">
                  <c:v>23.888000000000002</c:v>
                </c:pt>
                <c:pt idx="718">
                  <c:v>23.922000000000001</c:v>
                </c:pt>
                <c:pt idx="719">
                  <c:v>23.954999999999998</c:v>
                </c:pt>
                <c:pt idx="720">
                  <c:v>23.988</c:v>
                </c:pt>
                <c:pt idx="721">
                  <c:v>24.021999999999998</c:v>
                </c:pt>
                <c:pt idx="722">
                  <c:v>24.055</c:v>
                </c:pt>
                <c:pt idx="723">
                  <c:v>24.088000000000001</c:v>
                </c:pt>
                <c:pt idx="724">
                  <c:v>24.122</c:v>
                </c:pt>
                <c:pt idx="725">
                  <c:v>24.155000000000001</c:v>
                </c:pt>
                <c:pt idx="726">
                  <c:v>24.187999999999999</c:v>
                </c:pt>
                <c:pt idx="727">
                  <c:v>24.222000000000001</c:v>
                </c:pt>
                <c:pt idx="728">
                  <c:v>24.254999999999999</c:v>
                </c:pt>
                <c:pt idx="729">
                  <c:v>24.288</c:v>
                </c:pt>
                <c:pt idx="730">
                  <c:v>24.321999999999999</c:v>
                </c:pt>
                <c:pt idx="731">
                  <c:v>24.355</c:v>
                </c:pt>
                <c:pt idx="732">
                  <c:v>24.388000000000002</c:v>
                </c:pt>
                <c:pt idx="733">
                  <c:v>24.422000000000001</c:v>
                </c:pt>
                <c:pt idx="734">
                  <c:v>24.454999999999998</c:v>
                </c:pt>
                <c:pt idx="735">
                  <c:v>24.488</c:v>
                </c:pt>
                <c:pt idx="736">
                  <c:v>24.521999999999998</c:v>
                </c:pt>
                <c:pt idx="737">
                  <c:v>24.555</c:v>
                </c:pt>
                <c:pt idx="738">
                  <c:v>24.588000000000001</c:v>
                </c:pt>
                <c:pt idx="739">
                  <c:v>24.622</c:v>
                </c:pt>
                <c:pt idx="740">
                  <c:v>24.655000000000001</c:v>
                </c:pt>
                <c:pt idx="741">
                  <c:v>24.687999999999999</c:v>
                </c:pt>
                <c:pt idx="742">
                  <c:v>24.722000000000001</c:v>
                </c:pt>
                <c:pt idx="743">
                  <c:v>24.754999999999999</c:v>
                </c:pt>
                <c:pt idx="744">
                  <c:v>24.788</c:v>
                </c:pt>
                <c:pt idx="745">
                  <c:v>24.821999999999999</c:v>
                </c:pt>
                <c:pt idx="746">
                  <c:v>24.855</c:v>
                </c:pt>
                <c:pt idx="747">
                  <c:v>24.888000000000002</c:v>
                </c:pt>
                <c:pt idx="748">
                  <c:v>24.922000000000001</c:v>
                </c:pt>
                <c:pt idx="749">
                  <c:v>24.954999999999998</c:v>
                </c:pt>
                <c:pt idx="750">
                  <c:v>24.988</c:v>
                </c:pt>
                <c:pt idx="751">
                  <c:v>25.021999999999998</c:v>
                </c:pt>
                <c:pt idx="752">
                  <c:v>25.055</c:v>
                </c:pt>
                <c:pt idx="753">
                  <c:v>25.088000000000001</c:v>
                </c:pt>
                <c:pt idx="754">
                  <c:v>25.122</c:v>
                </c:pt>
                <c:pt idx="755">
                  <c:v>25.155000000000001</c:v>
                </c:pt>
                <c:pt idx="756">
                  <c:v>25.187999999999999</c:v>
                </c:pt>
                <c:pt idx="757">
                  <c:v>25.222000000000001</c:v>
                </c:pt>
                <c:pt idx="758">
                  <c:v>25.254999999999999</c:v>
                </c:pt>
                <c:pt idx="759">
                  <c:v>25.288</c:v>
                </c:pt>
                <c:pt idx="760">
                  <c:v>25.321999999999999</c:v>
                </c:pt>
                <c:pt idx="761">
                  <c:v>25.355</c:v>
                </c:pt>
                <c:pt idx="762">
                  <c:v>25.388000000000002</c:v>
                </c:pt>
                <c:pt idx="763">
                  <c:v>25.422000000000001</c:v>
                </c:pt>
                <c:pt idx="764">
                  <c:v>25.454999999999998</c:v>
                </c:pt>
                <c:pt idx="765">
                  <c:v>25.488</c:v>
                </c:pt>
                <c:pt idx="766">
                  <c:v>25.521999999999998</c:v>
                </c:pt>
                <c:pt idx="767">
                  <c:v>25.555</c:v>
                </c:pt>
                <c:pt idx="768">
                  <c:v>25.588000000000001</c:v>
                </c:pt>
                <c:pt idx="769">
                  <c:v>25.622</c:v>
                </c:pt>
                <c:pt idx="770">
                  <c:v>25.655000000000001</c:v>
                </c:pt>
                <c:pt idx="771">
                  <c:v>25.687999999999999</c:v>
                </c:pt>
                <c:pt idx="772">
                  <c:v>25.722000000000001</c:v>
                </c:pt>
                <c:pt idx="773">
                  <c:v>25.754999999999999</c:v>
                </c:pt>
                <c:pt idx="774">
                  <c:v>25.788</c:v>
                </c:pt>
                <c:pt idx="775">
                  <c:v>25.821999999999999</c:v>
                </c:pt>
                <c:pt idx="776">
                  <c:v>25.855</c:v>
                </c:pt>
                <c:pt idx="777">
                  <c:v>25.888000000000002</c:v>
                </c:pt>
                <c:pt idx="778">
                  <c:v>25.922000000000001</c:v>
                </c:pt>
                <c:pt idx="779">
                  <c:v>25.954999999999998</c:v>
                </c:pt>
                <c:pt idx="780">
                  <c:v>25.988</c:v>
                </c:pt>
                <c:pt idx="781">
                  <c:v>26.021999999999998</c:v>
                </c:pt>
                <c:pt idx="782">
                  <c:v>26.055</c:v>
                </c:pt>
                <c:pt idx="783">
                  <c:v>26.088000000000001</c:v>
                </c:pt>
                <c:pt idx="784">
                  <c:v>26.122</c:v>
                </c:pt>
                <c:pt idx="785">
                  <c:v>26.155000000000001</c:v>
                </c:pt>
                <c:pt idx="786">
                  <c:v>26.187999999999999</c:v>
                </c:pt>
                <c:pt idx="787">
                  <c:v>26.222000000000001</c:v>
                </c:pt>
                <c:pt idx="788">
                  <c:v>26.254999999999999</c:v>
                </c:pt>
                <c:pt idx="789">
                  <c:v>26.288</c:v>
                </c:pt>
                <c:pt idx="790">
                  <c:v>26.321999999999999</c:v>
                </c:pt>
                <c:pt idx="791">
                  <c:v>26.355</c:v>
                </c:pt>
                <c:pt idx="792">
                  <c:v>26.388000000000002</c:v>
                </c:pt>
                <c:pt idx="793">
                  <c:v>26.422000000000001</c:v>
                </c:pt>
                <c:pt idx="794">
                  <c:v>26.454999999999998</c:v>
                </c:pt>
                <c:pt idx="795">
                  <c:v>26.488</c:v>
                </c:pt>
                <c:pt idx="796">
                  <c:v>26.521999999999998</c:v>
                </c:pt>
                <c:pt idx="797">
                  <c:v>26.555</c:v>
                </c:pt>
                <c:pt idx="798">
                  <c:v>26.588000000000001</c:v>
                </c:pt>
                <c:pt idx="799">
                  <c:v>26.622</c:v>
                </c:pt>
                <c:pt idx="800">
                  <c:v>26.655000000000001</c:v>
                </c:pt>
                <c:pt idx="801">
                  <c:v>26.687999999999999</c:v>
                </c:pt>
                <c:pt idx="802">
                  <c:v>26.722000000000001</c:v>
                </c:pt>
                <c:pt idx="803">
                  <c:v>26.754999999999999</c:v>
                </c:pt>
                <c:pt idx="804">
                  <c:v>26.788</c:v>
                </c:pt>
                <c:pt idx="805">
                  <c:v>26.821999999999999</c:v>
                </c:pt>
                <c:pt idx="806">
                  <c:v>26.855</c:v>
                </c:pt>
                <c:pt idx="807">
                  <c:v>26.888000000000002</c:v>
                </c:pt>
                <c:pt idx="808">
                  <c:v>26.922000000000001</c:v>
                </c:pt>
                <c:pt idx="809">
                  <c:v>26.954999999999998</c:v>
                </c:pt>
                <c:pt idx="810">
                  <c:v>26.988</c:v>
                </c:pt>
                <c:pt idx="811">
                  <c:v>27.021999999999998</c:v>
                </c:pt>
                <c:pt idx="812">
                  <c:v>27.055</c:v>
                </c:pt>
                <c:pt idx="813">
                  <c:v>27.088000000000001</c:v>
                </c:pt>
                <c:pt idx="814">
                  <c:v>27.122</c:v>
                </c:pt>
                <c:pt idx="815">
                  <c:v>27.155000000000001</c:v>
                </c:pt>
                <c:pt idx="816">
                  <c:v>27.187999999999999</c:v>
                </c:pt>
                <c:pt idx="817">
                  <c:v>27.222000000000001</c:v>
                </c:pt>
                <c:pt idx="818">
                  <c:v>27.254999999999999</c:v>
                </c:pt>
                <c:pt idx="819">
                  <c:v>27.288</c:v>
                </c:pt>
                <c:pt idx="820">
                  <c:v>27.321999999999999</c:v>
                </c:pt>
                <c:pt idx="821">
                  <c:v>27.355</c:v>
                </c:pt>
                <c:pt idx="822">
                  <c:v>27.388000000000002</c:v>
                </c:pt>
                <c:pt idx="823">
                  <c:v>27.422000000000001</c:v>
                </c:pt>
                <c:pt idx="824">
                  <c:v>27.454999999999998</c:v>
                </c:pt>
                <c:pt idx="825">
                  <c:v>27.488</c:v>
                </c:pt>
                <c:pt idx="826">
                  <c:v>27.521999999999998</c:v>
                </c:pt>
                <c:pt idx="827">
                  <c:v>27.555</c:v>
                </c:pt>
                <c:pt idx="828">
                  <c:v>27.588000000000001</c:v>
                </c:pt>
                <c:pt idx="829">
                  <c:v>27.622</c:v>
                </c:pt>
                <c:pt idx="830">
                  <c:v>27.655000000000001</c:v>
                </c:pt>
                <c:pt idx="831">
                  <c:v>27.687999999999999</c:v>
                </c:pt>
                <c:pt idx="832">
                  <c:v>27.722000000000001</c:v>
                </c:pt>
                <c:pt idx="833">
                  <c:v>27.754999999999999</c:v>
                </c:pt>
                <c:pt idx="834">
                  <c:v>27.788</c:v>
                </c:pt>
                <c:pt idx="835">
                  <c:v>27.821999999999999</c:v>
                </c:pt>
                <c:pt idx="836">
                  <c:v>27.855</c:v>
                </c:pt>
                <c:pt idx="837">
                  <c:v>27.888000000000002</c:v>
                </c:pt>
                <c:pt idx="838">
                  <c:v>27.922000000000001</c:v>
                </c:pt>
                <c:pt idx="839">
                  <c:v>27.954999999999998</c:v>
                </c:pt>
                <c:pt idx="840">
                  <c:v>27.988</c:v>
                </c:pt>
                <c:pt idx="841">
                  <c:v>28.021000000000001</c:v>
                </c:pt>
                <c:pt idx="842">
                  <c:v>28.055</c:v>
                </c:pt>
                <c:pt idx="843">
                  <c:v>28.088000000000001</c:v>
                </c:pt>
                <c:pt idx="844">
                  <c:v>28.120999999999999</c:v>
                </c:pt>
                <c:pt idx="845">
                  <c:v>28.155000000000001</c:v>
                </c:pt>
                <c:pt idx="846">
                  <c:v>28.187999999999999</c:v>
                </c:pt>
                <c:pt idx="847">
                  <c:v>28.221</c:v>
                </c:pt>
                <c:pt idx="848">
                  <c:v>28.254999999999999</c:v>
                </c:pt>
                <c:pt idx="849">
                  <c:v>28.288</c:v>
                </c:pt>
                <c:pt idx="850">
                  <c:v>28.321000000000002</c:v>
                </c:pt>
                <c:pt idx="851">
                  <c:v>28.355</c:v>
                </c:pt>
                <c:pt idx="852">
                  <c:v>28.388000000000002</c:v>
                </c:pt>
                <c:pt idx="853">
                  <c:v>28.420999999999999</c:v>
                </c:pt>
                <c:pt idx="854">
                  <c:v>28.454999999999998</c:v>
                </c:pt>
                <c:pt idx="855">
                  <c:v>28.488</c:v>
                </c:pt>
                <c:pt idx="856">
                  <c:v>28.521000000000001</c:v>
                </c:pt>
                <c:pt idx="857">
                  <c:v>28.555</c:v>
                </c:pt>
                <c:pt idx="858">
                  <c:v>28.588000000000001</c:v>
                </c:pt>
                <c:pt idx="859">
                  <c:v>28.620999999999999</c:v>
                </c:pt>
                <c:pt idx="860">
                  <c:v>28.655000000000001</c:v>
                </c:pt>
                <c:pt idx="861">
                  <c:v>28.687999999999999</c:v>
                </c:pt>
                <c:pt idx="862">
                  <c:v>28.721</c:v>
                </c:pt>
                <c:pt idx="863">
                  <c:v>28.754999999999999</c:v>
                </c:pt>
                <c:pt idx="864">
                  <c:v>28.788</c:v>
                </c:pt>
                <c:pt idx="865">
                  <c:v>28.821000000000002</c:v>
                </c:pt>
                <c:pt idx="866">
                  <c:v>28.855</c:v>
                </c:pt>
                <c:pt idx="867">
                  <c:v>28.888000000000002</c:v>
                </c:pt>
                <c:pt idx="868">
                  <c:v>28.920999999999999</c:v>
                </c:pt>
                <c:pt idx="869">
                  <c:v>28.954999999999998</c:v>
                </c:pt>
                <c:pt idx="870">
                  <c:v>28.988</c:v>
                </c:pt>
                <c:pt idx="871">
                  <c:v>29.021000000000001</c:v>
                </c:pt>
                <c:pt idx="872">
                  <c:v>29.055</c:v>
                </c:pt>
                <c:pt idx="873">
                  <c:v>29.088000000000001</c:v>
                </c:pt>
                <c:pt idx="874">
                  <c:v>29.120999999999999</c:v>
                </c:pt>
                <c:pt idx="875">
                  <c:v>29.155000000000001</c:v>
                </c:pt>
                <c:pt idx="876">
                  <c:v>29.187999999999999</c:v>
                </c:pt>
                <c:pt idx="877">
                  <c:v>29.221</c:v>
                </c:pt>
                <c:pt idx="878">
                  <c:v>29.254999999999999</c:v>
                </c:pt>
                <c:pt idx="879">
                  <c:v>29.288</c:v>
                </c:pt>
                <c:pt idx="880">
                  <c:v>29.321000000000002</c:v>
                </c:pt>
                <c:pt idx="881">
                  <c:v>29.355</c:v>
                </c:pt>
                <c:pt idx="882">
                  <c:v>29.388000000000002</c:v>
                </c:pt>
                <c:pt idx="883">
                  <c:v>29.420999999999999</c:v>
                </c:pt>
                <c:pt idx="884">
                  <c:v>29.454999999999998</c:v>
                </c:pt>
                <c:pt idx="885">
                  <c:v>29.488</c:v>
                </c:pt>
                <c:pt idx="886">
                  <c:v>29.521000000000001</c:v>
                </c:pt>
                <c:pt idx="887">
                  <c:v>29.555</c:v>
                </c:pt>
                <c:pt idx="888">
                  <c:v>29.588000000000001</c:v>
                </c:pt>
                <c:pt idx="889">
                  <c:v>29.620999999999999</c:v>
                </c:pt>
                <c:pt idx="890">
                  <c:v>29.655000000000001</c:v>
                </c:pt>
                <c:pt idx="891">
                  <c:v>29.687999999999999</c:v>
                </c:pt>
                <c:pt idx="892">
                  <c:v>29.721</c:v>
                </c:pt>
                <c:pt idx="893">
                  <c:v>29.754999999999999</c:v>
                </c:pt>
                <c:pt idx="894">
                  <c:v>29.788</c:v>
                </c:pt>
                <c:pt idx="895">
                  <c:v>29.821000000000002</c:v>
                </c:pt>
                <c:pt idx="896">
                  <c:v>29.855</c:v>
                </c:pt>
                <c:pt idx="897">
                  <c:v>29.888000000000002</c:v>
                </c:pt>
                <c:pt idx="898">
                  <c:v>29.920999999999999</c:v>
                </c:pt>
                <c:pt idx="899">
                  <c:v>29.954999999999998</c:v>
                </c:pt>
                <c:pt idx="900">
                  <c:v>29.988</c:v>
                </c:pt>
                <c:pt idx="901">
                  <c:v>30.021000000000001</c:v>
                </c:pt>
                <c:pt idx="902">
                  <c:v>30.055</c:v>
                </c:pt>
                <c:pt idx="903">
                  <c:v>30.088000000000001</c:v>
                </c:pt>
                <c:pt idx="904">
                  <c:v>30.120999999999999</c:v>
                </c:pt>
                <c:pt idx="905">
                  <c:v>30.155000000000001</c:v>
                </c:pt>
                <c:pt idx="906">
                  <c:v>30.187999999999999</c:v>
                </c:pt>
                <c:pt idx="907">
                  <c:v>30.221</c:v>
                </c:pt>
                <c:pt idx="908">
                  <c:v>30.254999999999999</c:v>
                </c:pt>
                <c:pt idx="909">
                  <c:v>30.288</c:v>
                </c:pt>
                <c:pt idx="910">
                  <c:v>30.321000000000002</c:v>
                </c:pt>
                <c:pt idx="911">
                  <c:v>30.355</c:v>
                </c:pt>
                <c:pt idx="912">
                  <c:v>30.388000000000002</c:v>
                </c:pt>
                <c:pt idx="913">
                  <c:v>30.420999999999999</c:v>
                </c:pt>
                <c:pt idx="914">
                  <c:v>30.454999999999998</c:v>
                </c:pt>
                <c:pt idx="915">
                  <c:v>30.488</c:v>
                </c:pt>
                <c:pt idx="916">
                  <c:v>30.521000000000001</c:v>
                </c:pt>
                <c:pt idx="917">
                  <c:v>30.555</c:v>
                </c:pt>
                <c:pt idx="918">
                  <c:v>30.588000000000001</c:v>
                </c:pt>
                <c:pt idx="919">
                  <c:v>30.620999999999999</c:v>
                </c:pt>
                <c:pt idx="920">
                  <c:v>30.655000000000001</c:v>
                </c:pt>
                <c:pt idx="921">
                  <c:v>30.687999999999999</c:v>
                </c:pt>
                <c:pt idx="922">
                  <c:v>30.721</c:v>
                </c:pt>
                <c:pt idx="923">
                  <c:v>30.754999999999999</c:v>
                </c:pt>
                <c:pt idx="924">
                  <c:v>30.788</c:v>
                </c:pt>
                <c:pt idx="925">
                  <c:v>30.821000000000002</c:v>
                </c:pt>
                <c:pt idx="926">
                  <c:v>30.855</c:v>
                </c:pt>
                <c:pt idx="927">
                  <c:v>30.888000000000002</c:v>
                </c:pt>
                <c:pt idx="928">
                  <c:v>30.920999999999999</c:v>
                </c:pt>
                <c:pt idx="929">
                  <c:v>30.954999999999998</c:v>
                </c:pt>
                <c:pt idx="930">
                  <c:v>30.988</c:v>
                </c:pt>
                <c:pt idx="931">
                  <c:v>31.021000000000001</c:v>
                </c:pt>
                <c:pt idx="932">
                  <c:v>31.055</c:v>
                </c:pt>
                <c:pt idx="933">
                  <c:v>31.088000000000001</c:v>
                </c:pt>
                <c:pt idx="934">
                  <c:v>31.120999999999999</c:v>
                </c:pt>
                <c:pt idx="935">
                  <c:v>31.155000000000001</c:v>
                </c:pt>
                <c:pt idx="936">
                  <c:v>31.187999999999999</c:v>
                </c:pt>
                <c:pt idx="937">
                  <c:v>31.221</c:v>
                </c:pt>
                <c:pt idx="938">
                  <c:v>31.254999999999999</c:v>
                </c:pt>
                <c:pt idx="939">
                  <c:v>31.288</c:v>
                </c:pt>
                <c:pt idx="940">
                  <c:v>31.321000000000002</c:v>
                </c:pt>
                <c:pt idx="941">
                  <c:v>31.355</c:v>
                </c:pt>
                <c:pt idx="942">
                  <c:v>31.388000000000002</c:v>
                </c:pt>
                <c:pt idx="943">
                  <c:v>31.420999999999999</c:v>
                </c:pt>
                <c:pt idx="944">
                  <c:v>31.454999999999998</c:v>
                </c:pt>
                <c:pt idx="945">
                  <c:v>31.488</c:v>
                </c:pt>
                <c:pt idx="946">
                  <c:v>31.521000000000001</c:v>
                </c:pt>
                <c:pt idx="947">
                  <c:v>31.555</c:v>
                </c:pt>
                <c:pt idx="948">
                  <c:v>31.588000000000001</c:v>
                </c:pt>
                <c:pt idx="949">
                  <c:v>31.620999999999999</c:v>
                </c:pt>
                <c:pt idx="950">
                  <c:v>31.655000000000001</c:v>
                </c:pt>
                <c:pt idx="951">
                  <c:v>31.687999999999999</c:v>
                </c:pt>
                <c:pt idx="952">
                  <c:v>31.721</c:v>
                </c:pt>
                <c:pt idx="953">
                  <c:v>31.754999999999999</c:v>
                </c:pt>
                <c:pt idx="954">
                  <c:v>31.788</c:v>
                </c:pt>
                <c:pt idx="955">
                  <c:v>31.821000000000002</c:v>
                </c:pt>
                <c:pt idx="956">
                  <c:v>31.855</c:v>
                </c:pt>
                <c:pt idx="957">
                  <c:v>31.888000000000002</c:v>
                </c:pt>
                <c:pt idx="958">
                  <c:v>31.920999999999999</c:v>
                </c:pt>
                <c:pt idx="959">
                  <c:v>31.954999999999998</c:v>
                </c:pt>
                <c:pt idx="960">
                  <c:v>31.988</c:v>
                </c:pt>
                <c:pt idx="961">
                  <c:v>32.021000000000001</c:v>
                </c:pt>
                <c:pt idx="962">
                  <c:v>32.055</c:v>
                </c:pt>
                <c:pt idx="963">
                  <c:v>32.088000000000001</c:v>
                </c:pt>
                <c:pt idx="964">
                  <c:v>32.121000000000002</c:v>
                </c:pt>
                <c:pt idx="965">
                  <c:v>32.155000000000001</c:v>
                </c:pt>
                <c:pt idx="966">
                  <c:v>32.188000000000002</c:v>
                </c:pt>
                <c:pt idx="967">
                  <c:v>32.220999999999997</c:v>
                </c:pt>
                <c:pt idx="968">
                  <c:v>32.255000000000003</c:v>
                </c:pt>
                <c:pt idx="969">
                  <c:v>32.287999999999997</c:v>
                </c:pt>
                <c:pt idx="970">
                  <c:v>32.320999999999998</c:v>
                </c:pt>
                <c:pt idx="971">
                  <c:v>32.354999999999997</c:v>
                </c:pt>
                <c:pt idx="972">
                  <c:v>32.387999999999998</c:v>
                </c:pt>
                <c:pt idx="973">
                  <c:v>32.420999999999999</c:v>
                </c:pt>
                <c:pt idx="974">
                  <c:v>32.454999999999998</c:v>
                </c:pt>
                <c:pt idx="975">
                  <c:v>32.488</c:v>
                </c:pt>
                <c:pt idx="976">
                  <c:v>32.521000000000001</c:v>
                </c:pt>
                <c:pt idx="977">
                  <c:v>32.555</c:v>
                </c:pt>
                <c:pt idx="978">
                  <c:v>32.588000000000001</c:v>
                </c:pt>
                <c:pt idx="979">
                  <c:v>32.621000000000002</c:v>
                </c:pt>
                <c:pt idx="980">
                  <c:v>32.655000000000001</c:v>
                </c:pt>
                <c:pt idx="981">
                  <c:v>32.688000000000002</c:v>
                </c:pt>
                <c:pt idx="982">
                  <c:v>32.720999999999997</c:v>
                </c:pt>
                <c:pt idx="983">
                  <c:v>32.755000000000003</c:v>
                </c:pt>
                <c:pt idx="984">
                  <c:v>32.787999999999997</c:v>
                </c:pt>
                <c:pt idx="985">
                  <c:v>32.820999999999998</c:v>
                </c:pt>
                <c:pt idx="986">
                  <c:v>32.854999999999997</c:v>
                </c:pt>
                <c:pt idx="987">
                  <c:v>32.887999999999998</c:v>
                </c:pt>
                <c:pt idx="988">
                  <c:v>32.920999999999999</c:v>
                </c:pt>
                <c:pt idx="989">
                  <c:v>32.954999999999998</c:v>
                </c:pt>
                <c:pt idx="990">
                  <c:v>32.988</c:v>
                </c:pt>
                <c:pt idx="991">
                  <c:v>33.021000000000001</c:v>
                </c:pt>
                <c:pt idx="992">
                  <c:v>33.055</c:v>
                </c:pt>
                <c:pt idx="993">
                  <c:v>33.088000000000001</c:v>
                </c:pt>
                <c:pt idx="994">
                  <c:v>33.121000000000002</c:v>
                </c:pt>
                <c:pt idx="995">
                  <c:v>33.155000000000001</c:v>
                </c:pt>
                <c:pt idx="996">
                  <c:v>33.188000000000002</c:v>
                </c:pt>
                <c:pt idx="997">
                  <c:v>33.220999999999997</c:v>
                </c:pt>
                <c:pt idx="998">
                  <c:v>33.255000000000003</c:v>
                </c:pt>
                <c:pt idx="999">
                  <c:v>33.287999999999997</c:v>
                </c:pt>
                <c:pt idx="1000">
                  <c:v>33.320999999999998</c:v>
                </c:pt>
                <c:pt idx="1001">
                  <c:v>33.354999999999997</c:v>
                </c:pt>
                <c:pt idx="1002">
                  <c:v>33.387999999999998</c:v>
                </c:pt>
                <c:pt idx="1003">
                  <c:v>33.420999999999999</c:v>
                </c:pt>
                <c:pt idx="1004">
                  <c:v>33.454999999999998</c:v>
                </c:pt>
                <c:pt idx="1005">
                  <c:v>33.488</c:v>
                </c:pt>
                <c:pt idx="1006">
                  <c:v>33.521000000000001</c:v>
                </c:pt>
                <c:pt idx="1007">
                  <c:v>33.555</c:v>
                </c:pt>
                <c:pt idx="1008">
                  <c:v>33.588000000000001</c:v>
                </c:pt>
                <c:pt idx="1009">
                  <c:v>33.621000000000002</c:v>
                </c:pt>
                <c:pt idx="1010">
                  <c:v>33.655000000000001</c:v>
                </c:pt>
                <c:pt idx="1011">
                  <c:v>33.688000000000002</c:v>
                </c:pt>
                <c:pt idx="1012">
                  <c:v>33.720999999999997</c:v>
                </c:pt>
                <c:pt idx="1013">
                  <c:v>33.755000000000003</c:v>
                </c:pt>
                <c:pt idx="1014">
                  <c:v>33.787999999999997</c:v>
                </c:pt>
                <c:pt idx="1015">
                  <c:v>33.820999999999998</c:v>
                </c:pt>
                <c:pt idx="1016">
                  <c:v>33.854999999999997</c:v>
                </c:pt>
                <c:pt idx="1017">
                  <c:v>33.887999999999998</c:v>
                </c:pt>
                <c:pt idx="1018">
                  <c:v>33.920999999999999</c:v>
                </c:pt>
                <c:pt idx="1019">
                  <c:v>33.954999999999998</c:v>
                </c:pt>
                <c:pt idx="1020">
                  <c:v>33.988</c:v>
                </c:pt>
                <c:pt idx="1021">
                  <c:v>34.021000000000001</c:v>
                </c:pt>
                <c:pt idx="1022">
                  <c:v>34.055</c:v>
                </c:pt>
                <c:pt idx="1023">
                  <c:v>34.088000000000001</c:v>
                </c:pt>
                <c:pt idx="1024">
                  <c:v>34.121000000000002</c:v>
                </c:pt>
                <c:pt idx="1025">
                  <c:v>34.155000000000001</c:v>
                </c:pt>
                <c:pt idx="1026">
                  <c:v>34.188000000000002</c:v>
                </c:pt>
                <c:pt idx="1027">
                  <c:v>34.220999999999997</c:v>
                </c:pt>
                <c:pt idx="1028">
                  <c:v>34.255000000000003</c:v>
                </c:pt>
                <c:pt idx="1029">
                  <c:v>34.287999999999997</c:v>
                </c:pt>
                <c:pt idx="1030">
                  <c:v>34.320999999999998</c:v>
                </c:pt>
                <c:pt idx="1031">
                  <c:v>34.354999999999997</c:v>
                </c:pt>
                <c:pt idx="1032">
                  <c:v>34.387999999999998</c:v>
                </c:pt>
                <c:pt idx="1033">
                  <c:v>34.420999999999999</c:v>
                </c:pt>
                <c:pt idx="1034">
                  <c:v>34.454999999999998</c:v>
                </c:pt>
                <c:pt idx="1035">
                  <c:v>34.488</c:v>
                </c:pt>
                <c:pt idx="1036">
                  <c:v>34.521000000000001</c:v>
                </c:pt>
                <c:pt idx="1037">
                  <c:v>34.555</c:v>
                </c:pt>
                <c:pt idx="1038">
                  <c:v>34.588000000000001</c:v>
                </c:pt>
                <c:pt idx="1039">
                  <c:v>34.621000000000002</c:v>
                </c:pt>
                <c:pt idx="1040">
                  <c:v>34.655000000000001</c:v>
                </c:pt>
                <c:pt idx="1041">
                  <c:v>34.688000000000002</c:v>
                </c:pt>
                <c:pt idx="1042">
                  <c:v>34.720999999999997</c:v>
                </c:pt>
                <c:pt idx="1043">
                  <c:v>34.755000000000003</c:v>
                </c:pt>
                <c:pt idx="1044">
                  <c:v>34.787999999999997</c:v>
                </c:pt>
                <c:pt idx="1045">
                  <c:v>34.820999999999998</c:v>
                </c:pt>
                <c:pt idx="1046">
                  <c:v>34.854999999999997</c:v>
                </c:pt>
                <c:pt idx="1047">
                  <c:v>34.887999999999998</c:v>
                </c:pt>
                <c:pt idx="1048">
                  <c:v>34.920999999999999</c:v>
                </c:pt>
                <c:pt idx="1049">
                  <c:v>34.954999999999998</c:v>
                </c:pt>
                <c:pt idx="1050">
                  <c:v>34.988</c:v>
                </c:pt>
                <c:pt idx="1051">
                  <c:v>35.021000000000001</c:v>
                </c:pt>
                <c:pt idx="1052">
                  <c:v>35.054000000000002</c:v>
                </c:pt>
                <c:pt idx="1053">
                  <c:v>35.088000000000001</c:v>
                </c:pt>
                <c:pt idx="1054">
                  <c:v>35.121000000000002</c:v>
                </c:pt>
                <c:pt idx="1055">
                  <c:v>35.154000000000003</c:v>
                </c:pt>
                <c:pt idx="1056">
                  <c:v>35.188000000000002</c:v>
                </c:pt>
                <c:pt idx="1057">
                  <c:v>35.220999999999997</c:v>
                </c:pt>
                <c:pt idx="1058">
                  <c:v>35.253999999999998</c:v>
                </c:pt>
                <c:pt idx="1059">
                  <c:v>35.287999999999997</c:v>
                </c:pt>
                <c:pt idx="1060">
                  <c:v>35.320999999999998</c:v>
                </c:pt>
                <c:pt idx="1061">
                  <c:v>35.353999999999999</c:v>
                </c:pt>
                <c:pt idx="1062">
                  <c:v>35.387999999999998</c:v>
                </c:pt>
                <c:pt idx="1063">
                  <c:v>35.420999999999999</c:v>
                </c:pt>
                <c:pt idx="1064">
                  <c:v>35.454000000000001</c:v>
                </c:pt>
                <c:pt idx="1065">
                  <c:v>35.488</c:v>
                </c:pt>
                <c:pt idx="1066">
                  <c:v>35.521000000000001</c:v>
                </c:pt>
                <c:pt idx="1067">
                  <c:v>35.554000000000002</c:v>
                </c:pt>
                <c:pt idx="1068">
                  <c:v>35.588000000000001</c:v>
                </c:pt>
                <c:pt idx="1069">
                  <c:v>35.621000000000002</c:v>
                </c:pt>
                <c:pt idx="1070">
                  <c:v>35.654000000000003</c:v>
                </c:pt>
                <c:pt idx="1071">
                  <c:v>35.688000000000002</c:v>
                </c:pt>
                <c:pt idx="1072">
                  <c:v>35.720999999999997</c:v>
                </c:pt>
                <c:pt idx="1073">
                  <c:v>35.753999999999998</c:v>
                </c:pt>
                <c:pt idx="1074">
                  <c:v>35.787999999999997</c:v>
                </c:pt>
                <c:pt idx="1075">
                  <c:v>35.820999999999998</c:v>
                </c:pt>
                <c:pt idx="1076">
                  <c:v>35.853999999999999</c:v>
                </c:pt>
                <c:pt idx="1077">
                  <c:v>35.887999999999998</c:v>
                </c:pt>
                <c:pt idx="1078">
                  <c:v>35.920999999999999</c:v>
                </c:pt>
                <c:pt idx="1079">
                  <c:v>35.954000000000001</c:v>
                </c:pt>
                <c:pt idx="1080">
                  <c:v>35.988</c:v>
                </c:pt>
                <c:pt idx="1081">
                  <c:v>36.021000000000001</c:v>
                </c:pt>
                <c:pt idx="1082">
                  <c:v>36.054000000000002</c:v>
                </c:pt>
                <c:pt idx="1083">
                  <c:v>36.088000000000001</c:v>
                </c:pt>
                <c:pt idx="1084">
                  <c:v>36.121000000000002</c:v>
                </c:pt>
                <c:pt idx="1085">
                  <c:v>36.154000000000003</c:v>
                </c:pt>
                <c:pt idx="1086">
                  <c:v>36.188000000000002</c:v>
                </c:pt>
                <c:pt idx="1087">
                  <c:v>36.220999999999997</c:v>
                </c:pt>
                <c:pt idx="1088">
                  <c:v>36.253999999999998</c:v>
                </c:pt>
                <c:pt idx="1089">
                  <c:v>36.287999999999997</c:v>
                </c:pt>
                <c:pt idx="1090">
                  <c:v>36.320999999999998</c:v>
                </c:pt>
                <c:pt idx="1091">
                  <c:v>36.353999999999999</c:v>
                </c:pt>
                <c:pt idx="1092">
                  <c:v>36.387999999999998</c:v>
                </c:pt>
                <c:pt idx="1093">
                  <c:v>36.420999999999999</c:v>
                </c:pt>
                <c:pt idx="1094">
                  <c:v>36.454000000000001</c:v>
                </c:pt>
                <c:pt idx="1095">
                  <c:v>36.488</c:v>
                </c:pt>
                <c:pt idx="1096">
                  <c:v>36.521000000000001</c:v>
                </c:pt>
                <c:pt idx="1097">
                  <c:v>36.554000000000002</c:v>
                </c:pt>
                <c:pt idx="1098">
                  <c:v>36.588000000000001</c:v>
                </c:pt>
                <c:pt idx="1099">
                  <c:v>36.621000000000002</c:v>
                </c:pt>
                <c:pt idx="1100">
                  <c:v>36.654000000000003</c:v>
                </c:pt>
                <c:pt idx="1101">
                  <c:v>36.688000000000002</c:v>
                </c:pt>
                <c:pt idx="1102">
                  <c:v>36.720999999999997</c:v>
                </c:pt>
                <c:pt idx="1103">
                  <c:v>36.753999999999998</c:v>
                </c:pt>
                <c:pt idx="1104">
                  <c:v>36.787999999999997</c:v>
                </c:pt>
                <c:pt idx="1105">
                  <c:v>36.820999999999998</c:v>
                </c:pt>
                <c:pt idx="1106">
                  <c:v>36.853999999999999</c:v>
                </c:pt>
                <c:pt idx="1107">
                  <c:v>36.887999999999998</c:v>
                </c:pt>
                <c:pt idx="1108">
                  <c:v>36.920999999999999</c:v>
                </c:pt>
                <c:pt idx="1109">
                  <c:v>36.954000000000001</c:v>
                </c:pt>
                <c:pt idx="1110">
                  <c:v>36.988</c:v>
                </c:pt>
                <c:pt idx="1111">
                  <c:v>37.021000000000001</c:v>
                </c:pt>
                <c:pt idx="1112">
                  <c:v>37.054000000000002</c:v>
                </c:pt>
                <c:pt idx="1113">
                  <c:v>37.088000000000001</c:v>
                </c:pt>
                <c:pt idx="1114">
                  <c:v>37.121000000000002</c:v>
                </c:pt>
                <c:pt idx="1115">
                  <c:v>37.154000000000003</c:v>
                </c:pt>
                <c:pt idx="1116">
                  <c:v>37.188000000000002</c:v>
                </c:pt>
                <c:pt idx="1117">
                  <c:v>37.220999999999997</c:v>
                </c:pt>
                <c:pt idx="1118">
                  <c:v>37.253999999999998</c:v>
                </c:pt>
                <c:pt idx="1119">
                  <c:v>37.287999999999997</c:v>
                </c:pt>
                <c:pt idx="1120">
                  <c:v>37.320999999999998</c:v>
                </c:pt>
                <c:pt idx="1121">
                  <c:v>37.353999999999999</c:v>
                </c:pt>
                <c:pt idx="1122">
                  <c:v>37.387999999999998</c:v>
                </c:pt>
                <c:pt idx="1123">
                  <c:v>37.420999999999999</c:v>
                </c:pt>
                <c:pt idx="1124">
                  <c:v>37.454000000000001</c:v>
                </c:pt>
                <c:pt idx="1125">
                  <c:v>37.488</c:v>
                </c:pt>
                <c:pt idx="1126">
                  <c:v>37.521000000000001</c:v>
                </c:pt>
                <c:pt idx="1127">
                  <c:v>37.554000000000002</c:v>
                </c:pt>
                <c:pt idx="1128">
                  <c:v>37.588000000000001</c:v>
                </c:pt>
                <c:pt idx="1129">
                  <c:v>37.621000000000002</c:v>
                </c:pt>
                <c:pt idx="1130">
                  <c:v>37.654000000000003</c:v>
                </c:pt>
                <c:pt idx="1131">
                  <c:v>37.688000000000002</c:v>
                </c:pt>
                <c:pt idx="1132">
                  <c:v>37.720999999999997</c:v>
                </c:pt>
                <c:pt idx="1133">
                  <c:v>37.753999999999998</c:v>
                </c:pt>
                <c:pt idx="1134">
                  <c:v>37.787999999999997</c:v>
                </c:pt>
                <c:pt idx="1135">
                  <c:v>37.820999999999998</c:v>
                </c:pt>
                <c:pt idx="1136">
                  <c:v>37.853999999999999</c:v>
                </c:pt>
                <c:pt idx="1137">
                  <c:v>37.887999999999998</c:v>
                </c:pt>
                <c:pt idx="1138">
                  <c:v>37.920999999999999</c:v>
                </c:pt>
                <c:pt idx="1139">
                  <c:v>37.954000000000001</c:v>
                </c:pt>
                <c:pt idx="1140">
                  <c:v>37.988</c:v>
                </c:pt>
                <c:pt idx="1141">
                  <c:v>38.021000000000001</c:v>
                </c:pt>
                <c:pt idx="1142">
                  <c:v>38.054000000000002</c:v>
                </c:pt>
                <c:pt idx="1143">
                  <c:v>38.088000000000001</c:v>
                </c:pt>
                <c:pt idx="1144">
                  <c:v>38.121000000000002</c:v>
                </c:pt>
                <c:pt idx="1145">
                  <c:v>38.154000000000003</c:v>
                </c:pt>
                <c:pt idx="1146">
                  <c:v>38.188000000000002</c:v>
                </c:pt>
                <c:pt idx="1147">
                  <c:v>38.220999999999997</c:v>
                </c:pt>
                <c:pt idx="1148">
                  <c:v>38.253999999999998</c:v>
                </c:pt>
                <c:pt idx="1149">
                  <c:v>38.287999999999997</c:v>
                </c:pt>
                <c:pt idx="1150">
                  <c:v>38.320999999999998</c:v>
                </c:pt>
                <c:pt idx="1151">
                  <c:v>38.353999999999999</c:v>
                </c:pt>
                <c:pt idx="1152">
                  <c:v>38.387999999999998</c:v>
                </c:pt>
                <c:pt idx="1153">
                  <c:v>38.420999999999999</c:v>
                </c:pt>
                <c:pt idx="1154">
                  <c:v>38.454000000000001</c:v>
                </c:pt>
                <c:pt idx="1155">
                  <c:v>38.488</c:v>
                </c:pt>
                <c:pt idx="1156">
                  <c:v>38.521000000000001</c:v>
                </c:pt>
                <c:pt idx="1157">
                  <c:v>38.554000000000002</c:v>
                </c:pt>
                <c:pt idx="1158">
                  <c:v>38.588000000000001</c:v>
                </c:pt>
                <c:pt idx="1159">
                  <c:v>38.621000000000002</c:v>
                </c:pt>
                <c:pt idx="1160">
                  <c:v>38.654000000000003</c:v>
                </c:pt>
                <c:pt idx="1161">
                  <c:v>38.688000000000002</c:v>
                </c:pt>
                <c:pt idx="1162">
                  <c:v>38.720999999999997</c:v>
                </c:pt>
                <c:pt idx="1163">
                  <c:v>38.753999999999998</c:v>
                </c:pt>
                <c:pt idx="1164">
                  <c:v>38.787999999999997</c:v>
                </c:pt>
                <c:pt idx="1165">
                  <c:v>38.820999999999998</c:v>
                </c:pt>
                <c:pt idx="1166">
                  <c:v>38.853999999999999</c:v>
                </c:pt>
                <c:pt idx="1167">
                  <c:v>38.887999999999998</c:v>
                </c:pt>
                <c:pt idx="1168">
                  <c:v>38.920999999999999</c:v>
                </c:pt>
                <c:pt idx="1169">
                  <c:v>38.954000000000001</c:v>
                </c:pt>
                <c:pt idx="1170">
                  <c:v>38.988</c:v>
                </c:pt>
                <c:pt idx="1171">
                  <c:v>39.021000000000001</c:v>
                </c:pt>
                <c:pt idx="1172">
                  <c:v>39.054000000000002</c:v>
                </c:pt>
                <c:pt idx="1173">
                  <c:v>39.088000000000001</c:v>
                </c:pt>
                <c:pt idx="1174">
                  <c:v>39.121000000000002</c:v>
                </c:pt>
                <c:pt idx="1175">
                  <c:v>39.154000000000003</c:v>
                </c:pt>
                <c:pt idx="1176">
                  <c:v>39.188000000000002</c:v>
                </c:pt>
                <c:pt idx="1177">
                  <c:v>39.220999999999997</c:v>
                </c:pt>
                <c:pt idx="1178">
                  <c:v>39.253999999999998</c:v>
                </c:pt>
                <c:pt idx="1179">
                  <c:v>39.287999999999997</c:v>
                </c:pt>
                <c:pt idx="1180">
                  <c:v>39.320999999999998</c:v>
                </c:pt>
                <c:pt idx="1181">
                  <c:v>39.353999999999999</c:v>
                </c:pt>
                <c:pt idx="1182">
                  <c:v>39.387999999999998</c:v>
                </c:pt>
                <c:pt idx="1183">
                  <c:v>39.420999999999999</c:v>
                </c:pt>
                <c:pt idx="1184">
                  <c:v>39.454000000000001</c:v>
                </c:pt>
                <c:pt idx="1185">
                  <c:v>39.488</c:v>
                </c:pt>
                <c:pt idx="1186">
                  <c:v>39.521000000000001</c:v>
                </c:pt>
                <c:pt idx="1187">
                  <c:v>39.554000000000002</c:v>
                </c:pt>
                <c:pt idx="1188">
                  <c:v>39.588000000000001</c:v>
                </c:pt>
                <c:pt idx="1189">
                  <c:v>39.621000000000002</c:v>
                </c:pt>
                <c:pt idx="1190">
                  <c:v>39.654000000000003</c:v>
                </c:pt>
                <c:pt idx="1191">
                  <c:v>39.688000000000002</c:v>
                </c:pt>
                <c:pt idx="1192">
                  <c:v>39.720999999999997</c:v>
                </c:pt>
                <c:pt idx="1193">
                  <c:v>39.753999999999998</c:v>
                </c:pt>
                <c:pt idx="1194">
                  <c:v>39.787999999999997</c:v>
                </c:pt>
                <c:pt idx="1195">
                  <c:v>39.820999999999998</c:v>
                </c:pt>
                <c:pt idx="1196">
                  <c:v>39.853999999999999</c:v>
                </c:pt>
                <c:pt idx="1197">
                  <c:v>39.887999999999998</c:v>
                </c:pt>
                <c:pt idx="1198">
                  <c:v>39.920999999999999</c:v>
                </c:pt>
                <c:pt idx="1199">
                  <c:v>39.954000000000001</c:v>
                </c:pt>
                <c:pt idx="1200">
                  <c:v>39.988</c:v>
                </c:pt>
                <c:pt idx="1201">
                  <c:v>40.021000000000001</c:v>
                </c:pt>
                <c:pt idx="1202">
                  <c:v>40.054000000000002</c:v>
                </c:pt>
                <c:pt idx="1203">
                  <c:v>40.088000000000001</c:v>
                </c:pt>
                <c:pt idx="1204">
                  <c:v>40.121000000000002</c:v>
                </c:pt>
                <c:pt idx="1205">
                  <c:v>40.154000000000003</c:v>
                </c:pt>
                <c:pt idx="1206">
                  <c:v>40.188000000000002</c:v>
                </c:pt>
                <c:pt idx="1207">
                  <c:v>40.220999999999997</c:v>
                </c:pt>
                <c:pt idx="1208">
                  <c:v>40.253999999999998</c:v>
                </c:pt>
                <c:pt idx="1209">
                  <c:v>40.287999999999997</c:v>
                </c:pt>
                <c:pt idx="1210">
                  <c:v>40.320999999999998</c:v>
                </c:pt>
                <c:pt idx="1211">
                  <c:v>40.353999999999999</c:v>
                </c:pt>
                <c:pt idx="1212">
                  <c:v>40.387999999999998</c:v>
                </c:pt>
                <c:pt idx="1213">
                  <c:v>40.420999999999999</c:v>
                </c:pt>
                <c:pt idx="1214">
                  <c:v>40.454000000000001</c:v>
                </c:pt>
                <c:pt idx="1215">
                  <c:v>40.488</c:v>
                </c:pt>
                <c:pt idx="1216">
                  <c:v>40.521000000000001</c:v>
                </c:pt>
                <c:pt idx="1217">
                  <c:v>40.554000000000002</c:v>
                </c:pt>
                <c:pt idx="1218">
                  <c:v>40.588000000000001</c:v>
                </c:pt>
                <c:pt idx="1219">
                  <c:v>40.621000000000002</c:v>
                </c:pt>
                <c:pt idx="1220">
                  <c:v>40.654000000000003</c:v>
                </c:pt>
                <c:pt idx="1221">
                  <c:v>40.688000000000002</c:v>
                </c:pt>
                <c:pt idx="1222">
                  <c:v>40.720999999999997</c:v>
                </c:pt>
                <c:pt idx="1223">
                  <c:v>40.753999999999998</c:v>
                </c:pt>
                <c:pt idx="1224">
                  <c:v>40.787999999999997</c:v>
                </c:pt>
                <c:pt idx="1225">
                  <c:v>40.820999999999998</c:v>
                </c:pt>
                <c:pt idx="1226">
                  <c:v>40.853999999999999</c:v>
                </c:pt>
                <c:pt idx="1227">
                  <c:v>40.887999999999998</c:v>
                </c:pt>
                <c:pt idx="1228">
                  <c:v>40.920999999999999</c:v>
                </c:pt>
                <c:pt idx="1229">
                  <c:v>40.954000000000001</c:v>
                </c:pt>
                <c:pt idx="1230">
                  <c:v>40.988</c:v>
                </c:pt>
                <c:pt idx="1231">
                  <c:v>41.021000000000001</c:v>
                </c:pt>
                <c:pt idx="1232">
                  <c:v>41.054000000000002</c:v>
                </c:pt>
                <c:pt idx="1233">
                  <c:v>41.088000000000001</c:v>
                </c:pt>
                <c:pt idx="1234">
                  <c:v>41.121000000000002</c:v>
                </c:pt>
                <c:pt idx="1235">
                  <c:v>41.154000000000003</c:v>
                </c:pt>
                <c:pt idx="1236">
                  <c:v>41.188000000000002</c:v>
                </c:pt>
                <c:pt idx="1237">
                  <c:v>41.220999999999997</c:v>
                </c:pt>
                <c:pt idx="1238">
                  <c:v>41.253999999999998</c:v>
                </c:pt>
                <c:pt idx="1239">
                  <c:v>41.287999999999997</c:v>
                </c:pt>
                <c:pt idx="1240">
                  <c:v>41.320999999999998</c:v>
                </c:pt>
                <c:pt idx="1241">
                  <c:v>41.353999999999999</c:v>
                </c:pt>
                <c:pt idx="1242">
                  <c:v>41.387999999999998</c:v>
                </c:pt>
                <c:pt idx="1243">
                  <c:v>41.420999999999999</c:v>
                </c:pt>
                <c:pt idx="1244">
                  <c:v>41.454000000000001</c:v>
                </c:pt>
                <c:pt idx="1245">
                  <c:v>41.488</c:v>
                </c:pt>
                <c:pt idx="1246">
                  <c:v>41.521000000000001</c:v>
                </c:pt>
                <c:pt idx="1247">
                  <c:v>41.554000000000002</c:v>
                </c:pt>
                <c:pt idx="1248">
                  <c:v>41.588000000000001</c:v>
                </c:pt>
                <c:pt idx="1249">
                  <c:v>41.621000000000002</c:v>
                </c:pt>
                <c:pt idx="1250">
                  <c:v>41.654000000000003</c:v>
                </c:pt>
                <c:pt idx="1251">
                  <c:v>41.688000000000002</c:v>
                </c:pt>
                <c:pt idx="1252">
                  <c:v>41.720999999999997</c:v>
                </c:pt>
                <c:pt idx="1253">
                  <c:v>41.753999999999998</c:v>
                </c:pt>
                <c:pt idx="1254">
                  <c:v>41.787999999999997</c:v>
                </c:pt>
                <c:pt idx="1255">
                  <c:v>41.820999999999998</c:v>
                </c:pt>
                <c:pt idx="1256">
                  <c:v>41.853999999999999</c:v>
                </c:pt>
                <c:pt idx="1257">
                  <c:v>41.887999999999998</c:v>
                </c:pt>
                <c:pt idx="1258">
                  <c:v>41.920999999999999</c:v>
                </c:pt>
                <c:pt idx="1259">
                  <c:v>41.954000000000001</c:v>
                </c:pt>
                <c:pt idx="1260">
                  <c:v>41.988</c:v>
                </c:pt>
                <c:pt idx="1261">
                  <c:v>42.021000000000001</c:v>
                </c:pt>
                <c:pt idx="1262">
                  <c:v>42.054000000000002</c:v>
                </c:pt>
                <c:pt idx="1263">
                  <c:v>42.088000000000001</c:v>
                </c:pt>
                <c:pt idx="1264">
                  <c:v>42.121000000000002</c:v>
                </c:pt>
                <c:pt idx="1265">
                  <c:v>42.154000000000003</c:v>
                </c:pt>
                <c:pt idx="1266">
                  <c:v>42.188000000000002</c:v>
                </c:pt>
                <c:pt idx="1267">
                  <c:v>42.220999999999997</c:v>
                </c:pt>
                <c:pt idx="1268">
                  <c:v>42.253999999999998</c:v>
                </c:pt>
                <c:pt idx="1269">
                  <c:v>42.287999999999997</c:v>
                </c:pt>
                <c:pt idx="1270">
                  <c:v>42.320999999999998</c:v>
                </c:pt>
                <c:pt idx="1271">
                  <c:v>42.353999999999999</c:v>
                </c:pt>
                <c:pt idx="1272">
                  <c:v>42.387999999999998</c:v>
                </c:pt>
                <c:pt idx="1273">
                  <c:v>42.420999999999999</c:v>
                </c:pt>
                <c:pt idx="1274">
                  <c:v>42.454000000000001</c:v>
                </c:pt>
                <c:pt idx="1275">
                  <c:v>42.487000000000002</c:v>
                </c:pt>
                <c:pt idx="1276">
                  <c:v>42.521000000000001</c:v>
                </c:pt>
                <c:pt idx="1277">
                  <c:v>42.554000000000002</c:v>
                </c:pt>
                <c:pt idx="1278">
                  <c:v>42.587000000000003</c:v>
                </c:pt>
                <c:pt idx="1279">
                  <c:v>42.621000000000002</c:v>
                </c:pt>
                <c:pt idx="1280">
                  <c:v>42.654000000000003</c:v>
                </c:pt>
                <c:pt idx="1281">
                  <c:v>42.688000000000002</c:v>
                </c:pt>
                <c:pt idx="1282">
                  <c:v>42.720999999999997</c:v>
                </c:pt>
                <c:pt idx="1283">
                  <c:v>42.753999999999998</c:v>
                </c:pt>
                <c:pt idx="1284">
                  <c:v>42.787999999999997</c:v>
                </c:pt>
                <c:pt idx="1285">
                  <c:v>42.820999999999998</c:v>
                </c:pt>
                <c:pt idx="1286">
                  <c:v>42.853999999999999</c:v>
                </c:pt>
                <c:pt idx="1287">
                  <c:v>42.887999999999998</c:v>
                </c:pt>
                <c:pt idx="1288">
                  <c:v>42.920999999999999</c:v>
                </c:pt>
                <c:pt idx="1289">
                  <c:v>42.954000000000001</c:v>
                </c:pt>
                <c:pt idx="1290">
                  <c:v>42.987000000000002</c:v>
                </c:pt>
                <c:pt idx="1291">
                  <c:v>43.021000000000001</c:v>
                </c:pt>
                <c:pt idx="1292">
                  <c:v>43.054000000000002</c:v>
                </c:pt>
                <c:pt idx="1293">
                  <c:v>43.087000000000003</c:v>
                </c:pt>
                <c:pt idx="1294">
                  <c:v>43.121000000000002</c:v>
                </c:pt>
                <c:pt idx="1295">
                  <c:v>43.154000000000003</c:v>
                </c:pt>
                <c:pt idx="1296">
                  <c:v>43.188000000000002</c:v>
                </c:pt>
                <c:pt idx="1297">
                  <c:v>43.220999999999997</c:v>
                </c:pt>
                <c:pt idx="1298">
                  <c:v>43.253999999999998</c:v>
                </c:pt>
                <c:pt idx="1299">
                  <c:v>43.287999999999997</c:v>
                </c:pt>
                <c:pt idx="1300">
                  <c:v>43.320999999999998</c:v>
                </c:pt>
                <c:pt idx="1301">
                  <c:v>43.353999999999999</c:v>
                </c:pt>
                <c:pt idx="1302">
                  <c:v>43.387999999999998</c:v>
                </c:pt>
                <c:pt idx="1303">
                  <c:v>43.420999999999999</c:v>
                </c:pt>
                <c:pt idx="1304">
                  <c:v>43.454000000000001</c:v>
                </c:pt>
                <c:pt idx="1305">
                  <c:v>43.487000000000002</c:v>
                </c:pt>
                <c:pt idx="1306">
                  <c:v>43.521000000000001</c:v>
                </c:pt>
                <c:pt idx="1307">
                  <c:v>43.554000000000002</c:v>
                </c:pt>
                <c:pt idx="1308">
                  <c:v>43.587000000000003</c:v>
                </c:pt>
                <c:pt idx="1309">
                  <c:v>43.621000000000002</c:v>
                </c:pt>
                <c:pt idx="1310">
                  <c:v>43.654000000000003</c:v>
                </c:pt>
                <c:pt idx="1311">
                  <c:v>43.688000000000002</c:v>
                </c:pt>
                <c:pt idx="1312">
                  <c:v>43.720999999999997</c:v>
                </c:pt>
                <c:pt idx="1313">
                  <c:v>43.753999999999998</c:v>
                </c:pt>
                <c:pt idx="1314">
                  <c:v>43.787999999999997</c:v>
                </c:pt>
                <c:pt idx="1315">
                  <c:v>43.820999999999998</c:v>
                </c:pt>
                <c:pt idx="1316">
                  <c:v>43.853999999999999</c:v>
                </c:pt>
                <c:pt idx="1317">
                  <c:v>43.887999999999998</c:v>
                </c:pt>
                <c:pt idx="1318">
                  <c:v>43.920999999999999</c:v>
                </c:pt>
                <c:pt idx="1319">
                  <c:v>43.954000000000001</c:v>
                </c:pt>
                <c:pt idx="1320">
                  <c:v>43.987000000000002</c:v>
                </c:pt>
                <c:pt idx="1321">
                  <c:v>44.021000000000001</c:v>
                </c:pt>
                <c:pt idx="1322">
                  <c:v>44.054000000000002</c:v>
                </c:pt>
                <c:pt idx="1323">
                  <c:v>44.087000000000003</c:v>
                </c:pt>
                <c:pt idx="1324">
                  <c:v>44.121000000000002</c:v>
                </c:pt>
                <c:pt idx="1325">
                  <c:v>44.154000000000003</c:v>
                </c:pt>
                <c:pt idx="1326">
                  <c:v>44.188000000000002</c:v>
                </c:pt>
                <c:pt idx="1327">
                  <c:v>44.220999999999997</c:v>
                </c:pt>
                <c:pt idx="1328">
                  <c:v>44.253999999999998</c:v>
                </c:pt>
                <c:pt idx="1329">
                  <c:v>44.287999999999997</c:v>
                </c:pt>
                <c:pt idx="1330">
                  <c:v>44.320999999999998</c:v>
                </c:pt>
                <c:pt idx="1331">
                  <c:v>44.353999999999999</c:v>
                </c:pt>
                <c:pt idx="1332">
                  <c:v>44.387999999999998</c:v>
                </c:pt>
                <c:pt idx="1333">
                  <c:v>44.420999999999999</c:v>
                </c:pt>
                <c:pt idx="1334">
                  <c:v>44.454000000000001</c:v>
                </c:pt>
                <c:pt idx="1335">
                  <c:v>44.487000000000002</c:v>
                </c:pt>
                <c:pt idx="1336">
                  <c:v>44.521000000000001</c:v>
                </c:pt>
                <c:pt idx="1337">
                  <c:v>44.554000000000002</c:v>
                </c:pt>
                <c:pt idx="1338">
                  <c:v>44.587000000000003</c:v>
                </c:pt>
                <c:pt idx="1339">
                  <c:v>44.621000000000002</c:v>
                </c:pt>
                <c:pt idx="1340">
                  <c:v>44.654000000000003</c:v>
                </c:pt>
                <c:pt idx="1341">
                  <c:v>44.688000000000002</c:v>
                </c:pt>
                <c:pt idx="1342">
                  <c:v>44.720999999999997</c:v>
                </c:pt>
                <c:pt idx="1343">
                  <c:v>44.753999999999998</c:v>
                </c:pt>
                <c:pt idx="1344">
                  <c:v>44.787999999999997</c:v>
                </c:pt>
                <c:pt idx="1345">
                  <c:v>44.820999999999998</c:v>
                </c:pt>
                <c:pt idx="1346">
                  <c:v>44.853999999999999</c:v>
                </c:pt>
                <c:pt idx="1347">
                  <c:v>44.887999999999998</c:v>
                </c:pt>
                <c:pt idx="1348">
                  <c:v>44.920999999999999</c:v>
                </c:pt>
                <c:pt idx="1349">
                  <c:v>44.954000000000001</c:v>
                </c:pt>
                <c:pt idx="1350">
                  <c:v>44.987000000000002</c:v>
                </c:pt>
                <c:pt idx="1351">
                  <c:v>45.021000000000001</c:v>
                </c:pt>
                <c:pt idx="1352">
                  <c:v>45.054000000000002</c:v>
                </c:pt>
                <c:pt idx="1353">
                  <c:v>45.087000000000003</c:v>
                </c:pt>
                <c:pt idx="1354">
                  <c:v>45.121000000000002</c:v>
                </c:pt>
                <c:pt idx="1355">
                  <c:v>45.154000000000003</c:v>
                </c:pt>
                <c:pt idx="1356">
                  <c:v>45.188000000000002</c:v>
                </c:pt>
                <c:pt idx="1357">
                  <c:v>45.220999999999997</c:v>
                </c:pt>
                <c:pt idx="1358">
                  <c:v>45.253999999999998</c:v>
                </c:pt>
                <c:pt idx="1359">
                  <c:v>45.287999999999997</c:v>
                </c:pt>
                <c:pt idx="1360">
                  <c:v>45.320999999999998</c:v>
                </c:pt>
                <c:pt idx="1361">
                  <c:v>45.353999999999999</c:v>
                </c:pt>
                <c:pt idx="1362">
                  <c:v>45.387999999999998</c:v>
                </c:pt>
                <c:pt idx="1363">
                  <c:v>45.420999999999999</c:v>
                </c:pt>
                <c:pt idx="1364">
                  <c:v>45.454000000000001</c:v>
                </c:pt>
                <c:pt idx="1365">
                  <c:v>45.487000000000002</c:v>
                </c:pt>
                <c:pt idx="1366">
                  <c:v>45.521000000000001</c:v>
                </c:pt>
                <c:pt idx="1367">
                  <c:v>45.554000000000002</c:v>
                </c:pt>
                <c:pt idx="1368">
                  <c:v>45.587000000000003</c:v>
                </c:pt>
                <c:pt idx="1369">
                  <c:v>45.621000000000002</c:v>
                </c:pt>
                <c:pt idx="1370">
                  <c:v>45.654000000000003</c:v>
                </c:pt>
                <c:pt idx="1371">
                  <c:v>45.688000000000002</c:v>
                </c:pt>
                <c:pt idx="1372">
                  <c:v>45.720999999999997</c:v>
                </c:pt>
                <c:pt idx="1373">
                  <c:v>45.753999999999998</c:v>
                </c:pt>
                <c:pt idx="1374">
                  <c:v>45.787999999999997</c:v>
                </c:pt>
                <c:pt idx="1375">
                  <c:v>45.820999999999998</c:v>
                </c:pt>
                <c:pt idx="1376">
                  <c:v>45.853999999999999</c:v>
                </c:pt>
                <c:pt idx="1377">
                  <c:v>45.887999999999998</c:v>
                </c:pt>
                <c:pt idx="1378">
                  <c:v>45.920999999999999</c:v>
                </c:pt>
                <c:pt idx="1379">
                  <c:v>45.954000000000001</c:v>
                </c:pt>
                <c:pt idx="1380">
                  <c:v>45.987000000000002</c:v>
                </c:pt>
                <c:pt idx="1381">
                  <c:v>46.021000000000001</c:v>
                </c:pt>
                <c:pt idx="1382">
                  <c:v>46.054000000000002</c:v>
                </c:pt>
                <c:pt idx="1383">
                  <c:v>46.087000000000003</c:v>
                </c:pt>
                <c:pt idx="1384">
                  <c:v>46.121000000000002</c:v>
                </c:pt>
                <c:pt idx="1385">
                  <c:v>46.154000000000003</c:v>
                </c:pt>
                <c:pt idx="1386">
                  <c:v>46.188000000000002</c:v>
                </c:pt>
                <c:pt idx="1387">
                  <c:v>46.220999999999997</c:v>
                </c:pt>
                <c:pt idx="1388">
                  <c:v>46.253999999999998</c:v>
                </c:pt>
                <c:pt idx="1389">
                  <c:v>46.287999999999997</c:v>
                </c:pt>
                <c:pt idx="1390">
                  <c:v>46.320999999999998</c:v>
                </c:pt>
                <c:pt idx="1391">
                  <c:v>46.353999999999999</c:v>
                </c:pt>
                <c:pt idx="1392">
                  <c:v>46.387999999999998</c:v>
                </c:pt>
                <c:pt idx="1393">
                  <c:v>46.420999999999999</c:v>
                </c:pt>
                <c:pt idx="1394">
                  <c:v>46.454000000000001</c:v>
                </c:pt>
                <c:pt idx="1395">
                  <c:v>46.487000000000002</c:v>
                </c:pt>
                <c:pt idx="1396">
                  <c:v>46.521000000000001</c:v>
                </c:pt>
                <c:pt idx="1397">
                  <c:v>46.554000000000002</c:v>
                </c:pt>
                <c:pt idx="1398">
                  <c:v>46.587000000000003</c:v>
                </c:pt>
                <c:pt idx="1399">
                  <c:v>46.621000000000002</c:v>
                </c:pt>
                <c:pt idx="1400">
                  <c:v>46.654000000000003</c:v>
                </c:pt>
                <c:pt idx="1401">
                  <c:v>46.688000000000002</c:v>
                </c:pt>
                <c:pt idx="1402">
                  <c:v>46.720999999999997</c:v>
                </c:pt>
                <c:pt idx="1403">
                  <c:v>46.753999999999998</c:v>
                </c:pt>
                <c:pt idx="1404">
                  <c:v>46.787999999999997</c:v>
                </c:pt>
                <c:pt idx="1405">
                  <c:v>46.820999999999998</c:v>
                </c:pt>
                <c:pt idx="1406">
                  <c:v>46.853999999999999</c:v>
                </c:pt>
                <c:pt idx="1407">
                  <c:v>46.887999999999998</c:v>
                </c:pt>
                <c:pt idx="1408">
                  <c:v>46.920999999999999</c:v>
                </c:pt>
                <c:pt idx="1409">
                  <c:v>46.954000000000001</c:v>
                </c:pt>
                <c:pt idx="1410">
                  <c:v>46.987000000000002</c:v>
                </c:pt>
                <c:pt idx="1411">
                  <c:v>47.021000000000001</c:v>
                </c:pt>
                <c:pt idx="1412">
                  <c:v>47.054000000000002</c:v>
                </c:pt>
                <c:pt idx="1413">
                  <c:v>47.087000000000003</c:v>
                </c:pt>
                <c:pt idx="1414">
                  <c:v>47.121000000000002</c:v>
                </c:pt>
                <c:pt idx="1415">
                  <c:v>47.154000000000003</c:v>
                </c:pt>
                <c:pt idx="1416">
                  <c:v>47.188000000000002</c:v>
                </c:pt>
                <c:pt idx="1417">
                  <c:v>47.220999999999997</c:v>
                </c:pt>
                <c:pt idx="1418">
                  <c:v>47.253999999999998</c:v>
                </c:pt>
                <c:pt idx="1419">
                  <c:v>47.287999999999997</c:v>
                </c:pt>
                <c:pt idx="1420">
                  <c:v>47.320999999999998</c:v>
                </c:pt>
                <c:pt idx="1421">
                  <c:v>47.353999999999999</c:v>
                </c:pt>
                <c:pt idx="1422">
                  <c:v>47.387999999999998</c:v>
                </c:pt>
                <c:pt idx="1423">
                  <c:v>47.420999999999999</c:v>
                </c:pt>
                <c:pt idx="1424">
                  <c:v>47.454000000000001</c:v>
                </c:pt>
                <c:pt idx="1425">
                  <c:v>47.487000000000002</c:v>
                </c:pt>
                <c:pt idx="1426">
                  <c:v>47.521000000000001</c:v>
                </c:pt>
                <c:pt idx="1427">
                  <c:v>47.554000000000002</c:v>
                </c:pt>
                <c:pt idx="1428">
                  <c:v>47.587000000000003</c:v>
                </c:pt>
                <c:pt idx="1429">
                  <c:v>47.621000000000002</c:v>
                </c:pt>
                <c:pt idx="1430">
                  <c:v>47.654000000000003</c:v>
                </c:pt>
                <c:pt idx="1431">
                  <c:v>47.688000000000002</c:v>
                </c:pt>
                <c:pt idx="1432">
                  <c:v>47.720999999999997</c:v>
                </c:pt>
                <c:pt idx="1433">
                  <c:v>47.753999999999998</c:v>
                </c:pt>
                <c:pt idx="1434">
                  <c:v>47.787999999999997</c:v>
                </c:pt>
                <c:pt idx="1435">
                  <c:v>47.820999999999998</c:v>
                </c:pt>
                <c:pt idx="1436">
                  <c:v>47.853999999999999</c:v>
                </c:pt>
                <c:pt idx="1437">
                  <c:v>47.887999999999998</c:v>
                </c:pt>
                <c:pt idx="1438">
                  <c:v>47.920999999999999</c:v>
                </c:pt>
                <c:pt idx="1439">
                  <c:v>47.954000000000001</c:v>
                </c:pt>
                <c:pt idx="1440">
                  <c:v>47.987000000000002</c:v>
                </c:pt>
                <c:pt idx="1441">
                  <c:v>48.021000000000001</c:v>
                </c:pt>
                <c:pt idx="1442">
                  <c:v>48.054000000000002</c:v>
                </c:pt>
                <c:pt idx="1443">
                  <c:v>48.087000000000003</c:v>
                </c:pt>
                <c:pt idx="1444">
                  <c:v>48.121000000000002</c:v>
                </c:pt>
                <c:pt idx="1445">
                  <c:v>48.154000000000003</c:v>
                </c:pt>
                <c:pt idx="1446">
                  <c:v>48.188000000000002</c:v>
                </c:pt>
                <c:pt idx="1447">
                  <c:v>48.220999999999997</c:v>
                </c:pt>
                <c:pt idx="1448">
                  <c:v>48.253999999999998</c:v>
                </c:pt>
                <c:pt idx="1449">
                  <c:v>48.287999999999997</c:v>
                </c:pt>
                <c:pt idx="1450">
                  <c:v>48.320999999999998</c:v>
                </c:pt>
                <c:pt idx="1451">
                  <c:v>48.353999999999999</c:v>
                </c:pt>
                <c:pt idx="1452">
                  <c:v>48.387999999999998</c:v>
                </c:pt>
                <c:pt idx="1453">
                  <c:v>48.420999999999999</c:v>
                </c:pt>
                <c:pt idx="1454">
                  <c:v>48.454000000000001</c:v>
                </c:pt>
                <c:pt idx="1455">
                  <c:v>48.487000000000002</c:v>
                </c:pt>
                <c:pt idx="1456">
                  <c:v>48.521000000000001</c:v>
                </c:pt>
                <c:pt idx="1457">
                  <c:v>48.554000000000002</c:v>
                </c:pt>
                <c:pt idx="1458">
                  <c:v>48.587000000000003</c:v>
                </c:pt>
                <c:pt idx="1459">
                  <c:v>48.621000000000002</c:v>
                </c:pt>
                <c:pt idx="1460">
                  <c:v>48.654000000000003</c:v>
                </c:pt>
                <c:pt idx="1461">
                  <c:v>48.688000000000002</c:v>
                </c:pt>
                <c:pt idx="1462">
                  <c:v>48.720999999999997</c:v>
                </c:pt>
                <c:pt idx="1463">
                  <c:v>48.753999999999998</c:v>
                </c:pt>
                <c:pt idx="1464">
                  <c:v>48.787999999999997</c:v>
                </c:pt>
                <c:pt idx="1465">
                  <c:v>48.820999999999998</c:v>
                </c:pt>
                <c:pt idx="1466">
                  <c:v>48.853999999999999</c:v>
                </c:pt>
                <c:pt idx="1467">
                  <c:v>48.887999999999998</c:v>
                </c:pt>
                <c:pt idx="1468">
                  <c:v>48.920999999999999</c:v>
                </c:pt>
                <c:pt idx="1469">
                  <c:v>48.954000000000001</c:v>
                </c:pt>
                <c:pt idx="1470">
                  <c:v>48.987000000000002</c:v>
                </c:pt>
                <c:pt idx="1471">
                  <c:v>49.021000000000001</c:v>
                </c:pt>
                <c:pt idx="1472">
                  <c:v>49.054000000000002</c:v>
                </c:pt>
                <c:pt idx="1473">
                  <c:v>49.087000000000003</c:v>
                </c:pt>
                <c:pt idx="1474">
                  <c:v>49.121000000000002</c:v>
                </c:pt>
                <c:pt idx="1475">
                  <c:v>49.154000000000003</c:v>
                </c:pt>
                <c:pt idx="1476">
                  <c:v>49.186999999999998</c:v>
                </c:pt>
                <c:pt idx="1477">
                  <c:v>49.220999999999997</c:v>
                </c:pt>
                <c:pt idx="1478">
                  <c:v>49.253999999999998</c:v>
                </c:pt>
                <c:pt idx="1479">
                  <c:v>49.286999999999999</c:v>
                </c:pt>
                <c:pt idx="1480">
                  <c:v>49.320999999999998</c:v>
                </c:pt>
                <c:pt idx="1481">
                  <c:v>49.353999999999999</c:v>
                </c:pt>
                <c:pt idx="1482">
                  <c:v>49.387</c:v>
                </c:pt>
                <c:pt idx="1483">
                  <c:v>49.420999999999999</c:v>
                </c:pt>
                <c:pt idx="1484">
                  <c:v>49.454000000000001</c:v>
                </c:pt>
                <c:pt idx="1485">
                  <c:v>49.487000000000002</c:v>
                </c:pt>
                <c:pt idx="1486">
                  <c:v>49.521000000000001</c:v>
                </c:pt>
                <c:pt idx="1487">
                  <c:v>49.554000000000002</c:v>
                </c:pt>
                <c:pt idx="1488">
                  <c:v>49.587000000000003</c:v>
                </c:pt>
                <c:pt idx="1489">
                  <c:v>49.621000000000002</c:v>
                </c:pt>
                <c:pt idx="1490">
                  <c:v>49.654000000000003</c:v>
                </c:pt>
                <c:pt idx="1491">
                  <c:v>49.686999999999998</c:v>
                </c:pt>
                <c:pt idx="1492">
                  <c:v>49.720999999999997</c:v>
                </c:pt>
                <c:pt idx="1493">
                  <c:v>49.753999999999998</c:v>
                </c:pt>
                <c:pt idx="1494">
                  <c:v>49.786999999999999</c:v>
                </c:pt>
                <c:pt idx="1495">
                  <c:v>49.820999999999998</c:v>
                </c:pt>
                <c:pt idx="1496">
                  <c:v>49.853999999999999</c:v>
                </c:pt>
                <c:pt idx="1497">
                  <c:v>49.887</c:v>
                </c:pt>
                <c:pt idx="1498">
                  <c:v>49.920999999999999</c:v>
                </c:pt>
                <c:pt idx="1499">
                  <c:v>49.954000000000001</c:v>
                </c:pt>
                <c:pt idx="1500">
                  <c:v>49.987000000000002</c:v>
                </c:pt>
                <c:pt idx="1501">
                  <c:v>50.021000000000001</c:v>
                </c:pt>
                <c:pt idx="1502">
                  <c:v>50.054000000000002</c:v>
                </c:pt>
                <c:pt idx="1503">
                  <c:v>50.087000000000003</c:v>
                </c:pt>
                <c:pt idx="1504">
                  <c:v>50.121000000000002</c:v>
                </c:pt>
                <c:pt idx="1505">
                  <c:v>50.154000000000003</c:v>
                </c:pt>
                <c:pt idx="1506">
                  <c:v>50.186999999999998</c:v>
                </c:pt>
                <c:pt idx="1507">
                  <c:v>50.220999999999997</c:v>
                </c:pt>
                <c:pt idx="1508">
                  <c:v>50.253999999999998</c:v>
                </c:pt>
                <c:pt idx="1509">
                  <c:v>50.286999999999999</c:v>
                </c:pt>
                <c:pt idx="1510">
                  <c:v>50.320999999999998</c:v>
                </c:pt>
                <c:pt idx="1511">
                  <c:v>50.353999999999999</c:v>
                </c:pt>
                <c:pt idx="1512">
                  <c:v>50.387</c:v>
                </c:pt>
                <c:pt idx="1513">
                  <c:v>50.420999999999999</c:v>
                </c:pt>
                <c:pt idx="1514">
                  <c:v>50.454000000000001</c:v>
                </c:pt>
                <c:pt idx="1515">
                  <c:v>50.487000000000002</c:v>
                </c:pt>
                <c:pt idx="1516">
                  <c:v>50.521000000000001</c:v>
                </c:pt>
                <c:pt idx="1517">
                  <c:v>50.554000000000002</c:v>
                </c:pt>
                <c:pt idx="1518">
                  <c:v>50.587000000000003</c:v>
                </c:pt>
                <c:pt idx="1519">
                  <c:v>50.621000000000002</c:v>
                </c:pt>
                <c:pt idx="1520">
                  <c:v>50.654000000000003</c:v>
                </c:pt>
                <c:pt idx="1521">
                  <c:v>50.686999999999998</c:v>
                </c:pt>
                <c:pt idx="1522">
                  <c:v>50.720999999999997</c:v>
                </c:pt>
                <c:pt idx="1523">
                  <c:v>50.753999999999998</c:v>
                </c:pt>
                <c:pt idx="1524">
                  <c:v>50.786999999999999</c:v>
                </c:pt>
                <c:pt idx="1525">
                  <c:v>50.820999999999998</c:v>
                </c:pt>
                <c:pt idx="1526">
                  <c:v>50.853999999999999</c:v>
                </c:pt>
                <c:pt idx="1527">
                  <c:v>50.887</c:v>
                </c:pt>
                <c:pt idx="1528">
                  <c:v>50.920999999999999</c:v>
                </c:pt>
                <c:pt idx="1529">
                  <c:v>50.954000000000001</c:v>
                </c:pt>
                <c:pt idx="1530">
                  <c:v>50.987000000000002</c:v>
                </c:pt>
                <c:pt idx="1531">
                  <c:v>51.021000000000001</c:v>
                </c:pt>
                <c:pt idx="1532">
                  <c:v>51.054000000000002</c:v>
                </c:pt>
                <c:pt idx="1533">
                  <c:v>51.087000000000003</c:v>
                </c:pt>
                <c:pt idx="1534">
                  <c:v>51.121000000000002</c:v>
                </c:pt>
                <c:pt idx="1535">
                  <c:v>51.154000000000003</c:v>
                </c:pt>
                <c:pt idx="1536">
                  <c:v>51.186999999999998</c:v>
                </c:pt>
                <c:pt idx="1537">
                  <c:v>51.220999999999997</c:v>
                </c:pt>
                <c:pt idx="1538">
                  <c:v>51.253999999999998</c:v>
                </c:pt>
                <c:pt idx="1539">
                  <c:v>51.286999999999999</c:v>
                </c:pt>
                <c:pt idx="1540">
                  <c:v>51.320999999999998</c:v>
                </c:pt>
                <c:pt idx="1541">
                  <c:v>51.353999999999999</c:v>
                </c:pt>
                <c:pt idx="1542">
                  <c:v>51.387</c:v>
                </c:pt>
                <c:pt idx="1543">
                  <c:v>51.420999999999999</c:v>
                </c:pt>
                <c:pt idx="1544">
                  <c:v>51.454000000000001</c:v>
                </c:pt>
                <c:pt idx="1545">
                  <c:v>51.487000000000002</c:v>
                </c:pt>
                <c:pt idx="1546">
                  <c:v>51.521000000000001</c:v>
                </c:pt>
                <c:pt idx="1547">
                  <c:v>51.554000000000002</c:v>
                </c:pt>
                <c:pt idx="1548">
                  <c:v>51.587000000000003</c:v>
                </c:pt>
                <c:pt idx="1549">
                  <c:v>51.621000000000002</c:v>
                </c:pt>
                <c:pt idx="1550">
                  <c:v>51.654000000000003</c:v>
                </c:pt>
                <c:pt idx="1551">
                  <c:v>51.686999999999998</c:v>
                </c:pt>
                <c:pt idx="1552">
                  <c:v>51.720999999999997</c:v>
                </c:pt>
                <c:pt idx="1553">
                  <c:v>51.753999999999998</c:v>
                </c:pt>
                <c:pt idx="1554">
                  <c:v>51.786999999999999</c:v>
                </c:pt>
                <c:pt idx="1555">
                  <c:v>51.820999999999998</c:v>
                </c:pt>
                <c:pt idx="1556">
                  <c:v>51.853999999999999</c:v>
                </c:pt>
                <c:pt idx="1557">
                  <c:v>51.887</c:v>
                </c:pt>
                <c:pt idx="1558">
                  <c:v>51.920999999999999</c:v>
                </c:pt>
                <c:pt idx="1559">
                  <c:v>51.954000000000001</c:v>
                </c:pt>
                <c:pt idx="1560">
                  <c:v>51.987000000000002</c:v>
                </c:pt>
                <c:pt idx="1561">
                  <c:v>52.021000000000001</c:v>
                </c:pt>
                <c:pt idx="1562">
                  <c:v>52.054000000000002</c:v>
                </c:pt>
                <c:pt idx="1563">
                  <c:v>52.087000000000003</c:v>
                </c:pt>
                <c:pt idx="1564">
                  <c:v>52.121000000000002</c:v>
                </c:pt>
                <c:pt idx="1565">
                  <c:v>52.154000000000003</c:v>
                </c:pt>
                <c:pt idx="1566">
                  <c:v>52.186999999999998</c:v>
                </c:pt>
                <c:pt idx="1567">
                  <c:v>52.220999999999997</c:v>
                </c:pt>
                <c:pt idx="1568">
                  <c:v>52.253999999999998</c:v>
                </c:pt>
                <c:pt idx="1569">
                  <c:v>52.286999999999999</c:v>
                </c:pt>
                <c:pt idx="1570">
                  <c:v>52.320999999999998</c:v>
                </c:pt>
                <c:pt idx="1571">
                  <c:v>52.353999999999999</c:v>
                </c:pt>
                <c:pt idx="1572">
                  <c:v>52.387</c:v>
                </c:pt>
                <c:pt idx="1573">
                  <c:v>52.420999999999999</c:v>
                </c:pt>
                <c:pt idx="1574">
                  <c:v>52.454000000000001</c:v>
                </c:pt>
                <c:pt idx="1575">
                  <c:v>52.487000000000002</c:v>
                </c:pt>
                <c:pt idx="1576">
                  <c:v>52.521000000000001</c:v>
                </c:pt>
                <c:pt idx="1577">
                  <c:v>52.554000000000002</c:v>
                </c:pt>
                <c:pt idx="1578">
                  <c:v>52.587000000000003</c:v>
                </c:pt>
                <c:pt idx="1579">
                  <c:v>52.621000000000002</c:v>
                </c:pt>
                <c:pt idx="1580">
                  <c:v>52.654000000000003</c:v>
                </c:pt>
                <c:pt idx="1581">
                  <c:v>52.686999999999998</c:v>
                </c:pt>
                <c:pt idx="1582">
                  <c:v>52.720999999999997</c:v>
                </c:pt>
                <c:pt idx="1583">
                  <c:v>52.753999999999998</c:v>
                </c:pt>
                <c:pt idx="1584">
                  <c:v>52.786999999999999</c:v>
                </c:pt>
                <c:pt idx="1585">
                  <c:v>52.820999999999998</c:v>
                </c:pt>
                <c:pt idx="1586">
                  <c:v>52.853999999999999</c:v>
                </c:pt>
                <c:pt idx="1587">
                  <c:v>52.887</c:v>
                </c:pt>
                <c:pt idx="1588">
                  <c:v>52.920999999999999</c:v>
                </c:pt>
                <c:pt idx="1589">
                  <c:v>52.954000000000001</c:v>
                </c:pt>
                <c:pt idx="1590">
                  <c:v>52.987000000000002</c:v>
                </c:pt>
                <c:pt idx="1591">
                  <c:v>53.021000000000001</c:v>
                </c:pt>
                <c:pt idx="1592">
                  <c:v>53.054000000000002</c:v>
                </c:pt>
                <c:pt idx="1593">
                  <c:v>53.087000000000003</c:v>
                </c:pt>
                <c:pt idx="1594">
                  <c:v>53.121000000000002</c:v>
                </c:pt>
                <c:pt idx="1595">
                  <c:v>53.154000000000003</c:v>
                </c:pt>
                <c:pt idx="1596">
                  <c:v>53.186999999999998</c:v>
                </c:pt>
                <c:pt idx="1597">
                  <c:v>53.220999999999997</c:v>
                </c:pt>
                <c:pt idx="1598">
                  <c:v>53.253999999999998</c:v>
                </c:pt>
                <c:pt idx="1599">
                  <c:v>53.286999999999999</c:v>
                </c:pt>
                <c:pt idx="1600">
                  <c:v>53.320999999999998</c:v>
                </c:pt>
                <c:pt idx="1601">
                  <c:v>53.353999999999999</c:v>
                </c:pt>
                <c:pt idx="1602">
                  <c:v>53.387</c:v>
                </c:pt>
                <c:pt idx="1603">
                  <c:v>53.420999999999999</c:v>
                </c:pt>
                <c:pt idx="1604">
                  <c:v>53.454000000000001</c:v>
                </c:pt>
                <c:pt idx="1605">
                  <c:v>53.487000000000002</c:v>
                </c:pt>
                <c:pt idx="1606">
                  <c:v>53.521000000000001</c:v>
                </c:pt>
                <c:pt idx="1607">
                  <c:v>53.554000000000002</c:v>
                </c:pt>
                <c:pt idx="1608">
                  <c:v>53.587000000000003</c:v>
                </c:pt>
                <c:pt idx="1609">
                  <c:v>53.621000000000002</c:v>
                </c:pt>
                <c:pt idx="1610">
                  <c:v>53.654000000000003</c:v>
                </c:pt>
                <c:pt idx="1611">
                  <c:v>53.686999999999998</c:v>
                </c:pt>
                <c:pt idx="1612">
                  <c:v>53.720999999999997</c:v>
                </c:pt>
                <c:pt idx="1613">
                  <c:v>53.753999999999998</c:v>
                </c:pt>
                <c:pt idx="1614">
                  <c:v>53.786999999999999</c:v>
                </c:pt>
                <c:pt idx="1615">
                  <c:v>53.820999999999998</c:v>
                </c:pt>
                <c:pt idx="1616">
                  <c:v>53.853999999999999</c:v>
                </c:pt>
                <c:pt idx="1617">
                  <c:v>53.887</c:v>
                </c:pt>
                <c:pt idx="1618">
                  <c:v>53.920999999999999</c:v>
                </c:pt>
                <c:pt idx="1619">
                  <c:v>53.954000000000001</c:v>
                </c:pt>
                <c:pt idx="1620">
                  <c:v>53.987000000000002</c:v>
                </c:pt>
                <c:pt idx="1621">
                  <c:v>54.021000000000001</c:v>
                </c:pt>
                <c:pt idx="1622">
                  <c:v>54.054000000000002</c:v>
                </c:pt>
                <c:pt idx="1623">
                  <c:v>54.087000000000003</c:v>
                </c:pt>
                <c:pt idx="1624">
                  <c:v>54.121000000000002</c:v>
                </c:pt>
                <c:pt idx="1625">
                  <c:v>54.154000000000003</c:v>
                </c:pt>
                <c:pt idx="1626">
                  <c:v>54.186999999999998</c:v>
                </c:pt>
                <c:pt idx="1627">
                  <c:v>54.220999999999997</c:v>
                </c:pt>
                <c:pt idx="1628">
                  <c:v>54.253999999999998</c:v>
                </c:pt>
                <c:pt idx="1629">
                  <c:v>54.286999999999999</c:v>
                </c:pt>
                <c:pt idx="1630">
                  <c:v>54.320999999999998</c:v>
                </c:pt>
                <c:pt idx="1631">
                  <c:v>54.353999999999999</c:v>
                </c:pt>
                <c:pt idx="1632">
                  <c:v>54.387</c:v>
                </c:pt>
                <c:pt idx="1633">
                  <c:v>54.420999999999999</c:v>
                </c:pt>
                <c:pt idx="1634">
                  <c:v>54.454000000000001</c:v>
                </c:pt>
                <c:pt idx="1635">
                  <c:v>54.487000000000002</c:v>
                </c:pt>
                <c:pt idx="1636">
                  <c:v>54.521000000000001</c:v>
                </c:pt>
                <c:pt idx="1637">
                  <c:v>54.554000000000002</c:v>
                </c:pt>
                <c:pt idx="1638">
                  <c:v>54.587000000000003</c:v>
                </c:pt>
                <c:pt idx="1639">
                  <c:v>54.621000000000002</c:v>
                </c:pt>
                <c:pt idx="1640">
                  <c:v>54.654000000000003</c:v>
                </c:pt>
                <c:pt idx="1641">
                  <c:v>54.686999999999998</c:v>
                </c:pt>
                <c:pt idx="1642">
                  <c:v>54.720999999999997</c:v>
                </c:pt>
                <c:pt idx="1643">
                  <c:v>54.753999999999998</c:v>
                </c:pt>
                <c:pt idx="1644">
                  <c:v>54.786999999999999</c:v>
                </c:pt>
                <c:pt idx="1645">
                  <c:v>54.820999999999998</c:v>
                </c:pt>
                <c:pt idx="1646">
                  <c:v>54.853999999999999</c:v>
                </c:pt>
                <c:pt idx="1647">
                  <c:v>54.887</c:v>
                </c:pt>
                <c:pt idx="1648">
                  <c:v>54.920999999999999</c:v>
                </c:pt>
                <c:pt idx="1649">
                  <c:v>54.954000000000001</c:v>
                </c:pt>
                <c:pt idx="1650">
                  <c:v>54.987000000000002</c:v>
                </c:pt>
                <c:pt idx="1651">
                  <c:v>55.021000000000001</c:v>
                </c:pt>
                <c:pt idx="1652">
                  <c:v>55.054000000000002</c:v>
                </c:pt>
                <c:pt idx="1653">
                  <c:v>55.087000000000003</c:v>
                </c:pt>
                <c:pt idx="1654">
                  <c:v>55.121000000000002</c:v>
                </c:pt>
                <c:pt idx="1655">
                  <c:v>55.154000000000003</c:v>
                </c:pt>
                <c:pt idx="1656">
                  <c:v>55.186999999999998</c:v>
                </c:pt>
                <c:pt idx="1657">
                  <c:v>55.220999999999997</c:v>
                </c:pt>
                <c:pt idx="1658">
                  <c:v>55.253999999999998</c:v>
                </c:pt>
                <c:pt idx="1659">
                  <c:v>55.286999999999999</c:v>
                </c:pt>
                <c:pt idx="1660">
                  <c:v>55.320999999999998</c:v>
                </c:pt>
                <c:pt idx="1661">
                  <c:v>55.353999999999999</c:v>
                </c:pt>
                <c:pt idx="1662">
                  <c:v>55.387</c:v>
                </c:pt>
                <c:pt idx="1663">
                  <c:v>55.420999999999999</c:v>
                </c:pt>
                <c:pt idx="1664">
                  <c:v>55.454000000000001</c:v>
                </c:pt>
                <c:pt idx="1665">
                  <c:v>55.487000000000002</c:v>
                </c:pt>
                <c:pt idx="1666">
                  <c:v>55.521000000000001</c:v>
                </c:pt>
                <c:pt idx="1667">
                  <c:v>55.554000000000002</c:v>
                </c:pt>
                <c:pt idx="1668">
                  <c:v>55.587000000000003</c:v>
                </c:pt>
                <c:pt idx="1669">
                  <c:v>55.621000000000002</c:v>
                </c:pt>
                <c:pt idx="1670">
                  <c:v>55.654000000000003</c:v>
                </c:pt>
                <c:pt idx="1671">
                  <c:v>55.686999999999998</c:v>
                </c:pt>
                <c:pt idx="1672">
                  <c:v>55.720999999999997</c:v>
                </c:pt>
                <c:pt idx="1673">
                  <c:v>55.753999999999998</c:v>
                </c:pt>
                <c:pt idx="1674">
                  <c:v>55.786999999999999</c:v>
                </c:pt>
                <c:pt idx="1675">
                  <c:v>55.820999999999998</c:v>
                </c:pt>
                <c:pt idx="1676">
                  <c:v>55.853999999999999</c:v>
                </c:pt>
                <c:pt idx="1677">
                  <c:v>55.887</c:v>
                </c:pt>
                <c:pt idx="1678">
                  <c:v>55.920999999999999</c:v>
                </c:pt>
                <c:pt idx="1679">
                  <c:v>55.954000000000001</c:v>
                </c:pt>
                <c:pt idx="1680">
                  <c:v>55.987000000000002</c:v>
                </c:pt>
                <c:pt idx="1681">
                  <c:v>56.021000000000001</c:v>
                </c:pt>
                <c:pt idx="1682">
                  <c:v>56.054000000000002</c:v>
                </c:pt>
                <c:pt idx="1683">
                  <c:v>56.087000000000003</c:v>
                </c:pt>
                <c:pt idx="1684">
                  <c:v>56.12</c:v>
                </c:pt>
                <c:pt idx="1685">
                  <c:v>56.154000000000003</c:v>
                </c:pt>
                <c:pt idx="1686">
                  <c:v>56.186999999999998</c:v>
                </c:pt>
                <c:pt idx="1687">
                  <c:v>56.22</c:v>
                </c:pt>
                <c:pt idx="1688">
                  <c:v>56.253999999999998</c:v>
                </c:pt>
                <c:pt idx="1689">
                  <c:v>56.286999999999999</c:v>
                </c:pt>
                <c:pt idx="1690">
                  <c:v>56.32</c:v>
                </c:pt>
                <c:pt idx="1691">
                  <c:v>56.353999999999999</c:v>
                </c:pt>
                <c:pt idx="1692">
                  <c:v>56.387</c:v>
                </c:pt>
                <c:pt idx="1693">
                  <c:v>56.42</c:v>
                </c:pt>
                <c:pt idx="1694">
                  <c:v>56.454000000000001</c:v>
                </c:pt>
                <c:pt idx="1695">
                  <c:v>56.487000000000002</c:v>
                </c:pt>
                <c:pt idx="1696">
                  <c:v>56.52</c:v>
                </c:pt>
                <c:pt idx="1697">
                  <c:v>56.554000000000002</c:v>
                </c:pt>
                <c:pt idx="1698">
                  <c:v>56.587000000000003</c:v>
                </c:pt>
                <c:pt idx="1699">
                  <c:v>56.62</c:v>
                </c:pt>
                <c:pt idx="1700">
                  <c:v>56.654000000000003</c:v>
                </c:pt>
                <c:pt idx="1701">
                  <c:v>56.686999999999998</c:v>
                </c:pt>
                <c:pt idx="1702">
                  <c:v>56.72</c:v>
                </c:pt>
                <c:pt idx="1703">
                  <c:v>56.753999999999998</c:v>
                </c:pt>
                <c:pt idx="1704">
                  <c:v>56.786999999999999</c:v>
                </c:pt>
                <c:pt idx="1705">
                  <c:v>56.82</c:v>
                </c:pt>
                <c:pt idx="1706">
                  <c:v>56.853999999999999</c:v>
                </c:pt>
                <c:pt idx="1707">
                  <c:v>56.887</c:v>
                </c:pt>
                <c:pt idx="1708">
                  <c:v>56.92</c:v>
                </c:pt>
                <c:pt idx="1709">
                  <c:v>56.954000000000001</c:v>
                </c:pt>
                <c:pt idx="1710">
                  <c:v>56.987000000000002</c:v>
                </c:pt>
                <c:pt idx="1711">
                  <c:v>57.02</c:v>
                </c:pt>
                <c:pt idx="1712">
                  <c:v>57.054000000000002</c:v>
                </c:pt>
                <c:pt idx="1713">
                  <c:v>57.087000000000003</c:v>
                </c:pt>
                <c:pt idx="1714">
                  <c:v>57.12</c:v>
                </c:pt>
                <c:pt idx="1715">
                  <c:v>57.154000000000003</c:v>
                </c:pt>
                <c:pt idx="1716">
                  <c:v>57.186999999999998</c:v>
                </c:pt>
                <c:pt idx="1717">
                  <c:v>57.22</c:v>
                </c:pt>
                <c:pt idx="1718">
                  <c:v>57.253999999999998</c:v>
                </c:pt>
                <c:pt idx="1719">
                  <c:v>57.286999999999999</c:v>
                </c:pt>
                <c:pt idx="1720">
                  <c:v>57.32</c:v>
                </c:pt>
                <c:pt idx="1721">
                  <c:v>57.353999999999999</c:v>
                </c:pt>
                <c:pt idx="1722">
                  <c:v>57.387</c:v>
                </c:pt>
                <c:pt idx="1723">
                  <c:v>57.42</c:v>
                </c:pt>
                <c:pt idx="1724">
                  <c:v>57.454000000000001</c:v>
                </c:pt>
                <c:pt idx="1725">
                  <c:v>57.487000000000002</c:v>
                </c:pt>
                <c:pt idx="1726">
                  <c:v>57.52</c:v>
                </c:pt>
                <c:pt idx="1727">
                  <c:v>57.554000000000002</c:v>
                </c:pt>
                <c:pt idx="1728">
                  <c:v>57.587000000000003</c:v>
                </c:pt>
                <c:pt idx="1729">
                  <c:v>57.62</c:v>
                </c:pt>
                <c:pt idx="1730">
                  <c:v>57.654000000000003</c:v>
                </c:pt>
                <c:pt idx="1731">
                  <c:v>57.686999999999998</c:v>
                </c:pt>
                <c:pt idx="1732">
                  <c:v>57.72</c:v>
                </c:pt>
                <c:pt idx="1733">
                  <c:v>57.753999999999998</c:v>
                </c:pt>
                <c:pt idx="1734">
                  <c:v>57.786999999999999</c:v>
                </c:pt>
                <c:pt idx="1735">
                  <c:v>57.82</c:v>
                </c:pt>
                <c:pt idx="1736">
                  <c:v>57.853999999999999</c:v>
                </c:pt>
                <c:pt idx="1737">
                  <c:v>57.887</c:v>
                </c:pt>
                <c:pt idx="1738">
                  <c:v>57.92</c:v>
                </c:pt>
                <c:pt idx="1739">
                  <c:v>57.954000000000001</c:v>
                </c:pt>
                <c:pt idx="1740">
                  <c:v>57.987000000000002</c:v>
                </c:pt>
                <c:pt idx="1741">
                  <c:v>58.02</c:v>
                </c:pt>
                <c:pt idx="1742">
                  <c:v>58.054000000000002</c:v>
                </c:pt>
                <c:pt idx="1743">
                  <c:v>58.087000000000003</c:v>
                </c:pt>
                <c:pt idx="1744">
                  <c:v>58.12</c:v>
                </c:pt>
                <c:pt idx="1745">
                  <c:v>58.154000000000003</c:v>
                </c:pt>
                <c:pt idx="1746">
                  <c:v>58.186999999999998</c:v>
                </c:pt>
                <c:pt idx="1747">
                  <c:v>58.22</c:v>
                </c:pt>
                <c:pt idx="1748">
                  <c:v>58.253999999999998</c:v>
                </c:pt>
                <c:pt idx="1749">
                  <c:v>58.286999999999999</c:v>
                </c:pt>
                <c:pt idx="1750">
                  <c:v>58.32</c:v>
                </c:pt>
                <c:pt idx="1751">
                  <c:v>58.353999999999999</c:v>
                </c:pt>
                <c:pt idx="1752">
                  <c:v>58.387</c:v>
                </c:pt>
                <c:pt idx="1753">
                  <c:v>58.42</c:v>
                </c:pt>
                <c:pt idx="1754">
                  <c:v>58.454000000000001</c:v>
                </c:pt>
                <c:pt idx="1755">
                  <c:v>58.487000000000002</c:v>
                </c:pt>
                <c:pt idx="1756">
                  <c:v>58.52</c:v>
                </c:pt>
                <c:pt idx="1757">
                  <c:v>58.554000000000002</c:v>
                </c:pt>
                <c:pt idx="1758">
                  <c:v>58.587000000000003</c:v>
                </c:pt>
                <c:pt idx="1759">
                  <c:v>58.62</c:v>
                </c:pt>
                <c:pt idx="1760">
                  <c:v>58.654000000000003</c:v>
                </c:pt>
                <c:pt idx="1761">
                  <c:v>58.686999999999998</c:v>
                </c:pt>
                <c:pt idx="1762">
                  <c:v>58.72</c:v>
                </c:pt>
                <c:pt idx="1763">
                  <c:v>58.753999999999998</c:v>
                </c:pt>
                <c:pt idx="1764">
                  <c:v>58.786999999999999</c:v>
                </c:pt>
                <c:pt idx="1765">
                  <c:v>58.82</c:v>
                </c:pt>
                <c:pt idx="1766">
                  <c:v>58.853999999999999</c:v>
                </c:pt>
                <c:pt idx="1767">
                  <c:v>58.887</c:v>
                </c:pt>
                <c:pt idx="1768">
                  <c:v>58.92</c:v>
                </c:pt>
                <c:pt idx="1769">
                  <c:v>58.954000000000001</c:v>
                </c:pt>
                <c:pt idx="1770">
                  <c:v>58.987000000000002</c:v>
                </c:pt>
                <c:pt idx="1771">
                  <c:v>59.02</c:v>
                </c:pt>
                <c:pt idx="1772">
                  <c:v>59.054000000000002</c:v>
                </c:pt>
                <c:pt idx="1773">
                  <c:v>59.087000000000003</c:v>
                </c:pt>
                <c:pt idx="1774">
                  <c:v>59.12</c:v>
                </c:pt>
                <c:pt idx="1775">
                  <c:v>59.154000000000003</c:v>
                </c:pt>
                <c:pt idx="1776">
                  <c:v>59.186999999999998</c:v>
                </c:pt>
                <c:pt idx="1777">
                  <c:v>59.22</c:v>
                </c:pt>
                <c:pt idx="1778">
                  <c:v>59.253999999999998</c:v>
                </c:pt>
                <c:pt idx="1779">
                  <c:v>59.286999999999999</c:v>
                </c:pt>
                <c:pt idx="1780">
                  <c:v>59.32</c:v>
                </c:pt>
                <c:pt idx="1781">
                  <c:v>59.353999999999999</c:v>
                </c:pt>
                <c:pt idx="1782">
                  <c:v>59.387</c:v>
                </c:pt>
                <c:pt idx="1783">
                  <c:v>59.42</c:v>
                </c:pt>
                <c:pt idx="1784">
                  <c:v>59.454000000000001</c:v>
                </c:pt>
                <c:pt idx="1785">
                  <c:v>59.487000000000002</c:v>
                </c:pt>
                <c:pt idx="1786">
                  <c:v>59.52</c:v>
                </c:pt>
                <c:pt idx="1787">
                  <c:v>59.554000000000002</c:v>
                </c:pt>
                <c:pt idx="1788">
                  <c:v>59.587000000000003</c:v>
                </c:pt>
                <c:pt idx="1789">
                  <c:v>59.62</c:v>
                </c:pt>
                <c:pt idx="1790">
                  <c:v>59.654000000000003</c:v>
                </c:pt>
                <c:pt idx="1791">
                  <c:v>59.686999999999998</c:v>
                </c:pt>
                <c:pt idx="1792">
                  <c:v>59.72</c:v>
                </c:pt>
                <c:pt idx="1793">
                  <c:v>59.753999999999998</c:v>
                </c:pt>
                <c:pt idx="1794">
                  <c:v>59.786999999999999</c:v>
                </c:pt>
                <c:pt idx="1795">
                  <c:v>59.82</c:v>
                </c:pt>
                <c:pt idx="1796">
                  <c:v>59.853999999999999</c:v>
                </c:pt>
                <c:pt idx="1797">
                  <c:v>59.887</c:v>
                </c:pt>
                <c:pt idx="1798">
                  <c:v>59.92</c:v>
                </c:pt>
                <c:pt idx="1799">
                  <c:v>59.954000000000001</c:v>
                </c:pt>
                <c:pt idx="1800">
                  <c:v>59.987000000000002</c:v>
                </c:pt>
                <c:pt idx="1801">
                  <c:v>60.02</c:v>
                </c:pt>
                <c:pt idx="1802">
                  <c:v>60.054000000000002</c:v>
                </c:pt>
                <c:pt idx="1803">
                  <c:v>60.087000000000003</c:v>
                </c:pt>
                <c:pt idx="1804">
                  <c:v>60.12</c:v>
                </c:pt>
                <c:pt idx="1805">
                  <c:v>60.154000000000003</c:v>
                </c:pt>
                <c:pt idx="1806">
                  <c:v>60.186999999999998</c:v>
                </c:pt>
                <c:pt idx="1807">
                  <c:v>60.22</c:v>
                </c:pt>
                <c:pt idx="1808">
                  <c:v>60.253999999999998</c:v>
                </c:pt>
                <c:pt idx="1809">
                  <c:v>60.286999999999999</c:v>
                </c:pt>
                <c:pt idx="1810">
                  <c:v>60.32</c:v>
                </c:pt>
                <c:pt idx="1811">
                  <c:v>60.353999999999999</c:v>
                </c:pt>
                <c:pt idx="1812">
                  <c:v>60.387</c:v>
                </c:pt>
                <c:pt idx="1813">
                  <c:v>60.42</c:v>
                </c:pt>
                <c:pt idx="1814">
                  <c:v>60.454000000000001</c:v>
                </c:pt>
                <c:pt idx="1815">
                  <c:v>60.487000000000002</c:v>
                </c:pt>
                <c:pt idx="1816">
                  <c:v>60.52</c:v>
                </c:pt>
                <c:pt idx="1817">
                  <c:v>60.554000000000002</c:v>
                </c:pt>
                <c:pt idx="1818">
                  <c:v>60.587000000000003</c:v>
                </c:pt>
                <c:pt idx="1819">
                  <c:v>60.62</c:v>
                </c:pt>
                <c:pt idx="1820">
                  <c:v>60.654000000000003</c:v>
                </c:pt>
                <c:pt idx="1821">
                  <c:v>60.686999999999998</c:v>
                </c:pt>
                <c:pt idx="1822">
                  <c:v>60.72</c:v>
                </c:pt>
                <c:pt idx="1823">
                  <c:v>60.753999999999998</c:v>
                </c:pt>
                <c:pt idx="1824">
                  <c:v>60.786999999999999</c:v>
                </c:pt>
                <c:pt idx="1825">
                  <c:v>60.82</c:v>
                </c:pt>
                <c:pt idx="1826">
                  <c:v>60.853999999999999</c:v>
                </c:pt>
                <c:pt idx="1827">
                  <c:v>60.887</c:v>
                </c:pt>
                <c:pt idx="1828">
                  <c:v>60.92</c:v>
                </c:pt>
                <c:pt idx="1829">
                  <c:v>60.954000000000001</c:v>
                </c:pt>
                <c:pt idx="1830">
                  <c:v>60.987000000000002</c:v>
                </c:pt>
                <c:pt idx="1831">
                  <c:v>61.02</c:v>
                </c:pt>
                <c:pt idx="1832">
                  <c:v>61.054000000000002</c:v>
                </c:pt>
                <c:pt idx="1833">
                  <c:v>61.087000000000003</c:v>
                </c:pt>
                <c:pt idx="1834">
                  <c:v>61.12</c:v>
                </c:pt>
                <c:pt idx="1835">
                  <c:v>61.154000000000003</c:v>
                </c:pt>
                <c:pt idx="1836">
                  <c:v>61.186999999999998</c:v>
                </c:pt>
                <c:pt idx="1837">
                  <c:v>61.22</c:v>
                </c:pt>
                <c:pt idx="1838">
                  <c:v>61.253999999999998</c:v>
                </c:pt>
                <c:pt idx="1839">
                  <c:v>61.286999999999999</c:v>
                </c:pt>
                <c:pt idx="1840">
                  <c:v>61.32</c:v>
                </c:pt>
                <c:pt idx="1841">
                  <c:v>61.353999999999999</c:v>
                </c:pt>
                <c:pt idx="1842">
                  <c:v>61.387</c:v>
                </c:pt>
                <c:pt idx="1843">
                  <c:v>61.42</c:v>
                </c:pt>
                <c:pt idx="1844">
                  <c:v>61.454000000000001</c:v>
                </c:pt>
                <c:pt idx="1845">
                  <c:v>61.487000000000002</c:v>
                </c:pt>
                <c:pt idx="1846">
                  <c:v>61.52</c:v>
                </c:pt>
                <c:pt idx="1847">
                  <c:v>61.554000000000002</c:v>
                </c:pt>
                <c:pt idx="1848">
                  <c:v>61.587000000000003</c:v>
                </c:pt>
                <c:pt idx="1849">
                  <c:v>61.62</c:v>
                </c:pt>
                <c:pt idx="1850">
                  <c:v>61.654000000000003</c:v>
                </c:pt>
                <c:pt idx="1851">
                  <c:v>61.686999999999998</c:v>
                </c:pt>
                <c:pt idx="1852">
                  <c:v>61.72</c:v>
                </c:pt>
                <c:pt idx="1853">
                  <c:v>61.753999999999998</c:v>
                </c:pt>
                <c:pt idx="1854">
                  <c:v>61.786999999999999</c:v>
                </c:pt>
                <c:pt idx="1855">
                  <c:v>61.82</c:v>
                </c:pt>
                <c:pt idx="1856">
                  <c:v>61.853999999999999</c:v>
                </c:pt>
                <c:pt idx="1857">
                  <c:v>61.887</c:v>
                </c:pt>
                <c:pt idx="1858">
                  <c:v>61.92</c:v>
                </c:pt>
                <c:pt idx="1859">
                  <c:v>61.954000000000001</c:v>
                </c:pt>
                <c:pt idx="1860">
                  <c:v>61.987000000000002</c:v>
                </c:pt>
                <c:pt idx="1861">
                  <c:v>62.02</c:v>
                </c:pt>
                <c:pt idx="1862">
                  <c:v>62.054000000000002</c:v>
                </c:pt>
                <c:pt idx="1863">
                  <c:v>62.087000000000003</c:v>
                </c:pt>
                <c:pt idx="1864">
                  <c:v>62.12</c:v>
                </c:pt>
                <c:pt idx="1865">
                  <c:v>62.154000000000003</c:v>
                </c:pt>
                <c:pt idx="1866">
                  <c:v>62.186999999999998</c:v>
                </c:pt>
                <c:pt idx="1867">
                  <c:v>62.22</c:v>
                </c:pt>
                <c:pt idx="1868">
                  <c:v>62.253999999999998</c:v>
                </c:pt>
                <c:pt idx="1869">
                  <c:v>62.286999999999999</c:v>
                </c:pt>
                <c:pt idx="1870">
                  <c:v>62.32</c:v>
                </c:pt>
                <c:pt idx="1871">
                  <c:v>62.353999999999999</c:v>
                </c:pt>
                <c:pt idx="1872">
                  <c:v>62.387</c:v>
                </c:pt>
                <c:pt idx="1873">
                  <c:v>62.42</c:v>
                </c:pt>
                <c:pt idx="1874">
                  <c:v>62.454000000000001</c:v>
                </c:pt>
                <c:pt idx="1875">
                  <c:v>62.487000000000002</c:v>
                </c:pt>
                <c:pt idx="1876">
                  <c:v>62.52</c:v>
                </c:pt>
                <c:pt idx="1877">
                  <c:v>62.554000000000002</c:v>
                </c:pt>
                <c:pt idx="1878">
                  <c:v>62.587000000000003</c:v>
                </c:pt>
                <c:pt idx="1879">
                  <c:v>62.62</c:v>
                </c:pt>
                <c:pt idx="1880">
                  <c:v>62.654000000000003</c:v>
                </c:pt>
                <c:pt idx="1881">
                  <c:v>62.686999999999998</c:v>
                </c:pt>
                <c:pt idx="1882">
                  <c:v>62.72</c:v>
                </c:pt>
                <c:pt idx="1883">
                  <c:v>62.753999999999998</c:v>
                </c:pt>
                <c:pt idx="1884">
                  <c:v>62.786999999999999</c:v>
                </c:pt>
                <c:pt idx="1885">
                  <c:v>62.82</c:v>
                </c:pt>
                <c:pt idx="1886">
                  <c:v>62.853999999999999</c:v>
                </c:pt>
                <c:pt idx="1887">
                  <c:v>62.887</c:v>
                </c:pt>
                <c:pt idx="1888">
                  <c:v>62.92</c:v>
                </c:pt>
                <c:pt idx="1889">
                  <c:v>62.954000000000001</c:v>
                </c:pt>
                <c:pt idx="1890">
                  <c:v>62.987000000000002</c:v>
                </c:pt>
                <c:pt idx="1891">
                  <c:v>63.02</c:v>
                </c:pt>
                <c:pt idx="1892">
                  <c:v>63.052999999999997</c:v>
                </c:pt>
                <c:pt idx="1893">
                  <c:v>63.087000000000003</c:v>
                </c:pt>
                <c:pt idx="1894">
                  <c:v>63.12</c:v>
                </c:pt>
                <c:pt idx="1895">
                  <c:v>63.152999999999999</c:v>
                </c:pt>
                <c:pt idx="1896">
                  <c:v>63.186999999999998</c:v>
                </c:pt>
                <c:pt idx="1897">
                  <c:v>63.22</c:v>
                </c:pt>
                <c:pt idx="1898">
                  <c:v>63.253</c:v>
                </c:pt>
                <c:pt idx="1899">
                  <c:v>63.286999999999999</c:v>
                </c:pt>
                <c:pt idx="1900">
                  <c:v>63.32</c:v>
                </c:pt>
                <c:pt idx="1901">
                  <c:v>63.353000000000002</c:v>
                </c:pt>
                <c:pt idx="1902">
                  <c:v>63.387</c:v>
                </c:pt>
                <c:pt idx="1903">
                  <c:v>63.42</c:v>
                </c:pt>
                <c:pt idx="1904">
                  <c:v>63.453000000000003</c:v>
                </c:pt>
                <c:pt idx="1905">
                  <c:v>63.487000000000002</c:v>
                </c:pt>
                <c:pt idx="1906">
                  <c:v>63.52</c:v>
                </c:pt>
                <c:pt idx="1907">
                  <c:v>63.552999999999997</c:v>
                </c:pt>
                <c:pt idx="1908">
                  <c:v>63.587000000000003</c:v>
                </c:pt>
                <c:pt idx="1909">
                  <c:v>63.62</c:v>
                </c:pt>
                <c:pt idx="1910">
                  <c:v>63.652999999999999</c:v>
                </c:pt>
                <c:pt idx="1911">
                  <c:v>63.686999999999998</c:v>
                </c:pt>
                <c:pt idx="1912">
                  <c:v>63.72</c:v>
                </c:pt>
                <c:pt idx="1913">
                  <c:v>63.753</c:v>
                </c:pt>
                <c:pt idx="1914">
                  <c:v>63.786999999999999</c:v>
                </c:pt>
                <c:pt idx="1915">
                  <c:v>63.82</c:v>
                </c:pt>
                <c:pt idx="1916">
                  <c:v>63.853000000000002</c:v>
                </c:pt>
                <c:pt idx="1917">
                  <c:v>63.887</c:v>
                </c:pt>
                <c:pt idx="1918">
                  <c:v>63.92</c:v>
                </c:pt>
                <c:pt idx="1919">
                  <c:v>63.953000000000003</c:v>
                </c:pt>
                <c:pt idx="1920">
                  <c:v>63.987000000000002</c:v>
                </c:pt>
                <c:pt idx="1921">
                  <c:v>64.02</c:v>
                </c:pt>
                <c:pt idx="1922">
                  <c:v>64.052999999999997</c:v>
                </c:pt>
                <c:pt idx="1923">
                  <c:v>64.087000000000003</c:v>
                </c:pt>
                <c:pt idx="1924">
                  <c:v>64.12</c:v>
                </c:pt>
                <c:pt idx="1925">
                  <c:v>64.153000000000006</c:v>
                </c:pt>
                <c:pt idx="1926">
                  <c:v>64.186999999999998</c:v>
                </c:pt>
                <c:pt idx="1927">
                  <c:v>64.22</c:v>
                </c:pt>
                <c:pt idx="1928">
                  <c:v>64.253</c:v>
                </c:pt>
                <c:pt idx="1929">
                  <c:v>64.287000000000006</c:v>
                </c:pt>
                <c:pt idx="1930">
                  <c:v>64.319999999999993</c:v>
                </c:pt>
                <c:pt idx="1931">
                  <c:v>64.352999999999994</c:v>
                </c:pt>
                <c:pt idx="1932">
                  <c:v>64.387</c:v>
                </c:pt>
                <c:pt idx="1933">
                  <c:v>64.42</c:v>
                </c:pt>
                <c:pt idx="1934">
                  <c:v>64.453000000000003</c:v>
                </c:pt>
                <c:pt idx="1935">
                  <c:v>64.486999999999995</c:v>
                </c:pt>
                <c:pt idx="1936">
                  <c:v>64.52</c:v>
                </c:pt>
                <c:pt idx="1937">
                  <c:v>64.552999999999997</c:v>
                </c:pt>
                <c:pt idx="1938">
                  <c:v>64.587000000000003</c:v>
                </c:pt>
                <c:pt idx="1939">
                  <c:v>64.62</c:v>
                </c:pt>
                <c:pt idx="1940">
                  <c:v>64.653000000000006</c:v>
                </c:pt>
                <c:pt idx="1941">
                  <c:v>64.686999999999998</c:v>
                </c:pt>
                <c:pt idx="1942">
                  <c:v>64.72</c:v>
                </c:pt>
                <c:pt idx="1943">
                  <c:v>64.753</c:v>
                </c:pt>
                <c:pt idx="1944">
                  <c:v>64.787000000000006</c:v>
                </c:pt>
                <c:pt idx="1945">
                  <c:v>64.819999999999993</c:v>
                </c:pt>
                <c:pt idx="1946">
                  <c:v>64.852999999999994</c:v>
                </c:pt>
                <c:pt idx="1947">
                  <c:v>64.887</c:v>
                </c:pt>
                <c:pt idx="1948">
                  <c:v>64.92</c:v>
                </c:pt>
                <c:pt idx="1949">
                  <c:v>64.953000000000003</c:v>
                </c:pt>
                <c:pt idx="1950">
                  <c:v>64.986999999999995</c:v>
                </c:pt>
                <c:pt idx="1951">
                  <c:v>65.02</c:v>
                </c:pt>
                <c:pt idx="1952">
                  <c:v>65.052999999999997</c:v>
                </c:pt>
                <c:pt idx="1953">
                  <c:v>65.087000000000003</c:v>
                </c:pt>
                <c:pt idx="1954">
                  <c:v>65.12</c:v>
                </c:pt>
                <c:pt idx="1955">
                  <c:v>65.153000000000006</c:v>
                </c:pt>
                <c:pt idx="1956">
                  <c:v>65.186999999999998</c:v>
                </c:pt>
                <c:pt idx="1957">
                  <c:v>65.22</c:v>
                </c:pt>
                <c:pt idx="1958">
                  <c:v>65.253</c:v>
                </c:pt>
                <c:pt idx="1959">
                  <c:v>65.287000000000006</c:v>
                </c:pt>
                <c:pt idx="1960">
                  <c:v>65.319999999999993</c:v>
                </c:pt>
                <c:pt idx="1961">
                  <c:v>65.352999999999994</c:v>
                </c:pt>
                <c:pt idx="1962">
                  <c:v>65.387</c:v>
                </c:pt>
                <c:pt idx="1963">
                  <c:v>65.42</c:v>
                </c:pt>
                <c:pt idx="1964">
                  <c:v>65.453000000000003</c:v>
                </c:pt>
                <c:pt idx="1965">
                  <c:v>65.486999999999995</c:v>
                </c:pt>
                <c:pt idx="1966">
                  <c:v>65.52</c:v>
                </c:pt>
                <c:pt idx="1967">
                  <c:v>65.552999999999997</c:v>
                </c:pt>
                <c:pt idx="1968">
                  <c:v>65.587000000000003</c:v>
                </c:pt>
                <c:pt idx="1969">
                  <c:v>65.62</c:v>
                </c:pt>
                <c:pt idx="1970">
                  <c:v>65.653000000000006</c:v>
                </c:pt>
                <c:pt idx="1971">
                  <c:v>65.686999999999998</c:v>
                </c:pt>
                <c:pt idx="1972">
                  <c:v>65.72</c:v>
                </c:pt>
                <c:pt idx="1973">
                  <c:v>65.753</c:v>
                </c:pt>
                <c:pt idx="1974">
                  <c:v>65.787000000000006</c:v>
                </c:pt>
                <c:pt idx="1975">
                  <c:v>65.819999999999993</c:v>
                </c:pt>
                <c:pt idx="1976">
                  <c:v>65.852999999999994</c:v>
                </c:pt>
                <c:pt idx="1977">
                  <c:v>65.887</c:v>
                </c:pt>
                <c:pt idx="1978">
                  <c:v>65.92</c:v>
                </c:pt>
                <c:pt idx="1979">
                  <c:v>65.953000000000003</c:v>
                </c:pt>
                <c:pt idx="1980">
                  <c:v>65.986999999999995</c:v>
                </c:pt>
                <c:pt idx="1981">
                  <c:v>66.02</c:v>
                </c:pt>
                <c:pt idx="1982">
                  <c:v>66.052999999999997</c:v>
                </c:pt>
                <c:pt idx="1983">
                  <c:v>66.087000000000003</c:v>
                </c:pt>
                <c:pt idx="1984">
                  <c:v>66.12</c:v>
                </c:pt>
                <c:pt idx="1985">
                  <c:v>66.153000000000006</c:v>
                </c:pt>
                <c:pt idx="1986">
                  <c:v>66.186999999999998</c:v>
                </c:pt>
                <c:pt idx="1987">
                  <c:v>66.22</c:v>
                </c:pt>
                <c:pt idx="1988">
                  <c:v>66.253</c:v>
                </c:pt>
                <c:pt idx="1989">
                  <c:v>66.287000000000006</c:v>
                </c:pt>
                <c:pt idx="1990">
                  <c:v>66.319999999999993</c:v>
                </c:pt>
                <c:pt idx="1991">
                  <c:v>66.352999999999994</c:v>
                </c:pt>
                <c:pt idx="1992">
                  <c:v>66.387</c:v>
                </c:pt>
                <c:pt idx="1993">
                  <c:v>66.42</c:v>
                </c:pt>
                <c:pt idx="1994">
                  <c:v>66.453000000000003</c:v>
                </c:pt>
                <c:pt idx="1995">
                  <c:v>66.486999999999995</c:v>
                </c:pt>
                <c:pt idx="1996">
                  <c:v>66.52</c:v>
                </c:pt>
                <c:pt idx="1997">
                  <c:v>66.552999999999997</c:v>
                </c:pt>
                <c:pt idx="1998">
                  <c:v>66.587000000000003</c:v>
                </c:pt>
                <c:pt idx="1999">
                  <c:v>66.62</c:v>
                </c:pt>
                <c:pt idx="2000">
                  <c:v>66.653000000000006</c:v>
                </c:pt>
                <c:pt idx="2001">
                  <c:v>66.686999999999998</c:v>
                </c:pt>
                <c:pt idx="2002">
                  <c:v>66.72</c:v>
                </c:pt>
                <c:pt idx="2003">
                  <c:v>66.753</c:v>
                </c:pt>
                <c:pt idx="2004">
                  <c:v>66.787000000000006</c:v>
                </c:pt>
                <c:pt idx="2005">
                  <c:v>66.819999999999993</c:v>
                </c:pt>
                <c:pt idx="2006">
                  <c:v>66.852999999999994</c:v>
                </c:pt>
                <c:pt idx="2007">
                  <c:v>66.887</c:v>
                </c:pt>
                <c:pt idx="2008">
                  <c:v>66.92</c:v>
                </c:pt>
                <c:pt idx="2009">
                  <c:v>66.953000000000003</c:v>
                </c:pt>
                <c:pt idx="2010">
                  <c:v>66.986999999999995</c:v>
                </c:pt>
                <c:pt idx="2011">
                  <c:v>67.02</c:v>
                </c:pt>
                <c:pt idx="2012">
                  <c:v>67.052999999999997</c:v>
                </c:pt>
                <c:pt idx="2013">
                  <c:v>67.087000000000003</c:v>
                </c:pt>
                <c:pt idx="2014">
                  <c:v>67.12</c:v>
                </c:pt>
                <c:pt idx="2015">
                  <c:v>67.153000000000006</c:v>
                </c:pt>
                <c:pt idx="2016">
                  <c:v>67.186999999999998</c:v>
                </c:pt>
                <c:pt idx="2017">
                  <c:v>67.22</c:v>
                </c:pt>
                <c:pt idx="2018">
                  <c:v>67.253</c:v>
                </c:pt>
                <c:pt idx="2019">
                  <c:v>67.287000000000006</c:v>
                </c:pt>
                <c:pt idx="2020">
                  <c:v>67.319999999999993</c:v>
                </c:pt>
                <c:pt idx="2021">
                  <c:v>67.352999999999994</c:v>
                </c:pt>
                <c:pt idx="2022">
                  <c:v>67.387</c:v>
                </c:pt>
                <c:pt idx="2023">
                  <c:v>67.42</c:v>
                </c:pt>
                <c:pt idx="2024">
                  <c:v>67.453000000000003</c:v>
                </c:pt>
                <c:pt idx="2025">
                  <c:v>67.486999999999995</c:v>
                </c:pt>
                <c:pt idx="2026">
                  <c:v>67.52</c:v>
                </c:pt>
                <c:pt idx="2027">
                  <c:v>67.552999999999997</c:v>
                </c:pt>
                <c:pt idx="2028">
                  <c:v>67.587000000000003</c:v>
                </c:pt>
                <c:pt idx="2029">
                  <c:v>67.62</c:v>
                </c:pt>
                <c:pt idx="2030">
                  <c:v>67.653000000000006</c:v>
                </c:pt>
                <c:pt idx="2031">
                  <c:v>67.686999999999998</c:v>
                </c:pt>
                <c:pt idx="2032">
                  <c:v>67.72</c:v>
                </c:pt>
                <c:pt idx="2033">
                  <c:v>67.753</c:v>
                </c:pt>
                <c:pt idx="2034">
                  <c:v>67.787000000000006</c:v>
                </c:pt>
                <c:pt idx="2035">
                  <c:v>67.819999999999993</c:v>
                </c:pt>
                <c:pt idx="2036">
                  <c:v>67.852999999999994</c:v>
                </c:pt>
                <c:pt idx="2037">
                  <c:v>67.887</c:v>
                </c:pt>
                <c:pt idx="2038">
                  <c:v>67.92</c:v>
                </c:pt>
                <c:pt idx="2039">
                  <c:v>67.953000000000003</c:v>
                </c:pt>
                <c:pt idx="2040">
                  <c:v>67.986999999999995</c:v>
                </c:pt>
                <c:pt idx="2041">
                  <c:v>68.02</c:v>
                </c:pt>
                <c:pt idx="2042">
                  <c:v>68.052999999999997</c:v>
                </c:pt>
                <c:pt idx="2043">
                  <c:v>68.087000000000003</c:v>
                </c:pt>
                <c:pt idx="2044">
                  <c:v>68.12</c:v>
                </c:pt>
                <c:pt idx="2045">
                  <c:v>68.153000000000006</c:v>
                </c:pt>
                <c:pt idx="2046">
                  <c:v>68.186999999999998</c:v>
                </c:pt>
                <c:pt idx="2047">
                  <c:v>68.22</c:v>
                </c:pt>
                <c:pt idx="2048">
                  <c:v>68.253</c:v>
                </c:pt>
                <c:pt idx="2049">
                  <c:v>68.287000000000006</c:v>
                </c:pt>
                <c:pt idx="2050">
                  <c:v>68.319999999999993</c:v>
                </c:pt>
                <c:pt idx="2051">
                  <c:v>68.352999999999994</c:v>
                </c:pt>
                <c:pt idx="2052">
                  <c:v>68.387</c:v>
                </c:pt>
                <c:pt idx="2053">
                  <c:v>68.42</c:v>
                </c:pt>
                <c:pt idx="2054">
                  <c:v>68.453000000000003</c:v>
                </c:pt>
                <c:pt idx="2055">
                  <c:v>68.486999999999995</c:v>
                </c:pt>
                <c:pt idx="2056">
                  <c:v>68.52</c:v>
                </c:pt>
                <c:pt idx="2057">
                  <c:v>68.552999999999997</c:v>
                </c:pt>
                <c:pt idx="2058">
                  <c:v>68.587000000000003</c:v>
                </c:pt>
                <c:pt idx="2059">
                  <c:v>68.62</c:v>
                </c:pt>
                <c:pt idx="2060">
                  <c:v>68.653000000000006</c:v>
                </c:pt>
                <c:pt idx="2061">
                  <c:v>68.686999999999998</c:v>
                </c:pt>
                <c:pt idx="2062">
                  <c:v>68.72</c:v>
                </c:pt>
                <c:pt idx="2063">
                  <c:v>68.753</c:v>
                </c:pt>
                <c:pt idx="2064">
                  <c:v>68.787000000000006</c:v>
                </c:pt>
                <c:pt idx="2065">
                  <c:v>68.819999999999993</c:v>
                </c:pt>
                <c:pt idx="2066">
                  <c:v>68.852999999999994</c:v>
                </c:pt>
                <c:pt idx="2067">
                  <c:v>68.887</c:v>
                </c:pt>
                <c:pt idx="2068">
                  <c:v>68.92</c:v>
                </c:pt>
                <c:pt idx="2069">
                  <c:v>68.953000000000003</c:v>
                </c:pt>
                <c:pt idx="2070">
                  <c:v>68.986999999999995</c:v>
                </c:pt>
                <c:pt idx="2071">
                  <c:v>69.02</c:v>
                </c:pt>
                <c:pt idx="2072">
                  <c:v>69.052999999999997</c:v>
                </c:pt>
                <c:pt idx="2073">
                  <c:v>69.087000000000003</c:v>
                </c:pt>
                <c:pt idx="2074">
                  <c:v>69.12</c:v>
                </c:pt>
                <c:pt idx="2075">
                  <c:v>69.153000000000006</c:v>
                </c:pt>
                <c:pt idx="2076">
                  <c:v>69.186999999999998</c:v>
                </c:pt>
                <c:pt idx="2077">
                  <c:v>69.22</c:v>
                </c:pt>
                <c:pt idx="2078">
                  <c:v>69.253</c:v>
                </c:pt>
                <c:pt idx="2079">
                  <c:v>69.287000000000006</c:v>
                </c:pt>
                <c:pt idx="2080">
                  <c:v>69.319999999999993</c:v>
                </c:pt>
                <c:pt idx="2081">
                  <c:v>69.352999999999994</c:v>
                </c:pt>
                <c:pt idx="2082">
                  <c:v>69.387</c:v>
                </c:pt>
                <c:pt idx="2083">
                  <c:v>69.42</c:v>
                </c:pt>
                <c:pt idx="2084">
                  <c:v>69.453000000000003</c:v>
                </c:pt>
                <c:pt idx="2085">
                  <c:v>69.486999999999995</c:v>
                </c:pt>
                <c:pt idx="2086">
                  <c:v>69.52</c:v>
                </c:pt>
                <c:pt idx="2087">
                  <c:v>69.552999999999997</c:v>
                </c:pt>
                <c:pt idx="2088">
                  <c:v>69.587000000000003</c:v>
                </c:pt>
                <c:pt idx="2089">
                  <c:v>69.62</c:v>
                </c:pt>
              </c:numCache>
            </c:numRef>
          </c:xVal>
          <c:yVal>
            <c:numRef>
              <c:f>Tslice!$P$4:$P$3000</c:f>
              <c:numCache>
                <c:formatCode>0.00E+00</c:formatCode>
                <c:ptCount val="2997"/>
                <c:pt idx="0">
                  <c:v>2.0970460000000002</c:v>
                </c:pt>
                <c:pt idx="1">
                  <c:v>2.1001430000000001</c:v>
                </c:pt>
                <c:pt idx="2">
                  <c:v>2.0994169999999999</c:v>
                </c:pt>
                <c:pt idx="3">
                  <c:v>2.0942949999999998</c:v>
                </c:pt>
                <c:pt idx="4">
                  <c:v>2.0878070000000002</c:v>
                </c:pt>
                <c:pt idx="5">
                  <c:v>2.0879989999999999</c:v>
                </c:pt>
                <c:pt idx="6">
                  <c:v>2.0886770000000001</c:v>
                </c:pt>
                <c:pt idx="7">
                  <c:v>2.084781</c:v>
                </c:pt>
                <c:pt idx="8">
                  <c:v>2.085213</c:v>
                </c:pt>
                <c:pt idx="9">
                  <c:v>2.0838549999999998</c:v>
                </c:pt>
                <c:pt idx="10">
                  <c:v>2.083437</c:v>
                </c:pt>
                <c:pt idx="11">
                  <c:v>2.074319</c:v>
                </c:pt>
                <c:pt idx="12">
                  <c:v>2.0714299999999999</c:v>
                </c:pt>
                <c:pt idx="13">
                  <c:v>2.0685280000000001</c:v>
                </c:pt>
                <c:pt idx="14">
                  <c:v>2.0623300000000002</c:v>
                </c:pt>
                <c:pt idx="15">
                  <c:v>2.0598740000000002</c:v>
                </c:pt>
                <c:pt idx="16">
                  <c:v>2.052724</c:v>
                </c:pt>
                <c:pt idx="17">
                  <c:v>2.0479620000000001</c:v>
                </c:pt>
                <c:pt idx="18">
                  <c:v>2.0453389999999998</c:v>
                </c:pt>
                <c:pt idx="19">
                  <c:v>2.0382500000000001</c:v>
                </c:pt>
                <c:pt idx="20">
                  <c:v>2.0339939999999999</c:v>
                </c:pt>
                <c:pt idx="21">
                  <c:v>2.0272429999999999</c:v>
                </c:pt>
                <c:pt idx="22">
                  <c:v>2.0238350000000001</c:v>
                </c:pt>
                <c:pt idx="23">
                  <c:v>2.011485</c:v>
                </c:pt>
                <c:pt idx="24">
                  <c:v>2.0067360000000001</c:v>
                </c:pt>
                <c:pt idx="25">
                  <c:v>2.0034580000000002</c:v>
                </c:pt>
                <c:pt idx="26">
                  <c:v>1.992361</c:v>
                </c:pt>
                <c:pt idx="27">
                  <c:v>1.9862979999999999</c:v>
                </c:pt>
                <c:pt idx="28">
                  <c:v>1.9734389999999999</c:v>
                </c:pt>
                <c:pt idx="29">
                  <c:v>1.965325</c:v>
                </c:pt>
                <c:pt idx="30">
                  <c:v>1.9557009999999999</c:v>
                </c:pt>
                <c:pt idx="31">
                  <c:v>2.0109789999999998</c:v>
                </c:pt>
                <c:pt idx="32">
                  <c:v>2.0270700000000001</c:v>
                </c:pt>
                <c:pt idx="33">
                  <c:v>2.0336029999999998</c:v>
                </c:pt>
                <c:pt idx="34">
                  <c:v>1.979419</c:v>
                </c:pt>
                <c:pt idx="35">
                  <c:v>1.7945720000000001</c:v>
                </c:pt>
                <c:pt idx="36">
                  <c:v>1.2051369999999999</c:v>
                </c:pt>
                <c:pt idx="37">
                  <c:v>0.43255490000000002</c:v>
                </c:pt>
                <c:pt idx="38">
                  <c:v>0.12752079999999999</c:v>
                </c:pt>
                <c:pt idx="39">
                  <c:v>0.10865030000000001</c:v>
                </c:pt>
                <c:pt idx="40">
                  <c:v>0.10175430000000001</c:v>
                </c:pt>
                <c:pt idx="41">
                  <c:v>0.1010075</c:v>
                </c:pt>
                <c:pt idx="42">
                  <c:v>9.7371170000000007E-2</c:v>
                </c:pt>
                <c:pt idx="43">
                  <c:v>9.3946920000000003E-2</c:v>
                </c:pt>
                <c:pt idx="44">
                  <c:v>9.1890609999999998E-2</c:v>
                </c:pt>
                <c:pt idx="45">
                  <c:v>9.0460330000000005E-2</c:v>
                </c:pt>
                <c:pt idx="46">
                  <c:v>8.9469720000000003E-2</c:v>
                </c:pt>
                <c:pt idx="47">
                  <c:v>8.8706030000000005E-2</c:v>
                </c:pt>
                <c:pt idx="48">
                  <c:v>8.8012889999999996E-2</c:v>
                </c:pt>
                <c:pt idx="49">
                  <c:v>8.7358779999999997E-2</c:v>
                </c:pt>
                <c:pt idx="50">
                  <c:v>8.6782680000000001E-2</c:v>
                </c:pt>
                <c:pt idx="51">
                  <c:v>8.6245589999999997E-2</c:v>
                </c:pt>
                <c:pt idx="52">
                  <c:v>8.5680099999999995E-2</c:v>
                </c:pt>
                <c:pt idx="53">
                  <c:v>8.5195389999999996E-2</c:v>
                </c:pt>
                <c:pt idx="54">
                  <c:v>8.4828650000000005E-2</c:v>
                </c:pt>
                <c:pt idx="55">
                  <c:v>8.4431779999999998E-2</c:v>
                </c:pt>
                <c:pt idx="56">
                  <c:v>8.4107169999999995E-2</c:v>
                </c:pt>
                <c:pt idx="57">
                  <c:v>8.3821099999999996E-2</c:v>
                </c:pt>
                <c:pt idx="58">
                  <c:v>8.3573159999999994E-2</c:v>
                </c:pt>
                <c:pt idx="59">
                  <c:v>8.3333820000000003E-2</c:v>
                </c:pt>
                <c:pt idx="60">
                  <c:v>8.3179149999999993E-2</c:v>
                </c:pt>
                <c:pt idx="61">
                  <c:v>8.3037239999999998E-2</c:v>
                </c:pt>
                <c:pt idx="62">
                  <c:v>8.2917770000000002E-2</c:v>
                </c:pt>
                <c:pt idx="63">
                  <c:v>8.2803450000000001E-2</c:v>
                </c:pt>
                <c:pt idx="64">
                  <c:v>8.2717680000000002E-2</c:v>
                </c:pt>
                <c:pt idx="65">
                  <c:v>8.2626989999999997E-2</c:v>
                </c:pt>
                <c:pt idx="66">
                  <c:v>8.2544199999999998E-2</c:v>
                </c:pt>
                <c:pt idx="67">
                  <c:v>8.2530950000000006E-2</c:v>
                </c:pt>
                <c:pt idx="68">
                  <c:v>8.2468059999999996E-2</c:v>
                </c:pt>
                <c:pt idx="69">
                  <c:v>8.2463789999999995E-2</c:v>
                </c:pt>
                <c:pt idx="70">
                  <c:v>8.246647E-2</c:v>
                </c:pt>
                <c:pt idx="71">
                  <c:v>8.2444610000000002E-2</c:v>
                </c:pt>
                <c:pt idx="72">
                  <c:v>8.2478739999999995E-2</c:v>
                </c:pt>
                <c:pt idx="73">
                  <c:v>8.2475389999999996E-2</c:v>
                </c:pt>
                <c:pt idx="74">
                  <c:v>8.2468360000000004E-2</c:v>
                </c:pt>
                <c:pt idx="75">
                  <c:v>8.2459160000000004E-2</c:v>
                </c:pt>
                <c:pt idx="76">
                  <c:v>8.2450549999999997E-2</c:v>
                </c:pt>
                <c:pt idx="77">
                  <c:v>8.2466739999999997E-2</c:v>
                </c:pt>
                <c:pt idx="78">
                  <c:v>8.2462549999999996E-2</c:v>
                </c:pt>
                <c:pt idx="79">
                  <c:v>8.2491380000000003E-2</c:v>
                </c:pt>
                <c:pt idx="80">
                  <c:v>8.2495550000000001E-2</c:v>
                </c:pt>
                <c:pt idx="81">
                  <c:v>8.2507780000000003E-2</c:v>
                </c:pt>
                <c:pt idx="82">
                  <c:v>8.2545199999999999E-2</c:v>
                </c:pt>
                <c:pt idx="83">
                  <c:v>8.259466E-2</c:v>
                </c:pt>
                <c:pt idx="84">
                  <c:v>8.2630410000000001E-2</c:v>
                </c:pt>
                <c:pt idx="85">
                  <c:v>8.2721820000000001E-2</c:v>
                </c:pt>
                <c:pt idx="86">
                  <c:v>8.2745150000000003E-2</c:v>
                </c:pt>
                <c:pt idx="87">
                  <c:v>8.2797380000000004E-2</c:v>
                </c:pt>
                <c:pt idx="88">
                  <c:v>8.2845580000000002E-2</c:v>
                </c:pt>
                <c:pt idx="89">
                  <c:v>8.2871420000000001E-2</c:v>
                </c:pt>
                <c:pt idx="90">
                  <c:v>8.2896440000000002E-2</c:v>
                </c:pt>
                <c:pt idx="91">
                  <c:v>8.2958069999999995E-2</c:v>
                </c:pt>
                <c:pt idx="92">
                  <c:v>8.2997050000000003E-2</c:v>
                </c:pt>
                <c:pt idx="93">
                  <c:v>8.3057080000000005E-2</c:v>
                </c:pt>
                <c:pt idx="94">
                  <c:v>8.310157E-2</c:v>
                </c:pt>
                <c:pt idx="95">
                  <c:v>8.3182649999999997E-2</c:v>
                </c:pt>
                <c:pt idx="96">
                  <c:v>8.3280030000000005E-2</c:v>
                </c:pt>
                <c:pt idx="97">
                  <c:v>8.3394709999999997E-2</c:v>
                </c:pt>
                <c:pt idx="98">
                  <c:v>8.3481780000000005E-2</c:v>
                </c:pt>
                <c:pt idx="99">
                  <c:v>8.3565799999999996E-2</c:v>
                </c:pt>
                <c:pt idx="100">
                  <c:v>8.3687860000000003E-2</c:v>
                </c:pt>
                <c:pt idx="101">
                  <c:v>8.3745029999999998E-2</c:v>
                </c:pt>
                <c:pt idx="102">
                  <c:v>8.3841559999999996E-2</c:v>
                </c:pt>
                <c:pt idx="103">
                  <c:v>8.3978239999999996E-2</c:v>
                </c:pt>
                <c:pt idx="104">
                  <c:v>8.4062670000000006E-2</c:v>
                </c:pt>
                <c:pt idx="105">
                  <c:v>8.4156919999999996E-2</c:v>
                </c:pt>
                <c:pt idx="106">
                  <c:v>8.4273719999999996E-2</c:v>
                </c:pt>
                <c:pt idx="107">
                  <c:v>8.4325629999999999E-2</c:v>
                </c:pt>
                <c:pt idx="108">
                  <c:v>8.4507219999999994E-2</c:v>
                </c:pt>
                <c:pt idx="109">
                  <c:v>8.4570179999999995E-2</c:v>
                </c:pt>
                <c:pt idx="110">
                  <c:v>8.4709110000000004E-2</c:v>
                </c:pt>
                <c:pt idx="111">
                  <c:v>8.4810999999999998E-2</c:v>
                </c:pt>
                <c:pt idx="112">
                  <c:v>8.4922819999999996E-2</c:v>
                </c:pt>
                <c:pt idx="113">
                  <c:v>8.5009029999999999E-2</c:v>
                </c:pt>
                <c:pt idx="114">
                  <c:v>8.5117470000000001E-2</c:v>
                </c:pt>
                <c:pt idx="115">
                  <c:v>8.5235089999999999E-2</c:v>
                </c:pt>
                <c:pt idx="116">
                  <c:v>8.5294850000000005E-2</c:v>
                </c:pt>
                <c:pt idx="117">
                  <c:v>8.5402309999999995E-2</c:v>
                </c:pt>
                <c:pt idx="118">
                  <c:v>8.5518399999999994E-2</c:v>
                </c:pt>
                <c:pt idx="119">
                  <c:v>8.5617360000000003E-2</c:v>
                </c:pt>
                <c:pt idx="120">
                  <c:v>8.5682099999999997E-2</c:v>
                </c:pt>
                <c:pt idx="121">
                  <c:v>8.5795220000000005E-2</c:v>
                </c:pt>
                <c:pt idx="122">
                  <c:v>8.5959980000000005E-2</c:v>
                </c:pt>
                <c:pt idx="123">
                  <c:v>8.6044540000000003E-2</c:v>
                </c:pt>
                <c:pt idx="124">
                  <c:v>8.6135470000000006E-2</c:v>
                </c:pt>
                <c:pt idx="125">
                  <c:v>8.6248050000000007E-2</c:v>
                </c:pt>
                <c:pt idx="126">
                  <c:v>8.6460140000000005E-2</c:v>
                </c:pt>
                <c:pt idx="127">
                  <c:v>8.6519940000000004E-2</c:v>
                </c:pt>
                <c:pt idx="128">
                  <c:v>8.6632189999999998E-2</c:v>
                </c:pt>
                <c:pt idx="129">
                  <c:v>8.6770349999999996E-2</c:v>
                </c:pt>
                <c:pt idx="130">
                  <c:v>8.6923829999999994E-2</c:v>
                </c:pt>
                <c:pt idx="131">
                  <c:v>8.7099599999999999E-2</c:v>
                </c:pt>
                <c:pt idx="132">
                  <c:v>8.7226360000000003E-2</c:v>
                </c:pt>
                <c:pt idx="133">
                  <c:v>8.7509480000000001E-2</c:v>
                </c:pt>
                <c:pt idx="134">
                  <c:v>8.7593370000000004E-2</c:v>
                </c:pt>
                <c:pt idx="135">
                  <c:v>8.7922100000000003E-2</c:v>
                </c:pt>
                <c:pt idx="136">
                  <c:v>8.839851E-2</c:v>
                </c:pt>
                <c:pt idx="137">
                  <c:v>8.8836460000000006E-2</c:v>
                </c:pt>
                <c:pt idx="138">
                  <c:v>8.9436740000000001E-2</c:v>
                </c:pt>
                <c:pt idx="139">
                  <c:v>8.9859170000000002E-2</c:v>
                </c:pt>
                <c:pt idx="140">
                  <c:v>9.0246599999999996E-2</c:v>
                </c:pt>
                <c:pt idx="141">
                  <c:v>9.1020599999999993E-2</c:v>
                </c:pt>
                <c:pt idx="142">
                  <c:v>9.1417570000000004E-2</c:v>
                </c:pt>
                <c:pt idx="143">
                  <c:v>9.2128340000000003E-2</c:v>
                </c:pt>
                <c:pt idx="144">
                  <c:v>9.2704010000000003E-2</c:v>
                </c:pt>
                <c:pt idx="145">
                  <c:v>9.3350379999999997E-2</c:v>
                </c:pt>
                <c:pt idx="146">
                  <c:v>9.3869590000000003E-2</c:v>
                </c:pt>
                <c:pt idx="147">
                  <c:v>9.4440999999999997E-2</c:v>
                </c:pt>
                <c:pt idx="148">
                  <c:v>9.5276429999999995E-2</c:v>
                </c:pt>
                <c:pt idx="149">
                  <c:v>9.6145259999999996E-2</c:v>
                </c:pt>
                <c:pt idx="150">
                  <c:v>9.6872410000000006E-2</c:v>
                </c:pt>
                <c:pt idx="151">
                  <c:v>9.7677639999999996E-2</c:v>
                </c:pt>
                <c:pt idx="152">
                  <c:v>9.8293610000000003E-2</c:v>
                </c:pt>
                <c:pt idx="153">
                  <c:v>9.9080979999999999E-2</c:v>
                </c:pt>
                <c:pt idx="154">
                  <c:v>0.10014339999999999</c:v>
                </c:pt>
                <c:pt idx="155">
                  <c:v>0.1007798</c:v>
                </c:pt>
                <c:pt idx="156">
                  <c:v>0.1018993</c:v>
                </c:pt>
                <c:pt idx="157">
                  <c:v>0.10273359999999999</c:v>
                </c:pt>
                <c:pt idx="158">
                  <c:v>0.1034958</c:v>
                </c:pt>
                <c:pt idx="159">
                  <c:v>0.10456020000000001</c:v>
                </c:pt>
                <c:pt idx="160">
                  <c:v>0.1055533</c:v>
                </c:pt>
                <c:pt idx="161">
                  <c:v>0.1065045</c:v>
                </c:pt>
                <c:pt idx="162">
                  <c:v>0.1075682</c:v>
                </c:pt>
                <c:pt idx="163">
                  <c:v>0.1087031</c:v>
                </c:pt>
                <c:pt idx="164">
                  <c:v>0.1098961</c:v>
                </c:pt>
                <c:pt idx="165">
                  <c:v>0.1107865</c:v>
                </c:pt>
                <c:pt idx="166">
                  <c:v>0.1118239</c:v>
                </c:pt>
                <c:pt idx="167">
                  <c:v>0.1124391</c:v>
                </c:pt>
                <c:pt idx="168">
                  <c:v>0.11262709999999999</c:v>
                </c:pt>
                <c:pt idx="169">
                  <c:v>0.11334230000000001</c:v>
                </c:pt>
                <c:pt idx="170">
                  <c:v>0.1138791</c:v>
                </c:pt>
                <c:pt idx="171">
                  <c:v>0.1138118</c:v>
                </c:pt>
                <c:pt idx="172">
                  <c:v>0.1140721</c:v>
                </c:pt>
                <c:pt idx="173">
                  <c:v>0.11423419999999999</c:v>
                </c:pt>
                <c:pt idx="174">
                  <c:v>0.1146237</c:v>
                </c:pt>
                <c:pt idx="175">
                  <c:v>0.1146373</c:v>
                </c:pt>
                <c:pt idx="176">
                  <c:v>0.11484750000000001</c:v>
                </c:pt>
                <c:pt idx="177">
                  <c:v>0.1148064</c:v>
                </c:pt>
                <c:pt idx="178">
                  <c:v>0.1151519</c:v>
                </c:pt>
                <c:pt idx="179">
                  <c:v>0.1150603</c:v>
                </c:pt>
                <c:pt idx="180">
                  <c:v>0.115144</c:v>
                </c:pt>
                <c:pt idx="181">
                  <c:v>0.1150574</c:v>
                </c:pt>
                <c:pt idx="182">
                  <c:v>0.1155127</c:v>
                </c:pt>
                <c:pt idx="183">
                  <c:v>0.11557580000000001</c:v>
                </c:pt>
                <c:pt idx="184">
                  <c:v>0.1154747</c:v>
                </c:pt>
                <c:pt idx="185">
                  <c:v>0.1156203</c:v>
                </c:pt>
                <c:pt idx="186">
                  <c:v>0.11554349999999999</c:v>
                </c:pt>
                <c:pt idx="187">
                  <c:v>0.1157657</c:v>
                </c:pt>
                <c:pt idx="188">
                  <c:v>0.1155673</c:v>
                </c:pt>
                <c:pt idx="189">
                  <c:v>0.1156427</c:v>
                </c:pt>
                <c:pt idx="190">
                  <c:v>0.115892</c:v>
                </c:pt>
                <c:pt idx="191">
                  <c:v>0.1155574</c:v>
                </c:pt>
                <c:pt idx="192">
                  <c:v>0.11579739999999999</c:v>
                </c:pt>
                <c:pt idx="193">
                  <c:v>0.1161348</c:v>
                </c:pt>
                <c:pt idx="194">
                  <c:v>0.1160021</c:v>
                </c:pt>
                <c:pt idx="195">
                  <c:v>0.1158086</c:v>
                </c:pt>
                <c:pt idx="196">
                  <c:v>0.11602079999999999</c:v>
                </c:pt>
                <c:pt idx="197">
                  <c:v>0.11586870000000001</c:v>
                </c:pt>
                <c:pt idx="198">
                  <c:v>0.1161682</c:v>
                </c:pt>
                <c:pt idx="199">
                  <c:v>0.1159066</c:v>
                </c:pt>
                <c:pt idx="200">
                  <c:v>0.116163</c:v>
                </c:pt>
                <c:pt idx="201">
                  <c:v>0.115994</c:v>
                </c:pt>
                <c:pt idx="202">
                  <c:v>0.1162213</c:v>
                </c:pt>
                <c:pt idx="203">
                  <c:v>0.1163136</c:v>
                </c:pt>
                <c:pt idx="204">
                  <c:v>0.1160786</c:v>
                </c:pt>
                <c:pt idx="205">
                  <c:v>0.1162338</c:v>
                </c:pt>
                <c:pt idx="206">
                  <c:v>0.11605459999999999</c:v>
                </c:pt>
                <c:pt idx="207">
                  <c:v>0.1163309</c:v>
                </c:pt>
                <c:pt idx="208">
                  <c:v>0.11631030000000001</c:v>
                </c:pt>
                <c:pt idx="209">
                  <c:v>0.1161649</c:v>
                </c:pt>
                <c:pt idx="210">
                  <c:v>0.1161418</c:v>
                </c:pt>
                <c:pt idx="211">
                  <c:v>0.1161669</c:v>
                </c:pt>
                <c:pt idx="212">
                  <c:v>0.1163952</c:v>
                </c:pt>
                <c:pt idx="213">
                  <c:v>0.1161962</c:v>
                </c:pt>
                <c:pt idx="214">
                  <c:v>0.116164</c:v>
                </c:pt>
                <c:pt idx="215">
                  <c:v>0.1162803</c:v>
                </c:pt>
                <c:pt idx="216">
                  <c:v>0.1163312</c:v>
                </c:pt>
                <c:pt idx="217">
                  <c:v>0.1164215</c:v>
                </c:pt>
                <c:pt idx="218">
                  <c:v>0.1161769</c:v>
                </c:pt>
                <c:pt idx="219">
                  <c:v>0.1163705</c:v>
                </c:pt>
                <c:pt idx="220">
                  <c:v>0.11666020000000001</c:v>
                </c:pt>
                <c:pt idx="221">
                  <c:v>0.1163542</c:v>
                </c:pt>
                <c:pt idx="222">
                  <c:v>0.1165114</c:v>
                </c:pt>
                <c:pt idx="223">
                  <c:v>0.1163849</c:v>
                </c:pt>
                <c:pt idx="224">
                  <c:v>0.116159</c:v>
                </c:pt>
                <c:pt idx="225">
                  <c:v>0.1160836</c:v>
                </c:pt>
                <c:pt idx="226">
                  <c:v>0.11559179999999999</c:v>
                </c:pt>
                <c:pt idx="227">
                  <c:v>0.11500730000000001</c:v>
                </c:pt>
                <c:pt idx="228">
                  <c:v>0.11411979999999999</c:v>
                </c:pt>
                <c:pt idx="229">
                  <c:v>0.1131597</c:v>
                </c:pt>
                <c:pt idx="230">
                  <c:v>0.1121941</c:v>
                </c:pt>
                <c:pt idx="231">
                  <c:v>0.11061410000000001</c:v>
                </c:pt>
                <c:pt idx="232">
                  <c:v>0.1092793</c:v>
                </c:pt>
                <c:pt idx="233">
                  <c:v>0.1073947</c:v>
                </c:pt>
                <c:pt idx="234">
                  <c:v>0.1058511</c:v>
                </c:pt>
                <c:pt idx="235">
                  <c:v>0.10402550000000001</c:v>
                </c:pt>
                <c:pt idx="236">
                  <c:v>0.1021842</c:v>
                </c:pt>
                <c:pt idx="237">
                  <c:v>0.1006102</c:v>
                </c:pt>
                <c:pt idx="238">
                  <c:v>9.9110480000000001E-2</c:v>
                </c:pt>
                <c:pt idx="239">
                  <c:v>9.7659529999999994E-2</c:v>
                </c:pt>
                <c:pt idx="240">
                  <c:v>9.6171149999999997E-2</c:v>
                </c:pt>
                <c:pt idx="241">
                  <c:v>9.4941429999999993E-2</c:v>
                </c:pt>
                <c:pt idx="242">
                  <c:v>9.3971139999999995E-2</c:v>
                </c:pt>
                <c:pt idx="243">
                  <c:v>9.2976900000000001E-2</c:v>
                </c:pt>
                <c:pt idx="244">
                  <c:v>9.2050800000000002E-2</c:v>
                </c:pt>
                <c:pt idx="245">
                  <c:v>9.1264170000000006E-2</c:v>
                </c:pt>
                <c:pt idx="246">
                  <c:v>9.0605420000000006E-2</c:v>
                </c:pt>
                <c:pt idx="247">
                  <c:v>8.9886499999999994E-2</c:v>
                </c:pt>
                <c:pt idx="248">
                  <c:v>8.9308780000000004E-2</c:v>
                </c:pt>
                <c:pt idx="249">
                  <c:v>8.8795760000000001E-2</c:v>
                </c:pt>
                <c:pt idx="250">
                  <c:v>8.8243440000000006E-2</c:v>
                </c:pt>
                <c:pt idx="251">
                  <c:v>8.7723079999999995E-2</c:v>
                </c:pt>
                <c:pt idx="252">
                  <c:v>8.7276270000000003E-2</c:v>
                </c:pt>
                <c:pt idx="253">
                  <c:v>8.6715909999999993E-2</c:v>
                </c:pt>
                <c:pt idx="254">
                  <c:v>8.6166030000000005E-2</c:v>
                </c:pt>
                <c:pt idx="255">
                  <c:v>8.5789169999999998E-2</c:v>
                </c:pt>
                <c:pt idx="256">
                  <c:v>8.53936E-2</c:v>
                </c:pt>
                <c:pt idx="257">
                  <c:v>8.504979E-2</c:v>
                </c:pt>
                <c:pt idx="258">
                  <c:v>8.4639930000000002E-2</c:v>
                </c:pt>
                <c:pt idx="259">
                  <c:v>8.4210439999999998E-2</c:v>
                </c:pt>
                <c:pt idx="260">
                  <c:v>8.3796609999999994E-2</c:v>
                </c:pt>
                <c:pt idx="261">
                  <c:v>8.3479499999999998E-2</c:v>
                </c:pt>
                <c:pt idx="262">
                  <c:v>8.3175899999999997E-2</c:v>
                </c:pt>
                <c:pt idx="263">
                  <c:v>8.2928160000000001E-2</c:v>
                </c:pt>
                <c:pt idx="264">
                  <c:v>8.2710599999999995E-2</c:v>
                </c:pt>
                <c:pt idx="265">
                  <c:v>8.2556019999999994E-2</c:v>
                </c:pt>
                <c:pt idx="266">
                  <c:v>8.2453860000000004E-2</c:v>
                </c:pt>
                <c:pt idx="267">
                  <c:v>8.1946580000000005E-2</c:v>
                </c:pt>
                <c:pt idx="268">
                  <c:v>8.187825E-2</c:v>
                </c:pt>
                <c:pt idx="269">
                  <c:v>8.1835030000000003E-2</c:v>
                </c:pt>
                <c:pt idx="270">
                  <c:v>8.1806409999999996E-2</c:v>
                </c:pt>
                <c:pt idx="271">
                  <c:v>8.1817860000000006E-2</c:v>
                </c:pt>
                <c:pt idx="272">
                  <c:v>8.1738749999999999E-2</c:v>
                </c:pt>
                <c:pt idx="273">
                  <c:v>8.1726579999999993E-2</c:v>
                </c:pt>
                <c:pt idx="274">
                  <c:v>8.170782E-2</c:v>
                </c:pt>
                <c:pt idx="275">
                  <c:v>8.1695660000000003E-2</c:v>
                </c:pt>
                <c:pt idx="276">
                  <c:v>8.1669439999999996E-2</c:v>
                </c:pt>
                <c:pt idx="277">
                  <c:v>8.1685170000000001E-2</c:v>
                </c:pt>
                <c:pt idx="278">
                  <c:v>8.1654099999999993E-2</c:v>
                </c:pt>
                <c:pt idx="279">
                  <c:v>8.1597989999999995E-2</c:v>
                </c:pt>
                <c:pt idx="280">
                  <c:v>8.1567780000000006E-2</c:v>
                </c:pt>
                <c:pt idx="281">
                  <c:v>8.1603439999999999E-2</c:v>
                </c:pt>
                <c:pt idx="282">
                  <c:v>8.1551760000000001E-2</c:v>
                </c:pt>
                <c:pt idx="283">
                  <c:v>8.1535029999999994E-2</c:v>
                </c:pt>
                <c:pt idx="284">
                  <c:v>8.1544019999999995E-2</c:v>
                </c:pt>
                <c:pt idx="285">
                  <c:v>8.1519560000000005E-2</c:v>
                </c:pt>
                <c:pt idx="286">
                  <c:v>8.1496959999999993E-2</c:v>
                </c:pt>
                <c:pt idx="287">
                  <c:v>8.1482719999999995E-2</c:v>
                </c:pt>
                <c:pt idx="288">
                  <c:v>8.1494029999999995E-2</c:v>
                </c:pt>
                <c:pt idx="289">
                  <c:v>8.1480170000000005E-2</c:v>
                </c:pt>
                <c:pt idx="290">
                  <c:v>8.1449579999999994E-2</c:v>
                </c:pt>
                <c:pt idx="291">
                  <c:v>8.1468310000000002E-2</c:v>
                </c:pt>
                <c:pt idx="292">
                  <c:v>8.1448880000000001E-2</c:v>
                </c:pt>
                <c:pt idx="293">
                  <c:v>8.1417119999999996E-2</c:v>
                </c:pt>
                <c:pt idx="294">
                  <c:v>8.1424300000000005E-2</c:v>
                </c:pt>
                <c:pt idx="295">
                  <c:v>8.1405130000000006E-2</c:v>
                </c:pt>
                <c:pt idx="296">
                  <c:v>8.1384970000000001E-2</c:v>
                </c:pt>
                <c:pt idx="297">
                  <c:v>8.1400680000000003E-2</c:v>
                </c:pt>
                <c:pt idx="298">
                  <c:v>8.1380640000000004E-2</c:v>
                </c:pt>
                <c:pt idx="299">
                  <c:v>8.1364450000000005E-2</c:v>
                </c:pt>
                <c:pt idx="300">
                  <c:v>8.1382629999999997E-2</c:v>
                </c:pt>
                <c:pt idx="301">
                  <c:v>8.1342129999999999E-2</c:v>
                </c:pt>
                <c:pt idx="302">
                  <c:v>8.1374249999999995E-2</c:v>
                </c:pt>
                <c:pt idx="303">
                  <c:v>8.1348139999999999E-2</c:v>
                </c:pt>
                <c:pt idx="304">
                  <c:v>8.136061E-2</c:v>
                </c:pt>
                <c:pt idx="305">
                  <c:v>8.1363260000000007E-2</c:v>
                </c:pt>
                <c:pt idx="306">
                  <c:v>8.1345829999999994E-2</c:v>
                </c:pt>
                <c:pt idx="307">
                  <c:v>8.1333970000000005E-2</c:v>
                </c:pt>
                <c:pt idx="308">
                  <c:v>8.1275109999999998E-2</c:v>
                </c:pt>
                <c:pt idx="309">
                  <c:v>8.1283900000000006E-2</c:v>
                </c:pt>
                <c:pt idx="310">
                  <c:v>8.127479E-2</c:v>
                </c:pt>
                <c:pt idx="311">
                  <c:v>8.1280050000000006E-2</c:v>
                </c:pt>
                <c:pt idx="312">
                  <c:v>8.1286269999999994E-2</c:v>
                </c:pt>
                <c:pt idx="313">
                  <c:v>8.1255800000000003E-2</c:v>
                </c:pt>
                <c:pt idx="314">
                  <c:v>8.1249210000000002E-2</c:v>
                </c:pt>
                <c:pt idx="315">
                  <c:v>8.1283079999999994E-2</c:v>
                </c:pt>
                <c:pt idx="316">
                  <c:v>8.1250870000000003E-2</c:v>
                </c:pt>
                <c:pt idx="317">
                  <c:v>8.1236069999999994E-2</c:v>
                </c:pt>
                <c:pt idx="318">
                  <c:v>8.122654E-2</c:v>
                </c:pt>
                <c:pt idx="319">
                  <c:v>8.1296919999999995E-2</c:v>
                </c:pt>
                <c:pt idx="320">
                  <c:v>8.141574E-2</c:v>
                </c:pt>
                <c:pt idx="321">
                  <c:v>8.1649600000000003E-2</c:v>
                </c:pt>
                <c:pt idx="322">
                  <c:v>8.1832669999999996E-2</c:v>
                </c:pt>
                <c:pt idx="323">
                  <c:v>8.1916260000000005E-2</c:v>
                </c:pt>
                <c:pt idx="324">
                  <c:v>8.1952090000000005E-2</c:v>
                </c:pt>
                <c:pt idx="325">
                  <c:v>8.1995239999999997E-2</c:v>
                </c:pt>
                <c:pt idx="326">
                  <c:v>8.2006229999999999E-2</c:v>
                </c:pt>
                <c:pt idx="327">
                  <c:v>8.2025210000000001E-2</c:v>
                </c:pt>
                <c:pt idx="328">
                  <c:v>8.1527260000000004E-2</c:v>
                </c:pt>
                <c:pt idx="329">
                  <c:v>8.1498119999999993E-2</c:v>
                </c:pt>
                <c:pt idx="330">
                  <c:v>8.1469890000000003E-2</c:v>
                </c:pt>
                <c:pt idx="331">
                  <c:v>8.1436179999999997E-2</c:v>
                </c:pt>
                <c:pt idx="332">
                  <c:v>8.1419889999999995E-2</c:v>
                </c:pt>
                <c:pt idx="333">
                  <c:v>8.1387719999999997E-2</c:v>
                </c:pt>
                <c:pt idx="334">
                  <c:v>8.1342449999999997E-2</c:v>
                </c:pt>
                <c:pt idx="335">
                  <c:v>8.134007E-2</c:v>
                </c:pt>
                <c:pt idx="336">
                  <c:v>8.1321199999999996E-2</c:v>
                </c:pt>
                <c:pt idx="337">
                  <c:v>8.1312709999999996E-2</c:v>
                </c:pt>
                <c:pt idx="338">
                  <c:v>8.1247169999999994E-2</c:v>
                </c:pt>
                <c:pt idx="339">
                  <c:v>8.1228579999999995E-2</c:v>
                </c:pt>
                <c:pt idx="340">
                  <c:v>8.1277020000000005E-2</c:v>
                </c:pt>
                <c:pt idx="341">
                  <c:v>8.1240950000000006E-2</c:v>
                </c:pt>
                <c:pt idx="342">
                  <c:v>8.120819E-2</c:v>
                </c:pt>
                <c:pt idx="343">
                  <c:v>8.1176250000000005E-2</c:v>
                </c:pt>
                <c:pt idx="344">
                  <c:v>8.116516E-2</c:v>
                </c:pt>
                <c:pt idx="345">
                  <c:v>8.1170199999999998E-2</c:v>
                </c:pt>
                <c:pt idx="346">
                  <c:v>8.1262230000000005E-2</c:v>
                </c:pt>
                <c:pt idx="347">
                  <c:v>8.1349400000000002E-2</c:v>
                </c:pt>
                <c:pt idx="348">
                  <c:v>8.1505599999999997E-2</c:v>
                </c:pt>
                <c:pt idx="349">
                  <c:v>8.1661839999999999E-2</c:v>
                </c:pt>
                <c:pt idx="350">
                  <c:v>8.1840029999999994E-2</c:v>
                </c:pt>
                <c:pt idx="351">
                  <c:v>8.2147129999999999E-2</c:v>
                </c:pt>
                <c:pt idx="352">
                  <c:v>8.2350320000000005E-2</c:v>
                </c:pt>
                <c:pt idx="353">
                  <c:v>8.2634330000000006E-2</c:v>
                </c:pt>
                <c:pt idx="354">
                  <c:v>8.2902829999999997E-2</c:v>
                </c:pt>
                <c:pt idx="355">
                  <c:v>8.3152340000000005E-2</c:v>
                </c:pt>
                <c:pt idx="356">
                  <c:v>8.3462690000000006E-2</c:v>
                </c:pt>
                <c:pt idx="357">
                  <c:v>8.3727940000000001E-2</c:v>
                </c:pt>
                <c:pt idx="358">
                  <c:v>8.3961679999999997E-2</c:v>
                </c:pt>
                <c:pt idx="359">
                  <c:v>8.4113190000000004E-2</c:v>
                </c:pt>
                <c:pt idx="360">
                  <c:v>8.4185709999999997E-2</c:v>
                </c:pt>
                <c:pt idx="361">
                  <c:v>8.421795E-2</c:v>
                </c:pt>
                <c:pt idx="362">
                  <c:v>8.41113E-2</c:v>
                </c:pt>
                <c:pt idx="363">
                  <c:v>8.405957E-2</c:v>
                </c:pt>
                <c:pt idx="364">
                  <c:v>8.3925819999999998E-2</c:v>
                </c:pt>
                <c:pt idx="365">
                  <c:v>8.3845840000000005E-2</c:v>
                </c:pt>
                <c:pt idx="366">
                  <c:v>8.3743910000000005E-2</c:v>
                </c:pt>
                <c:pt idx="367">
                  <c:v>8.358235E-2</c:v>
                </c:pt>
                <c:pt idx="368">
                  <c:v>8.3458850000000001E-2</c:v>
                </c:pt>
                <c:pt idx="369">
                  <c:v>8.3356819999999998E-2</c:v>
                </c:pt>
                <c:pt idx="370">
                  <c:v>8.3222329999999997E-2</c:v>
                </c:pt>
                <c:pt idx="371">
                  <c:v>8.3101499999999995E-2</c:v>
                </c:pt>
                <c:pt idx="372">
                  <c:v>8.2989060000000003E-2</c:v>
                </c:pt>
                <c:pt idx="373">
                  <c:v>8.2855600000000001E-2</c:v>
                </c:pt>
                <c:pt idx="374">
                  <c:v>8.2763989999999996E-2</c:v>
                </c:pt>
                <c:pt idx="375">
                  <c:v>8.2626030000000003E-2</c:v>
                </c:pt>
                <c:pt idx="376">
                  <c:v>8.2477019999999998E-2</c:v>
                </c:pt>
                <c:pt idx="377">
                  <c:v>8.2380549999999997E-2</c:v>
                </c:pt>
                <c:pt idx="378">
                  <c:v>8.2217319999999997E-2</c:v>
                </c:pt>
                <c:pt idx="379">
                  <c:v>8.2124000000000003E-2</c:v>
                </c:pt>
                <c:pt idx="380">
                  <c:v>8.1972000000000003E-2</c:v>
                </c:pt>
                <c:pt idx="381">
                  <c:v>8.1820569999999995E-2</c:v>
                </c:pt>
                <c:pt idx="382">
                  <c:v>8.1705470000000002E-2</c:v>
                </c:pt>
                <c:pt idx="383">
                  <c:v>8.1576930000000006E-2</c:v>
                </c:pt>
                <c:pt idx="384">
                  <c:v>8.1437040000000002E-2</c:v>
                </c:pt>
                <c:pt idx="385">
                  <c:v>8.1297350000000004E-2</c:v>
                </c:pt>
                <c:pt idx="386">
                  <c:v>8.1140939999999995E-2</c:v>
                </c:pt>
                <c:pt idx="387">
                  <c:v>8.1188689999999994E-2</c:v>
                </c:pt>
                <c:pt idx="388">
                  <c:v>8.1106120000000004E-2</c:v>
                </c:pt>
                <c:pt idx="389">
                  <c:v>8.0919619999999998E-2</c:v>
                </c:pt>
                <c:pt idx="390">
                  <c:v>8.0699660000000006E-2</c:v>
                </c:pt>
                <c:pt idx="391">
                  <c:v>8.0542779999999994E-2</c:v>
                </c:pt>
                <c:pt idx="392">
                  <c:v>8.0415050000000002E-2</c:v>
                </c:pt>
                <c:pt idx="393">
                  <c:v>8.0248059999999996E-2</c:v>
                </c:pt>
                <c:pt idx="394">
                  <c:v>8.0107609999999996E-2</c:v>
                </c:pt>
                <c:pt idx="395">
                  <c:v>7.9983209999999999E-2</c:v>
                </c:pt>
                <c:pt idx="396">
                  <c:v>7.9851530000000004E-2</c:v>
                </c:pt>
                <c:pt idx="397">
                  <c:v>7.9739920000000006E-2</c:v>
                </c:pt>
                <c:pt idx="398">
                  <c:v>7.9578140000000006E-2</c:v>
                </c:pt>
                <c:pt idx="399">
                  <c:v>7.9443429999999995E-2</c:v>
                </c:pt>
                <c:pt idx="400">
                  <c:v>7.9307020000000006E-2</c:v>
                </c:pt>
                <c:pt idx="401">
                  <c:v>7.9204789999999997E-2</c:v>
                </c:pt>
                <c:pt idx="402">
                  <c:v>7.9046320000000003E-2</c:v>
                </c:pt>
                <c:pt idx="403">
                  <c:v>7.8906939999999995E-2</c:v>
                </c:pt>
                <c:pt idx="404">
                  <c:v>7.8801049999999997E-2</c:v>
                </c:pt>
                <c:pt idx="405">
                  <c:v>7.8669890000000006E-2</c:v>
                </c:pt>
                <c:pt idx="406">
                  <c:v>7.8556020000000004E-2</c:v>
                </c:pt>
                <c:pt idx="407">
                  <c:v>7.841389E-2</c:v>
                </c:pt>
                <c:pt idx="408">
                  <c:v>7.8269699999999998E-2</c:v>
                </c:pt>
                <c:pt idx="409">
                  <c:v>7.8126089999999995E-2</c:v>
                </c:pt>
                <c:pt idx="410">
                  <c:v>7.8015200000000007E-2</c:v>
                </c:pt>
                <c:pt idx="411">
                  <c:v>7.7854900000000005E-2</c:v>
                </c:pt>
                <c:pt idx="412">
                  <c:v>7.7763490000000005E-2</c:v>
                </c:pt>
                <c:pt idx="413">
                  <c:v>7.7643870000000004E-2</c:v>
                </c:pt>
                <c:pt idx="414">
                  <c:v>7.7496620000000002E-2</c:v>
                </c:pt>
                <c:pt idx="415">
                  <c:v>7.7384060000000005E-2</c:v>
                </c:pt>
                <c:pt idx="416">
                  <c:v>7.7276979999999995E-2</c:v>
                </c:pt>
                <c:pt idx="417">
                  <c:v>7.7248929999999993E-2</c:v>
                </c:pt>
                <c:pt idx="418">
                  <c:v>7.7193559999999994E-2</c:v>
                </c:pt>
                <c:pt idx="419">
                  <c:v>7.7032059999999999E-2</c:v>
                </c:pt>
                <c:pt idx="420">
                  <c:v>7.6860449999999997E-2</c:v>
                </c:pt>
                <c:pt idx="421">
                  <c:v>7.6718720000000004E-2</c:v>
                </c:pt>
                <c:pt idx="422">
                  <c:v>7.6560639999999999E-2</c:v>
                </c:pt>
                <c:pt idx="423">
                  <c:v>7.6412679999999997E-2</c:v>
                </c:pt>
                <c:pt idx="424">
                  <c:v>7.6284000000000005E-2</c:v>
                </c:pt>
                <c:pt idx="425">
                  <c:v>7.6172110000000001E-2</c:v>
                </c:pt>
                <c:pt idx="426">
                  <c:v>7.6046909999999995E-2</c:v>
                </c:pt>
                <c:pt idx="427">
                  <c:v>7.590732E-2</c:v>
                </c:pt>
                <c:pt idx="428">
                  <c:v>7.5764040000000005E-2</c:v>
                </c:pt>
                <c:pt idx="429">
                  <c:v>7.5638090000000005E-2</c:v>
                </c:pt>
                <c:pt idx="430">
                  <c:v>7.553137E-2</c:v>
                </c:pt>
                <c:pt idx="431">
                  <c:v>7.5463970000000005E-2</c:v>
                </c:pt>
                <c:pt idx="432">
                  <c:v>7.5289140000000004E-2</c:v>
                </c:pt>
                <c:pt idx="433">
                  <c:v>7.5157600000000005E-2</c:v>
                </c:pt>
                <c:pt idx="434">
                  <c:v>7.5046180000000004E-2</c:v>
                </c:pt>
                <c:pt idx="435">
                  <c:v>7.4902930000000006E-2</c:v>
                </c:pt>
                <c:pt idx="436">
                  <c:v>7.4797569999999994E-2</c:v>
                </c:pt>
                <c:pt idx="437">
                  <c:v>7.4703370000000005E-2</c:v>
                </c:pt>
                <c:pt idx="438">
                  <c:v>7.4571070000000003E-2</c:v>
                </c:pt>
                <c:pt idx="439">
                  <c:v>7.4433460000000007E-2</c:v>
                </c:pt>
                <c:pt idx="440">
                  <c:v>7.4333780000000002E-2</c:v>
                </c:pt>
                <c:pt idx="441">
                  <c:v>7.4205240000000006E-2</c:v>
                </c:pt>
                <c:pt idx="442">
                  <c:v>7.4092199999999997E-2</c:v>
                </c:pt>
                <c:pt idx="443">
                  <c:v>7.3984969999999997E-2</c:v>
                </c:pt>
                <c:pt idx="444">
                  <c:v>7.3863760000000001E-2</c:v>
                </c:pt>
                <c:pt idx="445">
                  <c:v>7.3769050000000003E-2</c:v>
                </c:pt>
                <c:pt idx="446">
                  <c:v>7.3621019999999995E-2</c:v>
                </c:pt>
                <c:pt idx="447">
                  <c:v>7.351597E-2</c:v>
                </c:pt>
                <c:pt idx="448">
                  <c:v>7.3584640000000007E-2</c:v>
                </c:pt>
                <c:pt idx="449">
                  <c:v>7.3469439999999997E-2</c:v>
                </c:pt>
                <c:pt idx="450">
                  <c:v>7.3297639999999997E-2</c:v>
                </c:pt>
                <c:pt idx="451">
                  <c:v>7.3167819999999995E-2</c:v>
                </c:pt>
                <c:pt idx="452">
                  <c:v>7.3035639999999999E-2</c:v>
                </c:pt>
                <c:pt idx="453">
                  <c:v>7.2899119999999998E-2</c:v>
                </c:pt>
                <c:pt idx="454">
                  <c:v>7.2775309999999996E-2</c:v>
                </c:pt>
                <c:pt idx="455">
                  <c:v>7.2655259999999999E-2</c:v>
                </c:pt>
                <c:pt idx="456">
                  <c:v>7.2527209999999995E-2</c:v>
                </c:pt>
                <c:pt idx="457">
                  <c:v>7.2412580000000004E-2</c:v>
                </c:pt>
                <c:pt idx="458">
                  <c:v>7.2302870000000005E-2</c:v>
                </c:pt>
                <c:pt idx="459">
                  <c:v>7.2185750000000007E-2</c:v>
                </c:pt>
                <c:pt idx="460">
                  <c:v>7.2061680000000003E-2</c:v>
                </c:pt>
                <c:pt idx="461">
                  <c:v>7.1954530000000003E-2</c:v>
                </c:pt>
                <c:pt idx="462">
                  <c:v>7.1847300000000003E-2</c:v>
                </c:pt>
                <c:pt idx="463">
                  <c:v>7.1711579999999997E-2</c:v>
                </c:pt>
                <c:pt idx="464">
                  <c:v>7.1594669999999999E-2</c:v>
                </c:pt>
                <c:pt idx="465">
                  <c:v>7.1477020000000002E-2</c:v>
                </c:pt>
                <c:pt idx="466">
                  <c:v>7.1383660000000002E-2</c:v>
                </c:pt>
                <c:pt idx="467">
                  <c:v>7.1272329999999995E-2</c:v>
                </c:pt>
                <c:pt idx="468">
                  <c:v>7.1168789999999996E-2</c:v>
                </c:pt>
                <c:pt idx="469">
                  <c:v>7.1023310000000006E-2</c:v>
                </c:pt>
                <c:pt idx="470">
                  <c:v>7.0928430000000001E-2</c:v>
                </c:pt>
                <c:pt idx="471">
                  <c:v>7.0831249999999998E-2</c:v>
                </c:pt>
                <c:pt idx="472">
                  <c:v>7.0699339999999999E-2</c:v>
                </c:pt>
                <c:pt idx="473">
                  <c:v>7.0618470000000003E-2</c:v>
                </c:pt>
                <c:pt idx="474">
                  <c:v>7.0483320000000002E-2</c:v>
                </c:pt>
                <c:pt idx="475">
                  <c:v>7.0389160000000006E-2</c:v>
                </c:pt>
                <c:pt idx="476">
                  <c:v>7.0261740000000003E-2</c:v>
                </c:pt>
                <c:pt idx="477">
                  <c:v>7.0177000000000003E-2</c:v>
                </c:pt>
                <c:pt idx="478">
                  <c:v>7.0222320000000005E-2</c:v>
                </c:pt>
                <c:pt idx="479">
                  <c:v>7.0152809999999996E-2</c:v>
                </c:pt>
                <c:pt idx="480">
                  <c:v>7.0006230000000003E-2</c:v>
                </c:pt>
                <c:pt idx="481">
                  <c:v>6.9862049999999995E-2</c:v>
                </c:pt>
                <c:pt idx="482">
                  <c:v>6.9711019999999999E-2</c:v>
                </c:pt>
                <c:pt idx="483">
                  <c:v>6.9579219999999997E-2</c:v>
                </c:pt>
                <c:pt idx="484">
                  <c:v>6.9479719999999995E-2</c:v>
                </c:pt>
                <c:pt idx="485">
                  <c:v>6.9319160000000005E-2</c:v>
                </c:pt>
                <c:pt idx="486">
                  <c:v>6.9217669999999995E-2</c:v>
                </c:pt>
                <c:pt idx="487">
                  <c:v>6.9144979999999995E-2</c:v>
                </c:pt>
                <c:pt idx="488">
                  <c:v>6.8981029999999999E-2</c:v>
                </c:pt>
                <c:pt idx="489">
                  <c:v>6.8900729999999993E-2</c:v>
                </c:pt>
                <c:pt idx="490">
                  <c:v>6.8778930000000002E-2</c:v>
                </c:pt>
                <c:pt idx="491">
                  <c:v>6.86948E-2</c:v>
                </c:pt>
                <c:pt idx="492">
                  <c:v>6.8569340000000006E-2</c:v>
                </c:pt>
                <c:pt idx="493">
                  <c:v>6.8468810000000005E-2</c:v>
                </c:pt>
                <c:pt idx="494">
                  <c:v>6.8332089999999998E-2</c:v>
                </c:pt>
                <c:pt idx="495">
                  <c:v>6.824057E-2</c:v>
                </c:pt>
                <c:pt idx="496">
                  <c:v>6.8124210000000004E-2</c:v>
                </c:pt>
                <c:pt idx="497">
                  <c:v>6.8009360000000005E-2</c:v>
                </c:pt>
                <c:pt idx="498">
                  <c:v>6.7908220000000005E-2</c:v>
                </c:pt>
                <c:pt idx="499">
                  <c:v>6.7783969999999999E-2</c:v>
                </c:pt>
                <c:pt idx="500">
                  <c:v>6.7683980000000005E-2</c:v>
                </c:pt>
                <c:pt idx="501">
                  <c:v>6.7589629999999998E-2</c:v>
                </c:pt>
                <c:pt idx="502">
                  <c:v>6.7446629999999994E-2</c:v>
                </c:pt>
                <c:pt idx="503">
                  <c:v>6.7383529999999997E-2</c:v>
                </c:pt>
                <c:pt idx="504">
                  <c:v>6.7277290000000003E-2</c:v>
                </c:pt>
                <c:pt idx="505">
                  <c:v>6.7148349999999996E-2</c:v>
                </c:pt>
                <c:pt idx="506">
                  <c:v>6.7082649999999994E-2</c:v>
                </c:pt>
                <c:pt idx="507">
                  <c:v>6.6925849999999995E-2</c:v>
                </c:pt>
                <c:pt idx="508">
                  <c:v>6.6944199999999995E-2</c:v>
                </c:pt>
                <c:pt idx="509">
                  <c:v>6.6902580000000003E-2</c:v>
                </c:pt>
                <c:pt idx="510">
                  <c:v>6.6822300000000001E-2</c:v>
                </c:pt>
                <c:pt idx="511">
                  <c:v>6.6652890000000006E-2</c:v>
                </c:pt>
                <c:pt idx="512">
                  <c:v>6.6523689999999996E-2</c:v>
                </c:pt>
                <c:pt idx="513">
                  <c:v>6.6395850000000006E-2</c:v>
                </c:pt>
                <c:pt idx="514">
                  <c:v>6.6300010000000006E-2</c:v>
                </c:pt>
                <c:pt idx="515">
                  <c:v>6.6190559999999996E-2</c:v>
                </c:pt>
                <c:pt idx="516">
                  <c:v>6.6052E-2</c:v>
                </c:pt>
                <c:pt idx="517">
                  <c:v>6.5929000000000001E-2</c:v>
                </c:pt>
                <c:pt idx="518">
                  <c:v>6.5838640000000004E-2</c:v>
                </c:pt>
                <c:pt idx="519">
                  <c:v>6.5719929999999996E-2</c:v>
                </c:pt>
                <c:pt idx="520">
                  <c:v>6.5644090000000002E-2</c:v>
                </c:pt>
                <c:pt idx="521">
                  <c:v>6.5527500000000002E-2</c:v>
                </c:pt>
                <c:pt idx="522">
                  <c:v>6.5402559999999998E-2</c:v>
                </c:pt>
                <c:pt idx="523">
                  <c:v>6.5318589999999996E-2</c:v>
                </c:pt>
                <c:pt idx="524">
                  <c:v>6.5187400000000006E-2</c:v>
                </c:pt>
                <c:pt idx="525">
                  <c:v>6.5077120000000002E-2</c:v>
                </c:pt>
                <c:pt idx="526">
                  <c:v>6.4999390000000004E-2</c:v>
                </c:pt>
                <c:pt idx="527">
                  <c:v>6.4858979999999997E-2</c:v>
                </c:pt>
                <c:pt idx="528">
                  <c:v>6.4769080000000007E-2</c:v>
                </c:pt>
                <c:pt idx="529">
                  <c:v>6.4655270000000001E-2</c:v>
                </c:pt>
                <c:pt idx="530">
                  <c:v>6.4575560000000004E-2</c:v>
                </c:pt>
                <c:pt idx="531">
                  <c:v>6.4493850000000005E-2</c:v>
                </c:pt>
                <c:pt idx="532">
                  <c:v>6.4374539999999994E-2</c:v>
                </c:pt>
                <c:pt idx="533">
                  <c:v>6.4267690000000002E-2</c:v>
                </c:pt>
                <c:pt idx="534">
                  <c:v>6.4121349999999994E-2</c:v>
                </c:pt>
                <c:pt idx="535">
                  <c:v>6.4032660000000005E-2</c:v>
                </c:pt>
                <c:pt idx="536">
                  <c:v>6.3936610000000005E-2</c:v>
                </c:pt>
                <c:pt idx="537">
                  <c:v>6.3850489999999996E-2</c:v>
                </c:pt>
                <c:pt idx="538">
                  <c:v>6.3773689999999994E-2</c:v>
                </c:pt>
                <c:pt idx="539">
                  <c:v>6.3814979999999993E-2</c:v>
                </c:pt>
                <c:pt idx="540">
                  <c:v>6.3687190000000005E-2</c:v>
                </c:pt>
                <c:pt idx="541">
                  <c:v>6.3575270000000003E-2</c:v>
                </c:pt>
                <c:pt idx="542">
                  <c:v>6.346649E-2</c:v>
                </c:pt>
                <c:pt idx="543">
                  <c:v>6.3333349999999997E-2</c:v>
                </c:pt>
                <c:pt idx="544">
                  <c:v>6.3213130000000006E-2</c:v>
                </c:pt>
                <c:pt idx="545">
                  <c:v>6.311572E-2</c:v>
                </c:pt>
                <c:pt idx="546">
                  <c:v>6.2988009999999997E-2</c:v>
                </c:pt>
                <c:pt idx="547">
                  <c:v>6.2893640000000001E-2</c:v>
                </c:pt>
                <c:pt idx="548">
                  <c:v>6.2779489999999993E-2</c:v>
                </c:pt>
                <c:pt idx="549">
                  <c:v>6.2687880000000001E-2</c:v>
                </c:pt>
                <c:pt idx="550">
                  <c:v>6.2604430000000003E-2</c:v>
                </c:pt>
                <c:pt idx="551">
                  <c:v>6.2463070000000002E-2</c:v>
                </c:pt>
                <c:pt idx="552">
                  <c:v>6.2394379999999999E-2</c:v>
                </c:pt>
                <c:pt idx="553">
                  <c:v>6.2272679999999997E-2</c:v>
                </c:pt>
                <c:pt idx="554">
                  <c:v>6.217756E-2</c:v>
                </c:pt>
                <c:pt idx="555">
                  <c:v>6.2067589999999999E-2</c:v>
                </c:pt>
                <c:pt idx="556">
                  <c:v>6.1972800000000001E-2</c:v>
                </c:pt>
                <c:pt idx="557">
                  <c:v>6.188685E-2</c:v>
                </c:pt>
                <c:pt idx="558">
                  <c:v>6.1741549999999999E-2</c:v>
                </c:pt>
                <c:pt idx="559">
                  <c:v>6.1665159999999997E-2</c:v>
                </c:pt>
                <c:pt idx="560">
                  <c:v>6.1562529999999997E-2</c:v>
                </c:pt>
                <c:pt idx="561">
                  <c:v>6.1449429999999999E-2</c:v>
                </c:pt>
                <c:pt idx="562">
                  <c:v>6.1350160000000001E-2</c:v>
                </c:pt>
                <c:pt idx="563">
                  <c:v>6.1266189999999998E-2</c:v>
                </c:pt>
                <c:pt idx="564">
                  <c:v>6.1168939999999998E-2</c:v>
                </c:pt>
                <c:pt idx="565">
                  <c:v>6.1050920000000002E-2</c:v>
                </c:pt>
                <c:pt idx="566">
                  <c:v>6.09296E-2</c:v>
                </c:pt>
                <c:pt idx="567">
                  <c:v>6.0897449999999999E-2</c:v>
                </c:pt>
                <c:pt idx="568">
                  <c:v>6.076521E-2</c:v>
                </c:pt>
                <c:pt idx="569">
                  <c:v>6.079677E-2</c:v>
                </c:pt>
                <c:pt idx="570">
                  <c:v>6.07631E-2</c:v>
                </c:pt>
                <c:pt idx="571">
                  <c:v>6.0657950000000002E-2</c:v>
                </c:pt>
                <c:pt idx="572">
                  <c:v>6.0526370000000003E-2</c:v>
                </c:pt>
                <c:pt idx="573">
                  <c:v>6.0409129999999998E-2</c:v>
                </c:pt>
                <c:pt idx="574">
                  <c:v>6.0318950000000003E-2</c:v>
                </c:pt>
                <c:pt idx="575">
                  <c:v>6.0201190000000002E-2</c:v>
                </c:pt>
                <c:pt idx="576">
                  <c:v>6.0059429999999997E-2</c:v>
                </c:pt>
                <c:pt idx="577">
                  <c:v>5.9976219999999997E-2</c:v>
                </c:pt>
                <c:pt idx="578">
                  <c:v>5.9883470000000001E-2</c:v>
                </c:pt>
                <c:pt idx="579">
                  <c:v>5.9779409999999998E-2</c:v>
                </c:pt>
                <c:pt idx="580">
                  <c:v>5.9675810000000003E-2</c:v>
                </c:pt>
                <c:pt idx="581">
                  <c:v>5.958128E-2</c:v>
                </c:pt>
                <c:pt idx="582">
                  <c:v>5.9502119999999999E-2</c:v>
                </c:pt>
                <c:pt idx="583">
                  <c:v>5.9406189999999998E-2</c:v>
                </c:pt>
                <c:pt idx="584">
                  <c:v>5.9280090000000001E-2</c:v>
                </c:pt>
                <c:pt idx="585">
                  <c:v>5.9176729999999997E-2</c:v>
                </c:pt>
                <c:pt idx="586">
                  <c:v>5.9098299999999999E-2</c:v>
                </c:pt>
                <c:pt idx="587">
                  <c:v>5.8993629999999998E-2</c:v>
                </c:pt>
                <c:pt idx="588">
                  <c:v>5.8889280000000002E-2</c:v>
                </c:pt>
                <c:pt idx="589">
                  <c:v>5.8793239999999997E-2</c:v>
                </c:pt>
                <c:pt idx="590">
                  <c:v>5.8706220000000003E-2</c:v>
                </c:pt>
                <c:pt idx="591">
                  <c:v>5.8612419999999998E-2</c:v>
                </c:pt>
                <c:pt idx="592">
                  <c:v>5.8531439999999997E-2</c:v>
                </c:pt>
                <c:pt idx="593">
                  <c:v>5.8425480000000002E-2</c:v>
                </c:pt>
                <c:pt idx="594">
                  <c:v>5.8326009999999998E-2</c:v>
                </c:pt>
                <c:pt idx="595">
                  <c:v>5.8235120000000001E-2</c:v>
                </c:pt>
                <c:pt idx="596">
                  <c:v>5.8141819999999997E-2</c:v>
                </c:pt>
                <c:pt idx="597">
                  <c:v>5.8022160000000003E-2</c:v>
                </c:pt>
                <c:pt idx="598">
                  <c:v>5.7948600000000003E-2</c:v>
                </c:pt>
                <c:pt idx="599">
                  <c:v>5.7935220000000003E-2</c:v>
                </c:pt>
                <c:pt idx="600">
                  <c:v>5.793802E-2</c:v>
                </c:pt>
                <c:pt idx="601">
                  <c:v>5.7823739999999998E-2</c:v>
                </c:pt>
                <c:pt idx="602">
                  <c:v>5.7688900000000001E-2</c:v>
                </c:pt>
                <c:pt idx="603">
                  <c:v>5.7583620000000002E-2</c:v>
                </c:pt>
                <c:pt idx="604">
                  <c:v>5.7443580000000001E-2</c:v>
                </c:pt>
                <c:pt idx="605">
                  <c:v>5.7369969999999999E-2</c:v>
                </c:pt>
                <c:pt idx="606">
                  <c:v>5.7267999999999999E-2</c:v>
                </c:pt>
                <c:pt idx="607">
                  <c:v>5.7166740000000001E-2</c:v>
                </c:pt>
                <c:pt idx="608">
                  <c:v>5.707359E-2</c:v>
                </c:pt>
                <c:pt idx="609">
                  <c:v>5.6969869999999999E-2</c:v>
                </c:pt>
                <c:pt idx="610">
                  <c:v>5.6885529999999997E-2</c:v>
                </c:pt>
                <c:pt idx="611">
                  <c:v>5.677434E-2</c:v>
                </c:pt>
                <c:pt idx="612">
                  <c:v>5.668753E-2</c:v>
                </c:pt>
                <c:pt idx="613">
                  <c:v>5.6611630000000003E-2</c:v>
                </c:pt>
                <c:pt idx="614">
                  <c:v>5.6519670000000001E-2</c:v>
                </c:pt>
                <c:pt idx="615">
                  <c:v>5.6393770000000003E-2</c:v>
                </c:pt>
                <c:pt idx="616">
                  <c:v>5.6329200000000003E-2</c:v>
                </c:pt>
                <c:pt idx="617">
                  <c:v>5.6236319999999999E-2</c:v>
                </c:pt>
                <c:pt idx="618">
                  <c:v>5.6149049999999999E-2</c:v>
                </c:pt>
                <c:pt idx="619">
                  <c:v>5.6054819999999998E-2</c:v>
                </c:pt>
                <c:pt idx="620">
                  <c:v>5.593588E-2</c:v>
                </c:pt>
                <c:pt idx="621">
                  <c:v>5.5838470000000001E-2</c:v>
                </c:pt>
                <c:pt idx="622">
                  <c:v>5.5774690000000002E-2</c:v>
                </c:pt>
                <c:pt idx="623">
                  <c:v>5.5673550000000002E-2</c:v>
                </c:pt>
                <c:pt idx="624">
                  <c:v>5.5583689999999998E-2</c:v>
                </c:pt>
                <c:pt idx="625">
                  <c:v>5.5490909999999997E-2</c:v>
                </c:pt>
                <c:pt idx="626">
                  <c:v>5.5389349999999997E-2</c:v>
                </c:pt>
                <c:pt idx="627">
                  <c:v>5.5304079999999999E-2</c:v>
                </c:pt>
                <c:pt idx="628">
                  <c:v>5.5204879999999998E-2</c:v>
                </c:pt>
                <c:pt idx="629">
                  <c:v>5.5134460000000003E-2</c:v>
                </c:pt>
                <c:pt idx="630">
                  <c:v>5.5169839999999998E-2</c:v>
                </c:pt>
                <c:pt idx="631">
                  <c:v>5.5077510000000003E-2</c:v>
                </c:pt>
                <c:pt idx="632">
                  <c:v>5.493729E-2</c:v>
                </c:pt>
                <c:pt idx="633">
                  <c:v>5.4826989999999999E-2</c:v>
                </c:pt>
                <c:pt idx="634">
                  <c:v>5.4730719999999997E-2</c:v>
                </c:pt>
                <c:pt idx="635">
                  <c:v>5.463266E-2</c:v>
                </c:pt>
                <c:pt idx="636">
                  <c:v>5.453475E-2</c:v>
                </c:pt>
                <c:pt idx="637">
                  <c:v>5.4468040000000002E-2</c:v>
                </c:pt>
                <c:pt idx="638">
                  <c:v>5.4351459999999997E-2</c:v>
                </c:pt>
                <c:pt idx="639">
                  <c:v>5.4257050000000001E-2</c:v>
                </c:pt>
                <c:pt idx="640">
                  <c:v>5.4196099999999997E-2</c:v>
                </c:pt>
                <c:pt idx="641">
                  <c:v>5.4106620000000001E-2</c:v>
                </c:pt>
                <c:pt idx="642">
                  <c:v>5.4012289999999998E-2</c:v>
                </c:pt>
                <c:pt idx="643">
                  <c:v>5.3920549999999998E-2</c:v>
                </c:pt>
                <c:pt idx="644">
                  <c:v>5.3810780000000002E-2</c:v>
                </c:pt>
                <c:pt idx="645">
                  <c:v>5.3735079999999998E-2</c:v>
                </c:pt>
                <c:pt idx="646">
                  <c:v>5.3637770000000001E-2</c:v>
                </c:pt>
                <c:pt idx="647">
                  <c:v>5.353633E-2</c:v>
                </c:pt>
                <c:pt idx="648">
                  <c:v>5.3459390000000002E-2</c:v>
                </c:pt>
                <c:pt idx="649">
                  <c:v>5.3371139999999997E-2</c:v>
                </c:pt>
                <c:pt idx="650">
                  <c:v>5.3267719999999998E-2</c:v>
                </c:pt>
                <c:pt idx="651">
                  <c:v>5.3185589999999998E-2</c:v>
                </c:pt>
                <c:pt idx="652">
                  <c:v>5.3101620000000002E-2</c:v>
                </c:pt>
                <c:pt idx="653">
                  <c:v>5.3015100000000003E-2</c:v>
                </c:pt>
                <c:pt idx="654">
                  <c:v>5.2932260000000002E-2</c:v>
                </c:pt>
                <c:pt idx="655">
                  <c:v>5.283732E-2</c:v>
                </c:pt>
                <c:pt idx="656">
                  <c:v>5.2735509999999999E-2</c:v>
                </c:pt>
                <c:pt idx="657">
                  <c:v>5.2657620000000002E-2</c:v>
                </c:pt>
                <c:pt idx="658">
                  <c:v>5.2554209999999997E-2</c:v>
                </c:pt>
                <c:pt idx="659">
                  <c:v>5.2478360000000002E-2</c:v>
                </c:pt>
                <c:pt idx="660">
                  <c:v>5.2472619999999998E-2</c:v>
                </c:pt>
                <c:pt idx="661">
                  <c:v>5.2433199999999999E-2</c:v>
                </c:pt>
                <c:pt idx="662">
                  <c:v>5.232945E-2</c:v>
                </c:pt>
                <c:pt idx="663">
                  <c:v>5.2221690000000001E-2</c:v>
                </c:pt>
                <c:pt idx="664">
                  <c:v>5.2139110000000002E-2</c:v>
                </c:pt>
                <c:pt idx="665">
                  <c:v>5.1999690000000001E-2</c:v>
                </c:pt>
                <c:pt idx="666">
                  <c:v>5.1930999999999998E-2</c:v>
                </c:pt>
                <c:pt idx="667">
                  <c:v>5.1819320000000002E-2</c:v>
                </c:pt>
                <c:pt idx="668">
                  <c:v>5.1769719999999998E-2</c:v>
                </c:pt>
                <c:pt idx="669">
                  <c:v>5.1683409999999999E-2</c:v>
                </c:pt>
                <c:pt idx="670">
                  <c:v>5.1558039999999999E-2</c:v>
                </c:pt>
                <c:pt idx="671">
                  <c:v>5.1489779999999999E-2</c:v>
                </c:pt>
                <c:pt idx="672">
                  <c:v>5.1435090000000003E-2</c:v>
                </c:pt>
                <c:pt idx="673">
                  <c:v>5.1336909999999999E-2</c:v>
                </c:pt>
                <c:pt idx="674">
                  <c:v>5.125598E-2</c:v>
                </c:pt>
                <c:pt idx="675">
                  <c:v>5.1132820000000002E-2</c:v>
                </c:pt>
                <c:pt idx="676">
                  <c:v>5.1078409999999998E-2</c:v>
                </c:pt>
                <c:pt idx="677">
                  <c:v>5.1007429999999999E-2</c:v>
                </c:pt>
                <c:pt idx="678">
                  <c:v>5.0916500000000003E-2</c:v>
                </c:pt>
                <c:pt idx="679">
                  <c:v>5.0822029999999997E-2</c:v>
                </c:pt>
                <c:pt idx="680">
                  <c:v>5.0725149999999997E-2</c:v>
                </c:pt>
                <c:pt idx="681">
                  <c:v>5.065683E-2</c:v>
                </c:pt>
                <c:pt idx="682">
                  <c:v>5.0569940000000001E-2</c:v>
                </c:pt>
                <c:pt idx="683">
                  <c:v>5.0502369999999998E-2</c:v>
                </c:pt>
                <c:pt idx="684">
                  <c:v>5.0405470000000001E-2</c:v>
                </c:pt>
                <c:pt idx="685">
                  <c:v>5.0327209999999997E-2</c:v>
                </c:pt>
                <c:pt idx="686">
                  <c:v>5.0218899999999997E-2</c:v>
                </c:pt>
                <c:pt idx="687">
                  <c:v>5.0158700000000001E-2</c:v>
                </c:pt>
                <c:pt idx="688">
                  <c:v>5.0085009999999999E-2</c:v>
                </c:pt>
                <c:pt idx="689">
                  <c:v>5.000748E-2</c:v>
                </c:pt>
                <c:pt idx="690">
                  <c:v>4.9963859999999999E-2</c:v>
                </c:pt>
                <c:pt idx="691">
                  <c:v>4.9970199999999999E-2</c:v>
                </c:pt>
                <c:pt idx="692">
                  <c:v>4.9851109999999997E-2</c:v>
                </c:pt>
                <c:pt idx="693">
                  <c:v>4.974319E-2</c:v>
                </c:pt>
                <c:pt idx="694">
                  <c:v>4.9655650000000003E-2</c:v>
                </c:pt>
                <c:pt idx="695">
                  <c:v>4.9564820000000002E-2</c:v>
                </c:pt>
                <c:pt idx="696">
                  <c:v>4.9469600000000002E-2</c:v>
                </c:pt>
                <c:pt idx="697">
                  <c:v>4.9340799999999997E-2</c:v>
                </c:pt>
                <c:pt idx="698">
                  <c:v>4.9298219999999997E-2</c:v>
                </c:pt>
                <c:pt idx="699">
                  <c:v>4.9219260000000001E-2</c:v>
                </c:pt>
                <c:pt idx="700">
                  <c:v>4.9140650000000001E-2</c:v>
                </c:pt>
                <c:pt idx="701">
                  <c:v>4.9090689999999999E-2</c:v>
                </c:pt>
                <c:pt idx="702">
                  <c:v>4.8997110000000003E-2</c:v>
                </c:pt>
                <c:pt idx="703">
                  <c:v>4.8917450000000001E-2</c:v>
                </c:pt>
                <c:pt idx="704">
                  <c:v>4.8832840000000002E-2</c:v>
                </c:pt>
                <c:pt idx="705">
                  <c:v>4.8764050000000003E-2</c:v>
                </c:pt>
                <c:pt idx="706">
                  <c:v>4.8670030000000003E-2</c:v>
                </c:pt>
                <c:pt idx="707">
                  <c:v>4.8596E-2</c:v>
                </c:pt>
                <c:pt idx="708">
                  <c:v>4.8531030000000003E-2</c:v>
                </c:pt>
                <c:pt idx="709">
                  <c:v>4.8464359999999998E-2</c:v>
                </c:pt>
                <c:pt idx="710">
                  <c:v>4.8378740000000003E-2</c:v>
                </c:pt>
                <c:pt idx="711">
                  <c:v>4.8303079999999998E-2</c:v>
                </c:pt>
                <c:pt idx="712">
                  <c:v>4.8219680000000001E-2</c:v>
                </c:pt>
                <c:pt idx="713">
                  <c:v>4.8157800000000001E-2</c:v>
                </c:pt>
                <c:pt idx="714">
                  <c:v>4.8065900000000002E-2</c:v>
                </c:pt>
                <c:pt idx="715">
                  <c:v>4.8019119999999998E-2</c:v>
                </c:pt>
                <c:pt idx="716">
                  <c:v>4.7939820000000001E-2</c:v>
                </c:pt>
                <c:pt idx="717">
                  <c:v>4.7831560000000002E-2</c:v>
                </c:pt>
                <c:pt idx="718">
                  <c:v>4.77543E-2</c:v>
                </c:pt>
                <c:pt idx="719">
                  <c:v>4.768878E-2</c:v>
                </c:pt>
                <c:pt idx="720">
                  <c:v>4.761667E-2</c:v>
                </c:pt>
                <c:pt idx="721">
                  <c:v>4.7642070000000002E-2</c:v>
                </c:pt>
                <c:pt idx="722">
                  <c:v>4.7555670000000001E-2</c:v>
                </c:pt>
                <c:pt idx="723">
                  <c:v>4.7448249999999997E-2</c:v>
                </c:pt>
                <c:pt idx="724">
                  <c:v>4.7363120000000002E-2</c:v>
                </c:pt>
                <c:pt idx="725">
                  <c:v>4.7268449999999997E-2</c:v>
                </c:pt>
                <c:pt idx="726">
                  <c:v>4.7221430000000002E-2</c:v>
                </c:pt>
                <c:pt idx="727">
                  <c:v>4.7155570000000001E-2</c:v>
                </c:pt>
                <c:pt idx="728">
                  <c:v>4.7057160000000001E-2</c:v>
                </c:pt>
                <c:pt idx="729">
                  <c:v>4.6977150000000002E-2</c:v>
                </c:pt>
                <c:pt idx="730">
                  <c:v>4.690648E-2</c:v>
                </c:pt>
                <c:pt idx="731">
                  <c:v>4.6839359999999997E-2</c:v>
                </c:pt>
                <c:pt idx="732">
                  <c:v>4.6758479999999998E-2</c:v>
                </c:pt>
                <c:pt idx="733">
                  <c:v>4.6704620000000002E-2</c:v>
                </c:pt>
                <c:pt idx="734">
                  <c:v>4.6591050000000002E-2</c:v>
                </c:pt>
                <c:pt idx="735">
                  <c:v>4.6537969999999998E-2</c:v>
                </c:pt>
                <c:pt idx="736">
                  <c:v>4.6481460000000002E-2</c:v>
                </c:pt>
                <c:pt idx="737">
                  <c:v>4.6408530000000003E-2</c:v>
                </c:pt>
                <c:pt idx="738">
                  <c:v>4.6352789999999998E-2</c:v>
                </c:pt>
                <c:pt idx="739">
                  <c:v>4.625456E-2</c:v>
                </c:pt>
                <c:pt idx="740">
                  <c:v>4.617139E-2</c:v>
                </c:pt>
                <c:pt idx="741">
                  <c:v>4.6118869999999999E-2</c:v>
                </c:pt>
                <c:pt idx="742">
                  <c:v>4.604801E-2</c:v>
                </c:pt>
                <c:pt idx="743">
                  <c:v>4.596008E-2</c:v>
                </c:pt>
                <c:pt idx="744">
                  <c:v>4.5935650000000001E-2</c:v>
                </c:pt>
                <c:pt idx="745">
                  <c:v>4.586382E-2</c:v>
                </c:pt>
                <c:pt idx="746">
                  <c:v>4.5756289999999998E-2</c:v>
                </c:pt>
                <c:pt idx="747">
                  <c:v>4.5695550000000001E-2</c:v>
                </c:pt>
                <c:pt idx="748">
                  <c:v>4.5646430000000002E-2</c:v>
                </c:pt>
                <c:pt idx="749">
                  <c:v>4.5575980000000002E-2</c:v>
                </c:pt>
                <c:pt idx="750">
                  <c:v>4.5525059999999999E-2</c:v>
                </c:pt>
                <c:pt idx="751">
                  <c:v>4.5466670000000001E-2</c:v>
                </c:pt>
                <c:pt idx="752">
                  <c:v>4.5467210000000001E-2</c:v>
                </c:pt>
                <c:pt idx="753">
                  <c:v>4.5391510000000003E-2</c:v>
                </c:pt>
                <c:pt idx="754">
                  <c:v>4.530563E-2</c:v>
                </c:pt>
                <c:pt idx="755">
                  <c:v>4.5202949999999999E-2</c:v>
                </c:pt>
                <c:pt idx="756">
                  <c:v>4.5152520000000002E-2</c:v>
                </c:pt>
                <c:pt idx="757">
                  <c:v>4.5076909999999998E-2</c:v>
                </c:pt>
                <c:pt idx="758">
                  <c:v>4.5049529999999997E-2</c:v>
                </c:pt>
                <c:pt idx="759">
                  <c:v>4.4973260000000001E-2</c:v>
                </c:pt>
                <c:pt idx="760">
                  <c:v>4.4893059999999999E-2</c:v>
                </c:pt>
                <c:pt idx="761">
                  <c:v>4.480696E-2</c:v>
                </c:pt>
                <c:pt idx="762">
                  <c:v>4.4759409999999999E-2</c:v>
                </c:pt>
                <c:pt idx="763">
                  <c:v>4.4700620000000003E-2</c:v>
                </c:pt>
                <c:pt idx="764">
                  <c:v>4.4636769999999999E-2</c:v>
                </c:pt>
                <c:pt idx="765">
                  <c:v>4.4558439999999998E-2</c:v>
                </c:pt>
                <c:pt idx="766">
                  <c:v>4.4481619999999999E-2</c:v>
                </c:pt>
                <c:pt idx="767">
                  <c:v>4.4448410000000001E-2</c:v>
                </c:pt>
                <c:pt idx="768">
                  <c:v>4.4393189999999999E-2</c:v>
                </c:pt>
                <c:pt idx="769">
                  <c:v>4.4309330000000001E-2</c:v>
                </c:pt>
                <c:pt idx="770">
                  <c:v>4.4275410000000001E-2</c:v>
                </c:pt>
                <c:pt idx="771">
                  <c:v>4.4202650000000003E-2</c:v>
                </c:pt>
                <c:pt idx="772">
                  <c:v>4.4147680000000002E-2</c:v>
                </c:pt>
                <c:pt idx="773">
                  <c:v>4.4080210000000002E-2</c:v>
                </c:pt>
                <c:pt idx="774">
                  <c:v>4.4031939999999999E-2</c:v>
                </c:pt>
                <c:pt idx="775">
                  <c:v>4.3963229999999999E-2</c:v>
                </c:pt>
                <c:pt idx="776">
                  <c:v>4.3914050000000003E-2</c:v>
                </c:pt>
                <c:pt idx="777">
                  <c:v>4.3820570000000003E-2</c:v>
                </c:pt>
                <c:pt idx="778">
                  <c:v>4.3771289999999997E-2</c:v>
                </c:pt>
                <c:pt idx="779">
                  <c:v>4.372351E-2</c:v>
                </c:pt>
                <c:pt idx="780">
                  <c:v>4.3680579999999997E-2</c:v>
                </c:pt>
                <c:pt idx="781">
                  <c:v>4.3620319999999997E-2</c:v>
                </c:pt>
                <c:pt idx="782">
                  <c:v>4.3618949999999997E-2</c:v>
                </c:pt>
                <c:pt idx="783">
                  <c:v>4.3559929999999997E-2</c:v>
                </c:pt>
                <c:pt idx="784">
                  <c:v>4.349335E-2</c:v>
                </c:pt>
                <c:pt idx="785">
                  <c:v>4.3443580000000002E-2</c:v>
                </c:pt>
                <c:pt idx="786">
                  <c:v>4.3362779999999997E-2</c:v>
                </c:pt>
                <c:pt idx="787">
                  <c:v>4.3285329999999997E-2</c:v>
                </c:pt>
                <c:pt idx="788">
                  <c:v>4.325702E-2</c:v>
                </c:pt>
                <c:pt idx="789">
                  <c:v>4.3178569999999999E-2</c:v>
                </c:pt>
                <c:pt idx="790">
                  <c:v>4.3130689999999999E-2</c:v>
                </c:pt>
                <c:pt idx="791">
                  <c:v>4.3100369999999999E-2</c:v>
                </c:pt>
                <c:pt idx="792">
                  <c:v>4.3021530000000002E-2</c:v>
                </c:pt>
                <c:pt idx="793">
                  <c:v>4.2983929999999997E-2</c:v>
                </c:pt>
                <c:pt idx="794">
                  <c:v>4.2928050000000002E-2</c:v>
                </c:pt>
                <c:pt idx="795">
                  <c:v>4.2865840000000002E-2</c:v>
                </c:pt>
                <c:pt idx="796">
                  <c:v>4.2828860000000003E-2</c:v>
                </c:pt>
                <c:pt idx="797">
                  <c:v>4.2774369999999999E-2</c:v>
                </c:pt>
                <c:pt idx="798">
                  <c:v>4.2739060000000002E-2</c:v>
                </c:pt>
                <c:pt idx="799">
                  <c:v>4.2666990000000002E-2</c:v>
                </c:pt>
                <c:pt idx="800">
                  <c:v>4.2610269999999999E-2</c:v>
                </c:pt>
                <c:pt idx="801">
                  <c:v>4.2554939999999999E-2</c:v>
                </c:pt>
                <c:pt idx="802">
                  <c:v>4.250984E-2</c:v>
                </c:pt>
                <c:pt idx="803">
                  <c:v>4.2491470000000003E-2</c:v>
                </c:pt>
                <c:pt idx="804">
                  <c:v>4.2417950000000003E-2</c:v>
                </c:pt>
                <c:pt idx="805">
                  <c:v>4.2370159999999997E-2</c:v>
                </c:pt>
                <c:pt idx="806">
                  <c:v>4.2338790000000001E-2</c:v>
                </c:pt>
                <c:pt idx="807">
                  <c:v>4.2284479999999999E-2</c:v>
                </c:pt>
                <c:pt idx="808">
                  <c:v>4.2234609999999999E-2</c:v>
                </c:pt>
                <c:pt idx="809">
                  <c:v>4.2185399999999998E-2</c:v>
                </c:pt>
                <c:pt idx="810">
                  <c:v>4.2141280000000003E-2</c:v>
                </c:pt>
                <c:pt idx="811">
                  <c:v>4.2076570000000001E-2</c:v>
                </c:pt>
                <c:pt idx="812">
                  <c:v>4.2120169999999998E-2</c:v>
                </c:pt>
                <c:pt idx="813">
                  <c:v>4.205834E-2</c:v>
                </c:pt>
                <c:pt idx="814">
                  <c:v>4.202993E-2</c:v>
                </c:pt>
                <c:pt idx="815">
                  <c:v>4.1960810000000001E-2</c:v>
                </c:pt>
                <c:pt idx="816">
                  <c:v>4.189731E-2</c:v>
                </c:pt>
                <c:pt idx="817">
                  <c:v>4.1848679999999999E-2</c:v>
                </c:pt>
                <c:pt idx="818">
                  <c:v>4.1806650000000001E-2</c:v>
                </c:pt>
                <c:pt idx="819">
                  <c:v>4.1771290000000003E-2</c:v>
                </c:pt>
                <c:pt idx="820">
                  <c:v>4.1727170000000001E-2</c:v>
                </c:pt>
                <c:pt idx="821">
                  <c:v>4.167216E-2</c:v>
                </c:pt>
                <c:pt idx="822">
                  <c:v>4.1635600000000002E-2</c:v>
                </c:pt>
                <c:pt idx="823">
                  <c:v>4.159119E-2</c:v>
                </c:pt>
                <c:pt idx="824">
                  <c:v>4.1552760000000001E-2</c:v>
                </c:pt>
                <c:pt idx="825">
                  <c:v>4.1520130000000002E-2</c:v>
                </c:pt>
                <c:pt idx="826">
                  <c:v>4.148603E-2</c:v>
                </c:pt>
                <c:pt idx="827">
                  <c:v>4.1440699999999997E-2</c:v>
                </c:pt>
                <c:pt idx="828">
                  <c:v>4.1384480000000001E-2</c:v>
                </c:pt>
                <c:pt idx="829">
                  <c:v>4.1328080000000003E-2</c:v>
                </c:pt>
                <c:pt idx="830">
                  <c:v>4.1314429999999999E-2</c:v>
                </c:pt>
                <c:pt idx="831">
                  <c:v>4.1267089999999999E-2</c:v>
                </c:pt>
                <c:pt idx="832">
                  <c:v>4.12451E-2</c:v>
                </c:pt>
                <c:pt idx="833">
                  <c:v>4.1218829999999998E-2</c:v>
                </c:pt>
                <c:pt idx="834">
                  <c:v>4.119768E-2</c:v>
                </c:pt>
                <c:pt idx="835">
                  <c:v>4.1131500000000001E-2</c:v>
                </c:pt>
                <c:pt idx="836">
                  <c:v>4.1086699999999997E-2</c:v>
                </c:pt>
                <c:pt idx="837">
                  <c:v>4.1061559999999997E-2</c:v>
                </c:pt>
                <c:pt idx="838">
                  <c:v>4.1030690000000002E-2</c:v>
                </c:pt>
                <c:pt idx="839">
                  <c:v>4.0961520000000001E-2</c:v>
                </c:pt>
                <c:pt idx="840">
                  <c:v>4.0887960000000001E-2</c:v>
                </c:pt>
                <c:pt idx="841">
                  <c:v>4.0880010000000001E-2</c:v>
                </c:pt>
                <c:pt idx="842">
                  <c:v>4.0844150000000003E-2</c:v>
                </c:pt>
                <c:pt idx="843">
                  <c:v>4.086712E-2</c:v>
                </c:pt>
                <c:pt idx="844">
                  <c:v>4.0829900000000002E-2</c:v>
                </c:pt>
                <c:pt idx="845">
                  <c:v>4.0791439999999998E-2</c:v>
                </c:pt>
                <c:pt idx="846">
                  <c:v>4.0741380000000001E-2</c:v>
                </c:pt>
                <c:pt idx="847">
                  <c:v>4.0717570000000002E-2</c:v>
                </c:pt>
                <c:pt idx="848">
                  <c:v>4.065059E-2</c:v>
                </c:pt>
                <c:pt idx="849">
                  <c:v>4.0661469999999998E-2</c:v>
                </c:pt>
                <c:pt idx="850">
                  <c:v>4.0605059999999998E-2</c:v>
                </c:pt>
                <c:pt idx="851">
                  <c:v>4.0548840000000003E-2</c:v>
                </c:pt>
                <c:pt idx="852">
                  <c:v>4.0555040000000001E-2</c:v>
                </c:pt>
                <c:pt idx="853">
                  <c:v>4.0523950000000003E-2</c:v>
                </c:pt>
                <c:pt idx="854">
                  <c:v>4.04797E-2</c:v>
                </c:pt>
                <c:pt idx="855">
                  <c:v>4.0467749999999997E-2</c:v>
                </c:pt>
                <c:pt idx="856">
                  <c:v>4.0454450000000003E-2</c:v>
                </c:pt>
                <c:pt idx="857">
                  <c:v>4.0441079999999997E-2</c:v>
                </c:pt>
                <c:pt idx="858">
                  <c:v>4.0393400000000003E-2</c:v>
                </c:pt>
                <c:pt idx="859">
                  <c:v>4.037926E-2</c:v>
                </c:pt>
                <c:pt idx="860">
                  <c:v>4.0333149999999998E-2</c:v>
                </c:pt>
                <c:pt idx="861">
                  <c:v>4.0288480000000002E-2</c:v>
                </c:pt>
                <c:pt idx="862">
                  <c:v>4.0272009999999997E-2</c:v>
                </c:pt>
                <c:pt idx="863">
                  <c:v>4.0258710000000003E-2</c:v>
                </c:pt>
                <c:pt idx="864">
                  <c:v>4.0226390000000001E-2</c:v>
                </c:pt>
                <c:pt idx="865">
                  <c:v>4.0241550000000001E-2</c:v>
                </c:pt>
                <c:pt idx="866">
                  <c:v>4.0178070000000003E-2</c:v>
                </c:pt>
                <c:pt idx="867">
                  <c:v>4.0151489999999998E-2</c:v>
                </c:pt>
                <c:pt idx="868">
                  <c:v>4.016223E-2</c:v>
                </c:pt>
                <c:pt idx="869">
                  <c:v>4.0109739999999998E-2</c:v>
                </c:pt>
                <c:pt idx="870">
                  <c:v>4.0089029999999998E-2</c:v>
                </c:pt>
                <c:pt idx="871">
                  <c:v>4.0095569999999997E-2</c:v>
                </c:pt>
                <c:pt idx="872">
                  <c:v>4.0086499999999997E-2</c:v>
                </c:pt>
                <c:pt idx="873">
                  <c:v>4.0101009999999999E-2</c:v>
                </c:pt>
                <c:pt idx="874">
                  <c:v>4.005297E-2</c:v>
                </c:pt>
                <c:pt idx="875">
                  <c:v>4.0023209999999997E-2</c:v>
                </c:pt>
                <c:pt idx="876">
                  <c:v>3.998467E-2</c:v>
                </c:pt>
                <c:pt idx="877">
                  <c:v>3.9985659999999999E-2</c:v>
                </c:pt>
                <c:pt idx="878">
                  <c:v>3.9978350000000003E-2</c:v>
                </c:pt>
                <c:pt idx="879">
                  <c:v>3.9959559999999998E-2</c:v>
                </c:pt>
                <c:pt idx="880">
                  <c:v>3.992797E-2</c:v>
                </c:pt>
                <c:pt idx="881">
                  <c:v>3.9923630000000002E-2</c:v>
                </c:pt>
                <c:pt idx="882">
                  <c:v>3.988448E-2</c:v>
                </c:pt>
                <c:pt idx="883">
                  <c:v>3.9881680000000003E-2</c:v>
                </c:pt>
                <c:pt idx="884">
                  <c:v>3.9876479999999999E-2</c:v>
                </c:pt>
                <c:pt idx="885">
                  <c:v>3.9851850000000001E-2</c:v>
                </c:pt>
                <c:pt idx="886">
                  <c:v>3.9838899999999997E-2</c:v>
                </c:pt>
                <c:pt idx="887">
                  <c:v>3.9814969999999998E-2</c:v>
                </c:pt>
                <c:pt idx="888">
                  <c:v>3.9780830000000003E-2</c:v>
                </c:pt>
                <c:pt idx="889">
                  <c:v>3.977526E-2</c:v>
                </c:pt>
                <c:pt idx="890">
                  <c:v>3.9783569999999997E-2</c:v>
                </c:pt>
                <c:pt idx="891">
                  <c:v>3.9770420000000001E-2</c:v>
                </c:pt>
                <c:pt idx="892">
                  <c:v>3.9756569999999998E-2</c:v>
                </c:pt>
                <c:pt idx="893">
                  <c:v>3.9751109999999999E-2</c:v>
                </c:pt>
                <c:pt idx="894">
                  <c:v>3.9744809999999998E-2</c:v>
                </c:pt>
                <c:pt idx="895">
                  <c:v>3.9682820000000001E-2</c:v>
                </c:pt>
                <c:pt idx="896">
                  <c:v>3.9712480000000001E-2</c:v>
                </c:pt>
                <c:pt idx="897">
                  <c:v>3.9679859999999997E-2</c:v>
                </c:pt>
                <c:pt idx="898">
                  <c:v>3.9675380000000003E-2</c:v>
                </c:pt>
                <c:pt idx="899">
                  <c:v>3.9681800000000003E-2</c:v>
                </c:pt>
                <c:pt idx="900">
                  <c:v>3.9645760000000002E-2</c:v>
                </c:pt>
                <c:pt idx="901">
                  <c:v>3.9654160000000001E-2</c:v>
                </c:pt>
                <c:pt idx="902">
                  <c:v>3.9634549999999998E-2</c:v>
                </c:pt>
                <c:pt idx="903">
                  <c:v>3.9671730000000002E-2</c:v>
                </c:pt>
                <c:pt idx="904">
                  <c:v>3.9629490000000003E-2</c:v>
                </c:pt>
                <c:pt idx="905">
                  <c:v>3.9628579999999997E-2</c:v>
                </c:pt>
                <c:pt idx="906">
                  <c:v>3.9612210000000002E-2</c:v>
                </c:pt>
                <c:pt idx="907">
                  <c:v>3.9582859999999997E-2</c:v>
                </c:pt>
                <c:pt idx="908">
                  <c:v>3.9588980000000003E-2</c:v>
                </c:pt>
                <c:pt idx="909">
                  <c:v>3.9574100000000001E-2</c:v>
                </c:pt>
                <c:pt idx="910">
                  <c:v>3.9579669999999997E-2</c:v>
                </c:pt>
                <c:pt idx="911">
                  <c:v>3.9563620000000001E-2</c:v>
                </c:pt>
                <c:pt idx="912">
                  <c:v>3.956672E-2</c:v>
                </c:pt>
                <c:pt idx="913">
                  <c:v>3.9546119999999997E-2</c:v>
                </c:pt>
                <c:pt idx="914">
                  <c:v>3.9508580000000001E-2</c:v>
                </c:pt>
                <c:pt idx="915">
                  <c:v>3.9548560000000003E-2</c:v>
                </c:pt>
                <c:pt idx="916">
                  <c:v>3.9532629999999999E-2</c:v>
                </c:pt>
                <c:pt idx="917">
                  <c:v>3.953396E-2</c:v>
                </c:pt>
                <c:pt idx="918">
                  <c:v>3.954945E-2</c:v>
                </c:pt>
                <c:pt idx="919">
                  <c:v>3.9532820000000003E-2</c:v>
                </c:pt>
                <c:pt idx="920">
                  <c:v>3.9528250000000001E-2</c:v>
                </c:pt>
                <c:pt idx="921">
                  <c:v>3.9507309999999997E-2</c:v>
                </c:pt>
                <c:pt idx="922">
                  <c:v>3.9509139999999998E-2</c:v>
                </c:pt>
                <c:pt idx="923">
                  <c:v>3.9519720000000001E-2</c:v>
                </c:pt>
                <c:pt idx="924">
                  <c:v>3.9488679999999998E-2</c:v>
                </c:pt>
                <c:pt idx="925">
                  <c:v>3.9519850000000002E-2</c:v>
                </c:pt>
                <c:pt idx="926">
                  <c:v>3.9490549999999999E-2</c:v>
                </c:pt>
                <c:pt idx="927">
                  <c:v>3.9486889999999997E-2</c:v>
                </c:pt>
                <c:pt idx="928">
                  <c:v>3.948575E-2</c:v>
                </c:pt>
                <c:pt idx="929">
                  <c:v>3.9485970000000002E-2</c:v>
                </c:pt>
                <c:pt idx="930">
                  <c:v>3.9478850000000003E-2</c:v>
                </c:pt>
                <c:pt idx="931">
                  <c:v>3.9507349999999997E-2</c:v>
                </c:pt>
                <c:pt idx="932">
                  <c:v>3.9469890000000001E-2</c:v>
                </c:pt>
                <c:pt idx="933">
                  <c:v>3.9483070000000002E-2</c:v>
                </c:pt>
                <c:pt idx="934">
                  <c:v>3.94855E-2</c:v>
                </c:pt>
                <c:pt idx="935">
                  <c:v>3.9475280000000001E-2</c:v>
                </c:pt>
                <c:pt idx="936">
                  <c:v>3.948728E-2</c:v>
                </c:pt>
                <c:pt idx="937">
                  <c:v>3.9515380000000003E-2</c:v>
                </c:pt>
                <c:pt idx="938">
                  <c:v>3.9475830000000003E-2</c:v>
                </c:pt>
                <c:pt idx="939">
                  <c:v>3.9463610000000003E-2</c:v>
                </c:pt>
                <c:pt idx="940">
                  <c:v>3.9492560000000003E-2</c:v>
                </c:pt>
                <c:pt idx="941">
                  <c:v>3.9469589999999999E-2</c:v>
                </c:pt>
                <c:pt idx="942">
                  <c:v>3.9469329999999997E-2</c:v>
                </c:pt>
                <c:pt idx="943">
                  <c:v>3.9448289999999997E-2</c:v>
                </c:pt>
                <c:pt idx="944">
                  <c:v>3.9477980000000003E-2</c:v>
                </c:pt>
                <c:pt idx="945">
                  <c:v>3.9468780000000002E-2</c:v>
                </c:pt>
                <c:pt idx="946">
                  <c:v>3.9473269999999998E-2</c:v>
                </c:pt>
                <c:pt idx="947">
                  <c:v>3.9510919999999998E-2</c:v>
                </c:pt>
                <c:pt idx="948">
                  <c:v>3.9474389999999998E-2</c:v>
                </c:pt>
                <c:pt idx="949">
                  <c:v>3.9485640000000002E-2</c:v>
                </c:pt>
                <c:pt idx="950">
                  <c:v>3.9484070000000003E-2</c:v>
                </c:pt>
                <c:pt idx="951">
                  <c:v>3.9468469999999999E-2</c:v>
                </c:pt>
                <c:pt idx="952">
                  <c:v>3.9482959999999998E-2</c:v>
                </c:pt>
                <c:pt idx="953">
                  <c:v>3.948641E-2</c:v>
                </c:pt>
                <c:pt idx="954">
                  <c:v>3.9491419999999999E-2</c:v>
                </c:pt>
                <c:pt idx="955">
                  <c:v>3.9481179999999998E-2</c:v>
                </c:pt>
                <c:pt idx="956">
                  <c:v>3.9488259999999997E-2</c:v>
                </c:pt>
                <c:pt idx="957">
                  <c:v>3.9499680000000002E-2</c:v>
                </c:pt>
                <c:pt idx="958">
                  <c:v>3.9491749999999999E-2</c:v>
                </c:pt>
                <c:pt idx="959">
                  <c:v>3.9511020000000001E-2</c:v>
                </c:pt>
                <c:pt idx="960">
                  <c:v>3.9509450000000002E-2</c:v>
                </c:pt>
                <c:pt idx="961">
                  <c:v>3.9501290000000001E-2</c:v>
                </c:pt>
                <c:pt idx="962">
                  <c:v>3.94884E-2</c:v>
                </c:pt>
                <c:pt idx="963">
                  <c:v>3.9510429999999999E-2</c:v>
                </c:pt>
                <c:pt idx="964">
                  <c:v>3.954672E-2</c:v>
                </c:pt>
                <c:pt idx="965">
                  <c:v>3.9526209999999999E-2</c:v>
                </c:pt>
                <c:pt idx="966">
                  <c:v>3.9534189999999997E-2</c:v>
                </c:pt>
                <c:pt idx="967">
                  <c:v>3.9519520000000002E-2</c:v>
                </c:pt>
                <c:pt idx="968">
                  <c:v>3.9538120000000003E-2</c:v>
                </c:pt>
                <c:pt idx="969">
                  <c:v>3.9557580000000002E-2</c:v>
                </c:pt>
                <c:pt idx="970">
                  <c:v>3.9570569999999999E-2</c:v>
                </c:pt>
                <c:pt idx="971">
                  <c:v>3.95702E-2</c:v>
                </c:pt>
                <c:pt idx="972">
                  <c:v>3.9548659999999999E-2</c:v>
                </c:pt>
                <c:pt idx="973">
                  <c:v>3.9575600000000002E-2</c:v>
                </c:pt>
                <c:pt idx="974">
                  <c:v>3.9555930000000003E-2</c:v>
                </c:pt>
                <c:pt idx="975">
                  <c:v>3.956631E-2</c:v>
                </c:pt>
                <c:pt idx="976">
                  <c:v>3.960967E-2</c:v>
                </c:pt>
                <c:pt idx="977">
                  <c:v>3.9576809999999997E-2</c:v>
                </c:pt>
                <c:pt idx="978">
                  <c:v>3.9580070000000002E-2</c:v>
                </c:pt>
                <c:pt idx="979">
                  <c:v>3.9585780000000001E-2</c:v>
                </c:pt>
                <c:pt idx="980">
                  <c:v>3.9579049999999998E-2</c:v>
                </c:pt>
                <c:pt idx="981">
                  <c:v>3.9602499999999999E-2</c:v>
                </c:pt>
                <c:pt idx="982">
                  <c:v>3.9642249999999997E-2</c:v>
                </c:pt>
                <c:pt idx="983">
                  <c:v>3.9574079999999998E-2</c:v>
                </c:pt>
                <c:pt idx="984">
                  <c:v>3.9603779999999998E-2</c:v>
                </c:pt>
                <c:pt idx="985">
                  <c:v>3.964823E-2</c:v>
                </c:pt>
                <c:pt idx="986">
                  <c:v>3.9650909999999998E-2</c:v>
                </c:pt>
                <c:pt idx="987">
                  <c:v>3.9632470000000003E-2</c:v>
                </c:pt>
                <c:pt idx="988">
                  <c:v>3.9649089999999998E-2</c:v>
                </c:pt>
                <c:pt idx="989">
                  <c:v>3.9654590000000003E-2</c:v>
                </c:pt>
                <c:pt idx="990">
                  <c:v>3.9632269999999997E-2</c:v>
                </c:pt>
                <c:pt idx="991">
                  <c:v>3.9677289999999997E-2</c:v>
                </c:pt>
                <c:pt idx="992">
                  <c:v>3.9675620000000002E-2</c:v>
                </c:pt>
                <c:pt idx="993">
                  <c:v>3.9692949999999998E-2</c:v>
                </c:pt>
                <c:pt idx="994">
                  <c:v>3.970796E-2</c:v>
                </c:pt>
                <c:pt idx="995">
                  <c:v>3.9697000000000003E-2</c:v>
                </c:pt>
                <c:pt idx="996">
                  <c:v>3.9704040000000003E-2</c:v>
                </c:pt>
                <c:pt idx="997">
                  <c:v>3.9729819999999999E-2</c:v>
                </c:pt>
                <c:pt idx="998">
                  <c:v>3.9739709999999998E-2</c:v>
                </c:pt>
                <c:pt idx="999">
                  <c:v>3.9717679999999998E-2</c:v>
                </c:pt>
                <c:pt idx="1000">
                  <c:v>3.9727730000000003E-2</c:v>
                </c:pt>
                <c:pt idx="1001">
                  <c:v>3.9749319999999998E-2</c:v>
                </c:pt>
                <c:pt idx="1002">
                  <c:v>3.975426E-2</c:v>
                </c:pt>
                <c:pt idx="1003">
                  <c:v>3.9767400000000001E-2</c:v>
                </c:pt>
                <c:pt idx="1004">
                  <c:v>3.9736540000000001E-2</c:v>
                </c:pt>
                <c:pt idx="1005">
                  <c:v>3.9774370000000003E-2</c:v>
                </c:pt>
                <c:pt idx="1006">
                  <c:v>3.9773040000000003E-2</c:v>
                </c:pt>
                <c:pt idx="1007">
                  <c:v>3.9789049999999999E-2</c:v>
                </c:pt>
                <c:pt idx="1008">
                  <c:v>3.9786210000000002E-2</c:v>
                </c:pt>
                <c:pt idx="1009">
                  <c:v>3.979137E-2</c:v>
                </c:pt>
                <c:pt idx="1010">
                  <c:v>3.9805340000000002E-2</c:v>
                </c:pt>
                <c:pt idx="1011">
                  <c:v>3.9832770000000003E-2</c:v>
                </c:pt>
                <c:pt idx="1012">
                  <c:v>3.9818569999999998E-2</c:v>
                </c:pt>
                <c:pt idx="1013">
                  <c:v>3.9849019999999999E-2</c:v>
                </c:pt>
                <c:pt idx="1014">
                  <c:v>3.9804680000000002E-2</c:v>
                </c:pt>
                <c:pt idx="1015">
                  <c:v>3.9844009999999999E-2</c:v>
                </c:pt>
                <c:pt idx="1016">
                  <c:v>3.9843240000000002E-2</c:v>
                </c:pt>
                <c:pt idx="1017">
                  <c:v>3.9866279999999997E-2</c:v>
                </c:pt>
                <c:pt idx="1018">
                  <c:v>3.9847319999999999E-2</c:v>
                </c:pt>
                <c:pt idx="1019">
                  <c:v>3.9878450000000003E-2</c:v>
                </c:pt>
                <c:pt idx="1020">
                  <c:v>3.9880079999999998E-2</c:v>
                </c:pt>
                <c:pt idx="1021">
                  <c:v>3.9882840000000003E-2</c:v>
                </c:pt>
                <c:pt idx="1022">
                  <c:v>3.9911259999999997E-2</c:v>
                </c:pt>
                <c:pt idx="1023">
                  <c:v>3.9923739999999999E-2</c:v>
                </c:pt>
                <c:pt idx="1024">
                  <c:v>3.9955549999999999E-2</c:v>
                </c:pt>
                <c:pt idx="1025">
                  <c:v>3.9954450000000002E-2</c:v>
                </c:pt>
                <c:pt idx="1026">
                  <c:v>3.9938319999999999E-2</c:v>
                </c:pt>
                <c:pt idx="1027">
                  <c:v>3.9902029999999998E-2</c:v>
                </c:pt>
                <c:pt idx="1028">
                  <c:v>3.9966910000000001E-2</c:v>
                </c:pt>
                <c:pt idx="1029">
                  <c:v>3.9983169999999998E-2</c:v>
                </c:pt>
                <c:pt idx="1030">
                  <c:v>3.9972599999999997E-2</c:v>
                </c:pt>
                <c:pt idx="1031">
                  <c:v>4.0002679999999999E-2</c:v>
                </c:pt>
                <c:pt idx="1032">
                  <c:v>4.0001259999999997E-2</c:v>
                </c:pt>
                <c:pt idx="1033">
                  <c:v>4.0023679999999999E-2</c:v>
                </c:pt>
                <c:pt idx="1034">
                  <c:v>4.0031780000000003E-2</c:v>
                </c:pt>
                <c:pt idx="1035">
                  <c:v>4.0026850000000003E-2</c:v>
                </c:pt>
                <c:pt idx="1036">
                  <c:v>4.003164E-2</c:v>
                </c:pt>
                <c:pt idx="1037">
                  <c:v>4.0038190000000001E-2</c:v>
                </c:pt>
                <c:pt idx="1038">
                  <c:v>4.0042639999999997E-2</c:v>
                </c:pt>
                <c:pt idx="1039">
                  <c:v>4.008022E-2</c:v>
                </c:pt>
                <c:pt idx="1040">
                  <c:v>4.0079169999999997E-2</c:v>
                </c:pt>
                <c:pt idx="1041">
                  <c:v>4.0085469999999998E-2</c:v>
                </c:pt>
                <c:pt idx="1042">
                  <c:v>4.0094730000000002E-2</c:v>
                </c:pt>
                <c:pt idx="1043">
                  <c:v>4.0108249999999998E-2</c:v>
                </c:pt>
                <c:pt idx="1044">
                  <c:v>4.013125E-2</c:v>
                </c:pt>
                <c:pt idx="1045">
                  <c:v>4.0117920000000001E-2</c:v>
                </c:pt>
                <c:pt idx="1046">
                  <c:v>4.0149509999999999E-2</c:v>
                </c:pt>
                <c:pt idx="1047">
                  <c:v>4.0136030000000003E-2</c:v>
                </c:pt>
                <c:pt idx="1048">
                  <c:v>4.0164749999999999E-2</c:v>
                </c:pt>
                <c:pt idx="1049">
                  <c:v>4.0174920000000003E-2</c:v>
                </c:pt>
                <c:pt idx="1050">
                  <c:v>4.017039E-2</c:v>
                </c:pt>
                <c:pt idx="1051">
                  <c:v>4.0200350000000003E-2</c:v>
                </c:pt>
                <c:pt idx="1052">
                  <c:v>4.0194630000000002E-2</c:v>
                </c:pt>
                <c:pt idx="1053">
                  <c:v>4.0199039999999998E-2</c:v>
                </c:pt>
                <c:pt idx="1054">
                  <c:v>4.0218490000000003E-2</c:v>
                </c:pt>
                <c:pt idx="1055">
                  <c:v>4.0205629999999999E-2</c:v>
                </c:pt>
                <c:pt idx="1056">
                  <c:v>4.024229E-2</c:v>
                </c:pt>
                <c:pt idx="1057">
                  <c:v>4.0247230000000002E-2</c:v>
                </c:pt>
                <c:pt idx="1058">
                  <c:v>4.0260280000000002E-2</c:v>
                </c:pt>
                <c:pt idx="1059">
                  <c:v>4.0233520000000002E-2</c:v>
                </c:pt>
                <c:pt idx="1060">
                  <c:v>4.0285729999999999E-2</c:v>
                </c:pt>
                <c:pt idx="1061">
                  <c:v>4.0286040000000002E-2</c:v>
                </c:pt>
                <c:pt idx="1062">
                  <c:v>4.028466E-2</c:v>
                </c:pt>
                <c:pt idx="1063">
                  <c:v>4.0305130000000002E-2</c:v>
                </c:pt>
                <c:pt idx="1064">
                  <c:v>4.0296619999999998E-2</c:v>
                </c:pt>
                <c:pt idx="1065">
                  <c:v>4.0345010000000001E-2</c:v>
                </c:pt>
                <c:pt idx="1066">
                  <c:v>4.033171E-2</c:v>
                </c:pt>
                <c:pt idx="1067">
                  <c:v>4.0347889999999997E-2</c:v>
                </c:pt>
                <c:pt idx="1068">
                  <c:v>4.0351119999999997E-2</c:v>
                </c:pt>
                <c:pt idx="1069">
                  <c:v>4.0365270000000002E-2</c:v>
                </c:pt>
                <c:pt idx="1070">
                  <c:v>4.0353630000000001E-2</c:v>
                </c:pt>
                <c:pt idx="1071">
                  <c:v>4.0394579999999999E-2</c:v>
                </c:pt>
                <c:pt idx="1072">
                  <c:v>4.042511E-2</c:v>
                </c:pt>
                <c:pt idx="1073">
                  <c:v>4.0411120000000002E-2</c:v>
                </c:pt>
                <c:pt idx="1074">
                  <c:v>4.0423180000000003E-2</c:v>
                </c:pt>
                <c:pt idx="1075">
                  <c:v>4.0436079999999999E-2</c:v>
                </c:pt>
                <c:pt idx="1076">
                  <c:v>4.042627E-2</c:v>
                </c:pt>
                <c:pt idx="1077">
                  <c:v>4.0450390000000003E-2</c:v>
                </c:pt>
                <c:pt idx="1078">
                  <c:v>4.0450390000000003E-2</c:v>
                </c:pt>
                <c:pt idx="1079">
                  <c:v>4.0495679999999999E-2</c:v>
                </c:pt>
                <c:pt idx="1080">
                  <c:v>4.0488030000000001E-2</c:v>
                </c:pt>
                <c:pt idx="1081">
                  <c:v>4.048649E-2</c:v>
                </c:pt>
                <c:pt idx="1082">
                  <c:v>4.0502580000000003E-2</c:v>
                </c:pt>
                <c:pt idx="1083">
                  <c:v>4.0499500000000001E-2</c:v>
                </c:pt>
                <c:pt idx="1084">
                  <c:v>4.0549330000000001E-2</c:v>
                </c:pt>
                <c:pt idx="1085">
                  <c:v>4.0559619999999998E-2</c:v>
                </c:pt>
                <c:pt idx="1086">
                  <c:v>4.0541300000000002E-2</c:v>
                </c:pt>
                <c:pt idx="1087">
                  <c:v>4.0575939999999998E-2</c:v>
                </c:pt>
                <c:pt idx="1088">
                  <c:v>4.0567249999999999E-2</c:v>
                </c:pt>
                <c:pt idx="1089">
                  <c:v>4.0585330000000003E-2</c:v>
                </c:pt>
                <c:pt idx="1090">
                  <c:v>4.0577130000000003E-2</c:v>
                </c:pt>
                <c:pt idx="1091">
                  <c:v>4.0621820000000003E-2</c:v>
                </c:pt>
                <c:pt idx="1092">
                  <c:v>4.059844E-2</c:v>
                </c:pt>
                <c:pt idx="1093">
                  <c:v>4.0654570000000001E-2</c:v>
                </c:pt>
                <c:pt idx="1094">
                  <c:v>4.0641910000000003E-2</c:v>
                </c:pt>
                <c:pt idx="1095">
                  <c:v>4.0635400000000002E-2</c:v>
                </c:pt>
                <c:pt idx="1096">
                  <c:v>4.0642749999999998E-2</c:v>
                </c:pt>
                <c:pt idx="1097">
                  <c:v>4.0704240000000003E-2</c:v>
                </c:pt>
                <c:pt idx="1098">
                  <c:v>4.0707819999999999E-2</c:v>
                </c:pt>
                <c:pt idx="1099">
                  <c:v>4.0685989999999998E-2</c:v>
                </c:pt>
                <c:pt idx="1100">
                  <c:v>4.0730839999999997E-2</c:v>
                </c:pt>
                <c:pt idx="1101">
                  <c:v>4.0704990000000003E-2</c:v>
                </c:pt>
                <c:pt idx="1102">
                  <c:v>4.0713470000000002E-2</c:v>
                </c:pt>
                <c:pt idx="1103">
                  <c:v>4.0726150000000003E-2</c:v>
                </c:pt>
                <c:pt idx="1104">
                  <c:v>4.074175E-2</c:v>
                </c:pt>
                <c:pt idx="1105">
                  <c:v>4.0754899999999997E-2</c:v>
                </c:pt>
                <c:pt idx="1106">
                  <c:v>4.076627E-2</c:v>
                </c:pt>
                <c:pt idx="1107">
                  <c:v>4.0790550000000002E-2</c:v>
                </c:pt>
                <c:pt idx="1108">
                  <c:v>4.0824359999999997E-2</c:v>
                </c:pt>
                <c:pt idx="1109">
                  <c:v>4.0828900000000001E-2</c:v>
                </c:pt>
                <c:pt idx="1110">
                  <c:v>4.0855089999999997E-2</c:v>
                </c:pt>
                <c:pt idx="1111">
                  <c:v>4.082972E-2</c:v>
                </c:pt>
                <c:pt idx="1112">
                  <c:v>4.0848139999999998E-2</c:v>
                </c:pt>
                <c:pt idx="1113">
                  <c:v>4.086882E-2</c:v>
                </c:pt>
                <c:pt idx="1114">
                  <c:v>4.0885289999999998E-2</c:v>
                </c:pt>
                <c:pt idx="1115">
                  <c:v>4.0917149999999999E-2</c:v>
                </c:pt>
                <c:pt idx="1116">
                  <c:v>4.09015E-2</c:v>
                </c:pt>
                <c:pt idx="1117">
                  <c:v>4.0890049999999997E-2</c:v>
                </c:pt>
                <c:pt idx="1118">
                  <c:v>4.0926549999999999E-2</c:v>
                </c:pt>
                <c:pt idx="1119">
                  <c:v>4.0935230000000003E-2</c:v>
                </c:pt>
                <c:pt idx="1120">
                  <c:v>4.0936970000000003E-2</c:v>
                </c:pt>
                <c:pt idx="1121">
                  <c:v>4.0992380000000002E-2</c:v>
                </c:pt>
                <c:pt idx="1122">
                  <c:v>4.0973450000000002E-2</c:v>
                </c:pt>
                <c:pt idx="1123">
                  <c:v>4.0950859999999999E-2</c:v>
                </c:pt>
                <c:pt idx="1124">
                  <c:v>4.1006729999999998E-2</c:v>
                </c:pt>
                <c:pt idx="1125">
                  <c:v>4.0997869999999999E-2</c:v>
                </c:pt>
                <c:pt idx="1126">
                  <c:v>4.1036789999999997E-2</c:v>
                </c:pt>
                <c:pt idx="1127">
                  <c:v>4.1025180000000001E-2</c:v>
                </c:pt>
                <c:pt idx="1128">
                  <c:v>4.1045169999999999E-2</c:v>
                </c:pt>
                <c:pt idx="1129">
                  <c:v>4.1055649999999999E-2</c:v>
                </c:pt>
                <c:pt idx="1130">
                  <c:v>4.1054930000000003E-2</c:v>
                </c:pt>
                <c:pt idx="1131">
                  <c:v>4.1102260000000002E-2</c:v>
                </c:pt>
                <c:pt idx="1132">
                  <c:v>4.1076050000000003E-2</c:v>
                </c:pt>
                <c:pt idx="1133">
                  <c:v>4.1099799999999999E-2</c:v>
                </c:pt>
                <c:pt idx="1134">
                  <c:v>4.1114009999999999E-2</c:v>
                </c:pt>
                <c:pt idx="1135">
                  <c:v>4.1126780000000002E-2</c:v>
                </c:pt>
                <c:pt idx="1136">
                  <c:v>4.1127160000000003E-2</c:v>
                </c:pt>
                <c:pt idx="1137">
                  <c:v>4.1151790000000001E-2</c:v>
                </c:pt>
                <c:pt idx="1138">
                  <c:v>4.1154940000000001E-2</c:v>
                </c:pt>
                <c:pt idx="1139">
                  <c:v>4.117022E-2</c:v>
                </c:pt>
                <c:pt idx="1140">
                  <c:v>4.1190150000000002E-2</c:v>
                </c:pt>
                <c:pt idx="1141">
                  <c:v>4.1207529999999999E-2</c:v>
                </c:pt>
                <c:pt idx="1142">
                  <c:v>4.119805E-2</c:v>
                </c:pt>
                <c:pt idx="1143">
                  <c:v>4.1213939999999998E-2</c:v>
                </c:pt>
                <c:pt idx="1144">
                  <c:v>4.121768E-2</c:v>
                </c:pt>
                <c:pt idx="1145">
                  <c:v>4.1221760000000003E-2</c:v>
                </c:pt>
                <c:pt idx="1146">
                  <c:v>4.1245829999999997E-2</c:v>
                </c:pt>
                <c:pt idx="1147">
                  <c:v>4.1256689999999999E-2</c:v>
                </c:pt>
                <c:pt idx="1148">
                  <c:v>4.126896E-2</c:v>
                </c:pt>
                <c:pt idx="1149">
                  <c:v>4.1307209999999997E-2</c:v>
                </c:pt>
                <c:pt idx="1150">
                  <c:v>4.1316989999999998E-2</c:v>
                </c:pt>
                <c:pt idx="1151">
                  <c:v>4.131874E-2</c:v>
                </c:pt>
                <c:pt idx="1152">
                  <c:v>4.1330390000000002E-2</c:v>
                </c:pt>
                <c:pt idx="1153">
                  <c:v>4.1367849999999998E-2</c:v>
                </c:pt>
                <c:pt idx="1154">
                  <c:v>4.1363499999999997E-2</c:v>
                </c:pt>
                <c:pt idx="1155">
                  <c:v>4.1362240000000002E-2</c:v>
                </c:pt>
                <c:pt idx="1156">
                  <c:v>4.1373130000000001E-2</c:v>
                </c:pt>
                <c:pt idx="1157">
                  <c:v>4.1403860000000001E-2</c:v>
                </c:pt>
                <c:pt idx="1158">
                  <c:v>4.1408840000000002E-2</c:v>
                </c:pt>
                <c:pt idx="1159">
                  <c:v>4.1421680000000002E-2</c:v>
                </c:pt>
                <c:pt idx="1160">
                  <c:v>4.1431799999999998E-2</c:v>
                </c:pt>
                <c:pt idx="1161">
                  <c:v>4.1438849999999999E-2</c:v>
                </c:pt>
                <c:pt idx="1162">
                  <c:v>4.1471769999999998E-2</c:v>
                </c:pt>
                <c:pt idx="1163">
                  <c:v>4.1479340000000003E-2</c:v>
                </c:pt>
                <c:pt idx="1164">
                  <c:v>4.1504850000000003E-2</c:v>
                </c:pt>
                <c:pt idx="1165">
                  <c:v>4.1476119999999998E-2</c:v>
                </c:pt>
                <c:pt idx="1166">
                  <c:v>4.150744E-2</c:v>
                </c:pt>
                <c:pt idx="1167">
                  <c:v>4.1533399999999998E-2</c:v>
                </c:pt>
                <c:pt idx="1168">
                  <c:v>4.1527799999999997E-2</c:v>
                </c:pt>
                <c:pt idx="1169">
                  <c:v>4.1539779999999998E-2</c:v>
                </c:pt>
                <c:pt idx="1170">
                  <c:v>4.1550299999999998E-2</c:v>
                </c:pt>
                <c:pt idx="1171">
                  <c:v>4.1593980000000003E-2</c:v>
                </c:pt>
                <c:pt idx="1172">
                  <c:v>4.1596229999999998E-2</c:v>
                </c:pt>
                <c:pt idx="1173">
                  <c:v>4.1577240000000001E-2</c:v>
                </c:pt>
                <c:pt idx="1174">
                  <c:v>4.159301E-2</c:v>
                </c:pt>
                <c:pt idx="1175">
                  <c:v>4.162486E-2</c:v>
                </c:pt>
                <c:pt idx="1176">
                  <c:v>4.1664020000000003E-2</c:v>
                </c:pt>
                <c:pt idx="1177">
                  <c:v>4.165804E-2</c:v>
                </c:pt>
                <c:pt idx="1178">
                  <c:v>4.1655980000000002E-2</c:v>
                </c:pt>
                <c:pt idx="1179">
                  <c:v>4.1653929999999999E-2</c:v>
                </c:pt>
                <c:pt idx="1180">
                  <c:v>4.1660740000000002E-2</c:v>
                </c:pt>
                <c:pt idx="1181">
                  <c:v>4.1686220000000003E-2</c:v>
                </c:pt>
                <c:pt idx="1182">
                  <c:v>4.1702280000000001E-2</c:v>
                </c:pt>
                <c:pt idx="1183">
                  <c:v>4.1716009999999998E-2</c:v>
                </c:pt>
                <c:pt idx="1184">
                  <c:v>4.1744789999999997E-2</c:v>
                </c:pt>
                <c:pt idx="1185">
                  <c:v>4.1740510000000002E-2</c:v>
                </c:pt>
                <c:pt idx="1186">
                  <c:v>4.1754640000000003E-2</c:v>
                </c:pt>
                <c:pt idx="1187">
                  <c:v>4.176183E-2</c:v>
                </c:pt>
                <c:pt idx="1188">
                  <c:v>4.1798130000000003E-2</c:v>
                </c:pt>
                <c:pt idx="1189">
                  <c:v>4.1771469999999998E-2</c:v>
                </c:pt>
                <c:pt idx="1190">
                  <c:v>4.1824809999999997E-2</c:v>
                </c:pt>
                <c:pt idx="1191">
                  <c:v>4.1814730000000001E-2</c:v>
                </c:pt>
                <c:pt idx="1192">
                  <c:v>4.1842770000000001E-2</c:v>
                </c:pt>
                <c:pt idx="1193">
                  <c:v>4.18568E-2</c:v>
                </c:pt>
                <c:pt idx="1194">
                  <c:v>4.1867939999999999E-2</c:v>
                </c:pt>
                <c:pt idx="1195">
                  <c:v>4.1902149999999999E-2</c:v>
                </c:pt>
                <c:pt idx="1196">
                  <c:v>4.1877980000000002E-2</c:v>
                </c:pt>
                <c:pt idx="1197">
                  <c:v>4.1907060000000003E-2</c:v>
                </c:pt>
                <c:pt idx="1198">
                  <c:v>4.1944879999999997E-2</c:v>
                </c:pt>
                <c:pt idx="1199">
                  <c:v>4.1946329999999997E-2</c:v>
                </c:pt>
                <c:pt idx="1200">
                  <c:v>4.1954129999999999E-2</c:v>
                </c:pt>
                <c:pt idx="1201">
                  <c:v>4.1950670000000002E-2</c:v>
                </c:pt>
                <c:pt idx="1202">
                  <c:v>4.198035E-2</c:v>
                </c:pt>
                <c:pt idx="1203">
                  <c:v>4.1985250000000002E-2</c:v>
                </c:pt>
                <c:pt idx="1204">
                  <c:v>4.2020019999999998E-2</c:v>
                </c:pt>
                <c:pt idx="1205">
                  <c:v>4.1996480000000003E-2</c:v>
                </c:pt>
                <c:pt idx="1206">
                  <c:v>4.2066739999999998E-2</c:v>
                </c:pt>
                <c:pt idx="1207">
                  <c:v>4.2069620000000002E-2</c:v>
                </c:pt>
                <c:pt idx="1208">
                  <c:v>4.2083700000000002E-2</c:v>
                </c:pt>
                <c:pt idx="1209">
                  <c:v>4.207205E-2</c:v>
                </c:pt>
                <c:pt idx="1210">
                  <c:v>4.2087449999999998E-2</c:v>
                </c:pt>
                <c:pt idx="1211">
                  <c:v>4.2108090000000001E-2</c:v>
                </c:pt>
                <c:pt idx="1212">
                  <c:v>4.2102210000000001E-2</c:v>
                </c:pt>
                <c:pt idx="1213">
                  <c:v>4.210701E-2</c:v>
                </c:pt>
                <c:pt idx="1214">
                  <c:v>4.2153889999999999E-2</c:v>
                </c:pt>
                <c:pt idx="1215">
                  <c:v>4.2150559999999997E-2</c:v>
                </c:pt>
                <c:pt idx="1216">
                  <c:v>4.215033E-2</c:v>
                </c:pt>
                <c:pt idx="1217">
                  <c:v>4.2171489999999999E-2</c:v>
                </c:pt>
                <c:pt idx="1218">
                  <c:v>4.2196039999999997E-2</c:v>
                </c:pt>
                <c:pt idx="1219">
                  <c:v>4.2200340000000003E-2</c:v>
                </c:pt>
                <c:pt idx="1220">
                  <c:v>4.2238390000000001E-2</c:v>
                </c:pt>
                <c:pt idx="1221">
                  <c:v>4.2228410000000001E-2</c:v>
                </c:pt>
                <c:pt idx="1222">
                  <c:v>4.2224089999999999E-2</c:v>
                </c:pt>
                <c:pt idx="1223">
                  <c:v>4.2244410000000003E-2</c:v>
                </c:pt>
                <c:pt idx="1224">
                  <c:v>4.2272329999999997E-2</c:v>
                </c:pt>
                <c:pt idx="1225">
                  <c:v>4.2342070000000002E-2</c:v>
                </c:pt>
                <c:pt idx="1226">
                  <c:v>4.2347059999999999E-2</c:v>
                </c:pt>
                <c:pt idx="1227">
                  <c:v>4.2366220000000003E-2</c:v>
                </c:pt>
                <c:pt idx="1228">
                  <c:v>4.2377890000000001E-2</c:v>
                </c:pt>
                <c:pt idx="1229">
                  <c:v>4.2279440000000001E-2</c:v>
                </c:pt>
                <c:pt idx="1230">
                  <c:v>4.2320869999999997E-2</c:v>
                </c:pt>
                <c:pt idx="1231">
                  <c:v>4.232607E-2</c:v>
                </c:pt>
                <c:pt idx="1232">
                  <c:v>4.2363530000000003E-2</c:v>
                </c:pt>
                <c:pt idx="1233">
                  <c:v>4.2388299999999997E-2</c:v>
                </c:pt>
                <c:pt idx="1234">
                  <c:v>4.240273E-2</c:v>
                </c:pt>
                <c:pt idx="1235">
                  <c:v>4.2435510000000003E-2</c:v>
                </c:pt>
                <c:pt idx="1236">
                  <c:v>4.2442420000000002E-2</c:v>
                </c:pt>
                <c:pt idx="1237">
                  <c:v>4.2452030000000002E-2</c:v>
                </c:pt>
                <c:pt idx="1238">
                  <c:v>4.2463899999999999E-2</c:v>
                </c:pt>
                <c:pt idx="1239">
                  <c:v>4.247741E-2</c:v>
                </c:pt>
                <c:pt idx="1240">
                  <c:v>4.2518830000000001E-2</c:v>
                </c:pt>
                <c:pt idx="1241">
                  <c:v>4.252235E-2</c:v>
                </c:pt>
                <c:pt idx="1242">
                  <c:v>4.2538529999999998E-2</c:v>
                </c:pt>
                <c:pt idx="1243">
                  <c:v>4.256182E-2</c:v>
                </c:pt>
                <c:pt idx="1244">
                  <c:v>4.2564350000000001E-2</c:v>
                </c:pt>
                <c:pt idx="1245">
                  <c:v>4.2578570000000003E-2</c:v>
                </c:pt>
                <c:pt idx="1246">
                  <c:v>4.2605400000000002E-2</c:v>
                </c:pt>
                <c:pt idx="1247">
                  <c:v>4.2629630000000002E-2</c:v>
                </c:pt>
                <c:pt idx="1248">
                  <c:v>4.262403E-2</c:v>
                </c:pt>
                <c:pt idx="1249">
                  <c:v>4.2632679999999999E-2</c:v>
                </c:pt>
                <c:pt idx="1250">
                  <c:v>4.2668350000000001E-2</c:v>
                </c:pt>
                <c:pt idx="1251">
                  <c:v>4.2678790000000001E-2</c:v>
                </c:pt>
                <c:pt idx="1252">
                  <c:v>4.2697279999999997E-2</c:v>
                </c:pt>
                <c:pt idx="1253">
                  <c:v>4.2698020000000003E-2</c:v>
                </c:pt>
                <c:pt idx="1254">
                  <c:v>4.2719519999999997E-2</c:v>
                </c:pt>
                <c:pt idx="1255">
                  <c:v>4.2730259999999999E-2</c:v>
                </c:pt>
                <c:pt idx="1256">
                  <c:v>4.2732880000000001E-2</c:v>
                </c:pt>
                <c:pt idx="1257">
                  <c:v>4.2765360000000002E-2</c:v>
                </c:pt>
                <c:pt idx="1258">
                  <c:v>4.2772959999999999E-2</c:v>
                </c:pt>
                <c:pt idx="1259">
                  <c:v>4.2820450000000003E-2</c:v>
                </c:pt>
                <c:pt idx="1260">
                  <c:v>4.2811219999999997E-2</c:v>
                </c:pt>
                <c:pt idx="1261">
                  <c:v>4.2845469999999997E-2</c:v>
                </c:pt>
                <c:pt idx="1262">
                  <c:v>4.2822829999999999E-2</c:v>
                </c:pt>
                <c:pt idx="1263">
                  <c:v>4.2890289999999998E-2</c:v>
                </c:pt>
                <c:pt idx="1264">
                  <c:v>4.290484E-2</c:v>
                </c:pt>
                <c:pt idx="1265">
                  <c:v>4.2917379999999998E-2</c:v>
                </c:pt>
                <c:pt idx="1266">
                  <c:v>4.2927689999999998E-2</c:v>
                </c:pt>
                <c:pt idx="1267">
                  <c:v>4.2937400000000001E-2</c:v>
                </c:pt>
                <c:pt idx="1268">
                  <c:v>4.2965749999999997E-2</c:v>
                </c:pt>
                <c:pt idx="1269">
                  <c:v>4.2965799999999998E-2</c:v>
                </c:pt>
                <c:pt idx="1270">
                  <c:v>4.3001749999999998E-2</c:v>
                </c:pt>
                <c:pt idx="1271">
                  <c:v>4.3021909999999997E-2</c:v>
                </c:pt>
                <c:pt idx="1272">
                  <c:v>4.3011130000000002E-2</c:v>
                </c:pt>
                <c:pt idx="1273">
                  <c:v>4.3049400000000002E-2</c:v>
                </c:pt>
                <c:pt idx="1274">
                  <c:v>4.3060399999999999E-2</c:v>
                </c:pt>
                <c:pt idx="1275">
                  <c:v>4.3070990000000003E-2</c:v>
                </c:pt>
                <c:pt idx="1276">
                  <c:v>4.3059319999999998E-2</c:v>
                </c:pt>
                <c:pt idx="1277">
                  <c:v>4.3088380000000003E-2</c:v>
                </c:pt>
                <c:pt idx="1278">
                  <c:v>4.3136580000000001E-2</c:v>
                </c:pt>
                <c:pt idx="1279">
                  <c:v>4.315049E-2</c:v>
                </c:pt>
                <c:pt idx="1280">
                  <c:v>4.3151200000000001E-2</c:v>
                </c:pt>
                <c:pt idx="1281">
                  <c:v>4.3174659999999997E-2</c:v>
                </c:pt>
                <c:pt idx="1282">
                  <c:v>4.317588E-2</c:v>
                </c:pt>
                <c:pt idx="1283">
                  <c:v>4.3224659999999998E-2</c:v>
                </c:pt>
                <c:pt idx="1284">
                  <c:v>4.3225630000000001E-2</c:v>
                </c:pt>
                <c:pt idx="1285">
                  <c:v>4.325445E-2</c:v>
                </c:pt>
                <c:pt idx="1286">
                  <c:v>4.3252319999999997E-2</c:v>
                </c:pt>
                <c:pt idx="1287">
                  <c:v>4.3286869999999998E-2</c:v>
                </c:pt>
                <c:pt idx="1288">
                  <c:v>4.329438E-2</c:v>
                </c:pt>
                <c:pt idx="1289">
                  <c:v>4.3304170000000003E-2</c:v>
                </c:pt>
                <c:pt idx="1290">
                  <c:v>4.3316559999999997E-2</c:v>
                </c:pt>
                <c:pt idx="1291">
                  <c:v>4.335493E-2</c:v>
                </c:pt>
                <c:pt idx="1292">
                  <c:v>4.3389629999999998E-2</c:v>
                </c:pt>
                <c:pt idx="1293">
                  <c:v>4.338885E-2</c:v>
                </c:pt>
                <c:pt idx="1294">
                  <c:v>4.3397650000000003E-2</c:v>
                </c:pt>
                <c:pt idx="1295">
                  <c:v>4.3406029999999998E-2</c:v>
                </c:pt>
                <c:pt idx="1296">
                  <c:v>4.3394670000000003E-2</c:v>
                </c:pt>
                <c:pt idx="1297">
                  <c:v>4.3439110000000003E-2</c:v>
                </c:pt>
                <c:pt idx="1298">
                  <c:v>4.3466779999999997E-2</c:v>
                </c:pt>
                <c:pt idx="1299">
                  <c:v>4.346071E-2</c:v>
                </c:pt>
                <c:pt idx="1300">
                  <c:v>4.3481880000000001E-2</c:v>
                </c:pt>
                <c:pt idx="1301">
                  <c:v>4.351497E-2</c:v>
                </c:pt>
                <c:pt idx="1302">
                  <c:v>4.3520179999999999E-2</c:v>
                </c:pt>
                <c:pt idx="1303">
                  <c:v>4.352876E-2</c:v>
                </c:pt>
                <c:pt idx="1304">
                  <c:v>4.355299E-2</c:v>
                </c:pt>
                <c:pt idx="1305">
                  <c:v>4.3552769999999998E-2</c:v>
                </c:pt>
                <c:pt idx="1306">
                  <c:v>4.3591150000000002E-2</c:v>
                </c:pt>
                <c:pt idx="1307">
                  <c:v>4.3590520000000001E-2</c:v>
                </c:pt>
                <c:pt idx="1308">
                  <c:v>4.3601760000000003E-2</c:v>
                </c:pt>
                <c:pt idx="1309">
                  <c:v>4.3615349999999997E-2</c:v>
                </c:pt>
                <c:pt idx="1310">
                  <c:v>4.3678130000000003E-2</c:v>
                </c:pt>
                <c:pt idx="1311">
                  <c:v>4.3659469999999999E-2</c:v>
                </c:pt>
                <c:pt idx="1312">
                  <c:v>4.3676479999999997E-2</c:v>
                </c:pt>
                <c:pt idx="1313">
                  <c:v>4.368503E-2</c:v>
                </c:pt>
                <c:pt idx="1314">
                  <c:v>4.3713139999999998E-2</c:v>
                </c:pt>
                <c:pt idx="1315">
                  <c:v>4.3708839999999999E-2</c:v>
                </c:pt>
                <c:pt idx="1316">
                  <c:v>4.3731329999999999E-2</c:v>
                </c:pt>
                <c:pt idx="1317">
                  <c:v>4.3757820000000003E-2</c:v>
                </c:pt>
                <c:pt idx="1318">
                  <c:v>4.37566E-2</c:v>
                </c:pt>
                <c:pt idx="1319">
                  <c:v>4.3767540000000001E-2</c:v>
                </c:pt>
                <c:pt idx="1320">
                  <c:v>4.3800369999999998E-2</c:v>
                </c:pt>
                <c:pt idx="1321">
                  <c:v>4.3786310000000002E-2</c:v>
                </c:pt>
                <c:pt idx="1322">
                  <c:v>4.3786319999999997E-2</c:v>
                </c:pt>
                <c:pt idx="1323">
                  <c:v>4.3790900000000001E-2</c:v>
                </c:pt>
                <c:pt idx="1324">
                  <c:v>4.3807789999999999E-2</c:v>
                </c:pt>
                <c:pt idx="1325">
                  <c:v>4.3818549999999998E-2</c:v>
                </c:pt>
                <c:pt idx="1326">
                  <c:v>4.3822779999999999E-2</c:v>
                </c:pt>
                <c:pt idx="1327">
                  <c:v>4.3822529999999998E-2</c:v>
                </c:pt>
                <c:pt idx="1328">
                  <c:v>4.3850640000000003E-2</c:v>
                </c:pt>
                <c:pt idx="1329">
                  <c:v>4.3868400000000002E-2</c:v>
                </c:pt>
                <c:pt idx="1330">
                  <c:v>4.3828590000000001E-2</c:v>
                </c:pt>
                <c:pt idx="1331">
                  <c:v>4.3839309999999999E-2</c:v>
                </c:pt>
                <c:pt idx="1332">
                  <c:v>4.3842939999999997E-2</c:v>
                </c:pt>
                <c:pt idx="1333">
                  <c:v>4.3838090000000003E-2</c:v>
                </c:pt>
                <c:pt idx="1334">
                  <c:v>4.3850640000000003E-2</c:v>
                </c:pt>
                <c:pt idx="1335">
                  <c:v>4.385095E-2</c:v>
                </c:pt>
                <c:pt idx="1336">
                  <c:v>4.386147E-2</c:v>
                </c:pt>
                <c:pt idx="1337">
                  <c:v>4.3838219999999997E-2</c:v>
                </c:pt>
                <c:pt idx="1338">
                  <c:v>4.3860419999999997E-2</c:v>
                </c:pt>
                <c:pt idx="1339">
                  <c:v>4.3855020000000002E-2</c:v>
                </c:pt>
                <c:pt idx="1340">
                  <c:v>4.3847749999999998E-2</c:v>
                </c:pt>
                <c:pt idx="1341">
                  <c:v>4.3865750000000002E-2</c:v>
                </c:pt>
                <c:pt idx="1342">
                  <c:v>4.3855150000000002E-2</c:v>
                </c:pt>
                <c:pt idx="1343">
                  <c:v>4.3868259999999999E-2</c:v>
                </c:pt>
                <c:pt idx="1344">
                  <c:v>4.3855199999999997E-2</c:v>
                </c:pt>
                <c:pt idx="1345">
                  <c:v>4.385969E-2</c:v>
                </c:pt>
                <c:pt idx="1346">
                  <c:v>4.38635E-2</c:v>
                </c:pt>
                <c:pt idx="1347">
                  <c:v>4.3870609999999997E-2</c:v>
                </c:pt>
                <c:pt idx="1348">
                  <c:v>4.390293E-2</c:v>
                </c:pt>
                <c:pt idx="1349">
                  <c:v>4.3927720000000003E-2</c:v>
                </c:pt>
                <c:pt idx="1350">
                  <c:v>4.3908299999999997E-2</c:v>
                </c:pt>
                <c:pt idx="1351">
                  <c:v>4.3897949999999998E-2</c:v>
                </c:pt>
                <c:pt idx="1352">
                  <c:v>4.3888200000000002E-2</c:v>
                </c:pt>
                <c:pt idx="1353">
                  <c:v>4.387129E-2</c:v>
                </c:pt>
                <c:pt idx="1354">
                  <c:v>4.3884779999999998E-2</c:v>
                </c:pt>
                <c:pt idx="1355">
                  <c:v>4.3923410000000003E-2</c:v>
                </c:pt>
                <c:pt idx="1356">
                  <c:v>4.389883E-2</c:v>
                </c:pt>
                <c:pt idx="1357">
                  <c:v>4.3868329999999997E-2</c:v>
                </c:pt>
                <c:pt idx="1358">
                  <c:v>4.3890989999999998E-2</c:v>
                </c:pt>
                <c:pt idx="1359">
                  <c:v>4.3893090000000003E-2</c:v>
                </c:pt>
                <c:pt idx="1360">
                  <c:v>4.3903709999999999E-2</c:v>
                </c:pt>
                <c:pt idx="1361">
                  <c:v>4.3925270000000002E-2</c:v>
                </c:pt>
                <c:pt idx="1362">
                  <c:v>4.391246E-2</c:v>
                </c:pt>
                <c:pt idx="1363">
                  <c:v>4.3916299999999998E-2</c:v>
                </c:pt>
                <c:pt idx="1364">
                  <c:v>4.3911739999999998E-2</c:v>
                </c:pt>
                <c:pt idx="1365">
                  <c:v>4.3925440000000003E-2</c:v>
                </c:pt>
                <c:pt idx="1366">
                  <c:v>4.3924570000000003E-2</c:v>
                </c:pt>
                <c:pt idx="1367">
                  <c:v>4.3940229999999997E-2</c:v>
                </c:pt>
                <c:pt idx="1368">
                  <c:v>4.3920769999999998E-2</c:v>
                </c:pt>
                <c:pt idx="1369">
                  <c:v>4.3942309999999998E-2</c:v>
                </c:pt>
                <c:pt idx="1370">
                  <c:v>4.3929999999999997E-2</c:v>
                </c:pt>
                <c:pt idx="1371">
                  <c:v>4.3909289999999997E-2</c:v>
                </c:pt>
                <c:pt idx="1372">
                  <c:v>4.3930570000000002E-2</c:v>
                </c:pt>
                <c:pt idx="1373">
                  <c:v>4.3955830000000001E-2</c:v>
                </c:pt>
                <c:pt idx="1374">
                  <c:v>4.3952169999999999E-2</c:v>
                </c:pt>
                <c:pt idx="1375">
                  <c:v>4.3960409999999998E-2</c:v>
                </c:pt>
                <c:pt idx="1376">
                  <c:v>4.3965329999999997E-2</c:v>
                </c:pt>
                <c:pt idx="1377">
                  <c:v>4.3950940000000001E-2</c:v>
                </c:pt>
                <c:pt idx="1378">
                  <c:v>4.3965749999999998E-2</c:v>
                </c:pt>
                <c:pt idx="1379">
                  <c:v>4.3953859999999997E-2</c:v>
                </c:pt>
                <c:pt idx="1380">
                  <c:v>4.3985549999999998E-2</c:v>
                </c:pt>
                <c:pt idx="1381">
                  <c:v>4.3971120000000002E-2</c:v>
                </c:pt>
                <c:pt idx="1382">
                  <c:v>4.3956189999999999E-2</c:v>
                </c:pt>
                <c:pt idx="1383">
                  <c:v>4.3985200000000002E-2</c:v>
                </c:pt>
                <c:pt idx="1384">
                  <c:v>4.3975019999999997E-2</c:v>
                </c:pt>
                <c:pt idx="1385">
                  <c:v>4.3948399999999999E-2</c:v>
                </c:pt>
                <c:pt idx="1386">
                  <c:v>4.399144E-2</c:v>
                </c:pt>
                <c:pt idx="1387">
                  <c:v>4.3972539999999997E-2</c:v>
                </c:pt>
                <c:pt idx="1388">
                  <c:v>4.397276E-2</c:v>
                </c:pt>
                <c:pt idx="1389">
                  <c:v>4.3974659999999999E-2</c:v>
                </c:pt>
                <c:pt idx="1390">
                  <c:v>4.396663E-2</c:v>
                </c:pt>
                <c:pt idx="1391">
                  <c:v>4.3961920000000002E-2</c:v>
                </c:pt>
                <c:pt idx="1392">
                  <c:v>4.3971349999999999E-2</c:v>
                </c:pt>
                <c:pt idx="1393">
                  <c:v>4.3977580000000002E-2</c:v>
                </c:pt>
                <c:pt idx="1394">
                  <c:v>4.3979730000000002E-2</c:v>
                </c:pt>
                <c:pt idx="1395">
                  <c:v>4.3975640000000003E-2</c:v>
                </c:pt>
                <c:pt idx="1396">
                  <c:v>4.3973489999999997E-2</c:v>
                </c:pt>
                <c:pt idx="1397">
                  <c:v>4.3972520000000001E-2</c:v>
                </c:pt>
                <c:pt idx="1398">
                  <c:v>4.399989E-2</c:v>
                </c:pt>
                <c:pt idx="1399">
                  <c:v>4.3979989999999997E-2</c:v>
                </c:pt>
                <c:pt idx="1400">
                  <c:v>4.4023100000000003E-2</c:v>
                </c:pt>
                <c:pt idx="1401">
                  <c:v>4.3991740000000001E-2</c:v>
                </c:pt>
                <c:pt idx="1402">
                  <c:v>4.4013969999999999E-2</c:v>
                </c:pt>
                <c:pt idx="1403">
                  <c:v>4.398378E-2</c:v>
                </c:pt>
                <c:pt idx="1404">
                  <c:v>4.3984139999999998E-2</c:v>
                </c:pt>
                <c:pt idx="1405">
                  <c:v>4.3970370000000002E-2</c:v>
                </c:pt>
                <c:pt idx="1406">
                  <c:v>4.3966039999999998E-2</c:v>
                </c:pt>
                <c:pt idx="1407">
                  <c:v>4.3973400000000003E-2</c:v>
                </c:pt>
                <c:pt idx="1408">
                  <c:v>4.3980760000000001E-2</c:v>
                </c:pt>
                <c:pt idx="1409">
                  <c:v>4.3988810000000003E-2</c:v>
                </c:pt>
                <c:pt idx="1410">
                  <c:v>4.3997080000000001E-2</c:v>
                </c:pt>
                <c:pt idx="1411">
                  <c:v>4.3989819999999999E-2</c:v>
                </c:pt>
                <c:pt idx="1412">
                  <c:v>4.3986890000000001E-2</c:v>
                </c:pt>
                <c:pt idx="1413">
                  <c:v>4.3975159999999999E-2</c:v>
                </c:pt>
                <c:pt idx="1414">
                  <c:v>4.3972419999999998E-2</c:v>
                </c:pt>
                <c:pt idx="1415">
                  <c:v>4.3989849999999997E-2</c:v>
                </c:pt>
                <c:pt idx="1416">
                  <c:v>4.3995970000000002E-2</c:v>
                </c:pt>
                <c:pt idx="1417">
                  <c:v>4.3952669999999999E-2</c:v>
                </c:pt>
                <c:pt idx="1418">
                  <c:v>4.3970460000000003E-2</c:v>
                </c:pt>
                <c:pt idx="1419">
                  <c:v>4.400018E-2</c:v>
                </c:pt>
                <c:pt idx="1420">
                  <c:v>4.4000360000000002E-2</c:v>
                </c:pt>
                <c:pt idx="1421">
                  <c:v>4.3974239999999998E-2</c:v>
                </c:pt>
                <c:pt idx="1422">
                  <c:v>4.3988449999999998E-2</c:v>
                </c:pt>
                <c:pt idx="1423">
                  <c:v>4.3971969999999999E-2</c:v>
                </c:pt>
                <c:pt idx="1424">
                  <c:v>4.4000129999999998E-2</c:v>
                </c:pt>
                <c:pt idx="1425">
                  <c:v>4.3998559999999999E-2</c:v>
                </c:pt>
                <c:pt idx="1426">
                  <c:v>4.3971959999999997E-2</c:v>
                </c:pt>
                <c:pt idx="1427">
                  <c:v>4.3977830000000002E-2</c:v>
                </c:pt>
                <c:pt idx="1428">
                  <c:v>4.3964379999999997E-2</c:v>
                </c:pt>
                <c:pt idx="1429">
                  <c:v>4.3995270000000003E-2</c:v>
                </c:pt>
                <c:pt idx="1430">
                  <c:v>4.3987709999999999E-2</c:v>
                </c:pt>
                <c:pt idx="1431">
                  <c:v>4.4000070000000002E-2</c:v>
                </c:pt>
                <c:pt idx="1432">
                  <c:v>4.3968689999999998E-2</c:v>
                </c:pt>
                <c:pt idx="1433">
                  <c:v>4.4016609999999998E-2</c:v>
                </c:pt>
                <c:pt idx="1434">
                  <c:v>4.3996649999999998E-2</c:v>
                </c:pt>
                <c:pt idx="1435">
                  <c:v>4.3981190000000003E-2</c:v>
                </c:pt>
                <c:pt idx="1436">
                  <c:v>4.400826E-2</c:v>
                </c:pt>
                <c:pt idx="1437">
                  <c:v>4.398125E-2</c:v>
                </c:pt>
                <c:pt idx="1438">
                  <c:v>4.3978059999999999E-2</c:v>
                </c:pt>
                <c:pt idx="1439">
                  <c:v>4.3972900000000002E-2</c:v>
                </c:pt>
                <c:pt idx="1440">
                  <c:v>4.3986890000000001E-2</c:v>
                </c:pt>
                <c:pt idx="1441">
                  <c:v>4.399256E-2</c:v>
                </c:pt>
                <c:pt idx="1442">
                  <c:v>4.4000409999999997E-2</c:v>
                </c:pt>
                <c:pt idx="1443">
                  <c:v>4.3978209999999997E-2</c:v>
                </c:pt>
                <c:pt idx="1444">
                  <c:v>4.3989840000000002E-2</c:v>
                </c:pt>
                <c:pt idx="1445">
                  <c:v>4.3990519999999998E-2</c:v>
                </c:pt>
                <c:pt idx="1446">
                  <c:v>4.3994060000000001E-2</c:v>
                </c:pt>
                <c:pt idx="1447">
                  <c:v>4.3971669999999997E-2</c:v>
                </c:pt>
                <c:pt idx="1448">
                  <c:v>4.3999000000000003E-2</c:v>
                </c:pt>
                <c:pt idx="1449">
                  <c:v>4.3989800000000003E-2</c:v>
                </c:pt>
                <c:pt idx="1450">
                  <c:v>4.3994310000000002E-2</c:v>
                </c:pt>
                <c:pt idx="1451">
                  <c:v>4.3991389999999998E-2</c:v>
                </c:pt>
                <c:pt idx="1452">
                  <c:v>4.3972120000000003E-2</c:v>
                </c:pt>
                <c:pt idx="1453">
                  <c:v>4.3979999999999998E-2</c:v>
                </c:pt>
                <c:pt idx="1454">
                  <c:v>4.3993699999999997E-2</c:v>
                </c:pt>
                <c:pt idx="1455">
                  <c:v>4.3994739999999997E-2</c:v>
                </c:pt>
                <c:pt idx="1456">
                  <c:v>4.401335E-2</c:v>
                </c:pt>
                <c:pt idx="1457">
                  <c:v>4.3972360000000002E-2</c:v>
                </c:pt>
                <c:pt idx="1458">
                  <c:v>4.3993089999999999E-2</c:v>
                </c:pt>
                <c:pt idx="1459">
                  <c:v>4.3963660000000002E-2</c:v>
                </c:pt>
                <c:pt idx="1460">
                  <c:v>4.3960689999999997E-2</c:v>
                </c:pt>
                <c:pt idx="1461">
                  <c:v>4.3993329999999997E-2</c:v>
                </c:pt>
                <c:pt idx="1462">
                  <c:v>4.3996460000000001E-2</c:v>
                </c:pt>
                <c:pt idx="1463">
                  <c:v>4.397906E-2</c:v>
                </c:pt>
                <c:pt idx="1464">
                  <c:v>4.4014360000000002E-2</c:v>
                </c:pt>
                <c:pt idx="1465">
                  <c:v>4.4008150000000003E-2</c:v>
                </c:pt>
                <c:pt idx="1466">
                  <c:v>4.3976590000000003E-2</c:v>
                </c:pt>
                <c:pt idx="1467">
                  <c:v>4.397185E-2</c:v>
                </c:pt>
                <c:pt idx="1468">
                  <c:v>4.4009560000000003E-2</c:v>
                </c:pt>
                <c:pt idx="1469">
                  <c:v>4.397736E-2</c:v>
                </c:pt>
                <c:pt idx="1470">
                  <c:v>4.399144E-2</c:v>
                </c:pt>
                <c:pt idx="1471">
                  <c:v>4.4011649999999999E-2</c:v>
                </c:pt>
                <c:pt idx="1472">
                  <c:v>4.3996E-2</c:v>
                </c:pt>
                <c:pt idx="1473">
                  <c:v>4.3971349999999999E-2</c:v>
                </c:pt>
                <c:pt idx="1474">
                  <c:v>4.3974260000000001E-2</c:v>
                </c:pt>
                <c:pt idx="1475">
                  <c:v>4.3941830000000001E-2</c:v>
                </c:pt>
                <c:pt idx="1476">
                  <c:v>4.3971139999999999E-2</c:v>
                </c:pt>
                <c:pt idx="1477">
                  <c:v>4.3958230000000001E-2</c:v>
                </c:pt>
                <c:pt idx="1478">
                  <c:v>4.3975220000000002E-2</c:v>
                </c:pt>
                <c:pt idx="1479">
                  <c:v>4.397119E-2</c:v>
                </c:pt>
                <c:pt idx="1480">
                  <c:v>4.399662E-2</c:v>
                </c:pt>
                <c:pt idx="1481">
                  <c:v>4.3949960000000003E-2</c:v>
                </c:pt>
                <c:pt idx="1482">
                  <c:v>4.397297E-2</c:v>
                </c:pt>
                <c:pt idx="1483">
                  <c:v>4.3980810000000002E-2</c:v>
                </c:pt>
                <c:pt idx="1484">
                  <c:v>4.3990609999999999E-2</c:v>
                </c:pt>
                <c:pt idx="1485">
                  <c:v>4.39943E-2</c:v>
                </c:pt>
                <c:pt idx="1486">
                  <c:v>4.3998210000000003E-2</c:v>
                </c:pt>
                <c:pt idx="1487">
                  <c:v>4.3976210000000002E-2</c:v>
                </c:pt>
                <c:pt idx="1488">
                  <c:v>4.3984540000000003E-2</c:v>
                </c:pt>
                <c:pt idx="1489">
                  <c:v>4.3986129999999998E-2</c:v>
                </c:pt>
                <c:pt idx="1490">
                  <c:v>4.3978740000000002E-2</c:v>
                </c:pt>
                <c:pt idx="1491">
                  <c:v>4.4000020000000001E-2</c:v>
                </c:pt>
                <c:pt idx="1492">
                  <c:v>4.397525E-2</c:v>
                </c:pt>
                <c:pt idx="1493">
                  <c:v>4.396568E-2</c:v>
                </c:pt>
                <c:pt idx="1494">
                  <c:v>4.397641E-2</c:v>
                </c:pt>
                <c:pt idx="1495">
                  <c:v>4.3999160000000002E-2</c:v>
                </c:pt>
                <c:pt idx="1496">
                  <c:v>4.3968210000000001E-2</c:v>
                </c:pt>
                <c:pt idx="1497">
                  <c:v>4.3969469999999997E-2</c:v>
                </c:pt>
                <c:pt idx="1498">
                  <c:v>4.3980680000000001E-2</c:v>
                </c:pt>
                <c:pt idx="1499">
                  <c:v>4.3976979999999999E-2</c:v>
                </c:pt>
                <c:pt idx="1500">
                  <c:v>4.3951280000000002E-2</c:v>
                </c:pt>
                <c:pt idx="1501">
                  <c:v>4.3972709999999998E-2</c:v>
                </c:pt>
                <c:pt idx="1502">
                  <c:v>4.3961239999999999E-2</c:v>
                </c:pt>
                <c:pt idx="1503">
                  <c:v>4.3970090000000003E-2</c:v>
                </c:pt>
                <c:pt idx="1504">
                  <c:v>4.3963299999999997E-2</c:v>
                </c:pt>
                <c:pt idx="1505">
                  <c:v>4.39955E-2</c:v>
                </c:pt>
                <c:pt idx="1506">
                  <c:v>4.3973859999999997E-2</c:v>
                </c:pt>
                <c:pt idx="1507">
                  <c:v>4.3975550000000002E-2</c:v>
                </c:pt>
                <c:pt idx="1508">
                  <c:v>4.3958690000000002E-2</c:v>
                </c:pt>
                <c:pt idx="1509">
                  <c:v>4.393126E-2</c:v>
                </c:pt>
                <c:pt idx="1510">
                  <c:v>4.3963179999999998E-2</c:v>
                </c:pt>
                <c:pt idx="1511">
                  <c:v>4.3983960000000002E-2</c:v>
                </c:pt>
                <c:pt idx="1512">
                  <c:v>4.3993070000000002E-2</c:v>
                </c:pt>
                <c:pt idx="1513">
                  <c:v>4.3965259999999999E-2</c:v>
                </c:pt>
                <c:pt idx="1514">
                  <c:v>4.398635E-2</c:v>
                </c:pt>
                <c:pt idx="1515">
                  <c:v>4.3973989999999998E-2</c:v>
                </c:pt>
                <c:pt idx="1516">
                  <c:v>4.3968229999999997E-2</c:v>
                </c:pt>
                <c:pt idx="1517">
                  <c:v>4.3977339999999997E-2</c:v>
                </c:pt>
                <c:pt idx="1518">
                  <c:v>4.3986810000000001E-2</c:v>
                </c:pt>
                <c:pt idx="1519">
                  <c:v>4.3964400000000001E-2</c:v>
                </c:pt>
                <c:pt idx="1520">
                  <c:v>4.3944169999999998E-2</c:v>
                </c:pt>
                <c:pt idx="1521">
                  <c:v>4.3963559999999999E-2</c:v>
                </c:pt>
                <c:pt idx="1522">
                  <c:v>4.3976929999999997E-2</c:v>
                </c:pt>
                <c:pt idx="1523">
                  <c:v>4.3955059999999997E-2</c:v>
                </c:pt>
                <c:pt idx="1524">
                  <c:v>4.3966610000000003E-2</c:v>
                </c:pt>
                <c:pt idx="1525">
                  <c:v>4.39651E-2</c:v>
                </c:pt>
                <c:pt idx="1526">
                  <c:v>4.3966720000000001E-2</c:v>
                </c:pt>
                <c:pt idx="1527">
                  <c:v>4.398991E-2</c:v>
                </c:pt>
                <c:pt idx="1528">
                  <c:v>4.3977269999999999E-2</c:v>
                </c:pt>
                <c:pt idx="1529">
                  <c:v>4.3968630000000002E-2</c:v>
                </c:pt>
                <c:pt idx="1530">
                  <c:v>4.3954449999999999E-2</c:v>
                </c:pt>
                <c:pt idx="1531">
                  <c:v>4.3973730000000003E-2</c:v>
                </c:pt>
                <c:pt idx="1532">
                  <c:v>4.3968359999999998E-2</c:v>
                </c:pt>
                <c:pt idx="1533">
                  <c:v>4.3963000000000002E-2</c:v>
                </c:pt>
                <c:pt idx="1534">
                  <c:v>4.3959709999999999E-2</c:v>
                </c:pt>
                <c:pt idx="1535">
                  <c:v>4.3960689999999997E-2</c:v>
                </c:pt>
                <c:pt idx="1536">
                  <c:v>4.3951530000000003E-2</c:v>
                </c:pt>
                <c:pt idx="1537">
                  <c:v>4.3969710000000002E-2</c:v>
                </c:pt>
                <c:pt idx="1538">
                  <c:v>4.3962189999999998E-2</c:v>
                </c:pt>
                <c:pt idx="1539">
                  <c:v>4.3979039999999997E-2</c:v>
                </c:pt>
                <c:pt idx="1540">
                  <c:v>4.3960010000000001E-2</c:v>
                </c:pt>
                <c:pt idx="1541">
                  <c:v>4.3950959999999997E-2</c:v>
                </c:pt>
                <c:pt idx="1542">
                  <c:v>4.3981239999999998E-2</c:v>
                </c:pt>
                <c:pt idx="1543">
                  <c:v>4.3946039999999999E-2</c:v>
                </c:pt>
                <c:pt idx="1544">
                  <c:v>4.3949139999999998E-2</c:v>
                </c:pt>
                <c:pt idx="1545">
                  <c:v>4.3979989999999997E-2</c:v>
                </c:pt>
                <c:pt idx="1546">
                  <c:v>4.3965120000000003E-2</c:v>
                </c:pt>
                <c:pt idx="1547">
                  <c:v>4.3972999999999998E-2</c:v>
                </c:pt>
                <c:pt idx="1548">
                  <c:v>4.3965379999999998E-2</c:v>
                </c:pt>
                <c:pt idx="1549">
                  <c:v>4.3953930000000002E-2</c:v>
                </c:pt>
                <c:pt idx="1550">
                  <c:v>4.3967239999999998E-2</c:v>
                </c:pt>
                <c:pt idx="1551">
                  <c:v>4.3944030000000002E-2</c:v>
                </c:pt>
                <c:pt idx="1552">
                  <c:v>4.3951980000000002E-2</c:v>
                </c:pt>
                <c:pt idx="1553">
                  <c:v>4.3943830000000003E-2</c:v>
                </c:pt>
                <c:pt idx="1554">
                  <c:v>4.3956170000000003E-2</c:v>
                </c:pt>
                <c:pt idx="1555">
                  <c:v>4.395843E-2</c:v>
                </c:pt>
                <c:pt idx="1556">
                  <c:v>4.3938720000000001E-2</c:v>
                </c:pt>
                <c:pt idx="1557">
                  <c:v>4.3969540000000001E-2</c:v>
                </c:pt>
                <c:pt idx="1558">
                  <c:v>4.3946779999999998E-2</c:v>
                </c:pt>
                <c:pt idx="1559">
                  <c:v>4.3950450000000002E-2</c:v>
                </c:pt>
                <c:pt idx="1560">
                  <c:v>4.3962090000000002E-2</c:v>
                </c:pt>
                <c:pt idx="1561">
                  <c:v>4.3967539999999999E-2</c:v>
                </c:pt>
                <c:pt idx="1562">
                  <c:v>4.3956809999999999E-2</c:v>
                </c:pt>
                <c:pt idx="1563">
                  <c:v>4.3973600000000002E-2</c:v>
                </c:pt>
                <c:pt idx="1564">
                  <c:v>4.3970059999999998E-2</c:v>
                </c:pt>
                <c:pt idx="1565">
                  <c:v>4.3966819999999997E-2</c:v>
                </c:pt>
                <c:pt idx="1566">
                  <c:v>4.3961149999999997E-2</c:v>
                </c:pt>
                <c:pt idx="1567">
                  <c:v>4.3972560000000001E-2</c:v>
                </c:pt>
                <c:pt idx="1568">
                  <c:v>4.3968609999999998E-2</c:v>
                </c:pt>
                <c:pt idx="1569">
                  <c:v>4.396692E-2</c:v>
                </c:pt>
                <c:pt idx="1570">
                  <c:v>4.3956080000000002E-2</c:v>
                </c:pt>
                <c:pt idx="1571">
                  <c:v>4.3946890000000002E-2</c:v>
                </c:pt>
                <c:pt idx="1572">
                  <c:v>4.3957830000000003E-2</c:v>
                </c:pt>
                <c:pt idx="1573">
                  <c:v>4.3958169999999998E-2</c:v>
                </c:pt>
                <c:pt idx="1574">
                  <c:v>4.3940899999999998E-2</c:v>
                </c:pt>
                <c:pt idx="1575">
                  <c:v>4.396622E-2</c:v>
                </c:pt>
                <c:pt idx="1576">
                  <c:v>4.3941139999999997E-2</c:v>
                </c:pt>
                <c:pt idx="1577">
                  <c:v>4.3946260000000001E-2</c:v>
                </c:pt>
                <c:pt idx="1578">
                  <c:v>4.395889E-2</c:v>
                </c:pt>
                <c:pt idx="1579">
                  <c:v>4.395317E-2</c:v>
                </c:pt>
                <c:pt idx="1580">
                  <c:v>4.3949960000000003E-2</c:v>
                </c:pt>
                <c:pt idx="1581">
                  <c:v>4.3946359999999997E-2</c:v>
                </c:pt>
                <c:pt idx="1582">
                  <c:v>4.3937990000000003E-2</c:v>
                </c:pt>
                <c:pt idx="1583">
                  <c:v>4.3948719999999997E-2</c:v>
                </c:pt>
                <c:pt idx="1584">
                  <c:v>4.3943169999999997E-2</c:v>
                </c:pt>
                <c:pt idx="1585">
                  <c:v>4.393743E-2</c:v>
                </c:pt>
                <c:pt idx="1586">
                  <c:v>4.394029E-2</c:v>
                </c:pt>
                <c:pt idx="1587">
                  <c:v>4.3949250000000002E-2</c:v>
                </c:pt>
                <c:pt idx="1588">
                  <c:v>4.3935399999999999E-2</c:v>
                </c:pt>
                <c:pt idx="1589">
                  <c:v>4.3939079999999998E-2</c:v>
                </c:pt>
                <c:pt idx="1590">
                  <c:v>4.3946550000000001E-2</c:v>
                </c:pt>
                <c:pt idx="1591">
                  <c:v>4.3940199999999999E-2</c:v>
                </c:pt>
                <c:pt idx="1592">
                  <c:v>4.394265E-2</c:v>
                </c:pt>
                <c:pt idx="1593">
                  <c:v>4.3926979999999997E-2</c:v>
                </c:pt>
                <c:pt idx="1594">
                  <c:v>4.3919479999999997E-2</c:v>
                </c:pt>
                <c:pt idx="1595">
                  <c:v>4.3945070000000003E-2</c:v>
                </c:pt>
                <c:pt idx="1596">
                  <c:v>4.3949679999999998E-2</c:v>
                </c:pt>
                <c:pt idx="1597">
                  <c:v>4.391424E-2</c:v>
                </c:pt>
                <c:pt idx="1598">
                  <c:v>4.3946859999999997E-2</c:v>
                </c:pt>
                <c:pt idx="1599">
                  <c:v>4.3938030000000003E-2</c:v>
                </c:pt>
                <c:pt idx="1600">
                  <c:v>4.3948330000000001E-2</c:v>
                </c:pt>
                <c:pt idx="1601">
                  <c:v>4.3950330000000003E-2</c:v>
                </c:pt>
                <c:pt idx="1602">
                  <c:v>4.3905310000000003E-2</c:v>
                </c:pt>
                <c:pt idx="1603">
                  <c:v>4.3931690000000002E-2</c:v>
                </c:pt>
                <c:pt idx="1604">
                  <c:v>4.3936780000000002E-2</c:v>
                </c:pt>
                <c:pt idx="1605">
                  <c:v>4.3916869999999997E-2</c:v>
                </c:pt>
                <c:pt idx="1606">
                  <c:v>4.394704E-2</c:v>
                </c:pt>
                <c:pt idx="1607">
                  <c:v>4.3914420000000003E-2</c:v>
                </c:pt>
                <c:pt idx="1608">
                  <c:v>4.3931350000000001E-2</c:v>
                </c:pt>
                <c:pt idx="1609">
                  <c:v>4.3915330000000002E-2</c:v>
                </c:pt>
                <c:pt idx="1610">
                  <c:v>4.391784E-2</c:v>
                </c:pt>
                <c:pt idx="1611">
                  <c:v>4.3907830000000002E-2</c:v>
                </c:pt>
                <c:pt idx="1612">
                  <c:v>4.3908820000000001E-2</c:v>
                </c:pt>
                <c:pt idx="1613">
                  <c:v>4.3949519999999999E-2</c:v>
                </c:pt>
                <c:pt idx="1614">
                  <c:v>4.3921309999999998E-2</c:v>
                </c:pt>
                <c:pt idx="1615">
                  <c:v>4.3925649999999997E-2</c:v>
                </c:pt>
                <c:pt idx="1616">
                  <c:v>4.3919050000000001E-2</c:v>
                </c:pt>
                <c:pt idx="1617">
                  <c:v>4.395048E-2</c:v>
                </c:pt>
                <c:pt idx="1618">
                  <c:v>4.3924049999999999E-2</c:v>
                </c:pt>
                <c:pt idx="1619">
                  <c:v>4.3936250000000003E-2</c:v>
                </c:pt>
                <c:pt idx="1620">
                  <c:v>4.3933420000000001E-2</c:v>
                </c:pt>
                <c:pt idx="1621">
                  <c:v>4.3933840000000002E-2</c:v>
                </c:pt>
                <c:pt idx="1622">
                  <c:v>4.3915620000000002E-2</c:v>
                </c:pt>
                <c:pt idx="1623">
                  <c:v>4.3952310000000001E-2</c:v>
                </c:pt>
                <c:pt idx="1624">
                  <c:v>4.3922509999999998E-2</c:v>
                </c:pt>
                <c:pt idx="1625">
                  <c:v>4.3920679999999997E-2</c:v>
                </c:pt>
                <c:pt idx="1626">
                  <c:v>4.3923959999999998E-2</c:v>
                </c:pt>
                <c:pt idx="1627">
                  <c:v>4.3931690000000002E-2</c:v>
                </c:pt>
                <c:pt idx="1628">
                  <c:v>4.3901219999999998E-2</c:v>
                </c:pt>
                <c:pt idx="1629">
                  <c:v>4.392484E-2</c:v>
                </c:pt>
                <c:pt idx="1630">
                  <c:v>4.3934830000000001E-2</c:v>
                </c:pt>
                <c:pt idx="1631">
                  <c:v>4.392269E-2</c:v>
                </c:pt>
                <c:pt idx="1632">
                  <c:v>4.3913430000000003E-2</c:v>
                </c:pt>
                <c:pt idx="1633">
                  <c:v>4.3899399999999998E-2</c:v>
                </c:pt>
                <c:pt idx="1634">
                  <c:v>4.3937909999999997E-2</c:v>
                </c:pt>
                <c:pt idx="1635">
                  <c:v>4.3913679999999997E-2</c:v>
                </c:pt>
                <c:pt idx="1636">
                  <c:v>4.3908849999999999E-2</c:v>
                </c:pt>
                <c:pt idx="1637">
                  <c:v>4.3927899999999999E-2</c:v>
                </c:pt>
                <c:pt idx="1638">
                  <c:v>4.393238E-2</c:v>
                </c:pt>
                <c:pt idx="1639">
                  <c:v>4.392078E-2</c:v>
                </c:pt>
                <c:pt idx="1640">
                  <c:v>4.3901849999999999E-2</c:v>
                </c:pt>
                <c:pt idx="1641">
                  <c:v>4.3938959999999999E-2</c:v>
                </c:pt>
                <c:pt idx="1642">
                  <c:v>4.3905699999999999E-2</c:v>
                </c:pt>
                <c:pt idx="1643">
                  <c:v>4.3921479999999999E-2</c:v>
                </c:pt>
                <c:pt idx="1644">
                  <c:v>4.3910119999999997E-2</c:v>
                </c:pt>
                <c:pt idx="1645">
                  <c:v>4.3923749999999998E-2</c:v>
                </c:pt>
                <c:pt idx="1646">
                  <c:v>4.3904029999999997E-2</c:v>
                </c:pt>
                <c:pt idx="1647">
                  <c:v>4.3887309999999999E-2</c:v>
                </c:pt>
                <c:pt idx="1648">
                  <c:v>4.3927430000000003E-2</c:v>
                </c:pt>
                <c:pt idx="1649">
                  <c:v>4.3903560000000001E-2</c:v>
                </c:pt>
                <c:pt idx="1650">
                  <c:v>4.3908990000000002E-2</c:v>
                </c:pt>
                <c:pt idx="1651">
                  <c:v>4.3935090000000003E-2</c:v>
                </c:pt>
                <c:pt idx="1652">
                  <c:v>4.3913439999999998E-2</c:v>
                </c:pt>
                <c:pt idx="1653">
                  <c:v>4.3932829999999999E-2</c:v>
                </c:pt>
                <c:pt idx="1654">
                  <c:v>4.3922999999999997E-2</c:v>
                </c:pt>
                <c:pt idx="1655">
                  <c:v>4.392803E-2</c:v>
                </c:pt>
                <c:pt idx="1656">
                  <c:v>4.391072E-2</c:v>
                </c:pt>
                <c:pt idx="1657">
                  <c:v>4.3926109999999997E-2</c:v>
                </c:pt>
                <c:pt idx="1658">
                  <c:v>4.3924610000000003E-2</c:v>
                </c:pt>
                <c:pt idx="1659">
                  <c:v>4.3903699999999997E-2</c:v>
                </c:pt>
                <c:pt idx="1660">
                  <c:v>4.3905270000000003E-2</c:v>
                </c:pt>
                <c:pt idx="1661">
                  <c:v>4.3906380000000002E-2</c:v>
                </c:pt>
                <c:pt idx="1662">
                  <c:v>4.3892109999999998E-2</c:v>
                </c:pt>
                <c:pt idx="1663">
                  <c:v>4.3904039999999998E-2</c:v>
                </c:pt>
                <c:pt idx="1664">
                  <c:v>4.3937869999999997E-2</c:v>
                </c:pt>
                <c:pt idx="1665">
                  <c:v>4.3889110000000002E-2</c:v>
                </c:pt>
                <c:pt idx="1666">
                  <c:v>4.3895919999999998E-2</c:v>
                </c:pt>
                <c:pt idx="1667">
                  <c:v>4.3904659999999998E-2</c:v>
                </c:pt>
                <c:pt idx="1668">
                  <c:v>4.390902E-2</c:v>
                </c:pt>
                <c:pt idx="1669">
                  <c:v>4.3911270000000002E-2</c:v>
                </c:pt>
                <c:pt idx="1670">
                  <c:v>4.3886849999999998E-2</c:v>
                </c:pt>
                <c:pt idx="1671">
                  <c:v>4.3918819999999997E-2</c:v>
                </c:pt>
                <c:pt idx="1672">
                  <c:v>4.3897869999999999E-2</c:v>
                </c:pt>
                <c:pt idx="1673">
                  <c:v>4.3896669999999999E-2</c:v>
                </c:pt>
                <c:pt idx="1674">
                  <c:v>4.3891430000000002E-2</c:v>
                </c:pt>
                <c:pt idx="1675">
                  <c:v>4.3911100000000002E-2</c:v>
                </c:pt>
                <c:pt idx="1676">
                  <c:v>4.389502E-2</c:v>
                </c:pt>
                <c:pt idx="1677">
                  <c:v>4.389796E-2</c:v>
                </c:pt>
                <c:pt idx="1678">
                  <c:v>4.389411E-2</c:v>
                </c:pt>
                <c:pt idx="1679">
                  <c:v>4.3887919999999997E-2</c:v>
                </c:pt>
                <c:pt idx="1680">
                  <c:v>4.3889160000000003E-2</c:v>
                </c:pt>
                <c:pt idx="1681">
                  <c:v>4.3891399999999997E-2</c:v>
                </c:pt>
                <c:pt idx="1682">
                  <c:v>4.3901460000000003E-2</c:v>
                </c:pt>
                <c:pt idx="1683">
                  <c:v>4.389477E-2</c:v>
                </c:pt>
                <c:pt idx="1684">
                  <c:v>4.3871180000000003E-2</c:v>
                </c:pt>
                <c:pt idx="1685">
                  <c:v>4.389701E-2</c:v>
                </c:pt>
                <c:pt idx="1686">
                  <c:v>4.3900410000000001E-2</c:v>
                </c:pt>
                <c:pt idx="1687">
                  <c:v>4.3906479999999998E-2</c:v>
                </c:pt>
                <c:pt idx="1688">
                  <c:v>4.3911390000000002E-2</c:v>
                </c:pt>
                <c:pt idx="1689">
                  <c:v>4.3918730000000003E-2</c:v>
                </c:pt>
                <c:pt idx="1690">
                  <c:v>4.3882070000000002E-2</c:v>
                </c:pt>
                <c:pt idx="1691">
                  <c:v>4.3859259999999997E-2</c:v>
                </c:pt>
                <c:pt idx="1692">
                  <c:v>4.3897859999999997E-2</c:v>
                </c:pt>
                <c:pt idx="1693">
                  <c:v>4.389734E-2</c:v>
                </c:pt>
                <c:pt idx="1694">
                  <c:v>4.3876600000000002E-2</c:v>
                </c:pt>
                <c:pt idx="1695">
                  <c:v>4.3892210000000001E-2</c:v>
                </c:pt>
                <c:pt idx="1696">
                  <c:v>4.3885229999999997E-2</c:v>
                </c:pt>
                <c:pt idx="1697">
                  <c:v>4.3907389999999998E-2</c:v>
                </c:pt>
                <c:pt idx="1698">
                  <c:v>4.3866860000000001E-2</c:v>
                </c:pt>
                <c:pt idx="1699">
                  <c:v>4.389055E-2</c:v>
                </c:pt>
                <c:pt idx="1700">
                  <c:v>4.3862900000000003E-2</c:v>
                </c:pt>
                <c:pt idx="1701">
                  <c:v>4.3887639999999999E-2</c:v>
                </c:pt>
                <c:pt idx="1702">
                  <c:v>4.3902579999999997E-2</c:v>
                </c:pt>
                <c:pt idx="1703">
                  <c:v>4.3871050000000002E-2</c:v>
                </c:pt>
                <c:pt idx="1704">
                  <c:v>4.3876940000000003E-2</c:v>
                </c:pt>
                <c:pt idx="1705">
                  <c:v>4.3891949999999999E-2</c:v>
                </c:pt>
                <c:pt idx="1706">
                  <c:v>4.3884439999999997E-2</c:v>
                </c:pt>
                <c:pt idx="1707">
                  <c:v>4.3881240000000002E-2</c:v>
                </c:pt>
                <c:pt idx="1708">
                  <c:v>4.3871269999999997E-2</c:v>
                </c:pt>
                <c:pt idx="1709">
                  <c:v>4.3872349999999997E-2</c:v>
                </c:pt>
                <c:pt idx="1710">
                  <c:v>4.3895049999999998E-2</c:v>
                </c:pt>
                <c:pt idx="1711">
                  <c:v>4.3867740000000002E-2</c:v>
                </c:pt>
                <c:pt idx="1712">
                  <c:v>4.3885710000000001E-2</c:v>
                </c:pt>
                <c:pt idx="1713">
                  <c:v>4.3882419999999998E-2</c:v>
                </c:pt>
                <c:pt idx="1714">
                  <c:v>4.387274E-2</c:v>
                </c:pt>
                <c:pt idx="1715">
                  <c:v>4.386557E-2</c:v>
                </c:pt>
                <c:pt idx="1716">
                  <c:v>4.387373E-2</c:v>
                </c:pt>
                <c:pt idx="1717">
                  <c:v>4.3889039999999997E-2</c:v>
                </c:pt>
                <c:pt idx="1718">
                  <c:v>4.3884810000000003E-2</c:v>
                </c:pt>
                <c:pt idx="1719">
                  <c:v>4.3864880000000002E-2</c:v>
                </c:pt>
                <c:pt idx="1720">
                  <c:v>4.3868360000000002E-2</c:v>
                </c:pt>
                <c:pt idx="1721">
                  <c:v>4.3885359999999998E-2</c:v>
                </c:pt>
                <c:pt idx="1722">
                  <c:v>4.3869739999999997E-2</c:v>
                </c:pt>
                <c:pt idx="1723">
                  <c:v>4.3881959999999998E-2</c:v>
                </c:pt>
                <c:pt idx="1724">
                  <c:v>4.3865460000000002E-2</c:v>
                </c:pt>
                <c:pt idx="1725">
                  <c:v>4.3858719999999997E-2</c:v>
                </c:pt>
                <c:pt idx="1726">
                  <c:v>4.3857849999999997E-2</c:v>
                </c:pt>
                <c:pt idx="1727">
                  <c:v>4.3881219999999999E-2</c:v>
                </c:pt>
                <c:pt idx="1728">
                  <c:v>4.3866670000000003E-2</c:v>
                </c:pt>
                <c:pt idx="1729">
                  <c:v>4.3863319999999997E-2</c:v>
                </c:pt>
                <c:pt idx="1730">
                  <c:v>4.3875289999999997E-2</c:v>
                </c:pt>
                <c:pt idx="1731">
                  <c:v>4.3872010000000003E-2</c:v>
                </c:pt>
                <c:pt idx="1732">
                  <c:v>4.3861230000000001E-2</c:v>
                </c:pt>
                <c:pt idx="1733">
                  <c:v>4.3854749999999998E-2</c:v>
                </c:pt>
                <c:pt idx="1734">
                  <c:v>4.3851069999999999E-2</c:v>
                </c:pt>
                <c:pt idx="1735">
                  <c:v>4.3844479999999998E-2</c:v>
                </c:pt>
                <c:pt idx="1736">
                  <c:v>4.3872330000000001E-2</c:v>
                </c:pt>
                <c:pt idx="1737">
                  <c:v>4.3861909999999997E-2</c:v>
                </c:pt>
                <c:pt idx="1738">
                  <c:v>4.3867169999999997E-2</c:v>
                </c:pt>
                <c:pt idx="1739">
                  <c:v>4.3887469999999998E-2</c:v>
                </c:pt>
                <c:pt idx="1740">
                  <c:v>4.3862400000000003E-2</c:v>
                </c:pt>
                <c:pt idx="1741">
                  <c:v>4.3859269999999999E-2</c:v>
                </c:pt>
                <c:pt idx="1742">
                  <c:v>4.3856100000000002E-2</c:v>
                </c:pt>
                <c:pt idx="1743">
                  <c:v>4.3855270000000002E-2</c:v>
                </c:pt>
                <c:pt idx="1744">
                  <c:v>4.3860419999999997E-2</c:v>
                </c:pt>
                <c:pt idx="1745">
                  <c:v>4.3862419999999999E-2</c:v>
                </c:pt>
                <c:pt idx="1746">
                  <c:v>4.3853219999999998E-2</c:v>
                </c:pt>
                <c:pt idx="1747">
                  <c:v>4.386731E-2</c:v>
                </c:pt>
                <c:pt idx="1748">
                  <c:v>4.3860240000000002E-2</c:v>
                </c:pt>
                <c:pt idx="1749">
                  <c:v>4.3866589999999997E-2</c:v>
                </c:pt>
                <c:pt idx="1750">
                  <c:v>4.3818990000000002E-2</c:v>
                </c:pt>
                <c:pt idx="1751">
                  <c:v>4.3850460000000001E-2</c:v>
                </c:pt>
                <c:pt idx="1752">
                  <c:v>4.3864100000000003E-2</c:v>
                </c:pt>
                <c:pt idx="1753">
                  <c:v>4.3857460000000001E-2</c:v>
                </c:pt>
                <c:pt idx="1754">
                  <c:v>4.3856760000000002E-2</c:v>
                </c:pt>
                <c:pt idx="1755">
                  <c:v>4.3860740000000002E-2</c:v>
                </c:pt>
                <c:pt idx="1756">
                  <c:v>4.3820730000000002E-2</c:v>
                </c:pt>
                <c:pt idx="1757">
                  <c:v>4.3861120000000003E-2</c:v>
                </c:pt>
                <c:pt idx="1758">
                  <c:v>4.3833379999999998E-2</c:v>
                </c:pt>
                <c:pt idx="1759">
                  <c:v>4.3835350000000002E-2</c:v>
                </c:pt>
                <c:pt idx="1760">
                  <c:v>4.3838879999999997E-2</c:v>
                </c:pt>
                <c:pt idx="1761">
                  <c:v>4.3851220000000003E-2</c:v>
                </c:pt>
                <c:pt idx="1762">
                  <c:v>4.3836199999999999E-2</c:v>
                </c:pt>
                <c:pt idx="1763">
                  <c:v>4.382602E-2</c:v>
                </c:pt>
                <c:pt idx="1764">
                  <c:v>4.3835119999999998E-2</c:v>
                </c:pt>
                <c:pt idx="1765">
                  <c:v>4.3840610000000002E-2</c:v>
                </c:pt>
                <c:pt idx="1766">
                  <c:v>4.3859059999999998E-2</c:v>
                </c:pt>
                <c:pt idx="1767">
                  <c:v>4.3820900000000003E-2</c:v>
                </c:pt>
                <c:pt idx="1768">
                  <c:v>4.3817670000000003E-2</c:v>
                </c:pt>
                <c:pt idx="1769">
                  <c:v>4.3849069999999997E-2</c:v>
                </c:pt>
                <c:pt idx="1770">
                  <c:v>4.3825200000000002E-2</c:v>
                </c:pt>
                <c:pt idx="1771">
                  <c:v>4.3802170000000001E-2</c:v>
                </c:pt>
                <c:pt idx="1772">
                  <c:v>4.3863699999999999E-2</c:v>
                </c:pt>
                <c:pt idx="1773">
                  <c:v>4.3832110000000001E-2</c:v>
                </c:pt>
                <c:pt idx="1774">
                  <c:v>4.3814329999999999E-2</c:v>
                </c:pt>
                <c:pt idx="1775">
                  <c:v>4.3826259999999999E-2</c:v>
                </c:pt>
                <c:pt idx="1776">
                  <c:v>4.3827480000000002E-2</c:v>
                </c:pt>
                <c:pt idx="1777">
                  <c:v>4.3830090000000002E-2</c:v>
                </c:pt>
                <c:pt idx="1778">
                  <c:v>4.3824700000000001E-2</c:v>
                </c:pt>
                <c:pt idx="1779">
                  <c:v>4.3833480000000001E-2</c:v>
                </c:pt>
                <c:pt idx="1780">
                  <c:v>4.382262E-2</c:v>
                </c:pt>
                <c:pt idx="1781">
                  <c:v>4.3815199999999999E-2</c:v>
                </c:pt>
                <c:pt idx="1782">
                  <c:v>4.3802519999999998E-2</c:v>
                </c:pt>
                <c:pt idx="1783">
                  <c:v>4.3840560000000001E-2</c:v>
                </c:pt>
                <c:pt idx="1784">
                  <c:v>4.3824269999999999E-2</c:v>
                </c:pt>
                <c:pt idx="1785">
                  <c:v>4.3816880000000002E-2</c:v>
                </c:pt>
                <c:pt idx="1786">
                  <c:v>4.383857E-2</c:v>
                </c:pt>
                <c:pt idx="1787">
                  <c:v>4.3825009999999998E-2</c:v>
                </c:pt>
                <c:pt idx="1788">
                  <c:v>4.3805259999999999E-2</c:v>
                </c:pt>
                <c:pt idx="1789">
                  <c:v>4.3840610000000002E-2</c:v>
                </c:pt>
                <c:pt idx="1790">
                  <c:v>4.3829069999999998E-2</c:v>
                </c:pt>
                <c:pt idx="1791">
                  <c:v>4.3794720000000002E-2</c:v>
                </c:pt>
                <c:pt idx="1792">
                  <c:v>4.3824160000000001E-2</c:v>
                </c:pt>
                <c:pt idx="1793">
                  <c:v>4.3832070000000001E-2</c:v>
                </c:pt>
                <c:pt idx="1794">
                  <c:v>4.3807659999999998E-2</c:v>
                </c:pt>
                <c:pt idx="1795">
                  <c:v>4.3816790000000001E-2</c:v>
                </c:pt>
                <c:pt idx="1796">
                  <c:v>4.381347E-2</c:v>
                </c:pt>
                <c:pt idx="1797">
                  <c:v>4.3805690000000001E-2</c:v>
                </c:pt>
                <c:pt idx="1798">
                  <c:v>4.3812490000000003E-2</c:v>
                </c:pt>
                <c:pt idx="1799">
                  <c:v>4.382904E-2</c:v>
                </c:pt>
                <c:pt idx="1800">
                  <c:v>4.3795069999999998E-2</c:v>
                </c:pt>
                <c:pt idx="1801">
                  <c:v>4.3818320000000001E-2</c:v>
                </c:pt>
                <c:pt idx="1802">
                  <c:v>4.3822229999999997E-2</c:v>
                </c:pt>
                <c:pt idx="1803">
                  <c:v>4.379823E-2</c:v>
                </c:pt>
                <c:pt idx="1804">
                  <c:v>4.3833209999999997E-2</c:v>
                </c:pt>
                <c:pt idx="1805">
                  <c:v>4.381003E-2</c:v>
                </c:pt>
                <c:pt idx="1806">
                  <c:v>4.3809269999999997E-2</c:v>
                </c:pt>
                <c:pt idx="1807">
                  <c:v>4.3814869999999999E-2</c:v>
                </c:pt>
                <c:pt idx="1808">
                  <c:v>4.3799020000000001E-2</c:v>
                </c:pt>
                <c:pt idx="1809">
                  <c:v>4.3812440000000001E-2</c:v>
                </c:pt>
                <c:pt idx="1810">
                  <c:v>4.3798049999999998E-2</c:v>
                </c:pt>
                <c:pt idx="1811">
                  <c:v>4.3812990000000003E-2</c:v>
                </c:pt>
                <c:pt idx="1812">
                  <c:v>4.3821829999999999E-2</c:v>
                </c:pt>
                <c:pt idx="1813">
                  <c:v>4.379338E-2</c:v>
                </c:pt>
                <c:pt idx="1814">
                  <c:v>4.3821840000000001E-2</c:v>
                </c:pt>
                <c:pt idx="1815">
                  <c:v>4.3825839999999998E-2</c:v>
                </c:pt>
                <c:pt idx="1816">
                  <c:v>4.3761399999999999E-2</c:v>
                </c:pt>
                <c:pt idx="1817">
                  <c:v>4.3767670000000002E-2</c:v>
                </c:pt>
                <c:pt idx="1818">
                  <c:v>4.382113E-2</c:v>
                </c:pt>
                <c:pt idx="1819">
                  <c:v>4.3807480000000003E-2</c:v>
                </c:pt>
                <c:pt idx="1820">
                  <c:v>4.3790660000000002E-2</c:v>
                </c:pt>
                <c:pt idx="1821">
                  <c:v>4.3783040000000002E-2</c:v>
                </c:pt>
                <c:pt idx="1822">
                  <c:v>4.3771659999999997E-2</c:v>
                </c:pt>
                <c:pt idx="1823">
                  <c:v>4.3781569999999999E-2</c:v>
                </c:pt>
                <c:pt idx="1824">
                  <c:v>4.3810839999999997E-2</c:v>
                </c:pt>
                <c:pt idx="1825">
                  <c:v>4.3771949999999997E-2</c:v>
                </c:pt>
                <c:pt idx="1826">
                  <c:v>4.3789120000000001E-2</c:v>
                </c:pt>
                <c:pt idx="1827">
                  <c:v>4.381372E-2</c:v>
                </c:pt>
                <c:pt idx="1828">
                  <c:v>4.3779600000000002E-2</c:v>
                </c:pt>
                <c:pt idx="1829">
                  <c:v>4.3787029999999998E-2</c:v>
                </c:pt>
                <c:pt idx="1830">
                  <c:v>4.3793560000000002E-2</c:v>
                </c:pt>
                <c:pt idx="1831">
                  <c:v>4.3795090000000002E-2</c:v>
                </c:pt>
                <c:pt idx="1832">
                  <c:v>4.3792780000000003E-2</c:v>
                </c:pt>
                <c:pt idx="1833">
                  <c:v>4.3754929999999997E-2</c:v>
                </c:pt>
                <c:pt idx="1834">
                  <c:v>4.3772119999999998E-2</c:v>
                </c:pt>
                <c:pt idx="1835">
                  <c:v>4.3761849999999998E-2</c:v>
                </c:pt>
                <c:pt idx="1836">
                  <c:v>4.3789149999999999E-2</c:v>
                </c:pt>
                <c:pt idx="1837">
                  <c:v>4.3786539999999999E-2</c:v>
                </c:pt>
                <c:pt idx="1838">
                  <c:v>4.3793899999999997E-2</c:v>
                </c:pt>
                <c:pt idx="1839">
                  <c:v>4.3794359999999997E-2</c:v>
                </c:pt>
                <c:pt idx="1840">
                  <c:v>4.3804830000000003E-2</c:v>
                </c:pt>
                <c:pt idx="1841">
                  <c:v>4.3803439999999999E-2</c:v>
                </c:pt>
                <c:pt idx="1842">
                  <c:v>4.3845700000000001E-2</c:v>
                </c:pt>
                <c:pt idx="1843">
                  <c:v>4.3795639999999997E-2</c:v>
                </c:pt>
                <c:pt idx="1844">
                  <c:v>4.3810889999999998E-2</c:v>
                </c:pt>
                <c:pt idx="1845">
                  <c:v>4.383919E-2</c:v>
                </c:pt>
                <c:pt idx="1846">
                  <c:v>4.3835489999999998E-2</c:v>
                </c:pt>
                <c:pt idx="1847">
                  <c:v>4.3833400000000002E-2</c:v>
                </c:pt>
                <c:pt idx="1848">
                  <c:v>4.3816870000000001E-2</c:v>
                </c:pt>
                <c:pt idx="1849">
                  <c:v>4.3885269999999997E-2</c:v>
                </c:pt>
                <c:pt idx="1850">
                  <c:v>4.3906090000000002E-2</c:v>
                </c:pt>
                <c:pt idx="1851">
                  <c:v>4.3872380000000002E-2</c:v>
                </c:pt>
                <c:pt idx="1852">
                  <c:v>4.3895650000000001E-2</c:v>
                </c:pt>
                <c:pt idx="1853">
                  <c:v>4.3901080000000002E-2</c:v>
                </c:pt>
                <c:pt idx="1854">
                  <c:v>4.3883110000000003E-2</c:v>
                </c:pt>
                <c:pt idx="1855">
                  <c:v>4.3914660000000001E-2</c:v>
                </c:pt>
                <c:pt idx="1856">
                  <c:v>4.389941E-2</c:v>
                </c:pt>
                <c:pt idx="1857">
                  <c:v>4.3879689999999999E-2</c:v>
                </c:pt>
                <c:pt idx="1858">
                  <c:v>4.3887700000000002E-2</c:v>
                </c:pt>
                <c:pt idx="1859">
                  <c:v>4.3925020000000002E-2</c:v>
                </c:pt>
                <c:pt idx="1860">
                  <c:v>4.3937039999999997E-2</c:v>
                </c:pt>
                <c:pt idx="1861">
                  <c:v>4.3908599999999999E-2</c:v>
                </c:pt>
                <c:pt idx="1862">
                  <c:v>4.3944089999999998E-2</c:v>
                </c:pt>
                <c:pt idx="1863">
                  <c:v>4.3921500000000002E-2</c:v>
                </c:pt>
                <c:pt idx="1864">
                  <c:v>4.3927099999999997E-2</c:v>
                </c:pt>
                <c:pt idx="1865">
                  <c:v>4.3945240000000003E-2</c:v>
                </c:pt>
                <c:pt idx="1866">
                  <c:v>4.394783E-2</c:v>
                </c:pt>
                <c:pt idx="1867">
                  <c:v>4.395715E-2</c:v>
                </c:pt>
                <c:pt idx="1868">
                  <c:v>4.3947939999999998E-2</c:v>
                </c:pt>
                <c:pt idx="1869">
                  <c:v>4.3964900000000001E-2</c:v>
                </c:pt>
                <c:pt idx="1870">
                  <c:v>4.3942740000000001E-2</c:v>
                </c:pt>
                <c:pt idx="1871">
                  <c:v>4.3950660000000003E-2</c:v>
                </c:pt>
                <c:pt idx="1872">
                  <c:v>4.3989E-2</c:v>
                </c:pt>
                <c:pt idx="1873">
                  <c:v>4.3958379999999998E-2</c:v>
                </c:pt>
                <c:pt idx="1874">
                  <c:v>4.3976460000000002E-2</c:v>
                </c:pt>
                <c:pt idx="1875">
                  <c:v>4.3987449999999997E-2</c:v>
                </c:pt>
                <c:pt idx="1876">
                  <c:v>4.4005839999999997E-2</c:v>
                </c:pt>
                <c:pt idx="1877">
                  <c:v>4.3988180000000002E-2</c:v>
                </c:pt>
                <c:pt idx="1878">
                  <c:v>4.3993110000000002E-2</c:v>
                </c:pt>
                <c:pt idx="1879">
                  <c:v>4.3995659999999999E-2</c:v>
                </c:pt>
                <c:pt idx="1880">
                  <c:v>4.4012540000000003E-2</c:v>
                </c:pt>
                <c:pt idx="1881">
                  <c:v>4.398701E-2</c:v>
                </c:pt>
                <c:pt idx="1882">
                  <c:v>4.4000789999999998E-2</c:v>
                </c:pt>
                <c:pt idx="1883">
                  <c:v>4.3993709999999998E-2</c:v>
                </c:pt>
                <c:pt idx="1884">
                  <c:v>4.4001930000000002E-2</c:v>
                </c:pt>
                <c:pt idx="1885">
                  <c:v>4.402967E-2</c:v>
                </c:pt>
                <c:pt idx="1886">
                  <c:v>4.4022279999999997E-2</c:v>
                </c:pt>
                <c:pt idx="1887">
                  <c:v>4.3998919999999997E-2</c:v>
                </c:pt>
                <c:pt idx="1888">
                  <c:v>4.4032410000000001E-2</c:v>
                </c:pt>
                <c:pt idx="1889">
                  <c:v>4.4048209999999997E-2</c:v>
                </c:pt>
                <c:pt idx="1890">
                  <c:v>4.4000079999999997E-2</c:v>
                </c:pt>
                <c:pt idx="1891">
                  <c:v>4.4016659999999999E-2</c:v>
                </c:pt>
                <c:pt idx="1892">
                  <c:v>4.4039210000000002E-2</c:v>
                </c:pt>
                <c:pt idx="1893">
                  <c:v>4.4019679999999999E-2</c:v>
                </c:pt>
                <c:pt idx="1894">
                  <c:v>4.4040410000000002E-2</c:v>
                </c:pt>
                <c:pt idx="1895">
                  <c:v>4.401476E-2</c:v>
                </c:pt>
                <c:pt idx="1896">
                  <c:v>4.4049900000000003E-2</c:v>
                </c:pt>
                <c:pt idx="1897">
                  <c:v>4.4028850000000001E-2</c:v>
                </c:pt>
                <c:pt idx="1898">
                  <c:v>4.4049199999999997E-2</c:v>
                </c:pt>
                <c:pt idx="1899">
                  <c:v>4.4049289999999998E-2</c:v>
                </c:pt>
                <c:pt idx="1900">
                  <c:v>4.405398E-2</c:v>
                </c:pt>
                <c:pt idx="1901">
                  <c:v>4.4046080000000001E-2</c:v>
                </c:pt>
                <c:pt idx="1902">
                  <c:v>4.4068660000000003E-2</c:v>
                </c:pt>
                <c:pt idx="1903">
                  <c:v>4.4075820000000002E-2</c:v>
                </c:pt>
                <c:pt idx="1904">
                  <c:v>4.4092989999999999E-2</c:v>
                </c:pt>
                <c:pt idx="1905">
                  <c:v>4.4071689999999997E-2</c:v>
                </c:pt>
                <c:pt idx="1906">
                  <c:v>4.4083249999999997E-2</c:v>
                </c:pt>
                <c:pt idx="1907">
                  <c:v>4.4095870000000002E-2</c:v>
                </c:pt>
                <c:pt idx="1908">
                  <c:v>4.409971E-2</c:v>
                </c:pt>
                <c:pt idx="1909">
                  <c:v>4.4095450000000001E-2</c:v>
                </c:pt>
                <c:pt idx="1910">
                  <c:v>4.4119980000000003E-2</c:v>
                </c:pt>
                <c:pt idx="1911">
                  <c:v>4.4104740000000003E-2</c:v>
                </c:pt>
                <c:pt idx="1912">
                  <c:v>4.410008E-2</c:v>
                </c:pt>
                <c:pt idx="1913">
                  <c:v>4.409896E-2</c:v>
                </c:pt>
                <c:pt idx="1914">
                  <c:v>4.4107069999999998E-2</c:v>
                </c:pt>
                <c:pt idx="1915">
                  <c:v>4.4134E-2</c:v>
                </c:pt>
                <c:pt idx="1916">
                  <c:v>4.4114630000000002E-2</c:v>
                </c:pt>
                <c:pt idx="1917">
                  <c:v>4.4126890000000002E-2</c:v>
                </c:pt>
                <c:pt idx="1918">
                  <c:v>4.4155609999999998E-2</c:v>
                </c:pt>
                <c:pt idx="1919">
                  <c:v>4.415939E-2</c:v>
                </c:pt>
                <c:pt idx="1920">
                  <c:v>4.4156470000000003E-2</c:v>
                </c:pt>
                <c:pt idx="1921">
                  <c:v>4.4171519999999999E-2</c:v>
                </c:pt>
                <c:pt idx="1922">
                  <c:v>4.4157710000000003E-2</c:v>
                </c:pt>
                <c:pt idx="1923">
                  <c:v>4.4170880000000003E-2</c:v>
                </c:pt>
                <c:pt idx="1924">
                  <c:v>4.4190960000000001E-2</c:v>
                </c:pt>
                <c:pt idx="1925">
                  <c:v>4.418122E-2</c:v>
                </c:pt>
                <c:pt idx="1926">
                  <c:v>4.4187230000000001E-2</c:v>
                </c:pt>
                <c:pt idx="1927">
                  <c:v>4.4158019999999999E-2</c:v>
                </c:pt>
                <c:pt idx="1928">
                  <c:v>4.4160720000000001E-2</c:v>
                </c:pt>
                <c:pt idx="1929">
                  <c:v>4.4147230000000003E-2</c:v>
                </c:pt>
                <c:pt idx="1930">
                  <c:v>4.418557E-2</c:v>
                </c:pt>
                <c:pt idx="1931">
                  <c:v>4.4196359999999997E-2</c:v>
                </c:pt>
                <c:pt idx="1932">
                  <c:v>4.4206240000000001E-2</c:v>
                </c:pt>
                <c:pt idx="1933">
                  <c:v>4.4184180000000003E-2</c:v>
                </c:pt>
                <c:pt idx="1934">
                  <c:v>4.4176350000000003E-2</c:v>
                </c:pt>
                <c:pt idx="1935">
                  <c:v>4.4191019999999998E-2</c:v>
                </c:pt>
                <c:pt idx="1936">
                  <c:v>4.4186700000000002E-2</c:v>
                </c:pt>
                <c:pt idx="1937">
                  <c:v>4.4207040000000003E-2</c:v>
                </c:pt>
                <c:pt idx="1938">
                  <c:v>4.422823E-2</c:v>
                </c:pt>
                <c:pt idx="1939">
                  <c:v>4.4176880000000002E-2</c:v>
                </c:pt>
                <c:pt idx="1940">
                  <c:v>4.4170510000000003E-2</c:v>
                </c:pt>
                <c:pt idx="1941">
                  <c:v>4.4197029999999998E-2</c:v>
                </c:pt>
                <c:pt idx="1942">
                  <c:v>4.4209579999999998E-2</c:v>
                </c:pt>
                <c:pt idx="1943">
                  <c:v>4.4193200000000002E-2</c:v>
                </c:pt>
                <c:pt idx="1944">
                  <c:v>4.4174900000000003E-2</c:v>
                </c:pt>
                <c:pt idx="1945">
                  <c:v>4.4179509999999998E-2</c:v>
                </c:pt>
                <c:pt idx="1946">
                  <c:v>4.4173070000000002E-2</c:v>
                </c:pt>
                <c:pt idx="1947">
                  <c:v>4.4187110000000002E-2</c:v>
                </c:pt>
                <c:pt idx="1948">
                  <c:v>4.4207490000000002E-2</c:v>
                </c:pt>
                <c:pt idx="1949">
                  <c:v>4.419737E-2</c:v>
                </c:pt>
                <c:pt idx="1950">
                  <c:v>4.418279E-2</c:v>
                </c:pt>
                <c:pt idx="1951">
                  <c:v>4.4174230000000002E-2</c:v>
                </c:pt>
                <c:pt idx="1952">
                  <c:v>4.4171630000000003E-2</c:v>
                </c:pt>
                <c:pt idx="1953">
                  <c:v>4.4155449999999999E-2</c:v>
                </c:pt>
                <c:pt idx="1954">
                  <c:v>4.4152799999999999E-2</c:v>
                </c:pt>
                <c:pt idx="1955">
                  <c:v>4.4162159999999999E-2</c:v>
                </c:pt>
                <c:pt idx="1956">
                  <c:v>4.4168510000000001E-2</c:v>
                </c:pt>
                <c:pt idx="1957">
                  <c:v>4.4144910000000002E-2</c:v>
                </c:pt>
                <c:pt idx="1958">
                  <c:v>4.414647E-2</c:v>
                </c:pt>
                <c:pt idx="1959">
                  <c:v>4.4145650000000002E-2</c:v>
                </c:pt>
                <c:pt idx="1960">
                  <c:v>4.4140079999999998E-2</c:v>
                </c:pt>
                <c:pt idx="1961">
                  <c:v>4.415384E-2</c:v>
                </c:pt>
                <c:pt idx="1962">
                  <c:v>4.4127930000000003E-2</c:v>
                </c:pt>
                <c:pt idx="1963">
                  <c:v>4.4145110000000001E-2</c:v>
                </c:pt>
                <c:pt idx="1964">
                  <c:v>4.4142870000000001E-2</c:v>
                </c:pt>
                <c:pt idx="1965">
                  <c:v>4.4157299999999997E-2</c:v>
                </c:pt>
                <c:pt idx="1966">
                  <c:v>4.4174020000000001E-2</c:v>
                </c:pt>
                <c:pt idx="1967">
                  <c:v>4.4142239999999999E-2</c:v>
                </c:pt>
                <c:pt idx="1968">
                  <c:v>4.4106470000000002E-2</c:v>
                </c:pt>
                <c:pt idx="1969">
                  <c:v>4.4146810000000002E-2</c:v>
                </c:pt>
                <c:pt idx="1970">
                  <c:v>4.4162430000000003E-2</c:v>
                </c:pt>
                <c:pt idx="1971">
                  <c:v>4.4131299999999998E-2</c:v>
                </c:pt>
                <c:pt idx="1972">
                  <c:v>4.4151639999999999E-2</c:v>
                </c:pt>
                <c:pt idx="1973">
                  <c:v>4.413856E-2</c:v>
                </c:pt>
                <c:pt idx="1974">
                  <c:v>4.4129670000000003E-2</c:v>
                </c:pt>
                <c:pt idx="1975">
                  <c:v>4.4138459999999997E-2</c:v>
                </c:pt>
                <c:pt idx="1976">
                  <c:v>4.4151509999999998E-2</c:v>
                </c:pt>
                <c:pt idx="1977">
                  <c:v>4.4139690000000002E-2</c:v>
                </c:pt>
                <c:pt idx="1978">
                  <c:v>4.4154289999999999E-2</c:v>
                </c:pt>
                <c:pt idx="1979">
                  <c:v>4.4113289999999999E-2</c:v>
                </c:pt>
                <c:pt idx="1980">
                  <c:v>4.4140459999999999E-2</c:v>
                </c:pt>
                <c:pt idx="1981">
                  <c:v>4.410207E-2</c:v>
                </c:pt>
                <c:pt idx="1982">
                  <c:v>4.4162760000000002E-2</c:v>
                </c:pt>
                <c:pt idx="1983">
                  <c:v>4.4126619999999998E-2</c:v>
                </c:pt>
                <c:pt idx="1984">
                  <c:v>4.4151269999999999E-2</c:v>
                </c:pt>
                <c:pt idx="1985">
                  <c:v>4.4152499999999997E-2</c:v>
                </c:pt>
                <c:pt idx="1986">
                  <c:v>4.4135199999999999E-2</c:v>
                </c:pt>
                <c:pt idx="1987">
                  <c:v>4.414187E-2</c:v>
                </c:pt>
                <c:pt idx="1988">
                  <c:v>4.4143040000000001E-2</c:v>
                </c:pt>
                <c:pt idx="1989">
                  <c:v>4.4140119999999998E-2</c:v>
                </c:pt>
                <c:pt idx="1990">
                  <c:v>4.4126869999999999E-2</c:v>
                </c:pt>
                <c:pt idx="1991">
                  <c:v>4.4107220000000003E-2</c:v>
                </c:pt>
                <c:pt idx="1992">
                  <c:v>4.4133730000000003E-2</c:v>
                </c:pt>
                <c:pt idx="1993">
                  <c:v>4.413798E-2</c:v>
                </c:pt>
                <c:pt idx="1994">
                  <c:v>4.4130259999999998E-2</c:v>
                </c:pt>
                <c:pt idx="1995">
                  <c:v>4.4129050000000003E-2</c:v>
                </c:pt>
                <c:pt idx="1996">
                  <c:v>4.4120020000000003E-2</c:v>
                </c:pt>
                <c:pt idx="1997">
                  <c:v>4.4125449999999997E-2</c:v>
                </c:pt>
                <c:pt idx="1998">
                  <c:v>4.4134609999999998E-2</c:v>
                </c:pt>
                <c:pt idx="1999">
                  <c:v>4.415997E-2</c:v>
                </c:pt>
                <c:pt idx="2000">
                  <c:v>4.4153289999999998E-2</c:v>
                </c:pt>
                <c:pt idx="2001">
                  <c:v>4.4122540000000002E-2</c:v>
                </c:pt>
                <c:pt idx="2002">
                  <c:v>4.4138700000000003E-2</c:v>
                </c:pt>
                <c:pt idx="2003">
                  <c:v>4.4134960000000001E-2</c:v>
                </c:pt>
                <c:pt idx="2004">
                  <c:v>4.4123549999999997E-2</c:v>
                </c:pt>
                <c:pt idx="2005">
                  <c:v>4.4134310000000003E-2</c:v>
                </c:pt>
                <c:pt idx="2006">
                  <c:v>4.4127479999999997E-2</c:v>
                </c:pt>
                <c:pt idx="2007">
                  <c:v>4.4121800000000003E-2</c:v>
                </c:pt>
                <c:pt idx="2008">
                  <c:v>4.4099380000000001E-2</c:v>
                </c:pt>
                <c:pt idx="2009">
                  <c:v>4.4160640000000001E-2</c:v>
                </c:pt>
                <c:pt idx="2010">
                  <c:v>4.413065E-2</c:v>
                </c:pt>
                <c:pt idx="2011">
                  <c:v>4.4132640000000001E-2</c:v>
                </c:pt>
                <c:pt idx="2012">
                  <c:v>4.414448E-2</c:v>
                </c:pt>
                <c:pt idx="2013">
                  <c:v>4.4140350000000002E-2</c:v>
                </c:pt>
                <c:pt idx="2014">
                  <c:v>4.412435E-2</c:v>
                </c:pt>
                <c:pt idx="2015">
                  <c:v>4.4136790000000002E-2</c:v>
                </c:pt>
                <c:pt idx="2016">
                  <c:v>4.415475E-2</c:v>
                </c:pt>
                <c:pt idx="2017">
                  <c:v>4.4134880000000001E-2</c:v>
                </c:pt>
                <c:pt idx="2018">
                  <c:v>4.4158759999999998E-2</c:v>
                </c:pt>
                <c:pt idx="2019">
                  <c:v>4.4114090000000002E-2</c:v>
                </c:pt>
                <c:pt idx="2020">
                  <c:v>4.4126840000000001E-2</c:v>
                </c:pt>
                <c:pt idx="2021">
                  <c:v>4.4122790000000002E-2</c:v>
                </c:pt>
                <c:pt idx="2022">
                  <c:v>4.4163710000000002E-2</c:v>
                </c:pt>
                <c:pt idx="2023">
                  <c:v>4.4152820000000002E-2</c:v>
                </c:pt>
                <c:pt idx="2024">
                  <c:v>4.4128380000000002E-2</c:v>
                </c:pt>
                <c:pt idx="2025">
                  <c:v>4.4127680000000002E-2</c:v>
                </c:pt>
                <c:pt idx="2026">
                  <c:v>4.4118869999999998E-2</c:v>
                </c:pt>
                <c:pt idx="2027">
                  <c:v>4.4121960000000002E-2</c:v>
                </c:pt>
                <c:pt idx="2028">
                  <c:v>4.4153659999999997E-2</c:v>
                </c:pt>
                <c:pt idx="2029">
                  <c:v>4.4146009999999999E-2</c:v>
                </c:pt>
                <c:pt idx="2030">
                  <c:v>4.4145049999999998E-2</c:v>
                </c:pt>
                <c:pt idx="2031">
                  <c:v>4.4135019999999997E-2</c:v>
                </c:pt>
                <c:pt idx="2032">
                  <c:v>4.412978E-2</c:v>
                </c:pt>
                <c:pt idx="2033">
                  <c:v>4.4129300000000003E-2</c:v>
                </c:pt>
                <c:pt idx="2034">
                  <c:v>4.4157450000000001E-2</c:v>
                </c:pt>
                <c:pt idx="2035">
                  <c:v>4.4108469999999997E-2</c:v>
                </c:pt>
                <c:pt idx="2036">
                  <c:v>4.4151679999999999E-2</c:v>
                </c:pt>
                <c:pt idx="2037">
                  <c:v>4.4153009999999999E-2</c:v>
                </c:pt>
                <c:pt idx="2038">
                  <c:v>4.413073E-2</c:v>
                </c:pt>
                <c:pt idx="2039">
                  <c:v>4.4132699999999997E-2</c:v>
                </c:pt>
                <c:pt idx="2040">
                  <c:v>4.4145040000000003E-2</c:v>
                </c:pt>
                <c:pt idx="2041">
                  <c:v>4.411984E-2</c:v>
                </c:pt>
                <c:pt idx="2042">
                  <c:v>4.4146850000000001E-2</c:v>
                </c:pt>
                <c:pt idx="2043">
                  <c:v>4.410364E-2</c:v>
                </c:pt>
                <c:pt idx="2044">
                  <c:v>4.415177E-2</c:v>
                </c:pt>
                <c:pt idx="2045">
                  <c:v>4.4125270000000001E-2</c:v>
                </c:pt>
                <c:pt idx="2046">
                  <c:v>4.414684E-2</c:v>
                </c:pt>
                <c:pt idx="2047">
                  <c:v>4.4126060000000002E-2</c:v>
                </c:pt>
                <c:pt idx="2048">
                  <c:v>4.4118749999999998E-2</c:v>
                </c:pt>
                <c:pt idx="2049">
                  <c:v>4.4122050000000003E-2</c:v>
                </c:pt>
                <c:pt idx="2050">
                  <c:v>4.4105800000000001E-2</c:v>
                </c:pt>
                <c:pt idx="2051">
                  <c:v>4.4124049999999998E-2</c:v>
                </c:pt>
                <c:pt idx="2052">
                  <c:v>4.4129250000000002E-2</c:v>
                </c:pt>
                <c:pt idx="2053">
                  <c:v>4.415181E-2</c:v>
                </c:pt>
                <c:pt idx="2054">
                  <c:v>4.4141470000000002E-2</c:v>
                </c:pt>
                <c:pt idx="2055">
                  <c:v>4.4140800000000001E-2</c:v>
                </c:pt>
                <c:pt idx="2056">
                  <c:v>4.413313E-2</c:v>
                </c:pt>
                <c:pt idx="2057">
                  <c:v>4.4145049999999998E-2</c:v>
                </c:pt>
                <c:pt idx="2058">
                  <c:v>4.4136040000000001E-2</c:v>
                </c:pt>
                <c:pt idx="2059">
                  <c:v>4.4142239999999999E-2</c:v>
                </c:pt>
                <c:pt idx="2060">
                  <c:v>4.4142269999999997E-2</c:v>
                </c:pt>
                <c:pt idx="2061">
                  <c:v>4.413421E-2</c:v>
                </c:pt>
                <c:pt idx="2062">
                  <c:v>4.4122630000000003E-2</c:v>
                </c:pt>
                <c:pt idx="2063">
                  <c:v>4.4106569999999998E-2</c:v>
                </c:pt>
                <c:pt idx="2064">
                  <c:v>4.4157420000000003E-2</c:v>
                </c:pt>
                <c:pt idx="2065">
                  <c:v>4.412087E-2</c:v>
                </c:pt>
                <c:pt idx="2066">
                  <c:v>4.4132579999999998E-2</c:v>
                </c:pt>
                <c:pt idx="2067">
                  <c:v>4.4115849999999998E-2</c:v>
                </c:pt>
                <c:pt idx="2068">
                  <c:v>4.412228E-2</c:v>
                </c:pt>
                <c:pt idx="2069">
                  <c:v>4.4129069999999999E-2</c:v>
                </c:pt>
                <c:pt idx="2070">
                  <c:v>4.4103490000000002E-2</c:v>
                </c:pt>
                <c:pt idx="2071">
                  <c:v>4.413309E-2</c:v>
                </c:pt>
                <c:pt idx="2072">
                  <c:v>4.4133749999999999E-2</c:v>
                </c:pt>
                <c:pt idx="2073">
                  <c:v>4.4141510000000002E-2</c:v>
                </c:pt>
                <c:pt idx="2074">
                  <c:v>4.4150019999999998E-2</c:v>
                </c:pt>
                <c:pt idx="2075">
                  <c:v>4.4114399999999998E-2</c:v>
                </c:pt>
                <c:pt idx="2076">
                  <c:v>4.4149849999999997E-2</c:v>
                </c:pt>
                <c:pt idx="2077">
                  <c:v>4.4125280000000003E-2</c:v>
                </c:pt>
                <c:pt idx="2078">
                  <c:v>4.4123809999999999E-2</c:v>
                </c:pt>
                <c:pt idx="2079">
                  <c:v>4.413479E-2</c:v>
                </c:pt>
                <c:pt idx="2080">
                  <c:v>4.412518E-2</c:v>
                </c:pt>
                <c:pt idx="2081">
                  <c:v>4.4141220000000002E-2</c:v>
                </c:pt>
                <c:pt idx="2082">
                  <c:v>4.4133989999999998E-2</c:v>
                </c:pt>
                <c:pt idx="2083">
                  <c:v>4.4111589999999999E-2</c:v>
                </c:pt>
                <c:pt idx="2084">
                  <c:v>4.4121599999999997E-2</c:v>
                </c:pt>
                <c:pt idx="2085">
                  <c:v>4.4149710000000002E-2</c:v>
                </c:pt>
                <c:pt idx="2086">
                  <c:v>4.4136109999999999E-2</c:v>
                </c:pt>
                <c:pt idx="2087">
                  <c:v>4.4131339999999998E-2</c:v>
                </c:pt>
                <c:pt idx="2088">
                  <c:v>4.4132409999999997E-2</c:v>
                </c:pt>
                <c:pt idx="2089">
                  <c:v>4.413342E-2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9FF0-4B3D-AF9F-0CB5B478AC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20277880"/>
        <c:axId val="820278536"/>
      </c:scatterChart>
      <c:valAx>
        <c:axId val="820277880"/>
        <c:scaling>
          <c:orientation val="minMax"/>
          <c:max val="2"/>
          <c:min val="0.5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>
                    <a:solidFill>
                      <a:schemeClr val="tx1"/>
                    </a:solidFill>
                  </a:rPr>
                  <a:t>Time/h</a:t>
                </a:r>
              </a:p>
            </c:rich>
          </c:tx>
          <c:layout>
            <c:manualLayout>
              <c:xMode val="edge"/>
              <c:yMode val="edge"/>
              <c:x val="0.48713359511392268"/>
              <c:y val="0.9050677614714502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20278536"/>
        <c:crosses val="autoZero"/>
        <c:crossBetween val="midCat"/>
        <c:majorUnit val="0.5"/>
        <c:minorUnit val="0.1"/>
      </c:valAx>
      <c:valAx>
        <c:axId val="820278536"/>
        <c:scaling>
          <c:orientation val="minMax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 dirty="0">
                    <a:solidFill>
                      <a:srgbClr val="002060"/>
                    </a:solidFill>
                    <a:latin typeface="+mn-lt"/>
                  </a:rPr>
                  <a:t>C</a:t>
                </a:r>
                <a:r>
                  <a:rPr lang="en-US" sz="1200" dirty="0">
                    <a:solidFill>
                      <a:srgbClr val="002060"/>
                    </a:solidFill>
                    <a:latin typeface="+mn-lt"/>
                    <a:cs typeface="Times New Roman" panose="02020603050405020304" pitchFamily="18" charset="0"/>
                  </a:rPr>
                  <a:t>′ (0.2 MHz)/pF</a:t>
                </a:r>
                <a:endParaRPr lang="en-US" sz="1200" dirty="0">
                  <a:solidFill>
                    <a:srgbClr val="002060"/>
                  </a:solidFill>
                  <a:latin typeface="+mn-lt"/>
                </a:endParaRPr>
              </a:p>
            </c:rich>
          </c:tx>
          <c:layout>
            <c:manualLayout>
              <c:xMode val="edge"/>
              <c:yMode val="edge"/>
              <c:x val="0"/>
              <c:y val="0.2476452505693597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rgbClr val="00206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2027788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991915073115858"/>
          <c:y val="8.0291080305575122E-2"/>
          <c:w val="0.77501640419947504"/>
          <c:h val="0.74388758328285887"/>
        </c:manualLayout>
      </c:layout>
      <c:scatterChart>
        <c:scatterStyle val="smoothMarker"/>
        <c:varyColors val="0"/>
        <c:ser>
          <c:idx val="1"/>
          <c:order val="0"/>
          <c:tx>
            <c:strRef>
              <c:f>'Process log for Sugar'!$C$7</c:f>
              <c:strCache>
                <c:ptCount val="1"/>
                <c:pt idx="0">
                  <c:v>TC1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'Process log for Sugar'!$B$8:$B$158</c:f>
              <c:numCache>
                <c:formatCode>0.00</c:formatCode>
                <c:ptCount val="151"/>
                <c:pt idx="0">
                  <c:v>0</c:v>
                </c:pt>
                <c:pt idx="1">
                  <c:v>0.03</c:v>
                </c:pt>
                <c:pt idx="2">
                  <c:v>7.0000000000000007E-2</c:v>
                </c:pt>
                <c:pt idx="3">
                  <c:v>0.1</c:v>
                </c:pt>
                <c:pt idx="4">
                  <c:v>0.13</c:v>
                </c:pt>
                <c:pt idx="5">
                  <c:v>0.17</c:v>
                </c:pt>
                <c:pt idx="6">
                  <c:v>0.2</c:v>
                </c:pt>
                <c:pt idx="7">
                  <c:v>0.23</c:v>
                </c:pt>
                <c:pt idx="8">
                  <c:v>0.27</c:v>
                </c:pt>
                <c:pt idx="9">
                  <c:v>0.3</c:v>
                </c:pt>
                <c:pt idx="10">
                  <c:v>0.33</c:v>
                </c:pt>
                <c:pt idx="11">
                  <c:v>0.37</c:v>
                </c:pt>
                <c:pt idx="12">
                  <c:v>0.4</c:v>
                </c:pt>
                <c:pt idx="13">
                  <c:v>0.43</c:v>
                </c:pt>
                <c:pt idx="14">
                  <c:v>0.47</c:v>
                </c:pt>
                <c:pt idx="15">
                  <c:v>0.5</c:v>
                </c:pt>
                <c:pt idx="16">
                  <c:v>0.53</c:v>
                </c:pt>
                <c:pt idx="17">
                  <c:v>0.56999999999999995</c:v>
                </c:pt>
                <c:pt idx="18">
                  <c:v>0.6</c:v>
                </c:pt>
                <c:pt idx="19">
                  <c:v>0.63</c:v>
                </c:pt>
                <c:pt idx="20">
                  <c:v>0.67</c:v>
                </c:pt>
                <c:pt idx="21">
                  <c:v>0.7</c:v>
                </c:pt>
                <c:pt idx="22">
                  <c:v>0.73</c:v>
                </c:pt>
                <c:pt idx="23">
                  <c:v>0.77</c:v>
                </c:pt>
                <c:pt idx="24">
                  <c:v>0.8</c:v>
                </c:pt>
                <c:pt idx="25">
                  <c:v>0.83</c:v>
                </c:pt>
                <c:pt idx="26">
                  <c:v>0.87</c:v>
                </c:pt>
                <c:pt idx="27">
                  <c:v>0.9</c:v>
                </c:pt>
                <c:pt idx="28">
                  <c:v>0.93</c:v>
                </c:pt>
                <c:pt idx="29">
                  <c:v>0.97</c:v>
                </c:pt>
                <c:pt idx="30">
                  <c:v>1</c:v>
                </c:pt>
                <c:pt idx="31">
                  <c:v>1.03</c:v>
                </c:pt>
                <c:pt idx="32">
                  <c:v>1.07</c:v>
                </c:pt>
                <c:pt idx="33">
                  <c:v>1.1000000000000001</c:v>
                </c:pt>
                <c:pt idx="34">
                  <c:v>1.1299999999999999</c:v>
                </c:pt>
                <c:pt idx="35">
                  <c:v>1.17</c:v>
                </c:pt>
                <c:pt idx="36">
                  <c:v>1.2</c:v>
                </c:pt>
                <c:pt idx="37">
                  <c:v>1.23</c:v>
                </c:pt>
                <c:pt idx="38">
                  <c:v>1.27</c:v>
                </c:pt>
                <c:pt idx="39">
                  <c:v>1.3</c:v>
                </c:pt>
                <c:pt idx="40">
                  <c:v>1.33</c:v>
                </c:pt>
                <c:pt idx="41">
                  <c:v>1.37</c:v>
                </c:pt>
                <c:pt idx="42">
                  <c:v>1.4</c:v>
                </c:pt>
                <c:pt idx="43">
                  <c:v>1.43</c:v>
                </c:pt>
                <c:pt idx="44">
                  <c:v>1.47</c:v>
                </c:pt>
                <c:pt idx="45">
                  <c:v>1.5</c:v>
                </c:pt>
                <c:pt idx="46">
                  <c:v>1.53</c:v>
                </c:pt>
                <c:pt idx="47">
                  <c:v>1.57</c:v>
                </c:pt>
                <c:pt idx="48">
                  <c:v>1.6</c:v>
                </c:pt>
                <c:pt idx="49">
                  <c:v>1.63</c:v>
                </c:pt>
                <c:pt idx="50">
                  <c:v>1.67</c:v>
                </c:pt>
                <c:pt idx="51">
                  <c:v>1.7</c:v>
                </c:pt>
                <c:pt idx="52">
                  <c:v>1.73</c:v>
                </c:pt>
                <c:pt idx="53">
                  <c:v>1.77</c:v>
                </c:pt>
                <c:pt idx="54">
                  <c:v>1.8</c:v>
                </c:pt>
                <c:pt idx="55">
                  <c:v>1.83</c:v>
                </c:pt>
                <c:pt idx="56">
                  <c:v>1.87</c:v>
                </c:pt>
                <c:pt idx="57">
                  <c:v>1.9</c:v>
                </c:pt>
                <c:pt idx="58">
                  <c:v>1.93</c:v>
                </c:pt>
                <c:pt idx="59">
                  <c:v>1.97</c:v>
                </c:pt>
                <c:pt idx="60">
                  <c:v>2</c:v>
                </c:pt>
                <c:pt idx="61">
                  <c:v>2.0299999999999998</c:v>
                </c:pt>
                <c:pt idx="62">
                  <c:v>2.0699999999999998</c:v>
                </c:pt>
                <c:pt idx="63">
                  <c:v>2.1</c:v>
                </c:pt>
                <c:pt idx="64">
                  <c:v>2.13</c:v>
                </c:pt>
                <c:pt idx="65">
                  <c:v>2.17</c:v>
                </c:pt>
                <c:pt idx="66">
                  <c:v>2.2000000000000002</c:v>
                </c:pt>
                <c:pt idx="67">
                  <c:v>2.23</c:v>
                </c:pt>
                <c:pt idx="68">
                  <c:v>2.27</c:v>
                </c:pt>
                <c:pt idx="69">
                  <c:v>2.2999999999999998</c:v>
                </c:pt>
                <c:pt idx="70">
                  <c:v>2.33</c:v>
                </c:pt>
                <c:pt idx="71">
                  <c:v>2.37</c:v>
                </c:pt>
                <c:pt idx="72">
                  <c:v>2.4</c:v>
                </c:pt>
                <c:pt idx="73">
                  <c:v>2.4300000000000002</c:v>
                </c:pt>
                <c:pt idx="74">
                  <c:v>2.4700000000000002</c:v>
                </c:pt>
                <c:pt idx="75">
                  <c:v>2.5</c:v>
                </c:pt>
                <c:pt idx="76">
                  <c:v>2.5299999999999998</c:v>
                </c:pt>
                <c:pt idx="77">
                  <c:v>2.57</c:v>
                </c:pt>
                <c:pt idx="78">
                  <c:v>2.6</c:v>
                </c:pt>
                <c:pt idx="79">
                  <c:v>2.63</c:v>
                </c:pt>
                <c:pt idx="80">
                  <c:v>2.67</c:v>
                </c:pt>
                <c:pt idx="81">
                  <c:v>2.7</c:v>
                </c:pt>
                <c:pt idx="82">
                  <c:v>2.73</c:v>
                </c:pt>
                <c:pt idx="83">
                  <c:v>2.77</c:v>
                </c:pt>
                <c:pt idx="84">
                  <c:v>2.8</c:v>
                </c:pt>
                <c:pt idx="85">
                  <c:v>2.83</c:v>
                </c:pt>
                <c:pt idx="86">
                  <c:v>2.87</c:v>
                </c:pt>
                <c:pt idx="87">
                  <c:v>2.9</c:v>
                </c:pt>
                <c:pt idx="88">
                  <c:v>2.93</c:v>
                </c:pt>
                <c:pt idx="89">
                  <c:v>2.97</c:v>
                </c:pt>
                <c:pt idx="90">
                  <c:v>3</c:v>
                </c:pt>
                <c:pt idx="91">
                  <c:v>3.03</c:v>
                </c:pt>
                <c:pt idx="92">
                  <c:v>3.07</c:v>
                </c:pt>
                <c:pt idx="93">
                  <c:v>3.1</c:v>
                </c:pt>
                <c:pt idx="94">
                  <c:v>3.13</c:v>
                </c:pt>
                <c:pt idx="95">
                  <c:v>3.17</c:v>
                </c:pt>
                <c:pt idx="96">
                  <c:v>3.2</c:v>
                </c:pt>
                <c:pt idx="97">
                  <c:v>3.23</c:v>
                </c:pt>
                <c:pt idx="98">
                  <c:v>3.27</c:v>
                </c:pt>
                <c:pt idx="99">
                  <c:v>3.3</c:v>
                </c:pt>
                <c:pt idx="100">
                  <c:v>3.33</c:v>
                </c:pt>
                <c:pt idx="101">
                  <c:v>3.37</c:v>
                </c:pt>
                <c:pt idx="102">
                  <c:v>3.4</c:v>
                </c:pt>
                <c:pt idx="103">
                  <c:v>3.43</c:v>
                </c:pt>
                <c:pt idx="104">
                  <c:v>3.47</c:v>
                </c:pt>
                <c:pt idx="105">
                  <c:v>3.5</c:v>
                </c:pt>
                <c:pt idx="106">
                  <c:v>3.53</c:v>
                </c:pt>
                <c:pt idx="107">
                  <c:v>3.57</c:v>
                </c:pt>
                <c:pt idx="108">
                  <c:v>3.6</c:v>
                </c:pt>
                <c:pt idx="109">
                  <c:v>3.63</c:v>
                </c:pt>
                <c:pt idx="110">
                  <c:v>3.67</c:v>
                </c:pt>
                <c:pt idx="111">
                  <c:v>3.7</c:v>
                </c:pt>
                <c:pt idx="112">
                  <c:v>3.73</c:v>
                </c:pt>
                <c:pt idx="113">
                  <c:v>3.77</c:v>
                </c:pt>
                <c:pt idx="114">
                  <c:v>3.8</c:v>
                </c:pt>
                <c:pt idx="115">
                  <c:v>3.83</c:v>
                </c:pt>
                <c:pt idx="116">
                  <c:v>3.87</c:v>
                </c:pt>
                <c:pt idx="117">
                  <c:v>3.9</c:v>
                </c:pt>
                <c:pt idx="118">
                  <c:v>3.93</c:v>
                </c:pt>
                <c:pt idx="119">
                  <c:v>3.97</c:v>
                </c:pt>
                <c:pt idx="120">
                  <c:v>4</c:v>
                </c:pt>
                <c:pt idx="121">
                  <c:v>4.03</c:v>
                </c:pt>
                <c:pt idx="122">
                  <c:v>4.07</c:v>
                </c:pt>
                <c:pt idx="123">
                  <c:v>4.0999999999999996</c:v>
                </c:pt>
                <c:pt idx="124">
                  <c:v>4.13</c:v>
                </c:pt>
                <c:pt idx="125">
                  <c:v>4.17</c:v>
                </c:pt>
                <c:pt idx="126">
                  <c:v>4.2</c:v>
                </c:pt>
                <c:pt idx="127">
                  <c:v>4.2300000000000004</c:v>
                </c:pt>
                <c:pt idx="128">
                  <c:v>4.2699999999999996</c:v>
                </c:pt>
                <c:pt idx="129">
                  <c:v>4.3</c:v>
                </c:pt>
                <c:pt idx="130">
                  <c:v>4.33</c:v>
                </c:pt>
                <c:pt idx="131">
                  <c:v>4.37</c:v>
                </c:pt>
                <c:pt idx="132">
                  <c:v>4.4000000000000004</c:v>
                </c:pt>
                <c:pt idx="133">
                  <c:v>4.43</c:v>
                </c:pt>
                <c:pt idx="134">
                  <c:v>4.47</c:v>
                </c:pt>
                <c:pt idx="135">
                  <c:v>4.5</c:v>
                </c:pt>
                <c:pt idx="136">
                  <c:v>4.53</c:v>
                </c:pt>
                <c:pt idx="137">
                  <c:v>4.57</c:v>
                </c:pt>
                <c:pt idx="138">
                  <c:v>4.5999999999999996</c:v>
                </c:pt>
                <c:pt idx="139">
                  <c:v>4.63</c:v>
                </c:pt>
                <c:pt idx="140">
                  <c:v>4.67</c:v>
                </c:pt>
                <c:pt idx="141">
                  <c:v>4.7</c:v>
                </c:pt>
                <c:pt idx="142">
                  <c:v>4.7300000000000004</c:v>
                </c:pt>
                <c:pt idx="143">
                  <c:v>4.7699999999999996</c:v>
                </c:pt>
                <c:pt idx="144">
                  <c:v>4.8</c:v>
                </c:pt>
                <c:pt idx="145">
                  <c:v>4.83</c:v>
                </c:pt>
                <c:pt idx="146">
                  <c:v>4.87</c:v>
                </c:pt>
                <c:pt idx="147">
                  <c:v>4.9000000000000004</c:v>
                </c:pt>
                <c:pt idx="148">
                  <c:v>4.93</c:v>
                </c:pt>
                <c:pt idx="149">
                  <c:v>4.97</c:v>
                </c:pt>
                <c:pt idx="150">
                  <c:v>5</c:v>
                </c:pt>
              </c:numCache>
            </c:numRef>
          </c:xVal>
          <c:yVal>
            <c:numRef>
              <c:f>'Process log for Sugar'!$C$8:$C$158</c:f>
              <c:numCache>
                <c:formatCode>General</c:formatCode>
                <c:ptCount val="151"/>
                <c:pt idx="0">
                  <c:v>23.3</c:v>
                </c:pt>
                <c:pt idx="1">
                  <c:v>23.4</c:v>
                </c:pt>
                <c:pt idx="2">
                  <c:v>22.3</c:v>
                </c:pt>
                <c:pt idx="3">
                  <c:v>22.1</c:v>
                </c:pt>
                <c:pt idx="4">
                  <c:v>21.7</c:v>
                </c:pt>
                <c:pt idx="5">
                  <c:v>21.4</c:v>
                </c:pt>
                <c:pt idx="6">
                  <c:v>21.1</c:v>
                </c:pt>
                <c:pt idx="7">
                  <c:v>20.9</c:v>
                </c:pt>
                <c:pt idx="8">
                  <c:v>20.7</c:v>
                </c:pt>
                <c:pt idx="9">
                  <c:v>20.6</c:v>
                </c:pt>
                <c:pt idx="10">
                  <c:v>20.3</c:v>
                </c:pt>
                <c:pt idx="11">
                  <c:v>20.2</c:v>
                </c:pt>
                <c:pt idx="12">
                  <c:v>20</c:v>
                </c:pt>
                <c:pt idx="13">
                  <c:v>20</c:v>
                </c:pt>
                <c:pt idx="14">
                  <c:v>19.899999999999999</c:v>
                </c:pt>
                <c:pt idx="15">
                  <c:v>19.899999999999999</c:v>
                </c:pt>
                <c:pt idx="16">
                  <c:v>19.8</c:v>
                </c:pt>
                <c:pt idx="17">
                  <c:v>19.7</c:v>
                </c:pt>
                <c:pt idx="18">
                  <c:v>19.3</c:v>
                </c:pt>
                <c:pt idx="19">
                  <c:v>19</c:v>
                </c:pt>
                <c:pt idx="20">
                  <c:v>18.7</c:v>
                </c:pt>
                <c:pt idx="21">
                  <c:v>18.2</c:v>
                </c:pt>
                <c:pt idx="22">
                  <c:v>17.8</c:v>
                </c:pt>
                <c:pt idx="23">
                  <c:v>17.2</c:v>
                </c:pt>
                <c:pt idx="24">
                  <c:v>16.600000000000001</c:v>
                </c:pt>
                <c:pt idx="25">
                  <c:v>15.9</c:v>
                </c:pt>
                <c:pt idx="26">
                  <c:v>15.3</c:v>
                </c:pt>
                <c:pt idx="27">
                  <c:v>14.7</c:v>
                </c:pt>
                <c:pt idx="28">
                  <c:v>13.9</c:v>
                </c:pt>
                <c:pt idx="29">
                  <c:v>13.2</c:v>
                </c:pt>
                <c:pt idx="30">
                  <c:v>12.5</c:v>
                </c:pt>
                <c:pt idx="31">
                  <c:v>11.8</c:v>
                </c:pt>
                <c:pt idx="32">
                  <c:v>10.9</c:v>
                </c:pt>
                <c:pt idx="33">
                  <c:v>10.3</c:v>
                </c:pt>
                <c:pt idx="34">
                  <c:v>9.4</c:v>
                </c:pt>
                <c:pt idx="35">
                  <c:v>8.6</c:v>
                </c:pt>
                <c:pt idx="36">
                  <c:v>7.9</c:v>
                </c:pt>
                <c:pt idx="37">
                  <c:v>7</c:v>
                </c:pt>
                <c:pt idx="38">
                  <c:v>6.2</c:v>
                </c:pt>
                <c:pt idx="39">
                  <c:v>5.4</c:v>
                </c:pt>
                <c:pt idx="40">
                  <c:v>4.7</c:v>
                </c:pt>
                <c:pt idx="41">
                  <c:v>3.9</c:v>
                </c:pt>
                <c:pt idx="42">
                  <c:v>3.2</c:v>
                </c:pt>
                <c:pt idx="43">
                  <c:v>2.4</c:v>
                </c:pt>
                <c:pt idx="44">
                  <c:v>1.8</c:v>
                </c:pt>
                <c:pt idx="45">
                  <c:v>1.1000000000000001</c:v>
                </c:pt>
                <c:pt idx="46">
                  <c:v>0.3</c:v>
                </c:pt>
                <c:pt idx="47">
                  <c:v>-0.7</c:v>
                </c:pt>
                <c:pt idx="48">
                  <c:v>-1.8</c:v>
                </c:pt>
                <c:pt idx="49">
                  <c:v>-2.7</c:v>
                </c:pt>
                <c:pt idx="50">
                  <c:v>-3.7</c:v>
                </c:pt>
                <c:pt idx="51">
                  <c:v>-4.5999999999999996</c:v>
                </c:pt>
                <c:pt idx="52">
                  <c:v>-5.6</c:v>
                </c:pt>
                <c:pt idx="53">
                  <c:v>-6.4</c:v>
                </c:pt>
                <c:pt idx="54">
                  <c:v>-7.3</c:v>
                </c:pt>
                <c:pt idx="55">
                  <c:v>-8</c:v>
                </c:pt>
                <c:pt idx="56">
                  <c:v>-8.6999999999999993</c:v>
                </c:pt>
                <c:pt idx="57">
                  <c:v>-9.5</c:v>
                </c:pt>
                <c:pt idx="58">
                  <c:v>-1.2</c:v>
                </c:pt>
                <c:pt idx="59">
                  <c:v>-1.2</c:v>
                </c:pt>
                <c:pt idx="60">
                  <c:v>-1.2</c:v>
                </c:pt>
                <c:pt idx="61">
                  <c:v>-1.3</c:v>
                </c:pt>
                <c:pt idx="62">
                  <c:v>-1.3</c:v>
                </c:pt>
                <c:pt idx="63">
                  <c:v>-1.3</c:v>
                </c:pt>
                <c:pt idx="64">
                  <c:v>-1.3</c:v>
                </c:pt>
                <c:pt idx="65">
                  <c:v>-1.4</c:v>
                </c:pt>
                <c:pt idx="66">
                  <c:v>-1.4</c:v>
                </c:pt>
                <c:pt idx="67">
                  <c:v>-1.4</c:v>
                </c:pt>
                <c:pt idx="68">
                  <c:v>-1.6</c:v>
                </c:pt>
                <c:pt idx="69">
                  <c:v>-1.7</c:v>
                </c:pt>
                <c:pt idx="70">
                  <c:v>-2.1</c:v>
                </c:pt>
                <c:pt idx="71">
                  <c:v>-2.7</c:v>
                </c:pt>
                <c:pt idx="72">
                  <c:v>-4.5</c:v>
                </c:pt>
                <c:pt idx="73">
                  <c:v>-7.4</c:v>
                </c:pt>
                <c:pt idx="74">
                  <c:v>-12.1</c:v>
                </c:pt>
                <c:pt idx="75">
                  <c:v>-16.8</c:v>
                </c:pt>
                <c:pt idx="76">
                  <c:v>-20.399999999999999</c:v>
                </c:pt>
                <c:pt idx="77">
                  <c:v>-23.1</c:v>
                </c:pt>
                <c:pt idx="78">
                  <c:v>-25.4</c:v>
                </c:pt>
                <c:pt idx="79">
                  <c:v>-27.1</c:v>
                </c:pt>
                <c:pt idx="80">
                  <c:v>-28.6</c:v>
                </c:pt>
                <c:pt idx="81">
                  <c:v>-29.9</c:v>
                </c:pt>
                <c:pt idx="82">
                  <c:v>-30.9</c:v>
                </c:pt>
                <c:pt idx="83">
                  <c:v>-31.9</c:v>
                </c:pt>
                <c:pt idx="84">
                  <c:v>-32.6</c:v>
                </c:pt>
                <c:pt idx="85">
                  <c:v>-33.299999999999997</c:v>
                </c:pt>
                <c:pt idx="86">
                  <c:v>-33.799999999999997</c:v>
                </c:pt>
                <c:pt idx="87">
                  <c:v>-34.4</c:v>
                </c:pt>
                <c:pt idx="88">
                  <c:v>-35</c:v>
                </c:pt>
                <c:pt idx="89">
                  <c:v>-35.5</c:v>
                </c:pt>
                <c:pt idx="90">
                  <c:v>-35.799999999999997</c:v>
                </c:pt>
                <c:pt idx="91">
                  <c:v>-36.5</c:v>
                </c:pt>
                <c:pt idx="92">
                  <c:v>-36.799999999999997</c:v>
                </c:pt>
                <c:pt idx="93">
                  <c:v>-37.200000000000003</c:v>
                </c:pt>
                <c:pt idx="94">
                  <c:v>-37.4</c:v>
                </c:pt>
                <c:pt idx="95">
                  <c:v>-37.6</c:v>
                </c:pt>
                <c:pt idx="96">
                  <c:v>-37.9</c:v>
                </c:pt>
                <c:pt idx="97">
                  <c:v>-38.200000000000003</c:v>
                </c:pt>
                <c:pt idx="98">
                  <c:v>-38.299999999999997</c:v>
                </c:pt>
                <c:pt idx="99">
                  <c:v>-38.5</c:v>
                </c:pt>
                <c:pt idx="100">
                  <c:v>-38.5</c:v>
                </c:pt>
                <c:pt idx="101">
                  <c:v>-38.700000000000003</c:v>
                </c:pt>
                <c:pt idx="102">
                  <c:v>-38.9</c:v>
                </c:pt>
                <c:pt idx="103">
                  <c:v>-39</c:v>
                </c:pt>
                <c:pt idx="104">
                  <c:v>-39.200000000000003</c:v>
                </c:pt>
                <c:pt idx="105">
                  <c:v>-39.200000000000003</c:v>
                </c:pt>
                <c:pt idx="106">
                  <c:v>-39.4</c:v>
                </c:pt>
                <c:pt idx="107">
                  <c:v>-39.5</c:v>
                </c:pt>
                <c:pt idx="108">
                  <c:v>-39.6</c:v>
                </c:pt>
                <c:pt idx="109">
                  <c:v>-39.700000000000003</c:v>
                </c:pt>
                <c:pt idx="110">
                  <c:v>-39.799999999999997</c:v>
                </c:pt>
                <c:pt idx="111">
                  <c:v>-39.799999999999997</c:v>
                </c:pt>
                <c:pt idx="112">
                  <c:v>-39.799999999999997</c:v>
                </c:pt>
                <c:pt idx="113">
                  <c:v>-39.9</c:v>
                </c:pt>
                <c:pt idx="114">
                  <c:v>-40</c:v>
                </c:pt>
                <c:pt idx="115">
                  <c:v>-40</c:v>
                </c:pt>
                <c:pt idx="116">
                  <c:v>-40.1</c:v>
                </c:pt>
                <c:pt idx="117">
                  <c:v>-40.1</c:v>
                </c:pt>
                <c:pt idx="118">
                  <c:v>-40.200000000000003</c:v>
                </c:pt>
                <c:pt idx="119">
                  <c:v>-40.1</c:v>
                </c:pt>
                <c:pt idx="120">
                  <c:v>-40.200000000000003</c:v>
                </c:pt>
                <c:pt idx="121">
                  <c:v>-40.299999999999997</c:v>
                </c:pt>
                <c:pt idx="122">
                  <c:v>-40.200000000000003</c:v>
                </c:pt>
                <c:pt idx="123">
                  <c:v>-40.299999999999997</c:v>
                </c:pt>
                <c:pt idx="124">
                  <c:v>-40.4</c:v>
                </c:pt>
                <c:pt idx="125">
                  <c:v>-40.4</c:v>
                </c:pt>
                <c:pt idx="126">
                  <c:v>-40.4</c:v>
                </c:pt>
                <c:pt idx="127">
                  <c:v>-40.4</c:v>
                </c:pt>
                <c:pt idx="128">
                  <c:v>-40.4</c:v>
                </c:pt>
                <c:pt idx="129">
                  <c:v>-40.4</c:v>
                </c:pt>
                <c:pt idx="130">
                  <c:v>-40.4</c:v>
                </c:pt>
                <c:pt idx="131">
                  <c:v>-40.5</c:v>
                </c:pt>
                <c:pt idx="132">
                  <c:v>-40.5</c:v>
                </c:pt>
                <c:pt idx="133">
                  <c:v>-40.5</c:v>
                </c:pt>
                <c:pt idx="134">
                  <c:v>-40.6</c:v>
                </c:pt>
                <c:pt idx="135">
                  <c:v>-40.5</c:v>
                </c:pt>
                <c:pt idx="136">
                  <c:v>-40.6</c:v>
                </c:pt>
                <c:pt idx="137">
                  <c:v>-40.6</c:v>
                </c:pt>
                <c:pt idx="138">
                  <c:v>-40.700000000000003</c:v>
                </c:pt>
                <c:pt idx="139">
                  <c:v>-40.6</c:v>
                </c:pt>
                <c:pt idx="140">
                  <c:v>-40.6</c:v>
                </c:pt>
                <c:pt idx="141">
                  <c:v>-40.700000000000003</c:v>
                </c:pt>
                <c:pt idx="142">
                  <c:v>-40.700000000000003</c:v>
                </c:pt>
                <c:pt idx="143">
                  <c:v>-40.6</c:v>
                </c:pt>
                <c:pt idx="144">
                  <c:v>-40.700000000000003</c:v>
                </c:pt>
                <c:pt idx="145">
                  <c:v>-40.700000000000003</c:v>
                </c:pt>
                <c:pt idx="146">
                  <c:v>-40.700000000000003</c:v>
                </c:pt>
                <c:pt idx="147">
                  <c:v>-40.700000000000003</c:v>
                </c:pt>
                <c:pt idx="148">
                  <c:v>-40.6</c:v>
                </c:pt>
                <c:pt idx="149">
                  <c:v>-40.6</c:v>
                </c:pt>
                <c:pt idx="150">
                  <c:v>-40.4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3447-4199-8410-F676FF4B1011}"/>
            </c:ext>
          </c:extLst>
        </c:ser>
        <c:ser>
          <c:idx val="2"/>
          <c:order val="1"/>
          <c:tx>
            <c:strRef>
              <c:f>'Process log for Sugar'!$F$7</c:f>
              <c:strCache>
                <c:ptCount val="1"/>
                <c:pt idx="0">
                  <c:v>TC4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'Process log for Sugar'!$B$8:$B$158</c:f>
              <c:numCache>
                <c:formatCode>0.00</c:formatCode>
                <c:ptCount val="151"/>
                <c:pt idx="0">
                  <c:v>0</c:v>
                </c:pt>
                <c:pt idx="1">
                  <c:v>0.03</c:v>
                </c:pt>
                <c:pt idx="2">
                  <c:v>7.0000000000000007E-2</c:v>
                </c:pt>
                <c:pt idx="3">
                  <c:v>0.1</c:v>
                </c:pt>
                <c:pt idx="4">
                  <c:v>0.13</c:v>
                </c:pt>
                <c:pt idx="5">
                  <c:v>0.17</c:v>
                </c:pt>
                <c:pt idx="6">
                  <c:v>0.2</c:v>
                </c:pt>
                <c:pt idx="7">
                  <c:v>0.23</c:v>
                </c:pt>
                <c:pt idx="8">
                  <c:v>0.27</c:v>
                </c:pt>
                <c:pt idx="9">
                  <c:v>0.3</c:v>
                </c:pt>
                <c:pt idx="10">
                  <c:v>0.33</c:v>
                </c:pt>
                <c:pt idx="11">
                  <c:v>0.37</c:v>
                </c:pt>
                <c:pt idx="12">
                  <c:v>0.4</c:v>
                </c:pt>
                <c:pt idx="13">
                  <c:v>0.43</c:v>
                </c:pt>
                <c:pt idx="14">
                  <c:v>0.47</c:v>
                </c:pt>
                <c:pt idx="15">
                  <c:v>0.5</c:v>
                </c:pt>
                <c:pt idx="16">
                  <c:v>0.53</c:v>
                </c:pt>
                <c:pt idx="17">
                  <c:v>0.56999999999999995</c:v>
                </c:pt>
                <c:pt idx="18">
                  <c:v>0.6</c:v>
                </c:pt>
                <c:pt idx="19">
                  <c:v>0.63</c:v>
                </c:pt>
                <c:pt idx="20">
                  <c:v>0.67</c:v>
                </c:pt>
                <c:pt idx="21">
                  <c:v>0.7</c:v>
                </c:pt>
                <c:pt idx="22">
                  <c:v>0.73</c:v>
                </c:pt>
                <c:pt idx="23">
                  <c:v>0.77</c:v>
                </c:pt>
                <c:pt idx="24">
                  <c:v>0.8</c:v>
                </c:pt>
                <c:pt idx="25">
                  <c:v>0.83</c:v>
                </c:pt>
                <c:pt idx="26">
                  <c:v>0.87</c:v>
                </c:pt>
                <c:pt idx="27">
                  <c:v>0.9</c:v>
                </c:pt>
                <c:pt idx="28">
                  <c:v>0.93</c:v>
                </c:pt>
                <c:pt idx="29">
                  <c:v>0.97</c:v>
                </c:pt>
                <c:pt idx="30">
                  <c:v>1</c:v>
                </c:pt>
                <c:pt idx="31">
                  <c:v>1.03</c:v>
                </c:pt>
                <c:pt idx="32">
                  <c:v>1.07</c:v>
                </c:pt>
                <c:pt idx="33">
                  <c:v>1.1000000000000001</c:v>
                </c:pt>
                <c:pt idx="34">
                  <c:v>1.1299999999999999</c:v>
                </c:pt>
                <c:pt idx="35">
                  <c:v>1.17</c:v>
                </c:pt>
                <c:pt idx="36">
                  <c:v>1.2</c:v>
                </c:pt>
                <c:pt idx="37">
                  <c:v>1.23</c:v>
                </c:pt>
                <c:pt idx="38">
                  <c:v>1.27</c:v>
                </c:pt>
                <c:pt idx="39">
                  <c:v>1.3</c:v>
                </c:pt>
                <c:pt idx="40">
                  <c:v>1.33</c:v>
                </c:pt>
                <c:pt idx="41">
                  <c:v>1.37</c:v>
                </c:pt>
                <c:pt idx="42">
                  <c:v>1.4</c:v>
                </c:pt>
                <c:pt idx="43">
                  <c:v>1.43</c:v>
                </c:pt>
                <c:pt idx="44">
                  <c:v>1.47</c:v>
                </c:pt>
                <c:pt idx="45">
                  <c:v>1.5</c:v>
                </c:pt>
                <c:pt idx="46">
                  <c:v>1.53</c:v>
                </c:pt>
                <c:pt idx="47">
                  <c:v>1.57</c:v>
                </c:pt>
                <c:pt idx="48">
                  <c:v>1.6</c:v>
                </c:pt>
                <c:pt idx="49">
                  <c:v>1.63</c:v>
                </c:pt>
                <c:pt idx="50">
                  <c:v>1.67</c:v>
                </c:pt>
                <c:pt idx="51">
                  <c:v>1.7</c:v>
                </c:pt>
                <c:pt idx="52">
                  <c:v>1.73</c:v>
                </c:pt>
                <c:pt idx="53">
                  <c:v>1.77</c:v>
                </c:pt>
                <c:pt idx="54">
                  <c:v>1.8</c:v>
                </c:pt>
                <c:pt idx="55">
                  <c:v>1.83</c:v>
                </c:pt>
                <c:pt idx="56">
                  <c:v>1.87</c:v>
                </c:pt>
                <c:pt idx="57">
                  <c:v>1.9</c:v>
                </c:pt>
                <c:pt idx="58">
                  <c:v>1.93</c:v>
                </c:pt>
                <c:pt idx="59">
                  <c:v>1.97</c:v>
                </c:pt>
                <c:pt idx="60">
                  <c:v>2</c:v>
                </c:pt>
                <c:pt idx="61">
                  <c:v>2.0299999999999998</c:v>
                </c:pt>
                <c:pt idx="62">
                  <c:v>2.0699999999999998</c:v>
                </c:pt>
                <c:pt idx="63">
                  <c:v>2.1</c:v>
                </c:pt>
                <c:pt idx="64">
                  <c:v>2.13</c:v>
                </c:pt>
                <c:pt idx="65">
                  <c:v>2.17</c:v>
                </c:pt>
                <c:pt idx="66">
                  <c:v>2.2000000000000002</c:v>
                </c:pt>
                <c:pt idx="67">
                  <c:v>2.23</c:v>
                </c:pt>
                <c:pt idx="68">
                  <c:v>2.27</c:v>
                </c:pt>
                <c:pt idx="69">
                  <c:v>2.2999999999999998</c:v>
                </c:pt>
                <c:pt idx="70">
                  <c:v>2.33</c:v>
                </c:pt>
                <c:pt idx="71">
                  <c:v>2.37</c:v>
                </c:pt>
                <c:pt idx="72">
                  <c:v>2.4</c:v>
                </c:pt>
                <c:pt idx="73">
                  <c:v>2.4300000000000002</c:v>
                </c:pt>
                <c:pt idx="74">
                  <c:v>2.4700000000000002</c:v>
                </c:pt>
                <c:pt idx="75">
                  <c:v>2.5</c:v>
                </c:pt>
                <c:pt idx="76">
                  <c:v>2.5299999999999998</c:v>
                </c:pt>
                <c:pt idx="77">
                  <c:v>2.57</c:v>
                </c:pt>
                <c:pt idx="78">
                  <c:v>2.6</c:v>
                </c:pt>
                <c:pt idx="79">
                  <c:v>2.63</c:v>
                </c:pt>
                <c:pt idx="80">
                  <c:v>2.67</c:v>
                </c:pt>
                <c:pt idx="81">
                  <c:v>2.7</c:v>
                </c:pt>
                <c:pt idx="82">
                  <c:v>2.73</c:v>
                </c:pt>
                <c:pt idx="83">
                  <c:v>2.77</c:v>
                </c:pt>
                <c:pt idx="84">
                  <c:v>2.8</c:v>
                </c:pt>
                <c:pt idx="85">
                  <c:v>2.83</c:v>
                </c:pt>
                <c:pt idx="86">
                  <c:v>2.87</c:v>
                </c:pt>
                <c:pt idx="87">
                  <c:v>2.9</c:v>
                </c:pt>
                <c:pt idx="88">
                  <c:v>2.93</c:v>
                </c:pt>
                <c:pt idx="89">
                  <c:v>2.97</c:v>
                </c:pt>
                <c:pt idx="90">
                  <c:v>3</c:v>
                </c:pt>
                <c:pt idx="91">
                  <c:v>3.03</c:v>
                </c:pt>
                <c:pt idx="92">
                  <c:v>3.07</c:v>
                </c:pt>
                <c:pt idx="93">
                  <c:v>3.1</c:v>
                </c:pt>
                <c:pt idx="94">
                  <c:v>3.13</c:v>
                </c:pt>
                <c:pt idx="95">
                  <c:v>3.17</c:v>
                </c:pt>
                <c:pt idx="96">
                  <c:v>3.2</c:v>
                </c:pt>
                <c:pt idx="97">
                  <c:v>3.23</c:v>
                </c:pt>
                <c:pt idx="98">
                  <c:v>3.27</c:v>
                </c:pt>
                <c:pt idx="99">
                  <c:v>3.3</c:v>
                </c:pt>
                <c:pt idx="100">
                  <c:v>3.33</c:v>
                </c:pt>
                <c:pt idx="101">
                  <c:v>3.37</c:v>
                </c:pt>
                <c:pt idx="102">
                  <c:v>3.4</c:v>
                </c:pt>
                <c:pt idx="103">
                  <c:v>3.43</c:v>
                </c:pt>
                <c:pt idx="104">
                  <c:v>3.47</c:v>
                </c:pt>
                <c:pt idx="105">
                  <c:v>3.5</c:v>
                </c:pt>
                <c:pt idx="106">
                  <c:v>3.53</c:v>
                </c:pt>
                <c:pt idx="107">
                  <c:v>3.57</c:v>
                </c:pt>
                <c:pt idx="108">
                  <c:v>3.6</c:v>
                </c:pt>
                <c:pt idx="109">
                  <c:v>3.63</c:v>
                </c:pt>
                <c:pt idx="110">
                  <c:v>3.67</c:v>
                </c:pt>
                <c:pt idx="111">
                  <c:v>3.7</c:v>
                </c:pt>
                <c:pt idx="112">
                  <c:v>3.73</c:v>
                </c:pt>
                <c:pt idx="113">
                  <c:v>3.77</c:v>
                </c:pt>
                <c:pt idx="114">
                  <c:v>3.8</c:v>
                </c:pt>
                <c:pt idx="115">
                  <c:v>3.83</c:v>
                </c:pt>
                <c:pt idx="116">
                  <c:v>3.87</c:v>
                </c:pt>
                <c:pt idx="117">
                  <c:v>3.9</c:v>
                </c:pt>
                <c:pt idx="118">
                  <c:v>3.93</c:v>
                </c:pt>
                <c:pt idx="119">
                  <c:v>3.97</c:v>
                </c:pt>
                <c:pt idx="120">
                  <c:v>4</c:v>
                </c:pt>
                <c:pt idx="121">
                  <c:v>4.03</c:v>
                </c:pt>
                <c:pt idx="122">
                  <c:v>4.07</c:v>
                </c:pt>
                <c:pt idx="123">
                  <c:v>4.0999999999999996</c:v>
                </c:pt>
                <c:pt idx="124">
                  <c:v>4.13</c:v>
                </c:pt>
                <c:pt idx="125">
                  <c:v>4.17</c:v>
                </c:pt>
                <c:pt idx="126">
                  <c:v>4.2</c:v>
                </c:pt>
                <c:pt idx="127">
                  <c:v>4.2300000000000004</c:v>
                </c:pt>
                <c:pt idx="128">
                  <c:v>4.2699999999999996</c:v>
                </c:pt>
                <c:pt idx="129">
                  <c:v>4.3</c:v>
                </c:pt>
                <c:pt idx="130">
                  <c:v>4.33</c:v>
                </c:pt>
                <c:pt idx="131">
                  <c:v>4.37</c:v>
                </c:pt>
                <c:pt idx="132">
                  <c:v>4.4000000000000004</c:v>
                </c:pt>
                <c:pt idx="133">
                  <c:v>4.43</c:v>
                </c:pt>
                <c:pt idx="134">
                  <c:v>4.47</c:v>
                </c:pt>
                <c:pt idx="135">
                  <c:v>4.5</c:v>
                </c:pt>
                <c:pt idx="136">
                  <c:v>4.53</c:v>
                </c:pt>
                <c:pt idx="137">
                  <c:v>4.57</c:v>
                </c:pt>
                <c:pt idx="138">
                  <c:v>4.5999999999999996</c:v>
                </c:pt>
                <c:pt idx="139">
                  <c:v>4.63</c:v>
                </c:pt>
                <c:pt idx="140">
                  <c:v>4.67</c:v>
                </c:pt>
                <c:pt idx="141">
                  <c:v>4.7</c:v>
                </c:pt>
                <c:pt idx="142">
                  <c:v>4.7300000000000004</c:v>
                </c:pt>
                <c:pt idx="143">
                  <c:v>4.7699999999999996</c:v>
                </c:pt>
                <c:pt idx="144">
                  <c:v>4.8</c:v>
                </c:pt>
                <c:pt idx="145">
                  <c:v>4.83</c:v>
                </c:pt>
                <c:pt idx="146">
                  <c:v>4.87</c:v>
                </c:pt>
                <c:pt idx="147">
                  <c:v>4.9000000000000004</c:v>
                </c:pt>
                <c:pt idx="148">
                  <c:v>4.93</c:v>
                </c:pt>
                <c:pt idx="149">
                  <c:v>4.97</c:v>
                </c:pt>
                <c:pt idx="150">
                  <c:v>5</c:v>
                </c:pt>
              </c:numCache>
            </c:numRef>
          </c:xVal>
          <c:yVal>
            <c:numRef>
              <c:f>'Process log for Sugar'!$F$8:$F$158</c:f>
              <c:numCache>
                <c:formatCode>General</c:formatCode>
                <c:ptCount val="151"/>
                <c:pt idx="0">
                  <c:v>23.2</c:v>
                </c:pt>
                <c:pt idx="1">
                  <c:v>22.4</c:v>
                </c:pt>
                <c:pt idx="2">
                  <c:v>21.5</c:v>
                </c:pt>
                <c:pt idx="3">
                  <c:v>21.2</c:v>
                </c:pt>
                <c:pt idx="4">
                  <c:v>20.6</c:v>
                </c:pt>
                <c:pt idx="5">
                  <c:v>20.399999999999999</c:v>
                </c:pt>
                <c:pt idx="6">
                  <c:v>20</c:v>
                </c:pt>
                <c:pt idx="7">
                  <c:v>19.8</c:v>
                </c:pt>
                <c:pt idx="8">
                  <c:v>19.7</c:v>
                </c:pt>
                <c:pt idx="9">
                  <c:v>19.7</c:v>
                </c:pt>
                <c:pt idx="10">
                  <c:v>19.600000000000001</c:v>
                </c:pt>
                <c:pt idx="11">
                  <c:v>19.600000000000001</c:v>
                </c:pt>
                <c:pt idx="12">
                  <c:v>19.3</c:v>
                </c:pt>
                <c:pt idx="13">
                  <c:v>19.3</c:v>
                </c:pt>
                <c:pt idx="14">
                  <c:v>19.3</c:v>
                </c:pt>
                <c:pt idx="15">
                  <c:v>19.3</c:v>
                </c:pt>
                <c:pt idx="16">
                  <c:v>19.3</c:v>
                </c:pt>
                <c:pt idx="17">
                  <c:v>19</c:v>
                </c:pt>
                <c:pt idx="18">
                  <c:v>18.600000000000001</c:v>
                </c:pt>
                <c:pt idx="19">
                  <c:v>18</c:v>
                </c:pt>
                <c:pt idx="20">
                  <c:v>17.399999999999999</c:v>
                </c:pt>
                <c:pt idx="21">
                  <c:v>16.7</c:v>
                </c:pt>
                <c:pt idx="22">
                  <c:v>16.100000000000001</c:v>
                </c:pt>
                <c:pt idx="23">
                  <c:v>15.3</c:v>
                </c:pt>
                <c:pt idx="24">
                  <c:v>14.6</c:v>
                </c:pt>
                <c:pt idx="25">
                  <c:v>13.7</c:v>
                </c:pt>
                <c:pt idx="26">
                  <c:v>13</c:v>
                </c:pt>
                <c:pt idx="27">
                  <c:v>12.1</c:v>
                </c:pt>
                <c:pt idx="28">
                  <c:v>11.2</c:v>
                </c:pt>
                <c:pt idx="29">
                  <c:v>10.4</c:v>
                </c:pt>
                <c:pt idx="30">
                  <c:v>9.5</c:v>
                </c:pt>
                <c:pt idx="31">
                  <c:v>8.6999999999999993</c:v>
                </c:pt>
                <c:pt idx="32">
                  <c:v>7.8</c:v>
                </c:pt>
                <c:pt idx="33">
                  <c:v>6.9</c:v>
                </c:pt>
                <c:pt idx="34">
                  <c:v>6.1</c:v>
                </c:pt>
                <c:pt idx="35">
                  <c:v>5.0999999999999996</c:v>
                </c:pt>
                <c:pt idx="36">
                  <c:v>4.3</c:v>
                </c:pt>
                <c:pt idx="37">
                  <c:v>3.4</c:v>
                </c:pt>
                <c:pt idx="38">
                  <c:v>2.6</c:v>
                </c:pt>
                <c:pt idx="39">
                  <c:v>1.8</c:v>
                </c:pt>
                <c:pt idx="40">
                  <c:v>1</c:v>
                </c:pt>
                <c:pt idx="41">
                  <c:v>0.2</c:v>
                </c:pt>
                <c:pt idx="42">
                  <c:v>-0.5</c:v>
                </c:pt>
                <c:pt idx="43">
                  <c:v>-1.3</c:v>
                </c:pt>
                <c:pt idx="44">
                  <c:v>-2.4</c:v>
                </c:pt>
                <c:pt idx="45">
                  <c:v>-3.6</c:v>
                </c:pt>
                <c:pt idx="46">
                  <c:v>-4.7</c:v>
                </c:pt>
                <c:pt idx="47">
                  <c:v>-5.8</c:v>
                </c:pt>
                <c:pt idx="48">
                  <c:v>-6.7</c:v>
                </c:pt>
                <c:pt idx="49">
                  <c:v>-7.7</c:v>
                </c:pt>
                <c:pt idx="50">
                  <c:v>-8.6999999999999993</c:v>
                </c:pt>
                <c:pt idx="51">
                  <c:v>-9.6999999999999993</c:v>
                </c:pt>
                <c:pt idx="52">
                  <c:v>-10.6</c:v>
                </c:pt>
                <c:pt idx="53">
                  <c:v>-1.6</c:v>
                </c:pt>
                <c:pt idx="54">
                  <c:v>-1.6</c:v>
                </c:pt>
                <c:pt idx="55">
                  <c:v>-1.6</c:v>
                </c:pt>
                <c:pt idx="56">
                  <c:v>-1.6</c:v>
                </c:pt>
                <c:pt idx="57">
                  <c:v>-2.1</c:v>
                </c:pt>
                <c:pt idx="58">
                  <c:v>-2.8</c:v>
                </c:pt>
                <c:pt idx="59">
                  <c:v>-3.6</c:v>
                </c:pt>
                <c:pt idx="60">
                  <c:v>-4.9000000000000004</c:v>
                </c:pt>
                <c:pt idx="61">
                  <c:v>-6.1</c:v>
                </c:pt>
                <c:pt idx="62">
                  <c:v>-8.8000000000000007</c:v>
                </c:pt>
                <c:pt idx="63">
                  <c:v>-13.5</c:v>
                </c:pt>
                <c:pt idx="64">
                  <c:v>-17</c:v>
                </c:pt>
                <c:pt idx="65">
                  <c:v>-19.5</c:v>
                </c:pt>
                <c:pt idx="66">
                  <c:v>-21.5</c:v>
                </c:pt>
                <c:pt idx="67">
                  <c:v>-23.2</c:v>
                </c:pt>
                <c:pt idx="68">
                  <c:v>-24.6</c:v>
                </c:pt>
                <c:pt idx="69">
                  <c:v>-25.8</c:v>
                </c:pt>
                <c:pt idx="70">
                  <c:v>-27</c:v>
                </c:pt>
                <c:pt idx="71">
                  <c:v>-28.2</c:v>
                </c:pt>
                <c:pt idx="72">
                  <c:v>-29.3</c:v>
                </c:pt>
                <c:pt idx="73">
                  <c:v>-30.4</c:v>
                </c:pt>
                <c:pt idx="74">
                  <c:v>-31.4</c:v>
                </c:pt>
                <c:pt idx="75">
                  <c:v>-32.4</c:v>
                </c:pt>
                <c:pt idx="76">
                  <c:v>-33.4</c:v>
                </c:pt>
                <c:pt idx="77">
                  <c:v>-34.299999999999997</c:v>
                </c:pt>
                <c:pt idx="78">
                  <c:v>-35</c:v>
                </c:pt>
                <c:pt idx="79">
                  <c:v>-35.799999999999997</c:v>
                </c:pt>
                <c:pt idx="80">
                  <c:v>-36.6</c:v>
                </c:pt>
                <c:pt idx="81">
                  <c:v>-37.200000000000003</c:v>
                </c:pt>
                <c:pt idx="82">
                  <c:v>-37.9</c:v>
                </c:pt>
                <c:pt idx="83">
                  <c:v>-38.200000000000003</c:v>
                </c:pt>
                <c:pt idx="84">
                  <c:v>-38.700000000000003</c:v>
                </c:pt>
                <c:pt idx="85">
                  <c:v>-39.1</c:v>
                </c:pt>
                <c:pt idx="86">
                  <c:v>-39.6</c:v>
                </c:pt>
                <c:pt idx="87">
                  <c:v>-40</c:v>
                </c:pt>
                <c:pt idx="88">
                  <c:v>-40.299999999999997</c:v>
                </c:pt>
                <c:pt idx="89">
                  <c:v>-40.6</c:v>
                </c:pt>
                <c:pt idx="90">
                  <c:v>-41.1</c:v>
                </c:pt>
                <c:pt idx="91">
                  <c:v>-41.4</c:v>
                </c:pt>
                <c:pt idx="92">
                  <c:v>-41.5</c:v>
                </c:pt>
                <c:pt idx="93">
                  <c:v>-41.8</c:v>
                </c:pt>
                <c:pt idx="94">
                  <c:v>-42</c:v>
                </c:pt>
                <c:pt idx="95">
                  <c:v>-42.1</c:v>
                </c:pt>
                <c:pt idx="96">
                  <c:v>-42.3</c:v>
                </c:pt>
                <c:pt idx="97">
                  <c:v>-42.3</c:v>
                </c:pt>
                <c:pt idx="98">
                  <c:v>-42.7</c:v>
                </c:pt>
                <c:pt idx="99">
                  <c:v>-42.7</c:v>
                </c:pt>
                <c:pt idx="100">
                  <c:v>-42.8</c:v>
                </c:pt>
                <c:pt idx="101">
                  <c:v>-42.7</c:v>
                </c:pt>
                <c:pt idx="102">
                  <c:v>-42.9</c:v>
                </c:pt>
                <c:pt idx="103">
                  <c:v>-43</c:v>
                </c:pt>
                <c:pt idx="104">
                  <c:v>-43.1</c:v>
                </c:pt>
                <c:pt idx="105">
                  <c:v>-43.2</c:v>
                </c:pt>
                <c:pt idx="106">
                  <c:v>-43.2</c:v>
                </c:pt>
                <c:pt idx="107">
                  <c:v>-43.2</c:v>
                </c:pt>
                <c:pt idx="108">
                  <c:v>-43.3</c:v>
                </c:pt>
                <c:pt idx="109">
                  <c:v>-43.3</c:v>
                </c:pt>
                <c:pt idx="110">
                  <c:v>-43.4</c:v>
                </c:pt>
                <c:pt idx="111">
                  <c:v>-43.4</c:v>
                </c:pt>
                <c:pt idx="112">
                  <c:v>-43.4</c:v>
                </c:pt>
                <c:pt idx="113">
                  <c:v>-43.5</c:v>
                </c:pt>
                <c:pt idx="114">
                  <c:v>-43.5</c:v>
                </c:pt>
                <c:pt idx="115">
                  <c:v>-43.6</c:v>
                </c:pt>
                <c:pt idx="116">
                  <c:v>-43.6</c:v>
                </c:pt>
                <c:pt idx="117">
                  <c:v>-43.6</c:v>
                </c:pt>
                <c:pt idx="118">
                  <c:v>-43.7</c:v>
                </c:pt>
                <c:pt idx="119">
                  <c:v>-43.6</c:v>
                </c:pt>
                <c:pt idx="120">
                  <c:v>-43.7</c:v>
                </c:pt>
                <c:pt idx="121">
                  <c:v>-43.6</c:v>
                </c:pt>
                <c:pt idx="122">
                  <c:v>-43.7</c:v>
                </c:pt>
                <c:pt idx="123">
                  <c:v>-43.7</c:v>
                </c:pt>
                <c:pt idx="124">
                  <c:v>-43.8</c:v>
                </c:pt>
                <c:pt idx="125">
                  <c:v>-43.7</c:v>
                </c:pt>
                <c:pt idx="126">
                  <c:v>-43.8</c:v>
                </c:pt>
                <c:pt idx="127">
                  <c:v>-43.7</c:v>
                </c:pt>
                <c:pt idx="128">
                  <c:v>-43.8</c:v>
                </c:pt>
                <c:pt idx="129">
                  <c:v>-43.8</c:v>
                </c:pt>
                <c:pt idx="130">
                  <c:v>-43.7</c:v>
                </c:pt>
                <c:pt idx="131">
                  <c:v>-43.8</c:v>
                </c:pt>
                <c:pt idx="132">
                  <c:v>-43.8</c:v>
                </c:pt>
                <c:pt idx="133">
                  <c:v>-43.8</c:v>
                </c:pt>
                <c:pt idx="134">
                  <c:v>-43.8</c:v>
                </c:pt>
                <c:pt idx="135">
                  <c:v>-43.9</c:v>
                </c:pt>
                <c:pt idx="136">
                  <c:v>-43.9</c:v>
                </c:pt>
                <c:pt idx="137">
                  <c:v>-43.8</c:v>
                </c:pt>
                <c:pt idx="138">
                  <c:v>-43.8</c:v>
                </c:pt>
                <c:pt idx="139">
                  <c:v>-43.9</c:v>
                </c:pt>
                <c:pt idx="140">
                  <c:v>-43.7</c:v>
                </c:pt>
                <c:pt idx="141">
                  <c:v>-43.9</c:v>
                </c:pt>
                <c:pt idx="142">
                  <c:v>-43.9</c:v>
                </c:pt>
                <c:pt idx="143">
                  <c:v>-43.9</c:v>
                </c:pt>
                <c:pt idx="144">
                  <c:v>-43.9</c:v>
                </c:pt>
                <c:pt idx="145">
                  <c:v>-44</c:v>
                </c:pt>
                <c:pt idx="146">
                  <c:v>-43.9</c:v>
                </c:pt>
                <c:pt idx="147">
                  <c:v>-43.7</c:v>
                </c:pt>
                <c:pt idx="148">
                  <c:v>-43.6</c:v>
                </c:pt>
                <c:pt idx="149">
                  <c:v>-43.4</c:v>
                </c:pt>
                <c:pt idx="150">
                  <c:v>-43.2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3447-4199-8410-F676FF4B1011}"/>
            </c:ext>
          </c:extLst>
        </c:ser>
        <c:ser>
          <c:idx val="0"/>
          <c:order val="2"/>
          <c:tx>
            <c:strRef>
              <c:f>'Process log for Sugar'!$H$7</c:f>
              <c:strCache>
                <c:ptCount val="1"/>
                <c:pt idx="0">
                  <c:v>Tshelf</c:v>
                </c:pt>
              </c:strCache>
            </c:strRef>
          </c:tx>
          <c:spPr>
            <a:ln w="25400" cap="rnd">
              <a:solidFill>
                <a:schemeClr val="tx1"/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'Process log for Sugar'!$B$8:$B$158</c:f>
              <c:numCache>
                <c:formatCode>0.00</c:formatCode>
                <c:ptCount val="151"/>
                <c:pt idx="0">
                  <c:v>0</c:v>
                </c:pt>
                <c:pt idx="1">
                  <c:v>0.03</c:v>
                </c:pt>
                <c:pt idx="2">
                  <c:v>7.0000000000000007E-2</c:v>
                </c:pt>
                <c:pt idx="3">
                  <c:v>0.1</c:v>
                </c:pt>
                <c:pt idx="4">
                  <c:v>0.13</c:v>
                </c:pt>
                <c:pt idx="5">
                  <c:v>0.17</c:v>
                </c:pt>
                <c:pt idx="6">
                  <c:v>0.2</c:v>
                </c:pt>
                <c:pt idx="7">
                  <c:v>0.23</c:v>
                </c:pt>
                <c:pt idx="8">
                  <c:v>0.27</c:v>
                </c:pt>
                <c:pt idx="9">
                  <c:v>0.3</c:v>
                </c:pt>
                <c:pt idx="10">
                  <c:v>0.33</c:v>
                </c:pt>
                <c:pt idx="11">
                  <c:v>0.37</c:v>
                </c:pt>
                <c:pt idx="12">
                  <c:v>0.4</c:v>
                </c:pt>
                <c:pt idx="13">
                  <c:v>0.43</c:v>
                </c:pt>
                <c:pt idx="14">
                  <c:v>0.47</c:v>
                </c:pt>
                <c:pt idx="15">
                  <c:v>0.5</c:v>
                </c:pt>
                <c:pt idx="16">
                  <c:v>0.53</c:v>
                </c:pt>
                <c:pt idx="17">
                  <c:v>0.56999999999999995</c:v>
                </c:pt>
                <c:pt idx="18">
                  <c:v>0.6</c:v>
                </c:pt>
                <c:pt idx="19">
                  <c:v>0.63</c:v>
                </c:pt>
                <c:pt idx="20">
                  <c:v>0.67</c:v>
                </c:pt>
                <c:pt idx="21">
                  <c:v>0.7</c:v>
                </c:pt>
                <c:pt idx="22">
                  <c:v>0.73</c:v>
                </c:pt>
                <c:pt idx="23">
                  <c:v>0.77</c:v>
                </c:pt>
                <c:pt idx="24">
                  <c:v>0.8</c:v>
                </c:pt>
                <c:pt idx="25">
                  <c:v>0.83</c:v>
                </c:pt>
                <c:pt idx="26">
                  <c:v>0.87</c:v>
                </c:pt>
                <c:pt idx="27">
                  <c:v>0.9</c:v>
                </c:pt>
                <c:pt idx="28">
                  <c:v>0.93</c:v>
                </c:pt>
                <c:pt idx="29">
                  <c:v>0.97</c:v>
                </c:pt>
                <c:pt idx="30">
                  <c:v>1</c:v>
                </c:pt>
                <c:pt idx="31">
                  <c:v>1.03</c:v>
                </c:pt>
                <c:pt idx="32">
                  <c:v>1.07</c:v>
                </c:pt>
                <c:pt idx="33">
                  <c:v>1.1000000000000001</c:v>
                </c:pt>
                <c:pt idx="34">
                  <c:v>1.1299999999999999</c:v>
                </c:pt>
                <c:pt idx="35">
                  <c:v>1.17</c:v>
                </c:pt>
                <c:pt idx="36">
                  <c:v>1.2</c:v>
                </c:pt>
                <c:pt idx="37">
                  <c:v>1.23</c:v>
                </c:pt>
                <c:pt idx="38">
                  <c:v>1.27</c:v>
                </c:pt>
                <c:pt idx="39">
                  <c:v>1.3</c:v>
                </c:pt>
                <c:pt idx="40">
                  <c:v>1.33</c:v>
                </c:pt>
                <c:pt idx="41">
                  <c:v>1.37</c:v>
                </c:pt>
                <c:pt idx="42">
                  <c:v>1.4</c:v>
                </c:pt>
                <c:pt idx="43">
                  <c:v>1.43</c:v>
                </c:pt>
                <c:pt idx="44">
                  <c:v>1.47</c:v>
                </c:pt>
                <c:pt idx="45">
                  <c:v>1.5</c:v>
                </c:pt>
                <c:pt idx="46">
                  <c:v>1.53</c:v>
                </c:pt>
                <c:pt idx="47">
                  <c:v>1.57</c:v>
                </c:pt>
                <c:pt idx="48">
                  <c:v>1.6</c:v>
                </c:pt>
                <c:pt idx="49">
                  <c:v>1.63</c:v>
                </c:pt>
                <c:pt idx="50">
                  <c:v>1.67</c:v>
                </c:pt>
                <c:pt idx="51">
                  <c:v>1.7</c:v>
                </c:pt>
                <c:pt idx="52">
                  <c:v>1.73</c:v>
                </c:pt>
                <c:pt idx="53">
                  <c:v>1.77</c:v>
                </c:pt>
                <c:pt idx="54">
                  <c:v>1.8</c:v>
                </c:pt>
                <c:pt idx="55">
                  <c:v>1.83</c:v>
                </c:pt>
                <c:pt idx="56">
                  <c:v>1.87</c:v>
                </c:pt>
                <c:pt idx="57">
                  <c:v>1.9</c:v>
                </c:pt>
                <c:pt idx="58">
                  <c:v>1.93</c:v>
                </c:pt>
                <c:pt idx="59">
                  <c:v>1.97</c:v>
                </c:pt>
                <c:pt idx="60">
                  <c:v>2</c:v>
                </c:pt>
                <c:pt idx="61">
                  <c:v>2.0299999999999998</c:v>
                </c:pt>
                <c:pt idx="62">
                  <c:v>2.0699999999999998</c:v>
                </c:pt>
                <c:pt idx="63">
                  <c:v>2.1</c:v>
                </c:pt>
                <c:pt idx="64">
                  <c:v>2.13</c:v>
                </c:pt>
                <c:pt idx="65">
                  <c:v>2.17</c:v>
                </c:pt>
                <c:pt idx="66">
                  <c:v>2.2000000000000002</c:v>
                </c:pt>
                <c:pt idx="67">
                  <c:v>2.23</c:v>
                </c:pt>
                <c:pt idx="68">
                  <c:v>2.27</c:v>
                </c:pt>
                <c:pt idx="69">
                  <c:v>2.2999999999999998</c:v>
                </c:pt>
                <c:pt idx="70">
                  <c:v>2.33</c:v>
                </c:pt>
                <c:pt idx="71">
                  <c:v>2.37</c:v>
                </c:pt>
                <c:pt idx="72">
                  <c:v>2.4</c:v>
                </c:pt>
                <c:pt idx="73">
                  <c:v>2.4300000000000002</c:v>
                </c:pt>
                <c:pt idx="74">
                  <c:v>2.4700000000000002</c:v>
                </c:pt>
                <c:pt idx="75">
                  <c:v>2.5</c:v>
                </c:pt>
                <c:pt idx="76">
                  <c:v>2.5299999999999998</c:v>
                </c:pt>
                <c:pt idx="77">
                  <c:v>2.57</c:v>
                </c:pt>
                <c:pt idx="78">
                  <c:v>2.6</c:v>
                </c:pt>
                <c:pt idx="79">
                  <c:v>2.63</c:v>
                </c:pt>
                <c:pt idx="80">
                  <c:v>2.67</c:v>
                </c:pt>
                <c:pt idx="81">
                  <c:v>2.7</c:v>
                </c:pt>
                <c:pt idx="82">
                  <c:v>2.73</c:v>
                </c:pt>
                <c:pt idx="83">
                  <c:v>2.77</c:v>
                </c:pt>
                <c:pt idx="84">
                  <c:v>2.8</c:v>
                </c:pt>
                <c:pt idx="85">
                  <c:v>2.83</c:v>
                </c:pt>
                <c:pt idx="86">
                  <c:v>2.87</c:v>
                </c:pt>
                <c:pt idx="87">
                  <c:v>2.9</c:v>
                </c:pt>
                <c:pt idx="88">
                  <c:v>2.93</c:v>
                </c:pt>
                <c:pt idx="89">
                  <c:v>2.97</c:v>
                </c:pt>
                <c:pt idx="90">
                  <c:v>3</c:v>
                </c:pt>
                <c:pt idx="91">
                  <c:v>3.03</c:v>
                </c:pt>
                <c:pt idx="92">
                  <c:v>3.07</c:v>
                </c:pt>
                <c:pt idx="93">
                  <c:v>3.1</c:v>
                </c:pt>
                <c:pt idx="94">
                  <c:v>3.13</c:v>
                </c:pt>
                <c:pt idx="95">
                  <c:v>3.17</c:v>
                </c:pt>
                <c:pt idx="96">
                  <c:v>3.2</c:v>
                </c:pt>
                <c:pt idx="97">
                  <c:v>3.23</c:v>
                </c:pt>
                <c:pt idx="98">
                  <c:v>3.27</c:v>
                </c:pt>
                <c:pt idx="99">
                  <c:v>3.3</c:v>
                </c:pt>
                <c:pt idx="100">
                  <c:v>3.33</c:v>
                </c:pt>
                <c:pt idx="101">
                  <c:v>3.37</c:v>
                </c:pt>
                <c:pt idx="102">
                  <c:v>3.4</c:v>
                </c:pt>
                <c:pt idx="103">
                  <c:v>3.43</c:v>
                </c:pt>
                <c:pt idx="104">
                  <c:v>3.47</c:v>
                </c:pt>
                <c:pt idx="105">
                  <c:v>3.5</c:v>
                </c:pt>
                <c:pt idx="106">
                  <c:v>3.53</c:v>
                </c:pt>
                <c:pt idx="107">
                  <c:v>3.57</c:v>
                </c:pt>
                <c:pt idx="108">
                  <c:v>3.6</c:v>
                </c:pt>
                <c:pt idx="109">
                  <c:v>3.63</c:v>
                </c:pt>
                <c:pt idx="110">
                  <c:v>3.67</c:v>
                </c:pt>
                <c:pt idx="111">
                  <c:v>3.7</c:v>
                </c:pt>
                <c:pt idx="112">
                  <c:v>3.73</c:v>
                </c:pt>
                <c:pt idx="113">
                  <c:v>3.77</c:v>
                </c:pt>
                <c:pt idx="114">
                  <c:v>3.8</c:v>
                </c:pt>
                <c:pt idx="115">
                  <c:v>3.83</c:v>
                </c:pt>
                <c:pt idx="116">
                  <c:v>3.87</c:v>
                </c:pt>
                <c:pt idx="117">
                  <c:v>3.9</c:v>
                </c:pt>
                <c:pt idx="118">
                  <c:v>3.93</c:v>
                </c:pt>
                <c:pt idx="119">
                  <c:v>3.97</c:v>
                </c:pt>
                <c:pt idx="120">
                  <c:v>4</c:v>
                </c:pt>
                <c:pt idx="121">
                  <c:v>4.03</c:v>
                </c:pt>
                <c:pt idx="122">
                  <c:v>4.07</c:v>
                </c:pt>
                <c:pt idx="123">
                  <c:v>4.0999999999999996</c:v>
                </c:pt>
                <c:pt idx="124">
                  <c:v>4.13</c:v>
                </c:pt>
                <c:pt idx="125">
                  <c:v>4.17</c:v>
                </c:pt>
                <c:pt idx="126">
                  <c:v>4.2</c:v>
                </c:pt>
                <c:pt idx="127">
                  <c:v>4.2300000000000004</c:v>
                </c:pt>
                <c:pt idx="128">
                  <c:v>4.2699999999999996</c:v>
                </c:pt>
                <c:pt idx="129">
                  <c:v>4.3</c:v>
                </c:pt>
                <c:pt idx="130">
                  <c:v>4.33</c:v>
                </c:pt>
                <c:pt idx="131">
                  <c:v>4.37</c:v>
                </c:pt>
                <c:pt idx="132">
                  <c:v>4.4000000000000004</c:v>
                </c:pt>
                <c:pt idx="133">
                  <c:v>4.43</c:v>
                </c:pt>
                <c:pt idx="134">
                  <c:v>4.47</c:v>
                </c:pt>
                <c:pt idx="135">
                  <c:v>4.5</c:v>
                </c:pt>
                <c:pt idx="136">
                  <c:v>4.53</c:v>
                </c:pt>
                <c:pt idx="137">
                  <c:v>4.57</c:v>
                </c:pt>
                <c:pt idx="138">
                  <c:v>4.5999999999999996</c:v>
                </c:pt>
                <c:pt idx="139">
                  <c:v>4.63</c:v>
                </c:pt>
                <c:pt idx="140">
                  <c:v>4.67</c:v>
                </c:pt>
                <c:pt idx="141">
                  <c:v>4.7</c:v>
                </c:pt>
                <c:pt idx="142">
                  <c:v>4.7300000000000004</c:v>
                </c:pt>
                <c:pt idx="143">
                  <c:v>4.7699999999999996</c:v>
                </c:pt>
                <c:pt idx="144">
                  <c:v>4.8</c:v>
                </c:pt>
                <c:pt idx="145">
                  <c:v>4.83</c:v>
                </c:pt>
                <c:pt idx="146">
                  <c:v>4.87</c:v>
                </c:pt>
                <c:pt idx="147">
                  <c:v>4.9000000000000004</c:v>
                </c:pt>
                <c:pt idx="148">
                  <c:v>4.93</c:v>
                </c:pt>
                <c:pt idx="149">
                  <c:v>4.97</c:v>
                </c:pt>
                <c:pt idx="150">
                  <c:v>5</c:v>
                </c:pt>
              </c:numCache>
            </c:numRef>
          </c:xVal>
          <c:yVal>
            <c:numRef>
              <c:f>'Process log for Sugar'!$H$8:$H$158</c:f>
              <c:numCache>
                <c:formatCode>General</c:formatCode>
                <c:ptCount val="151"/>
                <c:pt idx="0">
                  <c:v>24.7</c:v>
                </c:pt>
                <c:pt idx="1">
                  <c:v>24.9</c:v>
                </c:pt>
                <c:pt idx="2">
                  <c:v>19.899999999999999</c:v>
                </c:pt>
                <c:pt idx="3">
                  <c:v>20</c:v>
                </c:pt>
                <c:pt idx="4">
                  <c:v>20.2</c:v>
                </c:pt>
                <c:pt idx="5">
                  <c:v>19.899999999999999</c:v>
                </c:pt>
                <c:pt idx="6">
                  <c:v>19.899999999999999</c:v>
                </c:pt>
                <c:pt idx="7">
                  <c:v>20</c:v>
                </c:pt>
                <c:pt idx="8">
                  <c:v>20.2</c:v>
                </c:pt>
                <c:pt idx="9">
                  <c:v>20</c:v>
                </c:pt>
                <c:pt idx="10">
                  <c:v>20.3</c:v>
                </c:pt>
                <c:pt idx="11">
                  <c:v>20.100000000000001</c:v>
                </c:pt>
                <c:pt idx="12">
                  <c:v>19.8</c:v>
                </c:pt>
                <c:pt idx="13">
                  <c:v>20</c:v>
                </c:pt>
                <c:pt idx="14">
                  <c:v>20</c:v>
                </c:pt>
                <c:pt idx="15">
                  <c:v>20.100000000000001</c:v>
                </c:pt>
                <c:pt idx="16">
                  <c:v>20</c:v>
                </c:pt>
                <c:pt idx="17">
                  <c:v>18.399999999999999</c:v>
                </c:pt>
                <c:pt idx="18">
                  <c:v>17.399999999999999</c:v>
                </c:pt>
                <c:pt idx="19">
                  <c:v>16.5</c:v>
                </c:pt>
                <c:pt idx="20">
                  <c:v>16.3</c:v>
                </c:pt>
                <c:pt idx="21">
                  <c:v>14.4</c:v>
                </c:pt>
                <c:pt idx="22">
                  <c:v>13.9</c:v>
                </c:pt>
                <c:pt idx="23">
                  <c:v>12.6</c:v>
                </c:pt>
                <c:pt idx="24">
                  <c:v>12</c:v>
                </c:pt>
                <c:pt idx="25">
                  <c:v>10.199999999999999</c:v>
                </c:pt>
                <c:pt idx="26">
                  <c:v>9.5</c:v>
                </c:pt>
                <c:pt idx="27">
                  <c:v>8.4</c:v>
                </c:pt>
                <c:pt idx="28">
                  <c:v>7.4</c:v>
                </c:pt>
                <c:pt idx="29">
                  <c:v>6.5</c:v>
                </c:pt>
                <c:pt idx="30">
                  <c:v>5.3</c:v>
                </c:pt>
                <c:pt idx="31">
                  <c:v>4.5999999999999996</c:v>
                </c:pt>
                <c:pt idx="32">
                  <c:v>3.5</c:v>
                </c:pt>
                <c:pt idx="33">
                  <c:v>2.6</c:v>
                </c:pt>
                <c:pt idx="34">
                  <c:v>1.5</c:v>
                </c:pt>
                <c:pt idx="35">
                  <c:v>0.5</c:v>
                </c:pt>
                <c:pt idx="36">
                  <c:v>-0.5</c:v>
                </c:pt>
                <c:pt idx="37">
                  <c:v>-1.5</c:v>
                </c:pt>
                <c:pt idx="38">
                  <c:v>-2.7</c:v>
                </c:pt>
                <c:pt idx="39">
                  <c:v>-3.3</c:v>
                </c:pt>
                <c:pt idx="40">
                  <c:v>-4.4000000000000004</c:v>
                </c:pt>
                <c:pt idx="41">
                  <c:v>-5.2</c:v>
                </c:pt>
                <c:pt idx="42">
                  <c:v>-6.4</c:v>
                </c:pt>
                <c:pt idx="43">
                  <c:v>-7.2</c:v>
                </c:pt>
                <c:pt idx="44">
                  <c:v>-8.3000000000000007</c:v>
                </c:pt>
                <c:pt idx="45">
                  <c:v>-9.1999999999999993</c:v>
                </c:pt>
                <c:pt idx="46">
                  <c:v>-10.199999999999999</c:v>
                </c:pt>
                <c:pt idx="47">
                  <c:v>-11.3</c:v>
                </c:pt>
                <c:pt idx="48">
                  <c:v>-12.1</c:v>
                </c:pt>
                <c:pt idx="49">
                  <c:v>-13</c:v>
                </c:pt>
                <c:pt idx="50">
                  <c:v>-14.3</c:v>
                </c:pt>
                <c:pt idx="51">
                  <c:v>-15.1</c:v>
                </c:pt>
                <c:pt idx="52">
                  <c:v>-16.100000000000001</c:v>
                </c:pt>
                <c:pt idx="53">
                  <c:v>-17</c:v>
                </c:pt>
                <c:pt idx="54">
                  <c:v>-18</c:v>
                </c:pt>
                <c:pt idx="55">
                  <c:v>-19.100000000000001</c:v>
                </c:pt>
                <c:pt idx="56">
                  <c:v>-19.899999999999999</c:v>
                </c:pt>
                <c:pt idx="57">
                  <c:v>-20.8</c:v>
                </c:pt>
                <c:pt idx="58">
                  <c:v>-21.5</c:v>
                </c:pt>
                <c:pt idx="59">
                  <c:v>-22.3</c:v>
                </c:pt>
                <c:pt idx="60">
                  <c:v>-23</c:v>
                </c:pt>
                <c:pt idx="61">
                  <c:v>-24.3</c:v>
                </c:pt>
                <c:pt idx="62">
                  <c:v>-25.3</c:v>
                </c:pt>
                <c:pt idx="63">
                  <c:v>-26.6</c:v>
                </c:pt>
                <c:pt idx="64">
                  <c:v>-27.4</c:v>
                </c:pt>
                <c:pt idx="65">
                  <c:v>-28.6</c:v>
                </c:pt>
                <c:pt idx="66">
                  <c:v>-29.5</c:v>
                </c:pt>
                <c:pt idx="67">
                  <c:v>-30.4</c:v>
                </c:pt>
                <c:pt idx="68">
                  <c:v>-31.2</c:v>
                </c:pt>
                <c:pt idx="69">
                  <c:v>-32.1</c:v>
                </c:pt>
                <c:pt idx="70">
                  <c:v>-33</c:v>
                </c:pt>
                <c:pt idx="71">
                  <c:v>-33.9</c:v>
                </c:pt>
                <c:pt idx="72">
                  <c:v>-34.9</c:v>
                </c:pt>
                <c:pt idx="73">
                  <c:v>-35.6</c:v>
                </c:pt>
                <c:pt idx="74">
                  <c:v>-36.6</c:v>
                </c:pt>
                <c:pt idx="75">
                  <c:v>-37.4</c:v>
                </c:pt>
                <c:pt idx="76">
                  <c:v>-38.299999999999997</c:v>
                </c:pt>
                <c:pt idx="77">
                  <c:v>-39</c:v>
                </c:pt>
                <c:pt idx="78">
                  <c:v>-39.799999999999997</c:v>
                </c:pt>
                <c:pt idx="79">
                  <c:v>-40.1</c:v>
                </c:pt>
                <c:pt idx="80">
                  <c:v>-40.700000000000003</c:v>
                </c:pt>
                <c:pt idx="81">
                  <c:v>-41.5</c:v>
                </c:pt>
                <c:pt idx="82">
                  <c:v>-42</c:v>
                </c:pt>
                <c:pt idx="83">
                  <c:v>-42.6</c:v>
                </c:pt>
                <c:pt idx="84">
                  <c:v>-42.8</c:v>
                </c:pt>
                <c:pt idx="85">
                  <c:v>-42.9</c:v>
                </c:pt>
                <c:pt idx="86">
                  <c:v>-43.2</c:v>
                </c:pt>
                <c:pt idx="87">
                  <c:v>-43.4</c:v>
                </c:pt>
                <c:pt idx="88">
                  <c:v>-43.6</c:v>
                </c:pt>
                <c:pt idx="89">
                  <c:v>-43.9</c:v>
                </c:pt>
                <c:pt idx="90">
                  <c:v>-43.9</c:v>
                </c:pt>
                <c:pt idx="91">
                  <c:v>-44</c:v>
                </c:pt>
                <c:pt idx="92">
                  <c:v>-44.3</c:v>
                </c:pt>
                <c:pt idx="93">
                  <c:v>-44.5</c:v>
                </c:pt>
                <c:pt idx="94">
                  <c:v>-44.4</c:v>
                </c:pt>
                <c:pt idx="95">
                  <c:v>-44.6</c:v>
                </c:pt>
                <c:pt idx="96">
                  <c:v>-44.6</c:v>
                </c:pt>
                <c:pt idx="97">
                  <c:v>-44.6</c:v>
                </c:pt>
                <c:pt idx="98">
                  <c:v>-44.8</c:v>
                </c:pt>
                <c:pt idx="99">
                  <c:v>-44.7</c:v>
                </c:pt>
                <c:pt idx="100">
                  <c:v>-44.8</c:v>
                </c:pt>
                <c:pt idx="101">
                  <c:v>-44.6</c:v>
                </c:pt>
                <c:pt idx="102">
                  <c:v>-44.9</c:v>
                </c:pt>
                <c:pt idx="103">
                  <c:v>-44.8</c:v>
                </c:pt>
                <c:pt idx="104">
                  <c:v>-45</c:v>
                </c:pt>
                <c:pt idx="105">
                  <c:v>-45</c:v>
                </c:pt>
                <c:pt idx="106">
                  <c:v>-45</c:v>
                </c:pt>
                <c:pt idx="107">
                  <c:v>-44.9</c:v>
                </c:pt>
                <c:pt idx="108">
                  <c:v>-45.1</c:v>
                </c:pt>
                <c:pt idx="109">
                  <c:v>-44.9</c:v>
                </c:pt>
                <c:pt idx="110">
                  <c:v>-45</c:v>
                </c:pt>
                <c:pt idx="111">
                  <c:v>-45</c:v>
                </c:pt>
                <c:pt idx="112">
                  <c:v>-45.2</c:v>
                </c:pt>
                <c:pt idx="113">
                  <c:v>-45.1</c:v>
                </c:pt>
                <c:pt idx="114">
                  <c:v>-45.1</c:v>
                </c:pt>
                <c:pt idx="115">
                  <c:v>-45.1</c:v>
                </c:pt>
                <c:pt idx="116">
                  <c:v>-45.1</c:v>
                </c:pt>
                <c:pt idx="117">
                  <c:v>-45.1</c:v>
                </c:pt>
                <c:pt idx="118">
                  <c:v>-45</c:v>
                </c:pt>
                <c:pt idx="119">
                  <c:v>-45.1</c:v>
                </c:pt>
                <c:pt idx="120">
                  <c:v>-45</c:v>
                </c:pt>
                <c:pt idx="121">
                  <c:v>-45.2</c:v>
                </c:pt>
                <c:pt idx="122">
                  <c:v>-45</c:v>
                </c:pt>
                <c:pt idx="123">
                  <c:v>-45.2</c:v>
                </c:pt>
                <c:pt idx="124">
                  <c:v>-45</c:v>
                </c:pt>
                <c:pt idx="125">
                  <c:v>-45.3</c:v>
                </c:pt>
                <c:pt idx="126">
                  <c:v>-45</c:v>
                </c:pt>
                <c:pt idx="127">
                  <c:v>-45.1</c:v>
                </c:pt>
                <c:pt idx="128">
                  <c:v>-45.1</c:v>
                </c:pt>
                <c:pt idx="129">
                  <c:v>-45</c:v>
                </c:pt>
                <c:pt idx="130">
                  <c:v>-44.9</c:v>
                </c:pt>
                <c:pt idx="131">
                  <c:v>-45</c:v>
                </c:pt>
                <c:pt idx="132">
                  <c:v>-44.9</c:v>
                </c:pt>
                <c:pt idx="133">
                  <c:v>-45.2</c:v>
                </c:pt>
                <c:pt idx="134">
                  <c:v>-45.1</c:v>
                </c:pt>
                <c:pt idx="135">
                  <c:v>-45</c:v>
                </c:pt>
                <c:pt idx="136">
                  <c:v>-45.1</c:v>
                </c:pt>
                <c:pt idx="137">
                  <c:v>-45.2</c:v>
                </c:pt>
                <c:pt idx="138">
                  <c:v>-45</c:v>
                </c:pt>
                <c:pt idx="139">
                  <c:v>-45</c:v>
                </c:pt>
                <c:pt idx="140">
                  <c:v>-45.1</c:v>
                </c:pt>
                <c:pt idx="141">
                  <c:v>-45.1</c:v>
                </c:pt>
                <c:pt idx="142">
                  <c:v>-45.2</c:v>
                </c:pt>
                <c:pt idx="143">
                  <c:v>-45</c:v>
                </c:pt>
                <c:pt idx="144">
                  <c:v>-45.2</c:v>
                </c:pt>
                <c:pt idx="145">
                  <c:v>-45</c:v>
                </c:pt>
                <c:pt idx="146">
                  <c:v>-45.1</c:v>
                </c:pt>
                <c:pt idx="147">
                  <c:v>-44.4</c:v>
                </c:pt>
                <c:pt idx="148">
                  <c:v>-44.4</c:v>
                </c:pt>
                <c:pt idx="149">
                  <c:v>-43.9</c:v>
                </c:pt>
                <c:pt idx="150">
                  <c:v>-43.4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3447-4199-8410-F676FF4B10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56290632"/>
        <c:axId val="1456297848"/>
      </c:scatterChart>
      <c:valAx>
        <c:axId val="1456290632"/>
        <c:scaling>
          <c:orientation val="minMax"/>
          <c:max val="3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chemeClr val="tx1"/>
                    </a:solidFill>
                  </a:rPr>
                  <a:t>Time</a:t>
                </a:r>
                <a:r>
                  <a:rPr lang="en-GB" sz="1600" baseline="0" dirty="0">
                    <a:solidFill>
                      <a:schemeClr val="tx1"/>
                    </a:solidFill>
                  </a:rPr>
                  <a:t> / h</a:t>
                </a:r>
                <a:endParaRPr lang="en-GB" sz="1600" dirty="0">
                  <a:solidFill>
                    <a:schemeClr val="tx1"/>
                  </a:solidFill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6297848"/>
        <c:crossesAt val="-100"/>
        <c:crossBetween val="midCat"/>
        <c:majorUnit val="0.5"/>
        <c:minorUnit val="0.5"/>
      </c:valAx>
      <c:valAx>
        <c:axId val="1456297848"/>
        <c:scaling>
          <c:orientation val="minMax"/>
          <c:max val="30"/>
          <c:min val="-5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0" i="0" baseline="0" dirty="0">
                    <a:effectLst/>
                  </a:rPr>
                  <a:t>Temperature / °C</a:t>
                </a:r>
                <a:endParaRPr lang="en-GB" sz="1600" dirty="0">
                  <a:effectLst/>
                </a:endParaRPr>
              </a:p>
            </c:rich>
          </c:tx>
          <c:layout>
            <c:manualLayout>
              <c:xMode val="edge"/>
              <c:yMode val="edge"/>
              <c:x val="0"/>
              <c:y val="0.1799969311528367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6290632"/>
        <c:crossesAt val="-50"/>
        <c:crossBetween val="midCat"/>
        <c:majorUnit val="1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0022641585719628"/>
          <c:y val="5.6542351404453843E-2"/>
          <c:w val="0.75032899094176209"/>
          <c:h val="0.69194780166477576"/>
        </c:manualLayout>
      </c:layout>
      <c:scatterChart>
        <c:scatterStyle val="smoothMarker"/>
        <c:varyColors val="0"/>
        <c:ser>
          <c:idx val="0"/>
          <c:order val="0"/>
          <c:tx>
            <c:strRef>
              <c:f>'10Hz'!$A$3</c:f>
              <c:strCache>
                <c:ptCount val="1"/>
                <c:pt idx="0">
                  <c:v>5%Sucrose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tx1"/>
              </a:solidFill>
              <a:ln w="9525">
                <a:noFill/>
              </a:ln>
              <a:effectLst/>
            </c:spPr>
          </c:marker>
          <c:xVal>
            <c:numRef>
              <c:f>'10Hz'!$A$6:$A$200</c:f>
              <c:numCache>
                <c:formatCode>General</c:formatCode>
                <c:ptCount val="195"/>
                <c:pt idx="0">
                  <c:v>0</c:v>
                </c:pt>
                <c:pt idx="1">
                  <c:v>3.3000000000000002E-2</c:v>
                </c:pt>
                <c:pt idx="2">
                  <c:v>6.7000000000000004E-2</c:v>
                </c:pt>
                <c:pt idx="3">
                  <c:v>0.1</c:v>
                </c:pt>
                <c:pt idx="4">
                  <c:v>0.13300000000000001</c:v>
                </c:pt>
                <c:pt idx="5">
                  <c:v>0.16700000000000001</c:v>
                </c:pt>
                <c:pt idx="6">
                  <c:v>0.2</c:v>
                </c:pt>
                <c:pt idx="7">
                  <c:v>0.23300000000000001</c:v>
                </c:pt>
                <c:pt idx="8">
                  <c:v>0.26700000000000002</c:v>
                </c:pt>
                <c:pt idx="9">
                  <c:v>0.3</c:v>
                </c:pt>
                <c:pt idx="10">
                  <c:v>0.33300000000000002</c:v>
                </c:pt>
                <c:pt idx="11">
                  <c:v>0.36699999999999999</c:v>
                </c:pt>
                <c:pt idx="12">
                  <c:v>0.4</c:v>
                </c:pt>
                <c:pt idx="13">
                  <c:v>0.433</c:v>
                </c:pt>
                <c:pt idx="14">
                  <c:v>0.46700000000000003</c:v>
                </c:pt>
                <c:pt idx="15">
                  <c:v>0.5</c:v>
                </c:pt>
                <c:pt idx="16">
                  <c:v>0.53300000000000003</c:v>
                </c:pt>
                <c:pt idx="17">
                  <c:v>0.56699999999999995</c:v>
                </c:pt>
                <c:pt idx="18">
                  <c:v>0.6</c:v>
                </c:pt>
                <c:pt idx="19">
                  <c:v>0.63300000000000001</c:v>
                </c:pt>
                <c:pt idx="20">
                  <c:v>0.66700000000000004</c:v>
                </c:pt>
                <c:pt idx="21">
                  <c:v>0.7</c:v>
                </c:pt>
                <c:pt idx="22">
                  <c:v>0.73299999999999998</c:v>
                </c:pt>
                <c:pt idx="23">
                  <c:v>0.76700000000000002</c:v>
                </c:pt>
                <c:pt idx="24">
                  <c:v>0.8</c:v>
                </c:pt>
                <c:pt idx="25">
                  <c:v>0.83299999999999996</c:v>
                </c:pt>
                <c:pt idx="26">
                  <c:v>0.86699999999999999</c:v>
                </c:pt>
                <c:pt idx="27">
                  <c:v>0.9</c:v>
                </c:pt>
                <c:pt idx="28">
                  <c:v>0.93300000000000005</c:v>
                </c:pt>
                <c:pt idx="29">
                  <c:v>0.96699999999999997</c:v>
                </c:pt>
                <c:pt idx="30">
                  <c:v>1</c:v>
                </c:pt>
                <c:pt idx="31">
                  <c:v>1.0329999999999999</c:v>
                </c:pt>
                <c:pt idx="32">
                  <c:v>1.0669999999999999</c:v>
                </c:pt>
                <c:pt idx="33">
                  <c:v>1.1000000000000001</c:v>
                </c:pt>
                <c:pt idx="34">
                  <c:v>1.133</c:v>
                </c:pt>
                <c:pt idx="35">
                  <c:v>1.167</c:v>
                </c:pt>
                <c:pt idx="36">
                  <c:v>1.2</c:v>
                </c:pt>
                <c:pt idx="37">
                  <c:v>1.2330000000000001</c:v>
                </c:pt>
                <c:pt idx="38">
                  <c:v>1.2669999999999999</c:v>
                </c:pt>
                <c:pt idx="39">
                  <c:v>1.3</c:v>
                </c:pt>
                <c:pt idx="40">
                  <c:v>1.333</c:v>
                </c:pt>
                <c:pt idx="41">
                  <c:v>1.367</c:v>
                </c:pt>
                <c:pt idx="42">
                  <c:v>1.4</c:v>
                </c:pt>
                <c:pt idx="43">
                  <c:v>1.4330000000000001</c:v>
                </c:pt>
                <c:pt idx="44">
                  <c:v>1.4670000000000001</c:v>
                </c:pt>
                <c:pt idx="45">
                  <c:v>1.5</c:v>
                </c:pt>
                <c:pt idx="46">
                  <c:v>1.5329999999999999</c:v>
                </c:pt>
                <c:pt idx="47">
                  <c:v>1.5669999999999999</c:v>
                </c:pt>
                <c:pt idx="48">
                  <c:v>1.6</c:v>
                </c:pt>
                <c:pt idx="49">
                  <c:v>1.633</c:v>
                </c:pt>
                <c:pt idx="50">
                  <c:v>1.667</c:v>
                </c:pt>
                <c:pt idx="51">
                  <c:v>1.7</c:v>
                </c:pt>
                <c:pt idx="52">
                  <c:v>1.7330000000000001</c:v>
                </c:pt>
                <c:pt idx="53">
                  <c:v>1.7669999999999999</c:v>
                </c:pt>
                <c:pt idx="54">
                  <c:v>1.8</c:v>
                </c:pt>
                <c:pt idx="55">
                  <c:v>1.833</c:v>
                </c:pt>
                <c:pt idx="56">
                  <c:v>1.867</c:v>
                </c:pt>
                <c:pt idx="57">
                  <c:v>1.9</c:v>
                </c:pt>
                <c:pt idx="58">
                  <c:v>1.9330000000000001</c:v>
                </c:pt>
                <c:pt idx="59">
                  <c:v>1.9670000000000001</c:v>
                </c:pt>
                <c:pt idx="60">
                  <c:v>2</c:v>
                </c:pt>
                <c:pt idx="61">
                  <c:v>2.0329999999999999</c:v>
                </c:pt>
                <c:pt idx="62">
                  <c:v>2.0670000000000002</c:v>
                </c:pt>
                <c:pt idx="63">
                  <c:v>2.1</c:v>
                </c:pt>
                <c:pt idx="64">
                  <c:v>2.133</c:v>
                </c:pt>
                <c:pt idx="65">
                  <c:v>2.1669999999999998</c:v>
                </c:pt>
                <c:pt idx="66">
                  <c:v>2.2000000000000002</c:v>
                </c:pt>
                <c:pt idx="67">
                  <c:v>2.2330000000000001</c:v>
                </c:pt>
                <c:pt idx="68">
                  <c:v>2.2669999999999999</c:v>
                </c:pt>
                <c:pt idx="69">
                  <c:v>2.2999999999999998</c:v>
                </c:pt>
                <c:pt idx="70">
                  <c:v>2.3330000000000002</c:v>
                </c:pt>
                <c:pt idx="71">
                  <c:v>2.367</c:v>
                </c:pt>
                <c:pt idx="72">
                  <c:v>2.4</c:v>
                </c:pt>
                <c:pt idx="73">
                  <c:v>2.4329999999999998</c:v>
                </c:pt>
                <c:pt idx="74">
                  <c:v>2.4670000000000001</c:v>
                </c:pt>
                <c:pt idx="75">
                  <c:v>2.5</c:v>
                </c:pt>
                <c:pt idx="76">
                  <c:v>2.5329999999999999</c:v>
                </c:pt>
                <c:pt idx="77">
                  <c:v>2.5670000000000002</c:v>
                </c:pt>
                <c:pt idx="78">
                  <c:v>2.6</c:v>
                </c:pt>
                <c:pt idx="79">
                  <c:v>2.633</c:v>
                </c:pt>
                <c:pt idx="80">
                  <c:v>2.6669999999999998</c:v>
                </c:pt>
                <c:pt idx="81">
                  <c:v>2.7</c:v>
                </c:pt>
                <c:pt idx="82">
                  <c:v>2.7330000000000001</c:v>
                </c:pt>
                <c:pt idx="83">
                  <c:v>2.7669999999999999</c:v>
                </c:pt>
                <c:pt idx="84">
                  <c:v>2.8</c:v>
                </c:pt>
                <c:pt idx="85">
                  <c:v>2.8330000000000002</c:v>
                </c:pt>
                <c:pt idx="86">
                  <c:v>2.867</c:v>
                </c:pt>
                <c:pt idx="87">
                  <c:v>2.9</c:v>
                </c:pt>
                <c:pt idx="88">
                  <c:v>2.9329999999999998</c:v>
                </c:pt>
                <c:pt idx="89">
                  <c:v>2.9670000000000001</c:v>
                </c:pt>
                <c:pt idx="90">
                  <c:v>3</c:v>
                </c:pt>
                <c:pt idx="91">
                  <c:v>3.0329999999999999</c:v>
                </c:pt>
                <c:pt idx="92">
                  <c:v>3.0670000000000002</c:v>
                </c:pt>
                <c:pt idx="93">
                  <c:v>3.1</c:v>
                </c:pt>
                <c:pt idx="94">
                  <c:v>3.133</c:v>
                </c:pt>
                <c:pt idx="95">
                  <c:v>3.1669999999999998</c:v>
                </c:pt>
                <c:pt idx="96">
                  <c:v>3.2</c:v>
                </c:pt>
                <c:pt idx="97">
                  <c:v>3.2330000000000001</c:v>
                </c:pt>
                <c:pt idx="98">
                  <c:v>3.2669999999999999</c:v>
                </c:pt>
                <c:pt idx="99">
                  <c:v>3.3</c:v>
                </c:pt>
                <c:pt idx="100">
                  <c:v>3.3330000000000002</c:v>
                </c:pt>
                <c:pt idx="101">
                  <c:v>3.367</c:v>
                </c:pt>
                <c:pt idx="102">
                  <c:v>3.4</c:v>
                </c:pt>
                <c:pt idx="103">
                  <c:v>3.4329999999999998</c:v>
                </c:pt>
                <c:pt idx="104">
                  <c:v>3.4670000000000001</c:v>
                </c:pt>
                <c:pt idx="105">
                  <c:v>3.5</c:v>
                </c:pt>
                <c:pt idx="106">
                  <c:v>3.5329999999999999</c:v>
                </c:pt>
                <c:pt idx="107">
                  <c:v>3.5670000000000002</c:v>
                </c:pt>
                <c:pt idx="108">
                  <c:v>3.6</c:v>
                </c:pt>
                <c:pt idx="109">
                  <c:v>3.633</c:v>
                </c:pt>
                <c:pt idx="110">
                  <c:v>3.6669999999999998</c:v>
                </c:pt>
                <c:pt idx="111">
                  <c:v>3.7</c:v>
                </c:pt>
                <c:pt idx="112">
                  <c:v>3.7330000000000001</c:v>
                </c:pt>
                <c:pt idx="113">
                  <c:v>3.7669999999999999</c:v>
                </c:pt>
                <c:pt idx="114">
                  <c:v>3.8</c:v>
                </c:pt>
                <c:pt idx="115">
                  <c:v>3.8330000000000002</c:v>
                </c:pt>
                <c:pt idx="116">
                  <c:v>3.867</c:v>
                </c:pt>
                <c:pt idx="117">
                  <c:v>3.9</c:v>
                </c:pt>
                <c:pt idx="118">
                  <c:v>3.9329999999999998</c:v>
                </c:pt>
                <c:pt idx="119">
                  <c:v>3.9670000000000001</c:v>
                </c:pt>
                <c:pt idx="120">
                  <c:v>4</c:v>
                </c:pt>
                <c:pt idx="121">
                  <c:v>4.0330000000000004</c:v>
                </c:pt>
                <c:pt idx="122">
                  <c:v>4.0670000000000002</c:v>
                </c:pt>
                <c:pt idx="123">
                  <c:v>4.0999999999999996</c:v>
                </c:pt>
                <c:pt idx="124">
                  <c:v>4.133</c:v>
                </c:pt>
                <c:pt idx="125">
                  <c:v>4.1669999999999998</c:v>
                </c:pt>
                <c:pt idx="126">
                  <c:v>4.2</c:v>
                </c:pt>
                <c:pt idx="127">
                  <c:v>4.2329999999999997</c:v>
                </c:pt>
                <c:pt idx="128">
                  <c:v>4.2670000000000003</c:v>
                </c:pt>
                <c:pt idx="129">
                  <c:v>4.3</c:v>
                </c:pt>
                <c:pt idx="130">
                  <c:v>4.3330000000000002</c:v>
                </c:pt>
                <c:pt idx="131">
                  <c:v>4.367</c:v>
                </c:pt>
                <c:pt idx="132">
                  <c:v>4.4000000000000004</c:v>
                </c:pt>
                <c:pt idx="133">
                  <c:v>4.4329999999999998</c:v>
                </c:pt>
                <c:pt idx="134">
                  <c:v>4.4669999999999996</c:v>
                </c:pt>
                <c:pt idx="135">
                  <c:v>4.5</c:v>
                </c:pt>
                <c:pt idx="136">
                  <c:v>4.5330000000000004</c:v>
                </c:pt>
                <c:pt idx="137">
                  <c:v>4.5670000000000002</c:v>
                </c:pt>
                <c:pt idx="138">
                  <c:v>4.5999999999999996</c:v>
                </c:pt>
                <c:pt idx="139">
                  <c:v>4.633</c:v>
                </c:pt>
                <c:pt idx="140">
                  <c:v>4.6669999999999998</c:v>
                </c:pt>
                <c:pt idx="141">
                  <c:v>4.7</c:v>
                </c:pt>
                <c:pt idx="142">
                  <c:v>4.7329999999999997</c:v>
                </c:pt>
                <c:pt idx="143">
                  <c:v>4.7670000000000003</c:v>
                </c:pt>
                <c:pt idx="144">
                  <c:v>4.8</c:v>
                </c:pt>
                <c:pt idx="145">
                  <c:v>4.8330000000000002</c:v>
                </c:pt>
                <c:pt idx="146">
                  <c:v>4.867</c:v>
                </c:pt>
                <c:pt idx="147">
                  <c:v>4.9000000000000004</c:v>
                </c:pt>
                <c:pt idx="148">
                  <c:v>4.9329999999999998</c:v>
                </c:pt>
                <c:pt idx="149">
                  <c:v>4.9669999999999996</c:v>
                </c:pt>
                <c:pt idx="150">
                  <c:v>5</c:v>
                </c:pt>
              </c:numCache>
            </c:numRef>
          </c:xVal>
          <c:yVal>
            <c:numRef>
              <c:f>'10Hz'!$K$6:$K$200</c:f>
              <c:numCache>
                <c:formatCode>0.00E+00</c:formatCode>
                <c:ptCount val="195"/>
                <c:pt idx="0">
                  <c:v>3.3032249999999999</c:v>
                </c:pt>
                <c:pt idx="1">
                  <c:v>3.2331020000000001</c:v>
                </c:pt>
                <c:pt idx="2">
                  <c:v>3.2320199999999999</c:v>
                </c:pt>
                <c:pt idx="3">
                  <c:v>3.213419</c:v>
                </c:pt>
                <c:pt idx="4">
                  <c:v>3.2028789999999998</c:v>
                </c:pt>
                <c:pt idx="5">
                  <c:v>3.1939449999999998</c:v>
                </c:pt>
                <c:pt idx="6">
                  <c:v>3.1864880000000002</c:v>
                </c:pt>
                <c:pt idx="7">
                  <c:v>-1.9309669999999999E-4</c:v>
                </c:pt>
                <c:pt idx="8">
                  <c:v>3.1746639999999999</c:v>
                </c:pt>
                <c:pt idx="9">
                  <c:v>3.1710449999999999</c:v>
                </c:pt>
                <c:pt idx="10">
                  <c:v>3.168002</c:v>
                </c:pt>
                <c:pt idx="11">
                  <c:v>3.1649039999999999</c:v>
                </c:pt>
                <c:pt idx="12">
                  <c:v>3.1645810000000001</c:v>
                </c:pt>
                <c:pt idx="13">
                  <c:v>3.1613880000000001</c:v>
                </c:pt>
                <c:pt idx="14">
                  <c:v>3.1588039999999999</c:v>
                </c:pt>
                <c:pt idx="15">
                  <c:v>3.1565509999999999</c:v>
                </c:pt>
                <c:pt idx="16">
                  <c:v>3.1534010000000001</c:v>
                </c:pt>
                <c:pt idx="17">
                  <c:v>3.1511719999999999</c:v>
                </c:pt>
                <c:pt idx="18">
                  <c:v>3.141886</c:v>
                </c:pt>
                <c:pt idx="19">
                  <c:v>3.129775</c:v>
                </c:pt>
                <c:pt idx="20">
                  <c:v>3.1126879999999999</c:v>
                </c:pt>
                <c:pt idx="21">
                  <c:v>3.0977380000000001</c:v>
                </c:pt>
                <c:pt idx="22">
                  <c:v>3.0769570000000002</c:v>
                </c:pt>
                <c:pt idx="23">
                  <c:v>3.0589249999999999</c:v>
                </c:pt>
                <c:pt idx="24">
                  <c:v>3.0362629999999999</c:v>
                </c:pt>
                <c:pt idx="25">
                  <c:v>3.018599</c:v>
                </c:pt>
                <c:pt idx="26">
                  <c:v>2.9947620000000001</c:v>
                </c:pt>
                <c:pt idx="27">
                  <c:v>2.9750100000000002</c:v>
                </c:pt>
                <c:pt idx="28">
                  <c:v>2.9516149999999999</c:v>
                </c:pt>
                <c:pt idx="29">
                  <c:v>2.9309449999999999</c:v>
                </c:pt>
                <c:pt idx="30">
                  <c:v>2.907899</c:v>
                </c:pt>
                <c:pt idx="31">
                  <c:v>2.8865430000000001</c:v>
                </c:pt>
                <c:pt idx="32">
                  <c:v>2.864188</c:v>
                </c:pt>
                <c:pt idx="33">
                  <c:v>2.8454359999999999</c:v>
                </c:pt>
                <c:pt idx="34">
                  <c:v>2.8234750000000002</c:v>
                </c:pt>
                <c:pt idx="35">
                  <c:v>2.8035779999999999</c:v>
                </c:pt>
                <c:pt idx="36">
                  <c:v>2.7832219999999999</c:v>
                </c:pt>
                <c:pt idx="37">
                  <c:v>2.7638419999999999</c:v>
                </c:pt>
                <c:pt idx="38">
                  <c:v>2.7446600000000001</c:v>
                </c:pt>
                <c:pt idx="39">
                  <c:v>2.7265640000000002</c:v>
                </c:pt>
                <c:pt idx="40">
                  <c:v>2.7092320000000001</c:v>
                </c:pt>
                <c:pt idx="41">
                  <c:v>2.6931080000000001</c:v>
                </c:pt>
                <c:pt idx="42">
                  <c:v>2.674191</c:v>
                </c:pt>
                <c:pt idx="43">
                  <c:v>2.6512959999999999</c:v>
                </c:pt>
                <c:pt idx="44">
                  <c:v>2.6325789999999998</c:v>
                </c:pt>
                <c:pt idx="45">
                  <c:v>2.616924</c:v>
                </c:pt>
                <c:pt idx="46">
                  <c:v>2.6025390000000002</c:v>
                </c:pt>
                <c:pt idx="47">
                  <c:v>2.5895869999999999</c:v>
                </c:pt>
                <c:pt idx="48">
                  <c:v>2.5756290000000002</c:v>
                </c:pt>
                <c:pt idx="49">
                  <c:v>2.5644809999999998</c:v>
                </c:pt>
                <c:pt idx="50">
                  <c:v>2.5525229999999999</c:v>
                </c:pt>
                <c:pt idx="51">
                  <c:v>2.5422660000000001</c:v>
                </c:pt>
                <c:pt idx="52">
                  <c:v>2.532915</c:v>
                </c:pt>
                <c:pt idx="53">
                  <c:v>2.5245259999999998</c:v>
                </c:pt>
                <c:pt idx="54">
                  <c:v>2.519263</c:v>
                </c:pt>
                <c:pt idx="55">
                  <c:v>2.5138340000000001</c:v>
                </c:pt>
                <c:pt idx="56">
                  <c:v>2.5079039999999999</c:v>
                </c:pt>
                <c:pt idx="57">
                  <c:v>2.5022180000000001</c:v>
                </c:pt>
                <c:pt idx="58">
                  <c:v>2.4974590000000001</c:v>
                </c:pt>
                <c:pt idx="59">
                  <c:v>2.4943430000000002</c:v>
                </c:pt>
                <c:pt idx="60">
                  <c:v>2.7962769999999999</c:v>
                </c:pt>
                <c:pt idx="61">
                  <c:v>2.746909</c:v>
                </c:pt>
                <c:pt idx="62">
                  <c:v>2.7459660000000001</c:v>
                </c:pt>
                <c:pt idx="63">
                  <c:v>2.7639109999999998</c:v>
                </c:pt>
                <c:pt idx="64">
                  <c:v>2.7834310000000002</c:v>
                </c:pt>
                <c:pt idx="65">
                  <c:v>2.7781319999999998</c:v>
                </c:pt>
                <c:pt idx="66">
                  <c:v>2.7094779999999998</c:v>
                </c:pt>
                <c:pt idx="67">
                  <c:v>2.589591</c:v>
                </c:pt>
                <c:pt idx="68">
                  <c:v>2.471098</c:v>
                </c:pt>
                <c:pt idx="69">
                  <c:v>2.1623039999999998</c:v>
                </c:pt>
                <c:pt idx="70">
                  <c:v>1.7413050000000001</c:v>
                </c:pt>
                <c:pt idx="71">
                  <c:v>1.528721</c:v>
                </c:pt>
                <c:pt idx="72">
                  <c:v>1.4422079999999999</c:v>
                </c:pt>
                <c:pt idx="73">
                  <c:v>1.407111</c:v>
                </c:pt>
                <c:pt idx="74">
                  <c:v>1.391826</c:v>
                </c:pt>
                <c:pt idx="75">
                  <c:v>1.383775</c:v>
                </c:pt>
                <c:pt idx="76">
                  <c:v>1.378301</c:v>
                </c:pt>
                <c:pt idx="77">
                  <c:v>1.3726560000000001</c:v>
                </c:pt>
                <c:pt idx="78">
                  <c:v>1.3678170000000001</c:v>
                </c:pt>
                <c:pt idx="79">
                  <c:v>1.3644259999999999</c:v>
                </c:pt>
                <c:pt idx="80">
                  <c:v>1.362285</c:v>
                </c:pt>
                <c:pt idx="81">
                  <c:v>1.3598490000000001</c:v>
                </c:pt>
                <c:pt idx="82">
                  <c:v>1.3577650000000001</c:v>
                </c:pt>
                <c:pt idx="83">
                  <c:v>1.3557399999999999</c:v>
                </c:pt>
                <c:pt idx="84">
                  <c:v>1.354163</c:v>
                </c:pt>
                <c:pt idx="85">
                  <c:v>1.3529949999999999</c:v>
                </c:pt>
                <c:pt idx="86">
                  <c:v>1.3518680000000001</c:v>
                </c:pt>
                <c:pt idx="87">
                  <c:v>1.3509800000000001</c:v>
                </c:pt>
                <c:pt idx="88">
                  <c:v>1.3501840000000001</c:v>
                </c:pt>
                <c:pt idx="89">
                  <c:v>1.3492930000000001</c:v>
                </c:pt>
                <c:pt idx="90">
                  <c:v>1.3485959999999999</c:v>
                </c:pt>
                <c:pt idx="91">
                  <c:v>1.3480019999999999</c:v>
                </c:pt>
                <c:pt idx="92">
                  <c:v>1.347577</c:v>
                </c:pt>
                <c:pt idx="93">
                  <c:v>1.3469169999999999</c:v>
                </c:pt>
                <c:pt idx="94">
                  <c:v>1.3465750000000001</c:v>
                </c:pt>
                <c:pt idx="95">
                  <c:v>1.345885</c:v>
                </c:pt>
                <c:pt idx="96">
                  <c:v>1.3455889999999999</c:v>
                </c:pt>
                <c:pt idx="97">
                  <c:v>1.345424</c:v>
                </c:pt>
                <c:pt idx="98">
                  <c:v>1.3448640000000001</c:v>
                </c:pt>
                <c:pt idx="99">
                  <c:v>1.344787</c:v>
                </c:pt>
                <c:pt idx="100">
                  <c:v>1.344204</c:v>
                </c:pt>
                <c:pt idx="101">
                  <c:v>1.344093</c:v>
                </c:pt>
                <c:pt idx="102">
                  <c:v>1.3438570000000001</c:v>
                </c:pt>
                <c:pt idx="103">
                  <c:v>1.344122</c:v>
                </c:pt>
                <c:pt idx="104">
                  <c:v>1.343442</c:v>
                </c:pt>
                <c:pt idx="105">
                  <c:v>1.3433379999999999</c:v>
                </c:pt>
                <c:pt idx="106">
                  <c:v>1.343383</c:v>
                </c:pt>
                <c:pt idx="107">
                  <c:v>1.3430200000000001</c:v>
                </c:pt>
                <c:pt idx="108">
                  <c:v>1.342843</c:v>
                </c:pt>
                <c:pt idx="109">
                  <c:v>1.3426290000000001</c:v>
                </c:pt>
                <c:pt idx="110">
                  <c:v>1.3425370000000001</c:v>
                </c:pt>
                <c:pt idx="111">
                  <c:v>1.3428880000000001</c:v>
                </c:pt>
                <c:pt idx="112">
                  <c:v>1.342268</c:v>
                </c:pt>
                <c:pt idx="113">
                  <c:v>1.342033</c:v>
                </c:pt>
                <c:pt idx="114">
                  <c:v>1.3420259999999999</c:v>
                </c:pt>
                <c:pt idx="115">
                  <c:v>1.3421019999999999</c:v>
                </c:pt>
                <c:pt idx="116">
                  <c:v>1.341877</c:v>
                </c:pt>
                <c:pt idx="117">
                  <c:v>1.341639</c:v>
                </c:pt>
                <c:pt idx="118">
                  <c:v>1.341488</c:v>
                </c:pt>
                <c:pt idx="119">
                  <c:v>1.3417030000000001</c:v>
                </c:pt>
                <c:pt idx="120">
                  <c:v>1.3415760000000001</c:v>
                </c:pt>
                <c:pt idx="121">
                  <c:v>1.341542</c:v>
                </c:pt>
                <c:pt idx="122">
                  <c:v>1.3411660000000001</c:v>
                </c:pt>
                <c:pt idx="123">
                  <c:v>1.3414919999999999</c:v>
                </c:pt>
                <c:pt idx="124">
                  <c:v>1.3412710000000001</c:v>
                </c:pt>
                <c:pt idx="125">
                  <c:v>1.3412729999999999</c:v>
                </c:pt>
                <c:pt idx="126">
                  <c:v>1.3416360000000001</c:v>
                </c:pt>
                <c:pt idx="127">
                  <c:v>1.3412809999999999</c:v>
                </c:pt>
                <c:pt idx="128">
                  <c:v>1.3409120000000001</c:v>
                </c:pt>
                <c:pt idx="129">
                  <c:v>1.340962</c:v>
                </c:pt>
                <c:pt idx="130">
                  <c:v>1.3411869999999999</c:v>
                </c:pt>
                <c:pt idx="131">
                  <c:v>1.3411729999999999</c:v>
                </c:pt>
                <c:pt idx="132">
                  <c:v>1.3408340000000001</c:v>
                </c:pt>
                <c:pt idx="133">
                  <c:v>1.3407770000000001</c:v>
                </c:pt>
                <c:pt idx="134">
                  <c:v>1.3406549999999999</c:v>
                </c:pt>
                <c:pt idx="135">
                  <c:v>1.340606</c:v>
                </c:pt>
                <c:pt idx="136">
                  <c:v>1.3406290000000001</c:v>
                </c:pt>
                <c:pt idx="137">
                  <c:v>1.3406210000000001</c:v>
                </c:pt>
                <c:pt idx="138">
                  <c:v>1.340565</c:v>
                </c:pt>
                <c:pt idx="139">
                  <c:v>1.3404929999999999</c:v>
                </c:pt>
                <c:pt idx="140">
                  <c:v>1.340614</c:v>
                </c:pt>
                <c:pt idx="141">
                  <c:v>1.340657</c:v>
                </c:pt>
                <c:pt idx="142">
                  <c:v>1.3406</c:v>
                </c:pt>
                <c:pt idx="143">
                  <c:v>1.3407169999999999</c:v>
                </c:pt>
                <c:pt idx="144">
                  <c:v>1.3408389999999999</c:v>
                </c:pt>
                <c:pt idx="145">
                  <c:v>1.3405320000000001</c:v>
                </c:pt>
                <c:pt idx="146">
                  <c:v>1.3402959999999999</c:v>
                </c:pt>
                <c:pt idx="147">
                  <c:v>1.340317</c:v>
                </c:pt>
                <c:pt idx="148">
                  <c:v>1.3404990000000001</c:v>
                </c:pt>
                <c:pt idx="149">
                  <c:v>1.340462</c:v>
                </c:pt>
                <c:pt idx="150">
                  <c:v>1.3405959999999999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2B20-41F0-B969-39EE04C36D8C}"/>
            </c:ext>
          </c:extLst>
        </c:ser>
        <c:ser>
          <c:idx val="1"/>
          <c:order val="1"/>
          <c:tx>
            <c:strRef>
              <c:f>'10Hz'!$M$3</c:f>
              <c:strCache>
                <c:ptCount val="1"/>
                <c:pt idx="0">
                  <c:v>5%Sucrose in 0.13% NaCl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'10Hz'!$M$6:$M$200</c:f>
              <c:numCache>
                <c:formatCode>General</c:formatCode>
                <c:ptCount val="195"/>
                <c:pt idx="0">
                  <c:v>0</c:v>
                </c:pt>
                <c:pt idx="1">
                  <c:v>3.3000000000000002E-2</c:v>
                </c:pt>
                <c:pt idx="2">
                  <c:v>6.7000000000000004E-2</c:v>
                </c:pt>
                <c:pt idx="3">
                  <c:v>0.1</c:v>
                </c:pt>
                <c:pt idx="4">
                  <c:v>0.13300000000000001</c:v>
                </c:pt>
                <c:pt idx="5">
                  <c:v>0.16700000000000001</c:v>
                </c:pt>
                <c:pt idx="6">
                  <c:v>0.2</c:v>
                </c:pt>
                <c:pt idx="7">
                  <c:v>0.23300000000000001</c:v>
                </c:pt>
                <c:pt idx="8">
                  <c:v>0.26700000000000002</c:v>
                </c:pt>
                <c:pt idx="9">
                  <c:v>0.3</c:v>
                </c:pt>
                <c:pt idx="10">
                  <c:v>0.33300000000000002</c:v>
                </c:pt>
                <c:pt idx="11">
                  <c:v>0.36699999999999999</c:v>
                </c:pt>
                <c:pt idx="12">
                  <c:v>0.4</c:v>
                </c:pt>
                <c:pt idx="13">
                  <c:v>0.433</c:v>
                </c:pt>
                <c:pt idx="14">
                  <c:v>0.46700000000000003</c:v>
                </c:pt>
                <c:pt idx="15">
                  <c:v>0.5</c:v>
                </c:pt>
                <c:pt idx="16">
                  <c:v>0.53300000000000003</c:v>
                </c:pt>
                <c:pt idx="17">
                  <c:v>0.56699999999999995</c:v>
                </c:pt>
                <c:pt idx="18">
                  <c:v>0.6</c:v>
                </c:pt>
                <c:pt idx="19">
                  <c:v>0.63300000000000001</c:v>
                </c:pt>
                <c:pt idx="20">
                  <c:v>0.66700000000000004</c:v>
                </c:pt>
                <c:pt idx="21">
                  <c:v>0.7</c:v>
                </c:pt>
                <c:pt idx="22">
                  <c:v>0.73299999999999998</c:v>
                </c:pt>
                <c:pt idx="23">
                  <c:v>0.76700000000000002</c:v>
                </c:pt>
                <c:pt idx="24">
                  <c:v>0.8</c:v>
                </c:pt>
                <c:pt idx="25">
                  <c:v>0.83299999999999996</c:v>
                </c:pt>
                <c:pt idx="26">
                  <c:v>0.86699999999999999</c:v>
                </c:pt>
                <c:pt idx="27">
                  <c:v>0.9</c:v>
                </c:pt>
                <c:pt idx="28">
                  <c:v>0.93300000000000005</c:v>
                </c:pt>
                <c:pt idx="29">
                  <c:v>0.96699999999999997</c:v>
                </c:pt>
                <c:pt idx="30">
                  <c:v>1</c:v>
                </c:pt>
                <c:pt idx="31">
                  <c:v>1.0329999999999999</c:v>
                </c:pt>
                <c:pt idx="32">
                  <c:v>1.0669999999999999</c:v>
                </c:pt>
                <c:pt idx="33">
                  <c:v>1.1000000000000001</c:v>
                </c:pt>
                <c:pt idx="34">
                  <c:v>1.133</c:v>
                </c:pt>
                <c:pt idx="35">
                  <c:v>1.167</c:v>
                </c:pt>
                <c:pt idx="36">
                  <c:v>1.2</c:v>
                </c:pt>
                <c:pt idx="37">
                  <c:v>1.2330000000000001</c:v>
                </c:pt>
                <c:pt idx="38">
                  <c:v>1.2669999999999999</c:v>
                </c:pt>
                <c:pt idx="39">
                  <c:v>1.3</c:v>
                </c:pt>
                <c:pt idx="40">
                  <c:v>1.333</c:v>
                </c:pt>
                <c:pt idx="41">
                  <c:v>1.367</c:v>
                </c:pt>
                <c:pt idx="42">
                  <c:v>1.4</c:v>
                </c:pt>
                <c:pt idx="43">
                  <c:v>1.4330000000000001</c:v>
                </c:pt>
                <c:pt idx="44">
                  <c:v>1.4670000000000001</c:v>
                </c:pt>
                <c:pt idx="45">
                  <c:v>1.5</c:v>
                </c:pt>
                <c:pt idx="46">
                  <c:v>1.5329999999999999</c:v>
                </c:pt>
                <c:pt idx="47">
                  <c:v>1.5669999999999999</c:v>
                </c:pt>
                <c:pt idx="48">
                  <c:v>1.6</c:v>
                </c:pt>
                <c:pt idx="49">
                  <c:v>1.633</c:v>
                </c:pt>
                <c:pt idx="50">
                  <c:v>1.667</c:v>
                </c:pt>
                <c:pt idx="51">
                  <c:v>1.7</c:v>
                </c:pt>
                <c:pt idx="52">
                  <c:v>1.7330000000000001</c:v>
                </c:pt>
                <c:pt idx="53">
                  <c:v>1.7669999999999999</c:v>
                </c:pt>
                <c:pt idx="54">
                  <c:v>1.8</c:v>
                </c:pt>
                <c:pt idx="55">
                  <c:v>1.833</c:v>
                </c:pt>
                <c:pt idx="56">
                  <c:v>1.867</c:v>
                </c:pt>
                <c:pt idx="57">
                  <c:v>1.9</c:v>
                </c:pt>
                <c:pt idx="58">
                  <c:v>1.9330000000000001</c:v>
                </c:pt>
                <c:pt idx="59">
                  <c:v>1.9670000000000001</c:v>
                </c:pt>
                <c:pt idx="60">
                  <c:v>2</c:v>
                </c:pt>
                <c:pt idx="61">
                  <c:v>2.0329999999999999</c:v>
                </c:pt>
                <c:pt idx="62">
                  <c:v>2.0670000000000002</c:v>
                </c:pt>
                <c:pt idx="63">
                  <c:v>2.1</c:v>
                </c:pt>
                <c:pt idx="64">
                  <c:v>2.133</c:v>
                </c:pt>
                <c:pt idx="65">
                  <c:v>2.1669999999999998</c:v>
                </c:pt>
                <c:pt idx="66">
                  <c:v>2.2000000000000002</c:v>
                </c:pt>
                <c:pt idx="67">
                  <c:v>2.2330000000000001</c:v>
                </c:pt>
                <c:pt idx="68">
                  <c:v>2.2669999999999999</c:v>
                </c:pt>
                <c:pt idx="69">
                  <c:v>2.2999999999999998</c:v>
                </c:pt>
                <c:pt idx="70">
                  <c:v>2.3330000000000002</c:v>
                </c:pt>
                <c:pt idx="71">
                  <c:v>2.367</c:v>
                </c:pt>
                <c:pt idx="72">
                  <c:v>2.4</c:v>
                </c:pt>
                <c:pt idx="73">
                  <c:v>2.4329999999999998</c:v>
                </c:pt>
                <c:pt idx="74">
                  <c:v>2.4670000000000001</c:v>
                </c:pt>
                <c:pt idx="75">
                  <c:v>2.5</c:v>
                </c:pt>
                <c:pt idx="76">
                  <c:v>2.5329999999999999</c:v>
                </c:pt>
                <c:pt idx="77">
                  <c:v>2.5670000000000002</c:v>
                </c:pt>
                <c:pt idx="78">
                  <c:v>2.6</c:v>
                </c:pt>
                <c:pt idx="79">
                  <c:v>2.633</c:v>
                </c:pt>
                <c:pt idx="80">
                  <c:v>2.6669999999999998</c:v>
                </c:pt>
                <c:pt idx="81">
                  <c:v>2.7</c:v>
                </c:pt>
                <c:pt idx="82">
                  <c:v>2.7330000000000001</c:v>
                </c:pt>
                <c:pt idx="83">
                  <c:v>2.7669999999999999</c:v>
                </c:pt>
                <c:pt idx="84">
                  <c:v>2.8</c:v>
                </c:pt>
                <c:pt idx="85">
                  <c:v>2.8330000000000002</c:v>
                </c:pt>
                <c:pt idx="86">
                  <c:v>2.867</c:v>
                </c:pt>
                <c:pt idx="87">
                  <c:v>2.9</c:v>
                </c:pt>
                <c:pt idx="88">
                  <c:v>2.9329999999999998</c:v>
                </c:pt>
                <c:pt idx="89">
                  <c:v>2.9670000000000001</c:v>
                </c:pt>
                <c:pt idx="90">
                  <c:v>3</c:v>
                </c:pt>
                <c:pt idx="91">
                  <c:v>3.0329999999999999</c:v>
                </c:pt>
                <c:pt idx="92">
                  <c:v>3.0670000000000002</c:v>
                </c:pt>
                <c:pt idx="93">
                  <c:v>3.1</c:v>
                </c:pt>
                <c:pt idx="94">
                  <c:v>3.133</c:v>
                </c:pt>
                <c:pt idx="95">
                  <c:v>3.1669999999999998</c:v>
                </c:pt>
                <c:pt idx="96">
                  <c:v>3.2</c:v>
                </c:pt>
                <c:pt idx="97">
                  <c:v>3.2330000000000001</c:v>
                </c:pt>
                <c:pt idx="98">
                  <c:v>3.2669999999999999</c:v>
                </c:pt>
                <c:pt idx="99">
                  <c:v>3.3</c:v>
                </c:pt>
                <c:pt idx="100">
                  <c:v>3.3330000000000002</c:v>
                </c:pt>
                <c:pt idx="101">
                  <c:v>3.367</c:v>
                </c:pt>
                <c:pt idx="102">
                  <c:v>3.4</c:v>
                </c:pt>
                <c:pt idx="103">
                  <c:v>3.4329999999999998</c:v>
                </c:pt>
                <c:pt idx="104">
                  <c:v>3.4670000000000001</c:v>
                </c:pt>
                <c:pt idx="105">
                  <c:v>3.5</c:v>
                </c:pt>
                <c:pt idx="106">
                  <c:v>3.5329999999999999</c:v>
                </c:pt>
                <c:pt idx="107">
                  <c:v>3.5670000000000002</c:v>
                </c:pt>
                <c:pt idx="108">
                  <c:v>3.6</c:v>
                </c:pt>
                <c:pt idx="109">
                  <c:v>3.633</c:v>
                </c:pt>
                <c:pt idx="110">
                  <c:v>3.6669999999999998</c:v>
                </c:pt>
                <c:pt idx="111">
                  <c:v>3.7</c:v>
                </c:pt>
                <c:pt idx="112">
                  <c:v>3.7330000000000001</c:v>
                </c:pt>
                <c:pt idx="113">
                  <c:v>3.7669999999999999</c:v>
                </c:pt>
                <c:pt idx="114">
                  <c:v>3.8</c:v>
                </c:pt>
                <c:pt idx="115">
                  <c:v>3.8330000000000002</c:v>
                </c:pt>
                <c:pt idx="116">
                  <c:v>3.867</c:v>
                </c:pt>
                <c:pt idx="117">
                  <c:v>3.9</c:v>
                </c:pt>
                <c:pt idx="118">
                  <c:v>3.9329999999999998</c:v>
                </c:pt>
                <c:pt idx="119">
                  <c:v>3.9670000000000001</c:v>
                </c:pt>
                <c:pt idx="120">
                  <c:v>4</c:v>
                </c:pt>
                <c:pt idx="121">
                  <c:v>4.0330000000000004</c:v>
                </c:pt>
                <c:pt idx="122">
                  <c:v>4.0670000000000002</c:v>
                </c:pt>
                <c:pt idx="123">
                  <c:v>4.0999999999999996</c:v>
                </c:pt>
                <c:pt idx="124">
                  <c:v>4.133</c:v>
                </c:pt>
                <c:pt idx="125">
                  <c:v>4.1669999999999998</c:v>
                </c:pt>
                <c:pt idx="126">
                  <c:v>4.2</c:v>
                </c:pt>
                <c:pt idx="127">
                  <c:v>4.2329999999999997</c:v>
                </c:pt>
                <c:pt idx="128">
                  <c:v>4.2670000000000003</c:v>
                </c:pt>
                <c:pt idx="129">
                  <c:v>4.3</c:v>
                </c:pt>
                <c:pt idx="130">
                  <c:v>4.3330000000000002</c:v>
                </c:pt>
                <c:pt idx="131">
                  <c:v>4.367</c:v>
                </c:pt>
                <c:pt idx="132">
                  <c:v>4.4000000000000004</c:v>
                </c:pt>
                <c:pt idx="133">
                  <c:v>4.4329999999999998</c:v>
                </c:pt>
                <c:pt idx="134">
                  <c:v>4.4669999999999996</c:v>
                </c:pt>
                <c:pt idx="135">
                  <c:v>4.5</c:v>
                </c:pt>
                <c:pt idx="136">
                  <c:v>4.5330000000000004</c:v>
                </c:pt>
                <c:pt idx="137">
                  <c:v>4.5670000000000002</c:v>
                </c:pt>
                <c:pt idx="138">
                  <c:v>4.5999999999999996</c:v>
                </c:pt>
                <c:pt idx="139">
                  <c:v>4.633</c:v>
                </c:pt>
                <c:pt idx="140">
                  <c:v>4.6669999999999998</c:v>
                </c:pt>
                <c:pt idx="141">
                  <c:v>4.7</c:v>
                </c:pt>
                <c:pt idx="142">
                  <c:v>4.7329999999999997</c:v>
                </c:pt>
                <c:pt idx="143">
                  <c:v>4.7670000000000003</c:v>
                </c:pt>
                <c:pt idx="144">
                  <c:v>4.8</c:v>
                </c:pt>
                <c:pt idx="145">
                  <c:v>4.8330000000000002</c:v>
                </c:pt>
                <c:pt idx="146">
                  <c:v>4.867</c:v>
                </c:pt>
                <c:pt idx="147">
                  <c:v>4.9000000000000004</c:v>
                </c:pt>
                <c:pt idx="148">
                  <c:v>4.9329999999999998</c:v>
                </c:pt>
                <c:pt idx="149">
                  <c:v>4.9669999999999996</c:v>
                </c:pt>
                <c:pt idx="150">
                  <c:v>5</c:v>
                </c:pt>
              </c:numCache>
            </c:numRef>
          </c:xVal>
          <c:yVal>
            <c:numRef>
              <c:f>'10Hz'!$W$6:$W$200</c:f>
              <c:numCache>
                <c:formatCode>0.00E+00</c:formatCode>
                <c:ptCount val="195"/>
                <c:pt idx="0">
                  <c:v>3.582992</c:v>
                </c:pt>
                <c:pt idx="1">
                  <c:v>3.4563410000000001</c:v>
                </c:pt>
                <c:pt idx="2">
                  <c:v>3.5786180000000001</c:v>
                </c:pt>
                <c:pt idx="3">
                  <c:v>3.5875810000000001</c:v>
                </c:pt>
                <c:pt idx="4">
                  <c:v>3.5864440000000002</c:v>
                </c:pt>
                <c:pt idx="5">
                  <c:v>3.5882860000000001</c:v>
                </c:pt>
                <c:pt idx="6">
                  <c:v>3.5841599999999998</c:v>
                </c:pt>
                <c:pt idx="7">
                  <c:v>3.5642480000000001</c:v>
                </c:pt>
                <c:pt idx="8">
                  <c:v>3.5405259999999998</c:v>
                </c:pt>
                <c:pt idx="9">
                  <c:v>3.547469</c:v>
                </c:pt>
                <c:pt idx="10">
                  <c:v>3.5364</c:v>
                </c:pt>
                <c:pt idx="11">
                  <c:v>3.528168</c:v>
                </c:pt>
                <c:pt idx="12">
                  <c:v>3.5109140000000001</c:v>
                </c:pt>
                <c:pt idx="13">
                  <c:v>3.4718800000000001</c:v>
                </c:pt>
                <c:pt idx="14">
                  <c:v>3.5038849999999999</c:v>
                </c:pt>
                <c:pt idx="15">
                  <c:v>3.5188510000000002</c:v>
                </c:pt>
                <c:pt idx="16">
                  <c:v>3.4776189999999998</c:v>
                </c:pt>
                <c:pt idx="17">
                  <c:v>3.483733</c:v>
                </c:pt>
                <c:pt idx="18">
                  <c:v>3.4969739999999998</c:v>
                </c:pt>
                <c:pt idx="19">
                  <c:v>3.576012</c:v>
                </c:pt>
                <c:pt idx="20">
                  <c:v>3.5743559999999999</c:v>
                </c:pt>
                <c:pt idx="21">
                  <c:v>3.5510190000000001</c:v>
                </c:pt>
                <c:pt idx="22">
                  <c:v>3.566262</c:v>
                </c:pt>
                <c:pt idx="23">
                  <c:v>3.5042770000000001</c:v>
                </c:pt>
                <c:pt idx="24">
                  <c:v>3.505055</c:v>
                </c:pt>
                <c:pt idx="25">
                  <c:v>3.4849600000000001</c:v>
                </c:pt>
                <c:pt idx="26">
                  <c:v>3.4799600000000002</c:v>
                </c:pt>
                <c:pt idx="27">
                  <c:v>3.4850989999999999</c:v>
                </c:pt>
                <c:pt idx="28">
                  <c:v>3.4823390000000001</c:v>
                </c:pt>
                <c:pt idx="29">
                  <c:v>3.500184</c:v>
                </c:pt>
                <c:pt idx="30">
                  <c:v>3.4885799999999998</c:v>
                </c:pt>
                <c:pt idx="31">
                  <c:v>3.4067759999999998</c:v>
                </c:pt>
                <c:pt idx="32">
                  <c:v>3.4103349999999999</c:v>
                </c:pt>
                <c:pt idx="33">
                  <c:v>3.4534919999999998</c:v>
                </c:pt>
                <c:pt idx="34">
                  <c:v>3.39994</c:v>
                </c:pt>
                <c:pt idx="35">
                  <c:v>3.369602</c:v>
                </c:pt>
                <c:pt idx="36">
                  <c:v>3.3673229999999998</c:v>
                </c:pt>
                <c:pt idx="37">
                  <c:v>3.3486509999999998</c:v>
                </c:pt>
                <c:pt idx="38">
                  <c:v>3.329412</c:v>
                </c:pt>
                <c:pt idx="39">
                  <c:v>3.318171</c:v>
                </c:pt>
                <c:pt idx="40">
                  <c:v>3.3069649999999999</c:v>
                </c:pt>
                <c:pt idx="41">
                  <c:v>3.2961469999999999</c:v>
                </c:pt>
                <c:pt idx="42">
                  <c:v>3.2843200000000001</c:v>
                </c:pt>
                <c:pt idx="43">
                  <c:v>3.2730790000000001</c:v>
                </c:pt>
                <c:pt idx="44">
                  <c:v>3.2580100000000001</c:v>
                </c:pt>
                <c:pt idx="45">
                  <c:v>3.2434980000000002</c:v>
                </c:pt>
                <c:pt idx="46">
                  <c:v>3.2295280000000002</c:v>
                </c:pt>
                <c:pt idx="47">
                  <c:v>3.2156929999999999</c:v>
                </c:pt>
                <c:pt idx="48">
                  <c:v>3.2008200000000002</c:v>
                </c:pt>
                <c:pt idx="49">
                  <c:v>3.1873390000000001</c:v>
                </c:pt>
                <c:pt idx="50">
                  <c:v>3.1718139999999999</c:v>
                </c:pt>
                <c:pt idx="51">
                  <c:v>3.157753</c:v>
                </c:pt>
                <c:pt idx="52">
                  <c:v>3.2074199999999999</c:v>
                </c:pt>
                <c:pt idx="53">
                  <c:v>3.2216649999999998</c:v>
                </c:pt>
                <c:pt idx="54">
                  <c:v>3.229832</c:v>
                </c:pt>
                <c:pt idx="55">
                  <c:v>3.2275049999999998</c:v>
                </c:pt>
                <c:pt idx="56">
                  <c:v>3.2202999999999999</c:v>
                </c:pt>
                <c:pt idx="57">
                  <c:v>3.1815920000000002</c:v>
                </c:pt>
                <c:pt idx="58">
                  <c:v>3.1887840000000001</c:v>
                </c:pt>
                <c:pt idx="59">
                  <c:v>3.19015</c:v>
                </c:pt>
                <c:pt idx="60">
                  <c:v>3.190347</c:v>
                </c:pt>
                <c:pt idx="61">
                  <c:v>3.192024</c:v>
                </c:pt>
                <c:pt idx="62">
                  <c:v>3.1942750000000002</c:v>
                </c:pt>
                <c:pt idx="63">
                  <c:v>3.1904309999999998</c:v>
                </c:pt>
                <c:pt idx="64">
                  <c:v>3.1169470000000001</c:v>
                </c:pt>
                <c:pt idx="65">
                  <c:v>2.9383900000000001</c:v>
                </c:pt>
                <c:pt idx="66">
                  <c:v>2.8554729999999999</c:v>
                </c:pt>
                <c:pt idx="67">
                  <c:v>2.7995909999999999</c:v>
                </c:pt>
                <c:pt idx="68">
                  <c:v>2.7590819999999998</c:v>
                </c:pt>
                <c:pt idx="69">
                  <c:v>2.7256939999999998</c:v>
                </c:pt>
                <c:pt idx="70">
                  <c:v>2.6978949999999999</c:v>
                </c:pt>
                <c:pt idx="71">
                  <c:v>2.6718220000000001</c:v>
                </c:pt>
                <c:pt idx="72">
                  <c:v>2.6540319999999999</c:v>
                </c:pt>
                <c:pt idx="73">
                  <c:v>2.633883</c:v>
                </c:pt>
                <c:pt idx="74">
                  <c:v>2.6147390000000001</c:v>
                </c:pt>
                <c:pt idx="75">
                  <c:v>2.5962000000000001</c:v>
                </c:pt>
                <c:pt idx="76">
                  <c:v>2.5769060000000001</c:v>
                </c:pt>
                <c:pt idx="77">
                  <c:v>2.5579879999999999</c:v>
                </c:pt>
                <c:pt idx="78">
                  <c:v>2.5395080000000001</c:v>
                </c:pt>
                <c:pt idx="79">
                  <c:v>2.5233020000000002</c:v>
                </c:pt>
                <c:pt idx="80">
                  <c:v>2.5080049999999998</c:v>
                </c:pt>
                <c:pt idx="81">
                  <c:v>2.4932210000000001</c:v>
                </c:pt>
                <c:pt idx="82">
                  <c:v>2.4796900000000002</c:v>
                </c:pt>
                <c:pt idx="83">
                  <c:v>2.4680219999999999</c:v>
                </c:pt>
                <c:pt idx="84">
                  <c:v>2.4579789999999999</c:v>
                </c:pt>
                <c:pt idx="85">
                  <c:v>2.4492400000000001</c:v>
                </c:pt>
                <c:pt idx="86">
                  <c:v>2.441433</c:v>
                </c:pt>
                <c:pt idx="87">
                  <c:v>2.4340090000000001</c:v>
                </c:pt>
                <c:pt idx="88">
                  <c:v>2.4275180000000001</c:v>
                </c:pt>
                <c:pt idx="89">
                  <c:v>2.421408</c:v>
                </c:pt>
                <c:pt idx="90">
                  <c:v>2.4161109999999999</c:v>
                </c:pt>
                <c:pt idx="91">
                  <c:v>2.4111419999999999</c:v>
                </c:pt>
                <c:pt idx="92">
                  <c:v>2.4070200000000002</c:v>
                </c:pt>
                <c:pt idx="93">
                  <c:v>2.402701</c:v>
                </c:pt>
                <c:pt idx="94">
                  <c:v>2.3995410000000001</c:v>
                </c:pt>
                <c:pt idx="95">
                  <c:v>2.3963990000000002</c:v>
                </c:pt>
                <c:pt idx="96">
                  <c:v>2.393551</c:v>
                </c:pt>
                <c:pt idx="97">
                  <c:v>2.3907889999999998</c:v>
                </c:pt>
                <c:pt idx="98">
                  <c:v>2.3887489999999998</c:v>
                </c:pt>
                <c:pt idx="99">
                  <c:v>2.3870399999999998</c:v>
                </c:pt>
                <c:pt idx="100">
                  <c:v>2.384833</c:v>
                </c:pt>
                <c:pt idx="101">
                  <c:v>2.3836789999999999</c:v>
                </c:pt>
                <c:pt idx="102">
                  <c:v>2.381999</c:v>
                </c:pt>
                <c:pt idx="103">
                  <c:v>2.3802690000000002</c:v>
                </c:pt>
                <c:pt idx="104">
                  <c:v>2.3788309999999999</c:v>
                </c:pt>
                <c:pt idx="105">
                  <c:v>2.3772470000000001</c:v>
                </c:pt>
                <c:pt idx="106">
                  <c:v>2.3760439999999998</c:v>
                </c:pt>
                <c:pt idx="107">
                  <c:v>2.3750369999999998</c:v>
                </c:pt>
                <c:pt idx="108">
                  <c:v>2.3742619999999999</c:v>
                </c:pt>
                <c:pt idx="109">
                  <c:v>2.373167</c:v>
                </c:pt>
                <c:pt idx="110">
                  <c:v>2.3721290000000002</c:v>
                </c:pt>
                <c:pt idx="111">
                  <c:v>2.3713549999999999</c:v>
                </c:pt>
                <c:pt idx="112">
                  <c:v>2.370276</c:v>
                </c:pt>
                <c:pt idx="113">
                  <c:v>2.369783</c:v>
                </c:pt>
                <c:pt idx="114">
                  <c:v>2.3688639999999999</c:v>
                </c:pt>
                <c:pt idx="115">
                  <c:v>2.3681559999999999</c:v>
                </c:pt>
                <c:pt idx="116">
                  <c:v>2.3673380000000002</c:v>
                </c:pt>
                <c:pt idx="117">
                  <c:v>2.367127</c:v>
                </c:pt>
                <c:pt idx="118">
                  <c:v>2.3664200000000002</c:v>
                </c:pt>
                <c:pt idx="119">
                  <c:v>2.3660420000000002</c:v>
                </c:pt>
                <c:pt idx="120">
                  <c:v>2.3655339999999998</c:v>
                </c:pt>
                <c:pt idx="121">
                  <c:v>2.3649420000000001</c:v>
                </c:pt>
                <c:pt idx="122">
                  <c:v>2.3642479999999999</c:v>
                </c:pt>
                <c:pt idx="123">
                  <c:v>2.363534</c:v>
                </c:pt>
                <c:pt idx="124">
                  <c:v>2.3633850000000001</c:v>
                </c:pt>
                <c:pt idx="125">
                  <c:v>2.3626339999999999</c:v>
                </c:pt>
                <c:pt idx="126">
                  <c:v>2.362584</c:v>
                </c:pt>
                <c:pt idx="127">
                  <c:v>2.3621539999999999</c:v>
                </c:pt>
                <c:pt idx="128">
                  <c:v>2.3619309999999998</c:v>
                </c:pt>
                <c:pt idx="129">
                  <c:v>2.36144</c:v>
                </c:pt>
                <c:pt idx="130">
                  <c:v>2.3613360000000001</c:v>
                </c:pt>
                <c:pt idx="131">
                  <c:v>2.3607909999999999</c:v>
                </c:pt>
                <c:pt idx="132">
                  <c:v>2.3609300000000002</c:v>
                </c:pt>
                <c:pt idx="133">
                  <c:v>2.3605559999999999</c:v>
                </c:pt>
                <c:pt idx="134">
                  <c:v>2.3600180000000002</c:v>
                </c:pt>
                <c:pt idx="135">
                  <c:v>2.359502</c:v>
                </c:pt>
                <c:pt idx="136">
                  <c:v>2.359108</c:v>
                </c:pt>
                <c:pt idx="137">
                  <c:v>2.3589709999999999</c:v>
                </c:pt>
                <c:pt idx="138">
                  <c:v>2.3587470000000001</c:v>
                </c:pt>
                <c:pt idx="139">
                  <c:v>2.3586179999999999</c:v>
                </c:pt>
                <c:pt idx="140">
                  <c:v>2.3585349999999998</c:v>
                </c:pt>
                <c:pt idx="141">
                  <c:v>2.3581750000000001</c:v>
                </c:pt>
                <c:pt idx="142">
                  <c:v>2.357685</c:v>
                </c:pt>
                <c:pt idx="143">
                  <c:v>2.3572899999999999</c:v>
                </c:pt>
                <c:pt idx="144">
                  <c:v>2.357002</c:v>
                </c:pt>
                <c:pt idx="145">
                  <c:v>2.356865</c:v>
                </c:pt>
                <c:pt idx="146">
                  <c:v>2.3563839999999998</c:v>
                </c:pt>
                <c:pt idx="147">
                  <c:v>2.3568509999999998</c:v>
                </c:pt>
                <c:pt idx="148">
                  <c:v>2.3575650000000001</c:v>
                </c:pt>
                <c:pt idx="149">
                  <c:v>2.3590599999999999</c:v>
                </c:pt>
                <c:pt idx="150">
                  <c:v>2.361046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2B20-41F0-B969-39EE04C36D8C}"/>
            </c:ext>
          </c:extLst>
        </c:ser>
        <c:ser>
          <c:idx val="2"/>
          <c:order val="2"/>
          <c:tx>
            <c:strRef>
              <c:f>'10Hz'!$Y$3</c:f>
              <c:strCache>
                <c:ptCount val="1"/>
                <c:pt idx="0">
                  <c:v>5%Sucrose in 0.26% NaCl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'10Hz'!$Y$6:$Y$200</c:f>
              <c:numCache>
                <c:formatCode>General</c:formatCode>
                <c:ptCount val="195"/>
                <c:pt idx="0">
                  <c:v>0</c:v>
                </c:pt>
                <c:pt idx="1">
                  <c:v>3.3000000000000002E-2</c:v>
                </c:pt>
                <c:pt idx="2">
                  <c:v>6.7000000000000004E-2</c:v>
                </c:pt>
                <c:pt idx="3">
                  <c:v>0.1</c:v>
                </c:pt>
                <c:pt idx="4">
                  <c:v>0.13300000000000001</c:v>
                </c:pt>
                <c:pt idx="5">
                  <c:v>0.16700000000000001</c:v>
                </c:pt>
                <c:pt idx="6">
                  <c:v>0.2</c:v>
                </c:pt>
                <c:pt idx="7">
                  <c:v>0.23300000000000001</c:v>
                </c:pt>
                <c:pt idx="8">
                  <c:v>0.26700000000000002</c:v>
                </c:pt>
                <c:pt idx="9">
                  <c:v>0.3</c:v>
                </c:pt>
                <c:pt idx="10">
                  <c:v>0.33300000000000002</c:v>
                </c:pt>
                <c:pt idx="11">
                  <c:v>0.36699999999999999</c:v>
                </c:pt>
                <c:pt idx="12">
                  <c:v>0.4</c:v>
                </c:pt>
                <c:pt idx="13">
                  <c:v>0.433</c:v>
                </c:pt>
                <c:pt idx="14">
                  <c:v>0.46700000000000003</c:v>
                </c:pt>
                <c:pt idx="15">
                  <c:v>0.5</c:v>
                </c:pt>
                <c:pt idx="16">
                  <c:v>0.53300000000000003</c:v>
                </c:pt>
                <c:pt idx="17">
                  <c:v>0.56699999999999995</c:v>
                </c:pt>
                <c:pt idx="18">
                  <c:v>0.6</c:v>
                </c:pt>
                <c:pt idx="19">
                  <c:v>0.63300000000000001</c:v>
                </c:pt>
                <c:pt idx="20">
                  <c:v>0.66700000000000004</c:v>
                </c:pt>
                <c:pt idx="21">
                  <c:v>0.7</c:v>
                </c:pt>
                <c:pt idx="22">
                  <c:v>0.73299999999999998</c:v>
                </c:pt>
                <c:pt idx="23">
                  <c:v>0.76700000000000002</c:v>
                </c:pt>
                <c:pt idx="24">
                  <c:v>0.8</c:v>
                </c:pt>
                <c:pt idx="25">
                  <c:v>0.83299999999999996</c:v>
                </c:pt>
                <c:pt idx="26">
                  <c:v>0.86699999999999999</c:v>
                </c:pt>
                <c:pt idx="27">
                  <c:v>0.9</c:v>
                </c:pt>
                <c:pt idx="28">
                  <c:v>0.93300000000000005</c:v>
                </c:pt>
                <c:pt idx="29">
                  <c:v>0.96699999999999997</c:v>
                </c:pt>
                <c:pt idx="30">
                  <c:v>1</c:v>
                </c:pt>
                <c:pt idx="31">
                  <c:v>1.0329999999999999</c:v>
                </c:pt>
                <c:pt idx="32">
                  <c:v>1.0669999999999999</c:v>
                </c:pt>
                <c:pt idx="33">
                  <c:v>1.1000000000000001</c:v>
                </c:pt>
                <c:pt idx="34">
                  <c:v>1.133</c:v>
                </c:pt>
                <c:pt idx="35">
                  <c:v>1.167</c:v>
                </c:pt>
                <c:pt idx="36">
                  <c:v>1.2</c:v>
                </c:pt>
                <c:pt idx="37">
                  <c:v>1.2330000000000001</c:v>
                </c:pt>
                <c:pt idx="38">
                  <c:v>1.2669999999999999</c:v>
                </c:pt>
                <c:pt idx="39">
                  <c:v>1.3</c:v>
                </c:pt>
                <c:pt idx="40">
                  <c:v>1.333</c:v>
                </c:pt>
                <c:pt idx="41">
                  <c:v>1.367</c:v>
                </c:pt>
                <c:pt idx="42">
                  <c:v>1.4</c:v>
                </c:pt>
                <c:pt idx="43">
                  <c:v>1.4330000000000001</c:v>
                </c:pt>
                <c:pt idx="44">
                  <c:v>1.4670000000000001</c:v>
                </c:pt>
                <c:pt idx="45">
                  <c:v>1.5</c:v>
                </c:pt>
                <c:pt idx="46">
                  <c:v>1.5329999999999999</c:v>
                </c:pt>
                <c:pt idx="47">
                  <c:v>1.5669999999999999</c:v>
                </c:pt>
                <c:pt idx="48">
                  <c:v>1.6</c:v>
                </c:pt>
                <c:pt idx="49">
                  <c:v>1.633</c:v>
                </c:pt>
                <c:pt idx="50">
                  <c:v>1.667</c:v>
                </c:pt>
                <c:pt idx="51">
                  <c:v>1.7</c:v>
                </c:pt>
                <c:pt idx="52">
                  <c:v>1.7330000000000001</c:v>
                </c:pt>
                <c:pt idx="53">
                  <c:v>1.7669999999999999</c:v>
                </c:pt>
                <c:pt idx="54">
                  <c:v>1.8</c:v>
                </c:pt>
                <c:pt idx="55">
                  <c:v>1.833</c:v>
                </c:pt>
                <c:pt idx="56">
                  <c:v>1.867</c:v>
                </c:pt>
                <c:pt idx="57">
                  <c:v>1.9</c:v>
                </c:pt>
                <c:pt idx="58">
                  <c:v>1.9330000000000001</c:v>
                </c:pt>
                <c:pt idx="59">
                  <c:v>1.9670000000000001</c:v>
                </c:pt>
                <c:pt idx="60">
                  <c:v>2</c:v>
                </c:pt>
                <c:pt idx="61">
                  <c:v>2.0329999999999999</c:v>
                </c:pt>
                <c:pt idx="62">
                  <c:v>2.0670000000000002</c:v>
                </c:pt>
                <c:pt idx="63">
                  <c:v>2.1</c:v>
                </c:pt>
                <c:pt idx="64">
                  <c:v>2.133</c:v>
                </c:pt>
                <c:pt idx="65">
                  <c:v>2.1669999999999998</c:v>
                </c:pt>
                <c:pt idx="66">
                  <c:v>2.2000000000000002</c:v>
                </c:pt>
                <c:pt idx="67">
                  <c:v>2.2330000000000001</c:v>
                </c:pt>
                <c:pt idx="68">
                  <c:v>2.2669999999999999</c:v>
                </c:pt>
                <c:pt idx="69">
                  <c:v>2.2999999999999998</c:v>
                </c:pt>
                <c:pt idx="70">
                  <c:v>2.3330000000000002</c:v>
                </c:pt>
                <c:pt idx="71">
                  <c:v>2.367</c:v>
                </c:pt>
                <c:pt idx="72">
                  <c:v>2.4</c:v>
                </c:pt>
                <c:pt idx="73">
                  <c:v>2.4329999999999998</c:v>
                </c:pt>
                <c:pt idx="74">
                  <c:v>2.4670000000000001</c:v>
                </c:pt>
                <c:pt idx="75">
                  <c:v>2.5</c:v>
                </c:pt>
                <c:pt idx="76">
                  <c:v>2.5329999999999999</c:v>
                </c:pt>
                <c:pt idx="77">
                  <c:v>2.5670000000000002</c:v>
                </c:pt>
                <c:pt idx="78">
                  <c:v>2.6</c:v>
                </c:pt>
                <c:pt idx="79">
                  <c:v>2.633</c:v>
                </c:pt>
                <c:pt idx="80">
                  <c:v>2.6669999999999998</c:v>
                </c:pt>
                <c:pt idx="81">
                  <c:v>2.7</c:v>
                </c:pt>
                <c:pt idx="82">
                  <c:v>2.7330000000000001</c:v>
                </c:pt>
                <c:pt idx="83">
                  <c:v>2.7669999999999999</c:v>
                </c:pt>
                <c:pt idx="84">
                  <c:v>2.8</c:v>
                </c:pt>
                <c:pt idx="85">
                  <c:v>2.8330000000000002</c:v>
                </c:pt>
                <c:pt idx="86">
                  <c:v>2.867</c:v>
                </c:pt>
                <c:pt idx="87">
                  <c:v>2.9</c:v>
                </c:pt>
                <c:pt idx="88">
                  <c:v>2.9329999999999998</c:v>
                </c:pt>
                <c:pt idx="89">
                  <c:v>2.9670000000000001</c:v>
                </c:pt>
                <c:pt idx="90">
                  <c:v>3</c:v>
                </c:pt>
                <c:pt idx="91">
                  <c:v>3.0329999999999999</c:v>
                </c:pt>
                <c:pt idx="92">
                  <c:v>3.0670000000000002</c:v>
                </c:pt>
                <c:pt idx="93">
                  <c:v>3.1</c:v>
                </c:pt>
                <c:pt idx="94">
                  <c:v>3.133</c:v>
                </c:pt>
                <c:pt idx="95">
                  <c:v>3.1669999999999998</c:v>
                </c:pt>
                <c:pt idx="96">
                  <c:v>3.2</c:v>
                </c:pt>
                <c:pt idx="97">
                  <c:v>3.2330000000000001</c:v>
                </c:pt>
                <c:pt idx="98">
                  <c:v>3.2669999999999999</c:v>
                </c:pt>
                <c:pt idx="99">
                  <c:v>3.3</c:v>
                </c:pt>
                <c:pt idx="100">
                  <c:v>3.3330000000000002</c:v>
                </c:pt>
                <c:pt idx="101">
                  <c:v>3.367</c:v>
                </c:pt>
                <c:pt idx="102">
                  <c:v>3.4</c:v>
                </c:pt>
                <c:pt idx="103">
                  <c:v>3.4329999999999998</c:v>
                </c:pt>
                <c:pt idx="104">
                  <c:v>3.4670000000000001</c:v>
                </c:pt>
                <c:pt idx="105">
                  <c:v>3.5</c:v>
                </c:pt>
                <c:pt idx="106">
                  <c:v>3.5329999999999999</c:v>
                </c:pt>
                <c:pt idx="107">
                  <c:v>3.5670000000000002</c:v>
                </c:pt>
                <c:pt idx="108">
                  <c:v>3.6</c:v>
                </c:pt>
                <c:pt idx="109">
                  <c:v>3.633</c:v>
                </c:pt>
                <c:pt idx="110">
                  <c:v>3.6669999999999998</c:v>
                </c:pt>
                <c:pt idx="111">
                  <c:v>3.7</c:v>
                </c:pt>
                <c:pt idx="112">
                  <c:v>3.7330000000000001</c:v>
                </c:pt>
                <c:pt idx="113">
                  <c:v>3.7669999999999999</c:v>
                </c:pt>
                <c:pt idx="114">
                  <c:v>3.8</c:v>
                </c:pt>
                <c:pt idx="115">
                  <c:v>3.8330000000000002</c:v>
                </c:pt>
                <c:pt idx="116">
                  <c:v>3.867</c:v>
                </c:pt>
                <c:pt idx="117">
                  <c:v>3.9</c:v>
                </c:pt>
                <c:pt idx="118">
                  <c:v>3.9329999999999998</c:v>
                </c:pt>
                <c:pt idx="119">
                  <c:v>3.9670000000000001</c:v>
                </c:pt>
                <c:pt idx="120">
                  <c:v>4</c:v>
                </c:pt>
                <c:pt idx="121">
                  <c:v>4.0330000000000004</c:v>
                </c:pt>
                <c:pt idx="122">
                  <c:v>4.0670000000000002</c:v>
                </c:pt>
                <c:pt idx="123">
                  <c:v>4.0999999999999996</c:v>
                </c:pt>
                <c:pt idx="124">
                  <c:v>4.133</c:v>
                </c:pt>
                <c:pt idx="125">
                  <c:v>4.1669999999999998</c:v>
                </c:pt>
                <c:pt idx="126">
                  <c:v>4.2</c:v>
                </c:pt>
                <c:pt idx="127">
                  <c:v>4.2329999999999997</c:v>
                </c:pt>
                <c:pt idx="128">
                  <c:v>4.2670000000000003</c:v>
                </c:pt>
                <c:pt idx="129">
                  <c:v>4.3</c:v>
                </c:pt>
                <c:pt idx="130">
                  <c:v>4.3330000000000002</c:v>
                </c:pt>
                <c:pt idx="131">
                  <c:v>4.367</c:v>
                </c:pt>
                <c:pt idx="132">
                  <c:v>4.4000000000000004</c:v>
                </c:pt>
                <c:pt idx="133">
                  <c:v>4.4329999999999998</c:v>
                </c:pt>
                <c:pt idx="134">
                  <c:v>4.4669999999999996</c:v>
                </c:pt>
                <c:pt idx="135">
                  <c:v>4.5</c:v>
                </c:pt>
                <c:pt idx="136">
                  <c:v>4.5330000000000004</c:v>
                </c:pt>
                <c:pt idx="137">
                  <c:v>4.5670000000000002</c:v>
                </c:pt>
                <c:pt idx="138">
                  <c:v>4.5999999999999996</c:v>
                </c:pt>
                <c:pt idx="139">
                  <c:v>4.633</c:v>
                </c:pt>
                <c:pt idx="140">
                  <c:v>4.6669999999999998</c:v>
                </c:pt>
                <c:pt idx="141">
                  <c:v>4.7</c:v>
                </c:pt>
                <c:pt idx="142">
                  <c:v>4.7329999999999997</c:v>
                </c:pt>
                <c:pt idx="143">
                  <c:v>4.7670000000000003</c:v>
                </c:pt>
                <c:pt idx="144">
                  <c:v>4.8</c:v>
                </c:pt>
                <c:pt idx="145">
                  <c:v>4.8330000000000002</c:v>
                </c:pt>
                <c:pt idx="146">
                  <c:v>4.867</c:v>
                </c:pt>
                <c:pt idx="147">
                  <c:v>4.9000000000000004</c:v>
                </c:pt>
                <c:pt idx="148">
                  <c:v>4.9329999999999998</c:v>
                </c:pt>
                <c:pt idx="149">
                  <c:v>4.9669999999999996</c:v>
                </c:pt>
                <c:pt idx="150">
                  <c:v>5</c:v>
                </c:pt>
              </c:numCache>
            </c:numRef>
          </c:xVal>
          <c:yVal>
            <c:numRef>
              <c:f>'10Hz'!$AI$6:$AI$200</c:f>
              <c:numCache>
                <c:formatCode>0.00E+00</c:formatCode>
                <c:ptCount val="195"/>
                <c:pt idx="0">
                  <c:v>3.5120629999999999</c:v>
                </c:pt>
                <c:pt idx="1">
                  <c:v>3.4421240000000002</c:v>
                </c:pt>
                <c:pt idx="2">
                  <c:v>3.4530129999999999</c:v>
                </c:pt>
                <c:pt idx="3">
                  <c:v>3.4613429999999998</c:v>
                </c:pt>
                <c:pt idx="4">
                  <c:v>3.4605359999999998</c:v>
                </c:pt>
                <c:pt idx="5">
                  <c:v>3.4605410000000001</c:v>
                </c:pt>
                <c:pt idx="6">
                  <c:v>3.4580090000000001</c:v>
                </c:pt>
                <c:pt idx="7">
                  <c:v>3.4560379999999999</c:v>
                </c:pt>
                <c:pt idx="8">
                  <c:v>3.4541689999999998</c:v>
                </c:pt>
                <c:pt idx="9">
                  <c:v>3.4523540000000001</c:v>
                </c:pt>
                <c:pt idx="10">
                  <c:v>3.4508260000000002</c:v>
                </c:pt>
                <c:pt idx="11">
                  <c:v>3.4491510000000001</c:v>
                </c:pt>
                <c:pt idx="12">
                  <c:v>3.4483419999999998</c:v>
                </c:pt>
                <c:pt idx="13">
                  <c:v>3.4473980000000002</c:v>
                </c:pt>
                <c:pt idx="14">
                  <c:v>3.447038</c:v>
                </c:pt>
                <c:pt idx="15">
                  <c:v>3.4471340000000001</c:v>
                </c:pt>
                <c:pt idx="16">
                  <c:v>3.4469780000000001</c:v>
                </c:pt>
                <c:pt idx="17">
                  <c:v>3.4492379999999998</c:v>
                </c:pt>
                <c:pt idx="18">
                  <c:v>3.4506480000000002</c:v>
                </c:pt>
                <c:pt idx="19">
                  <c:v>3.4475349999999998</c:v>
                </c:pt>
                <c:pt idx="20">
                  <c:v>3.4422549999999998</c:v>
                </c:pt>
                <c:pt idx="21">
                  <c:v>3.4347530000000002</c:v>
                </c:pt>
                <c:pt idx="22">
                  <c:v>3.42685</c:v>
                </c:pt>
                <c:pt idx="23">
                  <c:v>3.4152130000000001</c:v>
                </c:pt>
                <c:pt idx="24">
                  <c:v>3.405821</c:v>
                </c:pt>
                <c:pt idx="25">
                  <c:v>3.3913720000000001</c:v>
                </c:pt>
                <c:pt idx="26">
                  <c:v>3.3803459999999999</c:v>
                </c:pt>
                <c:pt idx="27">
                  <c:v>3.3659309999999998</c:v>
                </c:pt>
                <c:pt idx="28">
                  <c:v>3.3533710000000001</c:v>
                </c:pt>
                <c:pt idx="29">
                  <c:v>3.3376939999999999</c:v>
                </c:pt>
                <c:pt idx="30">
                  <c:v>3.3241830000000001</c:v>
                </c:pt>
                <c:pt idx="31">
                  <c:v>3.3087810000000002</c:v>
                </c:pt>
                <c:pt idx="32">
                  <c:v>3.2948390000000001</c:v>
                </c:pt>
                <c:pt idx="33">
                  <c:v>3.2783880000000001</c:v>
                </c:pt>
                <c:pt idx="34">
                  <c:v>3.264535</c:v>
                </c:pt>
                <c:pt idx="35">
                  <c:v>3.2467609999999998</c:v>
                </c:pt>
                <c:pt idx="36">
                  <c:v>3.231732</c:v>
                </c:pt>
                <c:pt idx="37">
                  <c:v>3.2137540000000002</c:v>
                </c:pt>
                <c:pt idx="38">
                  <c:v>3.1976680000000002</c:v>
                </c:pt>
                <c:pt idx="39">
                  <c:v>3.1805270000000001</c:v>
                </c:pt>
                <c:pt idx="40">
                  <c:v>3.1633650000000002</c:v>
                </c:pt>
                <c:pt idx="41">
                  <c:v>3.1455340000000001</c:v>
                </c:pt>
                <c:pt idx="42">
                  <c:v>3.1252089999999999</c:v>
                </c:pt>
                <c:pt idx="43">
                  <c:v>3.0979899999999998</c:v>
                </c:pt>
                <c:pt idx="44">
                  <c:v>3.074049</c:v>
                </c:pt>
                <c:pt idx="45">
                  <c:v>3.050729</c:v>
                </c:pt>
                <c:pt idx="46">
                  <c:v>3.0291990000000002</c:v>
                </c:pt>
                <c:pt idx="47">
                  <c:v>3.0056150000000001</c:v>
                </c:pt>
                <c:pt idx="48">
                  <c:v>2.9843519999999999</c:v>
                </c:pt>
                <c:pt idx="49">
                  <c:v>2.9627080000000001</c:v>
                </c:pt>
                <c:pt idx="50">
                  <c:v>2.9432689999999999</c:v>
                </c:pt>
                <c:pt idx="51">
                  <c:v>2.923835</c:v>
                </c:pt>
                <c:pt idx="52">
                  <c:v>2.9053279999999999</c:v>
                </c:pt>
                <c:pt idx="53">
                  <c:v>3.1299619999999999</c:v>
                </c:pt>
                <c:pt idx="54">
                  <c:v>3.1299769999999998</c:v>
                </c:pt>
                <c:pt idx="55">
                  <c:v>3.1395010000000001</c:v>
                </c:pt>
                <c:pt idx="56">
                  <c:v>3.1461760000000001</c:v>
                </c:pt>
                <c:pt idx="57">
                  <c:v>3.1522929999999998</c:v>
                </c:pt>
                <c:pt idx="58">
                  <c:v>3.1510820000000002</c:v>
                </c:pt>
                <c:pt idx="59">
                  <c:v>3.140333</c:v>
                </c:pt>
                <c:pt idx="60">
                  <c:v>3.1240790000000001</c:v>
                </c:pt>
                <c:pt idx="61">
                  <c:v>3.0761949999999998</c:v>
                </c:pt>
                <c:pt idx="62">
                  <c:v>2.912642</c:v>
                </c:pt>
                <c:pt idx="63">
                  <c:v>2.7431559999999999</c:v>
                </c:pt>
                <c:pt idx="64">
                  <c:v>2.6813400000000001</c:v>
                </c:pt>
                <c:pt idx="65">
                  <c:v>2.6478950000000001</c:v>
                </c:pt>
                <c:pt idx="66">
                  <c:v>2.6246860000000001</c:v>
                </c:pt>
                <c:pt idx="67">
                  <c:v>2.6073550000000001</c:v>
                </c:pt>
                <c:pt idx="68">
                  <c:v>2.5927730000000002</c:v>
                </c:pt>
                <c:pt idx="69">
                  <c:v>2.5798009999999998</c:v>
                </c:pt>
                <c:pt idx="70">
                  <c:v>2.5678969999999999</c:v>
                </c:pt>
                <c:pt idx="71">
                  <c:v>2.557105</c:v>
                </c:pt>
                <c:pt idx="72">
                  <c:v>2.5467339999999998</c:v>
                </c:pt>
                <c:pt idx="73">
                  <c:v>2.5350679999999999</c:v>
                </c:pt>
                <c:pt idx="74">
                  <c:v>2.5239940000000001</c:v>
                </c:pt>
                <c:pt idx="75">
                  <c:v>2.5115539999999998</c:v>
                </c:pt>
                <c:pt idx="76">
                  <c:v>2.498364</c:v>
                </c:pt>
                <c:pt idx="77">
                  <c:v>2.4837950000000002</c:v>
                </c:pt>
                <c:pt idx="78">
                  <c:v>2.4716179999999999</c:v>
                </c:pt>
                <c:pt idx="79">
                  <c:v>2.4565700000000001</c:v>
                </c:pt>
                <c:pt idx="80">
                  <c:v>2.4425629999999998</c:v>
                </c:pt>
                <c:pt idx="81">
                  <c:v>2.4281950000000001</c:v>
                </c:pt>
                <c:pt idx="82">
                  <c:v>2.4154460000000002</c:v>
                </c:pt>
                <c:pt idx="83">
                  <c:v>2.4071579999999999</c:v>
                </c:pt>
                <c:pt idx="84">
                  <c:v>2.3980250000000001</c:v>
                </c:pt>
                <c:pt idx="85">
                  <c:v>2.3902939999999999</c:v>
                </c:pt>
                <c:pt idx="86">
                  <c:v>2.3829220000000002</c:v>
                </c:pt>
                <c:pt idx="87">
                  <c:v>2.3759169999999998</c:v>
                </c:pt>
                <c:pt idx="88">
                  <c:v>2.3689339999999999</c:v>
                </c:pt>
                <c:pt idx="89">
                  <c:v>2.3628490000000002</c:v>
                </c:pt>
                <c:pt idx="90">
                  <c:v>2.3577569999999999</c:v>
                </c:pt>
                <c:pt idx="91">
                  <c:v>2.3526220000000002</c:v>
                </c:pt>
                <c:pt idx="92">
                  <c:v>2.349097</c:v>
                </c:pt>
                <c:pt idx="93">
                  <c:v>2.3453309999999998</c:v>
                </c:pt>
                <c:pt idx="94">
                  <c:v>2.3420000000000001</c:v>
                </c:pt>
                <c:pt idx="95">
                  <c:v>2.3395069999999998</c:v>
                </c:pt>
                <c:pt idx="96">
                  <c:v>2.3367399999999998</c:v>
                </c:pt>
                <c:pt idx="97">
                  <c:v>2.334101</c:v>
                </c:pt>
                <c:pt idx="98">
                  <c:v>2.3318590000000001</c:v>
                </c:pt>
                <c:pt idx="99">
                  <c:v>2.3305280000000002</c:v>
                </c:pt>
                <c:pt idx="100">
                  <c:v>2.3288579999999999</c:v>
                </c:pt>
                <c:pt idx="101">
                  <c:v>2.3277009999999998</c:v>
                </c:pt>
                <c:pt idx="102">
                  <c:v>2.3257509999999999</c:v>
                </c:pt>
                <c:pt idx="103">
                  <c:v>2.3236979999999998</c:v>
                </c:pt>
                <c:pt idx="104">
                  <c:v>2.322168</c:v>
                </c:pt>
                <c:pt idx="105">
                  <c:v>2.321091</c:v>
                </c:pt>
                <c:pt idx="106">
                  <c:v>2.3202970000000001</c:v>
                </c:pt>
                <c:pt idx="107">
                  <c:v>2.3191259999999998</c:v>
                </c:pt>
                <c:pt idx="108">
                  <c:v>2.317974</c:v>
                </c:pt>
                <c:pt idx="109">
                  <c:v>2.3175539999999999</c:v>
                </c:pt>
                <c:pt idx="110">
                  <c:v>2.315604</c:v>
                </c:pt>
                <c:pt idx="111">
                  <c:v>2.3146249999999999</c:v>
                </c:pt>
                <c:pt idx="112">
                  <c:v>2.3139340000000002</c:v>
                </c:pt>
                <c:pt idx="113">
                  <c:v>2.3131159999999999</c:v>
                </c:pt>
                <c:pt idx="114">
                  <c:v>2.3120479999999999</c:v>
                </c:pt>
                <c:pt idx="115">
                  <c:v>2.3117209999999999</c:v>
                </c:pt>
                <c:pt idx="116">
                  <c:v>2.3107730000000002</c:v>
                </c:pt>
                <c:pt idx="117">
                  <c:v>2.3100179999999999</c:v>
                </c:pt>
                <c:pt idx="118">
                  <c:v>2.3096969999999999</c:v>
                </c:pt>
                <c:pt idx="119">
                  <c:v>2.309129</c:v>
                </c:pt>
                <c:pt idx="120">
                  <c:v>2.308001</c:v>
                </c:pt>
                <c:pt idx="121">
                  <c:v>2.3075749999999999</c:v>
                </c:pt>
                <c:pt idx="122">
                  <c:v>2.3069739999999999</c:v>
                </c:pt>
                <c:pt idx="123">
                  <c:v>2.3063699999999998</c:v>
                </c:pt>
                <c:pt idx="124">
                  <c:v>2.3062010000000002</c:v>
                </c:pt>
                <c:pt idx="125">
                  <c:v>2.3049590000000002</c:v>
                </c:pt>
                <c:pt idx="126">
                  <c:v>2.3050630000000001</c:v>
                </c:pt>
                <c:pt idx="127">
                  <c:v>2.305069</c:v>
                </c:pt>
                <c:pt idx="128">
                  <c:v>2.304513</c:v>
                </c:pt>
                <c:pt idx="129">
                  <c:v>2.3042340000000001</c:v>
                </c:pt>
                <c:pt idx="130">
                  <c:v>2.3037879999999999</c:v>
                </c:pt>
                <c:pt idx="131">
                  <c:v>#N/A</c:v>
                </c:pt>
                <c:pt idx="132">
                  <c:v>2.30307</c:v>
                </c:pt>
                <c:pt idx="133">
                  <c:v>2.3027799999999998</c:v>
                </c:pt>
                <c:pt idx="134">
                  <c:v>2.3009270000000002</c:v>
                </c:pt>
                <c:pt idx="135">
                  <c:v>2.3010000000000002</c:v>
                </c:pt>
                <c:pt idx="136">
                  <c:v>2.3010799999999998</c:v>
                </c:pt>
                <c:pt idx="137">
                  <c:v>2.300484</c:v>
                </c:pt>
                <c:pt idx="138">
                  <c:v>2.3008150000000001</c:v>
                </c:pt>
                <c:pt idx="139">
                  <c:v>2.3001580000000001</c:v>
                </c:pt>
                <c:pt idx="140">
                  <c:v>2.2997209999999999</c:v>
                </c:pt>
                <c:pt idx="141">
                  <c:v>2.2994789999999998</c:v>
                </c:pt>
                <c:pt idx="142">
                  <c:v>2.2988300000000002</c:v>
                </c:pt>
                <c:pt idx="143">
                  <c:v>2.298565</c:v>
                </c:pt>
                <c:pt idx="144">
                  <c:v>2.2980420000000001</c:v>
                </c:pt>
                <c:pt idx="145">
                  <c:v>2.2972380000000001</c:v>
                </c:pt>
                <c:pt idx="146">
                  <c:v>2.2974399999999999</c:v>
                </c:pt>
                <c:pt idx="147">
                  <c:v>2.2999489999999998</c:v>
                </c:pt>
                <c:pt idx="148">
                  <c:v>2.3026070000000001</c:v>
                </c:pt>
                <c:pt idx="149">
                  <c:v>2.3048440000000001</c:v>
                </c:pt>
                <c:pt idx="150">
                  <c:v>2.3092609999999998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2B20-41F0-B969-39EE04C36D8C}"/>
            </c:ext>
          </c:extLst>
        </c:ser>
        <c:ser>
          <c:idx val="3"/>
          <c:order val="3"/>
          <c:tx>
            <c:strRef>
              <c:f>'10Hz'!$AK$3</c:f>
              <c:strCache>
                <c:ptCount val="1"/>
                <c:pt idx="0">
                  <c:v>5%Sucrose in 0.41% NaCl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'10Hz'!$AK$6:$AK$200</c:f>
              <c:numCache>
                <c:formatCode>General</c:formatCode>
                <c:ptCount val="195"/>
                <c:pt idx="0">
                  <c:v>0</c:v>
                </c:pt>
                <c:pt idx="1">
                  <c:v>3.3000000000000002E-2</c:v>
                </c:pt>
                <c:pt idx="2">
                  <c:v>6.7000000000000004E-2</c:v>
                </c:pt>
                <c:pt idx="3">
                  <c:v>0.1</c:v>
                </c:pt>
                <c:pt idx="4">
                  <c:v>0.13300000000000001</c:v>
                </c:pt>
                <c:pt idx="5">
                  <c:v>0.16700000000000001</c:v>
                </c:pt>
                <c:pt idx="6">
                  <c:v>0.2</c:v>
                </c:pt>
                <c:pt idx="7">
                  <c:v>0.23300000000000001</c:v>
                </c:pt>
                <c:pt idx="8">
                  <c:v>0.26700000000000002</c:v>
                </c:pt>
                <c:pt idx="9">
                  <c:v>0.3</c:v>
                </c:pt>
                <c:pt idx="10">
                  <c:v>0.33300000000000002</c:v>
                </c:pt>
                <c:pt idx="11">
                  <c:v>0.36699999999999999</c:v>
                </c:pt>
                <c:pt idx="12">
                  <c:v>0.4</c:v>
                </c:pt>
                <c:pt idx="13">
                  <c:v>0.433</c:v>
                </c:pt>
                <c:pt idx="14">
                  <c:v>0.46700000000000003</c:v>
                </c:pt>
                <c:pt idx="15">
                  <c:v>0.5</c:v>
                </c:pt>
                <c:pt idx="16">
                  <c:v>0.53300000000000003</c:v>
                </c:pt>
                <c:pt idx="17">
                  <c:v>0.56699999999999995</c:v>
                </c:pt>
                <c:pt idx="18">
                  <c:v>0.6</c:v>
                </c:pt>
                <c:pt idx="19">
                  <c:v>0.63300000000000001</c:v>
                </c:pt>
                <c:pt idx="20">
                  <c:v>0.66700000000000004</c:v>
                </c:pt>
                <c:pt idx="21">
                  <c:v>0.7</c:v>
                </c:pt>
                <c:pt idx="22">
                  <c:v>0.73299999999999998</c:v>
                </c:pt>
                <c:pt idx="23">
                  <c:v>0.76700000000000002</c:v>
                </c:pt>
                <c:pt idx="24">
                  <c:v>0.8</c:v>
                </c:pt>
                <c:pt idx="25">
                  <c:v>0.83299999999999996</c:v>
                </c:pt>
                <c:pt idx="26">
                  <c:v>0.86699999999999999</c:v>
                </c:pt>
                <c:pt idx="27">
                  <c:v>0.9</c:v>
                </c:pt>
                <c:pt idx="28">
                  <c:v>0.93300000000000005</c:v>
                </c:pt>
                <c:pt idx="29">
                  <c:v>0.96699999999999997</c:v>
                </c:pt>
                <c:pt idx="30">
                  <c:v>1</c:v>
                </c:pt>
                <c:pt idx="31">
                  <c:v>1.0329999999999999</c:v>
                </c:pt>
                <c:pt idx="32">
                  <c:v>1.0669999999999999</c:v>
                </c:pt>
                <c:pt idx="33">
                  <c:v>1.1000000000000001</c:v>
                </c:pt>
                <c:pt idx="34">
                  <c:v>1.133</c:v>
                </c:pt>
                <c:pt idx="35">
                  <c:v>1.167</c:v>
                </c:pt>
                <c:pt idx="36">
                  <c:v>1.2</c:v>
                </c:pt>
                <c:pt idx="37">
                  <c:v>1.2330000000000001</c:v>
                </c:pt>
                <c:pt idx="38">
                  <c:v>1.2669999999999999</c:v>
                </c:pt>
                <c:pt idx="39">
                  <c:v>1.3</c:v>
                </c:pt>
                <c:pt idx="40">
                  <c:v>1.333</c:v>
                </c:pt>
                <c:pt idx="41">
                  <c:v>1.367</c:v>
                </c:pt>
                <c:pt idx="42">
                  <c:v>1.4</c:v>
                </c:pt>
                <c:pt idx="43">
                  <c:v>1.4330000000000001</c:v>
                </c:pt>
                <c:pt idx="44">
                  <c:v>1.4670000000000001</c:v>
                </c:pt>
                <c:pt idx="45">
                  <c:v>1.5</c:v>
                </c:pt>
                <c:pt idx="46">
                  <c:v>1.5329999999999999</c:v>
                </c:pt>
                <c:pt idx="47">
                  <c:v>1.5669999999999999</c:v>
                </c:pt>
                <c:pt idx="48">
                  <c:v>1.6</c:v>
                </c:pt>
                <c:pt idx="49">
                  <c:v>1.633</c:v>
                </c:pt>
                <c:pt idx="50">
                  <c:v>1.667</c:v>
                </c:pt>
                <c:pt idx="51">
                  <c:v>1.7</c:v>
                </c:pt>
                <c:pt idx="52">
                  <c:v>1.7330000000000001</c:v>
                </c:pt>
                <c:pt idx="53">
                  <c:v>1.7669999999999999</c:v>
                </c:pt>
                <c:pt idx="54">
                  <c:v>1.8</c:v>
                </c:pt>
                <c:pt idx="55">
                  <c:v>1.833</c:v>
                </c:pt>
                <c:pt idx="56">
                  <c:v>1.867</c:v>
                </c:pt>
                <c:pt idx="57">
                  <c:v>1.9</c:v>
                </c:pt>
                <c:pt idx="58">
                  <c:v>1.9330000000000001</c:v>
                </c:pt>
                <c:pt idx="59">
                  <c:v>1.9670000000000001</c:v>
                </c:pt>
                <c:pt idx="60">
                  <c:v>2</c:v>
                </c:pt>
                <c:pt idx="61">
                  <c:v>2.0329999999999999</c:v>
                </c:pt>
                <c:pt idx="62">
                  <c:v>2.0670000000000002</c:v>
                </c:pt>
                <c:pt idx="63">
                  <c:v>2.1</c:v>
                </c:pt>
                <c:pt idx="64">
                  <c:v>2.133</c:v>
                </c:pt>
                <c:pt idx="65">
                  <c:v>2.1669999999999998</c:v>
                </c:pt>
                <c:pt idx="66">
                  <c:v>2.2000000000000002</c:v>
                </c:pt>
                <c:pt idx="67">
                  <c:v>2.2330000000000001</c:v>
                </c:pt>
                <c:pt idx="68">
                  <c:v>2.2669999999999999</c:v>
                </c:pt>
                <c:pt idx="69">
                  <c:v>2.2999999999999998</c:v>
                </c:pt>
                <c:pt idx="70">
                  <c:v>2.3330000000000002</c:v>
                </c:pt>
                <c:pt idx="71">
                  <c:v>2.367</c:v>
                </c:pt>
                <c:pt idx="72">
                  <c:v>2.4</c:v>
                </c:pt>
                <c:pt idx="73">
                  <c:v>2.4329999999999998</c:v>
                </c:pt>
                <c:pt idx="74">
                  <c:v>2.4670000000000001</c:v>
                </c:pt>
                <c:pt idx="75">
                  <c:v>2.5</c:v>
                </c:pt>
                <c:pt idx="76">
                  <c:v>2.5329999999999999</c:v>
                </c:pt>
                <c:pt idx="77">
                  <c:v>2.5670000000000002</c:v>
                </c:pt>
                <c:pt idx="78">
                  <c:v>2.6</c:v>
                </c:pt>
                <c:pt idx="79">
                  <c:v>2.633</c:v>
                </c:pt>
                <c:pt idx="80">
                  <c:v>2.6669999999999998</c:v>
                </c:pt>
                <c:pt idx="81">
                  <c:v>2.7</c:v>
                </c:pt>
                <c:pt idx="82">
                  <c:v>2.7330000000000001</c:v>
                </c:pt>
                <c:pt idx="83">
                  <c:v>2.7669999999999999</c:v>
                </c:pt>
                <c:pt idx="84">
                  <c:v>2.8</c:v>
                </c:pt>
                <c:pt idx="85">
                  <c:v>2.8330000000000002</c:v>
                </c:pt>
                <c:pt idx="86">
                  <c:v>2.867</c:v>
                </c:pt>
                <c:pt idx="87">
                  <c:v>2.9</c:v>
                </c:pt>
                <c:pt idx="88">
                  <c:v>2.9329999999999998</c:v>
                </c:pt>
                <c:pt idx="89">
                  <c:v>2.9670000000000001</c:v>
                </c:pt>
                <c:pt idx="90">
                  <c:v>3</c:v>
                </c:pt>
                <c:pt idx="91">
                  <c:v>3.0329999999999999</c:v>
                </c:pt>
                <c:pt idx="92">
                  <c:v>3.0670000000000002</c:v>
                </c:pt>
                <c:pt idx="93">
                  <c:v>3.1</c:v>
                </c:pt>
                <c:pt idx="94">
                  <c:v>3.133</c:v>
                </c:pt>
                <c:pt idx="95">
                  <c:v>3.1669999999999998</c:v>
                </c:pt>
                <c:pt idx="96">
                  <c:v>3.2</c:v>
                </c:pt>
                <c:pt idx="97">
                  <c:v>3.2330000000000001</c:v>
                </c:pt>
                <c:pt idx="98">
                  <c:v>3.2669999999999999</c:v>
                </c:pt>
                <c:pt idx="99">
                  <c:v>3.3</c:v>
                </c:pt>
                <c:pt idx="100">
                  <c:v>3.3330000000000002</c:v>
                </c:pt>
                <c:pt idx="101">
                  <c:v>3.367</c:v>
                </c:pt>
                <c:pt idx="102">
                  <c:v>3.4</c:v>
                </c:pt>
                <c:pt idx="103">
                  <c:v>3.4329999999999998</c:v>
                </c:pt>
                <c:pt idx="104">
                  <c:v>3.4670000000000001</c:v>
                </c:pt>
                <c:pt idx="105">
                  <c:v>3.5</c:v>
                </c:pt>
                <c:pt idx="106">
                  <c:v>3.5329999999999999</c:v>
                </c:pt>
                <c:pt idx="107">
                  <c:v>3.5670000000000002</c:v>
                </c:pt>
                <c:pt idx="108">
                  <c:v>3.6</c:v>
                </c:pt>
                <c:pt idx="109">
                  <c:v>3.633</c:v>
                </c:pt>
                <c:pt idx="110">
                  <c:v>3.6669999999999998</c:v>
                </c:pt>
                <c:pt idx="111">
                  <c:v>3.7</c:v>
                </c:pt>
                <c:pt idx="112">
                  <c:v>3.7330000000000001</c:v>
                </c:pt>
                <c:pt idx="113">
                  <c:v>3.7669999999999999</c:v>
                </c:pt>
                <c:pt idx="114">
                  <c:v>3.8</c:v>
                </c:pt>
                <c:pt idx="115">
                  <c:v>3.8330000000000002</c:v>
                </c:pt>
                <c:pt idx="116">
                  <c:v>3.867</c:v>
                </c:pt>
                <c:pt idx="117">
                  <c:v>3.9</c:v>
                </c:pt>
                <c:pt idx="118">
                  <c:v>3.9329999999999998</c:v>
                </c:pt>
                <c:pt idx="119">
                  <c:v>3.9670000000000001</c:v>
                </c:pt>
                <c:pt idx="120">
                  <c:v>4</c:v>
                </c:pt>
                <c:pt idx="121">
                  <c:v>4.0330000000000004</c:v>
                </c:pt>
                <c:pt idx="122">
                  <c:v>4.0670000000000002</c:v>
                </c:pt>
                <c:pt idx="123">
                  <c:v>4.0999999999999996</c:v>
                </c:pt>
                <c:pt idx="124">
                  <c:v>4.133</c:v>
                </c:pt>
                <c:pt idx="125">
                  <c:v>4.1669999999999998</c:v>
                </c:pt>
                <c:pt idx="126">
                  <c:v>4.2</c:v>
                </c:pt>
                <c:pt idx="127">
                  <c:v>4.2329999999999997</c:v>
                </c:pt>
                <c:pt idx="128">
                  <c:v>4.2670000000000003</c:v>
                </c:pt>
                <c:pt idx="129">
                  <c:v>4.3</c:v>
                </c:pt>
                <c:pt idx="130">
                  <c:v>4.3330000000000002</c:v>
                </c:pt>
                <c:pt idx="131">
                  <c:v>4.367</c:v>
                </c:pt>
                <c:pt idx="132">
                  <c:v>4.4000000000000004</c:v>
                </c:pt>
                <c:pt idx="133">
                  <c:v>4.4329999999999998</c:v>
                </c:pt>
                <c:pt idx="134">
                  <c:v>4.4669999999999996</c:v>
                </c:pt>
                <c:pt idx="135">
                  <c:v>4.5</c:v>
                </c:pt>
                <c:pt idx="136">
                  <c:v>4.5330000000000004</c:v>
                </c:pt>
                <c:pt idx="137">
                  <c:v>4.5670000000000002</c:v>
                </c:pt>
                <c:pt idx="138">
                  <c:v>4.5999999999999996</c:v>
                </c:pt>
                <c:pt idx="139">
                  <c:v>4.633</c:v>
                </c:pt>
                <c:pt idx="140">
                  <c:v>4.6669999999999998</c:v>
                </c:pt>
                <c:pt idx="141">
                  <c:v>4.7</c:v>
                </c:pt>
                <c:pt idx="142">
                  <c:v>4.7329999999999997</c:v>
                </c:pt>
                <c:pt idx="143">
                  <c:v>4.7670000000000003</c:v>
                </c:pt>
                <c:pt idx="144">
                  <c:v>4.8</c:v>
                </c:pt>
                <c:pt idx="145">
                  <c:v>4.8330000000000002</c:v>
                </c:pt>
                <c:pt idx="146">
                  <c:v>4.867</c:v>
                </c:pt>
                <c:pt idx="147">
                  <c:v>4.9000000000000004</c:v>
                </c:pt>
                <c:pt idx="148">
                  <c:v>4.9329999999999998</c:v>
                </c:pt>
                <c:pt idx="149">
                  <c:v>4.9669999999999996</c:v>
                </c:pt>
                <c:pt idx="150">
                  <c:v>5</c:v>
                </c:pt>
              </c:numCache>
            </c:numRef>
          </c:xVal>
          <c:yVal>
            <c:numRef>
              <c:f>'10Hz'!$AU$6:$AU$200</c:f>
              <c:numCache>
                <c:formatCode>0.00E+00</c:formatCode>
                <c:ptCount val="195"/>
                <c:pt idx="0">
                  <c:v>3.3484790000000002</c:v>
                </c:pt>
                <c:pt idx="1">
                  <c:v>3.2884380000000002</c:v>
                </c:pt>
                <c:pt idx="2">
                  <c:v>3.295703</c:v>
                </c:pt>
                <c:pt idx="3">
                  <c:v>3.300376</c:v>
                </c:pt>
                <c:pt idx="4">
                  <c:v>3.3011590000000002</c:v>
                </c:pt>
                <c:pt idx="5">
                  <c:v>3.3022360000000002</c:v>
                </c:pt>
                <c:pt idx="6">
                  <c:v>3.3031359999999999</c:v>
                </c:pt>
                <c:pt idx="7">
                  <c:v>3.3035969999999999</c:v>
                </c:pt>
                <c:pt idx="8">
                  <c:v>3.3035920000000001</c:v>
                </c:pt>
                <c:pt idx="9">
                  <c:v>3.3040250000000002</c:v>
                </c:pt>
                <c:pt idx="10">
                  <c:v>3.3047179999999998</c:v>
                </c:pt>
                <c:pt idx="11">
                  <c:v>3.3047960000000001</c:v>
                </c:pt>
                <c:pt idx="12">
                  <c:v>3.3038729999999998</c:v>
                </c:pt>
                <c:pt idx="13">
                  <c:v>3.3053360000000001</c:v>
                </c:pt>
                <c:pt idx="14">
                  <c:v>3.3063829999999998</c:v>
                </c:pt>
                <c:pt idx="15">
                  <c:v>3.307992</c:v>
                </c:pt>
                <c:pt idx="16">
                  <c:v>3.309869</c:v>
                </c:pt>
                <c:pt idx="17">
                  <c:v>3.3130929999999998</c:v>
                </c:pt>
                <c:pt idx="18">
                  <c:v>3.3165770000000001</c:v>
                </c:pt>
                <c:pt idx="19">
                  <c:v>3.3213750000000002</c:v>
                </c:pt>
                <c:pt idx="20">
                  <c:v>3.3224140000000002</c:v>
                </c:pt>
                <c:pt idx="21">
                  <c:v>3.3230940000000002</c:v>
                </c:pt>
                <c:pt idx="22">
                  <c:v>3.3210289999999998</c:v>
                </c:pt>
                <c:pt idx="23">
                  <c:v>3.3199920000000001</c:v>
                </c:pt>
                <c:pt idx="24">
                  <c:v>3.3164560000000001</c:v>
                </c:pt>
                <c:pt idx="25">
                  <c:v>3.313205</c:v>
                </c:pt>
                <c:pt idx="26">
                  <c:v>3.3098290000000001</c:v>
                </c:pt>
                <c:pt idx="27">
                  <c:v>3.3055699999999999</c:v>
                </c:pt>
                <c:pt idx="28">
                  <c:v>3.3007879999999998</c:v>
                </c:pt>
                <c:pt idx="29">
                  <c:v>3.295747</c:v>
                </c:pt>
                <c:pt idx="30">
                  <c:v>3.2898149999999999</c:v>
                </c:pt>
                <c:pt idx="31">
                  <c:v>3.2834080000000001</c:v>
                </c:pt>
                <c:pt idx="32">
                  <c:v>3.2764859999999998</c:v>
                </c:pt>
                <c:pt idx="33">
                  <c:v>3.2689979999999998</c:v>
                </c:pt>
                <c:pt idx="34">
                  <c:v>3.2617859999999999</c:v>
                </c:pt>
                <c:pt idx="35">
                  <c:v>3.254289</c:v>
                </c:pt>
                <c:pt idx="36">
                  <c:v>3.2463679999999999</c:v>
                </c:pt>
                <c:pt idx="37">
                  <c:v>3.2387130000000002</c:v>
                </c:pt>
                <c:pt idx="38">
                  <c:v>3.2311239999999999</c:v>
                </c:pt>
                <c:pt idx="39">
                  <c:v>3.2230780000000001</c:v>
                </c:pt>
                <c:pt idx="40">
                  <c:v>3.2152150000000002</c:v>
                </c:pt>
                <c:pt idx="41">
                  <c:v>3.2081919999999999</c:v>
                </c:pt>
                <c:pt idx="42">
                  <c:v>3.2001040000000001</c:v>
                </c:pt>
                <c:pt idx="43">
                  <c:v>3.1943519999999999</c:v>
                </c:pt>
                <c:pt idx="44">
                  <c:v>3.185521</c:v>
                </c:pt>
                <c:pt idx="45">
                  <c:v>3.1763309999999998</c:v>
                </c:pt>
                <c:pt idx="46">
                  <c:v>3.1669559999999999</c:v>
                </c:pt>
                <c:pt idx="47">
                  <c:v>3.157896</c:v>
                </c:pt>
                <c:pt idx="48">
                  <c:v>3.1491479999999998</c:v>
                </c:pt>
                <c:pt idx="49">
                  <c:v>3.1404510000000001</c:v>
                </c:pt>
                <c:pt idx="50">
                  <c:v>3.133616</c:v>
                </c:pt>
                <c:pt idx="51">
                  <c:v>3.1266980000000002</c:v>
                </c:pt>
                <c:pt idx="52">
                  <c:v>3.1193469999999999</c:v>
                </c:pt>
                <c:pt idx="53">
                  <c:v>3.1108769999999999</c:v>
                </c:pt>
                <c:pt idx="54">
                  <c:v>3.104317</c:v>
                </c:pt>
                <c:pt idx="55">
                  <c:v>3.1002399999999999</c:v>
                </c:pt>
                <c:pt idx="56">
                  <c:v>3.0947200000000001</c:v>
                </c:pt>
                <c:pt idx="57">
                  <c:v>3.0889720000000001</c:v>
                </c:pt>
                <c:pt idx="58">
                  <c:v>3.0450499999999998</c:v>
                </c:pt>
                <c:pt idx="59">
                  <c:v>3.0497939999999999</c:v>
                </c:pt>
                <c:pt idx="60">
                  <c:v>3.0541230000000001</c:v>
                </c:pt>
                <c:pt idx="61">
                  <c:v>3.0515479999999999</c:v>
                </c:pt>
                <c:pt idx="62">
                  <c:v>3.0381870000000002</c:v>
                </c:pt>
                <c:pt idx="63">
                  <c:v>3.0293739999999998</c:v>
                </c:pt>
                <c:pt idx="64">
                  <c:v>3.0326529999999998</c:v>
                </c:pt>
                <c:pt idx="65">
                  <c:v>3.0675349999999999</c:v>
                </c:pt>
                <c:pt idx="66">
                  <c:v>3.0415800000000002</c:v>
                </c:pt>
                <c:pt idx="67">
                  <c:v>3.0010240000000001</c:v>
                </c:pt>
                <c:pt idx="68">
                  <c:v>2.9258609999999998</c:v>
                </c:pt>
                <c:pt idx="69">
                  <c:v>2.8489209999999998</c:v>
                </c:pt>
                <c:pt idx="70">
                  <c:v>2.807633</c:v>
                </c:pt>
                <c:pt idx="71">
                  <c:v>2.7725740000000001</c:v>
                </c:pt>
                <c:pt idx="72">
                  <c:v>2.7422580000000001</c:v>
                </c:pt>
                <c:pt idx="73">
                  <c:v>2.7148599999999998</c:v>
                </c:pt>
                <c:pt idx="74">
                  <c:v>2.690563</c:v>
                </c:pt>
                <c:pt idx="75">
                  <c:v>2.6684559999999999</c:v>
                </c:pt>
                <c:pt idx="76">
                  <c:v>2.6485129999999999</c:v>
                </c:pt>
                <c:pt idx="77">
                  <c:v>2.630118</c:v>
                </c:pt>
                <c:pt idx="78">
                  <c:v>2.6137130000000002</c:v>
                </c:pt>
                <c:pt idx="79">
                  <c:v>2.5990139999999999</c:v>
                </c:pt>
                <c:pt idx="80">
                  <c:v>2.5833010000000001</c:v>
                </c:pt>
                <c:pt idx="81">
                  <c:v>2.5671020000000002</c:v>
                </c:pt>
                <c:pt idx="82">
                  <c:v>2.5496910000000002</c:v>
                </c:pt>
                <c:pt idx="83">
                  <c:v>2.5352399999999999</c:v>
                </c:pt>
                <c:pt idx="84">
                  <c:v>2.5203150000000001</c:v>
                </c:pt>
                <c:pt idx="85">
                  <c:v>2.5057640000000001</c:v>
                </c:pt>
                <c:pt idx="86">
                  <c:v>2.4911690000000002</c:v>
                </c:pt>
                <c:pt idx="87">
                  <c:v>2.477287</c:v>
                </c:pt>
                <c:pt idx="88">
                  <c:v>2.4637009999999999</c:v>
                </c:pt>
                <c:pt idx="89">
                  <c:v>2.450304</c:v>
                </c:pt>
                <c:pt idx="90">
                  <c:v>2.4380440000000001</c:v>
                </c:pt>
                <c:pt idx="91">
                  <c:v>2.4272300000000002</c:v>
                </c:pt>
                <c:pt idx="92">
                  <c:v>2.417554</c:v>
                </c:pt>
                <c:pt idx="93">
                  <c:v>2.4084430000000001</c:v>
                </c:pt>
                <c:pt idx="94">
                  <c:v>2.4012099999999998</c:v>
                </c:pt>
                <c:pt idx="95">
                  <c:v>2.394577</c:v>
                </c:pt>
                <c:pt idx="96">
                  <c:v>2.3883399999999999</c:v>
                </c:pt>
                <c:pt idx="97">
                  <c:v>2.3825940000000001</c:v>
                </c:pt>
                <c:pt idx="98">
                  <c:v>2.3772180000000001</c:v>
                </c:pt>
                <c:pt idx="99">
                  <c:v>2.3738839999999999</c:v>
                </c:pt>
                <c:pt idx="100">
                  <c:v>2.3697569999999999</c:v>
                </c:pt>
                <c:pt idx="101">
                  <c:v>2.36626</c:v>
                </c:pt>
                <c:pt idx="102">
                  <c:v>2.3619279999999998</c:v>
                </c:pt>
                <c:pt idx="103">
                  <c:v>2.3579400000000001</c:v>
                </c:pt>
                <c:pt idx="104">
                  <c:v>2.3538899999999998</c:v>
                </c:pt>
                <c:pt idx="105">
                  <c:v>2.3503449999999999</c:v>
                </c:pt>
                <c:pt idx="106">
                  <c:v>2.3485640000000001</c:v>
                </c:pt>
                <c:pt idx="107">
                  <c:v>2.3452769999999998</c:v>
                </c:pt>
                <c:pt idx="108">
                  <c:v>2.3430230000000001</c:v>
                </c:pt>
                <c:pt idx="109">
                  <c:v>2.3408509999999998</c:v>
                </c:pt>
                <c:pt idx="110">
                  <c:v>2.3390430000000002</c:v>
                </c:pt>
                <c:pt idx="111">
                  <c:v>2.3360400000000001</c:v>
                </c:pt>
                <c:pt idx="112">
                  <c:v>2.33358</c:v>
                </c:pt>
                <c:pt idx="113">
                  <c:v>2.3317480000000002</c:v>
                </c:pt>
                <c:pt idx="114">
                  <c:v>2.3297620000000001</c:v>
                </c:pt>
                <c:pt idx="115">
                  <c:v>2.327728</c:v>
                </c:pt>
                <c:pt idx="116">
                  <c:v>2.3254630000000001</c:v>
                </c:pt>
                <c:pt idx="117">
                  <c:v>2.3246289999999998</c:v>
                </c:pt>
                <c:pt idx="118">
                  <c:v>2.3227630000000001</c:v>
                </c:pt>
                <c:pt idx="119">
                  <c:v>2.3222450000000001</c:v>
                </c:pt>
                <c:pt idx="120">
                  <c:v>2.3206169999999999</c:v>
                </c:pt>
                <c:pt idx="121">
                  <c:v>2.319016</c:v>
                </c:pt>
                <c:pt idx="122">
                  <c:v>2.3174070000000002</c:v>
                </c:pt>
                <c:pt idx="123">
                  <c:v>2.3163079999999998</c:v>
                </c:pt>
                <c:pt idx="124">
                  <c:v>2.3152050000000002</c:v>
                </c:pt>
                <c:pt idx="125">
                  <c:v>2.3143289999999999</c:v>
                </c:pt>
                <c:pt idx="126">
                  <c:v>2.3136239999999999</c:v>
                </c:pt>
                <c:pt idx="127">
                  <c:v>2.3129409999999999</c:v>
                </c:pt>
                <c:pt idx="128">
                  <c:v>2.3117529999999999</c:v>
                </c:pt>
                <c:pt idx="129">
                  <c:v>2.311509</c:v>
                </c:pt>
                <c:pt idx="130">
                  <c:v>2.3111920000000001</c:v>
                </c:pt>
                <c:pt idx="131">
                  <c:v>2.3101919999999998</c:v>
                </c:pt>
                <c:pt idx="132">
                  <c:v>2.3096809999999999</c:v>
                </c:pt>
                <c:pt idx="133">
                  <c:v>2.3086190000000002</c:v>
                </c:pt>
                <c:pt idx="134">
                  <c:v>2.3069130000000002</c:v>
                </c:pt>
                <c:pt idx="135">
                  <c:v>2.3062290000000001</c:v>
                </c:pt>
                <c:pt idx="136">
                  <c:v>2.3054990000000002</c:v>
                </c:pt>
                <c:pt idx="137">
                  <c:v>2.3049870000000001</c:v>
                </c:pt>
                <c:pt idx="138">
                  <c:v>2.304522</c:v>
                </c:pt>
                <c:pt idx="139">
                  <c:v>2.3043779999999998</c:v>
                </c:pt>
                <c:pt idx="140">
                  <c:v>2.303817</c:v>
                </c:pt>
                <c:pt idx="141">
                  <c:v>2.3025419999999999</c:v>
                </c:pt>
                <c:pt idx="142">
                  <c:v>2.3015659999999998</c:v>
                </c:pt>
                <c:pt idx="143">
                  <c:v>2.3009849999999998</c:v>
                </c:pt>
                <c:pt idx="144">
                  <c:v>2.3002220000000002</c:v>
                </c:pt>
                <c:pt idx="145">
                  <c:v>2.2990539999999999</c:v>
                </c:pt>
                <c:pt idx="146">
                  <c:v>2.298435</c:v>
                </c:pt>
                <c:pt idx="147">
                  <c:v>2.3019400000000001</c:v>
                </c:pt>
                <c:pt idx="148">
                  <c:v>2.307026</c:v>
                </c:pt>
                <c:pt idx="149">
                  <c:v>2.313307</c:v>
                </c:pt>
                <c:pt idx="150">
                  <c:v>2.3217120000000002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2B20-41F0-B969-39EE04C36D8C}"/>
            </c:ext>
          </c:extLst>
        </c:ser>
        <c:ser>
          <c:idx val="4"/>
          <c:order val="4"/>
          <c:tx>
            <c:strRef>
              <c:f>'10Hz'!$AW$3</c:f>
              <c:strCache>
                <c:ptCount val="1"/>
                <c:pt idx="0">
                  <c:v>5%Sucrose in 0.55% NaCl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'10Hz'!$AW$6:$AW$200</c:f>
              <c:numCache>
                <c:formatCode>General</c:formatCode>
                <c:ptCount val="195"/>
                <c:pt idx="0">
                  <c:v>0</c:v>
                </c:pt>
                <c:pt idx="1">
                  <c:v>3.3000000000000002E-2</c:v>
                </c:pt>
                <c:pt idx="2">
                  <c:v>6.7000000000000004E-2</c:v>
                </c:pt>
                <c:pt idx="3">
                  <c:v>0.1</c:v>
                </c:pt>
                <c:pt idx="4">
                  <c:v>0.13300000000000001</c:v>
                </c:pt>
                <c:pt idx="5">
                  <c:v>0.16700000000000001</c:v>
                </c:pt>
                <c:pt idx="6">
                  <c:v>0.2</c:v>
                </c:pt>
                <c:pt idx="7">
                  <c:v>0.23300000000000001</c:v>
                </c:pt>
                <c:pt idx="8">
                  <c:v>0.26700000000000002</c:v>
                </c:pt>
                <c:pt idx="9">
                  <c:v>0.3</c:v>
                </c:pt>
                <c:pt idx="10">
                  <c:v>0.33300000000000002</c:v>
                </c:pt>
                <c:pt idx="11">
                  <c:v>0.36699999999999999</c:v>
                </c:pt>
                <c:pt idx="12">
                  <c:v>0.4</c:v>
                </c:pt>
                <c:pt idx="13">
                  <c:v>0.433</c:v>
                </c:pt>
                <c:pt idx="14">
                  <c:v>0.46700000000000003</c:v>
                </c:pt>
                <c:pt idx="15">
                  <c:v>0.5</c:v>
                </c:pt>
                <c:pt idx="16">
                  <c:v>0.53300000000000003</c:v>
                </c:pt>
                <c:pt idx="17">
                  <c:v>0.56699999999999995</c:v>
                </c:pt>
                <c:pt idx="18">
                  <c:v>0.6</c:v>
                </c:pt>
                <c:pt idx="19">
                  <c:v>0.63300000000000001</c:v>
                </c:pt>
                <c:pt idx="20">
                  <c:v>0.66700000000000004</c:v>
                </c:pt>
                <c:pt idx="21">
                  <c:v>0.7</c:v>
                </c:pt>
                <c:pt idx="22">
                  <c:v>0.73299999999999998</c:v>
                </c:pt>
                <c:pt idx="23">
                  <c:v>0.76700000000000002</c:v>
                </c:pt>
                <c:pt idx="24">
                  <c:v>0.8</c:v>
                </c:pt>
                <c:pt idx="25">
                  <c:v>0.83299999999999996</c:v>
                </c:pt>
                <c:pt idx="26">
                  <c:v>0.86699999999999999</c:v>
                </c:pt>
                <c:pt idx="27">
                  <c:v>0.9</c:v>
                </c:pt>
                <c:pt idx="28">
                  <c:v>0.93300000000000005</c:v>
                </c:pt>
                <c:pt idx="29">
                  <c:v>0.96699999999999997</c:v>
                </c:pt>
                <c:pt idx="30">
                  <c:v>1</c:v>
                </c:pt>
                <c:pt idx="31">
                  <c:v>1.0329999999999999</c:v>
                </c:pt>
                <c:pt idx="32">
                  <c:v>1.0669999999999999</c:v>
                </c:pt>
                <c:pt idx="33">
                  <c:v>1.1000000000000001</c:v>
                </c:pt>
                <c:pt idx="34">
                  <c:v>1.133</c:v>
                </c:pt>
                <c:pt idx="35">
                  <c:v>1.167</c:v>
                </c:pt>
                <c:pt idx="36">
                  <c:v>1.2</c:v>
                </c:pt>
                <c:pt idx="37">
                  <c:v>1.2330000000000001</c:v>
                </c:pt>
                <c:pt idx="38">
                  <c:v>1.2669999999999999</c:v>
                </c:pt>
                <c:pt idx="39">
                  <c:v>1.3</c:v>
                </c:pt>
                <c:pt idx="40">
                  <c:v>1.333</c:v>
                </c:pt>
                <c:pt idx="41">
                  <c:v>1.367</c:v>
                </c:pt>
                <c:pt idx="42">
                  <c:v>1.4</c:v>
                </c:pt>
                <c:pt idx="43">
                  <c:v>1.4330000000000001</c:v>
                </c:pt>
                <c:pt idx="44">
                  <c:v>1.4670000000000001</c:v>
                </c:pt>
                <c:pt idx="45">
                  <c:v>1.5</c:v>
                </c:pt>
                <c:pt idx="46">
                  <c:v>1.5329999999999999</c:v>
                </c:pt>
                <c:pt idx="47">
                  <c:v>1.5669999999999999</c:v>
                </c:pt>
                <c:pt idx="48">
                  <c:v>1.6</c:v>
                </c:pt>
                <c:pt idx="49">
                  <c:v>1.633</c:v>
                </c:pt>
                <c:pt idx="50">
                  <c:v>1.667</c:v>
                </c:pt>
                <c:pt idx="51">
                  <c:v>1.7</c:v>
                </c:pt>
                <c:pt idx="52">
                  <c:v>1.7330000000000001</c:v>
                </c:pt>
                <c:pt idx="53">
                  <c:v>1.7669999999999999</c:v>
                </c:pt>
                <c:pt idx="54">
                  <c:v>1.8</c:v>
                </c:pt>
                <c:pt idx="55">
                  <c:v>1.833</c:v>
                </c:pt>
                <c:pt idx="56">
                  <c:v>1.867</c:v>
                </c:pt>
                <c:pt idx="57">
                  <c:v>1.9</c:v>
                </c:pt>
                <c:pt idx="58">
                  <c:v>1.9330000000000001</c:v>
                </c:pt>
                <c:pt idx="59">
                  <c:v>1.9670000000000001</c:v>
                </c:pt>
                <c:pt idx="60">
                  <c:v>2</c:v>
                </c:pt>
                <c:pt idx="61">
                  <c:v>2.0329999999999999</c:v>
                </c:pt>
                <c:pt idx="62">
                  <c:v>2.0670000000000002</c:v>
                </c:pt>
                <c:pt idx="63">
                  <c:v>2.1</c:v>
                </c:pt>
                <c:pt idx="64">
                  <c:v>2.133</c:v>
                </c:pt>
                <c:pt idx="65">
                  <c:v>2.1669999999999998</c:v>
                </c:pt>
                <c:pt idx="66">
                  <c:v>2.2000000000000002</c:v>
                </c:pt>
                <c:pt idx="67">
                  <c:v>2.2330000000000001</c:v>
                </c:pt>
                <c:pt idx="68">
                  <c:v>2.2669999999999999</c:v>
                </c:pt>
                <c:pt idx="69">
                  <c:v>2.2999999999999998</c:v>
                </c:pt>
                <c:pt idx="70">
                  <c:v>2.3330000000000002</c:v>
                </c:pt>
                <c:pt idx="71">
                  <c:v>2.367</c:v>
                </c:pt>
                <c:pt idx="72">
                  <c:v>2.4</c:v>
                </c:pt>
                <c:pt idx="73">
                  <c:v>2.4329999999999998</c:v>
                </c:pt>
                <c:pt idx="74">
                  <c:v>2.4670000000000001</c:v>
                </c:pt>
                <c:pt idx="75">
                  <c:v>2.5</c:v>
                </c:pt>
                <c:pt idx="76">
                  <c:v>2.5329999999999999</c:v>
                </c:pt>
                <c:pt idx="77">
                  <c:v>2.5670000000000002</c:v>
                </c:pt>
                <c:pt idx="78">
                  <c:v>2.6</c:v>
                </c:pt>
                <c:pt idx="79">
                  <c:v>2.633</c:v>
                </c:pt>
                <c:pt idx="80">
                  <c:v>2.6669999999999998</c:v>
                </c:pt>
                <c:pt idx="81">
                  <c:v>2.7</c:v>
                </c:pt>
                <c:pt idx="82">
                  <c:v>2.7330000000000001</c:v>
                </c:pt>
                <c:pt idx="83">
                  <c:v>2.7669999999999999</c:v>
                </c:pt>
                <c:pt idx="84">
                  <c:v>2.8</c:v>
                </c:pt>
                <c:pt idx="85">
                  <c:v>2.8330000000000002</c:v>
                </c:pt>
                <c:pt idx="86">
                  <c:v>2.867</c:v>
                </c:pt>
                <c:pt idx="87">
                  <c:v>2.9</c:v>
                </c:pt>
                <c:pt idx="88">
                  <c:v>2.9329999999999998</c:v>
                </c:pt>
                <c:pt idx="89">
                  <c:v>2.9670000000000001</c:v>
                </c:pt>
                <c:pt idx="90">
                  <c:v>3</c:v>
                </c:pt>
                <c:pt idx="91">
                  <c:v>3.0329999999999999</c:v>
                </c:pt>
                <c:pt idx="92">
                  <c:v>3.0670000000000002</c:v>
                </c:pt>
                <c:pt idx="93">
                  <c:v>3.1</c:v>
                </c:pt>
                <c:pt idx="94">
                  <c:v>3.133</c:v>
                </c:pt>
                <c:pt idx="95">
                  <c:v>3.1669999999999998</c:v>
                </c:pt>
                <c:pt idx="96">
                  <c:v>3.2</c:v>
                </c:pt>
                <c:pt idx="97">
                  <c:v>3.2330000000000001</c:v>
                </c:pt>
                <c:pt idx="98">
                  <c:v>3.2669999999999999</c:v>
                </c:pt>
                <c:pt idx="99">
                  <c:v>3.3</c:v>
                </c:pt>
                <c:pt idx="100">
                  <c:v>3.3330000000000002</c:v>
                </c:pt>
                <c:pt idx="101">
                  <c:v>3.367</c:v>
                </c:pt>
                <c:pt idx="102">
                  <c:v>3.4</c:v>
                </c:pt>
                <c:pt idx="103">
                  <c:v>3.4329999999999998</c:v>
                </c:pt>
                <c:pt idx="104">
                  <c:v>3.4670000000000001</c:v>
                </c:pt>
                <c:pt idx="105">
                  <c:v>3.5</c:v>
                </c:pt>
                <c:pt idx="106">
                  <c:v>3.5329999999999999</c:v>
                </c:pt>
                <c:pt idx="107">
                  <c:v>3.5670000000000002</c:v>
                </c:pt>
                <c:pt idx="108">
                  <c:v>3.6</c:v>
                </c:pt>
                <c:pt idx="109">
                  <c:v>3.633</c:v>
                </c:pt>
                <c:pt idx="110">
                  <c:v>3.6669999999999998</c:v>
                </c:pt>
                <c:pt idx="111">
                  <c:v>3.7</c:v>
                </c:pt>
                <c:pt idx="112">
                  <c:v>3.7330000000000001</c:v>
                </c:pt>
                <c:pt idx="113">
                  <c:v>3.7669999999999999</c:v>
                </c:pt>
                <c:pt idx="114">
                  <c:v>3.8</c:v>
                </c:pt>
                <c:pt idx="115">
                  <c:v>3.8330000000000002</c:v>
                </c:pt>
                <c:pt idx="116">
                  <c:v>3.867</c:v>
                </c:pt>
                <c:pt idx="117">
                  <c:v>3.9</c:v>
                </c:pt>
                <c:pt idx="118">
                  <c:v>3.9329999999999998</c:v>
                </c:pt>
                <c:pt idx="119">
                  <c:v>3.9670000000000001</c:v>
                </c:pt>
                <c:pt idx="120">
                  <c:v>4</c:v>
                </c:pt>
                <c:pt idx="121">
                  <c:v>4.0330000000000004</c:v>
                </c:pt>
                <c:pt idx="122">
                  <c:v>4.0670000000000002</c:v>
                </c:pt>
                <c:pt idx="123">
                  <c:v>4.0999999999999996</c:v>
                </c:pt>
                <c:pt idx="124">
                  <c:v>4.133</c:v>
                </c:pt>
                <c:pt idx="125">
                  <c:v>4.1669999999999998</c:v>
                </c:pt>
                <c:pt idx="126">
                  <c:v>4.2</c:v>
                </c:pt>
                <c:pt idx="127">
                  <c:v>4.2329999999999997</c:v>
                </c:pt>
                <c:pt idx="128">
                  <c:v>4.2670000000000003</c:v>
                </c:pt>
                <c:pt idx="129">
                  <c:v>4.3</c:v>
                </c:pt>
                <c:pt idx="130">
                  <c:v>4.3330000000000002</c:v>
                </c:pt>
                <c:pt idx="131">
                  <c:v>4.367</c:v>
                </c:pt>
                <c:pt idx="132">
                  <c:v>4.4000000000000004</c:v>
                </c:pt>
                <c:pt idx="133">
                  <c:v>4.4329999999999998</c:v>
                </c:pt>
                <c:pt idx="134">
                  <c:v>4.4669999999999996</c:v>
                </c:pt>
                <c:pt idx="135">
                  <c:v>4.5</c:v>
                </c:pt>
                <c:pt idx="136">
                  <c:v>4.5330000000000004</c:v>
                </c:pt>
                <c:pt idx="137">
                  <c:v>4.5670000000000002</c:v>
                </c:pt>
                <c:pt idx="138">
                  <c:v>4.5999999999999996</c:v>
                </c:pt>
                <c:pt idx="139">
                  <c:v>4.633</c:v>
                </c:pt>
                <c:pt idx="140">
                  <c:v>4.6669999999999998</c:v>
                </c:pt>
                <c:pt idx="141">
                  <c:v>4.7</c:v>
                </c:pt>
                <c:pt idx="142">
                  <c:v>4.7329999999999997</c:v>
                </c:pt>
                <c:pt idx="143">
                  <c:v>4.7670000000000003</c:v>
                </c:pt>
                <c:pt idx="144">
                  <c:v>4.8</c:v>
                </c:pt>
                <c:pt idx="145">
                  <c:v>4.8330000000000002</c:v>
                </c:pt>
                <c:pt idx="146">
                  <c:v>4.867</c:v>
                </c:pt>
                <c:pt idx="147">
                  <c:v>4.9000000000000004</c:v>
                </c:pt>
                <c:pt idx="148">
                  <c:v>4.9329999999999998</c:v>
                </c:pt>
                <c:pt idx="149">
                  <c:v>4.9669999999999996</c:v>
                </c:pt>
                <c:pt idx="150">
                  <c:v>5</c:v>
                </c:pt>
              </c:numCache>
            </c:numRef>
          </c:xVal>
          <c:yVal>
            <c:numRef>
              <c:f>'10Hz'!$BG$6:$BG$200</c:f>
              <c:numCache>
                <c:formatCode>0.00E+00</c:formatCode>
                <c:ptCount val="195"/>
                <c:pt idx="0">
                  <c:v>3.590303</c:v>
                </c:pt>
                <c:pt idx="1">
                  <c:v>3.4878969999999998</c:v>
                </c:pt>
                <c:pt idx="2">
                  <c:v>3.4931019999999999</c:v>
                </c:pt>
                <c:pt idx="3">
                  <c:v>3.4999829999999998</c:v>
                </c:pt>
                <c:pt idx="4">
                  <c:v>3.4999380000000002</c:v>
                </c:pt>
                <c:pt idx="5">
                  <c:v>3.4985580000000001</c:v>
                </c:pt>
                <c:pt idx="6">
                  <c:v>3.4966370000000002</c:v>
                </c:pt>
                <c:pt idx="7">
                  <c:v>3.4932449999999999</c:v>
                </c:pt>
                <c:pt idx="8">
                  <c:v>3.4920810000000002</c:v>
                </c:pt>
                <c:pt idx="9">
                  <c:v>3.4904959999999998</c:v>
                </c:pt>
                <c:pt idx="10">
                  <c:v>3.489992</c:v>
                </c:pt>
                <c:pt idx="11">
                  <c:v>3.4880949999999999</c:v>
                </c:pt>
                <c:pt idx="12">
                  <c:v>3.4846900000000001</c:v>
                </c:pt>
                <c:pt idx="13">
                  <c:v>3.4840270000000002</c:v>
                </c:pt>
                <c:pt idx="14">
                  <c:v>3.4853149999999999</c:v>
                </c:pt>
                <c:pt idx="15">
                  <c:v>3.4845039999999998</c:v>
                </c:pt>
                <c:pt idx="16">
                  <c:v>3.4830739999999998</c:v>
                </c:pt>
                <c:pt idx="17">
                  <c:v>3.4814319999999999</c:v>
                </c:pt>
                <c:pt idx="18">
                  <c:v>3.4797609999999999</c:v>
                </c:pt>
                <c:pt idx="19">
                  <c:v>3.4789569999999999</c:v>
                </c:pt>
                <c:pt idx="20">
                  <c:v>3.4743539999999999</c:v>
                </c:pt>
                <c:pt idx="21">
                  <c:v>3.4654280000000002</c:v>
                </c:pt>
                <c:pt idx="22">
                  <c:v>3.4595660000000001</c:v>
                </c:pt>
                <c:pt idx="23">
                  <c:v>3.4469810000000001</c:v>
                </c:pt>
                <c:pt idx="24">
                  <c:v>3.4385810000000001</c:v>
                </c:pt>
                <c:pt idx="25">
                  <c:v>3.4296760000000002</c:v>
                </c:pt>
                <c:pt idx="26">
                  <c:v>3.4200349999999999</c:v>
                </c:pt>
                <c:pt idx="27">
                  <c:v>3.4120300000000001</c:v>
                </c:pt>
                <c:pt idx="28">
                  <c:v>3.399162</c:v>
                </c:pt>
                <c:pt idx="29">
                  <c:v>3.3921489999999999</c:v>
                </c:pt>
                <c:pt idx="30">
                  <c:v>3.3813659999999999</c:v>
                </c:pt>
                <c:pt idx="31">
                  <c:v>3.3841489999999999</c:v>
                </c:pt>
                <c:pt idx="32">
                  <c:v>3.3562630000000002</c:v>
                </c:pt>
                <c:pt idx="33">
                  <c:v>3.3488020000000001</c:v>
                </c:pt>
                <c:pt idx="34">
                  <c:v>3.3342010000000002</c:v>
                </c:pt>
                <c:pt idx="35">
                  <c:v>3.3232460000000001</c:v>
                </c:pt>
                <c:pt idx="36">
                  <c:v>3.3121749999999999</c:v>
                </c:pt>
                <c:pt idx="37">
                  <c:v>3.3004530000000001</c:v>
                </c:pt>
                <c:pt idx="38">
                  <c:v>3.28844</c:v>
                </c:pt>
                <c:pt idx="39">
                  <c:v>3.2769710000000001</c:v>
                </c:pt>
                <c:pt idx="40">
                  <c:v>3.265301</c:v>
                </c:pt>
                <c:pt idx="41">
                  <c:v>3.2542140000000002</c:v>
                </c:pt>
                <c:pt idx="42">
                  <c:v>3.241895</c:v>
                </c:pt>
                <c:pt idx="43">
                  <c:v>3.2303839999999999</c:v>
                </c:pt>
                <c:pt idx="44">
                  <c:v>3.2178960000000001</c:v>
                </c:pt>
                <c:pt idx="45">
                  <c:v>3.200088</c:v>
                </c:pt>
                <c:pt idx="46">
                  <c:v>3.1839759999999999</c:v>
                </c:pt>
                <c:pt idx="47">
                  <c:v>3.1683400000000002</c:v>
                </c:pt>
                <c:pt idx="48">
                  <c:v>3.1513969999999998</c:v>
                </c:pt>
                <c:pt idx="49">
                  <c:v>3.135875</c:v>
                </c:pt>
                <c:pt idx="50">
                  <c:v>3.1190220000000002</c:v>
                </c:pt>
                <c:pt idx="51">
                  <c:v>3.1030690000000001</c:v>
                </c:pt>
                <c:pt idx="52">
                  <c:v>3.0870739999999999</c:v>
                </c:pt>
                <c:pt idx="53">
                  <c:v>3.0733950000000001</c:v>
                </c:pt>
                <c:pt idx="54">
                  <c:v>3.063339</c:v>
                </c:pt>
                <c:pt idx="55">
                  <c:v>3.2151580000000002</c:v>
                </c:pt>
                <c:pt idx="56">
                  <c:v>3.2161140000000001</c:v>
                </c:pt>
                <c:pt idx="57">
                  <c:v>3.2160190000000002</c:v>
                </c:pt>
                <c:pt idx="58">
                  <c:v>3.2148940000000001</c:v>
                </c:pt>
                <c:pt idx="59">
                  <c:v>3.2140610000000001</c:v>
                </c:pt>
                <c:pt idx="60">
                  <c:v>3.2098990000000001</c:v>
                </c:pt>
                <c:pt idx="61">
                  <c:v>3.2025899999999998</c:v>
                </c:pt>
                <c:pt idx="62">
                  <c:v>3.1929259999999999</c:v>
                </c:pt>
                <c:pt idx="63">
                  <c:v>3.1781709999999999</c:v>
                </c:pt>
                <c:pt idx="64">
                  <c:v>3.1523400000000001</c:v>
                </c:pt>
                <c:pt idx="65">
                  <c:v>3.0771220000000001</c:v>
                </c:pt>
                <c:pt idx="66">
                  <c:v>2.9500229999999998</c:v>
                </c:pt>
                <c:pt idx="67">
                  <c:v>2.827115</c:v>
                </c:pt>
                <c:pt idx="68">
                  <c:v>2.7615189999999998</c:v>
                </c:pt>
                <c:pt idx="69">
                  <c:v>2.7181959999999998</c:v>
                </c:pt>
                <c:pt idx="70">
                  <c:v>2.681737</c:v>
                </c:pt>
                <c:pt idx="71">
                  <c:v>2.6492689999999999</c:v>
                </c:pt>
                <c:pt idx="72">
                  <c:v>2.6196489999999999</c:v>
                </c:pt>
                <c:pt idx="73">
                  <c:v>2.5936379999999999</c:v>
                </c:pt>
                <c:pt idx="74">
                  <c:v>2.5707360000000001</c:v>
                </c:pt>
                <c:pt idx="75">
                  <c:v>2.550268</c:v>
                </c:pt>
                <c:pt idx="76">
                  <c:v>2.5326900000000001</c:v>
                </c:pt>
                <c:pt idx="77">
                  <c:v>2.5173920000000001</c:v>
                </c:pt>
                <c:pt idx="78">
                  <c:v>2.5044369999999998</c:v>
                </c:pt>
                <c:pt idx="79">
                  <c:v>2.4938760000000002</c:v>
                </c:pt>
                <c:pt idx="80">
                  <c:v>2.4844560000000002</c:v>
                </c:pt>
                <c:pt idx="81">
                  <c:v>2.4756300000000002</c:v>
                </c:pt>
                <c:pt idx="82">
                  <c:v>2.4673349999999998</c:v>
                </c:pt>
                <c:pt idx="83">
                  <c:v>2.4606300000000001</c:v>
                </c:pt>
                <c:pt idx="84">
                  <c:v>2.454339</c:v>
                </c:pt>
                <c:pt idx="85">
                  <c:v>2.4485039999999998</c:v>
                </c:pt>
                <c:pt idx="86">
                  <c:v>2.443092</c:v>
                </c:pt>
                <c:pt idx="87">
                  <c:v>2.4373269999999998</c:v>
                </c:pt>
                <c:pt idx="88">
                  <c:v>2.4314499999999999</c:v>
                </c:pt>
                <c:pt idx="89">
                  <c:v>2.4252850000000001</c:v>
                </c:pt>
                <c:pt idx="90">
                  <c:v>2.4189919999999998</c:v>
                </c:pt>
                <c:pt idx="91">
                  <c:v>2.4126829999999999</c:v>
                </c:pt>
                <c:pt idx="92">
                  <c:v>2.4065259999999999</c:v>
                </c:pt>
                <c:pt idx="93">
                  <c:v>2.4004720000000002</c:v>
                </c:pt>
                <c:pt idx="94">
                  <c:v>2.3946339999999999</c:v>
                </c:pt>
                <c:pt idx="95">
                  <c:v>2.389154</c:v>
                </c:pt>
                <c:pt idx="96">
                  <c:v>2.3840680000000001</c:v>
                </c:pt>
                <c:pt idx="97">
                  <c:v>2.3793280000000001</c:v>
                </c:pt>
                <c:pt idx="98">
                  <c:v>2.373313</c:v>
                </c:pt>
                <c:pt idx="99">
                  <c:v>2.3697870000000001</c:v>
                </c:pt>
                <c:pt idx="100">
                  <c:v>2.3654660000000001</c:v>
                </c:pt>
                <c:pt idx="101">
                  <c:v>2.362028</c:v>
                </c:pt>
                <c:pt idx="102">
                  <c:v>2.3579059999999998</c:v>
                </c:pt>
                <c:pt idx="103">
                  <c:v>2.3536999999999999</c:v>
                </c:pt>
                <c:pt idx="104">
                  <c:v>2.349189</c:v>
                </c:pt>
                <c:pt idx="105">
                  <c:v>2.3453550000000001</c:v>
                </c:pt>
                <c:pt idx="106">
                  <c:v>2.3424800000000001</c:v>
                </c:pt>
                <c:pt idx="107">
                  <c:v>2.339162</c:v>
                </c:pt>
                <c:pt idx="108">
                  <c:v>2.3365800000000001</c:v>
                </c:pt>
                <c:pt idx="109">
                  <c:v>2.3339379999999998</c:v>
                </c:pt>
                <c:pt idx="110">
                  <c:v>2.331861</c:v>
                </c:pt>
                <c:pt idx="111">
                  <c:v>2.3288000000000002</c:v>
                </c:pt>
                <c:pt idx="112">
                  <c:v>2.32585</c:v>
                </c:pt>
                <c:pt idx="113">
                  <c:v>2.3234189999999999</c:v>
                </c:pt>
                <c:pt idx="114">
                  <c:v>2.321523</c:v>
                </c:pt>
                <c:pt idx="115">
                  <c:v>2.3192680000000001</c:v>
                </c:pt>
                <c:pt idx="116">
                  <c:v>2.3166350000000002</c:v>
                </c:pt>
                <c:pt idx="117">
                  <c:v>2.3146740000000001</c:v>
                </c:pt>
                <c:pt idx="118">
                  <c:v>2.3129149999999998</c:v>
                </c:pt>
                <c:pt idx="119">
                  <c:v>2.3120440000000002</c:v>
                </c:pt>
                <c:pt idx="120">
                  <c:v>2.3113000000000001</c:v>
                </c:pt>
                <c:pt idx="121">
                  <c:v>2.308627</c:v>
                </c:pt>
                <c:pt idx="122">
                  <c:v>2.3073229999999998</c:v>
                </c:pt>
                <c:pt idx="123">
                  <c:v>2.305412</c:v>
                </c:pt>
                <c:pt idx="124">
                  <c:v>2.3045469999999999</c:v>
                </c:pt>
                <c:pt idx="125">
                  <c:v>2.3035700000000001</c:v>
                </c:pt>
                <c:pt idx="126">
                  <c:v>2.30287</c:v>
                </c:pt>
                <c:pt idx="127">
                  <c:v>2.3020679999999998</c:v>
                </c:pt>
                <c:pt idx="128">
                  <c:v>2.301364</c:v>
                </c:pt>
                <c:pt idx="129">
                  <c:v>2.3009789999999999</c:v>
                </c:pt>
                <c:pt idx="130">
                  <c:v>2.3008410000000001</c:v>
                </c:pt>
                <c:pt idx="131">
                  <c:v>2.2999550000000002</c:v>
                </c:pt>
                <c:pt idx="132">
                  <c:v>2.2993079999999999</c:v>
                </c:pt>
                <c:pt idx="133">
                  <c:v>2.298603</c:v>
                </c:pt>
                <c:pt idx="134">
                  <c:v>2.2971810000000001</c:v>
                </c:pt>
                <c:pt idx="135">
                  <c:v>2.2958090000000002</c:v>
                </c:pt>
                <c:pt idx="136">
                  <c:v>2.2952189999999999</c:v>
                </c:pt>
                <c:pt idx="137">
                  <c:v>2.2950330000000001</c:v>
                </c:pt>
                <c:pt idx="138">
                  <c:v>2.2942230000000001</c:v>
                </c:pt>
                <c:pt idx="139">
                  <c:v>2.294333</c:v>
                </c:pt>
                <c:pt idx="140">
                  <c:v>2.2941989999999999</c:v>
                </c:pt>
                <c:pt idx="141">
                  <c:v>2.2927719999999998</c:v>
                </c:pt>
                <c:pt idx="142">
                  <c:v>2.2917890000000001</c:v>
                </c:pt>
                <c:pt idx="143">
                  <c:v>2.290778</c:v>
                </c:pt>
                <c:pt idx="144">
                  <c:v>2.2900930000000002</c:v>
                </c:pt>
                <c:pt idx="145">
                  <c:v>2.2894510000000001</c:v>
                </c:pt>
                <c:pt idx="146">
                  <c:v>2.2881719999999999</c:v>
                </c:pt>
                <c:pt idx="147">
                  <c:v>2.2913429999999999</c:v>
                </c:pt>
                <c:pt idx="148">
                  <c:v>2.2980700000000001</c:v>
                </c:pt>
                <c:pt idx="149">
                  <c:v>2.3068439999999999</c:v>
                </c:pt>
                <c:pt idx="150">
                  <c:v>2.316684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2B20-41F0-B969-39EE04C36D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00677319"/>
        <c:axId val="1500681911"/>
      </c:scatterChart>
      <c:valAx>
        <c:axId val="1500677319"/>
        <c:scaling>
          <c:orientation val="minMax"/>
          <c:max val="3"/>
          <c:min val="1.5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chemeClr val="tx1"/>
                    </a:solidFill>
                  </a:rPr>
                  <a:t>Time / h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00681911"/>
        <c:crosses val="autoZero"/>
        <c:crossBetween val="midCat"/>
      </c:valAx>
      <c:valAx>
        <c:axId val="1500681911"/>
        <c:scaling>
          <c:orientation val="minMax"/>
          <c:max val="3"/>
          <c:min val="1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rgbClr val="3366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dirty="0">
                    <a:solidFill>
                      <a:srgbClr val="336600"/>
                    </a:solidFill>
                    <a:latin typeface="+mn-lt"/>
                  </a:rPr>
                  <a:t>C</a:t>
                </a:r>
                <a:r>
                  <a:rPr lang="en-US" sz="1600" dirty="0">
                    <a:solidFill>
                      <a:srgbClr val="336600"/>
                    </a:solidFill>
                    <a:latin typeface="+mn-lt"/>
                    <a:cs typeface="Times New Roman" panose="02020603050405020304" pitchFamily="18" charset="0"/>
                  </a:rPr>
                  <a:t>′(10 Hz)/pF</a:t>
                </a:r>
                <a:endParaRPr lang="en-US" sz="1600" baseline="-25000" dirty="0">
                  <a:solidFill>
                    <a:srgbClr val="336600"/>
                  </a:solidFill>
                  <a:latin typeface="+mn-lt"/>
                </a:endParaRPr>
              </a:p>
            </c:rich>
          </c:tx>
          <c:layout>
            <c:manualLayout>
              <c:xMode val="edge"/>
              <c:yMode val="edge"/>
              <c:x val="2.6203731328809784E-3"/>
              <c:y val="0.1140586466715765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rgbClr val="3366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3366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00677319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820149204374621"/>
          <c:y val="0.13608855788634011"/>
          <c:w val="0.74864411165017897"/>
          <c:h val="0.73120539033505672"/>
        </c:manualLayout>
      </c:layout>
      <c:scatterChart>
        <c:scatterStyle val="smoothMarker"/>
        <c:varyColors val="0"/>
        <c:ser>
          <c:idx val="1"/>
          <c:order val="0"/>
          <c:tx>
            <c:strRef>
              <c:f>'Process log for Sugar'!$C$7</c:f>
              <c:strCache>
                <c:ptCount val="1"/>
                <c:pt idx="0">
                  <c:v>TC1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tx1"/>
              </a:solidFill>
              <a:ln w="9525">
                <a:noFill/>
              </a:ln>
              <a:effectLst/>
            </c:spPr>
          </c:marker>
          <c:xVal>
            <c:numRef>
              <c:f>'Process log for Sugar'!$B$8:$B$158</c:f>
              <c:numCache>
                <c:formatCode>0.00</c:formatCode>
                <c:ptCount val="151"/>
                <c:pt idx="0">
                  <c:v>0</c:v>
                </c:pt>
                <c:pt idx="1">
                  <c:v>0.03</c:v>
                </c:pt>
                <c:pt idx="2">
                  <c:v>7.0000000000000007E-2</c:v>
                </c:pt>
                <c:pt idx="3">
                  <c:v>0.1</c:v>
                </c:pt>
                <c:pt idx="4">
                  <c:v>0.13</c:v>
                </c:pt>
                <c:pt idx="5">
                  <c:v>0.17</c:v>
                </c:pt>
                <c:pt idx="6">
                  <c:v>0.2</c:v>
                </c:pt>
                <c:pt idx="7">
                  <c:v>0.23</c:v>
                </c:pt>
                <c:pt idx="8">
                  <c:v>0.27</c:v>
                </c:pt>
                <c:pt idx="9">
                  <c:v>0.3</c:v>
                </c:pt>
                <c:pt idx="10">
                  <c:v>0.33</c:v>
                </c:pt>
                <c:pt idx="11">
                  <c:v>0.37</c:v>
                </c:pt>
                <c:pt idx="12">
                  <c:v>0.4</c:v>
                </c:pt>
                <c:pt idx="13">
                  <c:v>0.43</c:v>
                </c:pt>
                <c:pt idx="14">
                  <c:v>0.47</c:v>
                </c:pt>
                <c:pt idx="15">
                  <c:v>0.5</c:v>
                </c:pt>
                <c:pt idx="16">
                  <c:v>0.53</c:v>
                </c:pt>
                <c:pt idx="17">
                  <c:v>0.56999999999999995</c:v>
                </c:pt>
                <c:pt idx="18">
                  <c:v>0.6</c:v>
                </c:pt>
                <c:pt idx="19">
                  <c:v>0.63</c:v>
                </c:pt>
                <c:pt idx="20">
                  <c:v>0.67</c:v>
                </c:pt>
                <c:pt idx="21">
                  <c:v>0.7</c:v>
                </c:pt>
                <c:pt idx="22">
                  <c:v>0.73</c:v>
                </c:pt>
                <c:pt idx="23">
                  <c:v>0.77</c:v>
                </c:pt>
                <c:pt idx="24">
                  <c:v>0.8</c:v>
                </c:pt>
                <c:pt idx="25">
                  <c:v>0.83</c:v>
                </c:pt>
                <c:pt idx="26">
                  <c:v>0.87</c:v>
                </c:pt>
                <c:pt idx="27">
                  <c:v>0.9</c:v>
                </c:pt>
                <c:pt idx="28">
                  <c:v>0.93</c:v>
                </c:pt>
                <c:pt idx="29">
                  <c:v>0.97</c:v>
                </c:pt>
                <c:pt idx="30">
                  <c:v>1</c:v>
                </c:pt>
                <c:pt idx="31">
                  <c:v>1.03</c:v>
                </c:pt>
                <c:pt idx="32">
                  <c:v>1.07</c:v>
                </c:pt>
                <c:pt idx="33">
                  <c:v>1.1000000000000001</c:v>
                </c:pt>
                <c:pt idx="34">
                  <c:v>1.1299999999999999</c:v>
                </c:pt>
                <c:pt idx="35">
                  <c:v>1.17</c:v>
                </c:pt>
                <c:pt idx="36">
                  <c:v>1.2</c:v>
                </c:pt>
                <c:pt idx="37">
                  <c:v>1.23</c:v>
                </c:pt>
                <c:pt idx="38">
                  <c:v>1.27</c:v>
                </c:pt>
                <c:pt idx="39">
                  <c:v>1.3</c:v>
                </c:pt>
                <c:pt idx="40">
                  <c:v>1.33</c:v>
                </c:pt>
                <c:pt idx="41">
                  <c:v>1.37</c:v>
                </c:pt>
                <c:pt idx="42">
                  <c:v>1.4</c:v>
                </c:pt>
                <c:pt idx="43">
                  <c:v>1.43</c:v>
                </c:pt>
                <c:pt idx="44">
                  <c:v>1.47</c:v>
                </c:pt>
                <c:pt idx="45">
                  <c:v>1.5</c:v>
                </c:pt>
                <c:pt idx="46">
                  <c:v>1.53</c:v>
                </c:pt>
                <c:pt idx="47">
                  <c:v>1.57</c:v>
                </c:pt>
                <c:pt idx="48">
                  <c:v>1.6</c:v>
                </c:pt>
                <c:pt idx="49">
                  <c:v>1.63</c:v>
                </c:pt>
                <c:pt idx="50">
                  <c:v>1.67</c:v>
                </c:pt>
                <c:pt idx="51">
                  <c:v>1.7</c:v>
                </c:pt>
                <c:pt idx="52">
                  <c:v>1.73</c:v>
                </c:pt>
                <c:pt idx="53">
                  <c:v>1.77</c:v>
                </c:pt>
                <c:pt idx="54">
                  <c:v>1.8</c:v>
                </c:pt>
                <c:pt idx="55">
                  <c:v>1.83</c:v>
                </c:pt>
                <c:pt idx="56">
                  <c:v>1.87</c:v>
                </c:pt>
                <c:pt idx="57">
                  <c:v>1.9</c:v>
                </c:pt>
                <c:pt idx="58">
                  <c:v>1.93</c:v>
                </c:pt>
                <c:pt idx="59">
                  <c:v>1.97</c:v>
                </c:pt>
                <c:pt idx="60">
                  <c:v>2</c:v>
                </c:pt>
                <c:pt idx="61">
                  <c:v>2.0299999999999998</c:v>
                </c:pt>
                <c:pt idx="62">
                  <c:v>2.0699999999999998</c:v>
                </c:pt>
                <c:pt idx="63">
                  <c:v>2.1</c:v>
                </c:pt>
                <c:pt idx="64">
                  <c:v>2.13</c:v>
                </c:pt>
                <c:pt idx="65">
                  <c:v>2.17</c:v>
                </c:pt>
                <c:pt idx="66">
                  <c:v>2.2000000000000002</c:v>
                </c:pt>
                <c:pt idx="67">
                  <c:v>2.23</c:v>
                </c:pt>
                <c:pt idx="68">
                  <c:v>2.27</c:v>
                </c:pt>
                <c:pt idx="69">
                  <c:v>2.2999999999999998</c:v>
                </c:pt>
                <c:pt idx="70">
                  <c:v>2.33</c:v>
                </c:pt>
                <c:pt idx="71">
                  <c:v>2.37</c:v>
                </c:pt>
                <c:pt idx="72">
                  <c:v>2.4</c:v>
                </c:pt>
                <c:pt idx="73">
                  <c:v>2.4300000000000002</c:v>
                </c:pt>
                <c:pt idx="74">
                  <c:v>2.4700000000000002</c:v>
                </c:pt>
                <c:pt idx="75">
                  <c:v>2.5</c:v>
                </c:pt>
                <c:pt idx="76">
                  <c:v>2.5299999999999998</c:v>
                </c:pt>
                <c:pt idx="77">
                  <c:v>2.57</c:v>
                </c:pt>
                <c:pt idx="78">
                  <c:v>2.6</c:v>
                </c:pt>
                <c:pt idx="79">
                  <c:v>2.63</c:v>
                </c:pt>
                <c:pt idx="80">
                  <c:v>2.67</c:v>
                </c:pt>
                <c:pt idx="81">
                  <c:v>2.7</c:v>
                </c:pt>
                <c:pt idx="82">
                  <c:v>2.73</c:v>
                </c:pt>
                <c:pt idx="83">
                  <c:v>2.77</c:v>
                </c:pt>
                <c:pt idx="84">
                  <c:v>2.8</c:v>
                </c:pt>
                <c:pt idx="85">
                  <c:v>2.83</c:v>
                </c:pt>
                <c:pt idx="86">
                  <c:v>2.87</c:v>
                </c:pt>
                <c:pt idx="87">
                  <c:v>2.9</c:v>
                </c:pt>
                <c:pt idx="88">
                  <c:v>2.93</c:v>
                </c:pt>
                <c:pt idx="89">
                  <c:v>2.97</c:v>
                </c:pt>
                <c:pt idx="90">
                  <c:v>3</c:v>
                </c:pt>
                <c:pt idx="91">
                  <c:v>3.03</c:v>
                </c:pt>
                <c:pt idx="92">
                  <c:v>3.07</c:v>
                </c:pt>
                <c:pt idx="93">
                  <c:v>3.1</c:v>
                </c:pt>
                <c:pt idx="94">
                  <c:v>3.13</c:v>
                </c:pt>
                <c:pt idx="95">
                  <c:v>3.17</c:v>
                </c:pt>
                <c:pt idx="96">
                  <c:v>3.2</c:v>
                </c:pt>
                <c:pt idx="97">
                  <c:v>3.23</c:v>
                </c:pt>
                <c:pt idx="98">
                  <c:v>3.27</c:v>
                </c:pt>
                <c:pt idx="99">
                  <c:v>3.3</c:v>
                </c:pt>
                <c:pt idx="100">
                  <c:v>3.33</c:v>
                </c:pt>
                <c:pt idx="101">
                  <c:v>3.37</c:v>
                </c:pt>
                <c:pt idx="102">
                  <c:v>3.4</c:v>
                </c:pt>
                <c:pt idx="103">
                  <c:v>3.43</c:v>
                </c:pt>
                <c:pt idx="104">
                  <c:v>3.47</c:v>
                </c:pt>
                <c:pt idx="105">
                  <c:v>3.5</c:v>
                </c:pt>
                <c:pt idx="106">
                  <c:v>3.53</c:v>
                </c:pt>
                <c:pt idx="107">
                  <c:v>3.57</c:v>
                </c:pt>
                <c:pt idx="108">
                  <c:v>3.6</c:v>
                </c:pt>
                <c:pt idx="109">
                  <c:v>3.63</c:v>
                </c:pt>
                <c:pt idx="110">
                  <c:v>3.67</c:v>
                </c:pt>
                <c:pt idx="111">
                  <c:v>3.7</c:v>
                </c:pt>
                <c:pt idx="112">
                  <c:v>3.73</c:v>
                </c:pt>
                <c:pt idx="113">
                  <c:v>3.77</c:v>
                </c:pt>
                <c:pt idx="114">
                  <c:v>3.8</c:v>
                </c:pt>
                <c:pt idx="115">
                  <c:v>3.83</c:v>
                </c:pt>
                <c:pt idx="116">
                  <c:v>3.87</c:v>
                </c:pt>
                <c:pt idx="117">
                  <c:v>3.9</c:v>
                </c:pt>
                <c:pt idx="118">
                  <c:v>3.93</c:v>
                </c:pt>
                <c:pt idx="119">
                  <c:v>3.97</c:v>
                </c:pt>
                <c:pt idx="120">
                  <c:v>4</c:v>
                </c:pt>
                <c:pt idx="121">
                  <c:v>4.03</c:v>
                </c:pt>
                <c:pt idx="122">
                  <c:v>4.07</c:v>
                </c:pt>
                <c:pt idx="123">
                  <c:v>4.0999999999999996</c:v>
                </c:pt>
                <c:pt idx="124">
                  <c:v>4.13</c:v>
                </c:pt>
                <c:pt idx="125">
                  <c:v>4.17</c:v>
                </c:pt>
                <c:pt idx="126">
                  <c:v>4.2</c:v>
                </c:pt>
                <c:pt idx="127">
                  <c:v>4.2300000000000004</c:v>
                </c:pt>
                <c:pt idx="128">
                  <c:v>4.2699999999999996</c:v>
                </c:pt>
                <c:pt idx="129">
                  <c:v>4.3</c:v>
                </c:pt>
                <c:pt idx="130">
                  <c:v>4.33</c:v>
                </c:pt>
                <c:pt idx="131">
                  <c:v>4.37</c:v>
                </c:pt>
                <c:pt idx="132">
                  <c:v>4.4000000000000004</c:v>
                </c:pt>
                <c:pt idx="133">
                  <c:v>4.43</c:v>
                </c:pt>
                <c:pt idx="134">
                  <c:v>4.47</c:v>
                </c:pt>
                <c:pt idx="135">
                  <c:v>4.5</c:v>
                </c:pt>
                <c:pt idx="136">
                  <c:v>4.53</c:v>
                </c:pt>
                <c:pt idx="137">
                  <c:v>4.57</c:v>
                </c:pt>
                <c:pt idx="138">
                  <c:v>4.5999999999999996</c:v>
                </c:pt>
                <c:pt idx="139">
                  <c:v>4.63</c:v>
                </c:pt>
                <c:pt idx="140">
                  <c:v>4.67</c:v>
                </c:pt>
                <c:pt idx="141">
                  <c:v>4.7</c:v>
                </c:pt>
                <c:pt idx="142">
                  <c:v>4.7300000000000004</c:v>
                </c:pt>
                <c:pt idx="143">
                  <c:v>4.7699999999999996</c:v>
                </c:pt>
                <c:pt idx="144">
                  <c:v>4.8</c:v>
                </c:pt>
                <c:pt idx="145">
                  <c:v>4.83</c:v>
                </c:pt>
                <c:pt idx="146">
                  <c:v>4.87</c:v>
                </c:pt>
                <c:pt idx="147">
                  <c:v>4.9000000000000004</c:v>
                </c:pt>
                <c:pt idx="148">
                  <c:v>4.93</c:v>
                </c:pt>
                <c:pt idx="149">
                  <c:v>4.97</c:v>
                </c:pt>
                <c:pt idx="150">
                  <c:v>5</c:v>
                </c:pt>
              </c:numCache>
            </c:numRef>
          </c:xVal>
          <c:yVal>
            <c:numRef>
              <c:f>'Process log for Sugar'!$C$8:$C$158</c:f>
              <c:numCache>
                <c:formatCode>General</c:formatCode>
                <c:ptCount val="151"/>
                <c:pt idx="0">
                  <c:v>23.3</c:v>
                </c:pt>
                <c:pt idx="1">
                  <c:v>23.4</c:v>
                </c:pt>
                <c:pt idx="2">
                  <c:v>22.3</c:v>
                </c:pt>
                <c:pt idx="3">
                  <c:v>22.1</c:v>
                </c:pt>
                <c:pt idx="4">
                  <c:v>21.7</c:v>
                </c:pt>
                <c:pt idx="5">
                  <c:v>21.4</c:v>
                </c:pt>
                <c:pt idx="6">
                  <c:v>21.1</c:v>
                </c:pt>
                <c:pt idx="7">
                  <c:v>20.9</c:v>
                </c:pt>
                <c:pt idx="8">
                  <c:v>20.7</c:v>
                </c:pt>
                <c:pt idx="9">
                  <c:v>20.6</c:v>
                </c:pt>
                <c:pt idx="10">
                  <c:v>20.3</c:v>
                </c:pt>
                <c:pt idx="11">
                  <c:v>20.2</c:v>
                </c:pt>
                <c:pt idx="12">
                  <c:v>20</c:v>
                </c:pt>
                <c:pt idx="13">
                  <c:v>20</c:v>
                </c:pt>
                <c:pt idx="14">
                  <c:v>19.899999999999999</c:v>
                </c:pt>
                <c:pt idx="15">
                  <c:v>19.899999999999999</c:v>
                </c:pt>
                <c:pt idx="16">
                  <c:v>19.8</c:v>
                </c:pt>
                <c:pt idx="17">
                  <c:v>19.7</c:v>
                </c:pt>
                <c:pt idx="18">
                  <c:v>19.3</c:v>
                </c:pt>
                <c:pt idx="19">
                  <c:v>19</c:v>
                </c:pt>
                <c:pt idx="20">
                  <c:v>18.7</c:v>
                </c:pt>
                <c:pt idx="21">
                  <c:v>18.2</c:v>
                </c:pt>
                <c:pt idx="22">
                  <c:v>17.8</c:v>
                </c:pt>
                <c:pt idx="23">
                  <c:v>17.2</c:v>
                </c:pt>
                <c:pt idx="24">
                  <c:v>16.600000000000001</c:v>
                </c:pt>
                <c:pt idx="25">
                  <c:v>15.9</c:v>
                </c:pt>
                <c:pt idx="26">
                  <c:v>15.3</c:v>
                </c:pt>
                <c:pt idx="27">
                  <c:v>14.7</c:v>
                </c:pt>
                <c:pt idx="28">
                  <c:v>13.9</c:v>
                </c:pt>
                <c:pt idx="29">
                  <c:v>13.2</c:v>
                </c:pt>
                <c:pt idx="30">
                  <c:v>12.5</c:v>
                </c:pt>
                <c:pt idx="31">
                  <c:v>11.8</c:v>
                </c:pt>
                <c:pt idx="32">
                  <c:v>10.9</c:v>
                </c:pt>
                <c:pt idx="33">
                  <c:v>10.3</c:v>
                </c:pt>
                <c:pt idx="34">
                  <c:v>9.4</c:v>
                </c:pt>
                <c:pt idx="35">
                  <c:v>8.6</c:v>
                </c:pt>
                <c:pt idx="36">
                  <c:v>7.9</c:v>
                </c:pt>
                <c:pt idx="37">
                  <c:v>7</c:v>
                </c:pt>
                <c:pt idx="38">
                  <c:v>6.2</c:v>
                </c:pt>
                <c:pt idx="39">
                  <c:v>5.4</c:v>
                </c:pt>
                <c:pt idx="40">
                  <c:v>4.7</c:v>
                </c:pt>
                <c:pt idx="41">
                  <c:v>3.9</c:v>
                </c:pt>
                <c:pt idx="42">
                  <c:v>3.2</c:v>
                </c:pt>
                <c:pt idx="43">
                  <c:v>2.4</c:v>
                </c:pt>
                <c:pt idx="44">
                  <c:v>1.8</c:v>
                </c:pt>
                <c:pt idx="45">
                  <c:v>1.1000000000000001</c:v>
                </c:pt>
                <c:pt idx="46">
                  <c:v>0.3</c:v>
                </c:pt>
                <c:pt idx="47">
                  <c:v>-0.7</c:v>
                </c:pt>
                <c:pt idx="48">
                  <c:v>-1.8</c:v>
                </c:pt>
                <c:pt idx="49">
                  <c:v>-2.7</c:v>
                </c:pt>
                <c:pt idx="50">
                  <c:v>-3.7</c:v>
                </c:pt>
                <c:pt idx="51">
                  <c:v>-4.5999999999999996</c:v>
                </c:pt>
                <c:pt idx="52">
                  <c:v>-5.6</c:v>
                </c:pt>
                <c:pt idx="53">
                  <c:v>-6.4</c:v>
                </c:pt>
                <c:pt idx="54">
                  <c:v>-7.3</c:v>
                </c:pt>
                <c:pt idx="55">
                  <c:v>-8</c:v>
                </c:pt>
                <c:pt idx="56">
                  <c:v>-8.6999999999999993</c:v>
                </c:pt>
                <c:pt idx="57">
                  <c:v>-9.5</c:v>
                </c:pt>
                <c:pt idx="58">
                  <c:v>-1.2</c:v>
                </c:pt>
                <c:pt idx="59">
                  <c:v>-1.2</c:v>
                </c:pt>
                <c:pt idx="60">
                  <c:v>-1.2</c:v>
                </c:pt>
                <c:pt idx="61">
                  <c:v>-1.3</c:v>
                </c:pt>
                <c:pt idx="62">
                  <c:v>-1.3</c:v>
                </c:pt>
                <c:pt idx="63">
                  <c:v>-1.3</c:v>
                </c:pt>
                <c:pt idx="64">
                  <c:v>-1.3</c:v>
                </c:pt>
                <c:pt idx="65">
                  <c:v>-1.4</c:v>
                </c:pt>
                <c:pt idx="66">
                  <c:v>-1.4</c:v>
                </c:pt>
                <c:pt idx="67">
                  <c:v>-1.4</c:v>
                </c:pt>
                <c:pt idx="68">
                  <c:v>-1.6</c:v>
                </c:pt>
                <c:pt idx="69">
                  <c:v>-1.7</c:v>
                </c:pt>
                <c:pt idx="70">
                  <c:v>-2.1</c:v>
                </c:pt>
                <c:pt idx="71">
                  <c:v>-2.7</c:v>
                </c:pt>
                <c:pt idx="72">
                  <c:v>-4.5</c:v>
                </c:pt>
                <c:pt idx="73">
                  <c:v>-7.4</c:v>
                </c:pt>
                <c:pt idx="74">
                  <c:v>-12.1</c:v>
                </c:pt>
                <c:pt idx="75">
                  <c:v>-16.8</c:v>
                </c:pt>
                <c:pt idx="76">
                  <c:v>-20.399999999999999</c:v>
                </c:pt>
                <c:pt idx="77">
                  <c:v>-23.1</c:v>
                </c:pt>
                <c:pt idx="78">
                  <c:v>-25.4</c:v>
                </c:pt>
                <c:pt idx="79">
                  <c:v>-27.1</c:v>
                </c:pt>
                <c:pt idx="80">
                  <c:v>-28.6</c:v>
                </c:pt>
                <c:pt idx="81">
                  <c:v>-29.9</c:v>
                </c:pt>
                <c:pt idx="82">
                  <c:v>-30.9</c:v>
                </c:pt>
                <c:pt idx="83">
                  <c:v>-31.9</c:v>
                </c:pt>
                <c:pt idx="84">
                  <c:v>-32.6</c:v>
                </c:pt>
                <c:pt idx="85">
                  <c:v>-33.299999999999997</c:v>
                </c:pt>
                <c:pt idx="86">
                  <c:v>-33.799999999999997</c:v>
                </c:pt>
                <c:pt idx="87">
                  <c:v>-34.4</c:v>
                </c:pt>
                <c:pt idx="88">
                  <c:v>-35</c:v>
                </c:pt>
                <c:pt idx="89">
                  <c:v>-35.5</c:v>
                </c:pt>
                <c:pt idx="90">
                  <c:v>-35.799999999999997</c:v>
                </c:pt>
                <c:pt idx="91">
                  <c:v>-36.5</c:v>
                </c:pt>
                <c:pt idx="92">
                  <c:v>-36.799999999999997</c:v>
                </c:pt>
                <c:pt idx="93">
                  <c:v>-37.200000000000003</c:v>
                </c:pt>
                <c:pt idx="94">
                  <c:v>-37.4</c:v>
                </c:pt>
                <c:pt idx="95">
                  <c:v>-37.6</c:v>
                </c:pt>
                <c:pt idx="96">
                  <c:v>-37.9</c:v>
                </c:pt>
                <c:pt idx="97">
                  <c:v>-38.200000000000003</c:v>
                </c:pt>
                <c:pt idx="98">
                  <c:v>-38.299999999999997</c:v>
                </c:pt>
                <c:pt idx="99">
                  <c:v>-38.5</c:v>
                </c:pt>
                <c:pt idx="100">
                  <c:v>-38.5</c:v>
                </c:pt>
                <c:pt idx="101">
                  <c:v>-38.700000000000003</c:v>
                </c:pt>
                <c:pt idx="102">
                  <c:v>-38.9</c:v>
                </c:pt>
                <c:pt idx="103">
                  <c:v>-39</c:v>
                </c:pt>
                <c:pt idx="104">
                  <c:v>-39.200000000000003</c:v>
                </c:pt>
                <c:pt idx="105">
                  <c:v>-39.200000000000003</c:v>
                </c:pt>
                <c:pt idx="106">
                  <c:v>-39.4</c:v>
                </c:pt>
                <c:pt idx="107">
                  <c:v>-39.5</c:v>
                </c:pt>
                <c:pt idx="108">
                  <c:v>-39.6</c:v>
                </c:pt>
                <c:pt idx="109">
                  <c:v>-39.700000000000003</c:v>
                </c:pt>
                <c:pt idx="110">
                  <c:v>-39.799999999999997</c:v>
                </c:pt>
                <c:pt idx="111">
                  <c:v>-39.799999999999997</c:v>
                </c:pt>
                <c:pt idx="112">
                  <c:v>-39.799999999999997</c:v>
                </c:pt>
                <c:pt idx="113">
                  <c:v>-39.9</c:v>
                </c:pt>
                <c:pt idx="114">
                  <c:v>-40</c:v>
                </c:pt>
                <c:pt idx="115">
                  <c:v>-40</c:v>
                </c:pt>
                <c:pt idx="116">
                  <c:v>-40.1</c:v>
                </c:pt>
                <c:pt idx="117">
                  <c:v>-40.1</c:v>
                </c:pt>
                <c:pt idx="118">
                  <c:v>-40.200000000000003</c:v>
                </c:pt>
                <c:pt idx="119">
                  <c:v>-40.1</c:v>
                </c:pt>
                <c:pt idx="120">
                  <c:v>-40.200000000000003</c:v>
                </c:pt>
                <c:pt idx="121">
                  <c:v>-40.299999999999997</c:v>
                </c:pt>
                <c:pt idx="122">
                  <c:v>-40.200000000000003</c:v>
                </c:pt>
                <c:pt idx="123">
                  <c:v>-40.299999999999997</c:v>
                </c:pt>
                <c:pt idx="124">
                  <c:v>-40.4</c:v>
                </c:pt>
                <c:pt idx="125">
                  <c:v>-40.4</c:v>
                </c:pt>
                <c:pt idx="126">
                  <c:v>-40.4</c:v>
                </c:pt>
                <c:pt idx="127">
                  <c:v>-40.4</c:v>
                </c:pt>
                <c:pt idx="128">
                  <c:v>-40.4</c:v>
                </c:pt>
                <c:pt idx="129">
                  <c:v>-40.4</c:v>
                </c:pt>
                <c:pt idx="130">
                  <c:v>-40.4</c:v>
                </c:pt>
                <c:pt idx="131">
                  <c:v>-40.5</c:v>
                </c:pt>
                <c:pt idx="132">
                  <c:v>-40.5</c:v>
                </c:pt>
                <c:pt idx="133">
                  <c:v>-40.5</c:v>
                </c:pt>
                <c:pt idx="134">
                  <c:v>-40.6</c:v>
                </c:pt>
                <c:pt idx="135">
                  <c:v>-40.5</c:v>
                </c:pt>
                <c:pt idx="136">
                  <c:v>-40.6</c:v>
                </c:pt>
                <c:pt idx="137">
                  <c:v>-40.6</c:v>
                </c:pt>
                <c:pt idx="138">
                  <c:v>-40.700000000000003</c:v>
                </c:pt>
                <c:pt idx="139">
                  <c:v>-40.6</c:v>
                </c:pt>
                <c:pt idx="140">
                  <c:v>-40.6</c:v>
                </c:pt>
                <c:pt idx="141">
                  <c:v>-40.700000000000003</c:v>
                </c:pt>
                <c:pt idx="142">
                  <c:v>-40.700000000000003</c:v>
                </c:pt>
                <c:pt idx="143">
                  <c:v>-40.6</c:v>
                </c:pt>
                <c:pt idx="144">
                  <c:v>-40.700000000000003</c:v>
                </c:pt>
                <c:pt idx="145">
                  <c:v>-40.700000000000003</c:v>
                </c:pt>
                <c:pt idx="146">
                  <c:v>-40.700000000000003</c:v>
                </c:pt>
                <c:pt idx="147">
                  <c:v>-40.700000000000003</c:v>
                </c:pt>
                <c:pt idx="148">
                  <c:v>-40.6</c:v>
                </c:pt>
                <c:pt idx="149">
                  <c:v>-40.6</c:v>
                </c:pt>
                <c:pt idx="150">
                  <c:v>-40.4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FFED-4203-956D-4CFC3392E94D}"/>
            </c:ext>
          </c:extLst>
        </c:ser>
        <c:ser>
          <c:idx val="2"/>
          <c:order val="1"/>
          <c:tx>
            <c:strRef>
              <c:f>'Process log for Sugar'!$F$7</c:f>
              <c:strCache>
                <c:ptCount val="1"/>
                <c:pt idx="0">
                  <c:v>TC4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'Process log for Sugar'!$B$8:$B$158</c:f>
              <c:numCache>
                <c:formatCode>0.00</c:formatCode>
                <c:ptCount val="151"/>
                <c:pt idx="0">
                  <c:v>0</c:v>
                </c:pt>
                <c:pt idx="1">
                  <c:v>0.03</c:v>
                </c:pt>
                <c:pt idx="2">
                  <c:v>7.0000000000000007E-2</c:v>
                </c:pt>
                <c:pt idx="3">
                  <c:v>0.1</c:v>
                </c:pt>
                <c:pt idx="4">
                  <c:v>0.13</c:v>
                </c:pt>
                <c:pt idx="5">
                  <c:v>0.17</c:v>
                </c:pt>
                <c:pt idx="6">
                  <c:v>0.2</c:v>
                </c:pt>
                <c:pt idx="7">
                  <c:v>0.23</c:v>
                </c:pt>
                <c:pt idx="8">
                  <c:v>0.27</c:v>
                </c:pt>
                <c:pt idx="9">
                  <c:v>0.3</c:v>
                </c:pt>
                <c:pt idx="10">
                  <c:v>0.33</c:v>
                </c:pt>
                <c:pt idx="11">
                  <c:v>0.37</c:v>
                </c:pt>
                <c:pt idx="12">
                  <c:v>0.4</c:v>
                </c:pt>
                <c:pt idx="13">
                  <c:v>0.43</c:v>
                </c:pt>
                <c:pt idx="14">
                  <c:v>0.47</c:v>
                </c:pt>
                <c:pt idx="15">
                  <c:v>0.5</c:v>
                </c:pt>
                <c:pt idx="16">
                  <c:v>0.53</c:v>
                </c:pt>
                <c:pt idx="17">
                  <c:v>0.56999999999999995</c:v>
                </c:pt>
                <c:pt idx="18">
                  <c:v>0.6</c:v>
                </c:pt>
                <c:pt idx="19">
                  <c:v>0.63</c:v>
                </c:pt>
                <c:pt idx="20">
                  <c:v>0.67</c:v>
                </c:pt>
                <c:pt idx="21">
                  <c:v>0.7</c:v>
                </c:pt>
                <c:pt idx="22">
                  <c:v>0.73</c:v>
                </c:pt>
                <c:pt idx="23">
                  <c:v>0.77</c:v>
                </c:pt>
                <c:pt idx="24">
                  <c:v>0.8</c:v>
                </c:pt>
                <c:pt idx="25">
                  <c:v>0.83</c:v>
                </c:pt>
                <c:pt idx="26">
                  <c:v>0.87</c:v>
                </c:pt>
                <c:pt idx="27">
                  <c:v>0.9</c:v>
                </c:pt>
                <c:pt idx="28">
                  <c:v>0.93</c:v>
                </c:pt>
                <c:pt idx="29">
                  <c:v>0.97</c:v>
                </c:pt>
                <c:pt idx="30">
                  <c:v>1</c:v>
                </c:pt>
                <c:pt idx="31">
                  <c:v>1.03</c:v>
                </c:pt>
                <c:pt idx="32">
                  <c:v>1.07</c:v>
                </c:pt>
                <c:pt idx="33">
                  <c:v>1.1000000000000001</c:v>
                </c:pt>
                <c:pt idx="34">
                  <c:v>1.1299999999999999</c:v>
                </c:pt>
                <c:pt idx="35">
                  <c:v>1.17</c:v>
                </c:pt>
                <c:pt idx="36">
                  <c:v>1.2</c:v>
                </c:pt>
                <c:pt idx="37">
                  <c:v>1.23</c:v>
                </c:pt>
                <c:pt idx="38">
                  <c:v>1.27</c:v>
                </c:pt>
                <c:pt idx="39">
                  <c:v>1.3</c:v>
                </c:pt>
                <c:pt idx="40">
                  <c:v>1.33</c:v>
                </c:pt>
                <c:pt idx="41">
                  <c:v>1.37</c:v>
                </c:pt>
                <c:pt idx="42">
                  <c:v>1.4</c:v>
                </c:pt>
                <c:pt idx="43">
                  <c:v>1.43</c:v>
                </c:pt>
                <c:pt idx="44">
                  <c:v>1.47</c:v>
                </c:pt>
                <c:pt idx="45">
                  <c:v>1.5</c:v>
                </c:pt>
                <c:pt idx="46">
                  <c:v>1.53</c:v>
                </c:pt>
                <c:pt idx="47">
                  <c:v>1.57</c:v>
                </c:pt>
                <c:pt idx="48">
                  <c:v>1.6</c:v>
                </c:pt>
                <c:pt idx="49">
                  <c:v>1.63</c:v>
                </c:pt>
                <c:pt idx="50">
                  <c:v>1.67</c:v>
                </c:pt>
                <c:pt idx="51">
                  <c:v>1.7</c:v>
                </c:pt>
                <c:pt idx="52">
                  <c:v>1.73</c:v>
                </c:pt>
                <c:pt idx="53">
                  <c:v>1.77</c:v>
                </c:pt>
                <c:pt idx="54">
                  <c:v>1.8</c:v>
                </c:pt>
                <c:pt idx="55">
                  <c:v>1.83</c:v>
                </c:pt>
                <c:pt idx="56">
                  <c:v>1.87</c:v>
                </c:pt>
                <c:pt idx="57">
                  <c:v>1.9</c:v>
                </c:pt>
                <c:pt idx="58">
                  <c:v>1.93</c:v>
                </c:pt>
                <c:pt idx="59">
                  <c:v>1.97</c:v>
                </c:pt>
                <c:pt idx="60">
                  <c:v>2</c:v>
                </c:pt>
                <c:pt idx="61">
                  <c:v>2.0299999999999998</c:v>
                </c:pt>
                <c:pt idx="62">
                  <c:v>2.0699999999999998</c:v>
                </c:pt>
                <c:pt idx="63">
                  <c:v>2.1</c:v>
                </c:pt>
                <c:pt idx="64">
                  <c:v>2.13</c:v>
                </c:pt>
                <c:pt idx="65">
                  <c:v>2.17</c:v>
                </c:pt>
                <c:pt idx="66">
                  <c:v>2.2000000000000002</c:v>
                </c:pt>
                <c:pt idx="67">
                  <c:v>2.23</c:v>
                </c:pt>
                <c:pt idx="68">
                  <c:v>2.27</c:v>
                </c:pt>
                <c:pt idx="69">
                  <c:v>2.2999999999999998</c:v>
                </c:pt>
                <c:pt idx="70">
                  <c:v>2.33</c:v>
                </c:pt>
                <c:pt idx="71">
                  <c:v>2.37</c:v>
                </c:pt>
                <c:pt idx="72">
                  <c:v>2.4</c:v>
                </c:pt>
                <c:pt idx="73">
                  <c:v>2.4300000000000002</c:v>
                </c:pt>
                <c:pt idx="74">
                  <c:v>2.4700000000000002</c:v>
                </c:pt>
                <c:pt idx="75">
                  <c:v>2.5</c:v>
                </c:pt>
                <c:pt idx="76">
                  <c:v>2.5299999999999998</c:v>
                </c:pt>
                <c:pt idx="77">
                  <c:v>2.57</c:v>
                </c:pt>
                <c:pt idx="78">
                  <c:v>2.6</c:v>
                </c:pt>
                <c:pt idx="79">
                  <c:v>2.63</c:v>
                </c:pt>
                <c:pt idx="80">
                  <c:v>2.67</c:v>
                </c:pt>
                <c:pt idx="81">
                  <c:v>2.7</c:v>
                </c:pt>
                <c:pt idx="82">
                  <c:v>2.73</c:v>
                </c:pt>
                <c:pt idx="83">
                  <c:v>2.77</c:v>
                </c:pt>
                <c:pt idx="84">
                  <c:v>2.8</c:v>
                </c:pt>
                <c:pt idx="85">
                  <c:v>2.83</c:v>
                </c:pt>
                <c:pt idx="86">
                  <c:v>2.87</c:v>
                </c:pt>
                <c:pt idx="87">
                  <c:v>2.9</c:v>
                </c:pt>
                <c:pt idx="88">
                  <c:v>2.93</c:v>
                </c:pt>
                <c:pt idx="89">
                  <c:v>2.97</c:v>
                </c:pt>
                <c:pt idx="90">
                  <c:v>3</c:v>
                </c:pt>
                <c:pt idx="91">
                  <c:v>3.03</c:v>
                </c:pt>
                <c:pt idx="92">
                  <c:v>3.07</c:v>
                </c:pt>
                <c:pt idx="93">
                  <c:v>3.1</c:v>
                </c:pt>
                <c:pt idx="94">
                  <c:v>3.13</c:v>
                </c:pt>
                <c:pt idx="95">
                  <c:v>3.17</c:v>
                </c:pt>
                <c:pt idx="96">
                  <c:v>3.2</c:v>
                </c:pt>
                <c:pt idx="97">
                  <c:v>3.23</c:v>
                </c:pt>
                <c:pt idx="98">
                  <c:v>3.27</c:v>
                </c:pt>
                <c:pt idx="99">
                  <c:v>3.3</c:v>
                </c:pt>
                <c:pt idx="100">
                  <c:v>3.33</c:v>
                </c:pt>
                <c:pt idx="101">
                  <c:v>3.37</c:v>
                </c:pt>
                <c:pt idx="102">
                  <c:v>3.4</c:v>
                </c:pt>
                <c:pt idx="103">
                  <c:v>3.43</c:v>
                </c:pt>
                <c:pt idx="104">
                  <c:v>3.47</c:v>
                </c:pt>
                <c:pt idx="105">
                  <c:v>3.5</c:v>
                </c:pt>
                <c:pt idx="106">
                  <c:v>3.53</c:v>
                </c:pt>
                <c:pt idx="107">
                  <c:v>3.57</c:v>
                </c:pt>
                <c:pt idx="108">
                  <c:v>3.6</c:v>
                </c:pt>
                <c:pt idx="109">
                  <c:v>3.63</c:v>
                </c:pt>
                <c:pt idx="110">
                  <c:v>3.67</c:v>
                </c:pt>
                <c:pt idx="111">
                  <c:v>3.7</c:v>
                </c:pt>
                <c:pt idx="112">
                  <c:v>3.73</c:v>
                </c:pt>
                <c:pt idx="113">
                  <c:v>3.77</c:v>
                </c:pt>
                <c:pt idx="114">
                  <c:v>3.8</c:v>
                </c:pt>
                <c:pt idx="115">
                  <c:v>3.83</c:v>
                </c:pt>
                <c:pt idx="116">
                  <c:v>3.87</c:v>
                </c:pt>
                <c:pt idx="117">
                  <c:v>3.9</c:v>
                </c:pt>
                <c:pt idx="118">
                  <c:v>3.93</c:v>
                </c:pt>
                <c:pt idx="119">
                  <c:v>3.97</c:v>
                </c:pt>
                <c:pt idx="120">
                  <c:v>4</c:v>
                </c:pt>
                <c:pt idx="121">
                  <c:v>4.03</c:v>
                </c:pt>
                <c:pt idx="122">
                  <c:v>4.07</c:v>
                </c:pt>
                <c:pt idx="123">
                  <c:v>4.0999999999999996</c:v>
                </c:pt>
                <c:pt idx="124">
                  <c:v>4.13</c:v>
                </c:pt>
                <c:pt idx="125">
                  <c:v>4.17</c:v>
                </c:pt>
                <c:pt idx="126">
                  <c:v>4.2</c:v>
                </c:pt>
                <c:pt idx="127">
                  <c:v>4.2300000000000004</c:v>
                </c:pt>
                <c:pt idx="128">
                  <c:v>4.2699999999999996</c:v>
                </c:pt>
                <c:pt idx="129">
                  <c:v>4.3</c:v>
                </c:pt>
                <c:pt idx="130">
                  <c:v>4.33</c:v>
                </c:pt>
                <c:pt idx="131">
                  <c:v>4.37</c:v>
                </c:pt>
                <c:pt idx="132">
                  <c:v>4.4000000000000004</c:v>
                </c:pt>
                <c:pt idx="133">
                  <c:v>4.43</c:v>
                </c:pt>
                <c:pt idx="134">
                  <c:v>4.47</c:v>
                </c:pt>
                <c:pt idx="135">
                  <c:v>4.5</c:v>
                </c:pt>
                <c:pt idx="136">
                  <c:v>4.53</c:v>
                </c:pt>
                <c:pt idx="137">
                  <c:v>4.57</c:v>
                </c:pt>
                <c:pt idx="138">
                  <c:v>4.5999999999999996</c:v>
                </c:pt>
                <c:pt idx="139">
                  <c:v>4.63</c:v>
                </c:pt>
                <c:pt idx="140">
                  <c:v>4.67</c:v>
                </c:pt>
                <c:pt idx="141">
                  <c:v>4.7</c:v>
                </c:pt>
                <c:pt idx="142">
                  <c:v>4.7300000000000004</c:v>
                </c:pt>
                <c:pt idx="143">
                  <c:v>4.7699999999999996</c:v>
                </c:pt>
                <c:pt idx="144">
                  <c:v>4.8</c:v>
                </c:pt>
                <c:pt idx="145">
                  <c:v>4.83</c:v>
                </c:pt>
                <c:pt idx="146">
                  <c:v>4.87</c:v>
                </c:pt>
                <c:pt idx="147">
                  <c:v>4.9000000000000004</c:v>
                </c:pt>
                <c:pt idx="148">
                  <c:v>4.93</c:v>
                </c:pt>
                <c:pt idx="149">
                  <c:v>4.97</c:v>
                </c:pt>
                <c:pt idx="150">
                  <c:v>5</c:v>
                </c:pt>
              </c:numCache>
            </c:numRef>
          </c:xVal>
          <c:yVal>
            <c:numRef>
              <c:f>'Process log for Sugar'!$F$8:$F$158</c:f>
              <c:numCache>
                <c:formatCode>General</c:formatCode>
                <c:ptCount val="151"/>
                <c:pt idx="0">
                  <c:v>23.2</c:v>
                </c:pt>
                <c:pt idx="1">
                  <c:v>22.4</c:v>
                </c:pt>
                <c:pt idx="2">
                  <c:v>21.5</c:v>
                </c:pt>
                <c:pt idx="3">
                  <c:v>21.2</c:v>
                </c:pt>
                <c:pt idx="4">
                  <c:v>20.6</c:v>
                </c:pt>
                <c:pt idx="5">
                  <c:v>20.399999999999999</c:v>
                </c:pt>
                <c:pt idx="6">
                  <c:v>20</c:v>
                </c:pt>
                <c:pt idx="7">
                  <c:v>19.8</c:v>
                </c:pt>
                <c:pt idx="8">
                  <c:v>19.7</c:v>
                </c:pt>
                <c:pt idx="9">
                  <c:v>19.7</c:v>
                </c:pt>
                <c:pt idx="10">
                  <c:v>19.600000000000001</c:v>
                </c:pt>
                <c:pt idx="11">
                  <c:v>19.600000000000001</c:v>
                </c:pt>
                <c:pt idx="12">
                  <c:v>19.3</c:v>
                </c:pt>
                <c:pt idx="13">
                  <c:v>19.3</c:v>
                </c:pt>
                <c:pt idx="14">
                  <c:v>19.3</c:v>
                </c:pt>
                <c:pt idx="15">
                  <c:v>19.3</c:v>
                </c:pt>
                <c:pt idx="16">
                  <c:v>19.3</c:v>
                </c:pt>
                <c:pt idx="17">
                  <c:v>19</c:v>
                </c:pt>
                <c:pt idx="18">
                  <c:v>18.600000000000001</c:v>
                </c:pt>
                <c:pt idx="19">
                  <c:v>18</c:v>
                </c:pt>
                <c:pt idx="20">
                  <c:v>17.399999999999999</c:v>
                </c:pt>
                <c:pt idx="21">
                  <c:v>16.7</c:v>
                </c:pt>
                <c:pt idx="22">
                  <c:v>16.100000000000001</c:v>
                </c:pt>
                <c:pt idx="23">
                  <c:v>15.3</c:v>
                </c:pt>
                <c:pt idx="24">
                  <c:v>14.6</c:v>
                </c:pt>
                <c:pt idx="25">
                  <c:v>13.7</c:v>
                </c:pt>
                <c:pt idx="26">
                  <c:v>13</c:v>
                </c:pt>
                <c:pt idx="27">
                  <c:v>12.1</c:v>
                </c:pt>
                <c:pt idx="28">
                  <c:v>11.2</c:v>
                </c:pt>
                <c:pt idx="29">
                  <c:v>10.4</c:v>
                </c:pt>
                <c:pt idx="30">
                  <c:v>9.5</c:v>
                </c:pt>
                <c:pt idx="31">
                  <c:v>8.6999999999999993</c:v>
                </c:pt>
                <c:pt idx="32">
                  <c:v>7.8</c:v>
                </c:pt>
                <c:pt idx="33">
                  <c:v>6.9</c:v>
                </c:pt>
                <c:pt idx="34">
                  <c:v>6.1</c:v>
                </c:pt>
                <c:pt idx="35">
                  <c:v>5.0999999999999996</c:v>
                </c:pt>
                <c:pt idx="36">
                  <c:v>4.3</c:v>
                </c:pt>
                <c:pt idx="37">
                  <c:v>3.4</c:v>
                </c:pt>
                <c:pt idx="38">
                  <c:v>2.6</c:v>
                </c:pt>
                <c:pt idx="39">
                  <c:v>1.8</c:v>
                </c:pt>
                <c:pt idx="40">
                  <c:v>1</c:v>
                </c:pt>
                <c:pt idx="41">
                  <c:v>0.2</c:v>
                </c:pt>
                <c:pt idx="42">
                  <c:v>-0.5</c:v>
                </c:pt>
                <c:pt idx="43">
                  <c:v>-1.3</c:v>
                </c:pt>
                <c:pt idx="44">
                  <c:v>-2.4</c:v>
                </c:pt>
                <c:pt idx="45">
                  <c:v>-3.6</c:v>
                </c:pt>
                <c:pt idx="46">
                  <c:v>-4.7</c:v>
                </c:pt>
                <c:pt idx="47">
                  <c:v>-5.8</c:v>
                </c:pt>
                <c:pt idx="48">
                  <c:v>-6.7</c:v>
                </c:pt>
                <c:pt idx="49">
                  <c:v>-7.7</c:v>
                </c:pt>
                <c:pt idx="50">
                  <c:v>-8.6999999999999993</c:v>
                </c:pt>
                <c:pt idx="51">
                  <c:v>-9.6999999999999993</c:v>
                </c:pt>
                <c:pt idx="52">
                  <c:v>-10.6</c:v>
                </c:pt>
                <c:pt idx="53">
                  <c:v>-1.6</c:v>
                </c:pt>
                <c:pt idx="54">
                  <c:v>-1.6</c:v>
                </c:pt>
                <c:pt idx="55">
                  <c:v>-1.6</c:v>
                </c:pt>
                <c:pt idx="56">
                  <c:v>-1.6</c:v>
                </c:pt>
                <c:pt idx="57">
                  <c:v>-2.1</c:v>
                </c:pt>
                <c:pt idx="58">
                  <c:v>-2.8</c:v>
                </c:pt>
                <c:pt idx="59">
                  <c:v>-3.6</c:v>
                </c:pt>
                <c:pt idx="60">
                  <c:v>-4.9000000000000004</c:v>
                </c:pt>
                <c:pt idx="61">
                  <c:v>-6.1</c:v>
                </c:pt>
                <c:pt idx="62">
                  <c:v>-8.8000000000000007</c:v>
                </c:pt>
                <c:pt idx="63">
                  <c:v>-13.5</c:v>
                </c:pt>
                <c:pt idx="64">
                  <c:v>-17</c:v>
                </c:pt>
                <c:pt idx="65">
                  <c:v>-19.5</c:v>
                </c:pt>
                <c:pt idx="66">
                  <c:v>-21.5</c:v>
                </c:pt>
                <c:pt idx="67">
                  <c:v>-23.2</c:v>
                </c:pt>
                <c:pt idx="68">
                  <c:v>-24.6</c:v>
                </c:pt>
                <c:pt idx="69">
                  <c:v>-25.8</c:v>
                </c:pt>
                <c:pt idx="70">
                  <c:v>-27</c:v>
                </c:pt>
                <c:pt idx="71">
                  <c:v>-28.2</c:v>
                </c:pt>
                <c:pt idx="72">
                  <c:v>-29.3</c:v>
                </c:pt>
                <c:pt idx="73">
                  <c:v>-30.4</c:v>
                </c:pt>
                <c:pt idx="74">
                  <c:v>-31.4</c:v>
                </c:pt>
                <c:pt idx="75">
                  <c:v>-32.4</c:v>
                </c:pt>
                <c:pt idx="76">
                  <c:v>-33.4</c:v>
                </c:pt>
                <c:pt idx="77">
                  <c:v>-34.299999999999997</c:v>
                </c:pt>
                <c:pt idx="78">
                  <c:v>-35</c:v>
                </c:pt>
                <c:pt idx="79">
                  <c:v>-35.799999999999997</c:v>
                </c:pt>
                <c:pt idx="80">
                  <c:v>-36.6</c:v>
                </c:pt>
                <c:pt idx="81">
                  <c:v>-37.200000000000003</c:v>
                </c:pt>
                <c:pt idx="82">
                  <c:v>-37.9</c:v>
                </c:pt>
                <c:pt idx="83">
                  <c:v>-38.200000000000003</c:v>
                </c:pt>
                <c:pt idx="84">
                  <c:v>-38.700000000000003</c:v>
                </c:pt>
                <c:pt idx="85">
                  <c:v>-39.1</c:v>
                </c:pt>
                <c:pt idx="86">
                  <c:v>-39.6</c:v>
                </c:pt>
                <c:pt idx="87">
                  <c:v>-40</c:v>
                </c:pt>
                <c:pt idx="88">
                  <c:v>-40.299999999999997</c:v>
                </c:pt>
                <c:pt idx="89">
                  <c:v>-40.6</c:v>
                </c:pt>
                <c:pt idx="90">
                  <c:v>-41.1</c:v>
                </c:pt>
                <c:pt idx="91">
                  <c:v>-41.4</c:v>
                </c:pt>
                <c:pt idx="92">
                  <c:v>-41.5</c:v>
                </c:pt>
                <c:pt idx="93">
                  <c:v>-41.8</c:v>
                </c:pt>
                <c:pt idx="94">
                  <c:v>-42</c:v>
                </c:pt>
                <c:pt idx="95">
                  <c:v>-42.1</c:v>
                </c:pt>
                <c:pt idx="96">
                  <c:v>-42.3</c:v>
                </c:pt>
                <c:pt idx="97">
                  <c:v>-42.3</c:v>
                </c:pt>
                <c:pt idx="98">
                  <c:v>-42.7</c:v>
                </c:pt>
                <c:pt idx="99">
                  <c:v>-42.7</c:v>
                </c:pt>
                <c:pt idx="100">
                  <c:v>-42.8</c:v>
                </c:pt>
                <c:pt idx="101">
                  <c:v>-42.7</c:v>
                </c:pt>
                <c:pt idx="102">
                  <c:v>-42.9</c:v>
                </c:pt>
                <c:pt idx="103">
                  <c:v>-43</c:v>
                </c:pt>
                <c:pt idx="104">
                  <c:v>-43.1</c:v>
                </c:pt>
                <c:pt idx="105">
                  <c:v>-43.2</c:v>
                </c:pt>
                <c:pt idx="106">
                  <c:v>-43.2</c:v>
                </c:pt>
                <c:pt idx="107">
                  <c:v>-43.2</c:v>
                </c:pt>
                <c:pt idx="108">
                  <c:v>-43.3</c:v>
                </c:pt>
                <c:pt idx="109">
                  <c:v>-43.3</c:v>
                </c:pt>
                <c:pt idx="110">
                  <c:v>-43.4</c:v>
                </c:pt>
                <c:pt idx="111">
                  <c:v>-43.4</c:v>
                </c:pt>
                <c:pt idx="112">
                  <c:v>-43.4</c:v>
                </c:pt>
                <c:pt idx="113">
                  <c:v>-43.5</c:v>
                </c:pt>
                <c:pt idx="114">
                  <c:v>-43.5</c:v>
                </c:pt>
                <c:pt idx="115">
                  <c:v>-43.6</c:v>
                </c:pt>
                <c:pt idx="116">
                  <c:v>-43.6</c:v>
                </c:pt>
                <c:pt idx="117">
                  <c:v>-43.6</c:v>
                </c:pt>
                <c:pt idx="118">
                  <c:v>-43.7</c:v>
                </c:pt>
                <c:pt idx="119">
                  <c:v>-43.6</c:v>
                </c:pt>
                <c:pt idx="120">
                  <c:v>-43.7</c:v>
                </c:pt>
                <c:pt idx="121">
                  <c:v>-43.6</c:v>
                </c:pt>
                <c:pt idx="122">
                  <c:v>-43.7</c:v>
                </c:pt>
                <c:pt idx="123">
                  <c:v>-43.7</c:v>
                </c:pt>
                <c:pt idx="124">
                  <c:v>-43.8</c:v>
                </c:pt>
                <c:pt idx="125">
                  <c:v>-43.7</c:v>
                </c:pt>
                <c:pt idx="126">
                  <c:v>-43.8</c:v>
                </c:pt>
                <c:pt idx="127">
                  <c:v>-43.7</c:v>
                </c:pt>
                <c:pt idx="128">
                  <c:v>-43.8</c:v>
                </c:pt>
                <c:pt idx="129">
                  <c:v>-43.8</c:v>
                </c:pt>
                <c:pt idx="130">
                  <c:v>-43.7</c:v>
                </c:pt>
                <c:pt idx="131">
                  <c:v>-43.8</c:v>
                </c:pt>
                <c:pt idx="132">
                  <c:v>-43.8</c:v>
                </c:pt>
                <c:pt idx="133">
                  <c:v>-43.8</c:v>
                </c:pt>
                <c:pt idx="134">
                  <c:v>-43.8</c:v>
                </c:pt>
                <c:pt idx="135">
                  <c:v>-43.9</c:v>
                </c:pt>
                <c:pt idx="136">
                  <c:v>-43.9</c:v>
                </c:pt>
                <c:pt idx="137">
                  <c:v>-43.8</c:v>
                </c:pt>
                <c:pt idx="138">
                  <c:v>-43.8</c:v>
                </c:pt>
                <c:pt idx="139">
                  <c:v>-43.9</c:v>
                </c:pt>
                <c:pt idx="140">
                  <c:v>-43.7</c:v>
                </c:pt>
                <c:pt idx="141">
                  <c:v>-43.9</c:v>
                </c:pt>
                <c:pt idx="142">
                  <c:v>-43.9</c:v>
                </c:pt>
                <c:pt idx="143">
                  <c:v>-43.9</c:v>
                </c:pt>
                <c:pt idx="144">
                  <c:v>-43.9</c:v>
                </c:pt>
                <c:pt idx="145">
                  <c:v>-44</c:v>
                </c:pt>
                <c:pt idx="146">
                  <c:v>-43.9</c:v>
                </c:pt>
                <c:pt idx="147">
                  <c:v>-43.7</c:v>
                </c:pt>
                <c:pt idx="148">
                  <c:v>-43.6</c:v>
                </c:pt>
                <c:pt idx="149">
                  <c:v>-43.4</c:v>
                </c:pt>
                <c:pt idx="150">
                  <c:v>-43.2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FFED-4203-956D-4CFC3392E94D}"/>
            </c:ext>
          </c:extLst>
        </c:ser>
        <c:ser>
          <c:idx val="0"/>
          <c:order val="2"/>
          <c:tx>
            <c:strRef>
              <c:f>'Process log for Sugar'!$H$7</c:f>
              <c:strCache>
                <c:ptCount val="1"/>
                <c:pt idx="0">
                  <c:v>Tshelf</c:v>
                </c:pt>
              </c:strCache>
            </c:strRef>
          </c:tx>
          <c:spPr>
            <a:ln w="19050" cap="rnd">
              <a:solidFill>
                <a:schemeClr val="tx1"/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'Process log for Sugar'!$B$8:$B$158</c:f>
              <c:numCache>
                <c:formatCode>0.00</c:formatCode>
                <c:ptCount val="151"/>
                <c:pt idx="0">
                  <c:v>0</c:v>
                </c:pt>
                <c:pt idx="1">
                  <c:v>0.03</c:v>
                </c:pt>
                <c:pt idx="2">
                  <c:v>7.0000000000000007E-2</c:v>
                </c:pt>
                <c:pt idx="3">
                  <c:v>0.1</c:v>
                </c:pt>
                <c:pt idx="4">
                  <c:v>0.13</c:v>
                </c:pt>
                <c:pt idx="5">
                  <c:v>0.17</c:v>
                </c:pt>
                <c:pt idx="6">
                  <c:v>0.2</c:v>
                </c:pt>
                <c:pt idx="7">
                  <c:v>0.23</c:v>
                </c:pt>
                <c:pt idx="8">
                  <c:v>0.27</c:v>
                </c:pt>
                <c:pt idx="9">
                  <c:v>0.3</c:v>
                </c:pt>
                <c:pt idx="10">
                  <c:v>0.33</c:v>
                </c:pt>
                <c:pt idx="11">
                  <c:v>0.37</c:v>
                </c:pt>
                <c:pt idx="12">
                  <c:v>0.4</c:v>
                </c:pt>
                <c:pt idx="13">
                  <c:v>0.43</c:v>
                </c:pt>
                <c:pt idx="14">
                  <c:v>0.47</c:v>
                </c:pt>
                <c:pt idx="15">
                  <c:v>0.5</c:v>
                </c:pt>
                <c:pt idx="16">
                  <c:v>0.53</c:v>
                </c:pt>
                <c:pt idx="17">
                  <c:v>0.56999999999999995</c:v>
                </c:pt>
                <c:pt idx="18">
                  <c:v>0.6</c:v>
                </c:pt>
                <c:pt idx="19">
                  <c:v>0.63</c:v>
                </c:pt>
                <c:pt idx="20">
                  <c:v>0.67</c:v>
                </c:pt>
                <c:pt idx="21">
                  <c:v>0.7</c:v>
                </c:pt>
                <c:pt idx="22">
                  <c:v>0.73</c:v>
                </c:pt>
                <c:pt idx="23">
                  <c:v>0.77</c:v>
                </c:pt>
                <c:pt idx="24">
                  <c:v>0.8</c:v>
                </c:pt>
                <c:pt idx="25">
                  <c:v>0.83</c:v>
                </c:pt>
                <c:pt idx="26">
                  <c:v>0.87</c:v>
                </c:pt>
                <c:pt idx="27">
                  <c:v>0.9</c:v>
                </c:pt>
                <c:pt idx="28">
                  <c:v>0.93</c:v>
                </c:pt>
                <c:pt idx="29">
                  <c:v>0.97</c:v>
                </c:pt>
                <c:pt idx="30">
                  <c:v>1</c:v>
                </c:pt>
                <c:pt idx="31">
                  <c:v>1.03</c:v>
                </c:pt>
                <c:pt idx="32">
                  <c:v>1.07</c:v>
                </c:pt>
                <c:pt idx="33">
                  <c:v>1.1000000000000001</c:v>
                </c:pt>
                <c:pt idx="34">
                  <c:v>1.1299999999999999</c:v>
                </c:pt>
                <c:pt idx="35">
                  <c:v>1.17</c:v>
                </c:pt>
                <c:pt idx="36">
                  <c:v>1.2</c:v>
                </c:pt>
                <c:pt idx="37">
                  <c:v>1.23</c:v>
                </c:pt>
                <c:pt idx="38">
                  <c:v>1.27</c:v>
                </c:pt>
                <c:pt idx="39">
                  <c:v>1.3</c:v>
                </c:pt>
                <c:pt idx="40">
                  <c:v>1.33</c:v>
                </c:pt>
                <c:pt idx="41">
                  <c:v>1.37</c:v>
                </c:pt>
                <c:pt idx="42">
                  <c:v>1.4</c:v>
                </c:pt>
                <c:pt idx="43">
                  <c:v>1.43</c:v>
                </c:pt>
                <c:pt idx="44">
                  <c:v>1.47</c:v>
                </c:pt>
                <c:pt idx="45">
                  <c:v>1.5</c:v>
                </c:pt>
                <c:pt idx="46">
                  <c:v>1.53</c:v>
                </c:pt>
                <c:pt idx="47">
                  <c:v>1.57</c:v>
                </c:pt>
                <c:pt idx="48">
                  <c:v>1.6</c:v>
                </c:pt>
                <c:pt idx="49">
                  <c:v>1.63</c:v>
                </c:pt>
                <c:pt idx="50">
                  <c:v>1.67</c:v>
                </c:pt>
                <c:pt idx="51">
                  <c:v>1.7</c:v>
                </c:pt>
                <c:pt idx="52">
                  <c:v>1.73</c:v>
                </c:pt>
                <c:pt idx="53">
                  <c:v>1.77</c:v>
                </c:pt>
                <c:pt idx="54">
                  <c:v>1.8</c:v>
                </c:pt>
                <c:pt idx="55">
                  <c:v>1.83</c:v>
                </c:pt>
                <c:pt idx="56">
                  <c:v>1.87</c:v>
                </c:pt>
                <c:pt idx="57">
                  <c:v>1.9</c:v>
                </c:pt>
                <c:pt idx="58">
                  <c:v>1.93</c:v>
                </c:pt>
                <c:pt idx="59">
                  <c:v>1.97</c:v>
                </c:pt>
                <c:pt idx="60">
                  <c:v>2</c:v>
                </c:pt>
                <c:pt idx="61">
                  <c:v>2.0299999999999998</c:v>
                </c:pt>
                <c:pt idx="62">
                  <c:v>2.0699999999999998</c:v>
                </c:pt>
                <c:pt idx="63">
                  <c:v>2.1</c:v>
                </c:pt>
                <c:pt idx="64">
                  <c:v>2.13</c:v>
                </c:pt>
                <c:pt idx="65">
                  <c:v>2.17</c:v>
                </c:pt>
                <c:pt idx="66">
                  <c:v>2.2000000000000002</c:v>
                </c:pt>
                <c:pt idx="67">
                  <c:v>2.23</c:v>
                </c:pt>
                <c:pt idx="68">
                  <c:v>2.27</c:v>
                </c:pt>
                <c:pt idx="69">
                  <c:v>2.2999999999999998</c:v>
                </c:pt>
                <c:pt idx="70">
                  <c:v>2.33</c:v>
                </c:pt>
                <c:pt idx="71">
                  <c:v>2.37</c:v>
                </c:pt>
                <c:pt idx="72">
                  <c:v>2.4</c:v>
                </c:pt>
                <c:pt idx="73">
                  <c:v>2.4300000000000002</c:v>
                </c:pt>
                <c:pt idx="74">
                  <c:v>2.4700000000000002</c:v>
                </c:pt>
                <c:pt idx="75">
                  <c:v>2.5</c:v>
                </c:pt>
                <c:pt idx="76">
                  <c:v>2.5299999999999998</c:v>
                </c:pt>
                <c:pt idx="77">
                  <c:v>2.57</c:v>
                </c:pt>
                <c:pt idx="78">
                  <c:v>2.6</c:v>
                </c:pt>
                <c:pt idx="79">
                  <c:v>2.63</c:v>
                </c:pt>
                <c:pt idx="80">
                  <c:v>2.67</c:v>
                </c:pt>
                <c:pt idx="81">
                  <c:v>2.7</c:v>
                </c:pt>
                <c:pt idx="82">
                  <c:v>2.73</c:v>
                </c:pt>
                <c:pt idx="83">
                  <c:v>2.77</c:v>
                </c:pt>
                <c:pt idx="84">
                  <c:v>2.8</c:v>
                </c:pt>
                <c:pt idx="85">
                  <c:v>2.83</c:v>
                </c:pt>
                <c:pt idx="86">
                  <c:v>2.87</c:v>
                </c:pt>
                <c:pt idx="87">
                  <c:v>2.9</c:v>
                </c:pt>
                <c:pt idx="88">
                  <c:v>2.93</c:v>
                </c:pt>
                <c:pt idx="89">
                  <c:v>2.97</c:v>
                </c:pt>
                <c:pt idx="90">
                  <c:v>3</c:v>
                </c:pt>
                <c:pt idx="91">
                  <c:v>3.03</c:v>
                </c:pt>
                <c:pt idx="92">
                  <c:v>3.07</c:v>
                </c:pt>
                <c:pt idx="93">
                  <c:v>3.1</c:v>
                </c:pt>
                <c:pt idx="94">
                  <c:v>3.13</c:v>
                </c:pt>
                <c:pt idx="95">
                  <c:v>3.17</c:v>
                </c:pt>
                <c:pt idx="96">
                  <c:v>3.2</c:v>
                </c:pt>
                <c:pt idx="97">
                  <c:v>3.23</c:v>
                </c:pt>
                <c:pt idx="98">
                  <c:v>3.27</c:v>
                </c:pt>
                <c:pt idx="99">
                  <c:v>3.3</c:v>
                </c:pt>
                <c:pt idx="100">
                  <c:v>3.33</c:v>
                </c:pt>
                <c:pt idx="101">
                  <c:v>3.37</c:v>
                </c:pt>
                <c:pt idx="102">
                  <c:v>3.4</c:v>
                </c:pt>
                <c:pt idx="103">
                  <c:v>3.43</c:v>
                </c:pt>
                <c:pt idx="104">
                  <c:v>3.47</c:v>
                </c:pt>
                <c:pt idx="105">
                  <c:v>3.5</c:v>
                </c:pt>
                <c:pt idx="106">
                  <c:v>3.53</c:v>
                </c:pt>
                <c:pt idx="107">
                  <c:v>3.57</c:v>
                </c:pt>
                <c:pt idx="108">
                  <c:v>3.6</c:v>
                </c:pt>
                <c:pt idx="109">
                  <c:v>3.63</c:v>
                </c:pt>
                <c:pt idx="110">
                  <c:v>3.67</c:v>
                </c:pt>
                <c:pt idx="111">
                  <c:v>3.7</c:v>
                </c:pt>
                <c:pt idx="112">
                  <c:v>3.73</c:v>
                </c:pt>
                <c:pt idx="113">
                  <c:v>3.77</c:v>
                </c:pt>
                <c:pt idx="114">
                  <c:v>3.8</c:v>
                </c:pt>
                <c:pt idx="115">
                  <c:v>3.83</c:v>
                </c:pt>
                <c:pt idx="116">
                  <c:v>3.87</c:v>
                </c:pt>
                <c:pt idx="117">
                  <c:v>3.9</c:v>
                </c:pt>
                <c:pt idx="118">
                  <c:v>3.93</c:v>
                </c:pt>
                <c:pt idx="119">
                  <c:v>3.97</c:v>
                </c:pt>
                <c:pt idx="120">
                  <c:v>4</c:v>
                </c:pt>
                <c:pt idx="121">
                  <c:v>4.03</c:v>
                </c:pt>
                <c:pt idx="122">
                  <c:v>4.07</c:v>
                </c:pt>
                <c:pt idx="123">
                  <c:v>4.0999999999999996</c:v>
                </c:pt>
                <c:pt idx="124">
                  <c:v>4.13</c:v>
                </c:pt>
                <c:pt idx="125">
                  <c:v>4.17</c:v>
                </c:pt>
                <c:pt idx="126">
                  <c:v>4.2</c:v>
                </c:pt>
                <c:pt idx="127">
                  <c:v>4.2300000000000004</c:v>
                </c:pt>
                <c:pt idx="128">
                  <c:v>4.2699999999999996</c:v>
                </c:pt>
                <c:pt idx="129">
                  <c:v>4.3</c:v>
                </c:pt>
                <c:pt idx="130">
                  <c:v>4.33</c:v>
                </c:pt>
                <c:pt idx="131">
                  <c:v>4.37</c:v>
                </c:pt>
                <c:pt idx="132">
                  <c:v>4.4000000000000004</c:v>
                </c:pt>
                <c:pt idx="133">
                  <c:v>4.43</c:v>
                </c:pt>
                <c:pt idx="134">
                  <c:v>4.47</c:v>
                </c:pt>
                <c:pt idx="135">
                  <c:v>4.5</c:v>
                </c:pt>
                <c:pt idx="136">
                  <c:v>4.53</c:v>
                </c:pt>
                <c:pt idx="137">
                  <c:v>4.57</c:v>
                </c:pt>
                <c:pt idx="138">
                  <c:v>4.5999999999999996</c:v>
                </c:pt>
                <c:pt idx="139">
                  <c:v>4.63</c:v>
                </c:pt>
                <c:pt idx="140">
                  <c:v>4.67</c:v>
                </c:pt>
                <c:pt idx="141">
                  <c:v>4.7</c:v>
                </c:pt>
                <c:pt idx="142">
                  <c:v>4.7300000000000004</c:v>
                </c:pt>
                <c:pt idx="143">
                  <c:v>4.7699999999999996</c:v>
                </c:pt>
                <c:pt idx="144">
                  <c:v>4.8</c:v>
                </c:pt>
                <c:pt idx="145">
                  <c:v>4.83</c:v>
                </c:pt>
                <c:pt idx="146">
                  <c:v>4.87</c:v>
                </c:pt>
                <c:pt idx="147">
                  <c:v>4.9000000000000004</c:v>
                </c:pt>
                <c:pt idx="148">
                  <c:v>4.93</c:v>
                </c:pt>
                <c:pt idx="149">
                  <c:v>4.97</c:v>
                </c:pt>
                <c:pt idx="150">
                  <c:v>5</c:v>
                </c:pt>
              </c:numCache>
            </c:numRef>
          </c:xVal>
          <c:yVal>
            <c:numRef>
              <c:f>'Process log for Sugar'!$H$8:$H$158</c:f>
              <c:numCache>
                <c:formatCode>General</c:formatCode>
                <c:ptCount val="151"/>
                <c:pt idx="0">
                  <c:v>24.7</c:v>
                </c:pt>
                <c:pt idx="1">
                  <c:v>24.9</c:v>
                </c:pt>
                <c:pt idx="2">
                  <c:v>19.899999999999999</c:v>
                </c:pt>
                <c:pt idx="3">
                  <c:v>20</c:v>
                </c:pt>
                <c:pt idx="4">
                  <c:v>20.2</c:v>
                </c:pt>
                <c:pt idx="5">
                  <c:v>19.899999999999999</c:v>
                </c:pt>
                <c:pt idx="6">
                  <c:v>19.899999999999999</c:v>
                </c:pt>
                <c:pt idx="7">
                  <c:v>20</c:v>
                </c:pt>
                <c:pt idx="8">
                  <c:v>20.2</c:v>
                </c:pt>
                <c:pt idx="9">
                  <c:v>20</c:v>
                </c:pt>
                <c:pt idx="10">
                  <c:v>20.3</c:v>
                </c:pt>
                <c:pt idx="11">
                  <c:v>20.100000000000001</c:v>
                </c:pt>
                <c:pt idx="12">
                  <c:v>19.8</c:v>
                </c:pt>
                <c:pt idx="13">
                  <c:v>20</c:v>
                </c:pt>
                <c:pt idx="14">
                  <c:v>20</c:v>
                </c:pt>
                <c:pt idx="15">
                  <c:v>20.100000000000001</c:v>
                </c:pt>
                <c:pt idx="16">
                  <c:v>20</c:v>
                </c:pt>
                <c:pt idx="17">
                  <c:v>18.399999999999999</c:v>
                </c:pt>
                <c:pt idx="18">
                  <c:v>17.399999999999999</c:v>
                </c:pt>
                <c:pt idx="19">
                  <c:v>16.5</c:v>
                </c:pt>
                <c:pt idx="20">
                  <c:v>16.3</c:v>
                </c:pt>
                <c:pt idx="21">
                  <c:v>14.4</c:v>
                </c:pt>
                <c:pt idx="22">
                  <c:v>13.9</c:v>
                </c:pt>
                <c:pt idx="23">
                  <c:v>12.6</c:v>
                </c:pt>
                <c:pt idx="24">
                  <c:v>12</c:v>
                </c:pt>
                <c:pt idx="25">
                  <c:v>10.199999999999999</c:v>
                </c:pt>
                <c:pt idx="26">
                  <c:v>9.5</c:v>
                </c:pt>
                <c:pt idx="27">
                  <c:v>8.4</c:v>
                </c:pt>
                <c:pt idx="28">
                  <c:v>7.4</c:v>
                </c:pt>
                <c:pt idx="29">
                  <c:v>6.5</c:v>
                </c:pt>
                <c:pt idx="30">
                  <c:v>5.3</c:v>
                </c:pt>
                <c:pt idx="31">
                  <c:v>4.5999999999999996</c:v>
                </c:pt>
                <c:pt idx="32">
                  <c:v>3.5</c:v>
                </c:pt>
                <c:pt idx="33">
                  <c:v>2.6</c:v>
                </c:pt>
                <c:pt idx="34">
                  <c:v>1.5</c:v>
                </c:pt>
                <c:pt idx="35">
                  <c:v>0.5</c:v>
                </c:pt>
                <c:pt idx="36">
                  <c:v>-0.5</c:v>
                </c:pt>
                <c:pt idx="37">
                  <c:v>-1.5</c:v>
                </c:pt>
                <c:pt idx="38">
                  <c:v>-2.7</c:v>
                </c:pt>
                <c:pt idx="39">
                  <c:v>-3.3</c:v>
                </c:pt>
                <c:pt idx="40">
                  <c:v>-4.4000000000000004</c:v>
                </c:pt>
                <c:pt idx="41">
                  <c:v>-5.2</c:v>
                </c:pt>
                <c:pt idx="42">
                  <c:v>-6.4</c:v>
                </c:pt>
                <c:pt idx="43">
                  <c:v>-7.2</c:v>
                </c:pt>
                <c:pt idx="44">
                  <c:v>-8.3000000000000007</c:v>
                </c:pt>
                <c:pt idx="45">
                  <c:v>-9.1999999999999993</c:v>
                </c:pt>
                <c:pt idx="46">
                  <c:v>-10.199999999999999</c:v>
                </c:pt>
                <c:pt idx="47">
                  <c:v>-11.3</c:v>
                </c:pt>
                <c:pt idx="48">
                  <c:v>-12.1</c:v>
                </c:pt>
                <c:pt idx="49">
                  <c:v>-13</c:v>
                </c:pt>
                <c:pt idx="50">
                  <c:v>-14.3</c:v>
                </c:pt>
                <c:pt idx="51">
                  <c:v>-15.1</c:v>
                </c:pt>
                <c:pt idx="52">
                  <c:v>-16.100000000000001</c:v>
                </c:pt>
                <c:pt idx="53">
                  <c:v>-17</c:v>
                </c:pt>
                <c:pt idx="54">
                  <c:v>-18</c:v>
                </c:pt>
                <c:pt idx="55">
                  <c:v>-19.100000000000001</c:v>
                </c:pt>
                <c:pt idx="56">
                  <c:v>-19.899999999999999</c:v>
                </c:pt>
                <c:pt idx="57">
                  <c:v>-20.8</c:v>
                </c:pt>
                <c:pt idx="58">
                  <c:v>-21.5</c:v>
                </c:pt>
                <c:pt idx="59">
                  <c:v>-22.3</c:v>
                </c:pt>
                <c:pt idx="60">
                  <c:v>-23</c:v>
                </c:pt>
                <c:pt idx="61">
                  <c:v>-24.3</c:v>
                </c:pt>
                <c:pt idx="62">
                  <c:v>-25.3</c:v>
                </c:pt>
                <c:pt idx="63">
                  <c:v>-26.6</c:v>
                </c:pt>
                <c:pt idx="64">
                  <c:v>-27.4</c:v>
                </c:pt>
                <c:pt idx="65">
                  <c:v>-28.6</c:v>
                </c:pt>
                <c:pt idx="66">
                  <c:v>-29.5</c:v>
                </c:pt>
                <c:pt idx="67">
                  <c:v>-30.4</c:v>
                </c:pt>
                <c:pt idx="68">
                  <c:v>-31.2</c:v>
                </c:pt>
                <c:pt idx="69">
                  <c:v>-32.1</c:v>
                </c:pt>
                <c:pt idx="70">
                  <c:v>-33</c:v>
                </c:pt>
                <c:pt idx="71">
                  <c:v>-33.9</c:v>
                </c:pt>
                <c:pt idx="72">
                  <c:v>-34.9</c:v>
                </c:pt>
                <c:pt idx="73">
                  <c:v>-35.6</c:v>
                </c:pt>
                <c:pt idx="74">
                  <c:v>-36.6</c:v>
                </c:pt>
                <c:pt idx="75">
                  <c:v>-37.4</c:v>
                </c:pt>
                <c:pt idx="76">
                  <c:v>-38.299999999999997</c:v>
                </c:pt>
                <c:pt idx="77">
                  <c:v>-39</c:v>
                </c:pt>
                <c:pt idx="78">
                  <c:v>-39.799999999999997</c:v>
                </c:pt>
                <c:pt idx="79">
                  <c:v>-40.1</c:v>
                </c:pt>
                <c:pt idx="80">
                  <c:v>-40.700000000000003</c:v>
                </c:pt>
                <c:pt idx="81">
                  <c:v>-41.5</c:v>
                </c:pt>
                <c:pt idx="82">
                  <c:v>-42</c:v>
                </c:pt>
                <c:pt idx="83">
                  <c:v>-42.6</c:v>
                </c:pt>
                <c:pt idx="84">
                  <c:v>-42.8</c:v>
                </c:pt>
                <c:pt idx="85">
                  <c:v>-42.9</c:v>
                </c:pt>
                <c:pt idx="86">
                  <c:v>-43.2</c:v>
                </c:pt>
                <c:pt idx="87">
                  <c:v>-43.4</c:v>
                </c:pt>
                <c:pt idx="88">
                  <c:v>-43.6</c:v>
                </c:pt>
                <c:pt idx="89">
                  <c:v>-43.9</c:v>
                </c:pt>
                <c:pt idx="90">
                  <c:v>-43.9</c:v>
                </c:pt>
                <c:pt idx="91">
                  <c:v>-44</c:v>
                </c:pt>
                <c:pt idx="92">
                  <c:v>-44.3</c:v>
                </c:pt>
                <c:pt idx="93">
                  <c:v>-44.5</c:v>
                </c:pt>
                <c:pt idx="94">
                  <c:v>-44.4</c:v>
                </c:pt>
                <c:pt idx="95">
                  <c:v>-44.6</c:v>
                </c:pt>
                <c:pt idx="96">
                  <c:v>-44.6</c:v>
                </c:pt>
                <c:pt idx="97">
                  <c:v>-44.6</c:v>
                </c:pt>
                <c:pt idx="98">
                  <c:v>-44.8</c:v>
                </c:pt>
                <c:pt idx="99">
                  <c:v>-44.7</c:v>
                </c:pt>
                <c:pt idx="100">
                  <c:v>-44.8</c:v>
                </c:pt>
                <c:pt idx="101">
                  <c:v>-44.6</c:v>
                </c:pt>
                <c:pt idx="102">
                  <c:v>-44.9</c:v>
                </c:pt>
                <c:pt idx="103">
                  <c:v>-44.8</c:v>
                </c:pt>
                <c:pt idx="104">
                  <c:v>-45</c:v>
                </c:pt>
                <c:pt idx="105">
                  <c:v>-45</c:v>
                </c:pt>
                <c:pt idx="106">
                  <c:v>-45</c:v>
                </c:pt>
                <c:pt idx="107">
                  <c:v>-44.9</c:v>
                </c:pt>
                <c:pt idx="108">
                  <c:v>-45.1</c:v>
                </c:pt>
                <c:pt idx="109">
                  <c:v>-44.9</c:v>
                </c:pt>
                <c:pt idx="110">
                  <c:v>-45</c:v>
                </c:pt>
                <c:pt idx="111">
                  <c:v>-45</c:v>
                </c:pt>
                <c:pt idx="112">
                  <c:v>-45.2</c:v>
                </c:pt>
                <c:pt idx="113">
                  <c:v>-45.1</c:v>
                </c:pt>
                <c:pt idx="114">
                  <c:v>-45.1</c:v>
                </c:pt>
                <c:pt idx="115">
                  <c:v>-45.1</c:v>
                </c:pt>
                <c:pt idx="116">
                  <c:v>-45.1</c:v>
                </c:pt>
                <c:pt idx="117">
                  <c:v>-45.1</c:v>
                </c:pt>
                <c:pt idx="118">
                  <c:v>-45</c:v>
                </c:pt>
                <c:pt idx="119">
                  <c:v>-45.1</c:v>
                </c:pt>
                <c:pt idx="120">
                  <c:v>-45</c:v>
                </c:pt>
                <c:pt idx="121">
                  <c:v>-45.2</c:v>
                </c:pt>
                <c:pt idx="122">
                  <c:v>-45</c:v>
                </c:pt>
                <c:pt idx="123">
                  <c:v>-45.2</c:v>
                </c:pt>
                <c:pt idx="124">
                  <c:v>-45</c:v>
                </c:pt>
                <c:pt idx="125">
                  <c:v>-45.3</c:v>
                </c:pt>
                <c:pt idx="126">
                  <c:v>-45</c:v>
                </c:pt>
                <c:pt idx="127">
                  <c:v>-45.1</c:v>
                </c:pt>
                <c:pt idx="128">
                  <c:v>-45.1</c:v>
                </c:pt>
                <c:pt idx="129">
                  <c:v>-45</c:v>
                </c:pt>
                <c:pt idx="130">
                  <c:v>-44.9</c:v>
                </c:pt>
                <c:pt idx="131">
                  <c:v>-45</c:v>
                </c:pt>
                <c:pt idx="132">
                  <c:v>-44.9</c:v>
                </c:pt>
                <c:pt idx="133">
                  <c:v>-45.2</c:v>
                </c:pt>
                <c:pt idx="134">
                  <c:v>-45.1</c:v>
                </c:pt>
                <c:pt idx="135">
                  <c:v>-45</c:v>
                </c:pt>
                <c:pt idx="136">
                  <c:v>-45.1</c:v>
                </c:pt>
                <c:pt idx="137">
                  <c:v>-45.2</c:v>
                </c:pt>
                <c:pt idx="138">
                  <c:v>-45</c:v>
                </c:pt>
                <c:pt idx="139">
                  <c:v>-45</c:v>
                </c:pt>
                <c:pt idx="140">
                  <c:v>-45.1</c:v>
                </c:pt>
                <c:pt idx="141">
                  <c:v>-45.1</c:v>
                </c:pt>
                <c:pt idx="142">
                  <c:v>-45.2</c:v>
                </c:pt>
                <c:pt idx="143">
                  <c:v>-45</c:v>
                </c:pt>
                <c:pt idx="144">
                  <c:v>-45.2</c:v>
                </c:pt>
                <c:pt idx="145">
                  <c:v>-45</c:v>
                </c:pt>
                <c:pt idx="146">
                  <c:v>-45.1</c:v>
                </c:pt>
                <c:pt idx="147">
                  <c:v>-44.4</c:v>
                </c:pt>
                <c:pt idx="148">
                  <c:v>-44.4</c:v>
                </c:pt>
                <c:pt idx="149">
                  <c:v>-43.9</c:v>
                </c:pt>
                <c:pt idx="150">
                  <c:v>-43.4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FFED-4203-956D-4CFC3392E9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56290632"/>
        <c:axId val="1456297848"/>
      </c:scatterChart>
      <c:valAx>
        <c:axId val="1456290632"/>
        <c:scaling>
          <c:orientation val="minMax"/>
          <c:max val="3"/>
          <c:min val="1.5"/>
        </c:scaling>
        <c:delete val="0"/>
        <c:axPos val="b"/>
        <c:numFmt formatCode="0.0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6297848"/>
        <c:crossesAt val="-100"/>
        <c:crossBetween val="midCat"/>
        <c:majorUnit val="1"/>
        <c:minorUnit val="0.1"/>
      </c:valAx>
      <c:valAx>
        <c:axId val="1456297848"/>
        <c:scaling>
          <c:orientation val="minMax"/>
          <c:max val="10"/>
          <c:min val="-5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600" b="0" i="0" u="none" strike="noStrike" kern="1200" baseline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0" i="0" baseline="0" dirty="0">
                    <a:effectLst/>
                  </a:rPr>
                  <a:t>Temperature/°C </a:t>
                </a:r>
                <a:endParaRPr lang="en-GB" sz="1600" dirty="0">
                  <a:effectLst/>
                </a:endParaRPr>
              </a:p>
            </c:rich>
          </c:tx>
          <c:layout>
            <c:manualLayout>
              <c:xMode val="edge"/>
              <c:yMode val="edge"/>
              <c:x val="5.3981749823279563E-3"/>
              <c:y val="0.1359468385916228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600" b="0" i="0" u="none" strike="noStrike" kern="1200" baseline="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6290632"/>
        <c:crossesAt val="-50"/>
        <c:crossBetween val="midCat"/>
        <c:majorUnit val="2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0022641585719628"/>
          <c:y val="5.6542351404453843E-2"/>
          <c:w val="0.75032899094176209"/>
          <c:h val="0.69194780166477576"/>
        </c:manualLayout>
      </c:layout>
      <c:scatterChart>
        <c:scatterStyle val="smoothMarker"/>
        <c:varyColors val="0"/>
        <c:ser>
          <c:idx val="0"/>
          <c:order val="0"/>
          <c:tx>
            <c:strRef>
              <c:f>'10Hz'!$A$3</c:f>
              <c:strCache>
                <c:ptCount val="1"/>
                <c:pt idx="0">
                  <c:v>5%Sucrose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tx1"/>
              </a:solidFill>
              <a:ln w="9525">
                <a:noFill/>
              </a:ln>
              <a:effectLst/>
            </c:spPr>
          </c:marker>
          <c:xVal>
            <c:numRef>
              <c:f>'10Hz'!$A$6:$A$200</c:f>
              <c:numCache>
                <c:formatCode>General</c:formatCode>
                <c:ptCount val="195"/>
                <c:pt idx="0">
                  <c:v>0</c:v>
                </c:pt>
                <c:pt idx="1">
                  <c:v>3.3000000000000002E-2</c:v>
                </c:pt>
                <c:pt idx="2">
                  <c:v>6.7000000000000004E-2</c:v>
                </c:pt>
                <c:pt idx="3">
                  <c:v>0.1</c:v>
                </c:pt>
                <c:pt idx="4">
                  <c:v>0.13300000000000001</c:v>
                </c:pt>
                <c:pt idx="5">
                  <c:v>0.16700000000000001</c:v>
                </c:pt>
                <c:pt idx="6">
                  <c:v>0.2</c:v>
                </c:pt>
                <c:pt idx="7">
                  <c:v>0.23300000000000001</c:v>
                </c:pt>
                <c:pt idx="8">
                  <c:v>0.26700000000000002</c:v>
                </c:pt>
                <c:pt idx="9">
                  <c:v>0.3</c:v>
                </c:pt>
                <c:pt idx="10">
                  <c:v>0.33300000000000002</c:v>
                </c:pt>
                <c:pt idx="11">
                  <c:v>0.36699999999999999</c:v>
                </c:pt>
                <c:pt idx="12">
                  <c:v>0.4</c:v>
                </c:pt>
                <c:pt idx="13">
                  <c:v>0.433</c:v>
                </c:pt>
                <c:pt idx="14">
                  <c:v>0.46700000000000003</c:v>
                </c:pt>
                <c:pt idx="15">
                  <c:v>0.5</c:v>
                </c:pt>
                <c:pt idx="16">
                  <c:v>0.53300000000000003</c:v>
                </c:pt>
                <c:pt idx="17">
                  <c:v>0.56699999999999995</c:v>
                </c:pt>
                <c:pt idx="18">
                  <c:v>0.6</c:v>
                </c:pt>
                <c:pt idx="19">
                  <c:v>0.63300000000000001</c:v>
                </c:pt>
                <c:pt idx="20">
                  <c:v>0.66700000000000004</c:v>
                </c:pt>
                <c:pt idx="21">
                  <c:v>0.7</c:v>
                </c:pt>
                <c:pt idx="22">
                  <c:v>0.73299999999999998</c:v>
                </c:pt>
                <c:pt idx="23">
                  <c:v>0.76700000000000002</c:v>
                </c:pt>
                <c:pt idx="24">
                  <c:v>0.8</c:v>
                </c:pt>
                <c:pt idx="25">
                  <c:v>0.83299999999999996</c:v>
                </c:pt>
                <c:pt idx="26">
                  <c:v>0.86699999999999999</c:v>
                </c:pt>
                <c:pt idx="27">
                  <c:v>0.9</c:v>
                </c:pt>
                <c:pt idx="28">
                  <c:v>0.93300000000000005</c:v>
                </c:pt>
                <c:pt idx="29">
                  <c:v>0.96699999999999997</c:v>
                </c:pt>
                <c:pt idx="30">
                  <c:v>1</c:v>
                </c:pt>
                <c:pt idx="31">
                  <c:v>1.0329999999999999</c:v>
                </c:pt>
                <c:pt idx="32">
                  <c:v>1.0669999999999999</c:v>
                </c:pt>
                <c:pt idx="33">
                  <c:v>1.1000000000000001</c:v>
                </c:pt>
                <c:pt idx="34">
                  <c:v>1.133</c:v>
                </c:pt>
                <c:pt idx="35">
                  <c:v>1.167</c:v>
                </c:pt>
                <c:pt idx="36">
                  <c:v>1.2</c:v>
                </c:pt>
                <c:pt idx="37">
                  <c:v>1.2330000000000001</c:v>
                </c:pt>
                <c:pt idx="38">
                  <c:v>1.2669999999999999</c:v>
                </c:pt>
                <c:pt idx="39">
                  <c:v>1.3</c:v>
                </c:pt>
                <c:pt idx="40">
                  <c:v>1.333</c:v>
                </c:pt>
                <c:pt idx="41">
                  <c:v>1.367</c:v>
                </c:pt>
                <c:pt idx="42">
                  <c:v>1.4</c:v>
                </c:pt>
                <c:pt idx="43">
                  <c:v>1.4330000000000001</c:v>
                </c:pt>
                <c:pt idx="44">
                  <c:v>1.4670000000000001</c:v>
                </c:pt>
                <c:pt idx="45">
                  <c:v>1.5</c:v>
                </c:pt>
                <c:pt idx="46">
                  <c:v>1.5329999999999999</c:v>
                </c:pt>
                <c:pt idx="47">
                  <c:v>1.5669999999999999</c:v>
                </c:pt>
                <c:pt idx="48">
                  <c:v>1.6</c:v>
                </c:pt>
                <c:pt idx="49">
                  <c:v>1.633</c:v>
                </c:pt>
                <c:pt idx="50">
                  <c:v>1.667</c:v>
                </c:pt>
                <c:pt idx="51">
                  <c:v>1.7</c:v>
                </c:pt>
                <c:pt idx="52">
                  <c:v>1.7330000000000001</c:v>
                </c:pt>
                <c:pt idx="53">
                  <c:v>1.7669999999999999</c:v>
                </c:pt>
                <c:pt idx="54">
                  <c:v>1.8</c:v>
                </c:pt>
                <c:pt idx="55">
                  <c:v>1.833</c:v>
                </c:pt>
                <c:pt idx="56">
                  <c:v>1.867</c:v>
                </c:pt>
                <c:pt idx="57">
                  <c:v>1.9</c:v>
                </c:pt>
                <c:pt idx="58">
                  <c:v>1.9330000000000001</c:v>
                </c:pt>
                <c:pt idx="59">
                  <c:v>1.9670000000000001</c:v>
                </c:pt>
                <c:pt idx="60">
                  <c:v>2</c:v>
                </c:pt>
                <c:pt idx="61">
                  <c:v>2.0329999999999999</c:v>
                </c:pt>
                <c:pt idx="62">
                  <c:v>2.0670000000000002</c:v>
                </c:pt>
                <c:pt idx="63">
                  <c:v>2.1</c:v>
                </c:pt>
                <c:pt idx="64">
                  <c:v>2.133</c:v>
                </c:pt>
                <c:pt idx="65">
                  <c:v>2.1669999999999998</c:v>
                </c:pt>
                <c:pt idx="66">
                  <c:v>2.2000000000000002</c:v>
                </c:pt>
                <c:pt idx="67">
                  <c:v>2.2330000000000001</c:v>
                </c:pt>
                <c:pt idx="68">
                  <c:v>2.2669999999999999</c:v>
                </c:pt>
                <c:pt idx="69">
                  <c:v>2.2999999999999998</c:v>
                </c:pt>
                <c:pt idx="70">
                  <c:v>2.3330000000000002</c:v>
                </c:pt>
                <c:pt idx="71">
                  <c:v>2.367</c:v>
                </c:pt>
                <c:pt idx="72">
                  <c:v>2.4</c:v>
                </c:pt>
                <c:pt idx="73">
                  <c:v>2.4329999999999998</c:v>
                </c:pt>
                <c:pt idx="74">
                  <c:v>2.4670000000000001</c:v>
                </c:pt>
                <c:pt idx="75">
                  <c:v>2.5</c:v>
                </c:pt>
                <c:pt idx="76">
                  <c:v>2.5329999999999999</c:v>
                </c:pt>
                <c:pt idx="77">
                  <c:v>2.5670000000000002</c:v>
                </c:pt>
                <c:pt idx="78">
                  <c:v>2.6</c:v>
                </c:pt>
                <c:pt idx="79">
                  <c:v>2.633</c:v>
                </c:pt>
                <c:pt idx="80">
                  <c:v>2.6669999999999998</c:v>
                </c:pt>
                <c:pt idx="81">
                  <c:v>2.7</c:v>
                </c:pt>
                <c:pt idx="82">
                  <c:v>2.7330000000000001</c:v>
                </c:pt>
                <c:pt idx="83">
                  <c:v>2.7669999999999999</c:v>
                </c:pt>
                <c:pt idx="84">
                  <c:v>2.8</c:v>
                </c:pt>
                <c:pt idx="85">
                  <c:v>2.8330000000000002</c:v>
                </c:pt>
                <c:pt idx="86">
                  <c:v>2.867</c:v>
                </c:pt>
                <c:pt idx="87">
                  <c:v>2.9</c:v>
                </c:pt>
                <c:pt idx="88">
                  <c:v>2.9329999999999998</c:v>
                </c:pt>
                <c:pt idx="89">
                  <c:v>2.9670000000000001</c:v>
                </c:pt>
                <c:pt idx="90">
                  <c:v>3</c:v>
                </c:pt>
                <c:pt idx="91">
                  <c:v>3.0329999999999999</c:v>
                </c:pt>
                <c:pt idx="92">
                  <c:v>3.0670000000000002</c:v>
                </c:pt>
                <c:pt idx="93">
                  <c:v>3.1</c:v>
                </c:pt>
                <c:pt idx="94">
                  <c:v>3.133</c:v>
                </c:pt>
                <c:pt idx="95">
                  <c:v>3.1669999999999998</c:v>
                </c:pt>
                <c:pt idx="96">
                  <c:v>3.2</c:v>
                </c:pt>
                <c:pt idx="97">
                  <c:v>3.2330000000000001</c:v>
                </c:pt>
                <c:pt idx="98">
                  <c:v>3.2669999999999999</c:v>
                </c:pt>
                <c:pt idx="99">
                  <c:v>3.3</c:v>
                </c:pt>
                <c:pt idx="100">
                  <c:v>3.3330000000000002</c:v>
                </c:pt>
                <c:pt idx="101">
                  <c:v>3.367</c:v>
                </c:pt>
                <c:pt idx="102">
                  <c:v>3.4</c:v>
                </c:pt>
                <c:pt idx="103">
                  <c:v>3.4329999999999998</c:v>
                </c:pt>
                <c:pt idx="104">
                  <c:v>3.4670000000000001</c:v>
                </c:pt>
                <c:pt idx="105">
                  <c:v>3.5</c:v>
                </c:pt>
                <c:pt idx="106">
                  <c:v>3.5329999999999999</c:v>
                </c:pt>
                <c:pt idx="107">
                  <c:v>3.5670000000000002</c:v>
                </c:pt>
                <c:pt idx="108">
                  <c:v>3.6</c:v>
                </c:pt>
                <c:pt idx="109">
                  <c:v>3.633</c:v>
                </c:pt>
                <c:pt idx="110">
                  <c:v>3.6669999999999998</c:v>
                </c:pt>
                <c:pt idx="111">
                  <c:v>3.7</c:v>
                </c:pt>
                <c:pt idx="112">
                  <c:v>3.7330000000000001</c:v>
                </c:pt>
                <c:pt idx="113">
                  <c:v>3.7669999999999999</c:v>
                </c:pt>
                <c:pt idx="114">
                  <c:v>3.8</c:v>
                </c:pt>
                <c:pt idx="115">
                  <c:v>3.8330000000000002</c:v>
                </c:pt>
                <c:pt idx="116">
                  <c:v>3.867</c:v>
                </c:pt>
                <c:pt idx="117">
                  <c:v>3.9</c:v>
                </c:pt>
                <c:pt idx="118">
                  <c:v>3.9329999999999998</c:v>
                </c:pt>
                <c:pt idx="119">
                  <c:v>3.9670000000000001</c:v>
                </c:pt>
                <c:pt idx="120">
                  <c:v>4</c:v>
                </c:pt>
                <c:pt idx="121">
                  <c:v>4.0330000000000004</c:v>
                </c:pt>
                <c:pt idx="122">
                  <c:v>4.0670000000000002</c:v>
                </c:pt>
                <c:pt idx="123">
                  <c:v>4.0999999999999996</c:v>
                </c:pt>
                <c:pt idx="124">
                  <c:v>4.133</c:v>
                </c:pt>
                <c:pt idx="125">
                  <c:v>4.1669999999999998</c:v>
                </c:pt>
                <c:pt idx="126">
                  <c:v>4.2</c:v>
                </c:pt>
                <c:pt idx="127">
                  <c:v>4.2329999999999997</c:v>
                </c:pt>
                <c:pt idx="128">
                  <c:v>4.2670000000000003</c:v>
                </c:pt>
                <c:pt idx="129">
                  <c:v>4.3</c:v>
                </c:pt>
                <c:pt idx="130">
                  <c:v>4.3330000000000002</c:v>
                </c:pt>
                <c:pt idx="131">
                  <c:v>4.367</c:v>
                </c:pt>
                <c:pt idx="132">
                  <c:v>4.4000000000000004</c:v>
                </c:pt>
                <c:pt idx="133">
                  <c:v>4.4329999999999998</c:v>
                </c:pt>
                <c:pt idx="134">
                  <c:v>4.4669999999999996</c:v>
                </c:pt>
                <c:pt idx="135">
                  <c:v>4.5</c:v>
                </c:pt>
                <c:pt idx="136">
                  <c:v>4.5330000000000004</c:v>
                </c:pt>
                <c:pt idx="137">
                  <c:v>4.5670000000000002</c:v>
                </c:pt>
                <c:pt idx="138">
                  <c:v>4.5999999999999996</c:v>
                </c:pt>
                <c:pt idx="139">
                  <c:v>4.633</c:v>
                </c:pt>
                <c:pt idx="140">
                  <c:v>4.6669999999999998</c:v>
                </c:pt>
                <c:pt idx="141">
                  <c:v>4.7</c:v>
                </c:pt>
                <c:pt idx="142">
                  <c:v>4.7329999999999997</c:v>
                </c:pt>
                <c:pt idx="143">
                  <c:v>4.7670000000000003</c:v>
                </c:pt>
                <c:pt idx="144">
                  <c:v>4.8</c:v>
                </c:pt>
                <c:pt idx="145">
                  <c:v>4.8330000000000002</c:v>
                </c:pt>
                <c:pt idx="146">
                  <c:v>4.867</c:v>
                </c:pt>
                <c:pt idx="147">
                  <c:v>4.9000000000000004</c:v>
                </c:pt>
                <c:pt idx="148">
                  <c:v>4.9329999999999998</c:v>
                </c:pt>
                <c:pt idx="149">
                  <c:v>4.9669999999999996</c:v>
                </c:pt>
                <c:pt idx="150">
                  <c:v>5</c:v>
                </c:pt>
              </c:numCache>
            </c:numRef>
          </c:xVal>
          <c:yVal>
            <c:numRef>
              <c:f>'10Hz'!$K$6:$K$200</c:f>
              <c:numCache>
                <c:formatCode>0.00E+00</c:formatCode>
                <c:ptCount val="195"/>
                <c:pt idx="0">
                  <c:v>3.3032249999999999</c:v>
                </c:pt>
                <c:pt idx="1">
                  <c:v>3.2331020000000001</c:v>
                </c:pt>
                <c:pt idx="2">
                  <c:v>3.2320199999999999</c:v>
                </c:pt>
                <c:pt idx="3">
                  <c:v>3.213419</c:v>
                </c:pt>
                <c:pt idx="4">
                  <c:v>3.2028789999999998</c:v>
                </c:pt>
                <c:pt idx="5">
                  <c:v>3.1939449999999998</c:v>
                </c:pt>
                <c:pt idx="6">
                  <c:v>3.1864880000000002</c:v>
                </c:pt>
                <c:pt idx="7">
                  <c:v>-1.9309669999999999E-4</c:v>
                </c:pt>
                <c:pt idx="8">
                  <c:v>3.1746639999999999</c:v>
                </c:pt>
                <c:pt idx="9">
                  <c:v>3.1710449999999999</c:v>
                </c:pt>
                <c:pt idx="10">
                  <c:v>3.168002</c:v>
                </c:pt>
                <c:pt idx="11">
                  <c:v>3.1649039999999999</c:v>
                </c:pt>
                <c:pt idx="12">
                  <c:v>3.1645810000000001</c:v>
                </c:pt>
                <c:pt idx="13">
                  <c:v>3.1613880000000001</c:v>
                </c:pt>
                <c:pt idx="14">
                  <c:v>3.1588039999999999</c:v>
                </c:pt>
                <c:pt idx="15">
                  <c:v>3.1565509999999999</c:v>
                </c:pt>
                <c:pt idx="16">
                  <c:v>3.1534010000000001</c:v>
                </c:pt>
                <c:pt idx="17">
                  <c:v>3.1511719999999999</c:v>
                </c:pt>
                <c:pt idx="18">
                  <c:v>3.141886</c:v>
                </c:pt>
                <c:pt idx="19">
                  <c:v>3.129775</c:v>
                </c:pt>
                <c:pt idx="20">
                  <c:v>3.1126879999999999</c:v>
                </c:pt>
                <c:pt idx="21">
                  <c:v>3.0977380000000001</c:v>
                </c:pt>
                <c:pt idx="22">
                  <c:v>3.0769570000000002</c:v>
                </c:pt>
                <c:pt idx="23">
                  <c:v>3.0589249999999999</c:v>
                </c:pt>
                <c:pt idx="24">
                  <c:v>3.0362629999999999</c:v>
                </c:pt>
                <c:pt idx="25">
                  <c:v>3.018599</c:v>
                </c:pt>
                <c:pt idx="26">
                  <c:v>2.9947620000000001</c:v>
                </c:pt>
                <c:pt idx="27">
                  <c:v>2.9750100000000002</c:v>
                </c:pt>
                <c:pt idx="28">
                  <c:v>2.9516149999999999</c:v>
                </c:pt>
                <c:pt idx="29">
                  <c:v>2.9309449999999999</c:v>
                </c:pt>
                <c:pt idx="30">
                  <c:v>2.907899</c:v>
                </c:pt>
                <c:pt idx="31">
                  <c:v>2.8865430000000001</c:v>
                </c:pt>
                <c:pt idx="32">
                  <c:v>2.864188</c:v>
                </c:pt>
                <c:pt idx="33">
                  <c:v>2.8454359999999999</c:v>
                </c:pt>
                <c:pt idx="34">
                  <c:v>2.8234750000000002</c:v>
                </c:pt>
                <c:pt idx="35">
                  <c:v>2.8035779999999999</c:v>
                </c:pt>
                <c:pt idx="36">
                  <c:v>2.7832219999999999</c:v>
                </c:pt>
                <c:pt idx="37">
                  <c:v>2.7638419999999999</c:v>
                </c:pt>
                <c:pt idx="38">
                  <c:v>2.7446600000000001</c:v>
                </c:pt>
                <c:pt idx="39">
                  <c:v>2.7265640000000002</c:v>
                </c:pt>
                <c:pt idx="40">
                  <c:v>2.7092320000000001</c:v>
                </c:pt>
                <c:pt idx="41">
                  <c:v>2.6931080000000001</c:v>
                </c:pt>
                <c:pt idx="42">
                  <c:v>2.674191</c:v>
                </c:pt>
                <c:pt idx="43">
                  <c:v>2.6512959999999999</c:v>
                </c:pt>
                <c:pt idx="44">
                  <c:v>2.6325789999999998</c:v>
                </c:pt>
                <c:pt idx="45">
                  <c:v>2.616924</c:v>
                </c:pt>
                <c:pt idx="46">
                  <c:v>2.6025390000000002</c:v>
                </c:pt>
                <c:pt idx="47">
                  <c:v>2.5895869999999999</c:v>
                </c:pt>
                <c:pt idx="48">
                  <c:v>2.5756290000000002</c:v>
                </c:pt>
                <c:pt idx="49">
                  <c:v>2.5644809999999998</c:v>
                </c:pt>
                <c:pt idx="50">
                  <c:v>2.5525229999999999</c:v>
                </c:pt>
                <c:pt idx="51">
                  <c:v>2.5422660000000001</c:v>
                </c:pt>
                <c:pt idx="52">
                  <c:v>2.532915</c:v>
                </c:pt>
                <c:pt idx="53">
                  <c:v>2.5245259999999998</c:v>
                </c:pt>
                <c:pt idx="54">
                  <c:v>2.519263</c:v>
                </c:pt>
                <c:pt idx="55">
                  <c:v>2.5138340000000001</c:v>
                </c:pt>
                <c:pt idx="56">
                  <c:v>2.5079039999999999</c:v>
                </c:pt>
                <c:pt idx="57">
                  <c:v>2.5022180000000001</c:v>
                </c:pt>
                <c:pt idx="58">
                  <c:v>2.4974590000000001</c:v>
                </c:pt>
                <c:pt idx="59">
                  <c:v>2.4943430000000002</c:v>
                </c:pt>
                <c:pt idx="60">
                  <c:v>2.7962769999999999</c:v>
                </c:pt>
                <c:pt idx="61">
                  <c:v>2.746909</c:v>
                </c:pt>
                <c:pt idx="62">
                  <c:v>2.7459660000000001</c:v>
                </c:pt>
                <c:pt idx="63">
                  <c:v>2.7639109999999998</c:v>
                </c:pt>
                <c:pt idx="64">
                  <c:v>2.7834310000000002</c:v>
                </c:pt>
                <c:pt idx="65">
                  <c:v>2.7781319999999998</c:v>
                </c:pt>
                <c:pt idx="66">
                  <c:v>2.7094779999999998</c:v>
                </c:pt>
                <c:pt idx="67">
                  <c:v>2.589591</c:v>
                </c:pt>
                <c:pt idx="68">
                  <c:v>2.471098</c:v>
                </c:pt>
                <c:pt idx="69">
                  <c:v>2.1623039999999998</c:v>
                </c:pt>
                <c:pt idx="70">
                  <c:v>1.7413050000000001</c:v>
                </c:pt>
                <c:pt idx="71">
                  <c:v>1.528721</c:v>
                </c:pt>
                <c:pt idx="72">
                  <c:v>1.4422079999999999</c:v>
                </c:pt>
                <c:pt idx="73">
                  <c:v>1.407111</c:v>
                </c:pt>
                <c:pt idx="74">
                  <c:v>1.391826</c:v>
                </c:pt>
                <c:pt idx="75">
                  <c:v>1.383775</c:v>
                </c:pt>
                <c:pt idx="76">
                  <c:v>1.378301</c:v>
                </c:pt>
                <c:pt idx="77">
                  <c:v>1.3726560000000001</c:v>
                </c:pt>
                <c:pt idx="78">
                  <c:v>1.3678170000000001</c:v>
                </c:pt>
                <c:pt idx="79">
                  <c:v>1.3644259999999999</c:v>
                </c:pt>
                <c:pt idx="80">
                  <c:v>1.362285</c:v>
                </c:pt>
                <c:pt idx="81">
                  <c:v>1.3598490000000001</c:v>
                </c:pt>
                <c:pt idx="82">
                  <c:v>1.3577650000000001</c:v>
                </c:pt>
                <c:pt idx="83">
                  <c:v>1.3557399999999999</c:v>
                </c:pt>
                <c:pt idx="84">
                  <c:v>1.354163</c:v>
                </c:pt>
                <c:pt idx="85">
                  <c:v>1.3529949999999999</c:v>
                </c:pt>
                <c:pt idx="86">
                  <c:v>1.3518680000000001</c:v>
                </c:pt>
                <c:pt idx="87">
                  <c:v>1.3509800000000001</c:v>
                </c:pt>
                <c:pt idx="88">
                  <c:v>1.3501840000000001</c:v>
                </c:pt>
                <c:pt idx="89">
                  <c:v>1.3492930000000001</c:v>
                </c:pt>
                <c:pt idx="90">
                  <c:v>1.3485959999999999</c:v>
                </c:pt>
                <c:pt idx="91">
                  <c:v>1.3480019999999999</c:v>
                </c:pt>
                <c:pt idx="92">
                  <c:v>1.347577</c:v>
                </c:pt>
                <c:pt idx="93">
                  <c:v>1.3469169999999999</c:v>
                </c:pt>
                <c:pt idx="94">
                  <c:v>1.3465750000000001</c:v>
                </c:pt>
                <c:pt idx="95">
                  <c:v>1.345885</c:v>
                </c:pt>
                <c:pt idx="96">
                  <c:v>1.3455889999999999</c:v>
                </c:pt>
                <c:pt idx="97">
                  <c:v>1.345424</c:v>
                </c:pt>
                <c:pt idx="98">
                  <c:v>1.3448640000000001</c:v>
                </c:pt>
                <c:pt idx="99">
                  <c:v>1.344787</c:v>
                </c:pt>
                <c:pt idx="100">
                  <c:v>1.344204</c:v>
                </c:pt>
                <c:pt idx="101">
                  <c:v>1.344093</c:v>
                </c:pt>
                <c:pt idx="102">
                  <c:v>1.3438570000000001</c:v>
                </c:pt>
                <c:pt idx="103">
                  <c:v>1.344122</c:v>
                </c:pt>
                <c:pt idx="104">
                  <c:v>1.343442</c:v>
                </c:pt>
                <c:pt idx="105">
                  <c:v>1.3433379999999999</c:v>
                </c:pt>
                <c:pt idx="106">
                  <c:v>1.343383</c:v>
                </c:pt>
                <c:pt idx="107">
                  <c:v>1.3430200000000001</c:v>
                </c:pt>
                <c:pt idx="108">
                  <c:v>1.342843</c:v>
                </c:pt>
                <c:pt idx="109">
                  <c:v>1.3426290000000001</c:v>
                </c:pt>
                <c:pt idx="110">
                  <c:v>1.3425370000000001</c:v>
                </c:pt>
                <c:pt idx="111">
                  <c:v>1.3428880000000001</c:v>
                </c:pt>
                <c:pt idx="112">
                  <c:v>1.342268</c:v>
                </c:pt>
                <c:pt idx="113">
                  <c:v>1.342033</c:v>
                </c:pt>
                <c:pt idx="114">
                  <c:v>1.3420259999999999</c:v>
                </c:pt>
                <c:pt idx="115">
                  <c:v>1.3421019999999999</c:v>
                </c:pt>
                <c:pt idx="116">
                  <c:v>1.341877</c:v>
                </c:pt>
                <c:pt idx="117">
                  <c:v>1.341639</c:v>
                </c:pt>
                <c:pt idx="118">
                  <c:v>1.341488</c:v>
                </c:pt>
                <c:pt idx="119">
                  <c:v>1.3417030000000001</c:v>
                </c:pt>
                <c:pt idx="120">
                  <c:v>1.3415760000000001</c:v>
                </c:pt>
                <c:pt idx="121">
                  <c:v>1.341542</c:v>
                </c:pt>
                <c:pt idx="122">
                  <c:v>1.3411660000000001</c:v>
                </c:pt>
                <c:pt idx="123">
                  <c:v>1.3414919999999999</c:v>
                </c:pt>
                <c:pt idx="124">
                  <c:v>1.3412710000000001</c:v>
                </c:pt>
                <c:pt idx="125">
                  <c:v>1.3412729999999999</c:v>
                </c:pt>
                <c:pt idx="126">
                  <c:v>1.3416360000000001</c:v>
                </c:pt>
                <c:pt idx="127">
                  <c:v>1.3412809999999999</c:v>
                </c:pt>
                <c:pt idx="128">
                  <c:v>1.3409120000000001</c:v>
                </c:pt>
                <c:pt idx="129">
                  <c:v>1.340962</c:v>
                </c:pt>
                <c:pt idx="130">
                  <c:v>1.3411869999999999</c:v>
                </c:pt>
                <c:pt idx="131">
                  <c:v>1.3411729999999999</c:v>
                </c:pt>
                <c:pt idx="132">
                  <c:v>1.3408340000000001</c:v>
                </c:pt>
                <c:pt idx="133">
                  <c:v>1.3407770000000001</c:v>
                </c:pt>
                <c:pt idx="134">
                  <c:v>1.3406549999999999</c:v>
                </c:pt>
                <c:pt idx="135">
                  <c:v>1.340606</c:v>
                </c:pt>
                <c:pt idx="136">
                  <c:v>1.3406290000000001</c:v>
                </c:pt>
                <c:pt idx="137">
                  <c:v>1.3406210000000001</c:v>
                </c:pt>
                <c:pt idx="138">
                  <c:v>1.340565</c:v>
                </c:pt>
                <c:pt idx="139">
                  <c:v>1.3404929999999999</c:v>
                </c:pt>
                <c:pt idx="140">
                  <c:v>1.340614</c:v>
                </c:pt>
                <c:pt idx="141">
                  <c:v>1.340657</c:v>
                </c:pt>
                <c:pt idx="142">
                  <c:v>1.3406</c:v>
                </c:pt>
                <c:pt idx="143">
                  <c:v>1.3407169999999999</c:v>
                </c:pt>
                <c:pt idx="144">
                  <c:v>1.3408389999999999</c:v>
                </c:pt>
                <c:pt idx="145">
                  <c:v>1.3405320000000001</c:v>
                </c:pt>
                <c:pt idx="146">
                  <c:v>1.3402959999999999</c:v>
                </c:pt>
                <c:pt idx="147">
                  <c:v>1.340317</c:v>
                </c:pt>
                <c:pt idx="148">
                  <c:v>1.3404990000000001</c:v>
                </c:pt>
                <c:pt idx="149">
                  <c:v>1.340462</c:v>
                </c:pt>
                <c:pt idx="150">
                  <c:v>1.3405959999999999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2B20-41F0-B969-39EE04C36D8C}"/>
            </c:ext>
          </c:extLst>
        </c:ser>
        <c:ser>
          <c:idx val="1"/>
          <c:order val="1"/>
          <c:tx>
            <c:strRef>
              <c:f>'10Hz'!$M$3</c:f>
              <c:strCache>
                <c:ptCount val="1"/>
                <c:pt idx="0">
                  <c:v>5%Sucrose in 0.13% NaCl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'10Hz'!$M$6:$M$200</c:f>
              <c:numCache>
                <c:formatCode>General</c:formatCode>
                <c:ptCount val="195"/>
                <c:pt idx="0">
                  <c:v>0</c:v>
                </c:pt>
                <c:pt idx="1">
                  <c:v>3.3000000000000002E-2</c:v>
                </c:pt>
                <c:pt idx="2">
                  <c:v>6.7000000000000004E-2</c:v>
                </c:pt>
                <c:pt idx="3">
                  <c:v>0.1</c:v>
                </c:pt>
                <c:pt idx="4">
                  <c:v>0.13300000000000001</c:v>
                </c:pt>
                <c:pt idx="5">
                  <c:v>0.16700000000000001</c:v>
                </c:pt>
                <c:pt idx="6">
                  <c:v>0.2</c:v>
                </c:pt>
                <c:pt idx="7">
                  <c:v>0.23300000000000001</c:v>
                </c:pt>
                <c:pt idx="8">
                  <c:v>0.26700000000000002</c:v>
                </c:pt>
                <c:pt idx="9">
                  <c:v>0.3</c:v>
                </c:pt>
                <c:pt idx="10">
                  <c:v>0.33300000000000002</c:v>
                </c:pt>
                <c:pt idx="11">
                  <c:v>0.36699999999999999</c:v>
                </c:pt>
                <c:pt idx="12">
                  <c:v>0.4</c:v>
                </c:pt>
                <c:pt idx="13">
                  <c:v>0.433</c:v>
                </c:pt>
                <c:pt idx="14">
                  <c:v>0.46700000000000003</c:v>
                </c:pt>
                <c:pt idx="15">
                  <c:v>0.5</c:v>
                </c:pt>
                <c:pt idx="16">
                  <c:v>0.53300000000000003</c:v>
                </c:pt>
                <c:pt idx="17">
                  <c:v>0.56699999999999995</c:v>
                </c:pt>
                <c:pt idx="18">
                  <c:v>0.6</c:v>
                </c:pt>
                <c:pt idx="19">
                  <c:v>0.63300000000000001</c:v>
                </c:pt>
                <c:pt idx="20">
                  <c:v>0.66700000000000004</c:v>
                </c:pt>
                <c:pt idx="21">
                  <c:v>0.7</c:v>
                </c:pt>
                <c:pt idx="22">
                  <c:v>0.73299999999999998</c:v>
                </c:pt>
                <c:pt idx="23">
                  <c:v>0.76700000000000002</c:v>
                </c:pt>
                <c:pt idx="24">
                  <c:v>0.8</c:v>
                </c:pt>
                <c:pt idx="25">
                  <c:v>0.83299999999999996</c:v>
                </c:pt>
                <c:pt idx="26">
                  <c:v>0.86699999999999999</c:v>
                </c:pt>
                <c:pt idx="27">
                  <c:v>0.9</c:v>
                </c:pt>
                <c:pt idx="28">
                  <c:v>0.93300000000000005</c:v>
                </c:pt>
                <c:pt idx="29">
                  <c:v>0.96699999999999997</c:v>
                </c:pt>
                <c:pt idx="30">
                  <c:v>1</c:v>
                </c:pt>
                <c:pt idx="31">
                  <c:v>1.0329999999999999</c:v>
                </c:pt>
                <c:pt idx="32">
                  <c:v>1.0669999999999999</c:v>
                </c:pt>
                <c:pt idx="33">
                  <c:v>1.1000000000000001</c:v>
                </c:pt>
                <c:pt idx="34">
                  <c:v>1.133</c:v>
                </c:pt>
                <c:pt idx="35">
                  <c:v>1.167</c:v>
                </c:pt>
                <c:pt idx="36">
                  <c:v>1.2</c:v>
                </c:pt>
                <c:pt idx="37">
                  <c:v>1.2330000000000001</c:v>
                </c:pt>
                <c:pt idx="38">
                  <c:v>1.2669999999999999</c:v>
                </c:pt>
                <c:pt idx="39">
                  <c:v>1.3</c:v>
                </c:pt>
                <c:pt idx="40">
                  <c:v>1.333</c:v>
                </c:pt>
                <c:pt idx="41">
                  <c:v>1.367</c:v>
                </c:pt>
                <c:pt idx="42">
                  <c:v>1.4</c:v>
                </c:pt>
                <c:pt idx="43">
                  <c:v>1.4330000000000001</c:v>
                </c:pt>
                <c:pt idx="44">
                  <c:v>1.4670000000000001</c:v>
                </c:pt>
                <c:pt idx="45">
                  <c:v>1.5</c:v>
                </c:pt>
                <c:pt idx="46">
                  <c:v>1.5329999999999999</c:v>
                </c:pt>
                <c:pt idx="47">
                  <c:v>1.5669999999999999</c:v>
                </c:pt>
                <c:pt idx="48">
                  <c:v>1.6</c:v>
                </c:pt>
                <c:pt idx="49">
                  <c:v>1.633</c:v>
                </c:pt>
                <c:pt idx="50">
                  <c:v>1.667</c:v>
                </c:pt>
                <c:pt idx="51">
                  <c:v>1.7</c:v>
                </c:pt>
                <c:pt idx="52">
                  <c:v>1.7330000000000001</c:v>
                </c:pt>
                <c:pt idx="53">
                  <c:v>1.7669999999999999</c:v>
                </c:pt>
                <c:pt idx="54">
                  <c:v>1.8</c:v>
                </c:pt>
                <c:pt idx="55">
                  <c:v>1.833</c:v>
                </c:pt>
                <c:pt idx="56">
                  <c:v>1.867</c:v>
                </c:pt>
                <c:pt idx="57">
                  <c:v>1.9</c:v>
                </c:pt>
                <c:pt idx="58">
                  <c:v>1.9330000000000001</c:v>
                </c:pt>
                <c:pt idx="59">
                  <c:v>1.9670000000000001</c:v>
                </c:pt>
                <c:pt idx="60">
                  <c:v>2</c:v>
                </c:pt>
                <c:pt idx="61">
                  <c:v>2.0329999999999999</c:v>
                </c:pt>
                <c:pt idx="62">
                  <c:v>2.0670000000000002</c:v>
                </c:pt>
                <c:pt idx="63">
                  <c:v>2.1</c:v>
                </c:pt>
                <c:pt idx="64">
                  <c:v>2.133</c:v>
                </c:pt>
                <c:pt idx="65">
                  <c:v>2.1669999999999998</c:v>
                </c:pt>
                <c:pt idx="66">
                  <c:v>2.2000000000000002</c:v>
                </c:pt>
                <c:pt idx="67">
                  <c:v>2.2330000000000001</c:v>
                </c:pt>
                <c:pt idx="68">
                  <c:v>2.2669999999999999</c:v>
                </c:pt>
                <c:pt idx="69">
                  <c:v>2.2999999999999998</c:v>
                </c:pt>
                <c:pt idx="70">
                  <c:v>2.3330000000000002</c:v>
                </c:pt>
                <c:pt idx="71">
                  <c:v>2.367</c:v>
                </c:pt>
                <c:pt idx="72">
                  <c:v>2.4</c:v>
                </c:pt>
                <c:pt idx="73">
                  <c:v>2.4329999999999998</c:v>
                </c:pt>
                <c:pt idx="74">
                  <c:v>2.4670000000000001</c:v>
                </c:pt>
                <c:pt idx="75">
                  <c:v>2.5</c:v>
                </c:pt>
                <c:pt idx="76">
                  <c:v>2.5329999999999999</c:v>
                </c:pt>
                <c:pt idx="77">
                  <c:v>2.5670000000000002</c:v>
                </c:pt>
                <c:pt idx="78">
                  <c:v>2.6</c:v>
                </c:pt>
                <c:pt idx="79">
                  <c:v>2.633</c:v>
                </c:pt>
                <c:pt idx="80">
                  <c:v>2.6669999999999998</c:v>
                </c:pt>
                <c:pt idx="81">
                  <c:v>2.7</c:v>
                </c:pt>
                <c:pt idx="82">
                  <c:v>2.7330000000000001</c:v>
                </c:pt>
                <c:pt idx="83">
                  <c:v>2.7669999999999999</c:v>
                </c:pt>
                <c:pt idx="84">
                  <c:v>2.8</c:v>
                </c:pt>
                <c:pt idx="85">
                  <c:v>2.8330000000000002</c:v>
                </c:pt>
                <c:pt idx="86">
                  <c:v>2.867</c:v>
                </c:pt>
                <c:pt idx="87">
                  <c:v>2.9</c:v>
                </c:pt>
                <c:pt idx="88">
                  <c:v>2.9329999999999998</c:v>
                </c:pt>
                <c:pt idx="89">
                  <c:v>2.9670000000000001</c:v>
                </c:pt>
                <c:pt idx="90">
                  <c:v>3</c:v>
                </c:pt>
                <c:pt idx="91">
                  <c:v>3.0329999999999999</c:v>
                </c:pt>
                <c:pt idx="92">
                  <c:v>3.0670000000000002</c:v>
                </c:pt>
                <c:pt idx="93">
                  <c:v>3.1</c:v>
                </c:pt>
                <c:pt idx="94">
                  <c:v>3.133</c:v>
                </c:pt>
                <c:pt idx="95">
                  <c:v>3.1669999999999998</c:v>
                </c:pt>
                <c:pt idx="96">
                  <c:v>3.2</c:v>
                </c:pt>
                <c:pt idx="97">
                  <c:v>3.2330000000000001</c:v>
                </c:pt>
                <c:pt idx="98">
                  <c:v>3.2669999999999999</c:v>
                </c:pt>
                <c:pt idx="99">
                  <c:v>3.3</c:v>
                </c:pt>
                <c:pt idx="100">
                  <c:v>3.3330000000000002</c:v>
                </c:pt>
                <c:pt idx="101">
                  <c:v>3.367</c:v>
                </c:pt>
                <c:pt idx="102">
                  <c:v>3.4</c:v>
                </c:pt>
                <c:pt idx="103">
                  <c:v>3.4329999999999998</c:v>
                </c:pt>
                <c:pt idx="104">
                  <c:v>3.4670000000000001</c:v>
                </c:pt>
                <c:pt idx="105">
                  <c:v>3.5</c:v>
                </c:pt>
                <c:pt idx="106">
                  <c:v>3.5329999999999999</c:v>
                </c:pt>
                <c:pt idx="107">
                  <c:v>3.5670000000000002</c:v>
                </c:pt>
                <c:pt idx="108">
                  <c:v>3.6</c:v>
                </c:pt>
                <c:pt idx="109">
                  <c:v>3.633</c:v>
                </c:pt>
                <c:pt idx="110">
                  <c:v>3.6669999999999998</c:v>
                </c:pt>
                <c:pt idx="111">
                  <c:v>3.7</c:v>
                </c:pt>
                <c:pt idx="112">
                  <c:v>3.7330000000000001</c:v>
                </c:pt>
                <c:pt idx="113">
                  <c:v>3.7669999999999999</c:v>
                </c:pt>
                <c:pt idx="114">
                  <c:v>3.8</c:v>
                </c:pt>
                <c:pt idx="115">
                  <c:v>3.8330000000000002</c:v>
                </c:pt>
                <c:pt idx="116">
                  <c:v>3.867</c:v>
                </c:pt>
                <c:pt idx="117">
                  <c:v>3.9</c:v>
                </c:pt>
                <c:pt idx="118">
                  <c:v>3.9329999999999998</c:v>
                </c:pt>
                <c:pt idx="119">
                  <c:v>3.9670000000000001</c:v>
                </c:pt>
                <c:pt idx="120">
                  <c:v>4</c:v>
                </c:pt>
                <c:pt idx="121">
                  <c:v>4.0330000000000004</c:v>
                </c:pt>
                <c:pt idx="122">
                  <c:v>4.0670000000000002</c:v>
                </c:pt>
                <c:pt idx="123">
                  <c:v>4.0999999999999996</c:v>
                </c:pt>
                <c:pt idx="124">
                  <c:v>4.133</c:v>
                </c:pt>
                <c:pt idx="125">
                  <c:v>4.1669999999999998</c:v>
                </c:pt>
                <c:pt idx="126">
                  <c:v>4.2</c:v>
                </c:pt>
                <c:pt idx="127">
                  <c:v>4.2329999999999997</c:v>
                </c:pt>
                <c:pt idx="128">
                  <c:v>4.2670000000000003</c:v>
                </c:pt>
                <c:pt idx="129">
                  <c:v>4.3</c:v>
                </c:pt>
                <c:pt idx="130">
                  <c:v>4.3330000000000002</c:v>
                </c:pt>
                <c:pt idx="131">
                  <c:v>4.367</c:v>
                </c:pt>
                <c:pt idx="132">
                  <c:v>4.4000000000000004</c:v>
                </c:pt>
                <c:pt idx="133">
                  <c:v>4.4329999999999998</c:v>
                </c:pt>
                <c:pt idx="134">
                  <c:v>4.4669999999999996</c:v>
                </c:pt>
                <c:pt idx="135">
                  <c:v>4.5</c:v>
                </c:pt>
                <c:pt idx="136">
                  <c:v>4.5330000000000004</c:v>
                </c:pt>
                <c:pt idx="137">
                  <c:v>4.5670000000000002</c:v>
                </c:pt>
                <c:pt idx="138">
                  <c:v>4.5999999999999996</c:v>
                </c:pt>
                <c:pt idx="139">
                  <c:v>4.633</c:v>
                </c:pt>
                <c:pt idx="140">
                  <c:v>4.6669999999999998</c:v>
                </c:pt>
                <c:pt idx="141">
                  <c:v>4.7</c:v>
                </c:pt>
                <c:pt idx="142">
                  <c:v>4.7329999999999997</c:v>
                </c:pt>
                <c:pt idx="143">
                  <c:v>4.7670000000000003</c:v>
                </c:pt>
                <c:pt idx="144">
                  <c:v>4.8</c:v>
                </c:pt>
                <c:pt idx="145">
                  <c:v>4.8330000000000002</c:v>
                </c:pt>
                <c:pt idx="146">
                  <c:v>4.867</c:v>
                </c:pt>
                <c:pt idx="147">
                  <c:v>4.9000000000000004</c:v>
                </c:pt>
                <c:pt idx="148">
                  <c:v>4.9329999999999998</c:v>
                </c:pt>
                <c:pt idx="149">
                  <c:v>4.9669999999999996</c:v>
                </c:pt>
                <c:pt idx="150">
                  <c:v>5</c:v>
                </c:pt>
              </c:numCache>
            </c:numRef>
          </c:xVal>
          <c:yVal>
            <c:numRef>
              <c:f>'10Hz'!$W$6:$W$200</c:f>
              <c:numCache>
                <c:formatCode>0.00E+00</c:formatCode>
                <c:ptCount val="195"/>
                <c:pt idx="0">
                  <c:v>3.582992</c:v>
                </c:pt>
                <c:pt idx="1">
                  <c:v>3.4563410000000001</c:v>
                </c:pt>
                <c:pt idx="2">
                  <c:v>3.5786180000000001</c:v>
                </c:pt>
                <c:pt idx="3">
                  <c:v>3.5875810000000001</c:v>
                </c:pt>
                <c:pt idx="4">
                  <c:v>3.5864440000000002</c:v>
                </c:pt>
                <c:pt idx="5">
                  <c:v>3.5882860000000001</c:v>
                </c:pt>
                <c:pt idx="6">
                  <c:v>3.5841599999999998</c:v>
                </c:pt>
                <c:pt idx="7">
                  <c:v>3.5642480000000001</c:v>
                </c:pt>
                <c:pt idx="8">
                  <c:v>3.5405259999999998</c:v>
                </c:pt>
                <c:pt idx="9">
                  <c:v>3.547469</c:v>
                </c:pt>
                <c:pt idx="10">
                  <c:v>3.5364</c:v>
                </c:pt>
                <c:pt idx="11">
                  <c:v>3.528168</c:v>
                </c:pt>
                <c:pt idx="12">
                  <c:v>3.5109140000000001</c:v>
                </c:pt>
                <c:pt idx="13">
                  <c:v>3.4718800000000001</c:v>
                </c:pt>
                <c:pt idx="14">
                  <c:v>3.5038849999999999</c:v>
                </c:pt>
                <c:pt idx="15">
                  <c:v>3.5188510000000002</c:v>
                </c:pt>
                <c:pt idx="16">
                  <c:v>3.4776189999999998</c:v>
                </c:pt>
                <c:pt idx="17">
                  <c:v>3.483733</c:v>
                </c:pt>
                <c:pt idx="18">
                  <c:v>3.4969739999999998</c:v>
                </c:pt>
                <c:pt idx="19">
                  <c:v>3.576012</c:v>
                </c:pt>
                <c:pt idx="20">
                  <c:v>3.5743559999999999</c:v>
                </c:pt>
                <c:pt idx="21">
                  <c:v>3.5510190000000001</c:v>
                </c:pt>
                <c:pt idx="22">
                  <c:v>3.566262</c:v>
                </c:pt>
                <c:pt idx="23">
                  <c:v>3.5042770000000001</c:v>
                </c:pt>
                <c:pt idx="24">
                  <c:v>3.505055</c:v>
                </c:pt>
                <c:pt idx="25">
                  <c:v>3.4849600000000001</c:v>
                </c:pt>
                <c:pt idx="26">
                  <c:v>3.4799600000000002</c:v>
                </c:pt>
                <c:pt idx="27">
                  <c:v>3.4850989999999999</c:v>
                </c:pt>
                <c:pt idx="28">
                  <c:v>3.4823390000000001</c:v>
                </c:pt>
                <c:pt idx="29">
                  <c:v>3.500184</c:v>
                </c:pt>
                <c:pt idx="30">
                  <c:v>3.4885799999999998</c:v>
                </c:pt>
                <c:pt idx="31">
                  <c:v>3.4067759999999998</c:v>
                </c:pt>
                <c:pt idx="32">
                  <c:v>3.4103349999999999</c:v>
                </c:pt>
                <c:pt idx="33">
                  <c:v>3.4534919999999998</c:v>
                </c:pt>
                <c:pt idx="34">
                  <c:v>3.39994</c:v>
                </c:pt>
                <c:pt idx="35">
                  <c:v>3.369602</c:v>
                </c:pt>
                <c:pt idx="36">
                  <c:v>3.3673229999999998</c:v>
                </c:pt>
                <c:pt idx="37">
                  <c:v>3.3486509999999998</c:v>
                </c:pt>
                <c:pt idx="38">
                  <c:v>3.329412</c:v>
                </c:pt>
                <c:pt idx="39">
                  <c:v>3.318171</c:v>
                </c:pt>
                <c:pt idx="40">
                  <c:v>3.3069649999999999</c:v>
                </c:pt>
                <c:pt idx="41">
                  <c:v>3.2961469999999999</c:v>
                </c:pt>
                <c:pt idx="42">
                  <c:v>3.2843200000000001</c:v>
                </c:pt>
                <c:pt idx="43">
                  <c:v>3.2730790000000001</c:v>
                </c:pt>
                <c:pt idx="44">
                  <c:v>3.2580100000000001</c:v>
                </c:pt>
                <c:pt idx="45">
                  <c:v>3.2434980000000002</c:v>
                </c:pt>
                <c:pt idx="46">
                  <c:v>3.2295280000000002</c:v>
                </c:pt>
                <c:pt idx="47">
                  <c:v>3.2156929999999999</c:v>
                </c:pt>
                <c:pt idx="48">
                  <c:v>3.2008200000000002</c:v>
                </c:pt>
                <c:pt idx="49">
                  <c:v>3.1873390000000001</c:v>
                </c:pt>
                <c:pt idx="50">
                  <c:v>3.1718139999999999</c:v>
                </c:pt>
                <c:pt idx="51">
                  <c:v>3.157753</c:v>
                </c:pt>
                <c:pt idx="52">
                  <c:v>3.2074199999999999</c:v>
                </c:pt>
                <c:pt idx="53">
                  <c:v>3.2216649999999998</c:v>
                </c:pt>
                <c:pt idx="54">
                  <c:v>3.229832</c:v>
                </c:pt>
                <c:pt idx="55">
                  <c:v>3.2275049999999998</c:v>
                </c:pt>
                <c:pt idx="56">
                  <c:v>3.2202999999999999</c:v>
                </c:pt>
                <c:pt idx="57">
                  <c:v>3.1815920000000002</c:v>
                </c:pt>
                <c:pt idx="58">
                  <c:v>3.1887840000000001</c:v>
                </c:pt>
                <c:pt idx="59">
                  <c:v>3.19015</c:v>
                </c:pt>
                <c:pt idx="60">
                  <c:v>3.190347</c:v>
                </c:pt>
                <c:pt idx="61">
                  <c:v>3.192024</c:v>
                </c:pt>
                <c:pt idx="62">
                  <c:v>3.1942750000000002</c:v>
                </c:pt>
                <c:pt idx="63">
                  <c:v>3.1904309999999998</c:v>
                </c:pt>
                <c:pt idx="64">
                  <c:v>3.1169470000000001</c:v>
                </c:pt>
                <c:pt idx="65">
                  <c:v>2.9383900000000001</c:v>
                </c:pt>
                <c:pt idx="66">
                  <c:v>2.8554729999999999</c:v>
                </c:pt>
                <c:pt idx="67">
                  <c:v>2.7995909999999999</c:v>
                </c:pt>
                <c:pt idx="68">
                  <c:v>2.7590819999999998</c:v>
                </c:pt>
                <c:pt idx="69">
                  <c:v>2.7256939999999998</c:v>
                </c:pt>
                <c:pt idx="70">
                  <c:v>2.6978949999999999</c:v>
                </c:pt>
                <c:pt idx="71">
                  <c:v>2.6718220000000001</c:v>
                </c:pt>
                <c:pt idx="72">
                  <c:v>2.6540319999999999</c:v>
                </c:pt>
                <c:pt idx="73">
                  <c:v>2.633883</c:v>
                </c:pt>
                <c:pt idx="74">
                  <c:v>2.6147390000000001</c:v>
                </c:pt>
                <c:pt idx="75">
                  <c:v>2.5962000000000001</c:v>
                </c:pt>
                <c:pt idx="76">
                  <c:v>2.5769060000000001</c:v>
                </c:pt>
                <c:pt idx="77">
                  <c:v>2.5579879999999999</c:v>
                </c:pt>
                <c:pt idx="78">
                  <c:v>2.5395080000000001</c:v>
                </c:pt>
                <c:pt idx="79">
                  <c:v>2.5233020000000002</c:v>
                </c:pt>
                <c:pt idx="80">
                  <c:v>2.5080049999999998</c:v>
                </c:pt>
                <c:pt idx="81">
                  <c:v>2.4932210000000001</c:v>
                </c:pt>
                <c:pt idx="82">
                  <c:v>2.4796900000000002</c:v>
                </c:pt>
                <c:pt idx="83">
                  <c:v>2.4680219999999999</c:v>
                </c:pt>
                <c:pt idx="84">
                  <c:v>2.4579789999999999</c:v>
                </c:pt>
                <c:pt idx="85">
                  <c:v>2.4492400000000001</c:v>
                </c:pt>
                <c:pt idx="86">
                  <c:v>2.441433</c:v>
                </c:pt>
                <c:pt idx="87">
                  <c:v>2.4340090000000001</c:v>
                </c:pt>
                <c:pt idx="88">
                  <c:v>2.4275180000000001</c:v>
                </c:pt>
                <c:pt idx="89">
                  <c:v>2.421408</c:v>
                </c:pt>
                <c:pt idx="90">
                  <c:v>2.4161109999999999</c:v>
                </c:pt>
                <c:pt idx="91">
                  <c:v>2.4111419999999999</c:v>
                </c:pt>
                <c:pt idx="92">
                  <c:v>2.4070200000000002</c:v>
                </c:pt>
                <c:pt idx="93">
                  <c:v>2.402701</c:v>
                </c:pt>
                <c:pt idx="94">
                  <c:v>2.3995410000000001</c:v>
                </c:pt>
                <c:pt idx="95">
                  <c:v>2.3963990000000002</c:v>
                </c:pt>
                <c:pt idx="96">
                  <c:v>2.393551</c:v>
                </c:pt>
                <c:pt idx="97">
                  <c:v>2.3907889999999998</c:v>
                </c:pt>
                <c:pt idx="98">
                  <c:v>2.3887489999999998</c:v>
                </c:pt>
                <c:pt idx="99">
                  <c:v>2.3870399999999998</c:v>
                </c:pt>
                <c:pt idx="100">
                  <c:v>2.384833</c:v>
                </c:pt>
                <c:pt idx="101">
                  <c:v>2.3836789999999999</c:v>
                </c:pt>
                <c:pt idx="102">
                  <c:v>2.381999</c:v>
                </c:pt>
                <c:pt idx="103">
                  <c:v>2.3802690000000002</c:v>
                </c:pt>
                <c:pt idx="104">
                  <c:v>2.3788309999999999</c:v>
                </c:pt>
                <c:pt idx="105">
                  <c:v>2.3772470000000001</c:v>
                </c:pt>
                <c:pt idx="106">
                  <c:v>2.3760439999999998</c:v>
                </c:pt>
                <c:pt idx="107">
                  <c:v>2.3750369999999998</c:v>
                </c:pt>
                <c:pt idx="108">
                  <c:v>2.3742619999999999</c:v>
                </c:pt>
                <c:pt idx="109">
                  <c:v>2.373167</c:v>
                </c:pt>
                <c:pt idx="110">
                  <c:v>2.3721290000000002</c:v>
                </c:pt>
                <c:pt idx="111">
                  <c:v>2.3713549999999999</c:v>
                </c:pt>
                <c:pt idx="112">
                  <c:v>2.370276</c:v>
                </c:pt>
                <c:pt idx="113">
                  <c:v>2.369783</c:v>
                </c:pt>
                <c:pt idx="114">
                  <c:v>2.3688639999999999</c:v>
                </c:pt>
                <c:pt idx="115">
                  <c:v>2.3681559999999999</c:v>
                </c:pt>
                <c:pt idx="116">
                  <c:v>2.3673380000000002</c:v>
                </c:pt>
                <c:pt idx="117">
                  <c:v>2.367127</c:v>
                </c:pt>
                <c:pt idx="118">
                  <c:v>2.3664200000000002</c:v>
                </c:pt>
                <c:pt idx="119">
                  <c:v>2.3660420000000002</c:v>
                </c:pt>
                <c:pt idx="120">
                  <c:v>2.3655339999999998</c:v>
                </c:pt>
                <c:pt idx="121">
                  <c:v>2.3649420000000001</c:v>
                </c:pt>
                <c:pt idx="122">
                  <c:v>2.3642479999999999</c:v>
                </c:pt>
                <c:pt idx="123">
                  <c:v>2.363534</c:v>
                </c:pt>
                <c:pt idx="124">
                  <c:v>2.3633850000000001</c:v>
                </c:pt>
                <c:pt idx="125">
                  <c:v>2.3626339999999999</c:v>
                </c:pt>
                <c:pt idx="126">
                  <c:v>2.362584</c:v>
                </c:pt>
                <c:pt idx="127">
                  <c:v>2.3621539999999999</c:v>
                </c:pt>
                <c:pt idx="128">
                  <c:v>2.3619309999999998</c:v>
                </c:pt>
                <c:pt idx="129">
                  <c:v>2.36144</c:v>
                </c:pt>
                <c:pt idx="130">
                  <c:v>2.3613360000000001</c:v>
                </c:pt>
                <c:pt idx="131">
                  <c:v>2.3607909999999999</c:v>
                </c:pt>
                <c:pt idx="132">
                  <c:v>2.3609300000000002</c:v>
                </c:pt>
                <c:pt idx="133">
                  <c:v>2.3605559999999999</c:v>
                </c:pt>
                <c:pt idx="134">
                  <c:v>2.3600180000000002</c:v>
                </c:pt>
                <c:pt idx="135">
                  <c:v>2.359502</c:v>
                </c:pt>
                <c:pt idx="136">
                  <c:v>2.359108</c:v>
                </c:pt>
                <c:pt idx="137">
                  <c:v>2.3589709999999999</c:v>
                </c:pt>
                <c:pt idx="138">
                  <c:v>2.3587470000000001</c:v>
                </c:pt>
                <c:pt idx="139">
                  <c:v>2.3586179999999999</c:v>
                </c:pt>
                <c:pt idx="140">
                  <c:v>2.3585349999999998</c:v>
                </c:pt>
                <c:pt idx="141">
                  <c:v>2.3581750000000001</c:v>
                </c:pt>
                <c:pt idx="142">
                  <c:v>2.357685</c:v>
                </c:pt>
                <c:pt idx="143">
                  <c:v>2.3572899999999999</c:v>
                </c:pt>
                <c:pt idx="144">
                  <c:v>2.357002</c:v>
                </c:pt>
                <c:pt idx="145">
                  <c:v>2.356865</c:v>
                </c:pt>
                <c:pt idx="146">
                  <c:v>2.3563839999999998</c:v>
                </c:pt>
                <c:pt idx="147">
                  <c:v>2.3568509999999998</c:v>
                </c:pt>
                <c:pt idx="148">
                  <c:v>2.3575650000000001</c:v>
                </c:pt>
                <c:pt idx="149">
                  <c:v>2.3590599999999999</c:v>
                </c:pt>
                <c:pt idx="150">
                  <c:v>2.361046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2B20-41F0-B969-39EE04C36D8C}"/>
            </c:ext>
          </c:extLst>
        </c:ser>
        <c:ser>
          <c:idx val="2"/>
          <c:order val="2"/>
          <c:tx>
            <c:strRef>
              <c:f>'10Hz'!$Y$3</c:f>
              <c:strCache>
                <c:ptCount val="1"/>
                <c:pt idx="0">
                  <c:v>5%Sucrose in 0.26% NaCl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'10Hz'!$Y$6:$Y$200</c:f>
              <c:numCache>
                <c:formatCode>General</c:formatCode>
                <c:ptCount val="195"/>
                <c:pt idx="0">
                  <c:v>0</c:v>
                </c:pt>
                <c:pt idx="1">
                  <c:v>3.3000000000000002E-2</c:v>
                </c:pt>
                <c:pt idx="2">
                  <c:v>6.7000000000000004E-2</c:v>
                </c:pt>
                <c:pt idx="3">
                  <c:v>0.1</c:v>
                </c:pt>
                <c:pt idx="4">
                  <c:v>0.13300000000000001</c:v>
                </c:pt>
                <c:pt idx="5">
                  <c:v>0.16700000000000001</c:v>
                </c:pt>
                <c:pt idx="6">
                  <c:v>0.2</c:v>
                </c:pt>
                <c:pt idx="7">
                  <c:v>0.23300000000000001</c:v>
                </c:pt>
                <c:pt idx="8">
                  <c:v>0.26700000000000002</c:v>
                </c:pt>
                <c:pt idx="9">
                  <c:v>0.3</c:v>
                </c:pt>
                <c:pt idx="10">
                  <c:v>0.33300000000000002</c:v>
                </c:pt>
                <c:pt idx="11">
                  <c:v>0.36699999999999999</c:v>
                </c:pt>
                <c:pt idx="12">
                  <c:v>0.4</c:v>
                </c:pt>
                <c:pt idx="13">
                  <c:v>0.433</c:v>
                </c:pt>
                <c:pt idx="14">
                  <c:v>0.46700000000000003</c:v>
                </c:pt>
                <c:pt idx="15">
                  <c:v>0.5</c:v>
                </c:pt>
                <c:pt idx="16">
                  <c:v>0.53300000000000003</c:v>
                </c:pt>
                <c:pt idx="17">
                  <c:v>0.56699999999999995</c:v>
                </c:pt>
                <c:pt idx="18">
                  <c:v>0.6</c:v>
                </c:pt>
                <c:pt idx="19">
                  <c:v>0.63300000000000001</c:v>
                </c:pt>
                <c:pt idx="20">
                  <c:v>0.66700000000000004</c:v>
                </c:pt>
                <c:pt idx="21">
                  <c:v>0.7</c:v>
                </c:pt>
                <c:pt idx="22">
                  <c:v>0.73299999999999998</c:v>
                </c:pt>
                <c:pt idx="23">
                  <c:v>0.76700000000000002</c:v>
                </c:pt>
                <c:pt idx="24">
                  <c:v>0.8</c:v>
                </c:pt>
                <c:pt idx="25">
                  <c:v>0.83299999999999996</c:v>
                </c:pt>
                <c:pt idx="26">
                  <c:v>0.86699999999999999</c:v>
                </c:pt>
                <c:pt idx="27">
                  <c:v>0.9</c:v>
                </c:pt>
                <c:pt idx="28">
                  <c:v>0.93300000000000005</c:v>
                </c:pt>
                <c:pt idx="29">
                  <c:v>0.96699999999999997</c:v>
                </c:pt>
                <c:pt idx="30">
                  <c:v>1</c:v>
                </c:pt>
                <c:pt idx="31">
                  <c:v>1.0329999999999999</c:v>
                </c:pt>
                <c:pt idx="32">
                  <c:v>1.0669999999999999</c:v>
                </c:pt>
                <c:pt idx="33">
                  <c:v>1.1000000000000001</c:v>
                </c:pt>
                <c:pt idx="34">
                  <c:v>1.133</c:v>
                </c:pt>
                <c:pt idx="35">
                  <c:v>1.167</c:v>
                </c:pt>
                <c:pt idx="36">
                  <c:v>1.2</c:v>
                </c:pt>
                <c:pt idx="37">
                  <c:v>1.2330000000000001</c:v>
                </c:pt>
                <c:pt idx="38">
                  <c:v>1.2669999999999999</c:v>
                </c:pt>
                <c:pt idx="39">
                  <c:v>1.3</c:v>
                </c:pt>
                <c:pt idx="40">
                  <c:v>1.333</c:v>
                </c:pt>
                <c:pt idx="41">
                  <c:v>1.367</c:v>
                </c:pt>
                <c:pt idx="42">
                  <c:v>1.4</c:v>
                </c:pt>
                <c:pt idx="43">
                  <c:v>1.4330000000000001</c:v>
                </c:pt>
                <c:pt idx="44">
                  <c:v>1.4670000000000001</c:v>
                </c:pt>
                <c:pt idx="45">
                  <c:v>1.5</c:v>
                </c:pt>
                <c:pt idx="46">
                  <c:v>1.5329999999999999</c:v>
                </c:pt>
                <c:pt idx="47">
                  <c:v>1.5669999999999999</c:v>
                </c:pt>
                <c:pt idx="48">
                  <c:v>1.6</c:v>
                </c:pt>
                <c:pt idx="49">
                  <c:v>1.633</c:v>
                </c:pt>
                <c:pt idx="50">
                  <c:v>1.667</c:v>
                </c:pt>
                <c:pt idx="51">
                  <c:v>1.7</c:v>
                </c:pt>
                <c:pt idx="52">
                  <c:v>1.7330000000000001</c:v>
                </c:pt>
                <c:pt idx="53">
                  <c:v>1.7669999999999999</c:v>
                </c:pt>
                <c:pt idx="54">
                  <c:v>1.8</c:v>
                </c:pt>
                <c:pt idx="55">
                  <c:v>1.833</c:v>
                </c:pt>
                <c:pt idx="56">
                  <c:v>1.867</c:v>
                </c:pt>
                <c:pt idx="57">
                  <c:v>1.9</c:v>
                </c:pt>
                <c:pt idx="58">
                  <c:v>1.9330000000000001</c:v>
                </c:pt>
                <c:pt idx="59">
                  <c:v>1.9670000000000001</c:v>
                </c:pt>
                <c:pt idx="60">
                  <c:v>2</c:v>
                </c:pt>
                <c:pt idx="61">
                  <c:v>2.0329999999999999</c:v>
                </c:pt>
                <c:pt idx="62">
                  <c:v>2.0670000000000002</c:v>
                </c:pt>
                <c:pt idx="63">
                  <c:v>2.1</c:v>
                </c:pt>
                <c:pt idx="64">
                  <c:v>2.133</c:v>
                </c:pt>
                <c:pt idx="65">
                  <c:v>2.1669999999999998</c:v>
                </c:pt>
                <c:pt idx="66">
                  <c:v>2.2000000000000002</c:v>
                </c:pt>
                <c:pt idx="67">
                  <c:v>2.2330000000000001</c:v>
                </c:pt>
                <c:pt idx="68">
                  <c:v>2.2669999999999999</c:v>
                </c:pt>
                <c:pt idx="69">
                  <c:v>2.2999999999999998</c:v>
                </c:pt>
                <c:pt idx="70">
                  <c:v>2.3330000000000002</c:v>
                </c:pt>
                <c:pt idx="71">
                  <c:v>2.367</c:v>
                </c:pt>
                <c:pt idx="72">
                  <c:v>2.4</c:v>
                </c:pt>
                <c:pt idx="73">
                  <c:v>2.4329999999999998</c:v>
                </c:pt>
                <c:pt idx="74">
                  <c:v>2.4670000000000001</c:v>
                </c:pt>
                <c:pt idx="75">
                  <c:v>2.5</c:v>
                </c:pt>
                <c:pt idx="76">
                  <c:v>2.5329999999999999</c:v>
                </c:pt>
                <c:pt idx="77">
                  <c:v>2.5670000000000002</c:v>
                </c:pt>
                <c:pt idx="78">
                  <c:v>2.6</c:v>
                </c:pt>
                <c:pt idx="79">
                  <c:v>2.633</c:v>
                </c:pt>
                <c:pt idx="80">
                  <c:v>2.6669999999999998</c:v>
                </c:pt>
                <c:pt idx="81">
                  <c:v>2.7</c:v>
                </c:pt>
                <c:pt idx="82">
                  <c:v>2.7330000000000001</c:v>
                </c:pt>
                <c:pt idx="83">
                  <c:v>2.7669999999999999</c:v>
                </c:pt>
                <c:pt idx="84">
                  <c:v>2.8</c:v>
                </c:pt>
                <c:pt idx="85">
                  <c:v>2.8330000000000002</c:v>
                </c:pt>
                <c:pt idx="86">
                  <c:v>2.867</c:v>
                </c:pt>
                <c:pt idx="87">
                  <c:v>2.9</c:v>
                </c:pt>
                <c:pt idx="88">
                  <c:v>2.9329999999999998</c:v>
                </c:pt>
                <c:pt idx="89">
                  <c:v>2.9670000000000001</c:v>
                </c:pt>
                <c:pt idx="90">
                  <c:v>3</c:v>
                </c:pt>
                <c:pt idx="91">
                  <c:v>3.0329999999999999</c:v>
                </c:pt>
                <c:pt idx="92">
                  <c:v>3.0670000000000002</c:v>
                </c:pt>
                <c:pt idx="93">
                  <c:v>3.1</c:v>
                </c:pt>
                <c:pt idx="94">
                  <c:v>3.133</c:v>
                </c:pt>
                <c:pt idx="95">
                  <c:v>3.1669999999999998</c:v>
                </c:pt>
                <c:pt idx="96">
                  <c:v>3.2</c:v>
                </c:pt>
                <c:pt idx="97">
                  <c:v>3.2330000000000001</c:v>
                </c:pt>
                <c:pt idx="98">
                  <c:v>3.2669999999999999</c:v>
                </c:pt>
                <c:pt idx="99">
                  <c:v>3.3</c:v>
                </c:pt>
                <c:pt idx="100">
                  <c:v>3.3330000000000002</c:v>
                </c:pt>
                <c:pt idx="101">
                  <c:v>3.367</c:v>
                </c:pt>
                <c:pt idx="102">
                  <c:v>3.4</c:v>
                </c:pt>
                <c:pt idx="103">
                  <c:v>3.4329999999999998</c:v>
                </c:pt>
                <c:pt idx="104">
                  <c:v>3.4670000000000001</c:v>
                </c:pt>
                <c:pt idx="105">
                  <c:v>3.5</c:v>
                </c:pt>
                <c:pt idx="106">
                  <c:v>3.5329999999999999</c:v>
                </c:pt>
                <c:pt idx="107">
                  <c:v>3.5670000000000002</c:v>
                </c:pt>
                <c:pt idx="108">
                  <c:v>3.6</c:v>
                </c:pt>
                <c:pt idx="109">
                  <c:v>3.633</c:v>
                </c:pt>
                <c:pt idx="110">
                  <c:v>3.6669999999999998</c:v>
                </c:pt>
                <c:pt idx="111">
                  <c:v>3.7</c:v>
                </c:pt>
                <c:pt idx="112">
                  <c:v>3.7330000000000001</c:v>
                </c:pt>
                <c:pt idx="113">
                  <c:v>3.7669999999999999</c:v>
                </c:pt>
                <c:pt idx="114">
                  <c:v>3.8</c:v>
                </c:pt>
                <c:pt idx="115">
                  <c:v>3.8330000000000002</c:v>
                </c:pt>
                <c:pt idx="116">
                  <c:v>3.867</c:v>
                </c:pt>
                <c:pt idx="117">
                  <c:v>3.9</c:v>
                </c:pt>
                <c:pt idx="118">
                  <c:v>3.9329999999999998</c:v>
                </c:pt>
                <c:pt idx="119">
                  <c:v>3.9670000000000001</c:v>
                </c:pt>
                <c:pt idx="120">
                  <c:v>4</c:v>
                </c:pt>
                <c:pt idx="121">
                  <c:v>4.0330000000000004</c:v>
                </c:pt>
                <c:pt idx="122">
                  <c:v>4.0670000000000002</c:v>
                </c:pt>
                <c:pt idx="123">
                  <c:v>4.0999999999999996</c:v>
                </c:pt>
                <c:pt idx="124">
                  <c:v>4.133</c:v>
                </c:pt>
                <c:pt idx="125">
                  <c:v>4.1669999999999998</c:v>
                </c:pt>
                <c:pt idx="126">
                  <c:v>4.2</c:v>
                </c:pt>
                <c:pt idx="127">
                  <c:v>4.2329999999999997</c:v>
                </c:pt>
                <c:pt idx="128">
                  <c:v>4.2670000000000003</c:v>
                </c:pt>
                <c:pt idx="129">
                  <c:v>4.3</c:v>
                </c:pt>
                <c:pt idx="130">
                  <c:v>4.3330000000000002</c:v>
                </c:pt>
                <c:pt idx="131">
                  <c:v>4.367</c:v>
                </c:pt>
                <c:pt idx="132">
                  <c:v>4.4000000000000004</c:v>
                </c:pt>
                <c:pt idx="133">
                  <c:v>4.4329999999999998</c:v>
                </c:pt>
                <c:pt idx="134">
                  <c:v>4.4669999999999996</c:v>
                </c:pt>
                <c:pt idx="135">
                  <c:v>4.5</c:v>
                </c:pt>
                <c:pt idx="136">
                  <c:v>4.5330000000000004</c:v>
                </c:pt>
                <c:pt idx="137">
                  <c:v>4.5670000000000002</c:v>
                </c:pt>
                <c:pt idx="138">
                  <c:v>4.5999999999999996</c:v>
                </c:pt>
                <c:pt idx="139">
                  <c:v>4.633</c:v>
                </c:pt>
                <c:pt idx="140">
                  <c:v>4.6669999999999998</c:v>
                </c:pt>
                <c:pt idx="141">
                  <c:v>4.7</c:v>
                </c:pt>
                <c:pt idx="142">
                  <c:v>4.7329999999999997</c:v>
                </c:pt>
                <c:pt idx="143">
                  <c:v>4.7670000000000003</c:v>
                </c:pt>
                <c:pt idx="144">
                  <c:v>4.8</c:v>
                </c:pt>
                <c:pt idx="145">
                  <c:v>4.8330000000000002</c:v>
                </c:pt>
                <c:pt idx="146">
                  <c:v>4.867</c:v>
                </c:pt>
                <c:pt idx="147">
                  <c:v>4.9000000000000004</c:v>
                </c:pt>
                <c:pt idx="148">
                  <c:v>4.9329999999999998</c:v>
                </c:pt>
                <c:pt idx="149">
                  <c:v>4.9669999999999996</c:v>
                </c:pt>
                <c:pt idx="150">
                  <c:v>5</c:v>
                </c:pt>
              </c:numCache>
            </c:numRef>
          </c:xVal>
          <c:yVal>
            <c:numRef>
              <c:f>'10Hz'!$AI$6:$AI$200</c:f>
              <c:numCache>
                <c:formatCode>0.00E+00</c:formatCode>
                <c:ptCount val="195"/>
                <c:pt idx="0">
                  <c:v>3.5120629999999999</c:v>
                </c:pt>
                <c:pt idx="1">
                  <c:v>3.4421240000000002</c:v>
                </c:pt>
                <c:pt idx="2">
                  <c:v>3.4530129999999999</c:v>
                </c:pt>
                <c:pt idx="3">
                  <c:v>3.4613429999999998</c:v>
                </c:pt>
                <c:pt idx="4">
                  <c:v>3.4605359999999998</c:v>
                </c:pt>
                <c:pt idx="5">
                  <c:v>3.4605410000000001</c:v>
                </c:pt>
                <c:pt idx="6">
                  <c:v>3.4580090000000001</c:v>
                </c:pt>
                <c:pt idx="7">
                  <c:v>3.4560379999999999</c:v>
                </c:pt>
                <c:pt idx="8">
                  <c:v>3.4541689999999998</c:v>
                </c:pt>
                <c:pt idx="9">
                  <c:v>3.4523540000000001</c:v>
                </c:pt>
                <c:pt idx="10">
                  <c:v>3.4508260000000002</c:v>
                </c:pt>
                <c:pt idx="11">
                  <c:v>3.4491510000000001</c:v>
                </c:pt>
                <c:pt idx="12">
                  <c:v>3.4483419999999998</c:v>
                </c:pt>
                <c:pt idx="13">
                  <c:v>3.4473980000000002</c:v>
                </c:pt>
                <c:pt idx="14">
                  <c:v>3.447038</c:v>
                </c:pt>
                <c:pt idx="15">
                  <c:v>3.4471340000000001</c:v>
                </c:pt>
                <c:pt idx="16">
                  <c:v>3.4469780000000001</c:v>
                </c:pt>
                <c:pt idx="17">
                  <c:v>3.4492379999999998</c:v>
                </c:pt>
                <c:pt idx="18">
                  <c:v>3.4506480000000002</c:v>
                </c:pt>
                <c:pt idx="19">
                  <c:v>3.4475349999999998</c:v>
                </c:pt>
                <c:pt idx="20">
                  <c:v>3.4422549999999998</c:v>
                </c:pt>
                <c:pt idx="21">
                  <c:v>3.4347530000000002</c:v>
                </c:pt>
                <c:pt idx="22">
                  <c:v>3.42685</c:v>
                </c:pt>
                <c:pt idx="23">
                  <c:v>3.4152130000000001</c:v>
                </c:pt>
                <c:pt idx="24">
                  <c:v>3.405821</c:v>
                </c:pt>
                <c:pt idx="25">
                  <c:v>3.3913720000000001</c:v>
                </c:pt>
                <c:pt idx="26">
                  <c:v>3.3803459999999999</c:v>
                </c:pt>
                <c:pt idx="27">
                  <c:v>3.3659309999999998</c:v>
                </c:pt>
                <c:pt idx="28">
                  <c:v>3.3533710000000001</c:v>
                </c:pt>
                <c:pt idx="29">
                  <c:v>3.3376939999999999</c:v>
                </c:pt>
                <c:pt idx="30">
                  <c:v>3.3241830000000001</c:v>
                </c:pt>
                <c:pt idx="31">
                  <c:v>3.3087810000000002</c:v>
                </c:pt>
                <c:pt idx="32">
                  <c:v>3.2948390000000001</c:v>
                </c:pt>
                <c:pt idx="33">
                  <c:v>3.2783880000000001</c:v>
                </c:pt>
                <c:pt idx="34">
                  <c:v>3.264535</c:v>
                </c:pt>
                <c:pt idx="35">
                  <c:v>3.2467609999999998</c:v>
                </c:pt>
                <c:pt idx="36">
                  <c:v>3.231732</c:v>
                </c:pt>
                <c:pt idx="37">
                  <c:v>3.2137540000000002</c:v>
                </c:pt>
                <c:pt idx="38">
                  <c:v>3.1976680000000002</c:v>
                </c:pt>
                <c:pt idx="39">
                  <c:v>3.1805270000000001</c:v>
                </c:pt>
                <c:pt idx="40">
                  <c:v>3.1633650000000002</c:v>
                </c:pt>
                <c:pt idx="41">
                  <c:v>3.1455340000000001</c:v>
                </c:pt>
                <c:pt idx="42">
                  <c:v>3.1252089999999999</c:v>
                </c:pt>
                <c:pt idx="43">
                  <c:v>3.0979899999999998</c:v>
                </c:pt>
                <c:pt idx="44">
                  <c:v>3.074049</c:v>
                </c:pt>
                <c:pt idx="45">
                  <c:v>3.050729</c:v>
                </c:pt>
                <c:pt idx="46">
                  <c:v>3.0291990000000002</c:v>
                </c:pt>
                <c:pt idx="47">
                  <c:v>3.0056150000000001</c:v>
                </c:pt>
                <c:pt idx="48">
                  <c:v>2.9843519999999999</c:v>
                </c:pt>
                <c:pt idx="49">
                  <c:v>2.9627080000000001</c:v>
                </c:pt>
                <c:pt idx="50">
                  <c:v>2.9432689999999999</c:v>
                </c:pt>
                <c:pt idx="51">
                  <c:v>2.923835</c:v>
                </c:pt>
                <c:pt idx="52">
                  <c:v>2.9053279999999999</c:v>
                </c:pt>
                <c:pt idx="53">
                  <c:v>3.1299619999999999</c:v>
                </c:pt>
                <c:pt idx="54">
                  <c:v>3.1299769999999998</c:v>
                </c:pt>
                <c:pt idx="55">
                  <c:v>3.1395010000000001</c:v>
                </c:pt>
                <c:pt idx="56">
                  <c:v>3.1461760000000001</c:v>
                </c:pt>
                <c:pt idx="57">
                  <c:v>3.1522929999999998</c:v>
                </c:pt>
                <c:pt idx="58">
                  <c:v>3.1510820000000002</c:v>
                </c:pt>
                <c:pt idx="59">
                  <c:v>3.140333</c:v>
                </c:pt>
                <c:pt idx="60">
                  <c:v>3.1240790000000001</c:v>
                </c:pt>
                <c:pt idx="61">
                  <c:v>3.0761949999999998</c:v>
                </c:pt>
                <c:pt idx="62">
                  <c:v>2.912642</c:v>
                </c:pt>
                <c:pt idx="63">
                  <c:v>2.7431559999999999</c:v>
                </c:pt>
                <c:pt idx="64">
                  <c:v>2.6813400000000001</c:v>
                </c:pt>
                <c:pt idx="65">
                  <c:v>2.6478950000000001</c:v>
                </c:pt>
                <c:pt idx="66">
                  <c:v>2.6246860000000001</c:v>
                </c:pt>
                <c:pt idx="67">
                  <c:v>2.6073550000000001</c:v>
                </c:pt>
                <c:pt idx="68">
                  <c:v>2.5927730000000002</c:v>
                </c:pt>
                <c:pt idx="69">
                  <c:v>2.5798009999999998</c:v>
                </c:pt>
                <c:pt idx="70">
                  <c:v>2.5678969999999999</c:v>
                </c:pt>
                <c:pt idx="71">
                  <c:v>2.557105</c:v>
                </c:pt>
                <c:pt idx="72">
                  <c:v>2.5467339999999998</c:v>
                </c:pt>
                <c:pt idx="73">
                  <c:v>2.5350679999999999</c:v>
                </c:pt>
                <c:pt idx="74">
                  <c:v>2.5239940000000001</c:v>
                </c:pt>
                <c:pt idx="75">
                  <c:v>2.5115539999999998</c:v>
                </c:pt>
                <c:pt idx="76">
                  <c:v>2.498364</c:v>
                </c:pt>
                <c:pt idx="77">
                  <c:v>2.4837950000000002</c:v>
                </c:pt>
                <c:pt idx="78">
                  <c:v>2.4716179999999999</c:v>
                </c:pt>
                <c:pt idx="79">
                  <c:v>2.4565700000000001</c:v>
                </c:pt>
                <c:pt idx="80">
                  <c:v>2.4425629999999998</c:v>
                </c:pt>
                <c:pt idx="81">
                  <c:v>2.4281950000000001</c:v>
                </c:pt>
                <c:pt idx="82">
                  <c:v>2.4154460000000002</c:v>
                </c:pt>
                <c:pt idx="83">
                  <c:v>2.4071579999999999</c:v>
                </c:pt>
                <c:pt idx="84">
                  <c:v>2.3980250000000001</c:v>
                </c:pt>
                <c:pt idx="85">
                  <c:v>2.3902939999999999</c:v>
                </c:pt>
                <c:pt idx="86">
                  <c:v>2.3829220000000002</c:v>
                </c:pt>
                <c:pt idx="87">
                  <c:v>2.3759169999999998</c:v>
                </c:pt>
                <c:pt idx="88">
                  <c:v>2.3689339999999999</c:v>
                </c:pt>
                <c:pt idx="89">
                  <c:v>2.3628490000000002</c:v>
                </c:pt>
                <c:pt idx="90">
                  <c:v>2.3577569999999999</c:v>
                </c:pt>
                <c:pt idx="91">
                  <c:v>2.3526220000000002</c:v>
                </c:pt>
                <c:pt idx="92">
                  <c:v>2.349097</c:v>
                </c:pt>
                <c:pt idx="93">
                  <c:v>2.3453309999999998</c:v>
                </c:pt>
                <c:pt idx="94">
                  <c:v>2.3420000000000001</c:v>
                </c:pt>
                <c:pt idx="95">
                  <c:v>2.3395069999999998</c:v>
                </c:pt>
                <c:pt idx="96">
                  <c:v>2.3367399999999998</c:v>
                </c:pt>
                <c:pt idx="97">
                  <c:v>2.334101</c:v>
                </c:pt>
                <c:pt idx="98">
                  <c:v>2.3318590000000001</c:v>
                </c:pt>
                <c:pt idx="99">
                  <c:v>2.3305280000000002</c:v>
                </c:pt>
                <c:pt idx="100">
                  <c:v>2.3288579999999999</c:v>
                </c:pt>
                <c:pt idx="101">
                  <c:v>2.3277009999999998</c:v>
                </c:pt>
                <c:pt idx="102">
                  <c:v>2.3257509999999999</c:v>
                </c:pt>
                <c:pt idx="103">
                  <c:v>2.3236979999999998</c:v>
                </c:pt>
                <c:pt idx="104">
                  <c:v>2.322168</c:v>
                </c:pt>
                <c:pt idx="105">
                  <c:v>2.321091</c:v>
                </c:pt>
                <c:pt idx="106">
                  <c:v>2.3202970000000001</c:v>
                </c:pt>
                <c:pt idx="107">
                  <c:v>2.3191259999999998</c:v>
                </c:pt>
                <c:pt idx="108">
                  <c:v>2.317974</c:v>
                </c:pt>
                <c:pt idx="109">
                  <c:v>2.3175539999999999</c:v>
                </c:pt>
                <c:pt idx="110">
                  <c:v>2.315604</c:v>
                </c:pt>
                <c:pt idx="111">
                  <c:v>2.3146249999999999</c:v>
                </c:pt>
                <c:pt idx="112">
                  <c:v>2.3139340000000002</c:v>
                </c:pt>
                <c:pt idx="113">
                  <c:v>2.3131159999999999</c:v>
                </c:pt>
                <c:pt idx="114">
                  <c:v>2.3120479999999999</c:v>
                </c:pt>
                <c:pt idx="115">
                  <c:v>2.3117209999999999</c:v>
                </c:pt>
                <c:pt idx="116">
                  <c:v>2.3107730000000002</c:v>
                </c:pt>
                <c:pt idx="117">
                  <c:v>2.3100179999999999</c:v>
                </c:pt>
                <c:pt idx="118">
                  <c:v>2.3096969999999999</c:v>
                </c:pt>
                <c:pt idx="119">
                  <c:v>2.309129</c:v>
                </c:pt>
                <c:pt idx="120">
                  <c:v>2.308001</c:v>
                </c:pt>
                <c:pt idx="121">
                  <c:v>2.3075749999999999</c:v>
                </c:pt>
                <c:pt idx="122">
                  <c:v>2.3069739999999999</c:v>
                </c:pt>
                <c:pt idx="123">
                  <c:v>2.3063699999999998</c:v>
                </c:pt>
                <c:pt idx="124">
                  <c:v>2.3062010000000002</c:v>
                </c:pt>
                <c:pt idx="125">
                  <c:v>2.3049590000000002</c:v>
                </c:pt>
                <c:pt idx="126">
                  <c:v>2.3050630000000001</c:v>
                </c:pt>
                <c:pt idx="127">
                  <c:v>2.305069</c:v>
                </c:pt>
                <c:pt idx="128">
                  <c:v>2.304513</c:v>
                </c:pt>
                <c:pt idx="129">
                  <c:v>2.3042340000000001</c:v>
                </c:pt>
                <c:pt idx="130">
                  <c:v>2.3037879999999999</c:v>
                </c:pt>
                <c:pt idx="131">
                  <c:v>#N/A</c:v>
                </c:pt>
                <c:pt idx="132">
                  <c:v>2.30307</c:v>
                </c:pt>
                <c:pt idx="133">
                  <c:v>2.3027799999999998</c:v>
                </c:pt>
                <c:pt idx="134">
                  <c:v>2.3009270000000002</c:v>
                </c:pt>
                <c:pt idx="135">
                  <c:v>2.3010000000000002</c:v>
                </c:pt>
                <c:pt idx="136">
                  <c:v>2.3010799999999998</c:v>
                </c:pt>
                <c:pt idx="137">
                  <c:v>2.300484</c:v>
                </c:pt>
                <c:pt idx="138">
                  <c:v>2.3008150000000001</c:v>
                </c:pt>
                <c:pt idx="139">
                  <c:v>2.3001580000000001</c:v>
                </c:pt>
                <c:pt idx="140">
                  <c:v>2.2997209999999999</c:v>
                </c:pt>
                <c:pt idx="141">
                  <c:v>2.2994789999999998</c:v>
                </c:pt>
                <c:pt idx="142">
                  <c:v>2.2988300000000002</c:v>
                </c:pt>
                <c:pt idx="143">
                  <c:v>2.298565</c:v>
                </c:pt>
                <c:pt idx="144">
                  <c:v>2.2980420000000001</c:v>
                </c:pt>
                <c:pt idx="145">
                  <c:v>2.2972380000000001</c:v>
                </c:pt>
                <c:pt idx="146">
                  <c:v>2.2974399999999999</c:v>
                </c:pt>
                <c:pt idx="147">
                  <c:v>2.2999489999999998</c:v>
                </c:pt>
                <c:pt idx="148">
                  <c:v>2.3026070000000001</c:v>
                </c:pt>
                <c:pt idx="149">
                  <c:v>2.3048440000000001</c:v>
                </c:pt>
                <c:pt idx="150">
                  <c:v>2.3092609999999998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2B20-41F0-B969-39EE04C36D8C}"/>
            </c:ext>
          </c:extLst>
        </c:ser>
        <c:ser>
          <c:idx val="3"/>
          <c:order val="3"/>
          <c:tx>
            <c:strRef>
              <c:f>'10Hz'!$AK$3</c:f>
              <c:strCache>
                <c:ptCount val="1"/>
                <c:pt idx="0">
                  <c:v>5%Sucrose in 0.41% NaCl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'10Hz'!$AK$6:$AK$200</c:f>
              <c:numCache>
                <c:formatCode>General</c:formatCode>
                <c:ptCount val="195"/>
                <c:pt idx="0">
                  <c:v>0</c:v>
                </c:pt>
                <c:pt idx="1">
                  <c:v>3.3000000000000002E-2</c:v>
                </c:pt>
                <c:pt idx="2">
                  <c:v>6.7000000000000004E-2</c:v>
                </c:pt>
                <c:pt idx="3">
                  <c:v>0.1</c:v>
                </c:pt>
                <c:pt idx="4">
                  <c:v>0.13300000000000001</c:v>
                </c:pt>
                <c:pt idx="5">
                  <c:v>0.16700000000000001</c:v>
                </c:pt>
                <c:pt idx="6">
                  <c:v>0.2</c:v>
                </c:pt>
                <c:pt idx="7">
                  <c:v>0.23300000000000001</c:v>
                </c:pt>
                <c:pt idx="8">
                  <c:v>0.26700000000000002</c:v>
                </c:pt>
                <c:pt idx="9">
                  <c:v>0.3</c:v>
                </c:pt>
                <c:pt idx="10">
                  <c:v>0.33300000000000002</c:v>
                </c:pt>
                <c:pt idx="11">
                  <c:v>0.36699999999999999</c:v>
                </c:pt>
                <c:pt idx="12">
                  <c:v>0.4</c:v>
                </c:pt>
                <c:pt idx="13">
                  <c:v>0.433</c:v>
                </c:pt>
                <c:pt idx="14">
                  <c:v>0.46700000000000003</c:v>
                </c:pt>
                <c:pt idx="15">
                  <c:v>0.5</c:v>
                </c:pt>
                <c:pt idx="16">
                  <c:v>0.53300000000000003</c:v>
                </c:pt>
                <c:pt idx="17">
                  <c:v>0.56699999999999995</c:v>
                </c:pt>
                <c:pt idx="18">
                  <c:v>0.6</c:v>
                </c:pt>
                <c:pt idx="19">
                  <c:v>0.63300000000000001</c:v>
                </c:pt>
                <c:pt idx="20">
                  <c:v>0.66700000000000004</c:v>
                </c:pt>
                <c:pt idx="21">
                  <c:v>0.7</c:v>
                </c:pt>
                <c:pt idx="22">
                  <c:v>0.73299999999999998</c:v>
                </c:pt>
                <c:pt idx="23">
                  <c:v>0.76700000000000002</c:v>
                </c:pt>
                <c:pt idx="24">
                  <c:v>0.8</c:v>
                </c:pt>
                <c:pt idx="25">
                  <c:v>0.83299999999999996</c:v>
                </c:pt>
                <c:pt idx="26">
                  <c:v>0.86699999999999999</c:v>
                </c:pt>
                <c:pt idx="27">
                  <c:v>0.9</c:v>
                </c:pt>
                <c:pt idx="28">
                  <c:v>0.93300000000000005</c:v>
                </c:pt>
                <c:pt idx="29">
                  <c:v>0.96699999999999997</c:v>
                </c:pt>
                <c:pt idx="30">
                  <c:v>1</c:v>
                </c:pt>
                <c:pt idx="31">
                  <c:v>1.0329999999999999</c:v>
                </c:pt>
                <c:pt idx="32">
                  <c:v>1.0669999999999999</c:v>
                </c:pt>
                <c:pt idx="33">
                  <c:v>1.1000000000000001</c:v>
                </c:pt>
                <c:pt idx="34">
                  <c:v>1.133</c:v>
                </c:pt>
                <c:pt idx="35">
                  <c:v>1.167</c:v>
                </c:pt>
                <c:pt idx="36">
                  <c:v>1.2</c:v>
                </c:pt>
                <c:pt idx="37">
                  <c:v>1.2330000000000001</c:v>
                </c:pt>
                <c:pt idx="38">
                  <c:v>1.2669999999999999</c:v>
                </c:pt>
                <c:pt idx="39">
                  <c:v>1.3</c:v>
                </c:pt>
                <c:pt idx="40">
                  <c:v>1.333</c:v>
                </c:pt>
                <c:pt idx="41">
                  <c:v>1.367</c:v>
                </c:pt>
                <c:pt idx="42">
                  <c:v>1.4</c:v>
                </c:pt>
                <c:pt idx="43">
                  <c:v>1.4330000000000001</c:v>
                </c:pt>
                <c:pt idx="44">
                  <c:v>1.4670000000000001</c:v>
                </c:pt>
                <c:pt idx="45">
                  <c:v>1.5</c:v>
                </c:pt>
                <c:pt idx="46">
                  <c:v>1.5329999999999999</c:v>
                </c:pt>
                <c:pt idx="47">
                  <c:v>1.5669999999999999</c:v>
                </c:pt>
                <c:pt idx="48">
                  <c:v>1.6</c:v>
                </c:pt>
                <c:pt idx="49">
                  <c:v>1.633</c:v>
                </c:pt>
                <c:pt idx="50">
                  <c:v>1.667</c:v>
                </c:pt>
                <c:pt idx="51">
                  <c:v>1.7</c:v>
                </c:pt>
                <c:pt idx="52">
                  <c:v>1.7330000000000001</c:v>
                </c:pt>
                <c:pt idx="53">
                  <c:v>1.7669999999999999</c:v>
                </c:pt>
                <c:pt idx="54">
                  <c:v>1.8</c:v>
                </c:pt>
                <c:pt idx="55">
                  <c:v>1.833</c:v>
                </c:pt>
                <c:pt idx="56">
                  <c:v>1.867</c:v>
                </c:pt>
                <c:pt idx="57">
                  <c:v>1.9</c:v>
                </c:pt>
                <c:pt idx="58">
                  <c:v>1.9330000000000001</c:v>
                </c:pt>
                <c:pt idx="59">
                  <c:v>1.9670000000000001</c:v>
                </c:pt>
                <c:pt idx="60">
                  <c:v>2</c:v>
                </c:pt>
                <c:pt idx="61">
                  <c:v>2.0329999999999999</c:v>
                </c:pt>
                <c:pt idx="62">
                  <c:v>2.0670000000000002</c:v>
                </c:pt>
                <c:pt idx="63">
                  <c:v>2.1</c:v>
                </c:pt>
                <c:pt idx="64">
                  <c:v>2.133</c:v>
                </c:pt>
                <c:pt idx="65">
                  <c:v>2.1669999999999998</c:v>
                </c:pt>
                <c:pt idx="66">
                  <c:v>2.2000000000000002</c:v>
                </c:pt>
                <c:pt idx="67">
                  <c:v>2.2330000000000001</c:v>
                </c:pt>
                <c:pt idx="68">
                  <c:v>2.2669999999999999</c:v>
                </c:pt>
                <c:pt idx="69">
                  <c:v>2.2999999999999998</c:v>
                </c:pt>
                <c:pt idx="70">
                  <c:v>2.3330000000000002</c:v>
                </c:pt>
                <c:pt idx="71">
                  <c:v>2.367</c:v>
                </c:pt>
                <c:pt idx="72">
                  <c:v>2.4</c:v>
                </c:pt>
                <c:pt idx="73">
                  <c:v>2.4329999999999998</c:v>
                </c:pt>
                <c:pt idx="74">
                  <c:v>2.4670000000000001</c:v>
                </c:pt>
                <c:pt idx="75">
                  <c:v>2.5</c:v>
                </c:pt>
                <c:pt idx="76">
                  <c:v>2.5329999999999999</c:v>
                </c:pt>
                <c:pt idx="77">
                  <c:v>2.5670000000000002</c:v>
                </c:pt>
                <c:pt idx="78">
                  <c:v>2.6</c:v>
                </c:pt>
                <c:pt idx="79">
                  <c:v>2.633</c:v>
                </c:pt>
                <c:pt idx="80">
                  <c:v>2.6669999999999998</c:v>
                </c:pt>
                <c:pt idx="81">
                  <c:v>2.7</c:v>
                </c:pt>
                <c:pt idx="82">
                  <c:v>2.7330000000000001</c:v>
                </c:pt>
                <c:pt idx="83">
                  <c:v>2.7669999999999999</c:v>
                </c:pt>
                <c:pt idx="84">
                  <c:v>2.8</c:v>
                </c:pt>
                <c:pt idx="85">
                  <c:v>2.8330000000000002</c:v>
                </c:pt>
                <c:pt idx="86">
                  <c:v>2.867</c:v>
                </c:pt>
                <c:pt idx="87">
                  <c:v>2.9</c:v>
                </c:pt>
                <c:pt idx="88">
                  <c:v>2.9329999999999998</c:v>
                </c:pt>
                <c:pt idx="89">
                  <c:v>2.9670000000000001</c:v>
                </c:pt>
                <c:pt idx="90">
                  <c:v>3</c:v>
                </c:pt>
                <c:pt idx="91">
                  <c:v>3.0329999999999999</c:v>
                </c:pt>
                <c:pt idx="92">
                  <c:v>3.0670000000000002</c:v>
                </c:pt>
                <c:pt idx="93">
                  <c:v>3.1</c:v>
                </c:pt>
                <c:pt idx="94">
                  <c:v>3.133</c:v>
                </c:pt>
                <c:pt idx="95">
                  <c:v>3.1669999999999998</c:v>
                </c:pt>
                <c:pt idx="96">
                  <c:v>3.2</c:v>
                </c:pt>
                <c:pt idx="97">
                  <c:v>3.2330000000000001</c:v>
                </c:pt>
                <c:pt idx="98">
                  <c:v>3.2669999999999999</c:v>
                </c:pt>
                <c:pt idx="99">
                  <c:v>3.3</c:v>
                </c:pt>
                <c:pt idx="100">
                  <c:v>3.3330000000000002</c:v>
                </c:pt>
                <c:pt idx="101">
                  <c:v>3.367</c:v>
                </c:pt>
                <c:pt idx="102">
                  <c:v>3.4</c:v>
                </c:pt>
                <c:pt idx="103">
                  <c:v>3.4329999999999998</c:v>
                </c:pt>
                <c:pt idx="104">
                  <c:v>3.4670000000000001</c:v>
                </c:pt>
                <c:pt idx="105">
                  <c:v>3.5</c:v>
                </c:pt>
                <c:pt idx="106">
                  <c:v>3.5329999999999999</c:v>
                </c:pt>
                <c:pt idx="107">
                  <c:v>3.5670000000000002</c:v>
                </c:pt>
                <c:pt idx="108">
                  <c:v>3.6</c:v>
                </c:pt>
                <c:pt idx="109">
                  <c:v>3.633</c:v>
                </c:pt>
                <c:pt idx="110">
                  <c:v>3.6669999999999998</c:v>
                </c:pt>
                <c:pt idx="111">
                  <c:v>3.7</c:v>
                </c:pt>
                <c:pt idx="112">
                  <c:v>3.7330000000000001</c:v>
                </c:pt>
                <c:pt idx="113">
                  <c:v>3.7669999999999999</c:v>
                </c:pt>
                <c:pt idx="114">
                  <c:v>3.8</c:v>
                </c:pt>
                <c:pt idx="115">
                  <c:v>3.8330000000000002</c:v>
                </c:pt>
                <c:pt idx="116">
                  <c:v>3.867</c:v>
                </c:pt>
                <c:pt idx="117">
                  <c:v>3.9</c:v>
                </c:pt>
                <c:pt idx="118">
                  <c:v>3.9329999999999998</c:v>
                </c:pt>
                <c:pt idx="119">
                  <c:v>3.9670000000000001</c:v>
                </c:pt>
                <c:pt idx="120">
                  <c:v>4</c:v>
                </c:pt>
                <c:pt idx="121">
                  <c:v>4.0330000000000004</c:v>
                </c:pt>
                <c:pt idx="122">
                  <c:v>4.0670000000000002</c:v>
                </c:pt>
                <c:pt idx="123">
                  <c:v>4.0999999999999996</c:v>
                </c:pt>
                <c:pt idx="124">
                  <c:v>4.133</c:v>
                </c:pt>
                <c:pt idx="125">
                  <c:v>4.1669999999999998</c:v>
                </c:pt>
                <c:pt idx="126">
                  <c:v>4.2</c:v>
                </c:pt>
                <c:pt idx="127">
                  <c:v>4.2329999999999997</c:v>
                </c:pt>
                <c:pt idx="128">
                  <c:v>4.2670000000000003</c:v>
                </c:pt>
                <c:pt idx="129">
                  <c:v>4.3</c:v>
                </c:pt>
                <c:pt idx="130">
                  <c:v>4.3330000000000002</c:v>
                </c:pt>
                <c:pt idx="131">
                  <c:v>4.367</c:v>
                </c:pt>
                <c:pt idx="132">
                  <c:v>4.4000000000000004</c:v>
                </c:pt>
                <c:pt idx="133">
                  <c:v>4.4329999999999998</c:v>
                </c:pt>
                <c:pt idx="134">
                  <c:v>4.4669999999999996</c:v>
                </c:pt>
                <c:pt idx="135">
                  <c:v>4.5</c:v>
                </c:pt>
                <c:pt idx="136">
                  <c:v>4.5330000000000004</c:v>
                </c:pt>
                <c:pt idx="137">
                  <c:v>4.5670000000000002</c:v>
                </c:pt>
                <c:pt idx="138">
                  <c:v>4.5999999999999996</c:v>
                </c:pt>
                <c:pt idx="139">
                  <c:v>4.633</c:v>
                </c:pt>
                <c:pt idx="140">
                  <c:v>4.6669999999999998</c:v>
                </c:pt>
                <c:pt idx="141">
                  <c:v>4.7</c:v>
                </c:pt>
                <c:pt idx="142">
                  <c:v>4.7329999999999997</c:v>
                </c:pt>
                <c:pt idx="143">
                  <c:v>4.7670000000000003</c:v>
                </c:pt>
                <c:pt idx="144">
                  <c:v>4.8</c:v>
                </c:pt>
                <c:pt idx="145">
                  <c:v>4.8330000000000002</c:v>
                </c:pt>
                <c:pt idx="146">
                  <c:v>4.867</c:v>
                </c:pt>
                <c:pt idx="147">
                  <c:v>4.9000000000000004</c:v>
                </c:pt>
                <c:pt idx="148">
                  <c:v>4.9329999999999998</c:v>
                </c:pt>
                <c:pt idx="149">
                  <c:v>4.9669999999999996</c:v>
                </c:pt>
                <c:pt idx="150">
                  <c:v>5</c:v>
                </c:pt>
              </c:numCache>
            </c:numRef>
          </c:xVal>
          <c:yVal>
            <c:numRef>
              <c:f>'10Hz'!$AU$6:$AU$200</c:f>
              <c:numCache>
                <c:formatCode>0.00E+00</c:formatCode>
                <c:ptCount val="195"/>
                <c:pt idx="0">
                  <c:v>3.3484790000000002</c:v>
                </c:pt>
                <c:pt idx="1">
                  <c:v>3.2884380000000002</c:v>
                </c:pt>
                <c:pt idx="2">
                  <c:v>3.295703</c:v>
                </c:pt>
                <c:pt idx="3">
                  <c:v>3.300376</c:v>
                </c:pt>
                <c:pt idx="4">
                  <c:v>3.3011590000000002</c:v>
                </c:pt>
                <c:pt idx="5">
                  <c:v>3.3022360000000002</c:v>
                </c:pt>
                <c:pt idx="6">
                  <c:v>3.3031359999999999</c:v>
                </c:pt>
                <c:pt idx="7">
                  <c:v>3.3035969999999999</c:v>
                </c:pt>
                <c:pt idx="8">
                  <c:v>3.3035920000000001</c:v>
                </c:pt>
                <c:pt idx="9">
                  <c:v>3.3040250000000002</c:v>
                </c:pt>
                <c:pt idx="10">
                  <c:v>3.3047179999999998</c:v>
                </c:pt>
                <c:pt idx="11">
                  <c:v>3.3047960000000001</c:v>
                </c:pt>
                <c:pt idx="12">
                  <c:v>3.3038729999999998</c:v>
                </c:pt>
                <c:pt idx="13">
                  <c:v>3.3053360000000001</c:v>
                </c:pt>
                <c:pt idx="14">
                  <c:v>3.3063829999999998</c:v>
                </c:pt>
                <c:pt idx="15">
                  <c:v>3.307992</c:v>
                </c:pt>
                <c:pt idx="16">
                  <c:v>3.309869</c:v>
                </c:pt>
                <c:pt idx="17">
                  <c:v>3.3130929999999998</c:v>
                </c:pt>
                <c:pt idx="18">
                  <c:v>3.3165770000000001</c:v>
                </c:pt>
                <c:pt idx="19">
                  <c:v>3.3213750000000002</c:v>
                </c:pt>
                <c:pt idx="20">
                  <c:v>3.3224140000000002</c:v>
                </c:pt>
                <c:pt idx="21">
                  <c:v>3.3230940000000002</c:v>
                </c:pt>
                <c:pt idx="22">
                  <c:v>3.3210289999999998</c:v>
                </c:pt>
                <c:pt idx="23">
                  <c:v>3.3199920000000001</c:v>
                </c:pt>
                <c:pt idx="24">
                  <c:v>3.3164560000000001</c:v>
                </c:pt>
                <c:pt idx="25">
                  <c:v>3.313205</c:v>
                </c:pt>
                <c:pt idx="26">
                  <c:v>3.3098290000000001</c:v>
                </c:pt>
                <c:pt idx="27">
                  <c:v>3.3055699999999999</c:v>
                </c:pt>
                <c:pt idx="28">
                  <c:v>3.3007879999999998</c:v>
                </c:pt>
                <c:pt idx="29">
                  <c:v>3.295747</c:v>
                </c:pt>
                <c:pt idx="30">
                  <c:v>3.2898149999999999</c:v>
                </c:pt>
                <c:pt idx="31">
                  <c:v>3.2834080000000001</c:v>
                </c:pt>
                <c:pt idx="32">
                  <c:v>3.2764859999999998</c:v>
                </c:pt>
                <c:pt idx="33">
                  <c:v>3.2689979999999998</c:v>
                </c:pt>
                <c:pt idx="34">
                  <c:v>3.2617859999999999</c:v>
                </c:pt>
                <c:pt idx="35">
                  <c:v>3.254289</c:v>
                </c:pt>
                <c:pt idx="36">
                  <c:v>3.2463679999999999</c:v>
                </c:pt>
                <c:pt idx="37">
                  <c:v>3.2387130000000002</c:v>
                </c:pt>
                <c:pt idx="38">
                  <c:v>3.2311239999999999</c:v>
                </c:pt>
                <c:pt idx="39">
                  <c:v>3.2230780000000001</c:v>
                </c:pt>
                <c:pt idx="40">
                  <c:v>3.2152150000000002</c:v>
                </c:pt>
                <c:pt idx="41">
                  <c:v>3.2081919999999999</c:v>
                </c:pt>
                <c:pt idx="42">
                  <c:v>3.2001040000000001</c:v>
                </c:pt>
                <c:pt idx="43">
                  <c:v>3.1943519999999999</c:v>
                </c:pt>
                <c:pt idx="44">
                  <c:v>3.185521</c:v>
                </c:pt>
                <c:pt idx="45">
                  <c:v>3.1763309999999998</c:v>
                </c:pt>
                <c:pt idx="46">
                  <c:v>3.1669559999999999</c:v>
                </c:pt>
                <c:pt idx="47">
                  <c:v>3.157896</c:v>
                </c:pt>
                <c:pt idx="48">
                  <c:v>3.1491479999999998</c:v>
                </c:pt>
                <c:pt idx="49">
                  <c:v>3.1404510000000001</c:v>
                </c:pt>
                <c:pt idx="50">
                  <c:v>3.133616</c:v>
                </c:pt>
                <c:pt idx="51">
                  <c:v>3.1266980000000002</c:v>
                </c:pt>
                <c:pt idx="52">
                  <c:v>3.1193469999999999</c:v>
                </c:pt>
                <c:pt idx="53">
                  <c:v>3.1108769999999999</c:v>
                </c:pt>
                <c:pt idx="54">
                  <c:v>3.104317</c:v>
                </c:pt>
                <c:pt idx="55">
                  <c:v>3.1002399999999999</c:v>
                </c:pt>
                <c:pt idx="56">
                  <c:v>3.0947200000000001</c:v>
                </c:pt>
                <c:pt idx="57">
                  <c:v>3.0889720000000001</c:v>
                </c:pt>
                <c:pt idx="58">
                  <c:v>3.0450499999999998</c:v>
                </c:pt>
                <c:pt idx="59">
                  <c:v>3.0497939999999999</c:v>
                </c:pt>
                <c:pt idx="60">
                  <c:v>3.0541230000000001</c:v>
                </c:pt>
                <c:pt idx="61">
                  <c:v>3.0515479999999999</c:v>
                </c:pt>
                <c:pt idx="62">
                  <c:v>3.0381870000000002</c:v>
                </c:pt>
                <c:pt idx="63">
                  <c:v>3.0293739999999998</c:v>
                </c:pt>
                <c:pt idx="64">
                  <c:v>3.0326529999999998</c:v>
                </c:pt>
                <c:pt idx="65">
                  <c:v>3.0675349999999999</c:v>
                </c:pt>
                <c:pt idx="66">
                  <c:v>3.0415800000000002</c:v>
                </c:pt>
                <c:pt idx="67">
                  <c:v>3.0010240000000001</c:v>
                </c:pt>
                <c:pt idx="68">
                  <c:v>2.9258609999999998</c:v>
                </c:pt>
                <c:pt idx="69">
                  <c:v>2.8489209999999998</c:v>
                </c:pt>
                <c:pt idx="70">
                  <c:v>2.807633</c:v>
                </c:pt>
                <c:pt idx="71">
                  <c:v>2.7725740000000001</c:v>
                </c:pt>
                <c:pt idx="72">
                  <c:v>2.7422580000000001</c:v>
                </c:pt>
                <c:pt idx="73">
                  <c:v>2.7148599999999998</c:v>
                </c:pt>
                <c:pt idx="74">
                  <c:v>2.690563</c:v>
                </c:pt>
                <c:pt idx="75">
                  <c:v>2.6684559999999999</c:v>
                </c:pt>
                <c:pt idx="76">
                  <c:v>2.6485129999999999</c:v>
                </c:pt>
                <c:pt idx="77">
                  <c:v>2.630118</c:v>
                </c:pt>
                <c:pt idx="78">
                  <c:v>2.6137130000000002</c:v>
                </c:pt>
                <c:pt idx="79">
                  <c:v>2.5990139999999999</c:v>
                </c:pt>
                <c:pt idx="80">
                  <c:v>2.5833010000000001</c:v>
                </c:pt>
                <c:pt idx="81">
                  <c:v>2.5671020000000002</c:v>
                </c:pt>
                <c:pt idx="82">
                  <c:v>2.5496910000000002</c:v>
                </c:pt>
                <c:pt idx="83">
                  <c:v>2.5352399999999999</c:v>
                </c:pt>
                <c:pt idx="84">
                  <c:v>2.5203150000000001</c:v>
                </c:pt>
                <c:pt idx="85">
                  <c:v>2.5057640000000001</c:v>
                </c:pt>
                <c:pt idx="86">
                  <c:v>2.4911690000000002</c:v>
                </c:pt>
                <c:pt idx="87">
                  <c:v>2.477287</c:v>
                </c:pt>
                <c:pt idx="88">
                  <c:v>2.4637009999999999</c:v>
                </c:pt>
                <c:pt idx="89">
                  <c:v>2.450304</c:v>
                </c:pt>
                <c:pt idx="90">
                  <c:v>2.4380440000000001</c:v>
                </c:pt>
                <c:pt idx="91">
                  <c:v>2.4272300000000002</c:v>
                </c:pt>
                <c:pt idx="92">
                  <c:v>2.417554</c:v>
                </c:pt>
                <c:pt idx="93">
                  <c:v>2.4084430000000001</c:v>
                </c:pt>
                <c:pt idx="94">
                  <c:v>2.4012099999999998</c:v>
                </c:pt>
                <c:pt idx="95">
                  <c:v>2.394577</c:v>
                </c:pt>
                <c:pt idx="96">
                  <c:v>2.3883399999999999</c:v>
                </c:pt>
                <c:pt idx="97">
                  <c:v>2.3825940000000001</c:v>
                </c:pt>
                <c:pt idx="98">
                  <c:v>2.3772180000000001</c:v>
                </c:pt>
                <c:pt idx="99">
                  <c:v>2.3738839999999999</c:v>
                </c:pt>
                <c:pt idx="100">
                  <c:v>2.3697569999999999</c:v>
                </c:pt>
                <c:pt idx="101">
                  <c:v>2.36626</c:v>
                </c:pt>
                <c:pt idx="102">
                  <c:v>2.3619279999999998</c:v>
                </c:pt>
                <c:pt idx="103">
                  <c:v>2.3579400000000001</c:v>
                </c:pt>
                <c:pt idx="104">
                  <c:v>2.3538899999999998</c:v>
                </c:pt>
                <c:pt idx="105">
                  <c:v>2.3503449999999999</c:v>
                </c:pt>
                <c:pt idx="106">
                  <c:v>2.3485640000000001</c:v>
                </c:pt>
                <c:pt idx="107">
                  <c:v>2.3452769999999998</c:v>
                </c:pt>
                <c:pt idx="108">
                  <c:v>2.3430230000000001</c:v>
                </c:pt>
                <c:pt idx="109">
                  <c:v>2.3408509999999998</c:v>
                </c:pt>
                <c:pt idx="110">
                  <c:v>2.3390430000000002</c:v>
                </c:pt>
                <c:pt idx="111">
                  <c:v>2.3360400000000001</c:v>
                </c:pt>
                <c:pt idx="112">
                  <c:v>2.33358</c:v>
                </c:pt>
                <c:pt idx="113">
                  <c:v>2.3317480000000002</c:v>
                </c:pt>
                <c:pt idx="114">
                  <c:v>2.3297620000000001</c:v>
                </c:pt>
                <c:pt idx="115">
                  <c:v>2.327728</c:v>
                </c:pt>
                <c:pt idx="116">
                  <c:v>2.3254630000000001</c:v>
                </c:pt>
                <c:pt idx="117">
                  <c:v>2.3246289999999998</c:v>
                </c:pt>
                <c:pt idx="118">
                  <c:v>2.3227630000000001</c:v>
                </c:pt>
                <c:pt idx="119">
                  <c:v>2.3222450000000001</c:v>
                </c:pt>
                <c:pt idx="120">
                  <c:v>2.3206169999999999</c:v>
                </c:pt>
                <c:pt idx="121">
                  <c:v>2.319016</c:v>
                </c:pt>
                <c:pt idx="122">
                  <c:v>2.3174070000000002</c:v>
                </c:pt>
                <c:pt idx="123">
                  <c:v>2.3163079999999998</c:v>
                </c:pt>
                <c:pt idx="124">
                  <c:v>2.3152050000000002</c:v>
                </c:pt>
                <c:pt idx="125">
                  <c:v>2.3143289999999999</c:v>
                </c:pt>
                <c:pt idx="126">
                  <c:v>2.3136239999999999</c:v>
                </c:pt>
                <c:pt idx="127">
                  <c:v>2.3129409999999999</c:v>
                </c:pt>
                <c:pt idx="128">
                  <c:v>2.3117529999999999</c:v>
                </c:pt>
                <c:pt idx="129">
                  <c:v>2.311509</c:v>
                </c:pt>
                <c:pt idx="130">
                  <c:v>2.3111920000000001</c:v>
                </c:pt>
                <c:pt idx="131">
                  <c:v>2.3101919999999998</c:v>
                </c:pt>
                <c:pt idx="132">
                  <c:v>2.3096809999999999</c:v>
                </c:pt>
                <c:pt idx="133">
                  <c:v>2.3086190000000002</c:v>
                </c:pt>
                <c:pt idx="134">
                  <c:v>2.3069130000000002</c:v>
                </c:pt>
                <c:pt idx="135">
                  <c:v>2.3062290000000001</c:v>
                </c:pt>
                <c:pt idx="136">
                  <c:v>2.3054990000000002</c:v>
                </c:pt>
                <c:pt idx="137">
                  <c:v>2.3049870000000001</c:v>
                </c:pt>
                <c:pt idx="138">
                  <c:v>2.304522</c:v>
                </c:pt>
                <c:pt idx="139">
                  <c:v>2.3043779999999998</c:v>
                </c:pt>
                <c:pt idx="140">
                  <c:v>2.303817</c:v>
                </c:pt>
                <c:pt idx="141">
                  <c:v>2.3025419999999999</c:v>
                </c:pt>
                <c:pt idx="142">
                  <c:v>2.3015659999999998</c:v>
                </c:pt>
                <c:pt idx="143">
                  <c:v>2.3009849999999998</c:v>
                </c:pt>
                <c:pt idx="144">
                  <c:v>2.3002220000000002</c:v>
                </c:pt>
                <c:pt idx="145">
                  <c:v>2.2990539999999999</c:v>
                </c:pt>
                <c:pt idx="146">
                  <c:v>2.298435</c:v>
                </c:pt>
                <c:pt idx="147">
                  <c:v>2.3019400000000001</c:v>
                </c:pt>
                <c:pt idx="148">
                  <c:v>2.307026</c:v>
                </c:pt>
                <c:pt idx="149">
                  <c:v>2.313307</c:v>
                </c:pt>
                <c:pt idx="150">
                  <c:v>2.3217120000000002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2B20-41F0-B969-39EE04C36D8C}"/>
            </c:ext>
          </c:extLst>
        </c:ser>
        <c:ser>
          <c:idx val="4"/>
          <c:order val="4"/>
          <c:tx>
            <c:strRef>
              <c:f>'10Hz'!$AW$3</c:f>
              <c:strCache>
                <c:ptCount val="1"/>
                <c:pt idx="0">
                  <c:v>5%Sucrose in 0.55% NaCl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'10Hz'!$AW$6:$AW$200</c:f>
              <c:numCache>
                <c:formatCode>General</c:formatCode>
                <c:ptCount val="195"/>
                <c:pt idx="0">
                  <c:v>0</c:v>
                </c:pt>
                <c:pt idx="1">
                  <c:v>3.3000000000000002E-2</c:v>
                </c:pt>
                <c:pt idx="2">
                  <c:v>6.7000000000000004E-2</c:v>
                </c:pt>
                <c:pt idx="3">
                  <c:v>0.1</c:v>
                </c:pt>
                <c:pt idx="4">
                  <c:v>0.13300000000000001</c:v>
                </c:pt>
                <c:pt idx="5">
                  <c:v>0.16700000000000001</c:v>
                </c:pt>
                <c:pt idx="6">
                  <c:v>0.2</c:v>
                </c:pt>
                <c:pt idx="7">
                  <c:v>0.23300000000000001</c:v>
                </c:pt>
                <c:pt idx="8">
                  <c:v>0.26700000000000002</c:v>
                </c:pt>
                <c:pt idx="9">
                  <c:v>0.3</c:v>
                </c:pt>
                <c:pt idx="10">
                  <c:v>0.33300000000000002</c:v>
                </c:pt>
                <c:pt idx="11">
                  <c:v>0.36699999999999999</c:v>
                </c:pt>
                <c:pt idx="12">
                  <c:v>0.4</c:v>
                </c:pt>
                <c:pt idx="13">
                  <c:v>0.433</c:v>
                </c:pt>
                <c:pt idx="14">
                  <c:v>0.46700000000000003</c:v>
                </c:pt>
                <c:pt idx="15">
                  <c:v>0.5</c:v>
                </c:pt>
                <c:pt idx="16">
                  <c:v>0.53300000000000003</c:v>
                </c:pt>
                <c:pt idx="17">
                  <c:v>0.56699999999999995</c:v>
                </c:pt>
                <c:pt idx="18">
                  <c:v>0.6</c:v>
                </c:pt>
                <c:pt idx="19">
                  <c:v>0.63300000000000001</c:v>
                </c:pt>
                <c:pt idx="20">
                  <c:v>0.66700000000000004</c:v>
                </c:pt>
                <c:pt idx="21">
                  <c:v>0.7</c:v>
                </c:pt>
                <c:pt idx="22">
                  <c:v>0.73299999999999998</c:v>
                </c:pt>
                <c:pt idx="23">
                  <c:v>0.76700000000000002</c:v>
                </c:pt>
                <c:pt idx="24">
                  <c:v>0.8</c:v>
                </c:pt>
                <c:pt idx="25">
                  <c:v>0.83299999999999996</c:v>
                </c:pt>
                <c:pt idx="26">
                  <c:v>0.86699999999999999</c:v>
                </c:pt>
                <c:pt idx="27">
                  <c:v>0.9</c:v>
                </c:pt>
                <c:pt idx="28">
                  <c:v>0.93300000000000005</c:v>
                </c:pt>
                <c:pt idx="29">
                  <c:v>0.96699999999999997</c:v>
                </c:pt>
                <c:pt idx="30">
                  <c:v>1</c:v>
                </c:pt>
                <c:pt idx="31">
                  <c:v>1.0329999999999999</c:v>
                </c:pt>
                <c:pt idx="32">
                  <c:v>1.0669999999999999</c:v>
                </c:pt>
                <c:pt idx="33">
                  <c:v>1.1000000000000001</c:v>
                </c:pt>
                <c:pt idx="34">
                  <c:v>1.133</c:v>
                </c:pt>
                <c:pt idx="35">
                  <c:v>1.167</c:v>
                </c:pt>
                <c:pt idx="36">
                  <c:v>1.2</c:v>
                </c:pt>
                <c:pt idx="37">
                  <c:v>1.2330000000000001</c:v>
                </c:pt>
                <c:pt idx="38">
                  <c:v>1.2669999999999999</c:v>
                </c:pt>
                <c:pt idx="39">
                  <c:v>1.3</c:v>
                </c:pt>
                <c:pt idx="40">
                  <c:v>1.333</c:v>
                </c:pt>
                <c:pt idx="41">
                  <c:v>1.367</c:v>
                </c:pt>
                <c:pt idx="42">
                  <c:v>1.4</c:v>
                </c:pt>
                <c:pt idx="43">
                  <c:v>1.4330000000000001</c:v>
                </c:pt>
                <c:pt idx="44">
                  <c:v>1.4670000000000001</c:v>
                </c:pt>
                <c:pt idx="45">
                  <c:v>1.5</c:v>
                </c:pt>
                <c:pt idx="46">
                  <c:v>1.5329999999999999</c:v>
                </c:pt>
                <c:pt idx="47">
                  <c:v>1.5669999999999999</c:v>
                </c:pt>
                <c:pt idx="48">
                  <c:v>1.6</c:v>
                </c:pt>
                <c:pt idx="49">
                  <c:v>1.633</c:v>
                </c:pt>
                <c:pt idx="50">
                  <c:v>1.667</c:v>
                </c:pt>
                <c:pt idx="51">
                  <c:v>1.7</c:v>
                </c:pt>
                <c:pt idx="52">
                  <c:v>1.7330000000000001</c:v>
                </c:pt>
                <c:pt idx="53">
                  <c:v>1.7669999999999999</c:v>
                </c:pt>
                <c:pt idx="54">
                  <c:v>1.8</c:v>
                </c:pt>
                <c:pt idx="55">
                  <c:v>1.833</c:v>
                </c:pt>
                <c:pt idx="56">
                  <c:v>1.867</c:v>
                </c:pt>
                <c:pt idx="57">
                  <c:v>1.9</c:v>
                </c:pt>
                <c:pt idx="58">
                  <c:v>1.9330000000000001</c:v>
                </c:pt>
                <c:pt idx="59">
                  <c:v>1.9670000000000001</c:v>
                </c:pt>
                <c:pt idx="60">
                  <c:v>2</c:v>
                </c:pt>
                <c:pt idx="61">
                  <c:v>2.0329999999999999</c:v>
                </c:pt>
                <c:pt idx="62">
                  <c:v>2.0670000000000002</c:v>
                </c:pt>
                <c:pt idx="63">
                  <c:v>2.1</c:v>
                </c:pt>
                <c:pt idx="64">
                  <c:v>2.133</c:v>
                </c:pt>
                <c:pt idx="65">
                  <c:v>2.1669999999999998</c:v>
                </c:pt>
                <c:pt idx="66">
                  <c:v>2.2000000000000002</c:v>
                </c:pt>
                <c:pt idx="67">
                  <c:v>2.2330000000000001</c:v>
                </c:pt>
                <c:pt idx="68">
                  <c:v>2.2669999999999999</c:v>
                </c:pt>
                <c:pt idx="69">
                  <c:v>2.2999999999999998</c:v>
                </c:pt>
                <c:pt idx="70">
                  <c:v>2.3330000000000002</c:v>
                </c:pt>
                <c:pt idx="71">
                  <c:v>2.367</c:v>
                </c:pt>
                <c:pt idx="72">
                  <c:v>2.4</c:v>
                </c:pt>
                <c:pt idx="73">
                  <c:v>2.4329999999999998</c:v>
                </c:pt>
                <c:pt idx="74">
                  <c:v>2.4670000000000001</c:v>
                </c:pt>
                <c:pt idx="75">
                  <c:v>2.5</c:v>
                </c:pt>
                <c:pt idx="76">
                  <c:v>2.5329999999999999</c:v>
                </c:pt>
                <c:pt idx="77">
                  <c:v>2.5670000000000002</c:v>
                </c:pt>
                <c:pt idx="78">
                  <c:v>2.6</c:v>
                </c:pt>
                <c:pt idx="79">
                  <c:v>2.633</c:v>
                </c:pt>
                <c:pt idx="80">
                  <c:v>2.6669999999999998</c:v>
                </c:pt>
                <c:pt idx="81">
                  <c:v>2.7</c:v>
                </c:pt>
                <c:pt idx="82">
                  <c:v>2.7330000000000001</c:v>
                </c:pt>
                <c:pt idx="83">
                  <c:v>2.7669999999999999</c:v>
                </c:pt>
                <c:pt idx="84">
                  <c:v>2.8</c:v>
                </c:pt>
                <c:pt idx="85">
                  <c:v>2.8330000000000002</c:v>
                </c:pt>
                <c:pt idx="86">
                  <c:v>2.867</c:v>
                </c:pt>
                <c:pt idx="87">
                  <c:v>2.9</c:v>
                </c:pt>
                <c:pt idx="88">
                  <c:v>2.9329999999999998</c:v>
                </c:pt>
                <c:pt idx="89">
                  <c:v>2.9670000000000001</c:v>
                </c:pt>
                <c:pt idx="90">
                  <c:v>3</c:v>
                </c:pt>
                <c:pt idx="91">
                  <c:v>3.0329999999999999</c:v>
                </c:pt>
                <c:pt idx="92">
                  <c:v>3.0670000000000002</c:v>
                </c:pt>
                <c:pt idx="93">
                  <c:v>3.1</c:v>
                </c:pt>
                <c:pt idx="94">
                  <c:v>3.133</c:v>
                </c:pt>
                <c:pt idx="95">
                  <c:v>3.1669999999999998</c:v>
                </c:pt>
                <c:pt idx="96">
                  <c:v>3.2</c:v>
                </c:pt>
                <c:pt idx="97">
                  <c:v>3.2330000000000001</c:v>
                </c:pt>
                <c:pt idx="98">
                  <c:v>3.2669999999999999</c:v>
                </c:pt>
                <c:pt idx="99">
                  <c:v>3.3</c:v>
                </c:pt>
                <c:pt idx="100">
                  <c:v>3.3330000000000002</c:v>
                </c:pt>
                <c:pt idx="101">
                  <c:v>3.367</c:v>
                </c:pt>
                <c:pt idx="102">
                  <c:v>3.4</c:v>
                </c:pt>
                <c:pt idx="103">
                  <c:v>3.4329999999999998</c:v>
                </c:pt>
                <c:pt idx="104">
                  <c:v>3.4670000000000001</c:v>
                </c:pt>
                <c:pt idx="105">
                  <c:v>3.5</c:v>
                </c:pt>
                <c:pt idx="106">
                  <c:v>3.5329999999999999</c:v>
                </c:pt>
                <c:pt idx="107">
                  <c:v>3.5670000000000002</c:v>
                </c:pt>
                <c:pt idx="108">
                  <c:v>3.6</c:v>
                </c:pt>
                <c:pt idx="109">
                  <c:v>3.633</c:v>
                </c:pt>
                <c:pt idx="110">
                  <c:v>3.6669999999999998</c:v>
                </c:pt>
                <c:pt idx="111">
                  <c:v>3.7</c:v>
                </c:pt>
                <c:pt idx="112">
                  <c:v>3.7330000000000001</c:v>
                </c:pt>
                <c:pt idx="113">
                  <c:v>3.7669999999999999</c:v>
                </c:pt>
                <c:pt idx="114">
                  <c:v>3.8</c:v>
                </c:pt>
                <c:pt idx="115">
                  <c:v>3.8330000000000002</c:v>
                </c:pt>
                <c:pt idx="116">
                  <c:v>3.867</c:v>
                </c:pt>
                <c:pt idx="117">
                  <c:v>3.9</c:v>
                </c:pt>
                <c:pt idx="118">
                  <c:v>3.9329999999999998</c:v>
                </c:pt>
                <c:pt idx="119">
                  <c:v>3.9670000000000001</c:v>
                </c:pt>
                <c:pt idx="120">
                  <c:v>4</c:v>
                </c:pt>
                <c:pt idx="121">
                  <c:v>4.0330000000000004</c:v>
                </c:pt>
                <c:pt idx="122">
                  <c:v>4.0670000000000002</c:v>
                </c:pt>
                <c:pt idx="123">
                  <c:v>4.0999999999999996</c:v>
                </c:pt>
                <c:pt idx="124">
                  <c:v>4.133</c:v>
                </c:pt>
                <c:pt idx="125">
                  <c:v>4.1669999999999998</c:v>
                </c:pt>
                <c:pt idx="126">
                  <c:v>4.2</c:v>
                </c:pt>
                <c:pt idx="127">
                  <c:v>4.2329999999999997</c:v>
                </c:pt>
                <c:pt idx="128">
                  <c:v>4.2670000000000003</c:v>
                </c:pt>
                <c:pt idx="129">
                  <c:v>4.3</c:v>
                </c:pt>
                <c:pt idx="130">
                  <c:v>4.3330000000000002</c:v>
                </c:pt>
                <c:pt idx="131">
                  <c:v>4.367</c:v>
                </c:pt>
                <c:pt idx="132">
                  <c:v>4.4000000000000004</c:v>
                </c:pt>
                <c:pt idx="133">
                  <c:v>4.4329999999999998</c:v>
                </c:pt>
                <c:pt idx="134">
                  <c:v>4.4669999999999996</c:v>
                </c:pt>
                <c:pt idx="135">
                  <c:v>4.5</c:v>
                </c:pt>
                <c:pt idx="136">
                  <c:v>4.5330000000000004</c:v>
                </c:pt>
                <c:pt idx="137">
                  <c:v>4.5670000000000002</c:v>
                </c:pt>
                <c:pt idx="138">
                  <c:v>4.5999999999999996</c:v>
                </c:pt>
                <c:pt idx="139">
                  <c:v>4.633</c:v>
                </c:pt>
                <c:pt idx="140">
                  <c:v>4.6669999999999998</c:v>
                </c:pt>
                <c:pt idx="141">
                  <c:v>4.7</c:v>
                </c:pt>
                <c:pt idx="142">
                  <c:v>4.7329999999999997</c:v>
                </c:pt>
                <c:pt idx="143">
                  <c:v>4.7670000000000003</c:v>
                </c:pt>
                <c:pt idx="144">
                  <c:v>4.8</c:v>
                </c:pt>
                <c:pt idx="145">
                  <c:v>4.8330000000000002</c:v>
                </c:pt>
                <c:pt idx="146">
                  <c:v>4.867</c:v>
                </c:pt>
                <c:pt idx="147">
                  <c:v>4.9000000000000004</c:v>
                </c:pt>
                <c:pt idx="148">
                  <c:v>4.9329999999999998</c:v>
                </c:pt>
                <c:pt idx="149">
                  <c:v>4.9669999999999996</c:v>
                </c:pt>
                <c:pt idx="150">
                  <c:v>5</c:v>
                </c:pt>
              </c:numCache>
            </c:numRef>
          </c:xVal>
          <c:yVal>
            <c:numRef>
              <c:f>'10Hz'!$BG$6:$BG$200</c:f>
              <c:numCache>
                <c:formatCode>0.00E+00</c:formatCode>
                <c:ptCount val="195"/>
                <c:pt idx="0">
                  <c:v>3.590303</c:v>
                </c:pt>
                <c:pt idx="1">
                  <c:v>3.4878969999999998</c:v>
                </c:pt>
                <c:pt idx="2">
                  <c:v>3.4931019999999999</c:v>
                </c:pt>
                <c:pt idx="3">
                  <c:v>3.4999829999999998</c:v>
                </c:pt>
                <c:pt idx="4">
                  <c:v>3.4999380000000002</c:v>
                </c:pt>
                <c:pt idx="5">
                  <c:v>3.4985580000000001</c:v>
                </c:pt>
                <c:pt idx="6">
                  <c:v>3.4966370000000002</c:v>
                </c:pt>
                <c:pt idx="7">
                  <c:v>3.4932449999999999</c:v>
                </c:pt>
                <c:pt idx="8">
                  <c:v>3.4920810000000002</c:v>
                </c:pt>
                <c:pt idx="9">
                  <c:v>3.4904959999999998</c:v>
                </c:pt>
                <c:pt idx="10">
                  <c:v>3.489992</c:v>
                </c:pt>
                <c:pt idx="11">
                  <c:v>3.4880949999999999</c:v>
                </c:pt>
                <c:pt idx="12">
                  <c:v>3.4846900000000001</c:v>
                </c:pt>
                <c:pt idx="13">
                  <c:v>3.4840270000000002</c:v>
                </c:pt>
                <c:pt idx="14">
                  <c:v>3.4853149999999999</c:v>
                </c:pt>
                <c:pt idx="15">
                  <c:v>3.4845039999999998</c:v>
                </c:pt>
                <c:pt idx="16">
                  <c:v>3.4830739999999998</c:v>
                </c:pt>
                <c:pt idx="17">
                  <c:v>3.4814319999999999</c:v>
                </c:pt>
                <c:pt idx="18">
                  <c:v>3.4797609999999999</c:v>
                </c:pt>
                <c:pt idx="19">
                  <c:v>3.4789569999999999</c:v>
                </c:pt>
                <c:pt idx="20">
                  <c:v>3.4743539999999999</c:v>
                </c:pt>
                <c:pt idx="21">
                  <c:v>3.4654280000000002</c:v>
                </c:pt>
                <c:pt idx="22">
                  <c:v>3.4595660000000001</c:v>
                </c:pt>
                <c:pt idx="23">
                  <c:v>3.4469810000000001</c:v>
                </c:pt>
                <c:pt idx="24">
                  <c:v>3.4385810000000001</c:v>
                </c:pt>
                <c:pt idx="25">
                  <c:v>3.4296760000000002</c:v>
                </c:pt>
                <c:pt idx="26">
                  <c:v>3.4200349999999999</c:v>
                </c:pt>
                <c:pt idx="27">
                  <c:v>3.4120300000000001</c:v>
                </c:pt>
                <c:pt idx="28">
                  <c:v>3.399162</c:v>
                </c:pt>
                <c:pt idx="29">
                  <c:v>3.3921489999999999</c:v>
                </c:pt>
                <c:pt idx="30">
                  <c:v>3.3813659999999999</c:v>
                </c:pt>
                <c:pt idx="31">
                  <c:v>3.3841489999999999</c:v>
                </c:pt>
                <c:pt idx="32">
                  <c:v>3.3562630000000002</c:v>
                </c:pt>
                <c:pt idx="33">
                  <c:v>3.3488020000000001</c:v>
                </c:pt>
                <c:pt idx="34">
                  <c:v>3.3342010000000002</c:v>
                </c:pt>
                <c:pt idx="35">
                  <c:v>3.3232460000000001</c:v>
                </c:pt>
                <c:pt idx="36">
                  <c:v>3.3121749999999999</c:v>
                </c:pt>
                <c:pt idx="37">
                  <c:v>3.3004530000000001</c:v>
                </c:pt>
                <c:pt idx="38">
                  <c:v>3.28844</c:v>
                </c:pt>
                <c:pt idx="39">
                  <c:v>3.2769710000000001</c:v>
                </c:pt>
                <c:pt idx="40">
                  <c:v>3.265301</c:v>
                </c:pt>
                <c:pt idx="41">
                  <c:v>3.2542140000000002</c:v>
                </c:pt>
                <c:pt idx="42">
                  <c:v>3.241895</c:v>
                </c:pt>
                <c:pt idx="43">
                  <c:v>3.2303839999999999</c:v>
                </c:pt>
                <c:pt idx="44">
                  <c:v>3.2178960000000001</c:v>
                </c:pt>
                <c:pt idx="45">
                  <c:v>3.200088</c:v>
                </c:pt>
                <c:pt idx="46">
                  <c:v>3.1839759999999999</c:v>
                </c:pt>
                <c:pt idx="47">
                  <c:v>3.1683400000000002</c:v>
                </c:pt>
                <c:pt idx="48">
                  <c:v>3.1513969999999998</c:v>
                </c:pt>
                <c:pt idx="49">
                  <c:v>3.135875</c:v>
                </c:pt>
                <c:pt idx="50">
                  <c:v>3.1190220000000002</c:v>
                </c:pt>
                <c:pt idx="51">
                  <c:v>3.1030690000000001</c:v>
                </c:pt>
                <c:pt idx="52">
                  <c:v>3.0870739999999999</c:v>
                </c:pt>
                <c:pt idx="53">
                  <c:v>3.0733950000000001</c:v>
                </c:pt>
                <c:pt idx="54">
                  <c:v>3.063339</c:v>
                </c:pt>
                <c:pt idx="55">
                  <c:v>3.2151580000000002</c:v>
                </c:pt>
                <c:pt idx="56">
                  <c:v>3.2161140000000001</c:v>
                </c:pt>
                <c:pt idx="57">
                  <c:v>3.2160190000000002</c:v>
                </c:pt>
                <c:pt idx="58">
                  <c:v>3.2148940000000001</c:v>
                </c:pt>
                <c:pt idx="59">
                  <c:v>3.2140610000000001</c:v>
                </c:pt>
                <c:pt idx="60">
                  <c:v>3.2098990000000001</c:v>
                </c:pt>
                <c:pt idx="61">
                  <c:v>3.2025899999999998</c:v>
                </c:pt>
                <c:pt idx="62">
                  <c:v>3.1929259999999999</c:v>
                </c:pt>
                <c:pt idx="63">
                  <c:v>3.1781709999999999</c:v>
                </c:pt>
                <c:pt idx="64">
                  <c:v>3.1523400000000001</c:v>
                </c:pt>
                <c:pt idx="65">
                  <c:v>3.0771220000000001</c:v>
                </c:pt>
                <c:pt idx="66">
                  <c:v>2.9500229999999998</c:v>
                </c:pt>
                <c:pt idx="67">
                  <c:v>2.827115</c:v>
                </c:pt>
                <c:pt idx="68">
                  <c:v>2.7615189999999998</c:v>
                </c:pt>
                <c:pt idx="69">
                  <c:v>2.7181959999999998</c:v>
                </c:pt>
                <c:pt idx="70">
                  <c:v>2.681737</c:v>
                </c:pt>
                <c:pt idx="71">
                  <c:v>2.6492689999999999</c:v>
                </c:pt>
                <c:pt idx="72">
                  <c:v>2.6196489999999999</c:v>
                </c:pt>
                <c:pt idx="73">
                  <c:v>2.5936379999999999</c:v>
                </c:pt>
                <c:pt idx="74">
                  <c:v>2.5707360000000001</c:v>
                </c:pt>
                <c:pt idx="75">
                  <c:v>2.550268</c:v>
                </c:pt>
                <c:pt idx="76">
                  <c:v>2.5326900000000001</c:v>
                </c:pt>
                <c:pt idx="77">
                  <c:v>2.5173920000000001</c:v>
                </c:pt>
                <c:pt idx="78">
                  <c:v>2.5044369999999998</c:v>
                </c:pt>
                <c:pt idx="79">
                  <c:v>2.4938760000000002</c:v>
                </c:pt>
                <c:pt idx="80">
                  <c:v>2.4844560000000002</c:v>
                </c:pt>
                <c:pt idx="81">
                  <c:v>2.4756300000000002</c:v>
                </c:pt>
                <c:pt idx="82">
                  <c:v>2.4673349999999998</c:v>
                </c:pt>
                <c:pt idx="83">
                  <c:v>2.4606300000000001</c:v>
                </c:pt>
                <c:pt idx="84">
                  <c:v>2.454339</c:v>
                </c:pt>
                <c:pt idx="85">
                  <c:v>2.4485039999999998</c:v>
                </c:pt>
                <c:pt idx="86">
                  <c:v>2.443092</c:v>
                </c:pt>
                <c:pt idx="87">
                  <c:v>2.4373269999999998</c:v>
                </c:pt>
                <c:pt idx="88">
                  <c:v>2.4314499999999999</c:v>
                </c:pt>
                <c:pt idx="89">
                  <c:v>2.4252850000000001</c:v>
                </c:pt>
                <c:pt idx="90">
                  <c:v>2.4189919999999998</c:v>
                </c:pt>
                <c:pt idx="91">
                  <c:v>2.4126829999999999</c:v>
                </c:pt>
                <c:pt idx="92">
                  <c:v>2.4065259999999999</c:v>
                </c:pt>
                <c:pt idx="93">
                  <c:v>2.4004720000000002</c:v>
                </c:pt>
                <c:pt idx="94">
                  <c:v>2.3946339999999999</c:v>
                </c:pt>
                <c:pt idx="95">
                  <c:v>2.389154</c:v>
                </c:pt>
                <c:pt idx="96">
                  <c:v>2.3840680000000001</c:v>
                </c:pt>
                <c:pt idx="97">
                  <c:v>2.3793280000000001</c:v>
                </c:pt>
                <c:pt idx="98">
                  <c:v>2.373313</c:v>
                </c:pt>
                <c:pt idx="99">
                  <c:v>2.3697870000000001</c:v>
                </c:pt>
                <c:pt idx="100">
                  <c:v>2.3654660000000001</c:v>
                </c:pt>
                <c:pt idx="101">
                  <c:v>2.362028</c:v>
                </c:pt>
                <c:pt idx="102">
                  <c:v>2.3579059999999998</c:v>
                </c:pt>
                <c:pt idx="103">
                  <c:v>2.3536999999999999</c:v>
                </c:pt>
                <c:pt idx="104">
                  <c:v>2.349189</c:v>
                </c:pt>
                <c:pt idx="105">
                  <c:v>2.3453550000000001</c:v>
                </c:pt>
                <c:pt idx="106">
                  <c:v>2.3424800000000001</c:v>
                </c:pt>
                <c:pt idx="107">
                  <c:v>2.339162</c:v>
                </c:pt>
                <c:pt idx="108">
                  <c:v>2.3365800000000001</c:v>
                </c:pt>
                <c:pt idx="109">
                  <c:v>2.3339379999999998</c:v>
                </c:pt>
                <c:pt idx="110">
                  <c:v>2.331861</c:v>
                </c:pt>
                <c:pt idx="111">
                  <c:v>2.3288000000000002</c:v>
                </c:pt>
                <c:pt idx="112">
                  <c:v>2.32585</c:v>
                </c:pt>
                <c:pt idx="113">
                  <c:v>2.3234189999999999</c:v>
                </c:pt>
                <c:pt idx="114">
                  <c:v>2.321523</c:v>
                </c:pt>
                <c:pt idx="115">
                  <c:v>2.3192680000000001</c:v>
                </c:pt>
                <c:pt idx="116">
                  <c:v>2.3166350000000002</c:v>
                </c:pt>
                <c:pt idx="117">
                  <c:v>2.3146740000000001</c:v>
                </c:pt>
                <c:pt idx="118">
                  <c:v>2.3129149999999998</c:v>
                </c:pt>
                <c:pt idx="119">
                  <c:v>2.3120440000000002</c:v>
                </c:pt>
                <c:pt idx="120">
                  <c:v>2.3113000000000001</c:v>
                </c:pt>
                <c:pt idx="121">
                  <c:v>2.308627</c:v>
                </c:pt>
                <c:pt idx="122">
                  <c:v>2.3073229999999998</c:v>
                </c:pt>
                <c:pt idx="123">
                  <c:v>2.305412</c:v>
                </c:pt>
                <c:pt idx="124">
                  <c:v>2.3045469999999999</c:v>
                </c:pt>
                <c:pt idx="125">
                  <c:v>2.3035700000000001</c:v>
                </c:pt>
                <c:pt idx="126">
                  <c:v>2.30287</c:v>
                </c:pt>
                <c:pt idx="127">
                  <c:v>2.3020679999999998</c:v>
                </c:pt>
                <c:pt idx="128">
                  <c:v>2.301364</c:v>
                </c:pt>
                <c:pt idx="129">
                  <c:v>2.3009789999999999</c:v>
                </c:pt>
                <c:pt idx="130">
                  <c:v>2.3008410000000001</c:v>
                </c:pt>
                <c:pt idx="131">
                  <c:v>2.2999550000000002</c:v>
                </c:pt>
                <c:pt idx="132">
                  <c:v>2.2993079999999999</c:v>
                </c:pt>
                <c:pt idx="133">
                  <c:v>2.298603</c:v>
                </c:pt>
                <c:pt idx="134">
                  <c:v>2.2971810000000001</c:v>
                </c:pt>
                <c:pt idx="135">
                  <c:v>2.2958090000000002</c:v>
                </c:pt>
                <c:pt idx="136">
                  <c:v>2.2952189999999999</c:v>
                </c:pt>
                <c:pt idx="137">
                  <c:v>2.2950330000000001</c:v>
                </c:pt>
                <c:pt idx="138">
                  <c:v>2.2942230000000001</c:v>
                </c:pt>
                <c:pt idx="139">
                  <c:v>2.294333</c:v>
                </c:pt>
                <c:pt idx="140">
                  <c:v>2.2941989999999999</c:v>
                </c:pt>
                <c:pt idx="141">
                  <c:v>2.2927719999999998</c:v>
                </c:pt>
                <c:pt idx="142">
                  <c:v>2.2917890000000001</c:v>
                </c:pt>
                <c:pt idx="143">
                  <c:v>2.290778</c:v>
                </c:pt>
                <c:pt idx="144">
                  <c:v>2.2900930000000002</c:v>
                </c:pt>
                <c:pt idx="145">
                  <c:v>2.2894510000000001</c:v>
                </c:pt>
                <c:pt idx="146">
                  <c:v>2.2881719999999999</c:v>
                </c:pt>
                <c:pt idx="147">
                  <c:v>2.2913429999999999</c:v>
                </c:pt>
                <c:pt idx="148">
                  <c:v>2.2980700000000001</c:v>
                </c:pt>
                <c:pt idx="149">
                  <c:v>2.3068439999999999</c:v>
                </c:pt>
                <c:pt idx="150">
                  <c:v>2.316684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2B20-41F0-B969-39EE04C36D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00677319"/>
        <c:axId val="1500681911"/>
      </c:scatterChart>
      <c:valAx>
        <c:axId val="1500677319"/>
        <c:scaling>
          <c:orientation val="minMax"/>
          <c:max val="3"/>
          <c:min val="1.5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chemeClr val="tx1"/>
                    </a:solidFill>
                  </a:rPr>
                  <a:t>Time / h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00681911"/>
        <c:crosses val="autoZero"/>
        <c:crossBetween val="midCat"/>
      </c:valAx>
      <c:valAx>
        <c:axId val="1500681911"/>
        <c:scaling>
          <c:orientation val="minMax"/>
          <c:max val="3"/>
          <c:min val="1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rgbClr val="3366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dirty="0">
                    <a:solidFill>
                      <a:srgbClr val="336600"/>
                    </a:solidFill>
                    <a:latin typeface="+mn-lt"/>
                  </a:rPr>
                  <a:t>C</a:t>
                </a:r>
                <a:r>
                  <a:rPr lang="en-US" sz="1600" dirty="0">
                    <a:solidFill>
                      <a:srgbClr val="336600"/>
                    </a:solidFill>
                    <a:latin typeface="+mn-lt"/>
                    <a:cs typeface="Times New Roman" panose="02020603050405020304" pitchFamily="18" charset="0"/>
                  </a:rPr>
                  <a:t>′(10 Hz)/pF</a:t>
                </a:r>
                <a:endParaRPr lang="en-US" sz="1600" baseline="-25000" dirty="0">
                  <a:solidFill>
                    <a:srgbClr val="336600"/>
                  </a:solidFill>
                  <a:latin typeface="+mn-lt"/>
                </a:endParaRPr>
              </a:p>
            </c:rich>
          </c:tx>
          <c:layout>
            <c:manualLayout>
              <c:xMode val="edge"/>
              <c:yMode val="edge"/>
              <c:x val="2.6203731328809784E-3"/>
              <c:y val="0.1140586466715765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rgbClr val="3366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3366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00677319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41760717410324"/>
          <c:y val="5.1592227387841902E-2"/>
          <c:w val="0.75082830271216106"/>
          <c:h val="0.6874301245559219"/>
        </c:manualLayout>
      </c:layout>
      <c:scatterChart>
        <c:scatterStyle val="smoothMarker"/>
        <c:varyColors val="0"/>
        <c:ser>
          <c:idx val="1"/>
          <c:order val="0"/>
          <c:tx>
            <c:v>Tn from C(10 Hz)-S1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4"/>
            <c:spPr>
              <a:solidFill>
                <a:schemeClr val="tx1"/>
              </a:solidFill>
              <a:ln w="9525">
                <a:noFill/>
              </a:ln>
              <a:effectLst/>
            </c:spPr>
          </c:marker>
          <c:xVal>
            <c:numRef>
              <c:f>'Cpeak Fpeak C10Hz C0.2MHz-S1'!$Z$20:$Z$62</c:f>
              <c:numCache>
                <c:formatCode>0.00E+00</c:formatCode>
                <c:ptCount val="43"/>
                <c:pt idx="0">
                  <c:v>3.1565509999999999</c:v>
                </c:pt>
                <c:pt idx="1">
                  <c:v>3.1534010000000001</c:v>
                </c:pt>
                <c:pt idx="2">
                  <c:v>3.1511719999999999</c:v>
                </c:pt>
                <c:pt idx="3">
                  <c:v>3.141886</c:v>
                </c:pt>
                <c:pt idx="4">
                  <c:v>3.129775</c:v>
                </c:pt>
                <c:pt idx="5">
                  <c:v>3.1126879999999999</c:v>
                </c:pt>
                <c:pt idx="6">
                  <c:v>3.0977380000000001</c:v>
                </c:pt>
                <c:pt idx="7">
                  <c:v>3.0769570000000002</c:v>
                </c:pt>
                <c:pt idx="8">
                  <c:v>3.0589249999999999</c:v>
                </c:pt>
                <c:pt idx="9">
                  <c:v>3.0362629999999999</c:v>
                </c:pt>
                <c:pt idx="10">
                  <c:v>3.018599</c:v>
                </c:pt>
                <c:pt idx="11">
                  <c:v>2.9947620000000001</c:v>
                </c:pt>
                <c:pt idx="12">
                  <c:v>2.9750100000000002</c:v>
                </c:pt>
                <c:pt idx="13">
                  <c:v>2.9516149999999999</c:v>
                </c:pt>
                <c:pt idx="14">
                  <c:v>2.9309449999999999</c:v>
                </c:pt>
                <c:pt idx="15">
                  <c:v>2.907899</c:v>
                </c:pt>
                <c:pt idx="16">
                  <c:v>2.8865430000000001</c:v>
                </c:pt>
                <c:pt idx="17">
                  <c:v>2.864188</c:v>
                </c:pt>
                <c:pt idx="18">
                  <c:v>2.8454359999999999</c:v>
                </c:pt>
                <c:pt idx="19">
                  <c:v>2.8234750000000002</c:v>
                </c:pt>
                <c:pt idx="20">
                  <c:v>2.8035779999999999</c:v>
                </c:pt>
                <c:pt idx="21">
                  <c:v>2.7832219999999999</c:v>
                </c:pt>
                <c:pt idx="22">
                  <c:v>2.7638419999999999</c:v>
                </c:pt>
                <c:pt idx="23">
                  <c:v>2.7446600000000001</c:v>
                </c:pt>
                <c:pt idx="24">
                  <c:v>2.7265640000000002</c:v>
                </c:pt>
                <c:pt idx="25">
                  <c:v>2.7092320000000001</c:v>
                </c:pt>
                <c:pt idx="26">
                  <c:v>2.6931080000000001</c:v>
                </c:pt>
                <c:pt idx="27">
                  <c:v>2.674191</c:v>
                </c:pt>
                <c:pt idx="28">
                  <c:v>2.6512959999999999</c:v>
                </c:pt>
                <c:pt idx="29">
                  <c:v>2.6325789999999998</c:v>
                </c:pt>
                <c:pt idx="30">
                  <c:v>2.616924</c:v>
                </c:pt>
                <c:pt idx="31">
                  <c:v>2.6025390000000002</c:v>
                </c:pt>
                <c:pt idx="32">
                  <c:v>2.5895869999999999</c:v>
                </c:pt>
                <c:pt idx="33">
                  <c:v>2.5756290000000002</c:v>
                </c:pt>
                <c:pt idx="34">
                  <c:v>2.5644809999999998</c:v>
                </c:pt>
                <c:pt idx="35">
                  <c:v>2.5525229999999999</c:v>
                </c:pt>
                <c:pt idx="36">
                  <c:v>2.5422660000000001</c:v>
                </c:pt>
                <c:pt idx="37">
                  <c:v>2.532915</c:v>
                </c:pt>
                <c:pt idx="38">
                  <c:v>2.5245259999999998</c:v>
                </c:pt>
                <c:pt idx="39">
                  <c:v>2.519263</c:v>
                </c:pt>
                <c:pt idx="40">
                  <c:v>2.5138340000000001</c:v>
                </c:pt>
                <c:pt idx="41">
                  <c:v>2.5079039999999999</c:v>
                </c:pt>
                <c:pt idx="42">
                  <c:v>2.5022180000000001</c:v>
                </c:pt>
              </c:numCache>
            </c:numRef>
          </c:xVal>
          <c:yVal>
            <c:numRef>
              <c:f>'Cpeak Fpeak C10Hz C0.2MHz-S1'!$AF$20:$AF$62</c:f>
              <c:numCache>
                <c:formatCode>General</c:formatCode>
                <c:ptCount val="43"/>
                <c:pt idx="0">
                  <c:v>19.899999999999999</c:v>
                </c:pt>
                <c:pt idx="1">
                  <c:v>19.8</c:v>
                </c:pt>
                <c:pt idx="2">
                  <c:v>19.7</c:v>
                </c:pt>
                <c:pt idx="3">
                  <c:v>19.3</c:v>
                </c:pt>
                <c:pt idx="4">
                  <c:v>19</c:v>
                </c:pt>
                <c:pt idx="5">
                  <c:v>18.7</c:v>
                </c:pt>
                <c:pt idx="6">
                  <c:v>18.2</c:v>
                </c:pt>
                <c:pt idx="7">
                  <c:v>17.8</c:v>
                </c:pt>
                <c:pt idx="8">
                  <c:v>17.2</c:v>
                </c:pt>
                <c:pt idx="9">
                  <c:v>16.600000000000001</c:v>
                </c:pt>
                <c:pt idx="10">
                  <c:v>15.9</c:v>
                </c:pt>
                <c:pt idx="11">
                  <c:v>15.3</c:v>
                </c:pt>
                <c:pt idx="12">
                  <c:v>14.7</c:v>
                </c:pt>
                <c:pt idx="13">
                  <c:v>13.9</c:v>
                </c:pt>
                <c:pt idx="14">
                  <c:v>13.2</c:v>
                </c:pt>
                <c:pt idx="15">
                  <c:v>12.5</c:v>
                </c:pt>
                <c:pt idx="16">
                  <c:v>11.8</c:v>
                </c:pt>
                <c:pt idx="17">
                  <c:v>10.9</c:v>
                </c:pt>
                <c:pt idx="18">
                  <c:v>10.3</c:v>
                </c:pt>
                <c:pt idx="19">
                  <c:v>9.4</c:v>
                </c:pt>
                <c:pt idx="20">
                  <c:v>8.6</c:v>
                </c:pt>
                <c:pt idx="21">
                  <c:v>7.9</c:v>
                </c:pt>
                <c:pt idx="22">
                  <c:v>7</c:v>
                </c:pt>
                <c:pt idx="23">
                  <c:v>6.2</c:v>
                </c:pt>
                <c:pt idx="24">
                  <c:v>5.4</c:v>
                </c:pt>
                <c:pt idx="25">
                  <c:v>4.7</c:v>
                </c:pt>
                <c:pt idx="26">
                  <c:v>3.9</c:v>
                </c:pt>
                <c:pt idx="27">
                  <c:v>3.2</c:v>
                </c:pt>
                <c:pt idx="28">
                  <c:v>2.4</c:v>
                </c:pt>
                <c:pt idx="29">
                  <c:v>1.8</c:v>
                </c:pt>
                <c:pt idx="30">
                  <c:v>1.1000000000000001</c:v>
                </c:pt>
                <c:pt idx="31">
                  <c:v>0.3</c:v>
                </c:pt>
                <c:pt idx="32">
                  <c:v>-0.7</c:v>
                </c:pt>
                <c:pt idx="33">
                  <c:v>-1.8</c:v>
                </c:pt>
                <c:pt idx="34">
                  <c:v>-2.7</c:v>
                </c:pt>
                <c:pt idx="35">
                  <c:v>-3.7</c:v>
                </c:pt>
                <c:pt idx="36">
                  <c:v>-4.5999999999999996</c:v>
                </c:pt>
                <c:pt idx="37">
                  <c:v>-5.6</c:v>
                </c:pt>
                <c:pt idx="38">
                  <c:v>-6.4</c:v>
                </c:pt>
                <c:pt idx="39">
                  <c:v>-7.3</c:v>
                </c:pt>
                <c:pt idx="40">
                  <c:v>-8</c:v>
                </c:pt>
                <c:pt idx="41">
                  <c:v>-8.6999999999999993</c:v>
                </c:pt>
                <c:pt idx="42">
                  <c:v>-9.5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F3A9-450B-A62A-117C5F2ABD55}"/>
            </c:ext>
          </c:extLst>
        </c:ser>
        <c:ser>
          <c:idx val="0"/>
          <c:order val="1"/>
          <c:tx>
            <c:v>Tn from C(10 Hz)-S1 Trendline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4"/>
            <c:spPr>
              <a:solidFill>
                <a:schemeClr val="tx1"/>
              </a:solidFill>
              <a:ln w="9525">
                <a:noFill/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ysDot"/>
              </a:ln>
              <a:effectLst/>
            </c:spPr>
            <c:trendlineType val="poly"/>
            <c:order val="2"/>
            <c:backward val="2.0000000000000004E-2"/>
            <c:dispRSqr val="0"/>
            <c:dispEq val="1"/>
            <c:trendlineLbl>
              <c:layout>
                <c:manualLayout>
                  <c:x val="0.50835238777890979"/>
                  <c:y val="-6.6264178401746351E-2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'Cpeak Fpeak C10Hz C0.2MHz-S1'!$Z$51:$Z$62</c:f>
              <c:numCache>
                <c:formatCode>0.00E+00</c:formatCode>
                <c:ptCount val="12"/>
                <c:pt idx="0">
                  <c:v>2.6025390000000002</c:v>
                </c:pt>
                <c:pt idx="1">
                  <c:v>2.5895869999999999</c:v>
                </c:pt>
                <c:pt idx="2">
                  <c:v>2.5756290000000002</c:v>
                </c:pt>
                <c:pt idx="3">
                  <c:v>2.5644809999999998</c:v>
                </c:pt>
                <c:pt idx="4">
                  <c:v>2.5525229999999999</c:v>
                </c:pt>
                <c:pt idx="5">
                  <c:v>2.5422660000000001</c:v>
                </c:pt>
                <c:pt idx="6">
                  <c:v>2.532915</c:v>
                </c:pt>
                <c:pt idx="7">
                  <c:v>2.5245259999999998</c:v>
                </c:pt>
                <c:pt idx="8">
                  <c:v>2.519263</c:v>
                </c:pt>
                <c:pt idx="9">
                  <c:v>2.5138340000000001</c:v>
                </c:pt>
                <c:pt idx="10">
                  <c:v>2.5079039999999999</c:v>
                </c:pt>
                <c:pt idx="11">
                  <c:v>2.5022180000000001</c:v>
                </c:pt>
              </c:numCache>
            </c:numRef>
          </c:xVal>
          <c:yVal>
            <c:numRef>
              <c:f>'Cpeak Fpeak C10Hz C0.2MHz-S1'!$AF$51:$AF$62</c:f>
              <c:numCache>
                <c:formatCode>General</c:formatCode>
                <c:ptCount val="12"/>
                <c:pt idx="0">
                  <c:v>0.3</c:v>
                </c:pt>
                <c:pt idx="1">
                  <c:v>-0.7</c:v>
                </c:pt>
                <c:pt idx="2">
                  <c:v>-1.8</c:v>
                </c:pt>
                <c:pt idx="3">
                  <c:v>-2.7</c:v>
                </c:pt>
                <c:pt idx="4">
                  <c:v>-3.7</c:v>
                </c:pt>
                <c:pt idx="5">
                  <c:v>-4.5999999999999996</c:v>
                </c:pt>
                <c:pt idx="6">
                  <c:v>-5.6</c:v>
                </c:pt>
                <c:pt idx="7">
                  <c:v>-6.4</c:v>
                </c:pt>
                <c:pt idx="8">
                  <c:v>-7.3</c:v>
                </c:pt>
                <c:pt idx="9">
                  <c:v>-8</c:v>
                </c:pt>
                <c:pt idx="10">
                  <c:v>-8.6999999999999993</c:v>
                </c:pt>
                <c:pt idx="11">
                  <c:v>-9.5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F3A9-450B-A62A-117C5F2ABD5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56290632"/>
        <c:axId val="1456297848"/>
      </c:scatterChart>
      <c:valAx>
        <c:axId val="1456290632"/>
        <c:scaling>
          <c:orientation val="minMax"/>
          <c:min val="2.4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0" i="0" baseline="0">
                    <a:effectLst/>
                  </a:rPr>
                  <a:t> C′(10 Hz) / pF</a:t>
                </a:r>
                <a:endParaRPr lang="en-US" sz="1600">
                  <a:effectLst/>
                </a:endParaRPr>
              </a:p>
            </c:rich>
          </c:tx>
          <c:layout>
            <c:manualLayout>
              <c:xMode val="edge"/>
              <c:yMode val="edge"/>
              <c:x val="0.40750678040244964"/>
              <c:y val="0.8586574074074073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6297848"/>
        <c:crossesAt val="-50"/>
        <c:crossBetween val="midCat"/>
        <c:majorUnit val="0.1"/>
        <c:minorUnit val="1.0000000000000002E-2"/>
      </c:valAx>
      <c:valAx>
        <c:axId val="1456297848"/>
        <c:scaling>
          <c:orientation val="minMax"/>
          <c:max val="2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0" i="0" baseline="0">
                    <a:solidFill>
                      <a:schemeClr val="tx1"/>
                    </a:solidFill>
                    <a:effectLst/>
                  </a:rPr>
                  <a:t>Temperature/°C</a:t>
                </a:r>
                <a:endParaRPr lang="en-US" sz="1600">
                  <a:solidFill>
                    <a:schemeClr val="tx1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5.555603698893955E-3"/>
              <c:y val="9.3549629756452507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6290632"/>
        <c:crossesAt val="-50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820149204374621"/>
          <c:y val="0.13608855788634011"/>
          <c:w val="0.74864411165017897"/>
          <c:h val="0.73120539033505672"/>
        </c:manualLayout>
      </c:layout>
      <c:scatterChart>
        <c:scatterStyle val="smoothMarker"/>
        <c:varyColors val="0"/>
        <c:ser>
          <c:idx val="1"/>
          <c:order val="0"/>
          <c:tx>
            <c:strRef>
              <c:f>'Process log for Sugar'!$C$7</c:f>
              <c:strCache>
                <c:ptCount val="1"/>
                <c:pt idx="0">
                  <c:v>TC1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tx1"/>
              </a:solidFill>
              <a:ln w="9525">
                <a:noFill/>
              </a:ln>
              <a:effectLst/>
            </c:spPr>
          </c:marker>
          <c:xVal>
            <c:numRef>
              <c:f>'Process log for Sugar'!$B$8:$B$158</c:f>
              <c:numCache>
                <c:formatCode>0.00</c:formatCode>
                <c:ptCount val="151"/>
                <c:pt idx="0">
                  <c:v>0</c:v>
                </c:pt>
                <c:pt idx="1">
                  <c:v>0.03</c:v>
                </c:pt>
                <c:pt idx="2">
                  <c:v>7.0000000000000007E-2</c:v>
                </c:pt>
                <c:pt idx="3">
                  <c:v>0.1</c:v>
                </c:pt>
                <c:pt idx="4">
                  <c:v>0.13</c:v>
                </c:pt>
                <c:pt idx="5">
                  <c:v>0.17</c:v>
                </c:pt>
                <c:pt idx="6">
                  <c:v>0.2</c:v>
                </c:pt>
                <c:pt idx="7">
                  <c:v>0.23</c:v>
                </c:pt>
                <c:pt idx="8">
                  <c:v>0.27</c:v>
                </c:pt>
                <c:pt idx="9">
                  <c:v>0.3</c:v>
                </c:pt>
                <c:pt idx="10">
                  <c:v>0.33</c:v>
                </c:pt>
                <c:pt idx="11">
                  <c:v>0.37</c:v>
                </c:pt>
                <c:pt idx="12">
                  <c:v>0.4</c:v>
                </c:pt>
                <c:pt idx="13">
                  <c:v>0.43</c:v>
                </c:pt>
                <c:pt idx="14">
                  <c:v>0.47</c:v>
                </c:pt>
                <c:pt idx="15">
                  <c:v>0.5</c:v>
                </c:pt>
                <c:pt idx="16">
                  <c:v>0.53</c:v>
                </c:pt>
                <c:pt idx="17">
                  <c:v>0.56999999999999995</c:v>
                </c:pt>
                <c:pt idx="18">
                  <c:v>0.6</c:v>
                </c:pt>
                <c:pt idx="19">
                  <c:v>0.63</c:v>
                </c:pt>
                <c:pt idx="20">
                  <c:v>0.67</c:v>
                </c:pt>
                <c:pt idx="21">
                  <c:v>0.7</c:v>
                </c:pt>
                <c:pt idx="22">
                  <c:v>0.73</c:v>
                </c:pt>
                <c:pt idx="23">
                  <c:v>0.77</c:v>
                </c:pt>
                <c:pt idx="24">
                  <c:v>0.8</c:v>
                </c:pt>
                <c:pt idx="25">
                  <c:v>0.83</c:v>
                </c:pt>
                <c:pt idx="26">
                  <c:v>0.87</c:v>
                </c:pt>
                <c:pt idx="27">
                  <c:v>0.9</c:v>
                </c:pt>
                <c:pt idx="28">
                  <c:v>0.93</c:v>
                </c:pt>
                <c:pt idx="29">
                  <c:v>0.97</c:v>
                </c:pt>
                <c:pt idx="30">
                  <c:v>1</c:v>
                </c:pt>
                <c:pt idx="31">
                  <c:v>1.03</c:v>
                </c:pt>
                <c:pt idx="32">
                  <c:v>1.07</c:v>
                </c:pt>
                <c:pt idx="33">
                  <c:v>1.1000000000000001</c:v>
                </c:pt>
                <c:pt idx="34">
                  <c:v>1.1299999999999999</c:v>
                </c:pt>
                <c:pt idx="35">
                  <c:v>1.17</c:v>
                </c:pt>
                <c:pt idx="36">
                  <c:v>1.2</c:v>
                </c:pt>
                <c:pt idx="37">
                  <c:v>1.23</c:v>
                </c:pt>
                <c:pt idx="38">
                  <c:v>1.27</c:v>
                </c:pt>
                <c:pt idx="39">
                  <c:v>1.3</c:v>
                </c:pt>
                <c:pt idx="40">
                  <c:v>1.33</c:v>
                </c:pt>
                <c:pt idx="41">
                  <c:v>1.37</c:v>
                </c:pt>
                <c:pt idx="42">
                  <c:v>1.4</c:v>
                </c:pt>
                <c:pt idx="43">
                  <c:v>1.43</c:v>
                </c:pt>
                <c:pt idx="44">
                  <c:v>1.47</c:v>
                </c:pt>
                <c:pt idx="45">
                  <c:v>1.5</c:v>
                </c:pt>
                <c:pt idx="46">
                  <c:v>1.53</c:v>
                </c:pt>
                <c:pt idx="47">
                  <c:v>1.57</c:v>
                </c:pt>
                <c:pt idx="48">
                  <c:v>1.6</c:v>
                </c:pt>
                <c:pt idx="49">
                  <c:v>1.63</c:v>
                </c:pt>
                <c:pt idx="50">
                  <c:v>1.67</c:v>
                </c:pt>
                <c:pt idx="51">
                  <c:v>1.7</c:v>
                </c:pt>
                <c:pt idx="52">
                  <c:v>1.73</c:v>
                </c:pt>
                <c:pt idx="53">
                  <c:v>1.77</c:v>
                </c:pt>
                <c:pt idx="54">
                  <c:v>1.8</c:v>
                </c:pt>
                <c:pt idx="55">
                  <c:v>1.83</c:v>
                </c:pt>
                <c:pt idx="56">
                  <c:v>1.87</c:v>
                </c:pt>
                <c:pt idx="57">
                  <c:v>1.9</c:v>
                </c:pt>
                <c:pt idx="58">
                  <c:v>1.93</c:v>
                </c:pt>
                <c:pt idx="59">
                  <c:v>1.97</c:v>
                </c:pt>
                <c:pt idx="60">
                  <c:v>2</c:v>
                </c:pt>
                <c:pt idx="61">
                  <c:v>2.0299999999999998</c:v>
                </c:pt>
                <c:pt idx="62">
                  <c:v>2.0699999999999998</c:v>
                </c:pt>
                <c:pt idx="63">
                  <c:v>2.1</c:v>
                </c:pt>
                <c:pt idx="64">
                  <c:v>2.13</c:v>
                </c:pt>
                <c:pt idx="65">
                  <c:v>2.17</c:v>
                </c:pt>
                <c:pt idx="66">
                  <c:v>2.2000000000000002</c:v>
                </c:pt>
                <c:pt idx="67">
                  <c:v>2.23</c:v>
                </c:pt>
                <c:pt idx="68">
                  <c:v>2.27</c:v>
                </c:pt>
                <c:pt idx="69">
                  <c:v>2.2999999999999998</c:v>
                </c:pt>
                <c:pt idx="70">
                  <c:v>2.33</c:v>
                </c:pt>
                <c:pt idx="71">
                  <c:v>2.37</c:v>
                </c:pt>
                <c:pt idx="72">
                  <c:v>2.4</c:v>
                </c:pt>
                <c:pt idx="73">
                  <c:v>2.4300000000000002</c:v>
                </c:pt>
                <c:pt idx="74">
                  <c:v>2.4700000000000002</c:v>
                </c:pt>
                <c:pt idx="75">
                  <c:v>2.5</c:v>
                </c:pt>
                <c:pt idx="76">
                  <c:v>2.5299999999999998</c:v>
                </c:pt>
                <c:pt idx="77">
                  <c:v>2.57</c:v>
                </c:pt>
                <c:pt idx="78">
                  <c:v>2.6</c:v>
                </c:pt>
                <c:pt idx="79">
                  <c:v>2.63</c:v>
                </c:pt>
                <c:pt idx="80">
                  <c:v>2.67</c:v>
                </c:pt>
                <c:pt idx="81">
                  <c:v>2.7</c:v>
                </c:pt>
                <c:pt idx="82">
                  <c:v>2.73</c:v>
                </c:pt>
                <c:pt idx="83">
                  <c:v>2.77</c:v>
                </c:pt>
                <c:pt idx="84">
                  <c:v>2.8</c:v>
                </c:pt>
                <c:pt idx="85">
                  <c:v>2.83</c:v>
                </c:pt>
                <c:pt idx="86">
                  <c:v>2.87</c:v>
                </c:pt>
                <c:pt idx="87">
                  <c:v>2.9</c:v>
                </c:pt>
                <c:pt idx="88">
                  <c:v>2.93</c:v>
                </c:pt>
                <c:pt idx="89">
                  <c:v>2.97</c:v>
                </c:pt>
                <c:pt idx="90">
                  <c:v>3</c:v>
                </c:pt>
                <c:pt idx="91">
                  <c:v>3.03</c:v>
                </c:pt>
                <c:pt idx="92">
                  <c:v>3.07</c:v>
                </c:pt>
                <c:pt idx="93">
                  <c:v>3.1</c:v>
                </c:pt>
                <c:pt idx="94">
                  <c:v>3.13</c:v>
                </c:pt>
                <c:pt idx="95">
                  <c:v>3.17</c:v>
                </c:pt>
                <c:pt idx="96">
                  <c:v>3.2</c:v>
                </c:pt>
                <c:pt idx="97">
                  <c:v>3.23</c:v>
                </c:pt>
                <c:pt idx="98">
                  <c:v>3.27</c:v>
                </c:pt>
                <c:pt idx="99">
                  <c:v>3.3</c:v>
                </c:pt>
                <c:pt idx="100">
                  <c:v>3.33</c:v>
                </c:pt>
                <c:pt idx="101">
                  <c:v>3.37</c:v>
                </c:pt>
                <c:pt idx="102">
                  <c:v>3.4</c:v>
                </c:pt>
                <c:pt idx="103">
                  <c:v>3.43</c:v>
                </c:pt>
                <c:pt idx="104">
                  <c:v>3.47</c:v>
                </c:pt>
                <c:pt idx="105">
                  <c:v>3.5</c:v>
                </c:pt>
                <c:pt idx="106">
                  <c:v>3.53</c:v>
                </c:pt>
                <c:pt idx="107">
                  <c:v>3.57</c:v>
                </c:pt>
                <c:pt idx="108">
                  <c:v>3.6</c:v>
                </c:pt>
                <c:pt idx="109">
                  <c:v>3.63</c:v>
                </c:pt>
                <c:pt idx="110">
                  <c:v>3.67</c:v>
                </c:pt>
                <c:pt idx="111">
                  <c:v>3.7</c:v>
                </c:pt>
                <c:pt idx="112">
                  <c:v>3.73</c:v>
                </c:pt>
                <c:pt idx="113">
                  <c:v>3.77</c:v>
                </c:pt>
                <c:pt idx="114">
                  <c:v>3.8</c:v>
                </c:pt>
                <c:pt idx="115">
                  <c:v>3.83</c:v>
                </c:pt>
                <c:pt idx="116">
                  <c:v>3.87</c:v>
                </c:pt>
                <c:pt idx="117">
                  <c:v>3.9</c:v>
                </c:pt>
                <c:pt idx="118">
                  <c:v>3.93</c:v>
                </c:pt>
                <c:pt idx="119">
                  <c:v>3.97</c:v>
                </c:pt>
                <c:pt idx="120">
                  <c:v>4</c:v>
                </c:pt>
                <c:pt idx="121">
                  <c:v>4.03</c:v>
                </c:pt>
                <c:pt idx="122">
                  <c:v>4.07</c:v>
                </c:pt>
                <c:pt idx="123">
                  <c:v>4.0999999999999996</c:v>
                </c:pt>
                <c:pt idx="124">
                  <c:v>4.13</c:v>
                </c:pt>
                <c:pt idx="125">
                  <c:v>4.17</c:v>
                </c:pt>
                <c:pt idx="126">
                  <c:v>4.2</c:v>
                </c:pt>
                <c:pt idx="127">
                  <c:v>4.2300000000000004</c:v>
                </c:pt>
                <c:pt idx="128">
                  <c:v>4.2699999999999996</c:v>
                </c:pt>
                <c:pt idx="129">
                  <c:v>4.3</c:v>
                </c:pt>
                <c:pt idx="130">
                  <c:v>4.33</c:v>
                </c:pt>
                <c:pt idx="131">
                  <c:v>4.37</c:v>
                </c:pt>
                <c:pt idx="132">
                  <c:v>4.4000000000000004</c:v>
                </c:pt>
                <c:pt idx="133">
                  <c:v>4.43</c:v>
                </c:pt>
                <c:pt idx="134">
                  <c:v>4.47</c:v>
                </c:pt>
                <c:pt idx="135">
                  <c:v>4.5</c:v>
                </c:pt>
                <c:pt idx="136">
                  <c:v>4.53</c:v>
                </c:pt>
                <c:pt idx="137">
                  <c:v>4.57</c:v>
                </c:pt>
                <c:pt idx="138">
                  <c:v>4.5999999999999996</c:v>
                </c:pt>
                <c:pt idx="139">
                  <c:v>4.63</c:v>
                </c:pt>
                <c:pt idx="140">
                  <c:v>4.67</c:v>
                </c:pt>
                <c:pt idx="141">
                  <c:v>4.7</c:v>
                </c:pt>
                <c:pt idx="142">
                  <c:v>4.7300000000000004</c:v>
                </c:pt>
                <c:pt idx="143">
                  <c:v>4.7699999999999996</c:v>
                </c:pt>
                <c:pt idx="144">
                  <c:v>4.8</c:v>
                </c:pt>
                <c:pt idx="145">
                  <c:v>4.83</c:v>
                </c:pt>
                <c:pt idx="146">
                  <c:v>4.87</c:v>
                </c:pt>
                <c:pt idx="147">
                  <c:v>4.9000000000000004</c:v>
                </c:pt>
                <c:pt idx="148">
                  <c:v>4.93</c:v>
                </c:pt>
                <c:pt idx="149">
                  <c:v>4.97</c:v>
                </c:pt>
                <c:pt idx="150">
                  <c:v>5</c:v>
                </c:pt>
              </c:numCache>
            </c:numRef>
          </c:xVal>
          <c:yVal>
            <c:numRef>
              <c:f>'Process log for Sugar'!$C$8:$C$158</c:f>
              <c:numCache>
                <c:formatCode>General</c:formatCode>
                <c:ptCount val="151"/>
                <c:pt idx="0">
                  <c:v>23.3</c:v>
                </c:pt>
                <c:pt idx="1">
                  <c:v>23.4</c:v>
                </c:pt>
                <c:pt idx="2">
                  <c:v>22.3</c:v>
                </c:pt>
                <c:pt idx="3">
                  <c:v>22.1</c:v>
                </c:pt>
                <c:pt idx="4">
                  <c:v>21.7</c:v>
                </c:pt>
                <c:pt idx="5">
                  <c:v>21.4</c:v>
                </c:pt>
                <c:pt idx="6">
                  <c:v>21.1</c:v>
                </c:pt>
                <c:pt idx="7">
                  <c:v>20.9</c:v>
                </c:pt>
                <c:pt idx="8">
                  <c:v>20.7</c:v>
                </c:pt>
                <c:pt idx="9">
                  <c:v>20.6</c:v>
                </c:pt>
                <c:pt idx="10">
                  <c:v>20.3</c:v>
                </c:pt>
                <c:pt idx="11">
                  <c:v>20.2</c:v>
                </c:pt>
                <c:pt idx="12">
                  <c:v>20</c:v>
                </c:pt>
                <c:pt idx="13">
                  <c:v>20</c:v>
                </c:pt>
                <c:pt idx="14">
                  <c:v>19.899999999999999</c:v>
                </c:pt>
                <c:pt idx="15">
                  <c:v>19.899999999999999</c:v>
                </c:pt>
                <c:pt idx="16">
                  <c:v>19.8</c:v>
                </c:pt>
                <c:pt idx="17">
                  <c:v>19.7</c:v>
                </c:pt>
                <c:pt idx="18">
                  <c:v>19.3</c:v>
                </c:pt>
                <c:pt idx="19">
                  <c:v>19</c:v>
                </c:pt>
                <c:pt idx="20">
                  <c:v>18.7</c:v>
                </c:pt>
                <c:pt idx="21">
                  <c:v>18.2</c:v>
                </c:pt>
                <c:pt idx="22">
                  <c:v>17.8</c:v>
                </c:pt>
                <c:pt idx="23">
                  <c:v>17.2</c:v>
                </c:pt>
                <c:pt idx="24">
                  <c:v>16.600000000000001</c:v>
                </c:pt>
                <c:pt idx="25">
                  <c:v>15.9</c:v>
                </c:pt>
                <c:pt idx="26">
                  <c:v>15.3</c:v>
                </c:pt>
                <c:pt idx="27">
                  <c:v>14.7</c:v>
                </c:pt>
                <c:pt idx="28">
                  <c:v>13.9</c:v>
                </c:pt>
                <c:pt idx="29">
                  <c:v>13.2</c:v>
                </c:pt>
                <c:pt idx="30">
                  <c:v>12.5</c:v>
                </c:pt>
                <c:pt idx="31">
                  <c:v>11.8</c:v>
                </c:pt>
                <c:pt idx="32">
                  <c:v>10.9</c:v>
                </c:pt>
                <c:pt idx="33">
                  <c:v>10.3</c:v>
                </c:pt>
                <c:pt idx="34">
                  <c:v>9.4</c:v>
                </c:pt>
                <c:pt idx="35">
                  <c:v>8.6</c:v>
                </c:pt>
                <c:pt idx="36">
                  <c:v>7.9</c:v>
                </c:pt>
                <c:pt idx="37">
                  <c:v>7</c:v>
                </c:pt>
                <c:pt idx="38">
                  <c:v>6.2</c:v>
                </c:pt>
                <c:pt idx="39">
                  <c:v>5.4</c:v>
                </c:pt>
                <c:pt idx="40">
                  <c:v>4.7</c:v>
                </c:pt>
                <c:pt idx="41">
                  <c:v>3.9</c:v>
                </c:pt>
                <c:pt idx="42">
                  <c:v>3.2</c:v>
                </c:pt>
                <c:pt idx="43">
                  <c:v>2.4</c:v>
                </c:pt>
                <c:pt idx="44">
                  <c:v>1.8</c:v>
                </c:pt>
                <c:pt idx="45">
                  <c:v>1.1000000000000001</c:v>
                </c:pt>
                <c:pt idx="46">
                  <c:v>0.3</c:v>
                </c:pt>
                <c:pt idx="47">
                  <c:v>-0.7</c:v>
                </c:pt>
                <c:pt idx="48">
                  <c:v>-1.8</c:v>
                </c:pt>
                <c:pt idx="49">
                  <c:v>-2.7</c:v>
                </c:pt>
                <c:pt idx="50">
                  <c:v>-3.7</c:v>
                </c:pt>
                <c:pt idx="51">
                  <c:v>-4.5999999999999996</c:v>
                </c:pt>
                <c:pt idx="52">
                  <c:v>-5.6</c:v>
                </c:pt>
                <c:pt idx="53">
                  <c:v>-6.4</c:v>
                </c:pt>
                <c:pt idx="54">
                  <c:v>-7.3</c:v>
                </c:pt>
                <c:pt idx="55">
                  <c:v>-8</c:v>
                </c:pt>
                <c:pt idx="56">
                  <c:v>-8.6999999999999993</c:v>
                </c:pt>
                <c:pt idx="57">
                  <c:v>-9.5</c:v>
                </c:pt>
                <c:pt idx="58">
                  <c:v>-1.2</c:v>
                </c:pt>
                <c:pt idx="59">
                  <c:v>-1.2</c:v>
                </c:pt>
                <c:pt idx="60">
                  <c:v>-1.2</c:v>
                </c:pt>
                <c:pt idx="61">
                  <c:v>-1.3</c:v>
                </c:pt>
                <c:pt idx="62">
                  <c:v>-1.3</c:v>
                </c:pt>
                <c:pt idx="63">
                  <c:v>-1.3</c:v>
                </c:pt>
                <c:pt idx="64">
                  <c:v>-1.3</c:v>
                </c:pt>
                <c:pt idx="65">
                  <c:v>-1.4</c:v>
                </c:pt>
                <c:pt idx="66">
                  <c:v>-1.4</c:v>
                </c:pt>
                <c:pt idx="67">
                  <c:v>-1.4</c:v>
                </c:pt>
                <c:pt idx="68">
                  <c:v>-1.6</c:v>
                </c:pt>
                <c:pt idx="69">
                  <c:v>-1.7</c:v>
                </c:pt>
                <c:pt idx="70">
                  <c:v>-2.1</c:v>
                </c:pt>
                <c:pt idx="71">
                  <c:v>-2.7</c:v>
                </c:pt>
                <c:pt idx="72">
                  <c:v>-4.5</c:v>
                </c:pt>
                <c:pt idx="73">
                  <c:v>-7.4</c:v>
                </c:pt>
                <c:pt idx="74">
                  <c:v>-12.1</c:v>
                </c:pt>
                <c:pt idx="75">
                  <c:v>-16.8</c:v>
                </c:pt>
                <c:pt idx="76">
                  <c:v>-20.399999999999999</c:v>
                </c:pt>
                <c:pt idx="77">
                  <c:v>-23.1</c:v>
                </c:pt>
                <c:pt idx="78">
                  <c:v>-25.4</c:v>
                </c:pt>
                <c:pt idx="79">
                  <c:v>-27.1</c:v>
                </c:pt>
                <c:pt idx="80">
                  <c:v>-28.6</c:v>
                </c:pt>
                <c:pt idx="81">
                  <c:v>-29.9</c:v>
                </c:pt>
                <c:pt idx="82">
                  <c:v>-30.9</c:v>
                </c:pt>
                <c:pt idx="83">
                  <c:v>-31.9</c:v>
                </c:pt>
                <c:pt idx="84">
                  <c:v>-32.6</c:v>
                </c:pt>
                <c:pt idx="85">
                  <c:v>-33.299999999999997</c:v>
                </c:pt>
                <c:pt idx="86">
                  <c:v>-33.799999999999997</c:v>
                </c:pt>
                <c:pt idx="87">
                  <c:v>-34.4</c:v>
                </c:pt>
                <c:pt idx="88">
                  <c:v>-35</c:v>
                </c:pt>
                <c:pt idx="89">
                  <c:v>-35.5</c:v>
                </c:pt>
                <c:pt idx="90">
                  <c:v>-35.799999999999997</c:v>
                </c:pt>
                <c:pt idx="91">
                  <c:v>-36.5</c:v>
                </c:pt>
                <c:pt idx="92">
                  <c:v>-36.799999999999997</c:v>
                </c:pt>
                <c:pt idx="93">
                  <c:v>-37.200000000000003</c:v>
                </c:pt>
                <c:pt idx="94">
                  <c:v>-37.4</c:v>
                </c:pt>
                <c:pt idx="95">
                  <c:v>-37.6</c:v>
                </c:pt>
                <c:pt idx="96">
                  <c:v>-37.9</c:v>
                </c:pt>
                <c:pt idx="97">
                  <c:v>-38.200000000000003</c:v>
                </c:pt>
                <c:pt idx="98">
                  <c:v>-38.299999999999997</c:v>
                </c:pt>
                <c:pt idx="99">
                  <c:v>-38.5</c:v>
                </c:pt>
                <c:pt idx="100">
                  <c:v>-38.5</c:v>
                </c:pt>
                <c:pt idx="101">
                  <c:v>-38.700000000000003</c:v>
                </c:pt>
                <c:pt idx="102">
                  <c:v>-38.9</c:v>
                </c:pt>
                <c:pt idx="103">
                  <c:v>-39</c:v>
                </c:pt>
                <c:pt idx="104">
                  <c:v>-39.200000000000003</c:v>
                </c:pt>
                <c:pt idx="105">
                  <c:v>-39.200000000000003</c:v>
                </c:pt>
                <c:pt idx="106">
                  <c:v>-39.4</c:v>
                </c:pt>
                <c:pt idx="107">
                  <c:v>-39.5</c:v>
                </c:pt>
                <c:pt idx="108">
                  <c:v>-39.6</c:v>
                </c:pt>
                <c:pt idx="109">
                  <c:v>-39.700000000000003</c:v>
                </c:pt>
                <c:pt idx="110">
                  <c:v>-39.799999999999997</c:v>
                </c:pt>
                <c:pt idx="111">
                  <c:v>-39.799999999999997</c:v>
                </c:pt>
                <c:pt idx="112">
                  <c:v>-39.799999999999997</c:v>
                </c:pt>
                <c:pt idx="113">
                  <c:v>-39.9</c:v>
                </c:pt>
                <c:pt idx="114">
                  <c:v>-40</c:v>
                </c:pt>
                <c:pt idx="115">
                  <c:v>-40</c:v>
                </c:pt>
                <c:pt idx="116">
                  <c:v>-40.1</c:v>
                </c:pt>
                <c:pt idx="117">
                  <c:v>-40.1</c:v>
                </c:pt>
                <c:pt idx="118">
                  <c:v>-40.200000000000003</c:v>
                </c:pt>
                <c:pt idx="119">
                  <c:v>-40.1</c:v>
                </c:pt>
                <c:pt idx="120">
                  <c:v>-40.200000000000003</c:v>
                </c:pt>
                <c:pt idx="121">
                  <c:v>-40.299999999999997</c:v>
                </c:pt>
                <c:pt idx="122">
                  <c:v>-40.200000000000003</c:v>
                </c:pt>
                <c:pt idx="123">
                  <c:v>-40.299999999999997</c:v>
                </c:pt>
                <c:pt idx="124">
                  <c:v>-40.4</c:v>
                </c:pt>
                <c:pt idx="125">
                  <c:v>-40.4</c:v>
                </c:pt>
                <c:pt idx="126">
                  <c:v>-40.4</c:v>
                </c:pt>
                <c:pt idx="127">
                  <c:v>-40.4</c:v>
                </c:pt>
                <c:pt idx="128">
                  <c:v>-40.4</c:v>
                </c:pt>
                <c:pt idx="129">
                  <c:v>-40.4</c:v>
                </c:pt>
                <c:pt idx="130">
                  <c:v>-40.4</c:v>
                </c:pt>
                <c:pt idx="131">
                  <c:v>-40.5</c:v>
                </c:pt>
                <c:pt idx="132">
                  <c:v>-40.5</c:v>
                </c:pt>
                <c:pt idx="133">
                  <c:v>-40.5</c:v>
                </c:pt>
                <c:pt idx="134">
                  <c:v>-40.6</c:v>
                </c:pt>
                <c:pt idx="135">
                  <c:v>-40.5</c:v>
                </c:pt>
                <c:pt idx="136">
                  <c:v>-40.6</c:v>
                </c:pt>
                <c:pt idx="137">
                  <c:v>-40.6</c:v>
                </c:pt>
                <c:pt idx="138">
                  <c:v>-40.700000000000003</c:v>
                </c:pt>
                <c:pt idx="139">
                  <c:v>-40.6</c:v>
                </c:pt>
                <c:pt idx="140">
                  <c:v>-40.6</c:v>
                </c:pt>
                <c:pt idx="141">
                  <c:v>-40.700000000000003</c:v>
                </c:pt>
                <c:pt idx="142">
                  <c:v>-40.700000000000003</c:v>
                </c:pt>
                <c:pt idx="143">
                  <c:v>-40.6</c:v>
                </c:pt>
                <c:pt idx="144">
                  <c:v>-40.700000000000003</c:v>
                </c:pt>
                <c:pt idx="145">
                  <c:v>-40.700000000000003</c:v>
                </c:pt>
                <c:pt idx="146">
                  <c:v>-40.700000000000003</c:v>
                </c:pt>
                <c:pt idx="147">
                  <c:v>-40.700000000000003</c:v>
                </c:pt>
                <c:pt idx="148">
                  <c:v>-40.6</c:v>
                </c:pt>
                <c:pt idx="149">
                  <c:v>-40.6</c:v>
                </c:pt>
                <c:pt idx="150">
                  <c:v>-40.4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FFED-4203-956D-4CFC3392E94D}"/>
            </c:ext>
          </c:extLst>
        </c:ser>
        <c:ser>
          <c:idx val="2"/>
          <c:order val="1"/>
          <c:tx>
            <c:strRef>
              <c:f>'Process log for Sugar'!$F$7</c:f>
              <c:strCache>
                <c:ptCount val="1"/>
                <c:pt idx="0">
                  <c:v>TC4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'Process log for Sugar'!$B$8:$B$158</c:f>
              <c:numCache>
                <c:formatCode>0.00</c:formatCode>
                <c:ptCount val="151"/>
                <c:pt idx="0">
                  <c:v>0</c:v>
                </c:pt>
                <c:pt idx="1">
                  <c:v>0.03</c:v>
                </c:pt>
                <c:pt idx="2">
                  <c:v>7.0000000000000007E-2</c:v>
                </c:pt>
                <c:pt idx="3">
                  <c:v>0.1</c:v>
                </c:pt>
                <c:pt idx="4">
                  <c:v>0.13</c:v>
                </c:pt>
                <c:pt idx="5">
                  <c:v>0.17</c:v>
                </c:pt>
                <c:pt idx="6">
                  <c:v>0.2</c:v>
                </c:pt>
                <c:pt idx="7">
                  <c:v>0.23</c:v>
                </c:pt>
                <c:pt idx="8">
                  <c:v>0.27</c:v>
                </c:pt>
                <c:pt idx="9">
                  <c:v>0.3</c:v>
                </c:pt>
                <c:pt idx="10">
                  <c:v>0.33</c:v>
                </c:pt>
                <c:pt idx="11">
                  <c:v>0.37</c:v>
                </c:pt>
                <c:pt idx="12">
                  <c:v>0.4</c:v>
                </c:pt>
                <c:pt idx="13">
                  <c:v>0.43</c:v>
                </c:pt>
                <c:pt idx="14">
                  <c:v>0.47</c:v>
                </c:pt>
                <c:pt idx="15">
                  <c:v>0.5</c:v>
                </c:pt>
                <c:pt idx="16">
                  <c:v>0.53</c:v>
                </c:pt>
                <c:pt idx="17">
                  <c:v>0.56999999999999995</c:v>
                </c:pt>
                <c:pt idx="18">
                  <c:v>0.6</c:v>
                </c:pt>
                <c:pt idx="19">
                  <c:v>0.63</c:v>
                </c:pt>
                <c:pt idx="20">
                  <c:v>0.67</c:v>
                </c:pt>
                <c:pt idx="21">
                  <c:v>0.7</c:v>
                </c:pt>
                <c:pt idx="22">
                  <c:v>0.73</c:v>
                </c:pt>
                <c:pt idx="23">
                  <c:v>0.77</c:v>
                </c:pt>
                <c:pt idx="24">
                  <c:v>0.8</c:v>
                </c:pt>
                <c:pt idx="25">
                  <c:v>0.83</c:v>
                </c:pt>
                <c:pt idx="26">
                  <c:v>0.87</c:v>
                </c:pt>
                <c:pt idx="27">
                  <c:v>0.9</c:v>
                </c:pt>
                <c:pt idx="28">
                  <c:v>0.93</c:v>
                </c:pt>
                <c:pt idx="29">
                  <c:v>0.97</c:v>
                </c:pt>
                <c:pt idx="30">
                  <c:v>1</c:v>
                </c:pt>
                <c:pt idx="31">
                  <c:v>1.03</c:v>
                </c:pt>
                <c:pt idx="32">
                  <c:v>1.07</c:v>
                </c:pt>
                <c:pt idx="33">
                  <c:v>1.1000000000000001</c:v>
                </c:pt>
                <c:pt idx="34">
                  <c:v>1.1299999999999999</c:v>
                </c:pt>
                <c:pt idx="35">
                  <c:v>1.17</c:v>
                </c:pt>
                <c:pt idx="36">
                  <c:v>1.2</c:v>
                </c:pt>
                <c:pt idx="37">
                  <c:v>1.23</c:v>
                </c:pt>
                <c:pt idx="38">
                  <c:v>1.27</c:v>
                </c:pt>
                <c:pt idx="39">
                  <c:v>1.3</c:v>
                </c:pt>
                <c:pt idx="40">
                  <c:v>1.33</c:v>
                </c:pt>
                <c:pt idx="41">
                  <c:v>1.37</c:v>
                </c:pt>
                <c:pt idx="42">
                  <c:v>1.4</c:v>
                </c:pt>
                <c:pt idx="43">
                  <c:v>1.43</c:v>
                </c:pt>
                <c:pt idx="44">
                  <c:v>1.47</c:v>
                </c:pt>
                <c:pt idx="45">
                  <c:v>1.5</c:v>
                </c:pt>
                <c:pt idx="46">
                  <c:v>1.53</c:v>
                </c:pt>
                <c:pt idx="47">
                  <c:v>1.57</c:v>
                </c:pt>
                <c:pt idx="48">
                  <c:v>1.6</c:v>
                </c:pt>
                <c:pt idx="49">
                  <c:v>1.63</c:v>
                </c:pt>
                <c:pt idx="50">
                  <c:v>1.67</c:v>
                </c:pt>
                <c:pt idx="51">
                  <c:v>1.7</c:v>
                </c:pt>
                <c:pt idx="52">
                  <c:v>1.73</c:v>
                </c:pt>
                <c:pt idx="53">
                  <c:v>1.77</c:v>
                </c:pt>
                <c:pt idx="54">
                  <c:v>1.8</c:v>
                </c:pt>
                <c:pt idx="55">
                  <c:v>1.83</c:v>
                </c:pt>
                <c:pt idx="56">
                  <c:v>1.87</c:v>
                </c:pt>
                <c:pt idx="57">
                  <c:v>1.9</c:v>
                </c:pt>
                <c:pt idx="58">
                  <c:v>1.93</c:v>
                </c:pt>
                <c:pt idx="59">
                  <c:v>1.97</c:v>
                </c:pt>
                <c:pt idx="60">
                  <c:v>2</c:v>
                </c:pt>
                <c:pt idx="61">
                  <c:v>2.0299999999999998</c:v>
                </c:pt>
                <c:pt idx="62">
                  <c:v>2.0699999999999998</c:v>
                </c:pt>
                <c:pt idx="63">
                  <c:v>2.1</c:v>
                </c:pt>
                <c:pt idx="64">
                  <c:v>2.13</c:v>
                </c:pt>
                <c:pt idx="65">
                  <c:v>2.17</c:v>
                </c:pt>
                <c:pt idx="66">
                  <c:v>2.2000000000000002</c:v>
                </c:pt>
                <c:pt idx="67">
                  <c:v>2.23</c:v>
                </c:pt>
                <c:pt idx="68">
                  <c:v>2.27</c:v>
                </c:pt>
                <c:pt idx="69">
                  <c:v>2.2999999999999998</c:v>
                </c:pt>
                <c:pt idx="70">
                  <c:v>2.33</c:v>
                </c:pt>
                <c:pt idx="71">
                  <c:v>2.37</c:v>
                </c:pt>
                <c:pt idx="72">
                  <c:v>2.4</c:v>
                </c:pt>
                <c:pt idx="73">
                  <c:v>2.4300000000000002</c:v>
                </c:pt>
                <c:pt idx="74">
                  <c:v>2.4700000000000002</c:v>
                </c:pt>
                <c:pt idx="75">
                  <c:v>2.5</c:v>
                </c:pt>
                <c:pt idx="76">
                  <c:v>2.5299999999999998</c:v>
                </c:pt>
                <c:pt idx="77">
                  <c:v>2.57</c:v>
                </c:pt>
                <c:pt idx="78">
                  <c:v>2.6</c:v>
                </c:pt>
                <c:pt idx="79">
                  <c:v>2.63</c:v>
                </c:pt>
                <c:pt idx="80">
                  <c:v>2.67</c:v>
                </c:pt>
                <c:pt idx="81">
                  <c:v>2.7</c:v>
                </c:pt>
                <c:pt idx="82">
                  <c:v>2.73</c:v>
                </c:pt>
                <c:pt idx="83">
                  <c:v>2.77</c:v>
                </c:pt>
                <c:pt idx="84">
                  <c:v>2.8</c:v>
                </c:pt>
                <c:pt idx="85">
                  <c:v>2.83</c:v>
                </c:pt>
                <c:pt idx="86">
                  <c:v>2.87</c:v>
                </c:pt>
                <c:pt idx="87">
                  <c:v>2.9</c:v>
                </c:pt>
                <c:pt idx="88">
                  <c:v>2.93</c:v>
                </c:pt>
                <c:pt idx="89">
                  <c:v>2.97</c:v>
                </c:pt>
                <c:pt idx="90">
                  <c:v>3</c:v>
                </c:pt>
                <c:pt idx="91">
                  <c:v>3.03</c:v>
                </c:pt>
                <c:pt idx="92">
                  <c:v>3.07</c:v>
                </c:pt>
                <c:pt idx="93">
                  <c:v>3.1</c:v>
                </c:pt>
                <c:pt idx="94">
                  <c:v>3.13</c:v>
                </c:pt>
                <c:pt idx="95">
                  <c:v>3.17</c:v>
                </c:pt>
                <c:pt idx="96">
                  <c:v>3.2</c:v>
                </c:pt>
                <c:pt idx="97">
                  <c:v>3.23</c:v>
                </c:pt>
                <c:pt idx="98">
                  <c:v>3.27</c:v>
                </c:pt>
                <c:pt idx="99">
                  <c:v>3.3</c:v>
                </c:pt>
                <c:pt idx="100">
                  <c:v>3.33</c:v>
                </c:pt>
                <c:pt idx="101">
                  <c:v>3.37</c:v>
                </c:pt>
                <c:pt idx="102">
                  <c:v>3.4</c:v>
                </c:pt>
                <c:pt idx="103">
                  <c:v>3.43</c:v>
                </c:pt>
                <c:pt idx="104">
                  <c:v>3.47</c:v>
                </c:pt>
                <c:pt idx="105">
                  <c:v>3.5</c:v>
                </c:pt>
                <c:pt idx="106">
                  <c:v>3.53</c:v>
                </c:pt>
                <c:pt idx="107">
                  <c:v>3.57</c:v>
                </c:pt>
                <c:pt idx="108">
                  <c:v>3.6</c:v>
                </c:pt>
                <c:pt idx="109">
                  <c:v>3.63</c:v>
                </c:pt>
                <c:pt idx="110">
                  <c:v>3.67</c:v>
                </c:pt>
                <c:pt idx="111">
                  <c:v>3.7</c:v>
                </c:pt>
                <c:pt idx="112">
                  <c:v>3.73</c:v>
                </c:pt>
                <c:pt idx="113">
                  <c:v>3.77</c:v>
                </c:pt>
                <c:pt idx="114">
                  <c:v>3.8</c:v>
                </c:pt>
                <c:pt idx="115">
                  <c:v>3.83</c:v>
                </c:pt>
                <c:pt idx="116">
                  <c:v>3.87</c:v>
                </c:pt>
                <c:pt idx="117">
                  <c:v>3.9</c:v>
                </c:pt>
                <c:pt idx="118">
                  <c:v>3.93</c:v>
                </c:pt>
                <c:pt idx="119">
                  <c:v>3.97</c:v>
                </c:pt>
                <c:pt idx="120">
                  <c:v>4</c:v>
                </c:pt>
                <c:pt idx="121">
                  <c:v>4.03</c:v>
                </c:pt>
                <c:pt idx="122">
                  <c:v>4.07</c:v>
                </c:pt>
                <c:pt idx="123">
                  <c:v>4.0999999999999996</c:v>
                </c:pt>
                <c:pt idx="124">
                  <c:v>4.13</c:v>
                </c:pt>
                <c:pt idx="125">
                  <c:v>4.17</c:v>
                </c:pt>
                <c:pt idx="126">
                  <c:v>4.2</c:v>
                </c:pt>
                <c:pt idx="127">
                  <c:v>4.2300000000000004</c:v>
                </c:pt>
                <c:pt idx="128">
                  <c:v>4.2699999999999996</c:v>
                </c:pt>
                <c:pt idx="129">
                  <c:v>4.3</c:v>
                </c:pt>
                <c:pt idx="130">
                  <c:v>4.33</c:v>
                </c:pt>
                <c:pt idx="131">
                  <c:v>4.37</c:v>
                </c:pt>
                <c:pt idx="132">
                  <c:v>4.4000000000000004</c:v>
                </c:pt>
                <c:pt idx="133">
                  <c:v>4.43</c:v>
                </c:pt>
                <c:pt idx="134">
                  <c:v>4.47</c:v>
                </c:pt>
                <c:pt idx="135">
                  <c:v>4.5</c:v>
                </c:pt>
                <c:pt idx="136">
                  <c:v>4.53</c:v>
                </c:pt>
                <c:pt idx="137">
                  <c:v>4.57</c:v>
                </c:pt>
                <c:pt idx="138">
                  <c:v>4.5999999999999996</c:v>
                </c:pt>
                <c:pt idx="139">
                  <c:v>4.63</c:v>
                </c:pt>
                <c:pt idx="140">
                  <c:v>4.67</c:v>
                </c:pt>
                <c:pt idx="141">
                  <c:v>4.7</c:v>
                </c:pt>
                <c:pt idx="142">
                  <c:v>4.7300000000000004</c:v>
                </c:pt>
                <c:pt idx="143">
                  <c:v>4.7699999999999996</c:v>
                </c:pt>
                <c:pt idx="144">
                  <c:v>4.8</c:v>
                </c:pt>
                <c:pt idx="145">
                  <c:v>4.83</c:v>
                </c:pt>
                <c:pt idx="146">
                  <c:v>4.87</c:v>
                </c:pt>
                <c:pt idx="147">
                  <c:v>4.9000000000000004</c:v>
                </c:pt>
                <c:pt idx="148">
                  <c:v>4.93</c:v>
                </c:pt>
                <c:pt idx="149">
                  <c:v>4.97</c:v>
                </c:pt>
                <c:pt idx="150">
                  <c:v>5</c:v>
                </c:pt>
              </c:numCache>
            </c:numRef>
          </c:xVal>
          <c:yVal>
            <c:numRef>
              <c:f>'Process log for Sugar'!$F$8:$F$158</c:f>
              <c:numCache>
                <c:formatCode>General</c:formatCode>
                <c:ptCount val="151"/>
                <c:pt idx="0">
                  <c:v>23.2</c:v>
                </c:pt>
                <c:pt idx="1">
                  <c:v>22.4</c:v>
                </c:pt>
                <c:pt idx="2">
                  <c:v>21.5</c:v>
                </c:pt>
                <c:pt idx="3">
                  <c:v>21.2</c:v>
                </c:pt>
                <c:pt idx="4">
                  <c:v>20.6</c:v>
                </c:pt>
                <c:pt idx="5">
                  <c:v>20.399999999999999</c:v>
                </c:pt>
                <c:pt idx="6">
                  <c:v>20</c:v>
                </c:pt>
                <c:pt idx="7">
                  <c:v>19.8</c:v>
                </c:pt>
                <c:pt idx="8">
                  <c:v>19.7</c:v>
                </c:pt>
                <c:pt idx="9">
                  <c:v>19.7</c:v>
                </c:pt>
                <c:pt idx="10">
                  <c:v>19.600000000000001</c:v>
                </c:pt>
                <c:pt idx="11">
                  <c:v>19.600000000000001</c:v>
                </c:pt>
                <c:pt idx="12">
                  <c:v>19.3</c:v>
                </c:pt>
                <c:pt idx="13">
                  <c:v>19.3</c:v>
                </c:pt>
                <c:pt idx="14">
                  <c:v>19.3</c:v>
                </c:pt>
                <c:pt idx="15">
                  <c:v>19.3</c:v>
                </c:pt>
                <c:pt idx="16">
                  <c:v>19.3</c:v>
                </c:pt>
                <c:pt idx="17">
                  <c:v>19</c:v>
                </c:pt>
                <c:pt idx="18">
                  <c:v>18.600000000000001</c:v>
                </c:pt>
                <c:pt idx="19">
                  <c:v>18</c:v>
                </c:pt>
                <c:pt idx="20">
                  <c:v>17.399999999999999</c:v>
                </c:pt>
                <c:pt idx="21">
                  <c:v>16.7</c:v>
                </c:pt>
                <c:pt idx="22">
                  <c:v>16.100000000000001</c:v>
                </c:pt>
                <c:pt idx="23">
                  <c:v>15.3</c:v>
                </c:pt>
                <c:pt idx="24">
                  <c:v>14.6</c:v>
                </c:pt>
                <c:pt idx="25">
                  <c:v>13.7</c:v>
                </c:pt>
                <c:pt idx="26">
                  <c:v>13</c:v>
                </c:pt>
                <c:pt idx="27">
                  <c:v>12.1</c:v>
                </c:pt>
                <c:pt idx="28">
                  <c:v>11.2</c:v>
                </c:pt>
                <c:pt idx="29">
                  <c:v>10.4</c:v>
                </c:pt>
                <c:pt idx="30">
                  <c:v>9.5</c:v>
                </c:pt>
                <c:pt idx="31">
                  <c:v>8.6999999999999993</c:v>
                </c:pt>
                <c:pt idx="32">
                  <c:v>7.8</c:v>
                </c:pt>
                <c:pt idx="33">
                  <c:v>6.9</c:v>
                </c:pt>
                <c:pt idx="34">
                  <c:v>6.1</c:v>
                </c:pt>
                <c:pt idx="35">
                  <c:v>5.0999999999999996</c:v>
                </c:pt>
                <c:pt idx="36">
                  <c:v>4.3</c:v>
                </c:pt>
                <c:pt idx="37">
                  <c:v>3.4</c:v>
                </c:pt>
                <c:pt idx="38">
                  <c:v>2.6</c:v>
                </c:pt>
                <c:pt idx="39">
                  <c:v>1.8</c:v>
                </c:pt>
                <c:pt idx="40">
                  <c:v>1</c:v>
                </c:pt>
                <c:pt idx="41">
                  <c:v>0.2</c:v>
                </c:pt>
                <c:pt idx="42">
                  <c:v>-0.5</c:v>
                </c:pt>
                <c:pt idx="43">
                  <c:v>-1.3</c:v>
                </c:pt>
                <c:pt idx="44">
                  <c:v>-2.4</c:v>
                </c:pt>
                <c:pt idx="45">
                  <c:v>-3.6</c:v>
                </c:pt>
                <c:pt idx="46">
                  <c:v>-4.7</c:v>
                </c:pt>
                <c:pt idx="47">
                  <c:v>-5.8</c:v>
                </c:pt>
                <c:pt idx="48">
                  <c:v>-6.7</c:v>
                </c:pt>
                <c:pt idx="49">
                  <c:v>-7.7</c:v>
                </c:pt>
                <c:pt idx="50">
                  <c:v>-8.6999999999999993</c:v>
                </c:pt>
                <c:pt idx="51">
                  <c:v>-9.6999999999999993</c:v>
                </c:pt>
                <c:pt idx="52">
                  <c:v>-10.6</c:v>
                </c:pt>
                <c:pt idx="53">
                  <c:v>-1.6</c:v>
                </c:pt>
                <c:pt idx="54">
                  <c:v>-1.6</c:v>
                </c:pt>
                <c:pt idx="55">
                  <c:v>-1.6</c:v>
                </c:pt>
                <c:pt idx="56">
                  <c:v>-1.6</c:v>
                </c:pt>
                <c:pt idx="57">
                  <c:v>-2.1</c:v>
                </c:pt>
                <c:pt idx="58">
                  <c:v>-2.8</c:v>
                </c:pt>
                <c:pt idx="59">
                  <c:v>-3.6</c:v>
                </c:pt>
                <c:pt idx="60">
                  <c:v>-4.9000000000000004</c:v>
                </c:pt>
                <c:pt idx="61">
                  <c:v>-6.1</c:v>
                </c:pt>
                <c:pt idx="62">
                  <c:v>-8.8000000000000007</c:v>
                </c:pt>
                <c:pt idx="63">
                  <c:v>-13.5</c:v>
                </c:pt>
                <c:pt idx="64">
                  <c:v>-17</c:v>
                </c:pt>
                <c:pt idx="65">
                  <c:v>-19.5</c:v>
                </c:pt>
                <c:pt idx="66">
                  <c:v>-21.5</c:v>
                </c:pt>
                <c:pt idx="67">
                  <c:v>-23.2</c:v>
                </c:pt>
                <c:pt idx="68">
                  <c:v>-24.6</c:v>
                </c:pt>
                <c:pt idx="69">
                  <c:v>-25.8</c:v>
                </c:pt>
                <c:pt idx="70">
                  <c:v>-27</c:v>
                </c:pt>
                <c:pt idx="71">
                  <c:v>-28.2</c:v>
                </c:pt>
                <c:pt idx="72">
                  <c:v>-29.3</c:v>
                </c:pt>
                <c:pt idx="73">
                  <c:v>-30.4</c:v>
                </c:pt>
                <c:pt idx="74">
                  <c:v>-31.4</c:v>
                </c:pt>
                <c:pt idx="75">
                  <c:v>-32.4</c:v>
                </c:pt>
                <c:pt idx="76">
                  <c:v>-33.4</c:v>
                </c:pt>
                <c:pt idx="77">
                  <c:v>-34.299999999999997</c:v>
                </c:pt>
                <c:pt idx="78">
                  <c:v>-35</c:v>
                </c:pt>
                <c:pt idx="79">
                  <c:v>-35.799999999999997</c:v>
                </c:pt>
                <c:pt idx="80">
                  <c:v>-36.6</c:v>
                </c:pt>
                <c:pt idx="81">
                  <c:v>-37.200000000000003</c:v>
                </c:pt>
                <c:pt idx="82">
                  <c:v>-37.9</c:v>
                </c:pt>
                <c:pt idx="83">
                  <c:v>-38.200000000000003</c:v>
                </c:pt>
                <c:pt idx="84">
                  <c:v>-38.700000000000003</c:v>
                </c:pt>
                <c:pt idx="85">
                  <c:v>-39.1</c:v>
                </c:pt>
                <c:pt idx="86">
                  <c:v>-39.6</c:v>
                </c:pt>
                <c:pt idx="87">
                  <c:v>-40</c:v>
                </c:pt>
                <c:pt idx="88">
                  <c:v>-40.299999999999997</c:v>
                </c:pt>
                <c:pt idx="89">
                  <c:v>-40.6</c:v>
                </c:pt>
                <c:pt idx="90">
                  <c:v>-41.1</c:v>
                </c:pt>
                <c:pt idx="91">
                  <c:v>-41.4</c:v>
                </c:pt>
                <c:pt idx="92">
                  <c:v>-41.5</c:v>
                </c:pt>
                <c:pt idx="93">
                  <c:v>-41.8</c:v>
                </c:pt>
                <c:pt idx="94">
                  <c:v>-42</c:v>
                </c:pt>
                <c:pt idx="95">
                  <c:v>-42.1</c:v>
                </c:pt>
                <c:pt idx="96">
                  <c:v>-42.3</c:v>
                </c:pt>
                <c:pt idx="97">
                  <c:v>-42.3</c:v>
                </c:pt>
                <c:pt idx="98">
                  <c:v>-42.7</c:v>
                </c:pt>
                <c:pt idx="99">
                  <c:v>-42.7</c:v>
                </c:pt>
                <c:pt idx="100">
                  <c:v>-42.8</c:v>
                </c:pt>
                <c:pt idx="101">
                  <c:v>-42.7</c:v>
                </c:pt>
                <c:pt idx="102">
                  <c:v>-42.9</c:v>
                </c:pt>
                <c:pt idx="103">
                  <c:v>-43</c:v>
                </c:pt>
                <c:pt idx="104">
                  <c:v>-43.1</c:v>
                </c:pt>
                <c:pt idx="105">
                  <c:v>-43.2</c:v>
                </c:pt>
                <c:pt idx="106">
                  <c:v>-43.2</c:v>
                </c:pt>
                <c:pt idx="107">
                  <c:v>-43.2</c:v>
                </c:pt>
                <c:pt idx="108">
                  <c:v>-43.3</c:v>
                </c:pt>
                <c:pt idx="109">
                  <c:v>-43.3</c:v>
                </c:pt>
                <c:pt idx="110">
                  <c:v>-43.4</c:v>
                </c:pt>
                <c:pt idx="111">
                  <c:v>-43.4</c:v>
                </c:pt>
                <c:pt idx="112">
                  <c:v>-43.4</c:v>
                </c:pt>
                <c:pt idx="113">
                  <c:v>-43.5</c:v>
                </c:pt>
                <c:pt idx="114">
                  <c:v>-43.5</c:v>
                </c:pt>
                <c:pt idx="115">
                  <c:v>-43.6</c:v>
                </c:pt>
                <c:pt idx="116">
                  <c:v>-43.6</c:v>
                </c:pt>
                <c:pt idx="117">
                  <c:v>-43.6</c:v>
                </c:pt>
                <c:pt idx="118">
                  <c:v>-43.7</c:v>
                </c:pt>
                <c:pt idx="119">
                  <c:v>-43.6</c:v>
                </c:pt>
                <c:pt idx="120">
                  <c:v>-43.7</c:v>
                </c:pt>
                <c:pt idx="121">
                  <c:v>-43.6</c:v>
                </c:pt>
                <c:pt idx="122">
                  <c:v>-43.7</c:v>
                </c:pt>
                <c:pt idx="123">
                  <c:v>-43.7</c:v>
                </c:pt>
                <c:pt idx="124">
                  <c:v>-43.8</c:v>
                </c:pt>
                <c:pt idx="125">
                  <c:v>-43.7</c:v>
                </c:pt>
                <c:pt idx="126">
                  <c:v>-43.8</c:v>
                </c:pt>
                <c:pt idx="127">
                  <c:v>-43.7</c:v>
                </c:pt>
                <c:pt idx="128">
                  <c:v>-43.8</c:v>
                </c:pt>
                <c:pt idx="129">
                  <c:v>-43.8</c:v>
                </c:pt>
                <c:pt idx="130">
                  <c:v>-43.7</c:v>
                </c:pt>
                <c:pt idx="131">
                  <c:v>-43.8</c:v>
                </c:pt>
                <c:pt idx="132">
                  <c:v>-43.8</c:v>
                </c:pt>
                <c:pt idx="133">
                  <c:v>-43.8</c:v>
                </c:pt>
                <c:pt idx="134">
                  <c:v>-43.8</c:v>
                </c:pt>
                <c:pt idx="135">
                  <c:v>-43.9</c:v>
                </c:pt>
                <c:pt idx="136">
                  <c:v>-43.9</c:v>
                </c:pt>
                <c:pt idx="137">
                  <c:v>-43.8</c:v>
                </c:pt>
                <c:pt idx="138">
                  <c:v>-43.8</c:v>
                </c:pt>
                <c:pt idx="139">
                  <c:v>-43.9</c:v>
                </c:pt>
                <c:pt idx="140">
                  <c:v>-43.7</c:v>
                </c:pt>
                <c:pt idx="141">
                  <c:v>-43.9</c:v>
                </c:pt>
                <c:pt idx="142">
                  <c:v>-43.9</c:v>
                </c:pt>
                <c:pt idx="143">
                  <c:v>-43.9</c:v>
                </c:pt>
                <c:pt idx="144">
                  <c:v>-43.9</c:v>
                </c:pt>
                <c:pt idx="145">
                  <c:v>-44</c:v>
                </c:pt>
                <c:pt idx="146">
                  <c:v>-43.9</c:v>
                </c:pt>
                <c:pt idx="147">
                  <c:v>-43.7</c:v>
                </c:pt>
                <c:pt idx="148">
                  <c:v>-43.6</c:v>
                </c:pt>
                <c:pt idx="149">
                  <c:v>-43.4</c:v>
                </c:pt>
                <c:pt idx="150">
                  <c:v>-43.2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FFED-4203-956D-4CFC3392E94D}"/>
            </c:ext>
          </c:extLst>
        </c:ser>
        <c:ser>
          <c:idx val="0"/>
          <c:order val="2"/>
          <c:tx>
            <c:strRef>
              <c:f>'Process log for Sugar'!$H$7</c:f>
              <c:strCache>
                <c:ptCount val="1"/>
                <c:pt idx="0">
                  <c:v>Tshelf</c:v>
                </c:pt>
              </c:strCache>
            </c:strRef>
          </c:tx>
          <c:spPr>
            <a:ln w="19050" cap="rnd">
              <a:solidFill>
                <a:schemeClr val="tx1"/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'Process log for Sugar'!$B$8:$B$158</c:f>
              <c:numCache>
                <c:formatCode>0.00</c:formatCode>
                <c:ptCount val="151"/>
                <c:pt idx="0">
                  <c:v>0</c:v>
                </c:pt>
                <c:pt idx="1">
                  <c:v>0.03</c:v>
                </c:pt>
                <c:pt idx="2">
                  <c:v>7.0000000000000007E-2</c:v>
                </c:pt>
                <c:pt idx="3">
                  <c:v>0.1</c:v>
                </c:pt>
                <c:pt idx="4">
                  <c:v>0.13</c:v>
                </c:pt>
                <c:pt idx="5">
                  <c:v>0.17</c:v>
                </c:pt>
                <c:pt idx="6">
                  <c:v>0.2</c:v>
                </c:pt>
                <c:pt idx="7">
                  <c:v>0.23</c:v>
                </c:pt>
                <c:pt idx="8">
                  <c:v>0.27</c:v>
                </c:pt>
                <c:pt idx="9">
                  <c:v>0.3</c:v>
                </c:pt>
                <c:pt idx="10">
                  <c:v>0.33</c:v>
                </c:pt>
                <c:pt idx="11">
                  <c:v>0.37</c:v>
                </c:pt>
                <c:pt idx="12">
                  <c:v>0.4</c:v>
                </c:pt>
                <c:pt idx="13">
                  <c:v>0.43</c:v>
                </c:pt>
                <c:pt idx="14">
                  <c:v>0.47</c:v>
                </c:pt>
                <c:pt idx="15">
                  <c:v>0.5</c:v>
                </c:pt>
                <c:pt idx="16">
                  <c:v>0.53</c:v>
                </c:pt>
                <c:pt idx="17">
                  <c:v>0.56999999999999995</c:v>
                </c:pt>
                <c:pt idx="18">
                  <c:v>0.6</c:v>
                </c:pt>
                <c:pt idx="19">
                  <c:v>0.63</c:v>
                </c:pt>
                <c:pt idx="20">
                  <c:v>0.67</c:v>
                </c:pt>
                <c:pt idx="21">
                  <c:v>0.7</c:v>
                </c:pt>
                <c:pt idx="22">
                  <c:v>0.73</c:v>
                </c:pt>
                <c:pt idx="23">
                  <c:v>0.77</c:v>
                </c:pt>
                <c:pt idx="24">
                  <c:v>0.8</c:v>
                </c:pt>
                <c:pt idx="25">
                  <c:v>0.83</c:v>
                </c:pt>
                <c:pt idx="26">
                  <c:v>0.87</c:v>
                </c:pt>
                <c:pt idx="27">
                  <c:v>0.9</c:v>
                </c:pt>
                <c:pt idx="28">
                  <c:v>0.93</c:v>
                </c:pt>
                <c:pt idx="29">
                  <c:v>0.97</c:v>
                </c:pt>
                <c:pt idx="30">
                  <c:v>1</c:v>
                </c:pt>
                <c:pt idx="31">
                  <c:v>1.03</c:v>
                </c:pt>
                <c:pt idx="32">
                  <c:v>1.07</c:v>
                </c:pt>
                <c:pt idx="33">
                  <c:v>1.1000000000000001</c:v>
                </c:pt>
                <c:pt idx="34">
                  <c:v>1.1299999999999999</c:v>
                </c:pt>
                <c:pt idx="35">
                  <c:v>1.17</c:v>
                </c:pt>
                <c:pt idx="36">
                  <c:v>1.2</c:v>
                </c:pt>
                <c:pt idx="37">
                  <c:v>1.23</c:v>
                </c:pt>
                <c:pt idx="38">
                  <c:v>1.27</c:v>
                </c:pt>
                <c:pt idx="39">
                  <c:v>1.3</c:v>
                </c:pt>
                <c:pt idx="40">
                  <c:v>1.33</c:v>
                </c:pt>
                <c:pt idx="41">
                  <c:v>1.37</c:v>
                </c:pt>
                <c:pt idx="42">
                  <c:v>1.4</c:v>
                </c:pt>
                <c:pt idx="43">
                  <c:v>1.43</c:v>
                </c:pt>
                <c:pt idx="44">
                  <c:v>1.47</c:v>
                </c:pt>
                <c:pt idx="45">
                  <c:v>1.5</c:v>
                </c:pt>
                <c:pt idx="46">
                  <c:v>1.53</c:v>
                </c:pt>
                <c:pt idx="47">
                  <c:v>1.57</c:v>
                </c:pt>
                <c:pt idx="48">
                  <c:v>1.6</c:v>
                </c:pt>
                <c:pt idx="49">
                  <c:v>1.63</c:v>
                </c:pt>
                <c:pt idx="50">
                  <c:v>1.67</c:v>
                </c:pt>
                <c:pt idx="51">
                  <c:v>1.7</c:v>
                </c:pt>
                <c:pt idx="52">
                  <c:v>1.73</c:v>
                </c:pt>
                <c:pt idx="53">
                  <c:v>1.77</c:v>
                </c:pt>
                <c:pt idx="54">
                  <c:v>1.8</c:v>
                </c:pt>
                <c:pt idx="55">
                  <c:v>1.83</c:v>
                </c:pt>
                <c:pt idx="56">
                  <c:v>1.87</c:v>
                </c:pt>
                <c:pt idx="57">
                  <c:v>1.9</c:v>
                </c:pt>
                <c:pt idx="58">
                  <c:v>1.93</c:v>
                </c:pt>
                <c:pt idx="59">
                  <c:v>1.97</c:v>
                </c:pt>
                <c:pt idx="60">
                  <c:v>2</c:v>
                </c:pt>
                <c:pt idx="61">
                  <c:v>2.0299999999999998</c:v>
                </c:pt>
                <c:pt idx="62">
                  <c:v>2.0699999999999998</c:v>
                </c:pt>
                <c:pt idx="63">
                  <c:v>2.1</c:v>
                </c:pt>
                <c:pt idx="64">
                  <c:v>2.13</c:v>
                </c:pt>
                <c:pt idx="65">
                  <c:v>2.17</c:v>
                </c:pt>
                <c:pt idx="66">
                  <c:v>2.2000000000000002</c:v>
                </c:pt>
                <c:pt idx="67">
                  <c:v>2.23</c:v>
                </c:pt>
                <c:pt idx="68">
                  <c:v>2.27</c:v>
                </c:pt>
                <c:pt idx="69">
                  <c:v>2.2999999999999998</c:v>
                </c:pt>
                <c:pt idx="70">
                  <c:v>2.33</c:v>
                </c:pt>
                <c:pt idx="71">
                  <c:v>2.37</c:v>
                </c:pt>
                <c:pt idx="72">
                  <c:v>2.4</c:v>
                </c:pt>
                <c:pt idx="73">
                  <c:v>2.4300000000000002</c:v>
                </c:pt>
                <c:pt idx="74">
                  <c:v>2.4700000000000002</c:v>
                </c:pt>
                <c:pt idx="75">
                  <c:v>2.5</c:v>
                </c:pt>
                <c:pt idx="76">
                  <c:v>2.5299999999999998</c:v>
                </c:pt>
                <c:pt idx="77">
                  <c:v>2.57</c:v>
                </c:pt>
                <c:pt idx="78">
                  <c:v>2.6</c:v>
                </c:pt>
                <c:pt idx="79">
                  <c:v>2.63</c:v>
                </c:pt>
                <c:pt idx="80">
                  <c:v>2.67</c:v>
                </c:pt>
                <c:pt idx="81">
                  <c:v>2.7</c:v>
                </c:pt>
                <c:pt idx="82">
                  <c:v>2.73</c:v>
                </c:pt>
                <c:pt idx="83">
                  <c:v>2.77</c:v>
                </c:pt>
                <c:pt idx="84">
                  <c:v>2.8</c:v>
                </c:pt>
                <c:pt idx="85">
                  <c:v>2.83</c:v>
                </c:pt>
                <c:pt idx="86">
                  <c:v>2.87</c:v>
                </c:pt>
                <c:pt idx="87">
                  <c:v>2.9</c:v>
                </c:pt>
                <c:pt idx="88">
                  <c:v>2.93</c:v>
                </c:pt>
                <c:pt idx="89">
                  <c:v>2.97</c:v>
                </c:pt>
                <c:pt idx="90">
                  <c:v>3</c:v>
                </c:pt>
                <c:pt idx="91">
                  <c:v>3.03</c:v>
                </c:pt>
                <c:pt idx="92">
                  <c:v>3.07</c:v>
                </c:pt>
                <c:pt idx="93">
                  <c:v>3.1</c:v>
                </c:pt>
                <c:pt idx="94">
                  <c:v>3.13</c:v>
                </c:pt>
                <c:pt idx="95">
                  <c:v>3.17</c:v>
                </c:pt>
                <c:pt idx="96">
                  <c:v>3.2</c:v>
                </c:pt>
                <c:pt idx="97">
                  <c:v>3.23</c:v>
                </c:pt>
                <c:pt idx="98">
                  <c:v>3.27</c:v>
                </c:pt>
                <c:pt idx="99">
                  <c:v>3.3</c:v>
                </c:pt>
                <c:pt idx="100">
                  <c:v>3.33</c:v>
                </c:pt>
                <c:pt idx="101">
                  <c:v>3.37</c:v>
                </c:pt>
                <c:pt idx="102">
                  <c:v>3.4</c:v>
                </c:pt>
                <c:pt idx="103">
                  <c:v>3.43</c:v>
                </c:pt>
                <c:pt idx="104">
                  <c:v>3.47</c:v>
                </c:pt>
                <c:pt idx="105">
                  <c:v>3.5</c:v>
                </c:pt>
                <c:pt idx="106">
                  <c:v>3.53</c:v>
                </c:pt>
                <c:pt idx="107">
                  <c:v>3.57</c:v>
                </c:pt>
                <c:pt idx="108">
                  <c:v>3.6</c:v>
                </c:pt>
                <c:pt idx="109">
                  <c:v>3.63</c:v>
                </c:pt>
                <c:pt idx="110">
                  <c:v>3.67</c:v>
                </c:pt>
                <c:pt idx="111">
                  <c:v>3.7</c:v>
                </c:pt>
                <c:pt idx="112">
                  <c:v>3.73</c:v>
                </c:pt>
                <c:pt idx="113">
                  <c:v>3.77</c:v>
                </c:pt>
                <c:pt idx="114">
                  <c:v>3.8</c:v>
                </c:pt>
                <c:pt idx="115">
                  <c:v>3.83</c:v>
                </c:pt>
                <c:pt idx="116">
                  <c:v>3.87</c:v>
                </c:pt>
                <c:pt idx="117">
                  <c:v>3.9</c:v>
                </c:pt>
                <c:pt idx="118">
                  <c:v>3.93</c:v>
                </c:pt>
                <c:pt idx="119">
                  <c:v>3.97</c:v>
                </c:pt>
                <c:pt idx="120">
                  <c:v>4</c:v>
                </c:pt>
                <c:pt idx="121">
                  <c:v>4.03</c:v>
                </c:pt>
                <c:pt idx="122">
                  <c:v>4.07</c:v>
                </c:pt>
                <c:pt idx="123">
                  <c:v>4.0999999999999996</c:v>
                </c:pt>
                <c:pt idx="124">
                  <c:v>4.13</c:v>
                </c:pt>
                <c:pt idx="125">
                  <c:v>4.17</c:v>
                </c:pt>
                <c:pt idx="126">
                  <c:v>4.2</c:v>
                </c:pt>
                <c:pt idx="127">
                  <c:v>4.2300000000000004</c:v>
                </c:pt>
                <c:pt idx="128">
                  <c:v>4.2699999999999996</c:v>
                </c:pt>
                <c:pt idx="129">
                  <c:v>4.3</c:v>
                </c:pt>
                <c:pt idx="130">
                  <c:v>4.33</c:v>
                </c:pt>
                <c:pt idx="131">
                  <c:v>4.37</c:v>
                </c:pt>
                <c:pt idx="132">
                  <c:v>4.4000000000000004</c:v>
                </c:pt>
                <c:pt idx="133">
                  <c:v>4.43</c:v>
                </c:pt>
                <c:pt idx="134">
                  <c:v>4.47</c:v>
                </c:pt>
                <c:pt idx="135">
                  <c:v>4.5</c:v>
                </c:pt>
                <c:pt idx="136">
                  <c:v>4.53</c:v>
                </c:pt>
                <c:pt idx="137">
                  <c:v>4.57</c:v>
                </c:pt>
                <c:pt idx="138">
                  <c:v>4.5999999999999996</c:v>
                </c:pt>
                <c:pt idx="139">
                  <c:v>4.63</c:v>
                </c:pt>
                <c:pt idx="140">
                  <c:v>4.67</c:v>
                </c:pt>
                <c:pt idx="141">
                  <c:v>4.7</c:v>
                </c:pt>
                <c:pt idx="142">
                  <c:v>4.7300000000000004</c:v>
                </c:pt>
                <c:pt idx="143">
                  <c:v>4.7699999999999996</c:v>
                </c:pt>
                <c:pt idx="144">
                  <c:v>4.8</c:v>
                </c:pt>
                <c:pt idx="145">
                  <c:v>4.83</c:v>
                </c:pt>
                <c:pt idx="146">
                  <c:v>4.87</c:v>
                </c:pt>
                <c:pt idx="147">
                  <c:v>4.9000000000000004</c:v>
                </c:pt>
                <c:pt idx="148">
                  <c:v>4.93</c:v>
                </c:pt>
                <c:pt idx="149">
                  <c:v>4.97</c:v>
                </c:pt>
                <c:pt idx="150">
                  <c:v>5</c:v>
                </c:pt>
              </c:numCache>
            </c:numRef>
          </c:xVal>
          <c:yVal>
            <c:numRef>
              <c:f>'Process log for Sugar'!$H$8:$H$158</c:f>
              <c:numCache>
                <c:formatCode>General</c:formatCode>
                <c:ptCount val="151"/>
                <c:pt idx="0">
                  <c:v>24.7</c:v>
                </c:pt>
                <c:pt idx="1">
                  <c:v>24.9</c:v>
                </c:pt>
                <c:pt idx="2">
                  <c:v>19.899999999999999</c:v>
                </c:pt>
                <c:pt idx="3">
                  <c:v>20</c:v>
                </c:pt>
                <c:pt idx="4">
                  <c:v>20.2</c:v>
                </c:pt>
                <c:pt idx="5">
                  <c:v>19.899999999999999</c:v>
                </c:pt>
                <c:pt idx="6">
                  <c:v>19.899999999999999</c:v>
                </c:pt>
                <c:pt idx="7">
                  <c:v>20</c:v>
                </c:pt>
                <c:pt idx="8">
                  <c:v>20.2</c:v>
                </c:pt>
                <c:pt idx="9">
                  <c:v>20</c:v>
                </c:pt>
                <c:pt idx="10">
                  <c:v>20.3</c:v>
                </c:pt>
                <c:pt idx="11">
                  <c:v>20.100000000000001</c:v>
                </c:pt>
                <c:pt idx="12">
                  <c:v>19.8</c:v>
                </c:pt>
                <c:pt idx="13">
                  <c:v>20</c:v>
                </c:pt>
                <c:pt idx="14">
                  <c:v>20</c:v>
                </c:pt>
                <c:pt idx="15">
                  <c:v>20.100000000000001</c:v>
                </c:pt>
                <c:pt idx="16">
                  <c:v>20</c:v>
                </c:pt>
                <c:pt idx="17">
                  <c:v>18.399999999999999</c:v>
                </c:pt>
                <c:pt idx="18">
                  <c:v>17.399999999999999</c:v>
                </c:pt>
                <c:pt idx="19">
                  <c:v>16.5</c:v>
                </c:pt>
                <c:pt idx="20">
                  <c:v>16.3</c:v>
                </c:pt>
                <c:pt idx="21">
                  <c:v>14.4</c:v>
                </c:pt>
                <c:pt idx="22">
                  <c:v>13.9</c:v>
                </c:pt>
                <c:pt idx="23">
                  <c:v>12.6</c:v>
                </c:pt>
                <c:pt idx="24">
                  <c:v>12</c:v>
                </c:pt>
                <c:pt idx="25">
                  <c:v>10.199999999999999</c:v>
                </c:pt>
                <c:pt idx="26">
                  <c:v>9.5</c:v>
                </c:pt>
                <c:pt idx="27">
                  <c:v>8.4</c:v>
                </c:pt>
                <c:pt idx="28">
                  <c:v>7.4</c:v>
                </c:pt>
                <c:pt idx="29">
                  <c:v>6.5</c:v>
                </c:pt>
                <c:pt idx="30">
                  <c:v>5.3</c:v>
                </c:pt>
                <c:pt idx="31">
                  <c:v>4.5999999999999996</c:v>
                </c:pt>
                <c:pt idx="32">
                  <c:v>3.5</c:v>
                </c:pt>
                <c:pt idx="33">
                  <c:v>2.6</c:v>
                </c:pt>
                <c:pt idx="34">
                  <c:v>1.5</c:v>
                </c:pt>
                <c:pt idx="35">
                  <c:v>0.5</c:v>
                </c:pt>
                <c:pt idx="36">
                  <c:v>-0.5</c:v>
                </c:pt>
                <c:pt idx="37">
                  <c:v>-1.5</c:v>
                </c:pt>
                <c:pt idx="38">
                  <c:v>-2.7</c:v>
                </c:pt>
                <c:pt idx="39">
                  <c:v>-3.3</c:v>
                </c:pt>
                <c:pt idx="40">
                  <c:v>-4.4000000000000004</c:v>
                </c:pt>
                <c:pt idx="41">
                  <c:v>-5.2</c:v>
                </c:pt>
                <c:pt idx="42">
                  <c:v>-6.4</c:v>
                </c:pt>
                <c:pt idx="43">
                  <c:v>-7.2</c:v>
                </c:pt>
                <c:pt idx="44">
                  <c:v>-8.3000000000000007</c:v>
                </c:pt>
                <c:pt idx="45">
                  <c:v>-9.1999999999999993</c:v>
                </c:pt>
                <c:pt idx="46">
                  <c:v>-10.199999999999999</c:v>
                </c:pt>
                <c:pt idx="47">
                  <c:v>-11.3</c:v>
                </c:pt>
                <c:pt idx="48">
                  <c:v>-12.1</c:v>
                </c:pt>
                <c:pt idx="49">
                  <c:v>-13</c:v>
                </c:pt>
                <c:pt idx="50">
                  <c:v>-14.3</c:v>
                </c:pt>
                <c:pt idx="51">
                  <c:v>-15.1</c:v>
                </c:pt>
                <c:pt idx="52">
                  <c:v>-16.100000000000001</c:v>
                </c:pt>
                <c:pt idx="53">
                  <c:v>-17</c:v>
                </c:pt>
                <c:pt idx="54">
                  <c:v>-18</c:v>
                </c:pt>
                <c:pt idx="55">
                  <c:v>-19.100000000000001</c:v>
                </c:pt>
                <c:pt idx="56">
                  <c:v>-19.899999999999999</c:v>
                </c:pt>
                <c:pt idx="57">
                  <c:v>-20.8</c:v>
                </c:pt>
                <c:pt idx="58">
                  <c:v>-21.5</c:v>
                </c:pt>
                <c:pt idx="59">
                  <c:v>-22.3</c:v>
                </c:pt>
                <c:pt idx="60">
                  <c:v>-23</c:v>
                </c:pt>
                <c:pt idx="61">
                  <c:v>-24.3</c:v>
                </c:pt>
                <c:pt idx="62">
                  <c:v>-25.3</c:v>
                </c:pt>
                <c:pt idx="63">
                  <c:v>-26.6</c:v>
                </c:pt>
                <c:pt idx="64">
                  <c:v>-27.4</c:v>
                </c:pt>
                <c:pt idx="65">
                  <c:v>-28.6</c:v>
                </c:pt>
                <c:pt idx="66">
                  <c:v>-29.5</c:v>
                </c:pt>
                <c:pt idx="67">
                  <c:v>-30.4</c:v>
                </c:pt>
                <c:pt idx="68">
                  <c:v>-31.2</c:v>
                </c:pt>
                <c:pt idx="69">
                  <c:v>-32.1</c:v>
                </c:pt>
                <c:pt idx="70">
                  <c:v>-33</c:v>
                </c:pt>
                <c:pt idx="71">
                  <c:v>-33.9</c:v>
                </c:pt>
                <c:pt idx="72">
                  <c:v>-34.9</c:v>
                </c:pt>
                <c:pt idx="73">
                  <c:v>-35.6</c:v>
                </c:pt>
                <c:pt idx="74">
                  <c:v>-36.6</c:v>
                </c:pt>
                <c:pt idx="75">
                  <c:v>-37.4</c:v>
                </c:pt>
                <c:pt idx="76">
                  <c:v>-38.299999999999997</c:v>
                </c:pt>
                <c:pt idx="77">
                  <c:v>-39</c:v>
                </c:pt>
                <c:pt idx="78">
                  <c:v>-39.799999999999997</c:v>
                </c:pt>
                <c:pt idx="79">
                  <c:v>-40.1</c:v>
                </c:pt>
                <c:pt idx="80">
                  <c:v>-40.700000000000003</c:v>
                </c:pt>
                <c:pt idx="81">
                  <c:v>-41.5</c:v>
                </c:pt>
                <c:pt idx="82">
                  <c:v>-42</c:v>
                </c:pt>
                <c:pt idx="83">
                  <c:v>-42.6</c:v>
                </c:pt>
                <c:pt idx="84">
                  <c:v>-42.8</c:v>
                </c:pt>
                <c:pt idx="85">
                  <c:v>-42.9</c:v>
                </c:pt>
                <c:pt idx="86">
                  <c:v>-43.2</c:v>
                </c:pt>
                <c:pt idx="87">
                  <c:v>-43.4</c:v>
                </c:pt>
                <c:pt idx="88">
                  <c:v>-43.6</c:v>
                </c:pt>
                <c:pt idx="89">
                  <c:v>-43.9</c:v>
                </c:pt>
                <c:pt idx="90">
                  <c:v>-43.9</c:v>
                </c:pt>
                <c:pt idx="91">
                  <c:v>-44</c:v>
                </c:pt>
                <c:pt idx="92">
                  <c:v>-44.3</c:v>
                </c:pt>
                <c:pt idx="93">
                  <c:v>-44.5</c:v>
                </c:pt>
                <c:pt idx="94">
                  <c:v>-44.4</c:v>
                </c:pt>
                <c:pt idx="95">
                  <c:v>-44.6</c:v>
                </c:pt>
                <c:pt idx="96">
                  <c:v>-44.6</c:v>
                </c:pt>
                <c:pt idx="97">
                  <c:v>-44.6</c:v>
                </c:pt>
                <c:pt idx="98">
                  <c:v>-44.8</c:v>
                </c:pt>
                <c:pt idx="99">
                  <c:v>-44.7</c:v>
                </c:pt>
                <c:pt idx="100">
                  <c:v>-44.8</c:v>
                </c:pt>
                <c:pt idx="101">
                  <c:v>-44.6</c:v>
                </c:pt>
                <c:pt idx="102">
                  <c:v>-44.9</c:v>
                </c:pt>
                <c:pt idx="103">
                  <c:v>-44.8</c:v>
                </c:pt>
                <c:pt idx="104">
                  <c:v>-45</c:v>
                </c:pt>
                <c:pt idx="105">
                  <c:v>-45</c:v>
                </c:pt>
                <c:pt idx="106">
                  <c:v>-45</c:v>
                </c:pt>
                <c:pt idx="107">
                  <c:v>-44.9</c:v>
                </c:pt>
                <c:pt idx="108">
                  <c:v>-45.1</c:v>
                </c:pt>
                <c:pt idx="109">
                  <c:v>-44.9</c:v>
                </c:pt>
                <c:pt idx="110">
                  <c:v>-45</c:v>
                </c:pt>
                <c:pt idx="111">
                  <c:v>-45</c:v>
                </c:pt>
                <c:pt idx="112">
                  <c:v>-45.2</c:v>
                </c:pt>
                <c:pt idx="113">
                  <c:v>-45.1</c:v>
                </c:pt>
                <c:pt idx="114">
                  <c:v>-45.1</c:v>
                </c:pt>
                <c:pt idx="115">
                  <c:v>-45.1</c:v>
                </c:pt>
                <c:pt idx="116">
                  <c:v>-45.1</c:v>
                </c:pt>
                <c:pt idx="117">
                  <c:v>-45.1</c:v>
                </c:pt>
                <c:pt idx="118">
                  <c:v>-45</c:v>
                </c:pt>
                <c:pt idx="119">
                  <c:v>-45.1</c:v>
                </c:pt>
                <c:pt idx="120">
                  <c:v>-45</c:v>
                </c:pt>
                <c:pt idx="121">
                  <c:v>-45.2</c:v>
                </c:pt>
                <c:pt idx="122">
                  <c:v>-45</c:v>
                </c:pt>
                <c:pt idx="123">
                  <c:v>-45.2</c:v>
                </c:pt>
                <c:pt idx="124">
                  <c:v>-45</c:v>
                </c:pt>
                <c:pt idx="125">
                  <c:v>-45.3</c:v>
                </c:pt>
                <c:pt idx="126">
                  <c:v>-45</c:v>
                </c:pt>
                <c:pt idx="127">
                  <c:v>-45.1</c:v>
                </c:pt>
                <c:pt idx="128">
                  <c:v>-45.1</c:v>
                </c:pt>
                <c:pt idx="129">
                  <c:v>-45</c:v>
                </c:pt>
                <c:pt idx="130">
                  <c:v>-44.9</c:v>
                </c:pt>
                <c:pt idx="131">
                  <c:v>-45</c:v>
                </c:pt>
                <c:pt idx="132">
                  <c:v>-44.9</c:v>
                </c:pt>
                <c:pt idx="133">
                  <c:v>-45.2</c:v>
                </c:pt>
                <c:pt idx="134">
                  <c:v>-45.1</c:v>
                </c:pt>
                <c:pt idx="135">
                  <c:v>-45</c:v>
                </c:pt>
                <c:pt idx="136">
                  <c:v>-45.1</c:v>
                </c:pt>
                <c:pt idx="137">
                  <c:v>-45.2</c:v>
                </c:pt>
                <c:pt idx="138">
                  <c:v>-45</c:v>
                </c:pt>
                <c:pt idx="139">
                  <c:v>-45</c:v>
                </c:pt>
                <c:pt idx="140">
                  <c:v>-45.1</c:v>
                </c:pt>
                <c:pt idx="141">
                  <c:v>-45.1</c:v>
                </c:pt>
                <c:pt idx="142">
                  <c:v>-45.2</c:v>
                </c:pt>
                <c:pt idx="143">
                  <c:v>-45</c:v>
                </c:pt>
                <c:pt idx="144">
                  <c:v>-45.2</c:v>
                </c:pt>
                <c:pt idx="145">
                  <c:v>-45</c:v>
                </c:pt>
                <c:pt idx="146">
                  <c:v>-45.1</c:v>
                </c:pt>
                <c:pt idx="147">
                  <c:v>-44.4</c:v>
                </c:pt>
                <c:pt idx="148">
                  <c:v>-44.4</c:v>
                </c:pt>
                <c:pt idx="149">
                  <c:v>-43.9</c:v>
                </c:pt>
                <c:pt idx="150">
                  <c:v>-43.4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FFED-4203-956D-4CFC3392E9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56290632"/>
        <c:axId val="1456297848"/>
      </c:scatterChart>
      <c:valAx>
        <c:axId val="1456290632"/>
        <c:scaling>
          <c:orientation val="minMax"/>
          <c:max val="3"/>
          <c:min val="1.5"/>
        </c:scaling>
        <c:delete val="0"/>
        <c:axPos val="b"/>
        <c:numFmt formatCode="0.0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6297848"/>
        <c:crossesAt val="-100"/>
        <c:crossBetween val="midCat"/>
        <c:majorUnit val="1"/>
        <c:minorUnit val="0.1"/>
      </c:valAx>
      <c:valAx>
        <c:axId val="1456297848"/>
        <c:scaling>
          <c:orientation val="minMax"/>
          <c:max val="10"/>
          <c:min val="-5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600" b="0" i="0" u="none" strike="noStrike" kern="1200" baseline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0" i="0" baseline="0" dirty="0">
                    <a:effectLst/>
                  </a:rPr>
                  <a:t>Temperature/°C </a:t>
                </a:r>
                <a:endParaRPr lang="en-GB" sz="1600" dirty="0">
                  <a:effectLst/>
                </a:endParaRPr>
              </a:p>
            </c:rich>
          </c:tx>
          <c:layout>
            <c:manualLayout>
              <c:xMode val="edge"/>
              <c:yMode val="edge"/>
              <c:x val="5.3981749823279563E-3"/>
              <c:y val="0.1359468385916228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600" b="0" i="0" u="none" strike="noStrike" kern="1200" baseline="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6290632"/>
        <c:crossesAt val="-50"/>
        <c:crossBetween val="midCat"/>
        <c:majorUnit val="2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7948303337082874"/>
          <c:y val="7.9424025842923504E-2"/>
          <c:w val="0.77264154480689951"/>
          <c:h val="0.74469355945891391"/>
        </c:manualLayout>
      </c:layout>
      <c:scatterChart>
        <c:scatterStyle val="smoothMarker"/>
        <c:varyColors val="0"/>
        <c:ser>
          <c:idx val="1"/>
          <c:order val="0"/>
          <c:tx>
            <c:strRef>
              <c:f>'Process data log'!$C$7</c:f>
              <c:strCache>
                <c:ptCount val="1"/>
                <c:pt idx="0">
                  <c:v>TC1</c:v>
                </c:pt>
              </c:strCache>
              <c:extLst xmlns:c15="http://schemas.microsoft.com/office/drawing/2012/chart"/>
            </c:strRef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'Process data log'!$B$8:$B$2000</c:f>
              <c:numCache>
                <c:formatCode>0.00</c:formatCode>
                <c:ptCount val="1993"/>
                <c:pt idx="0">
                  <c:v>0</c:v>
                </c:pt>
                <c:pt idx="1">
                  <c:v>3.3000000000000002E-2</c:v>
                </c:pt>
                <c:pt idx="2">
                  <c:v>6.7000000000000004E-2</c:v>
                </c:pt>
                <c:pt idx="3">
                  <c:v>0.1</c:v>
                </c:pt>
                <c:pt idx="4">
                  <c:v>0.13300000000000001</c:v>
                </c:pt>
                <c:pt idx="5">
                  <c:v>0.16700000000000001</c:v>
                </c:pt>
                <c:pt idx="6">
                  <c:v>0.2</c:v>
                </c:pt>
                <c:pt idx="7">
                  <c:v>0.23300000000000001</c:v>
                </c:pt>
                <c:pt idx="8">
                  <c:v>0.26700000000000002</c:v>
                </c:pt>
                <c:pt idx="9">
                  <c:v>0.30000000000000004</c:v>
                </c:pt>
                <c:pt idx="10">
                  <c:v>0.33300000000000007</c:v>
                </c:pt>
                <c:pt idx="11">
                  <c:v>0.3670000000000001</c:v>
                </c:pt>
                <c:pt idx="12">
                  <c:v>0.4</c:v>
                </c:pt>
                <c:pt idx="13">
                  <c:v>0.43300000000000005</c:v>
                </c:pt>
                <c:pt idx="14">
                  <c:v>0.46700000000000008</c:v>
                </c:pt>
                <c:pt idx="15">
                  <c:v>0.5</c:v>
                </c:pt>
                <c:pt idx="16">
                  <c:v>0.53300000000000003</c:v>
                </c:pt>
                <c:pt idx="17">
                  <c:v>0.56699999999999995</c:v>
                </c:pt>
                <c:pt idx="18">
                  <c:v>0.60000000000000009</c:v>
                </c:pt>
                <c:pt idx="19">
                  <c:v>0.63300000000000012</c:v>
                </c:pt>
                <c:pt idx="20">
                  <c:v>0.66700000000000015</c:v>
                </c:pt>
                <c:pt idx="21">
                  <c:v>0.70000000000000007</c:v>
                </c:pt>
                <c:pt idx="22">
                  <c:v>0.7330000000000001</c:v>
                </c:pt>
                <c:pt idx="23">
                  <c:v>0.76700000000000013</c:v>
                </c:pt>
                <c:pt idx="24">
                  <c:v>0.8</c:v>
                </c:pt>
                <c:pt idx="25">
                  <c:v>0.83300000000000007</c:v>
                </c:pt>
                <c:pt idx="26">
                  <c:v>0.8670000000000001</c:v>
                </c:pt>
                <c:pt idx="27">
                  <c:v>0.9</c:v>
                </c:pt>
                <c:pt idx="28">
                  <c:v>0.93300000000000005</c:v>
                </c:pt>
                <c:pt idx="29">
                  <c:v>0.96700000000000008</c:v>
                </c:pt>
                <c:pt idx="30">
                  <c:v>1</c:v>
                </c:pt>
                <c:pt idx="31">
                  <c:v>1.0329999999999997</c:v>
                </c:pt>
                <c:pt idx="32">
                  <c:v>1.0669999999999997</c:v>
                </c:pt>
                <c:pt idx="33">
                  <c:v>1.1000000000000001</c:v>
                </c:pt>
                <c:pt idx="34">
                  <c:v>1.133</c:v>
                </c:pt>
                <c:pt idx="35">
                  <c:v>1.167</c:v>
                </c:pt>
                <c:pt idx="36">
                  <c:v>1.2</c:v>
                </c:pt>
                <c:pt idx="37">
                  <c:v>1.2329999999999999</c:v>
                </c:pt>
                <c:pt idx="38">
                  <c:v>1.2669999999999997</c:v>
                </c:pt>
                <c:pt idx="39">
                  <c:v>1.3</c:v>
                </c:pt>
                <c:pt idx="40">
                  <c:v>1.333</c:v>
                </c:pt>
                <c:pt idx="41">
                  <c:v>1.367</c:v>
                </c:pt>
                <c:pt idx="42">
                  <c:v>1.4</c:v>
                </c:pt>
                <c:pt idx="43">
                  <c:v>1.4329999999999998</c:v>
                </c:pt>
                <c:pt idx="44">
                  <c:v>1.4669999999999999</c:v>
                </c:pt>
                <c:pt idx="45">
                  <c:v>1.5</c:v>
                </c:pt>
                <c:pt idx="46">
                  <c:v>1.5329999999999997</c:v>
                </c:pt>
                <c:pt idx="47">
                  <c:v>1.5669999999999997</c:v>
                </c:pt>
                <c:pt idx="48">
                  <c:v>1.6</c:v>
                </c:pt>
                <c:pt idx="49">
                  <c:v>1.633</c:v>
                </c:pt>
                <c:pt idx="50">
                  <c:v>1.667</c:v>
                </c:pt>
                <c:pt idx="51">
                  <c:v>1.7</c:v>
                </c:pt>
                <c:pt idx="52">
                  <c:v>1.7329999999999999</c:v>
                </c:pt>
                <c:pt idx="53">
                  <c:v>1.7669999999999997</c:v>
                </c:pt>
                <c:pt idx="54">
                  <c:v>1.8</c:v>
                </c:pt>
                <c:pt idx="55">
                  <c:v>1.833</c:v>
                </c:pt>
                <c:pt idx="56">
                  <c:v>1.867</c:v>
                </c:pt>
                <c:pt idx="57">
                  <c:v>1.9000000000000001</c:v>
                </c:pt>
                <c:pt idx="58">
                  <c:v>1.9330000000000001</c:v>
                </c:pt>
                <c:pt idx="59">
                  <c:v>1.9670000000000001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2.1</c:v>
                </c:pt>
                <c:pt idx="64">
                  <c:v>2.133</c:v>
                </c:pt>
                <c:pt idx="65">
                  <c:v>2.1669999999999998</c:v>
                </c:pt>
                <c:pt idx="66">
                  <c:v>2.2000000000000002</c:v>
                </c:pt>
                <c:pt idx="67">
                  <c:v>2.2330000000000001</c:v>
                </c:pt>
                <c:pt idx="68">
                  <c:v>2.2669999999999999</c:v>
                </c:pt>
                <c:pt idx="69">
                  <c:v>2.2999999999999998</c:v>
                </c:pt>
                <c:pt idx="70">
                  <c:v>2.3329999999999997</c:v>
                </c:pt>
                <c:pt idx="71">
                  <c:v>2.367</c:v>
                </c:pt>
                <c:pt idx="72">
                  <c:v>2.4</c:v>
                </c:pt>
                <c:pt idx="73">
                  <c:v>2.4329999999999994</c:v>
                </c:pt>
                <c:pt idx="74">
                  <c:v>2.4670000000000001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2.6</c:v>
                </c:pt>
                <c:pt idx="79">
                  <c:v>2.633</c:v>
                </c:pt>
                <c:pt idx="80">
                  <c:v>2.6669999999999998</c:v>
                </c:pt>
                <c:pt idx="81">
                  <c:v>2.7</c:v>
                </c:pt>
                <c:pt idx="82">
                  <c:v>2.7330000000000001</c:v>
                </c:pt>
                <c:pt idx="83">
                  <c:v>2.7669999999999999</c:v>
                </c:pt>
                <c:pt idx="84">
                  <c:v>2.8</c:v>
                </c:pt>
                <c:pt idx="85">
                  <c:v>2.8329999999999997</c:v>
                </c:pt>
                <c:pt idx="86">
                  <c:v>2.867</c:v>
                </c:pt>
                <c:pt idx="87">
                  <c:v>2.9</c:v>
                </c:pt>
                <c:pt idx="88">
                  <c:v>2.9329999999999994</c:v>
                </c:pt>
                <c:pt idx="89">
                  <c:v>2.9670000000000001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3.1</c:v>
                </c:pt>
                <c:pt idx="94">
                  <c:v>3.133</c:v>
                </c:pt>
                <c:pt idx="95">
                  <c:v>3.1669999999999998</c:v>
                </c:pt>
                <c:pt idx="96">
                  <c:v>3.2</c:v>
                </c:pt>
                <c:pt idx="97">
                  <c:v>3.2330000000000001</c:v>
                </c:pt>
                <c:pt idx="98">
                  <c:v>3.2669999999999999</c:v>
                </c:pt>
                <c:pt idx="99">
                  <c:v>3.3</c:v>
                </c:pt>
                <c:pt idx="100">
                  <c:v>3.3329999999999997</c:v>
                </c:pt>
                <c:pt idx="101">
                  <c:v>3.367</c:v>
                </c:pt>
                <c:pt idx="102">
                  <c:v>3.4</c:v>
                </c:pt>
                <c:pt idx="103">
                  <c:v>3.4329999999999994</c:v>
                </c:pt>
                <c:pt idx="104">
                  <c:v>3.4670000000000001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3.6</c:v>
                </c:pt>
                <c:pt idx="109">
                  <c:v>3.633</c:v>
                </c:pt>
                <c:pt idx="110">
                  <c:v>3.6669999999999998</c:v>
                </c:pt>
                <c:pt idx="111">
                  <c:v>3.7</c:v>
                </c:pt>
                <c:pt idx="112">
                  <c:v>3.7330000000000001</c:v>
                </c:pt>
                <c:pt idx="113">
                  <c:v>3.7669999999999999</c:v>
                </c:pt>
                <c:pt idx="114">
                  <c:v>3.8</c:v>
                </c:pt>
                <c:pt idx="115">
                  <c:v>3.8329999999999997</c:v>
                </c:pt>
                <c:pt idx="116">
                  <c:v>3.867</c:v>
                </c:pt>
                <c:pt idx="117">
                  <c:v>3.9</c:v>
                </c:pt>
                <c:pt idx="118">
                  <c:v>3.9329999999999994</c:v>
                </c:pt>
                <c:pt idx="119">
                  <c:v>3.9670000000000001</c:v>
                </c:pt>
                <c:pt idx="120">
                  <c:v>4</c:v>
                </c:pt>
                <c:pt idx="121">
                  <c:v>4.0330000000000004</c:v>
                </c:pt>
                <c:pt idx="122">
                  <c:v>4.0669999999999993</c:v>
                </c:pt>
                <c:pt idx="123">
                  <c:v>4.0999999999999996</c:v>
                </c:pt>
                <c:pt idx="124">
                  <c:v>4.133</c:v>
                </c:pt>
                <c:pt idx="125">
                  <c:v>4.1669999999999989</c:v>
                </c:pt>
                <c:pt idx="126">
                  <c:v>4.2</c:v>
                </c:pt>
                <c:pt idx="127">
                  <c:v>4.2329999999999997</c:v>
                </c:pt>
                <c:pt idx="128">
                  <c:v>4.2669999999999995</c:v>
                </c:pt>
                <c:pt idx="129">
                  <c:v>4.3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4.4329999999999998</c:v>
                </c:pt>
                <c:pt idx="134">
                  <c:v>4.4669999999999996</c:v>
                </c:pt>
                <c:pt idx="135">
                  <c:v>4.5</c:v>
                </c:pt>
                <c:pt idx="136">
                  <c:v>4.5330000000000004</c:v>
                </c:pt>
                <c:pt idx="137">
                  <c:v>4.5669999999999993</c:v>
                </c:pt>
                <c:pt idx="138">
                  <c:v>4.5999999999999996</c:v>
                </c:pt>
                <c:pt idx="139">
                  <c:v>4.633</c:v>
                </c:pt>
                <c:pt idx="140">
                  <c:v>4.6669999999999989</c:v>
                </c:pt>
                <c:pt idx="141">
                  <c:v>4.7</c:v>
                </c:pt>
                <c:pt idx="142">
                  <c:v>4.7329999999999997</c:v>
                </c:pt>
                <c:pt idx="143">
                  <c:v>4.7669999999999995</c:v>
                </c:pt>
                <c:pt idx="144">
                  <c:v>4.8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  <c:pt idx="148">
                  <c:v>4.9329999999999998</c:v>
                </c:pt>
                <c:pt idx="149">
                  <c:v>4.9669999999999996</c:v>
                </c:pt>
                <c:pt idx="150">
                  <c:v>5</c:v>
                </c:pt>
                <c:pt idx="151">
                  <c:v>5.0330000000000004</c:v>
                </c:pt>
                <c:pt idx="152">
                  <c:v>5.0669999999999993</c:v>
                </c:pt>
                <c:pt idx="153">
                  <c:v>5.0999999999999996</c:v>
                </c:pt>
                <c:pt idx="154">
                  <c:v>5.133</c:v>
                </c:pt>
                <c:pt idx="155">
                  <c:v>5.1669999999999989</c:v>
                </c:pt>
                <c:pt idx="156">
                  <c:v>5.2</c:v>
                </c:pt>
                <c:pt idx="157">
                  <c:v>5.2329999999999997</c:v>
                </c:pt>
                <c:pt idx="158">
                  <c:v>5.2669999999999995</c:v>
                </c:pt>
                <c:pt idx="159">
                  <c:v>5.3</c:v>
                </c:pt>
                <c:pt idx="160">
                  <c:v>5.3330000000000002</c:v>
                </c:pt>
                <c:pt idx="161">
                  <c:v>5.3669999999999991</c:v>
                </c:pt>
                <c:pt idx="162">
                  <c:v>5.4</c:v>
                </c:pt>
                <c:pt idx="163">
                  <c:v>5.4329999999999998</c:v>
                </c:pt>
                <c:pt idx="164">
                  <c:v>5.4669999999999996</c:v>
                </c:pt>
                <c:pt idx="165">
                  <c:v>5.5</c:v>
                </c:pt>
                <c:pt idx="166">
                  <c:v>5.5330000000000004</c:v>
                </c:pt>
                <c:pt idx="167">
                  <c:v>5.5669999999999993</c:v>
                </c:pt>
                <c:pt idx="168">
                  <c:v>5.6</c:v>
                </c:pt>
                <c:pt idx="169">
                  <c:v>5.633</c:v>
                </c:pt>
                <c:pt idx="170">
                  <c:v>5.6669999999999989</c:v>
                </c:pt>
                <c:pt idx="171">
                  <c:v>5.7</c:v>
                </c:pt>
                <c:pt idx="172">
                  <c:v>5.7329999999999997</c:v>
                </c:pt>
                <c:pt idx="173">
                  <c:v>5.7669999999999995</c:v>
                </c:pt>
                <c:pt idx="174">
                  <c:v>5.8</c:v>
                </c:pt>
                <c:pt idx="175">
                  <c:v>5.8330000000000002</c:v>
                </c:pt>
                <c:pt idx="176">
                  <c:v>5.8669999999999991</c:v>
                </c:pt>
                <c:pt idx="177">
                  <c:v>5.9</c:v>
                </c:pt>
                <c:pt idx="178">
                  <c:v>5.9329999999999998</c:v>
                </c:pt>
                <c:pt idx="179">
                  <c:v>5.9669999999999996</c:v>
                </c:pt>
                <c:pt idx="180">
                  <c:v>6</c:v>
                </c:pt>
                <c:pt idx="181">
                  <c:v>6.0330000000000004</c:v>
                </c:pt>
                <c:pt idx="182">
                  <c:v>6.0669999999999993</c:v>
                </c:pt>
                <c:pt idx="183">
                  <c:v>6.1</c:v>
                </c:pt>
                <c:pt idx="184">
                  <c:v>6.133</c:v>
                </c:pt>
                <c:pt idx="185">
                  <c:v>6.1669999999999989</c:v>
                </c:pt>
                <c:pt idx="186">
                  <c:v>6.2</c:v>
                </c:pt>
                <c:pt idx="187">
                  <c:v>6.2329999999999997</c:v>
                </c:pt>
                <c:pt idx="188">
                  <c:v>6.2669999999999995</c:v>
                </c:pt>
                <c:pt idx="189">
                  <c:v>6.3</c:v>
                </c:pt>
                <c:pt idx="190">
                  <c:v>6.3330000000000002</c:v>
                </c:pt>
                <c:pt idx="191">
                  <c:v>6.3669999999999991</c:v>
                </c:pt>
                <c:pt idx="192">
                  <c:v>6.4</c:v>
                </c:pt>
                <c:pt idx="193">
                  <c:v>6.4329999999999998</c:v>
                </c:pt>
                <c:pt idx="194">
                  <c:v>6.4669999999999996</c:v>
                </c:pt>
                <c:pt idx="195">
                  <c:v>6.5</c:v>
                </c:pt>
                <c:pt idx="196">
                  <c:v>6.5330000000000004</c:v>
                </c:pt>
                <c:pt idx="197">
                  <c:v>6.5669999999999993</c:v>
                </c:pt>
                <c:pt idx="198">
                  <c:v>6.6</c:v>
                </c:pt>
                <c:pt idx="199">
                  <c:v>6.633</c:v>
                </c:pt>
                <c:pt idx="200">
                  <c:v>6.6669999999999989</c:v>
                </c:pt>
                <c:pt idx="201">
                  <c:v>6.7</c:v>
                </c:pt>
                <c:pt idx="202">
                  <c:v>6.7329999999999997</c:v>
                </c:pt>
                <c:pt idx="203">
                  <c:v>6.7669999999999995</c:v>
                </c:pt>
                <c:pt idx="204">
                  <c:v>6.8</c:v>
                </c:pt>
                <c:pt idx="205">
                  <c:v>6.8330000000000002</c:v>
                </c:pt>
                <c:pt idx="206">
                  <c:v>6.8669999999999991</c:v>
                </c:pt>
                <c:pt idx="207">
                  <c:v>6.9</c:v>
                </c:pt>
                <c:pt idx="208">
                  <c:v>6.9329999999999998</c:v>
                </c:pt>
                <c:pt idx="209">
                  <c:v>6.9669999999999996</c:v>
                </c:pt>
                <c:pt idx="210">
                  <c:v>7</c:v>
                </c:pt>
                <c:pt idx="211">
                  <c:v>7.0330000000000004</c:v>
                </c:pt>
                <c:pt idx="212">
                  <c:v>7.0669999999999993</c:v>
                </c:pt>
                <c:pt idx="213">
                  <c:v>7.1</c:v>
                </c:pt>
                <c:pt idx="214">
                  <c:v>7.133</c:v>
                </c:pt>
                <c:pt idx="215">
                  <c:v>7.1669999999999989</c:v>
                </c:pt>
                <c:pt idx="216">
                  <c:v>7.2</c:v>
                </c:pt>
                <c:pt idx="217">
                  <c:v>7.2329999999999997</c:v>
                </c:pt>
                <c:pt idx="218">
                  <c:v>7.2669999999999995</c:v>
                </c:pt>
                <c:pt idx="219">
                  <c:v>7.3</c:v>
                </c:pt>
                <c:pt idx="220">
                  <c:v>7.3330000000000002</c:v>
                </c:pt>
                <c:pt idx="221">
                  <c:v>7.3669999999999991</c:v>
                </c:pt>
                <c:pt idx="222">
                  <c:v>7.4</c:v>
                </c:pt>
                <c:pt idx="223">
                  <c:v>7.4329999999999998</c:v>
                </c:pt>
                <c:pt idx="224">
                  <c:v>7.4669999999999996</c:v>
                </c:pt>
                <c:pt idx="225">
                  <c:v>7.5</c:v>
                </c:pt>
                <c:pt idx="226">
                  <c:v>7.5330000000000004</c:v>
                </c:pt>
                <c:pt idx="227">
                  <c:v>7.5669999999999993</c:v>
                </c:pt>
                <c:pt idx="228">
                  <c:v>7.6</c:v>
                </c:pt>
                <c:pt idx="229">
                  <c:v>7.633</c:v>
                </c:pt>
                <c:pt idx="230">
                  <c:v>7.6669999999999989</c:v>
                </c:pt>
                <c:pt idx="231">
                  <c:v>7.7</c:v>
                </c:pt>
                <c:pt idx="232">
                  <c:v>7.7329999999999997</c:v>
                </c:pt>
                <c:pt idx="233">
                  <c:v>7.7669999999999995</c:v>
                </c:pt>
                <c:pt idx="234">
                  <c:v>7.8</c:v>
                </c:pt>
                <c:pt idx="235">
                  <c:v>7.8330000000000002</c:v>
                </c:pt>
                <c:pt idx="236">
                  <c:v>7.8669999999999991</c:v>
                </c:pt>
                <c:pt idx="237">
                  <c:v>7.9</c:v>
                </c:pt>
                <c:pt idx="238">
                  <c:v>7.9329999999999998</c:v>
                </c:pt>
                <c:pt idx="239">
                  <c:v>7.9669999999999996</c:v>
                </c:pt>
                <c:pt idx="240">
                  <c:v>8</c:v>
                </c:pt>
                <c:pt idx="241">
                  <c:v>8.0330000000000013</c:v>
                </c:pt>
                <c:pt idx="242">
                  <c:v>8.0670000000000002</c:v>
                </c:pt>
                <c:pt idx="243">
                  <c:v>8.1</c:v>
                </c:pt>
                <c:pt idx="244">
                  <c:v>8.1330000000000009</c:v>
                </c:pt>
                <c:pt idx="245">
                  <c:v>8.1670000000000016</c:v>
                </c:pt>
                <c:pt idx="246">
                  <c:v>8.2000000000000011</c:v>
                </c:pt>
                <c:pt idx="247">
                  <c:v>8.2329999999999988</c:v>
                </c:pt>
                <c:pt idx="248">
                  <c:v>8.2670000000000012</c:v>
                </c:pt>
                <c:pt idx="249">
                  <c:v>8.3000000000000007</c:v>
                </c:pt>
                <c:pt idx="250">
                  <c:v>8.3330000000000002</c:v>
                </c:pt>
                <c:pt idx="251">
                  <c:v>8.3670000000000027</c:v>
                </c:pt>
                <c:pt idx="252">
                  <c:v>8.4</c:v>
                </c:pt>
                <c:pt idx="253">
                  <c:v>8.4330000000000016</c:v>
                </c:pt>
                <c:pt idx="254">
                  <c:v>8.4670000000000005</c:v>
                </c:pt>
                <c:pt idx="255">
                  <c:v>8.5</c:v>
                </c:pt>
                <c:pt idx="256">
                  <c:v>8.5330000000000013</c:v>
                </c:pt>
                <c:pt idx="257">
                  <c:v>8.5670000000000002</c:v>
                </c:pt>
                <c:pt idx="258">
                  <c:v>8.6</c:v>
                </c:pt>
                <c:pt idx="259">
                  <c:v>8.6330000000000009</c:v>
                </c:pt>
                <c:pt idx="260">
                  <c:v>8.6670000000000016</c:v>
                </c:pt>
                <c:pt idx="261">
                  <c:v>8.7000000000000011</c:v>
                </c:pt>
                <c:pt idx="262">
                  <c:v>8.7329999999999988</c:v>
                </c:pt>
                <c:pt idx="263">
                  <c:v>8.7670000000000012</c:v>
                </c:pt>
                <c:pt idx="264">
                  <c:v>8.8000000000000007</c:v>
                </c:pt>
                <c:pt idx="265">
                  <c:v>8.8330000000000002</c:v>
                </c:pt>
                <c:pt idx="266">
                  <c:v>8.8670000000000027</c:v>
                </c:pt>
                <c:pt idx="267">
                  <c:v>8.9</c:v>
                </c:pt>
                <c:pt idx="268">
                  <c:v>8.9330000000000016</c:v>
                </c:pt>
                <c:pt idx="269">
                  <c:v>8.9670000000000005</c:v>
                </c:pt>
                <c:pt idx="270">
                  <c:v>9</c:v>
                </c:pt>
                <c:pt idx="271">
                  <c:v>9.0330000000000013</c:v>
                </c:pt>
                <c:pt idx="272">
                  <c:v>9.0670000000000002</c:v>
                </c:pt>
                <c:pt idx="273">
                  <c:v>9.1</c:v>
                </c:pt>
                <c:pt idx="274">
                  <c:v>9.1330000000000009</c:v>
                </c:pt>
                <c:pt idx="275">
                  <c:v>9.1670000000000016</c:v>
                </c:pt>
                <c:pt idx="276">
                  <c:v>9.2000000000000011</c:v>
                </c:pt>
                <c:pt idx="277">
                  <c:v>9.2329999999999988</c:v>
                </c:pt>
                <c:pt idx="278">
                  <c:v>9.2670000000000012</c:v>
                </c:pt>
                <c:pt idx="279">
                  <c:v>9.3000000000000007</c:v>
                </c:pt>
                <c:pt idx="280">
                  <c:v>9.3330000000000002</c:v>
                </c:pt>
                <c:pt idx="281">
                  <c:v>9.3670000000000027</c:v>
                </c:pt>
                <c:pt idx="282">
                  <c:v>9.4</c:v>
                </c:pt>
                <c:pt idx="283">
                  <c:v>9.4330000000000016</c:v>
                </c:pt>
                <c:pt idx="284">
                  <c:v>9.4670000000000005</c:v>
                </c:pt>
                <c:pt idx="285">
                  <c:v>9.5</c:v>
                </c:pt>
                <c:pt idx="286">
                  <c:v>9.5330000000000013</c:v>
                </c:pt>
                <c:pt idx="287">
                  <c:v>9.5670000000000002</c:v>
                </c:pt>
                <c:pt idx="288">
                  <c:v>9.6</c:v>
                </c:pt>
                <c:pt idx="289">
                  <c:v>9.6330000000000009</c:v>
                </c:pt>
                <c:pt idx="290">
                  <c:v>9.6670000000000016</c:v>
                </c:pt>
                <c:pt idx="291">
                  <c:v>9.7000000000000011</c:v>
                </c:pt>
                <c:pt idx="292">
                  <c:v>9.7329999999999988</c:v>
                </c:pt>
                <c:pt idx="293">
                  <c:v>9.7670000000000012</c:v>
                </c:pt>
                <c:pt idx="294">
                  <c:v>9.8000000000000007</c:v>
                </c:pt>
                <c:pt idx="295">
                  <c:v>9.8330000000000002</c:v>
                </c:pt>
                <c:pt idx="296">
                  <c:v>9.8670000000000027</c:v>
                </c:pt>
                <c:pt idx="297">
                  <c:v>9.9</c:v>
                </c:pt>
                <c:pt idx="298">
                  <c:v>9.9330000000000016</c:v>
                </c:pt>
                <c:pt idx="299">
                  <c:v>9.9670000000000005</c:v>
                </c:pt>
                <c:pt idx="300">
                  <c:v>10</c:v>
                </c:pt>
                <c:pt idx="301">
                  <c:v>10.033000000000001</c:v>
                </c:pt>
                <c:pt idx="302">
                  <c:v>10.067</c:v>
                </c:pt>
                <c:pt idx="303">
                  <c:v>10.1</c:v>
                </c:pt>
                <c:pt idx="304">
                  <c:v>10.133000000000001</c:v>
                </c:pt>
                <c:pt idx="305">
                  <c:v>10.167</c:v>
                </c:pt>
                <c:pt idx="306">
                  <c:v>10.200000000000001</c:v>
                </c:pt>
                <c:pt idx="307">
                  <c:v>10.233000000000001</c:v>
                </c:pt>
                <c:pt idx="308">
                  <c:v>10.267000000000001</c:v>
                </c:pt>
                <c:pt idx="309">
                  <c:v>10.3</c:v>
                </c:pt>
                <c:pt idx="310">
                  <c:v>10.333</c:v>
                </c:pt>
                <c:pt idx="311">
                  <c:v>10.367000000000003</c:v>
                </c:pt>
                <c:pt idx="312">
                  <c:v>10.4</c:v>
                </c:pt>
                <c:pt idx="313">
                  <c:v>10.433</c:v>
                </c:pt>
                <c:pt idx="314">
                  <c:v>10.467000000000002</c:v>
                </c:pt>
                <c:pt idx="315">
                  <c:v>10.5</c:v>
                </c:pt>
                <c:pt idx="316">
                  <c:v>10.533000000000001</c:v>
                </c:pt>
                <c:pt idx="317">
                  <c:v>10.567</c:v>
                </c:pt>
                <c:pt idx="318">
                  <c:v>10.6</c:v>
                </c:pt>
                <c:pt idx="319">
                  <c:v>10.633000000000001</c:v>
                </c:pt>
                <c:pt idx="320">
                  <c:v>10.667</c:v>
                </c:pt>
                <c:pt idx="321">
                  <c:v>10.7</c:v>
                </c:pt>
                <c:pt idx="322">
                  <c:v>10.733000000000001</c:v>
                </c:pt>
                <c:pt idx="323">
                  <c:v>10.767000000000001</c:v>
                </c:pt>
                <c:pt idx="324">
                  <c:v>10.8</c:v>
                </c:pt>
                <c:pt idx="325">
                  <c:v>10.833</c:v>
                </c:pt>
                <c:pt idx="326">
                  <c:v>10.867000000000003</c:v>
                </c:pt>
                <c:pt idx="327">
                  <c:v>10.9</c:v>
                </c:pt>
                <c:pt idx="328">
                  <c:v>10.933</c:v>
                </c:pt>
                <c:pt idx="329">
                  <c:v>10.967000000000002</c:v>
                </c:pt>
                <c:pt idx="330">
                  <c:v>11</c:v>
                </c:pt>
                <c:pt idx="331">
                  <c:v>11.033000000000001</c:v>
                </c:pt>
                <c:pt idx="332">
                  <c:v>11.067</c:v>
                </c:pt>
                <c:pt idx="333">
                  <c:v>11.1</c:v>
                </c:pt>
                <c:pt idx="334">
                  <c:v>11.133000000000001</c:v>
                </c:pt>
                <c:pt idx="335">
                  <c:v>11.167</c:v>
                </c:pt>
                <c:pt idx="336">
                  <c:v>11.2</c:v>
                </c:pt>
                <c:pt idx="337">
                  <c:v>11.233000000000001</c:v>
                </c:pt>
                <c:pt idx="338">
                  <c:v>11.267000000000001</c:v>
                </c:pt>
                <c:pt idx="339">
                  <c:v>11.3</c:v>
                </c:pt>
                <c:pt idx="340">
                  <c:v>11.333</c:v>
                </c:pt>
                <c:pt idx="341">
                  <c:v>11.367000000000003</c:v>
                </c:pt>
                <c:pt idx="342">
                  <c:v>11.4</c:v>
                </c:pt>
                <c:pt idx="343">
                  <c:v>11.433</c:v>
                </c:pt>
                <c:pt idx="344">
                  <c:v>11.467000000000002</c:v>
                </c:pt>
                <c:pt idx="345">
                  <c:v>11.5</c:v>
                </c:pt>
                <c:pt idx="346">
                  <c:v>11.533000000000001</c:v>
                </c:pt>
                <c:pt idx="347">
                  <c:v>11.567</c:v>
                </c:pt>
                <c:pt idx="348">
                  <c:v>11.6</c:v>
                </c:pt>
                <c:pt idx="349">
                  <c:v>11.633000000000001</c:v>
                </c:pt>
                <c:pt idx="350">
                  <c:v>11.667</c:v>
                </c:pt>
                <c:pt idx="351">
                  <c:v>11.7</c:v>
                </c:pt>
                <c:pt idx="352">
                  <c:v>11.733000000000001</c:v>
                </c:pt>
                <c:pt idx="353">
                  <c:v>11.767000000000001</c:v>
                </c:pt>
                <c:pt idx="354">
                  <c:v>11.8</c:v>
                </c:pt>
                <c:pt idx="355">
                  <c:v>11.833</c:v>
                </c:pt>
                <c:pt idx="356">
                  <c:v>11.867000000000003</c:v>
                </c:pt>
                <c:pt idx="357">
                  <c:v>11.9</c:v>
                </c:pt>
                <c:pt idx="358">
                  <c:v>11.933</c:v>
                </c:pt>
                <c:pt idx="359">
                  <c:v>11.967000000000002</c:v>
                </c:pt>
                <c:pt idx="360">
                  <c:v>12</c:v>
                </c:pt>
                <c:pt idx="361">
                  <c:v>12.033000000000001</c:v>
                </c:pt>
                <c:pt idx="362">
                  <c:v>12.067</c:v>
                </c:pt>
                <c:pt idx="363">
                  <c:v>12.1</c:v>
                </c:pt>
                <c:pt idx="364">
                  <c:v>12.133000000000001</c:v>
                </c:pt>
                <c:pt idx="365">
                  <c:v>12.167</c:v>
                </c:pt>
                <c:pt idx="366">
                  <c:v>12.2</c:v>
                </c:pt>
                <c:pt idx="367">
                  <c:v>12.233000000000001</c:v>
                </c:pt>
                <c:pt idx="368">
                  <c:v>12.267000000000001</c:v>
                </c:pt>
                <c:pt idx="369">
                  <c:v>12.3</c:v>
                </c:pt>
                <c:pt idx="370">
                  <c:v>12.333</c:v>
                </c:pt>
                <c:pt idx="371">
                  <c:v>12.367000000000003</c:v>
                </c:pt>
                <c:pt idx="372">
                  <c:v>12.4</c:v>
                </c:pt>
                <c:pt idx="373">
                  <c:v>12.433</c:v>
                </c:pt>
                <c:pt idx="374">
                  <c:v>12.467000000000002</c:v>
                </c:pt>
                <c:pt idx="375">
                  <c:v>12.5</c:v>
                </c:pt>
                <c:pt idx="376">
                  <c:v>12.533000000000001</c:v>
                </c:pt>
                <c:pt idx="377">
                  <c:v>12.567</c:v>
                </c:pt>
                <c:pt idx="378">
                  <c:v>12.6</c:v>
                </c:pt>
                <c:pt idx="379">
                  <c:v>12.633000000000001</c:v>
                </c:pt>
                <c:pt idx="380">
                  <c:v>12.667</c:v>
                </c:pt>
                <c:pt idx="381">
                  <c:v>12.7</c:v>
                </c:pt>
                <c:pt idx="382">
                  <c:v>12.733000000000001</c:v>
                </c:pt>
                <c:pt idx="383">
                  <c:v>12.767000000000001</c:v>
                </c:pt>
                <c:pt idx="384">
                  <c:v>12.8</c:v>
                </c:pt>
                <c:pt idx="385">
                  <c:v>12.833</c:v>
                </c:pt>
                <c:pt idx="386">
                  <c:v>12.867000000000003</c:v>
                </c:pt>
                <c:pt idx="387">
                  <c:v>12.9</c:v>
                </c:pt>
                <c:pt idx="388">
                  <c:v>12.933</c:v>
                </c:pt>
                <c:pt idx="389">
                  <c:v>12.967000000000002</c:v>
                </c:pt>
                <c:pt idx="390">
                  <c:v>13</c:v>
                </c:pt>
                <c:pt idx="391">
                  <c:v>13.033000000000001</c:v>
                </c:pt>
                <c:pt idx="392">
                  <c:v>13.067</c:v>
                </c:pt>
                <c:pt idx="393">
                  <c:v>13.1</c:v>
                </c:pt>
                <c:pt idx="394">
                  <c:v>13.133000000000001</c:v>
                </c:pt>
                <c:pt idx="395">
                  <c:v>13.167</c:v>
                </c:pt>
                <c:pt idx="396">
                  <c:v>13.2</c:v>
                </c:pt>
                <c:pt idx="397">
                  <c:v>13.233000000000001</c:v>
                </c:pt>
                <c:pt idx="398">
                  <c:v>13.267000000000001</c:v>
                </c:pt>
                <c:pt idx="399">
                  <c:v>13.3</c:v>
                </c:pt>
                <c:pt idx="400">
                  <c:v>13.333</c:v>
                </c:pt>
                <c:pt idx="401">
                  <c:v>13.367000000000003</c:v>
                </c:pt>
                <c:pt idx="402">
                  <c:v>13.4</c:v>
                </c:pt>
                <c:pt idx="403">
                  <c:v>13.433</c:v>
                </c:pt>
                <c:pt idx="404">
                  <c:v>13.467000000000002</c:v>
                </c:pt>
                <c:pt idx="405">
                  <c:v>13.5</c:v>
                </c:pt>
                <c:pt idx="406">
                  <c:v>13.533000000000001</c:v>
                </c:pt>
                <c:pt idx="407">
                  <c:v>13.567</c:v>
                </c:pt>
                <c:pt idx="408">
                  <c:v>13.6</c:v>
                </c:pt>
                <c:pt idx="409">
                  <c:v>13.633000000000001</c:v>
                </c:pt>
                <c:pt idx="410">
                  <c:v>13.667</c:v>
                </c:pt>
                <c:pt idx="411">
                  <c:v>13.7</c:v>
                </c:pt>
                <c:pt idx="412">
                  <c:v>13.733000000000001</c:v>
                </c:pt>
                <c:pt idx="413">
                  <c:v>13.767000000000001</c:v>
                </c:pt>
                <c:pt idx="414">
                  <c:v>13.8</c:v>
                </c:pt>
                <c:pt idx="415">
                  <c:v>13.833</c:v>
                </c:pt>
                <c:pt idx="416">
                  <c:v>13.867000000000003</c:v>
                </c:pt>
                <c:pt idx="417">
                  <c:v>13.9</c:v>
                </c:pt>
                <c:pt idx="418">
                  <c:v>13.933</c:v>
                </c:pt>
                <c:pt idx="419">
                  <c:v>13.967000000000002</c:v>
                </c:pt>
                <c:pt idx="420">
                  <c:v>14</c:v>
                </c:pt>
                <c:pt idx="421">
                  <c:v>14.033000000000001</c:v>
                </c:pt>
                <c:pt idx="422">
                  <c:v>14.067</c:v>
                </c:pt>
                <c:pt idx="423">
                  <c:v>14.1</c:v>
                </c:pt>
                <c:pt idx="424">
                  <c:v>14.133000000000001</c:v>
                </c:pt>
                <c:pt idx="425">
                  <c:v>14.167</c:v>
                </c:pt>
                <c:pt idx="426">
                  <c:v>14.2</c:v>
                </c:pt>
                <c:pt idx="427">
                  <c:v>14.233000000000001</c:v>
                </c:pt>
                <c:pt idx="428">
                  <c:v>14.267000000000001</c:v>
                </c:pt>
                <c:pt idx="429">
                  <c:v>14.3</c:v>
                </c:pt>
                <c:pt idx="430">
                  <c:v>14.333</c:v>
                </c:pt>
                <c:pt idx="431">
                  <c:v>14.367000000000003</c:v>
                </c:pt>
                <c:pt idx="432">
                  <c:v>14.4</c:v>
                </c:pt>
                <c:pt idx="433">
                  <c:v>14.433</c:v>
                </c:pt>
                <c:pt idx="434">
                  <c:v>14.467000000000002</c:v>
                </c:pt>
                <c:pt idx="435">
                  <c:v>14.5</c:v>
                </c:pt>
                <c:pt idx="436">
                  <c:v>14.533000000000001</c:v>
                </c:pt>
                <c:pt idx="437">
                  <c:v>14.567</c:v>
                </c:pt>
                <c:pt idx="438">
                  <c:v>14.6</c:v>
                </c:pt>
                <c:pt idx="439">
                  <c:v>14.633000000000001</c:v>
                </c:pt>
                <c:pt idx="440">
                  <c:v>14.667</c:v>
                </c:pt>
                <c:pt idx="441">
                  <c:v>14.7</c:v>
                </c:pt>
                <c:pt idx="442">
                  <c:v>14.733000000000001</c:v>
                </c:pt>
                <c:pt idx="443">
                  <c:v>14.767000000000001</c:v>
                </c:pt>
                <c:pt idx="444">
                  <c:v>14.8</c:v>
                </c:pt>
                <c:pt idx="445">
                  <c:v>14.833</c:v>
                </c:pt>
                <c:pt idx="446">
                  <c:v>14.867000000000003</c:v>
                </c:pt>
                <c:pt idx="447">
                  <c:v>14.9</c:v>
                </c:pt>
                <c:pt idx="448">
                  <c:v>14.933</c:v>
                </c:pt>
                <c:pt idx="449">
                  <c:v>14.967000000000002</c:v>
                </c:pt>
                <c:pt idx="450">
                  <c:v>15</c:v>
                </c:pt>
                <c:pt idx="451">
                  <c:v>15.033000000000001</c:v>
                </c:pt>
                <c:pt idx="452">
                  <c:v>15.067</c:v>
                </c:pt>
                <c:pt idx="453">
                  <c:v>15.1</c:v>
                </c:pt>
                <c:pt idx="454">
                  <c:v>15.133000000000001</c:v>
                </c:pt>
                <c:pt idx="455">
                  <c:v>15.167</c:v>
                </c:pt>
                <c:pt idx="456">
                  <c:v>15.2</c:v>
                </c:pt>
                <c:pt idx="457">
                  <c:v>15.233000000000001</c:v>
                </c:pt>
                <c:pt idx="458">
                  <c:v>15.267000000000001</c:v>
                </c:pt>
                <c:pt idx="459">
                  <c:v>15.3</c:v>
                </c:pt>
                <c:pt idx="460">
                  <c:v>15.333</c:v>
                </c:pt>
                <c:pt idx="461">
                  <c:v>15.367000000000003</c:v>
                </c:pt>
                <c:pt idx="462">
                  <c:v>15.4</c:v>
                </c:pt>
                <c:pt idx="463">
                  <c:v>15.433</c:v>
                </c:pt>
                <c:pt idx="464">
                  <c:v>15.467000000000002</c:v>
                </c:pt>
                <c:pt idx="465">
                  <c:v>15.5</c:v>
                </c:pt>
                <c:pt idx="466">
                  <c:v>15.533000000000001</c:v>
                </c:pt>
                <c:pt idx="467">
                  <c:v>15.567</c:v>
                </c:pt>
                <c:pt idx="468">
                  <c:v>15.6</c:v>
                </c:pt>
                <c:pt idx="469">
                  <c:v>15.633000000000001</c:v>
                </c:pt>
                <c:pt idx="470">
                  <c:v>15.667</c:v>
                </c:pt>
                <c:pt idx="471">
                  <c:v>15.7</c:v>
                </c:pt>
                <c:pt idx="472">
                  <c:v>15.733000000000001</c:v>
                </c:pt>
                <c:pt idx="473">
                  <c:v>15.767000000000001</c:v>
                </c:pt>
                <c:pt idx="474">
                  <c:v>15.8</c:v>
                </c:pt>
                <c:pt idx="475">
                  <c:v>15.833</c:v>
                </c:pt>
                <c:pt idx="476">
                  <c:v>15.867000000000003</c:v>
                </c:pt>
                <c:pt idx="477">
                  <c:v>15.9</c:v>
                </c:pt>
                <c:pt idx="478">
                  <c:v>15.933</c:v>
                </c:pt>
                <c:pt idx="479">
                  <c:v>15.967000000000002</c:v>
                </c:pt>
                <c:pt idx="480">
                  <c:v>16</c:v>
                </c:pt>
                <c:pt idx="481">
                  <c:v>16.033000000000001</c:v>
                </c:pt>
                <c:pt idx="482">
                  <c:v>16.067</c:v>
                </c:pt>
                <c:pt idx="483">
                  <c:v>16.100000000000001</c:v>
                </c:pt>
                <c:pt idx="484">
                  <c:v>16.132999999999999</c:v>
                </c:pt>
                <c:pt idx="485">
                  <c:v>16.167000000000005</c:v>
                </c:pt>
                <c:pt idx="486">
                  <c:v>16.2</c:v>
                </c:pt>
                <c:pt idx="487">
                  <c:v>16.233000000000001</c:v>
                </c:pt>
                <c:pt idx="488">
                  <c:v>16.266999999999996</c:v>
                </c:pt>
                <c:pt idx="489">
                  <c:v>16.3</c:v>
                </c:pt>
                <c:pt idx="490">
                  <c:v>16.332999999999995</c:v>
                </c:pt>
                <c:pt idx="491">
                  <c:v>16.367000000000001</c:v>
                </c:pt>
                <c:pt idx="492">
                  <c:v>16.399999999999999</c:v>
                </c:pt>
                <c:pt idx="493">
                  <c:v>16.433</c:v>
                </c:pt>
                <c:pt idx="494">
                  <c:v>16.466999999999995</c:v>
                </c:pt>
                <c:pt idx="495">
                  <c:v>16.5</c:v>
                </c:pt>
                <c:pt idx="496">
                  <c:v>16.533000000000001</c:v>
                </c:pt>
                <c:pt idx="497">
                  <c:v>16.567</c:v>
                </c:pt>
                <c:pt idx="498">
                  <c:v>16.600000000000001</c:v>
                </c:pt>
                <c:pt idx="499">
                  <c:v>16.632999999999999</c:v>
                </c:pt>
                <c:pt idx="500">
                  <c:v>16.667000000000005</c:v>
                </c:pt>
                <c:pt idx="501">
                  <c:v>16.7</c:v>
                </c:pt>
                <c:pt idx="502">
                  <c:v>16.733000000000001</c:v>
                </c:pt>
                <c:pt idx="503">
                  <c:v>16.766999999999996</c:v>
                </c:pt>
                <c:pt idx="504">
                  <c:v>16.8</c:v>
                </c:pt>
                <c:pt idx="505">
                  <c:v>16.832999999999995</c:v>
                </c:pt>
                <c:pt idx="506">
                  <c:v>16.867000000000001</c:v>
                </c:pt>
                <c:pt idx="507">
                  <c:v>16.899999999999999</c:v>
                </c:pt>
                <c:pt idx="508">
                  <c:v>16.933</c:v>
                </c:pt>
                <c:pt idx="509">
                  <c:v>16.966999999999995</c:v>
                </c:pt>
                <c:pt idx="510">
                  <c:v>17</c:v>
                </c:pt>
                <c:pt idx="511">
                  <c:v>17.033000000000001</c:v>
                </c:pt>
                <c:pt idx="512">
                  <c:v>17.067</c:v>
                </c:pt>
                <c:pt idx="513">
                  <c:v>17.100000000000001</c:v>
                </c:pt>
                <c:pt idx="514">
                  <c:v>17.132999999999999</c:v>
                </c:pt>
                <c:pt idx="515">
                  <c:v>17.167000000000005</c:v>
                </c:pt>
                <c:pt idx="516">
                  <c:v>17.2</c:v>
                </c:pt>
                <c:pt idx="517">
                  <c:v>17.233000000000001</c:v>
                </c:pt>
                <c:pt idx="518">
                  <c:v>17.266999999999996</c:v>
                </c:pt>
                <c:pt idx="519">
                  <c:v>17.3</c:v>
                </c:pt>
                <c:pt idx="520">
                  <c:v>17.332999999999995</c:v>
                </c:pt>
                <c:pt idx="521">
                  <c:v>17.367000000000001</c:v>
                </c:pt>
                <c:pt idx="522">
                  <c:v>17.399999999999999</c:v>
                </c:pt>
                <c:pt idx="523">
                  <c:v>17.433</c:v>
                </c:pt>
                <c:pt idx="524">
                  <c:v>17.466999999999995</c:v>
                </c:pt>
                <c:pt idx="525">
                  <c:v>17.5</c:v>
                </c:pt>
                <c:pt idx="526">
                  <c:v>17.533000000000001</c:v>
                </c:pt>
                <c:pt idx="527">
                  <c:v>17.567</c:v>
                </c:pt>
                <c:pt idx="528">
                  <c:v>17.600000000000001</c:v>
                </c:pt>
                <c:pt idx="529">
                  <c:v>17.632999999999999</c:v>
                </c:pt>
                <c:pt idx="530">
                  <c:v>17.667000000000005</c:v>
                </c:pt>
                <c:pt idx="531">
                  <c:v>17.7</c:v>
                </c:pt>
                <c:pt idx="532">
                  <c:v>17.733000000000001</c:v>
                </c:pt>
                <c:pt idx="533">
                  <c:v>17.766999999999996</c:v>
                </c:pt>
                <c:pt idx="534">
                  <c:v>17.8</c:v>
                </c:pt>
                <c:pt idx="535">
                  <c:v>17.832999999999995</c:v>
                </c:pt>
                <c:pt idx="536">
                  <c:v>17.867000000000001</c:v>
                </c:pt>
                <c:pt idx="537">
                  <c:v>17.899999999999999</c:v>
                </c:pt>
                <c:pt idx="538">
                  <c:v>17.933</c:v>
                </c:pt>
                <c:pt idx="539">
                  <c:v>17.966999999999995</c:v>
                </c:pt>
                <c:pt idx="540">
                  <c:v>18</c:v>
                </c:pt>
                <c:pt idx="541">
                  <c:v>18.033000000000001</c:v>
                </c:pt>
                <c:pt idx="542">
                  <c:v>18.067</c:v>
                </c:pt>
                <c:pt idx="543">
                  <c:v>18.100000000000001</c:v>
                </c:pt>
                <c:pt idx="544">
                  <c:v>18.132999999999999</c:v>
                </c:pt>
                <c:pt idx="545">
                  <c:v>18.167000000000005</c:v>
                </c:pt>
                <c:pt idx="546">
                  <c:v>18.2</c:v>
                </c:pt>
                <c:pt idx="547">
                  <c:v>18.233000000000001</c:v>
                </c:pt>
                <c:pt idx="548">
                  <c:v>18.266999999999996</c:v>
                </c:pt>
                <c:pt idx="549">
                  <c:v>18.3</c:v>
                </c:pt>
                <c:pt idx="550">
                  <c:v>18.332999999999995</c:v>
                </c:pt>
                <c:pt idx="551">
                  <c:v>18.367000000000001</c:v>
                </c:pt>
                <c:pt idx="552">
                  <c:v>18.399999999999999</c:v>
                </c:pt>
                <c:pt idx="553">
                  <c:v>18.433</c:v>
                </c:pt>
                <c:pt idx="554">
                  <c:v>18.466999999999995</c:v>
                </c:pt>
                <c:pt idx="555">
                  <c:v>18.5</c:v>
                </c:pt>
                <c:pt idx="556">
                  <c:v>18.533000000000001</c:v>
                </c:pt>
                <c:pt idx="557">
                  <c:v>18.567</c:v>
                </c:pt>
                <c:pt idx="558">
                  <c:v>18.600000000000001</c:v>
                </c:pt>
                <c:pt idx="559">
                  <c:v>18.632999999999999</c:v>
                </c:pt>
                <c:pt idx="560">
                  <c:v>18.667000000000005</c:v>
                </c:pt>
                <c:pt idx="561">
                  <c:v>18.7</c:v>
                </c:pt>
                <c:pt idx="562">
                  <c:v>18.733000000000001</c:v>
                </c:pt>
                <c:pt idx="563">
                  <c:v>18.766999999999996</c:v>
                </c:pt>
                <c:pt idx="564">
                  <c:v>18.8</c:v>
                </c:pt>
                <c:pt idx="565">
                  <c:v>18.832999999999995</c:v>
                </c:pt>
                <c:pt idx="566">
                  <c:v>18.867000000000001</c:v>
                </c:pt>
                <c:pt idx="567">
                  <c:v>18.899999999999999</c:v>
                </c:pt>
                <c:pt idx="568">
                  <c:v>18.933</c:v>
                </c:pt>
                <c:pt idx="569">
                  <c:v>18.966999999999995</c:v>
                </c:pt>
                <c:pt idx="570">
                  <c:v>19</c:v>
                </c:pt>
                <c:pt idx="571">
                  <c:v>19.033000000000001</c:v>
                </c:pt>
                <c:pt idx="572">
                  <c:v>19.067</c:v>
                </c:pt>
                <c:pt idx="573">
                  <c:v>19.100000000000001</c:v>
                </c:pt>
                <c:pt idx="574">
                  <c:v>19.132999999999999</c:v>
                </c:pt>
                <c:pt idx="575">
                  <c:v>19.167000000000005</c:v>
                </c:pt>
                <c:pt idx="576">
                  <c:v>19.2</c:v>
                </c:pt>
                <c:pt idx="577">
                  <c:v>19.233000000000001</c:v>
                </c:pt>
                <c:pt idx="578">
                  <c:v>19.266999999999996</c:v>
                </c:pt>
                <c:pt idx="579">
                  <c:v>19.3</c:v>
                </c:pt>
                <c:pt idx="580">
                  <c:v>19.332999999999995</c:v>
                </c:pt>
                <c:pt idx="581">
                  <c:v>19.367000000000001</c:v>
                </c:pt>
                <c:pt idx="582">
                  <c:v>19.399999999999999</c:v>
                </c:pt>
                <c:pt idx="583">
                  <c:v>19.433</c:v>
                </c:pt>
                <c:pt idx="584">
                  <c:v>19.466999999999995</c:v>
                </c:pt>
                <c:pt idx="585">
                  <c:v>19.5</c:v>
                </c:pt>
                <c:pt idx="586">
                  <c:v>19.533000000000001</c:v>
                </c:pt>
                <c:pt idx="587">
                  <c:v>19.567</c:v>
                </c:pt>
                <c:pt idx="588">
                  <c:v>19.600000000000001</c:v>
                </c:pt>
                <c:pt idx="589">
                  <c:v>19.632999999999999</c:v>
                </c:pt>
                <c:pt idx="590">
                  <c:v>19.667000000000005</c:v>
                </c:pt>
                <c:pt idx="591">
                  <c:v>19.7</c:v>
                </c:pt>
                <c:pt idx="592">
                  <c:v>19.733000000000001</c:v>
                </c:pt>
                <c:pt idx="593">
                  <c:v>19.766999999999996</c:v>
                </c:pt>
                <c:pt idx="594">
                  <c:v>19.8</c:v>
                </c:pt>
                <c:pt idx="595">
                  <c:v>19.832999999999995</c:v>
                </c:pt>
                <c:pt idx="596">
                  <c:v>19.867000000000001</c:v>
                </c:pt>
                <c:pt idx="597">
                  <c:v>19.899999999999999</c:v>
                </c:pt>
                <c:pt idx="598">
                  <c:v>19.933</c:v>
                </c:pt>
                <c:pt idx="599">
                  <c:v>19.966999999999995</c:v>
                </c:pt>
                <c:pt idx="600">
                  <c:v>20</c:v>
                </c:pt>
                <c:pt idx="601">
                  <c:v>20.033000000000001</c:v>
                </c:pt>
                <c:pt idx="602">
                  <c:v>20.067</c:v>
                </c:pt>
                <c:pt idx="603">
                  <c:v>20.100000000000001</c:v>
                </c:pt>
                <c:pt idx="604">
                  <c:v>20.132999999999999</c:v>
                </c:pt>
                <c:pt idx="605">
                  <c:v>20.167000000000005</c:v>
                </c:pt>
                <c:pt idx="606">
                  <c:v>20.2</c:v>
                </c:pt>
                <c:pt idx="607">
                  <c:v>20.233000000000001</c:v>
                </c:pt>
                <c:pt idx="608">
                  <c:v>20.266999999999996</c:v>
                </c:pt>
                <c:pt idx="609">
                  <c:v>20.3</c:v>
                </c:pt>
                <c:pt idx="610">
                  <c:v>20.332999999999995</c:v>
                </c:pt>
                <c:pt idx="611">
                  <c:v>20.367000000000001</c:v>
                </c:pt>
                <c:pt idx="612">
                  <c:v>20.399999999999999</c:v>
                </c:pt>
                <c:pt idx="613">
                  <c:v>20.433</c:v>
                </c:pt>
                <c:pt idx="614">
                  <c:v>20.466999999999995</c:v>
                </c:pt>
                <c:pt idx="615">
                  <c:v>20.5</c:v>
                </c:pt>
                <c:pt idx="616">
                  <c:v>20.533000000000001</c:v>
                </c:pt>
                <c:pt idx="617">
                  <c:v>20.567</c:v>
                </c:pt>
                <c:pt idx="618">
                  <c:v>20.6</c:v>
                </c:pt>
                <c:pt idx="619">
                  <c:v>20.632999999999999</c:v>
                </c:pt>
                <c:pt idx="620">
                  <c:v>20.667000000000005</c:v>
                </c:pt>
                <c:pt idx="621">
                  <c:v>20.7</c:v>
                </c:pt>
                <c:pt idx="622">
                  <c:v>20.733000000000001</c:v>
                </c:pt>
                <c:pt idx="623">
                  <c:v>20.766999999999996</c:v>
                </c:pt>
                <c:pt idx="624">
                  <c:v>20.8</c:v>
                </c:pt>
                <c:pt idx="625">
                  <c:v>20.832999999999995</c:v>
                </c:pt>
                <c:pt idx="626">
                  <c:v>20.867000000000001</c:v>
                </c:pt>
                <c:pt idx="627">
                  <c:v>20.9</c:v>
                </c:pt>
                <c:pt idx="628">
                  <c:v>20.933</c:v>
                </c:pt>
                <c:pt idx="629">
                  <c:v>20.966999999999995</c:v>
                </c:pt>
                <c:pt idx="630">
                  <c:v>21</c:v>
                </c:pt>
                <c:pt idx="631">
                  <c:v>21.033000000000001</c:v>
                </c:pt>
                <c:pt idx="632">
                  <c:v>21.067</c:v>
                </c:pt>
                <c:pt idx="633">
                  <c:v>21.1</c:v>
                </c:pt>
                <c:pt idx="634">
                  <c:v>21.132999999999999</c:v>
                </c:pt>
                <c:pt idx="635">
                  <c:v>21.167000000000005</c:v>
                </c:pt>
                <c:pt idx="636">
                  <c:v>21.2</c:v>
                </c:pt>
                <c:pt idx="637">
                  <c:v>21.233000000000001</c:v>
                </c:pt>
                <c:pt idx="638">
                  <c:v>21.266999999999996</c:v>
                </c:pt>
                <c:pt idx="639">
                  <c:v>21.3</c:v>
                </c:pt>
                <c:pt idx="640">
                  <c:v>21.332999999999995</c:v>
                </c:pt>
                <c:pt idx="641">
                  <c:v>21.367000000000001</c:v>
                </c:pt>
                <c:pt idx="642">
                  <c:v>21.4</c:v>
                </c:pt>
                <c:pt idx="643">
                  <c:v>21.433</c:v>
                </c:pt>
                <c:pt idx="644">
                  <c:v>21.466999999999995</c:v>
                </c:pt>
                <c:pt idx="645">
                  <c:v>21.5</c:v>
                </c:pt>
                <c:pt idx="646">
                  <c:v>21.533000000000001</c:v>
                </c:pt>
                <c:pt idx="647">
                  <c:v>21.567</c:v>
                </c:pt>
                <c:pt idx="648">
                  <c:v>21.6</c:v>
                </c:pt>
                <c:pt idx="649">
                  <c:v>21.632999999999999</c:v>
                </c:pt>
                <c:pt idx="650">
                  <c:v>21.667000000000005</c:v>
                </c:pt>
                <c:pt idx="651">
                  <c:v>21.7</c:v>
                </c:pt>
                <c:pt idx="652">
                  <c:v>21.733000000000001</c:v>
                </c:pt>
                <c:pt idx="653">
                  <c:v>21.766999999999996</c:v>
                </c:pt>
                <c:pt idx="654">
                  <c:v>21.8</c:v>
                </c:pt>
                <c:pt idx="655">
                  <c:v>21.832999999999995</c:v>
                </c:pt>
                <c:pt idx="656">
                  <c:v>21.867000000000001</c:v>
                </c:pt>
                <c:pt idx="657">
                  <c:v>21.9</c:v>
                </c:pt>
                <c:pt idx="658">
                  <c:v>21.933</c:v>
                </c:pt>
                <c:pt idx="659">
                  <c:v>21.966999999999995</c:v>
                </c:pt>
                <c:pt idx="660">
                  <c:v>22</c:v>
                </c:pt>
                <c:pt idx="661">
                  <c:v>22.033000000000001</c:v>
                </c:pt>
                <c:pt idx="662">
                  <c:v>22.067</c:v>
                </c:pt>
                <c:pt idx="663">
                  <c:v>22.1</c:v>
                </c:pt>
                <c:pt idx="664">
                  <c:v>22.132999999999999</c:v>
                </c:pt>
                <c:pt idx="665">
                  <c:v>22.167000000000005</c:v>
                </c:pt>
                <c:pt idx="666">
                  <c:v>22.2</c:v>
                </c:pt>
                <c:pt idx="667">
                  <c:v>22.233000000000001</c:v>
                </c:pt>
                <c:pt idx="668">
                  <c:v>22.266999999999996</c:v>
                </c:pt>
                <c:pt idx="669">
                  <c:v>22.3</c:v>
                </c:pt>
                <c:pt idx="670">
                  <c:v>22.332999999999995</c:v>
                </c:pt>
                <c:pt idx="671">
                  <c:v>22.367000000000001</c:v>
                </c:pt>
                <c:pt idx="672">
                  <c:v>22.4</c:v>
                </c:pt>
                <c:pt idx="673">
                  <c:v>22.433</c:v>
                </c:pt>
                <c:pt idx="674">
                  <c:v>22.466999999999995</c:v>
                </c:pt>
                <c:pt idx="675">
                  <c:v>22.5</c:v>
                </c:pt>
                <c:pt idx="676">
                  <c:v>22.533000000000001</c:v>
                </c:pt>
                <c:pt idx="677">
                  <c:v>22.567</c:v>
                </c:pt>
                <c:pt idx="678">
                  <c:v>22.6</c:v>
                </c:pt>
                <c:pt idx="679">
                  <c:v>22.632999999999999</c:v>
                </c:pt>
                <c:pt idx="680">
                  <c:v>22.667000000000005</c:v>
                </c:pt>
                <c:pt idx="681">
                  <c:v>22.7</c:v>
                </c:pt>
                <c:pt idx="682">
                  <c:v>22.733000000000001</c:v>
                </c:pt>
                <c:pt idx="683">
                  <c:v>22.766999999999996</c:v>
                </c:pt>
                <c:pt idx="684">
                  <c:v>22.8</c:v>
                </c:pt>
                <c:pt idx="685">
                  <c:v>22.832999999999995</c:v>
                </c:pt>
                <c:pt idx="686">
                  <c:v>22.867000000000001</c:v>
                </c:pt>
                <c:pt idx="687">
                  <c:v>22.9</c:v>
                </c:pt>
                <c:pt idx="688">
                  <c:v>22.933</c:v>
                </c:pt>
                <c:pt idx="689">
                  <c:v>22.966999999999995</c:v>
                </c:pt>
                <c:pt idx="690">
                  <c:v>23</c:v>
                </c:pt>
                <c:pt idx="691">
                  <c:v>23.033000000000001</c:v>
                </c:pt>
                <c:pt idx="692">
                  <c:v>23.067</c:v>
                </c:pt>
                <c:pt idx="693">
                  <c:v>23.1</c:v>
                </c:pt>
                <c:pt idx="694">
                  <c:v>23.132999999999999</c:v>
                </c:pt>
                <c:pt idx="695">
                  <c:v>23.167000000000005</c:v>
                </c:pt>
                <c:pt idx="696">
                  <c:v>23.2</c:v>
                </c:pt>
                <c:pt idx="697">
                  <c:v>23.233000000000001</c:v>
                </c:pt>
                <c:pt idx="698">
                  <c:v>23.266999999999996</c:v>
                </c:pt>
                <c:pt idx="699">
                  <c:v>23.3</c:v>
                </c:pt>
                <c:pt idx="700">
                  <c:v>23.332999999999995</c:v>
                </c:pt>
                <c:pt idx="701">
                  <c:v>23.367000000000001</c:v>
                </c:pt>
                <c:pt idx="702">
                  <c:v>23.4</c:v>
                </c:pt>
                <c:pt idx="703">
                  <c:v>23.433</c:v>
                </c:pt>
                <c:pt idx="704">
                  <c:v>23.466999999999995</c:v>
                </c:pt>
                <c:pt idx="705">
                  <c:v>23.5</c:v>
                </c:pt>
                <c:pt idx="706">
                  <c:v>23.533000000000001</c:v>
                </c:pt>
                <c:pt idx="707">
                  <c:v>23.567</c:v>
                </c:pt>
                <c:pt idx="708">
                  <c:v>23.6</c:v>
                </c:pt>
                <c:pt idx="709">
                  <c:v>23.632999999999999</c:v>
                </c:pt>
                <c:pt idx="710">
                  <c:v>23.667000000000005</c:v>
                </c:pt>
                <c:pt idx="711">
                  <c:v>23.7</c:v>
                </c:pt>
                <c:pt idx="712">
                  <c:v>23.733000000000001</c:v>
                </c:pt>
                <c:pt idx="713">
                  <c:v>23.766999999999996</c:v>
                </c:pt>
                <c:pt idx="714">
                  <c:v>23.8</c:v>
                </c:pt>
                <c:pt idx="715">
                  <c:v>23.832999999999995</c:v>
                </c:pt>
                <c:pt idx="716">
                  <c:v>23.867000000000001</c:v>
                </c:pt>
                <c:pt idx="717">
                  <c:v>23.9</c:v>
                </c:pt>
                <c:pt idx="718">
                  <c:v>23.933</c:v>
                </c:pt>
                <c:pt idx="719">
                  <c:v>23.966999999999995</c:v>
                </c:pt>
                <c:pt idx="720">
                  <c:v>24</c:v>
                </c:pt>
                <c:pt idx="721">
                  <c:v>24.033000000000001</c:v>
                </c:pt>
                <c:pt idx="722">
                  <c:v>24.067</c:v>
                </c:pt>
                <c:pt idx="723">
                  <c:v>24.1</c:v>
                </c:pt>
                <c:pt idx="724">
                  <c:v>24.132999999999999</c:v>
                </c:pt>
                <c:pt idx="725">
                  <c:v>24.167000000000005</c:v>
                </c:pt>
                <c:pt idx="726">
                  <c:v>24.2</c:v>
                </c:pt>
                <c:pt idx="727">
                  <c:v>24.233000000000001</c:v>
                </c:pt>
                <c:pt idx="728">
                  <c:v>24.266999999999996</c:v>
                </c:pt>
                <c:pt idx="729">
                  <c:v>24.3</c:v>
                </c:pt>
                <c:pt idx="730">
                  <c:v>24.332999999999995</c:v>
                </c:pt>
                <c:pt idx="731">
                  <c:v>24.367000000000001</c:v>
                </c:pt>
                <c:pt idx="732">
                  <c:v>24.4</c:v>
                </c:pt>
                <c:pt idx="733">
                  <c:v>24.433</c:v>
                </c:pt>
                <c:pt idx="734">
                  <c:v>24.466999999999995</c:v>
                </c:pt>
                <c:pt idx="735">
                  <c:v>24.5</c:v>
                </c:pt>
                <c:pt idx="736">
                  <c:v>24.533000000000001</c:v>
                </c:pt>
                <c:pt idx="737">
                  <c:v>24.567</c:v>
                </c:pt>
                <c:pt idx="738">
                  <c:v>24.6</c:v>
                </c:pt>
                <c:pt idx="739">
                  <c:v>24.632999999999999</c:v>
                </c:pt>
                <c:pt idx="740">
                  <c:v>24.667000000000005</c:v>
                </c:pt>
                <c:pt idx="741">
                  <c:v>24.7</c:v>
                </c:pt>
                <c:pt idx="742">
                  <c:v>24.733000000000001</c:v>
                </c:pt>
                <c:pt idx="743">
                  <c:v>24.766999999999996</c:v>
                </c:pt>
                <c:pt idx="744">
                  <c:v>24.8</c:v>
                </c:pt>
                <c:pt idx="745">
                  <c:v>24.832999999999995</c:v>
                </c:pt>
                <c:pt idx="746">
                  <c:v>24.867000000000001</c:v>
                </c:pt>
                <c:pt idx="747">
                  <c:v>24.9</c:v>
                </c:pt>
                <c:pt idx="748">
                  <c:v>24.933</c:v>
                </c:pt>
                <c:pt idx="749">
                  <c:v>24.966999999999995</c:v>
                </c:pt>
                <c:pt idx="750">
                  <c:v>25</c:v>
                </c:pt>
                <c:pt idx="751">
                  <c:v>25.033000000000001</c:v>
                </c:pt>
                <c:pt idx="752">
                  <c:v>25.067</c:v>
                </c:pt>
                <c:pt idx="753">
                  <c:v>25.1</c:v>
                </c:pt>
                <c:pt idx="754">
                  <c:v>25.132999999999999</c:v>
                </c:pt>
                <c:pt idx="755">
                  <c:v>25.167000000000005</c:v>
                </c:pt>
                <c:pt idx="756">
                  <c:v>25.2</c:v>
                </c:pt>
                <c:pt idx="757">
                  <c:v>25.233000000000001</c:v>
                </c:pt>
                <c:pt idx="758">
                  <c:v>25.266999999999996</c:v>
                </c:pt>
                <c:pt idx="759">
                  <c:v>25.3</c:v>
                </c:pt>
                <c:pt idx="760">
                  <c:v>25.332999999999995</c:v>
                </c:pt>
                <c:pt idx="761">
                  <c:v>25.367000000000001</c:v>
                </c:pt>
                <c:pt idx="762">
                  <c:v>25.4</c:v>
                </c:pt>
                <c:pt idx="763">
                  <c:v>25.433</c:v>
                </c:pt>
                <c:pt idx="764">
                  <c:v>25.466999999999995</c:v>
                </c:pt>
                <c:pt idx="765">
                  <c:v>25.5</c:v>
                </c:pt>
                <c:pt idx="766">
                  <c:v>25.533000000000001</c:v>
                </c:pt>
                <c:pt idx="767">
                  <c:v>25.567</c:v>
                </c:pt>
                <c:pt idx="768">
                  <c:v>25.6</c:v>
                </c:pt>
                <c:pt idx="769">
                  <c:v>25.632999999999999</c:v>
                </c:pt>
                <c:pt idx="770">
                  <c:v>25.667000000000005</c:v>
                </c:pt>
                <c:pt idx="771">
                  <c:v>25.7</c:v>
                </c:pt>
                <c:pt idx="772">
                  <c:v>25.733000000000001</c:v>
                </c:pt>
                <c:pt idx="773">
                  <c:v>25.766999999999996</c:v>
                </c:pt>
                <c:pt idx="774">
                  <c:v>25.8</c:v>
                </c:pt>
                <c:pt idx="775">
                  <c:v>25.832999999999995</c:v>
                </c:pt>
                <c:pt idx="776">
                  <c:v>25.867000000000001</c:v>
                </c:pt>
                <c:pt idx="777">
                  <c:v>25.9</c:v>
                </c:pt>
                <c:pt idx="778">
                  <c:v>25.933</c:v>
                </c:pt>
                <c:pt idx="779">
                  <c:v>25.966999999999995</c:v>
                </c:pt>
                <c:pt idx="780">
                  <c:v>26</c:v>
                </c:pt>
                <c:pt idx="781">
                  <c:v>26.033000000000001</c:v>
                </c:pt>
                <c:pt idx="782">
                  <c:v>26.067</c:v>
                </c:pt>
                <c:pt idx="783">
                  <c:v>26.1</c:v>
                </c:pt>
                <c:pt idx="784">
                  <c:v>26.132999999999999</c:v>
                </c:pt>
                <c:pt idx="785">
                  <c:v>26.167000000000005</c:v>
                </c:pt>
                <c:pt idx="786">
                  <c:v>26.2</c:v>
                </c:pt>
                <c:pt idx="787">
                  <c:v>26.233000000000001</c:v>
                </c:pt>
                <c:pt idx="788">
                  <c:v>26.266999999999996</c:v>
                </c:pt>
                <c:pt idx="789">
                  <c:v>26.3</c:v>
                </c:pt>
                <c:pt idx="790">
                  <c:v>26.332999999999995</c:v>
                </c:pt>
                <c:pt idx="791">
                  <c:v>26.367000000000001</c:v>
                </c:pt>
                <c:pt idx="792">
                  <c:v>26.4</c:v>
                </c:pt>
                <c:pt idx="793">
                  <c:v>26.433</c:v>
                </c:pt>
                <c:pt idx="794">
                  <c:v>26.466999999999995</c:v>
                </c:pt>
                <c:pt idx="795">
                  <c:v>26.5</c:v>
                </c:pt>
                <c:pt idx="796">
                  <c:v>26.533000000000001</c:v>
                </c:pt>
                <c:pt idx="797">
                  <c:v>26.567</c:v>
                </c:pt>
                <c:pt idx="798">
                  <c:v>26.6</c:v>
                </c:pt>
                <c:pt idx="799">
                  <c:v>26.632999999999999</c:v>
                </c:pt>
                <c:pt idx="800">
                  <c:v>26.667000000000005</c:v>
                </c:pt>
                <c:pt idx="801">
                  <c:v>26.7</c:v>
                </c:pt>
                <c:pt idx="802">
                  <c:v>26.733000000000001</c:v>
                </c:pt>
                <c:pt idx="803">
                  <c:v>26.766999999999996</c:v>
                </c:pt>
                <c:pt idx="804">
                  <c:v>26.8</c:v>
                </c:pt>
                <c:pt idx="805">
                  <c:v>26.832999999999995</c:v>
                </c:pt>
                <c:pt idx="806">
                  <c:v>26.867000000000001</c:v>
                </c:pt>
                <c:pt idx="807">
                  <c:v>26.9</c:v>
                </c:pt>
                <c:pt idx="808">
                  <c:v>26.933</c:v>
                </c:pt>
                <c:pt idx="809">
                  <c:v>26.966999999999995</c:v>
                </c:pt>
                <c:pt idx="810">
                  <c:v>27</c:v>
                </c:pt>
                <c:pt idx="811">
                  <c:v>27.033000000000001</c:v>
                </c:pt>
                <c:pt idx="812">
                  <c:v>27.067</c:v>
                </c:pt>
                <c:pt idx="813">
                  <c:v>27.1</c:v>
                </c:pt>
                <c:pt idx="814">
                  <c:v>27.132999999999999</c:v>
                </c:pt>
                <c:pt idx="815">
                  <c:v>27.167000000000005</c:v>
                </c:pt>
                <c:pt idx="816">
                  <c:v>27.2</c:v>
                </c:pt>
                <c:pt idx="817">
                  <c:v>27.233000000000001</c:v>
                </c:pt>
                <c:pt idx="818">
                  <c:v>27.266999999999996</c:v>
                </c:pt>
                <c:pt idx="819">
                  <c:v>27.3</c:v>
                </c:pt>
                <c:pt idx="820">
                  <c:v>27.332999999999995</c:v>
                </c:pt>
                <c:pt idx="821">
                  <c:v>27.367000000000001</c:v>
                </c:pt>
                <c:pt idx="822">
                  <c:v>27.4</c:v>
                </c:pt>
                <c:pt idx="823">
                  <c:v>27.433</c:v>
                </c:pt>
                <c:pt idx="824">
                  <c:v>27.466999999999995</c:v>
                </c:pt>
                <c:pt idx="825">
                  <c:v>27.5</c:v>
                </c:pt>
                <c:pt idx="826">
                  <c:v>27.533000000000001</c:v>
                </c:pt>
                <c:pt idx="827">
                  <c:v>27.567</c:v>
                </c:pt>
                <c:pt idx="828">
                  <c:v>27.6</c:v>
                </c:pt>
                <c:pt idx="829">
                  <c:v>27.632999999999999</c:v>
                </c:pt>
                <c:pt idx="830">
                  <c:v>27.667000000000005</c:v>
                </c:pt>
                <c:pt idx="831">
                  <c:v>27.7</c:v>
                </c:pt>
                <c:pt idx="832">
                  <c:v>27.733000000000001</c:v>
                </c:pt>
                <c:pt idx="833">
                  <c:v>27.766999999999996</c:v>
                </c:pt>
                <c:pt idx="834">
                  <c:v>27.8</c:v>
                </c:pt>
                <c:pt idx="835">
                  <c:v>27.832999999999995</c:v>
                </c:pt>
                <c:pt idx="836">
                  <c:v>27.867000000000001</c:v>
                </c:pt>
                <c:pt idx="837">
                  <c:v>27.9</c:v>
                </c:pt>
                <c:pt idx="838">
                  <c:v>27.933</c:v>
                </c:pt>
                <c:pt idx="839">
                  <c:v>27.966999999999995</c:v>
                </c:pt>
                <c:pt idx="840">
                  <c:v>28</c:v>
                </c:pt>
                <c:pt idx="841">
                  <c:v>28.033000000000001</c:v>
                </c:pt>
                <c:pt idx="842">
                  <c:v>28.067</c:v>
                </c:pt>
                <c:pt idx="843">
                  <c:v>28.1</c:v>
                </c:pt>
                <c:pt idx="844">
                  <c:v>28.132999999999999</c:v>
                </c:pt>
                <c:pt idx="845">
                  <c:v>28.167000000000005</c:v>
                </c:pt>
                <c:pt idx="846">
                  <c:v>28.2</c:v>
                </c:pt>
                <c:pt idx="847">
                  <c:v>28.233000000000001</c:v>
                </c:pt>
                <c:pt idx="848">
                  <c:v>28.266999999999996</c:v>
                </c:pt>
                <c:pt idx="849">
                  <c:v>28.3</c:v>
                </c:pt>
                <c:pt idx="850">
                  <c:v>28.332999999999995</c:v>
                </c:pt>
                <c:pt idx="851">
                  <c:v>28.367000000000001</c:v>
                </c:pt>
                <c:pt idx="852">
                  <c:v>28.4</c:v>
                </c:pt>
                <c:pt idx="853">
                  <c:v>28.433</c:v>
                </c:pt>
                <c:pt idx="854">
                  <c:v>28.466999999999995</c:v>
                </c:pt>
                <c:pt idx="855">
                  <c:v>28.5</c:v>
                </c:pt>
                <c:pt idx="856">
                  <c:v>28.533000000000001</c:v>
                </c:pt>
                <c:pt idx="857">
                  <c:v>28.567</c:v>
                </c:pt>
                <c:pt idx="858">
                  <c:v>28.6</c:v>
                </c:pt>
                <c:pt idx="859">
                  <c:v>28.632999999999999</c:v>
                </c:pt>
                <c:pt idx="860">
                  <c:v>28.667000000000005</c:v>
                </c:pt>
                <c:pt idx="861">
                  <c:v>28.7</c:v>
                </c:pt>
                <c:pt idx="862">
                  <c:v>28.733000000000001</c:v>
                </c:pt>
                <c:pt idx="863">
                  <c:v>28.766999999999996</c:v>
                </c:pt>
                <c:pt idx="864">
                  <c:v>28.8</c:v>
                </c:pt>
                <c:pt idx="865">
                  <c:v>28.832999999999995</c:v>
                </c:pt>
                <c:pt idx="866">
                  <c:v>28.867000000000001</c:v>
                </c:pt>
                <c:pt idx="867">
                  <c:v>28.9</c:v>
                </c:pt>
                <c:pt idx="868">
                  <c:v>28.933</c:v>
                </c:pt>
                <c:pt idx="869">
                  <c:v>28.966999999999995</c:v>
                </c:pt>
                <c:pt idx="870">
                  <c:v>29</c:v>
                </c:pt>
                <c:pt idx="871">
                  <c:v>29.033000000000001</c:v>
                </c:pt>
                <c:pt idx="872">
                  <c:v>29.067</c:v>
                </c:pt>
                <c:pt idx="873">
                  <c:v>29.1</c:v>
                </c:pt>
                <c:pt idx="874">
                  <c:v>29.132999999999999</c:v>
                </c:pt>
                <c:pt idx="875">
                  <c:v>29.167000000000005</c:v>
                </c:pt>
                <c:pt idx="876">
                  <c:v>29.2</c:v>
                </c:pt>
                <c:pt idx="877">
                  <c:v>29.233000000000001</c:v>
                </c:pt>
                <c:pt idx="878">
                  <c:v>29.266999999999996</c:v>
                </c:pt>
                <c:pt idx="879">
                  <c:v>29.3</c:v>
                </c:pt>
                <c:pt idx="880">
                  <c:v>29.332999999999995</c:v>
                </c:pt>
                <c:pt idx="881">
                  <c:v>29.367000000000001</c:v>
                </c:pt>
                <c:pt idx="882">
                  <c:v>29.4</c:v>
                </c:pt>
                <c:pt idx="883">
                  <c:v>29.433</c:v>
                </c:pt>
                <c:pt idx="884">
                  <c:v>29.466999999999995</c:v>
                </c:pt>
                <c:pt idx="885">
                  <c:v>29.5</c:v>
                </c:pt>
                <c:pt idx="886">
                  <c:v>29.533000000000001</c:v>
                </c:pt>
                <c:pt idx="887">
                  <c:v>29.567</c:v>
                </c:pt>
                <c:pt idx="888">
                  <c:v>29.6</c:v>
                </c:pt>
                <c:pt idx="889">
                  <c:v>29.632999999999999</c:v>
                </c:pt>
                <c:pt idx="890">
                  <c:v>29.667000000000005</c:v>
                </c:pt>
                <c:pt idx="891">
                  <c:v>29.7</c:v>
                </c:pt>
                <c:pt idx="892">
                  <c:v>29.733000000000001</c:v>
                </c:pt>
                <c:pt idx="893">
                  <c:v>29.766999999999996</c:v>
                </c:pt>
                <c:pt idx="894">
                  <c:v>29.8</c:v>
                </c:pt>
                <c:pt idx="895">
                  <c:v>29.832999999999995</c:v>
                </c:pt>
                <c:pt idx="896">
                  <c:v>29.867000000000001</c:v>
                </c:pt>
                <c:pt idx="897">
                  <c:v>29.9</c:v>
                </c:pt>
                <c:pt idx="898">
                  <c:v>29.933</c:v>
                </c:pt>
                <c:pt idx="899">
                  <c:v>29.966999999999995</c:v>
                </c:pt>
                <c:pt idx="900">
                  <c:v>30</c:v>
                </c:pt>
                <c:pt idx="901">
                  <c:v>30.033000000000001</c:v>
                </c:pt>
                <c:pt idx="902">
                  <c:v>30.067</c:v>
                </c:pt>
                <c:pt idx="903">
                  <c:v>30.1</c:v>
                </c:pt>
                <c:pt idx="904">
                  <c:v>30.132999999999999</c:v>
                </c:pt>
                <c:pt idx="905">
                  <c:v>30.167000000000005</c:v>
                </c:pt>
                <c:pt idx="906">
                  <c:v>30.2</c:v>
                </c:pt>
                <c:pt idx="907">
                  <c:v>30.233000000000001</c:v>
                </c:pt>
                <c:pt idx="908">
                  <c:v>30.266999999999996</c:v>
                </c:pt>
                <c:pt idx="909">
                  <c:v>30.3</c:v>
                </c:pt>
                <c:pt idx="910">
                  <c:v>30.332999999999995</c:v>
                </c:pt>
                <c:pt idx="911">
                  <c:v>30.367000000000001</c:v>
                </c:pt>
                <c:pt idx="912">
                  <c:v>30.4</c:v>
                </c:pt>
                <c:pt idx="913">
                  <c:v>30.433</c:v>
                </c:pt>
                <c:pt idx="914">
                  <c:v>30.466999999999995</c:v>
                </c:pt>
                <c:pt idx="915">
                  <c:v>30.5</c:v>
                </c:pt>
                <c:pt idx="916">
                  <c:v>30.533000000000001</c:v>
                </c:pt>
                <c:pt idx="917">
                  <c:v>30.567</c:v>
                </c:pt>
                <c:pt idx="918">
                  <c:v>30.6</c:v>
                </c:pt>
                <c:pt idx="919">
                  <c:v>30.632999999999999</c:v>
                </c:pt>
                <c:pt idx="920">
                  <c:v>30.667000000000005</c:v>
                </c:pt>
                <c:pt idx="921">
                  <c:v>30.7</c:v>
                </c:pt>
                <c:pt idx="922">
                  <c:v>30.733000000000001</c:v>
                </c:pt>
                <c:pt idx="923">
                  <c:v>30.766999999999996</c:v>
                </c:pt>
                <c:pt idx="924">
                  <c:v>30.8</c:v>
                </c:pt>
                <c:pt idx="925">
                  <c:v>30.832999999999995</c:v>
                </c:pt>
                <c:pt idx="926">
                  <c:v>30.867000000000001</c:v>
                </c:pt>
                <c:pt idx="927">
                  <c:v>30.9</c:v>
                </c:pt>
                <c:pt idx="928">
                  <c:v>30.933</c:v>
                </c:pt>
                <c:pt idx="929">
                  <c:v>30.966999999999995</c:v>
                </c:pt>
                <c:pt idx="930">
                  <c:v>31</c:v>
                </c:pt>
                <c:pt idx="931">
                  <c:v>31.033000000000001</c:v>
                </c:pt>
                <c:pt idx="932">
                  <c:v>31.067</c:v>
                </c:pt>
                <c:pt idx="933">
                  <c:v>31.1</c:v>
                </c:pt>
                <c:pt idx="934">
                  <c:v>31.132999999999999</c:v>
                </c:pt>
                <c:pt idx="935">
                  <c:v>31.167000000000005</c:v>
                </c:pt>
                <c:pt idx="936">
                  <c:v>31.2</c:v>
                </c:pt>
                <c:pt idx="937">
                  <c:v>31.233000000000001</c:v>
                </c:pt>
                <c:pt idx="938">
                  <c:v>31.266999999999996</c:v>
                </c:pt>
                <c:pt idx="939">
                  <c:v>31.3</c:v>
                </c:pt>
                <c:pt idx="940">
                  <c:v>31.332999999999995</c:v>
                </c:pt>
                <c:pt idx="941">
                  <c:v>31.367000000000001</c:v>
                </c:pt>
                <c:pt idx="942">
                  <c:v>31.4</c:v>
                </c:pt>
                <c:pt idx="943">
                  <c:v>31.433</c:v>
                </c:pt>
                <c:pt idx="944">
                  <c:v>31.466999999999995</c:v>
                </c:pt>
                <c:pt idx="945">
                  <c:v>31.5</c:v>
                </c:pt>
                <c:pt idx="946">
                  <c:v>31.533000000000001</c:v>
                </c:pt>
                <c:pt idx="947">
                  <c:v>31.567</c:v>
                </c:pt>
                <c:pt idx="948">
                  <c:v>31.6</c:v>
                </c:pt>
                <c:pt idx="949">
                  <c:v>31.632999999999999</c:v>
                </c:pt>
                <c:pt idx="950">
                  <c:v>31.667000000000005</c:v>
                </c:pt>
                <c:pt idx="951">
                  <c:v>31.7</c:v>
                </c:pt>
                <c:pt idx="952">
                  <c:v>31.733000000000001</c:v>
                </c:pt>
                <c:pt idx="953">
                  <c:v>31.766999999999996</c:v>
                </c:pt>
                <c:pt idx="954">
                  <c:v>31.8</c:v>
                </c:pt>
                <c:pt idx="955">
                  <c:v>31.832999999999995</c:v>
                </c:pt>
                <c:pt idx="956">
                  <c:v>31.867000000000001</c:v>
                </c:pt>
                <c:pt idx="957">
                  <c:v>31.9</c:v>
                </c:pt>
                <c:pt idx="958">
                  <c:v>31.933</c:v>
                </c:pt>
                <c:pt idx="959">
                  <c:v>31.966999999999995</c:v>
                </c:pt>
                <c:pt idx="960">
                  <c:v>32</c:v>
                </c:pt>
                <c:pt idx="961">
                  <c:v>32.033000000000001</c:v>
                </c:pt>
                <c:pt idx="962">
                  <c:v>32.067</c:v>
                </c:pt>
                <c:pt idx="963">
                  <c:v>32.1</c:v>
                </c:pt>
                <c:pt idx="964">
                  <c:v>32.133000000000003</c:v>
                </c:pt>
                <c:pt idx="965">
                  <c:v>32.167000000000002</c:v>
                </c:pt>
                <c:pt idx="966">
                  <c:v>32.200000000000003</c:v>
                </c:pt>
                <c:pt idx="967">
                  <c:v>32.233000000000011</c:v>
                </c:pt>
                <c:pt idx="968">
                  <c:v>32.267000000000003</c:v>
                </c:pt>
                <c:pt idx="969">
                  <c:v>32.300000000000011</c:v>
                </c:pt>
                <c:pt idx="970">
                  <c:v>32.333000000000006</c:v>
                </c:pt>
                <c:pt idx="971">
                  <c:v>32.367000000000004</c:v>
                </c:pt>
                <c:pt idx="972">
                  <c:v>32.4</c:v>
                </c:pt>
                <c:pt idx="973">
                  <c:v>32.433</c:v>
                </c:pt>
                <c:pt idx="974">
                  <c:v>32.467000000000006</c:v>
                </c:pt>
                <c:pt idx="975">
                  <c:v>32.5</c:v>
                </c:pt>
                <c:pt idx="976">
                  <c:v>32.533000000000001</c:v>
                </c:pt>
                <c:pt idx="977">
                  <c:v>32.567</c:v>
                </c:pt>
                <c:pt idx="978">
                  <c:v>32.6</c:v>
                </c:pt>
                <c:pt idx="979">
                  <c:v>32.633000000000003</c:v>
                </c:pt>
                <c:pt idx="980">
                  <c:v>32.667000000000002</c:v>
                </c:pt>
                <c:pt idx="981">
                  <c:v>32.700000000000003</c:v>
                </c:pt>
                <c:pt idx="982">
                  <c:v>32.733000000000011</c:v>
                </c:pt>
                <c:pt idx="983">
                  <c:v>32.767000000000003</c:v>
                </c:pt>
                <c:pt idx="984">
                  <c:v>32.800000000000011</c:v>
                </c:pt>
                <c:pt idx="985">
                  <c:v>32.833000000000006</c:v>
                </c:pt>
                <c:pt idx="986">
                  <c:v>32.867000000000004</c:v>
                </c:pt>
                <c:pt idx="987">
                  <c:v>32.9</c:v>
                </c:pt>
                <c:pt idx="988">
                  <c:v>32.933</c:v>
                </c:pt>
                <c:pt idx="989">
                  <c:v>32.967000000000006</c:v>
                </c:pt>
                <c:pt idx="990">
                  <c:v>33</c:v>
                </c:pt>
                <c:pt idx="991">
                  <c:v>33.033000000000001</c:v>
                </c:pt>
                <c:pt idx="992">
                  <c:v>33.067</c:v>
                </c:pt>
                <c:pt idx="993">
                  <c:v>33.1</c:v>
                </c:pt>
                <c:pt idx="994">
                  <c:v>33.133000000000003</c:v>
                </c:pt>
                <c:pt idx="995">
                  <c:v>33.167000000000002</c:v>
                </c:pt>
                <c:pt idx="996">
                  <c:v>33.200000000000003</c:v>
                </c:pt>
                <c:pt idx="997">
                  <c:v>33.233000000000011</c:v>
                </c:pt>
                <c:pt idx="998">
                  <c:v>33.267000000000003</c:v>
                </c:pt>
                <c:pt idx="999">
                  <c:v>33.300000000000011</c:v>
                </c:pt>
                <c:pt idx="1000">
                  <c:v>33.333000000000006</c:v>
                </c:pt>
                <c:pt idx="1001">
                  <c:v>33.367000000000004</c:v>
                </c:pt>
                <c:pt idx="1002">
                  <c:v>33.4</c:v>
                </c:pt>
                <c:pt idx="1003">
                  <c:v>33.433</c:v>
                </c:pt>
                <c:pt idx="1004">
                  <c:v>33.467000000000006</c:v>
                </c:pt>
                <c:pt idx="1005">
                  <c:v>33.5</c:v>
                </c:pt>
                <c:pt idx="1006">
                  <c:v>33.533000000000001</c:v>
                </c:pt>
                <c:pt idx="1007">
                  <c:v>33.567</c:v>
                </c:pt>
                <c:pt idx="1008">
                  <c:v>33.6</c:v>
                </c:pt>
                <c:pt idx="1009">
                  <c:v>33.633000000000003</c:v>
                </c:pt>
                <c:pt idx="1010">
                  <c:v>33.667000000000002</c:v>
                </c:pt>
                <c:pt idx="1011">
                  <c:v>33.700000000000003</c:v>
                </c:pt>
                <c:pt idx="1012">
                  <c:v>33.733000000000011</c:v>
                </c:pt>
                <c:pt idx="1013">
                  <c:v>33.767000000000003</c:v>
                </c:pt>
                <c:pt idx="1014">
                  <c:v>33.800000000000011</c:v>
                </c:pt>
                <c:pt idx="1015">
                  <c:v>33.833000000000006</c:v>
                </c:pt>
                <c:pt idx="1016">
                  <c:v>33.867000000000004</c:v>
                </c:pt>
                <c:pt idx="1017">
                  <c:v>33.9</c:v>
                </c:pt>
                <c:pt idx="1018">
                  <c:v>33.933</c:v>
                </c:pt>
                <c:pt idx="1019">
                  <c:v>33.967000000000006</c:v>
                </c:pt>
                <c:pt idx="1020">
                  <c:v>34</c:v>
                </c:pt>
                <c:pt idx="1021">
                  <c:v>34.033000000000001</c:v>
                </c:pt>
                <c:pt idx="1022">
                  <c:v>34.067</c:v>
                </c:pt>
                <c:pt idx="1023">
                  <c:v>34.1</c:v>
                </c:pt>
                <c:pt idx="1024">
                  <c:v>34.133000000000003</c:v>
                </c:pt>
                <c:pt idx="1025">
                  <c:v>34.167000000000002</c:v>
                </c:pt>
                <c:pt idx="1026">
                  <c:v>34.200000000000003</c:v>
                </c:pt>
                <c:pt idx="1027">
                  <c:v>34.233000000000011</c:v>
                </c:pt>
                <c:pt idx="1028">
                  <c:v>34.267000000000003</c:v>
                </c:pt>
                <c:pt idx="1029">
                  <c:v>34.300000000000011</c:v>
                </c:pt>
                <c:pt idx="1030">
                  <c:v>34.333000000000006</c:v>
                </c:pt>
                <c:pt idx="1031">
                  <c:v>34.367000000000004</c:v>
                </c:pt>
                <c:pt idx="1032">
                  <c:v>34.4</c:v>
                </c:pt>
                <c:pt idx="1033">
                  <c:v>34.433</c:v>
                </c:pt>
                <c:pt idx="1034">
                  <c:v>34.467000000000006</c:v>
                </c:pt>
                <c:pt idx="1035">
                  <c:v>34.5</c:v>
                </c:pt>
                <c:pt idx="1036">
                  <c:v>34.533000000000001</c:v>
                </c:pt>
                <c:pt idx="1037">
                  <c:v>34.567</c:v>
                </c:pt>
                <c:pt idx="1038">
                  <c:v>34.6</c:v>
                </c:pt>
                <c:pt idx="1039">
                  <c:v>34.633000000000003</c:v>
                </c:pt>
                <c:pt idx="1040">
                  <c:v>34.667000000000002</c:v>
                </c:pt>
                <c:pt idx="1041">
                  <c:v>34.700000000000003</c:v>
                </c:pt>
                <c:pt idx="1042">
                  <c:v>34.733000000000011</c:v>
                </c:pt>
                <c:pt idx="1043">
                  <c:v>34.767000000000003</c:v>
                </c:pt>
                <c:pt idx="1044">
                  <c:v>34.800000000000011</c:v>
                </c:pt>
                <c:pt idx="1045">
                  <c:v>34.833000000000006</c:v>
                </c:pt>
                <c:pt idx="1046">
                  <c:v>34.867000000000004</c:v>
                </c:pt>
                <c:pt idx="1047">
                  <c:v>34.9</c:v>
                </c:pt>
                <c:pt idx="1048">
                  <c:v>34.933</c:v>
                </c:pt>
                <c:pt idx="1049">
                  <c:v>34.967000000000006</c:v>
                </c:pt>
                <c:pt idx="1050">
                  <c:v>35</c:v>
                </c:pt>
                <c:pt idx="1051">
                  <c:v>35.033000000000001</c:v>
                </c:pt>
                <c:pt idx="1052">
                  <c:v>35.067</c:v>
                </c:pt>
                <c:pt idx="1053">
                  <c:v>35.1</c:v>
                </c:pt>
                <c:pt idx="1054">
                  <c:v>35.133000000000003</c:v>
                </c:pt>
                <c:pt idx="1055">
                  <c:v>35.167000000000002</c:v>
                </c:pt>
                <c:pt idx="1056">
                  <c:v>35.200000000000003</c:v>
                </c:pt>
                <c:pt idx="1057">
                  <c:v>35.233000000000011</c:v>
                </c:pt>
                <c:pt idx="1058">
                  <c:v>35.267000000000003</c:v>
                </c:pt>
                <c:pt idx="1059">
                  <c:v>35.300000000000011</c:v>
                </c:pt>
                <c:pt idx="1060">
                  <c:v>35.333000000000006</c:v>
                </c:pt>
                <c:pt idx="1061">
                  <c:v>35.367000000000004</c:v>
                </c:pt>
                <c:pt idx="1062">
                  <c:v>35.4</c:v>
                </c:pt>
                <c:pt idx="1063">
                  <c:v>35.433</c:v>
                </c:pt>
                <c:pt idx="1064">
                  <c:v>35.467000000000006</c:v>
                </c:pt>
                <c:pt idx="1065">
                  <c:v>35.5</c:v>
                </c:pt>
                <c:pt idx="1066">
                  <c:v>35.533000000000001</c:v>
                </c:pt>
                <c:pt idx="1067">
                  <c:v>35.567</c:v>
                </c:pt>
                <c:pt idx="1068">
                  <c:v>35.6</c:v>
                </c:pt>
                <c:pt idx="1069">
                  <c:v>35.633000000000003</c:v>
                </c:pt>
                <c:pt idx="1070">
                  <c:v>35.667000000000002</c:v>
                </c:pt>
                <c:pt idx="1071">
                  <c:v>35.700000000000003</c:v>
                </c:pt>
                <c:pt idx="1072">
                  <c:v>35.733000000000011</c:v>
                </c:pt>
                <c:pt idx="1073">
                  <c:v>35.767000000000003</c:v>
                </c:pt>
                <c:pt idx="1074">
                  <c:v>35.800000000000011</c:v>
                </c:pt>
                <c:pt idx="1075">
                  <c:v>35.833000000000006</c:v>
                </c:pt>
                <c:pt idx="1076">
                  <c:v>35.867000000000004</c:v>
                </c:pt>
                <c:pt idx="1077">
                  <c:v>35.9</c:v>
                </c:pt>
                <c:pt idx="1078">
                  <c:v>35.933</c:v>
                </c:pt>
                <c:pt idx="1079">
                  <c:v>35.967000000000006</c:v>
                </c:pt>
                <c:pt idx="1080">
                  <c:v>36</c:v>
                </c:pt>
                <c:pt idx="1081">
                  <c:v>36.033000000000001</c:v>
                </c:pt>
                <c:pt idx="1082">
                  <c:v>36.067</c:v>
                </c:pt>
                <c:pt idx="1083">
                  <c:v>36.1</c:v>
                </c:pt>
                <c:pt idx="1084">
                  <c:v>36.133000000000003</c:v>
                </c:pt>
                <c:pt idx="1085">
                  <c:v>36.167000000000002</c:v>
                </c:pt>
                <c:pt idx="1086">
                  <c:v>36.200000000000003</c:v>
                </c:pt>
                <c:pt idx="1087">
                  <c:v>36.233000000000011</c:v>
                </c:pt>
                <c:pt idx="1088">
                  <c:v>36.267000000000003</c:v>
                </c:pt>
                <c:pt idx="1089">
                  <c:v>36.300000000000011</c:v>
                </c:pt>
                <c:pt idx="1090">
                  <c:v>36.333000000000006</c:v>
                </c:pt>
                <c:pt idx="1091">
                  <c:v>36.367000000000004</c:v>
                </c:pt>
                <c:pt idx="1092">
                  <c:v>36.4</c:v>
                </c:pt>
                <c:pt idx="1093">
                  <c:v>36.433</c:v>
                </c:pt>
                <c:pt idx="1094">
                  <c:v>36.467000000000006</c:v>
                </c:pt>
                <c:pt idx="1095">
                  <c:v>36.5</c:v>
                </c:pt>
                <c:pt idx="1096">
                  <c:v>36.533000000000001</c:v>
                </c:pt>
                <c:pt idx="1097">
                  <c:v>36.567</c:v>
                </c:pt>
                <c:pt idx="1098">
                  <c:v>36.6</c:v>
                </c:pt>
                <c:pt idx="1099">
                  <c:v>36.633000000000003</c:v>
                </c:pt>
                <c:pt idx="1100">
                  <c:v>36.667000000000002</c:v>
                </c:pt>
                <c:pt idx="1101">
                  <c:v>36.700000000000003</c:v>
                </c:pt>
                <c:pt idx="1102">
                  <c:v>36.733000000000011</c:v>
                </c:pt>
                <c:pt idx="1103">
                  <c:v>36.767000000000003</c:v>
                </c:pt>
                <c:pt idx="1104">
                  <c:v>36.800000000000011</c:v>
                </c:pt>
                <c:pt idx="1105">
                  <c:v>36.833000000000006</c:v>
                </c:pt>
                <c:pt idx="1106">
                  <c:v>36.867000000000004</c:v>
                </c:pt>
                <c:pt idx="1107">
                  <c:v>36.9</c:v>
                </c:pt>
                <c:pt idx="1108">
                  <c:v>36.933</c:v>
                </c:pt>
                <c:pt idx="1109">
                  <c:v>36.967000000000006</c:v>
                </c:pt>
                <c:pt idx="1110">
                  <c:v>37</c:v>
                </c:pt>
                <c:pt idx="1111">
                  <c:v>37.033000000000001</c:v>
                </c:pt>
                <c:pt idx="1112">
                  <c:v>37.067</c:v>
                </c:pt>
                <c:pt idx="1113">
                  <c:v>37.1</c:v>
                </c:pt>
                <c:pt idx="1114">
                  <c:v>37.133000000000003</c:v>
                </c:pt>
                <c:pt idx="1115">
                  <c:v>37.167000000000002</c:v>
                </c:pt>
                <c:pt idx="1116">
                  <c:v>37.200000000000003</c:v>
                </c:pt>
                <c:pt idx="1117">
                  <c:v>37.233000000000011</c:v>
                </c:pt>
                <c:pt idx="1118">
                  <c:v>37.267000000000003</c:v>
                </c:pt>
                <c:pt idx="1119">
                  <c:v>37.300000000000011</c:v>
                </c:pt>
                <c:pt idx="1120">
                  <c:v>37.333000000000006</c:v>
                </c:pt>
                <c:pt idx="1121">
                  <c:v>37.367000000000004</c:v>
                </c:pt>
                <c:pt idx="1122">
                  <c:v>37.4</c:v>
                </c:pt>
                <c:pt idx="1123">
                  <c:v>37.433</c:v>
                </c:pt>
                <c:pt idx="1124">
                  <c:v>37.467000000000006</c:v>
                </c:pt>
                <c:pt idx="1125">
                  <c:v>37.5</c:v>
                </c:pt>
                <c:pt idx="1126">
                  <c:v>37.533000000000001</c:v>
                </c:pt>
                <c:pt idx="1127">
                  <c:v>37.567</c:v>
                </c:pt>
                <c:pt idx="1128">
                  <c:v>37.6</c:v>
                </c:pt>
                <c:pt idx="1129">
                  <c:v>37.633000000000003</c:v>
                </c:pt>
                <c:pt idx="1130">
                  <c:v>37.667000000000002</c:v>
                </c:pt>
                <c:pt idx="1131">
                  <c:v>37.700000000000003</c:v>
                </c:pt>
                <c:pt idx="1132">
                  <c:v>37.733000000000011</c:v>
                </c:pt>
                <c:pt idx="1133">
                  <c:v>37.767000000000003</c:v>
                </c:pt>
                <c:pt idx="1134">
                  <c:v>37.800000000000011</c:v>
                </c:pt>
                <c:pt idx="1135">
                  <c:v>37.833000000000006</c:v>
                </c:pt>
                <c:pt idx="1136">
                  <c:v>37.867000000000004</c:v>
                </c:pt>
                <c:pt idx="1137">
                  <c:v>37.9</c:v>
                </c:pt>
                <c:pt idx="1138">
                  <c:v>37.933</c:v>
                </c:pt>
                <c:pt idx="1139">
                  <c:v>37.967000000000006</c:v>
                </c:pt>
                <c:pt idx="1140">
                  <c:v>38</c:v>
                </c:pt>
                <c:pt idx="1141">
                  <c:v>38.033000000000001</c:v>
                </c:pt>
                <c:pt idx="1142">
                  <c:v>38.067</c:v>
                </c:pt>
                <c:pt idx="1143">
                  <c:v>38.1</c:v>
                </c:pt>
                <c:pt idx="1144">
                  <c:v>38.133000000000003</c:v>
                </c:pt>
                <c:pt idx="1145">
                  <c:v>38.167000000000002</c:v>
                </c:pt>
                <c:pt idx="1146">
                  <c:v>38.200000000000003</c:v>
                </c:pt>
                <c:pt idx="1147">
                  <c:v>38.233000000000011</c:v>
                </c:pt>
                <c:pt idx="1148">
                  <c:v>38.267000000000003</c:v>
                </c:pt>
                <c:pt idx="1149">
                  <c:v>38.300000000000011</c:v>
                </c:pt>
                <c:pt idx="1150">
                  <c:v>38.333000000000006</c:v>
                </c:pt>
                <c:pt idx="1151">
                  <c:v>38.367000000000004</c:v>
                </c:pt>
                <c:pt idx="1152">
                  <c:v>38.4</c:v>
                </c:pt>
                <c:pt idx="1153">
                  <c:v>38.433</c:v>
                </c:pt>
                <c:pt idx="1154">
                  <c:v>38.467000000000006</c:v>
                </c:pt>
                <c:pt idx="1155">
                  <c:v>38.5</c:v>
                </c:pt>
                <c:pt idx="1156">
                  <c:v>38.533000000000001</c:v>
                </c:pt>
                <c:pt idx="1157">
                  <c:v>38.567</c:v>
                </c:pt>
                <c:pt idx="1158">
                  <c:v>38.6</c:v>
                </c:pt>
                <c:pt idx="1159">
                  <c:v>38.633000000000003</c:v>
                </c:pt>
                <c:pt idx="1160">
                  <c:v>38.667000000000002</c:v>
                </c:pt>
                <c:pt idx="1161">
                  <c:v>38.700000000000003</c:v>
                </c:pt>
                <c:pt idx="1162">
                  <c:v>38.733000000000011</c:v>
                </c:pt>
                <c:pt idx="1163">
                  <c:v>38.767000000000003</c:v>
                </c:pt>
                <c:pt idx="1164">
                  <c:v>38.800000000000011</c:v>
                </c:pt>
                <c:pt idx="1165">
                  <c:v>38.833000000000006</c:v>
                </c:pt>
                <c:pt idx="1166">
                  <c:v>38.867000000000004</c:v>
                </c:pt>
                <c:pt idx="1167">
                  <c:v>38.9</c:v>
                </c:pt>
                <c:pt idx="1168">
                  <c:v>38.933</c:v>
                </c:pt>
                <c:pt idx="1169">
                  <c:v>38.967000000000006</c:v>
                </c:pt>
                <c:pt idx="1170">
                  <c:v>39</c:v>
                </c:pt>
                <c:pt idx="1171">
                  <c:v>39.033000000000001</c:v>
                </c:pt>
                <c:pt idx="1172">
                  <c:v>39.067</c:v>
                </c:pt>
                <c:pt idx="1173">
                  <c:v>39.1</c:v>
                </c:pt>
                <c:pt idx="1174">
                  <c:v>39.133000000000003</c:v>
                </c:pt>
                <c:pt idx="1175">
                  <c:v>39.167000000000002</c:v>
                </c:pt>
                <c:pt idx="1176">
                  <c:v>39.200000000000003</c:v>
                </c:pt>
                <c:pt idx="1177">
                  <c:v>39.233000000000011</c:v>
                </c:pt>
                <c:pt idx="1178">
                  <c:v>39.267000000000003</c:v>
                </c:pt>
                <c:pt idx="1179">
                  <c:v>39.300000000000011</c:v>
                </c:pt>
                <c:pt idx="1180">
                  <c:v>39.333000000000006</c:v>
                </c:pt>
                <c:pt idx="1181">
                  <c:v>39.367000000000004</c:v>
                </c:pt>
                <c:pt idx="1182">
                  <c:v>39.4</c:v>
                </c:pt>
                <c:pt idx="1183">
                  <c:v>39.433</c:v>
                </c:pt>
                <c:pt idx="1184">
                  <c:v>39.467000000000006</c:v>
                </c:pt>
                <c:pt idx="1185">
                  <c:v>39.5</c:v>
                </c:pt>
                <c:pt idx="1186">
                  <c:v>39.533000000000001</c:v>
                </c:pt>
                <c:pt idx="1187">
                  <c:v>39.567</c:v>
                </c:pt>
                <c:pt idx="1188">
                  <c:v>39.6</c:v>
                </c:pt>
                <c:pt idx="1189">
                  <c:v>39.633000000000003</c:v>
                </c:pt>
                <c:pt idx="1190">
                  <c:v>39.667000000000002</c:v>
                </c:pt>
                <c:pt idx="1191">
                  <c:v>39.700000000000003</c:v>
                </c:pt>
                <c:pt idx="1192">
                  <c:v>39.733000000000011</c:v>
                </c:pt>
                <c:pt idx="1193">
                  <c:v>39.767000000000003</c:v>
                </c:pt>
                <c:pt idx="1194">
                  <c:v>39.800000000000011</c:v>
                </c:pt>
                <c:pt idx="1195">
                  <c:v>39.833000000000006</c:v>
                </c:pt>
                <c:pt idx="1196">
                  <c:v>39.867000000000004</c:v>
                </c:pt>
                <c:pt idx="1197">
                  <c:v>39.9</c:v>
                </c:pt>
                <c:pt idx="1198">
                  <c:v>39.933</c:v>
                </c:pt>
                <c:pt idx="1199">
                  <c:v>39.967000000000006</c:v>
                </c:pt>
                <c:pt idx="1200">
                  <c:v>40</c:v>
                </c:pt>
                <c:pt idx="1201">
                  <c:v>40.033000000000001</c:v>
                </c:pt>
                <c:pt idx="1202">
                  <c:v>40.067</c:v>
                </c:pt>
                <c:pt idx="1203">
                  <c:v>40.1</c:v>
                </c:pt>
                <c:pt idx="1204">
                  <c:v>40.133000000000003</c:v>
                </c:pt>
                <c:pt idx="1205">
                  <c:v>40.167000000000002</c:v>
                </c:pt>
                <c:pt idx="1206">
                  <c:v>40.200000000000003</c:v>
                </c:pt>
                <c:pt idx="1207">
                  <c:v>40.233000000000011</c:v>
                </c:pt>
                <c:pt idx="1208">
                  <c:v>40.267000000000003</c:v>
                </c:pt>
                <c:pt idx="1209">
                  <c:v>40.300000000000011</c:v>
                </c:pt>
                <c:pt idx="1210">
                  <c:v>40.333000000000006</c:v>
                </c:pt>
                <c:pt idx="1211">
                  <c:v>40.367000000000004</c:v>
                </c:pt>
                <c:pt idx="1212">
                  <c:v>40.4</c:v>
                </c:pt>
                <c:pt idx="1213">
                  <c:v>40.433</c:v>
                </c:pt>
                <c:pt idx="1214">
                  <c:v>40.467000000000006</c:v>
                </c:pt>
                <c:pt idx="1215">
                  <c:v>40.5</c:v>
                </c:pt>
                <c:pt idx="1216">
                  <c:v>40.533000000000001</c:v>
                </c:pt>
                <c:pt idx="1217">
                  <c:v>40.567</c:v>
                </c:pt>
                <c:pt idx="1218">
                  <c:v>40.6</c:v>
                </c:pt>
                <c:pt idx="1219">
                  <c:v>40.633000000000003</c:v>
                </c:pt>
                <c:pt idx="1220">
                  <c:v>40.667000000000002</c:v>
                </c:pt>
                <c:pt idx="1221">
                  <c:v>40.700000000000003</c:v>
                </c:pt>
                <c:pt idx="1222">
                  <c:v>40.733000000000011</c:v>
                </c:pt>
                <c:pt idx="1223">
                  <c:v>40.767000000000003</c:v>
                </c:pt>
                <c:pt idx="1224">
                  <c:v>40.800000000000011</c:v>
                </c:pt>
                <c:pt idx="1225">
                  <c:v>40.833000000000006</c:v>
                </c:pt>
                <c:pt idx="1226">
                  <c:v>40.867000000000004</c:v>
                </c:pt>
                <c:pt idx="1227">
                  <c:v>40.9</c:v>
                </c:pt>
                <c:pt idx="1228">
                  <c:v>40.933</c:v>
                </c:pt>
                <c:pt idx="1229">
                  <c:v>40.967000000000006</c:v>
                </c:pt>
                <c:pt idx="1230">
                  <c:v>41</c:v>
                </c:pt>
                <c:pt idx="1231">
                  <c:v>41.033000000000001</c:v>
                </c:pt>
                <c:pt idx="1232">
                  <c:v>41.067</c:v>
                </c:pt>
                <c:pt idx="1233">
                  <c:v>41.1</c:v>
                </c:pt>
                <c:pt idx="1234">
                  <c:v>41.133000000000003</c:v>
                </c:pt>
                <c:pt idx="1235">
                  <c:v>41.167000000000002</c:v>
                </c:pt>
                <c:pt idx="1236">
                  <c:v>41.2</c:v>
                </c:pt>
                <c:pt idx="1237">
                  <c:v>41.233000000000011</c:v>
                </c:pt>
                <c:pt idx="1238">
                  <c:v>41.267000000000003</c:v>
                </c:pt>
                <c:pt idx="1239">
                  <c:v>41.3</c:v>
                </c:pt>
                <c:pt idx="1240">
                  <c:v>41.333000000000006</c:v>
                </c:pt>
                <c:pt idx="1241">
                  <c:v>41.367000000000004</c:v>
                </c:pt>
                <c:pt idx="1242">
                  <c:v>41.4</c:v>
                </c:pt>
                <c:pt idx="1243">
                  <c:v>41.433</c:v>
                </c:pt>
                <c:pt idx="1244">
                  <c:v>41.467000000000006</c:v>
                </c:pt>
                <c:pt idx="1245">
                  <c:v>41.5</c:v>
                </c:pt>
                <c:pt idx="1246">
                  <c:v>41.533000000000001</c:v>
                </c:pt>
                <c:pt idx="1247">
                  <c:v>41.567</c:v>
                </c:pt>
                <c:pt idx="1248">
                  <c:v>41.6</c:v>
                </c:pt>
                <c:pt idx="1249">
                  <c:v>41.633000000000003</c:v>
                </c:pt>
                <c:pt idx="1250">
                  <c:v>41.667000000000002</c:v>
                </c:pt>
                <c:pt idx="1251">
                  <c:v>41.7</c:v>
                </c:pt>
                <c:pt idx="1252">
                  <c:v>41.733000000000011</c:v>
                </c:pt>
                <c:pt idx="1253">
                  <c:v>41.767000000000003</c:v>
                </c:pt>
                <c:pt idx="1254">
                  <c:v>41.8</c:v>
                </c:pt>
                <c:pt idx="1255">
                  <c:v>41.833000000000006</c:v>
                </c:pt>
                <c:pt idx="1256">
                  <c:v>41.867000000000004</c:v>
                </c:pt>
                <c:pt idx="1257">
                  <c:v>41.9</c:v>
                </c:pt>
                <c:pt idx="1258">
                  <c:v>41.933</c:v>
                </c:pt>
                <c:pt idx="1259">
                  <c:v>41.967000000000006</c:v>
                </c:pt>
                <c:pt idx="1260">
                  <c:v>42</c:v>
                </c:pt>
                <c:pt idx="1261">
                  <c:v>42.033000000000001</c:v>
                </c:pt>
                <c:pt idx="1262">
                  <c:v>42.067</c:v>
                </c:pt>
                <c:pt idx="1263">
                  <c:v>42.1</c:v>
                </c:pt>
                <c:pt idx="1264">
                  <c:v>42.133000000000003</c:v>
                </c:pt>
                <c:pt idx="1265">
                  <c:v>42.167000000000002</c:v>
                </c:pt>
                <c:pt idx="1266">
                  <c:v>42.2</c:v>
                </c:pt>
                <c:pt idx="1267">
                  <c:v>42.233000000000011</c:v>
                </c:pt>
                <c:pt idx="1268">
                  <c:v>42.267000000000003</c:v>
                </c:pt>
                <c:pt idx="1269">
                  <c:v>42.3</c:v>
                </c:pt>
                <c:pt idx="1270">
                  <c:v>42.333000000000006</c:v>
                </c:pt>
                <c:pt idx="1271">
                  <c:v>42.367000000000004</c:v>
                </c:pt>
                <c:pt idx="1272">
                  <c:v>42.4</c:v>
                </c:pt>
                <c:pt idx="1273">
                  <c:v>42.433</c:v>
                </c:pt>
                <c:pt idx="1274">
                  <c:v>42.467000000000006</c:v>
                </c:pt>
                <c:pt idx="1275">
                  <c:v>42.5</c:v>
                </c:pt>
                <c:pt idx="1276">
                  <c:v>42.533000000000001</c:v>
                </c:pt>
                <c:pt idx="1277">
                  <c:v>42.567</c:v>
                </c:pt>
                <c:pt idx="1278">
                  <c:v>42.6</c:v>
                </c:pt>
                <c:pt idx="1279">
                  <c:v>42.633000000000003</c:v>
                </c:pt>
                <c:pt idx="1280">
                  <c:v>42.667000000000002</c:v>
                </c:pt>
                <c:pt idx="1281">
                  <c:v>42.7</c:v>
                </c:pt>
                <c:pt idx="1282">
                  <c:v>42.733000000000011</c:v>
                </c:pt>
                <c:pt idx="1283">
                  <c:v>42.767000000000003</c:v>
                </c:pt>
                <c:pt idx="1284">
                  <c:v>42.8</c:v>
                </c:pt>
                <c:pt idx="1285">
                  <c:v>42.833000000000006</c:v>
                </c:pt>
                <c:pt idx="1286">
                  <c:v>42.867000000000004</c:v>
                </c:pt>
                <c:pt idx="1287">
                  <c:v>42.9</c:v>
                </c:pt>
                <c:pt idx="1288">
                  <c:v>42.933</c:v>
                </c:pt>
                <c:pt idx="1289">
                  <c:v>42.967000000000006</c:v>
                </c:pt>
                <c:pt idx="1290">
                  <c:v>43</c:v>
                </c:pt>
                <c:pt idx="1291">
                  <c:v>43.033000000000001</c:v>
                </c:pt>
                <c:pt idx="1292">
                  <c:v>43.067</c:v>
                </c:pt>
                <c:pt idx="1293">
                  <c:v>43.1</c:v>
                </c:pt>
                <c:pt idx="1294">
                  <c:v>43.133000000000003</c:v>
                </c:pt>
                <c:pt idx="1295">
                  <c:v>43.167000000000002</c:v>
                </c:pt>
                <c:pt idx="1296">
                  <c:v>43.2</c:v>
                </c:pt>
                <c:pt idx="1297">
                  <c:v>43.233000000000011</c:v>
                </c:pt>
                <c:pt idx="1298">
                  <c:v>43.267000000000003</c:v>
                </c:pt>
                <c:pt idx="1299">
                  <c:v>43.3</c:v>
                </c:pt>
                <c:pt idx="1300">
                  <c:v>43.333000000000006</c:v>
                </c:pt>
                <c:pt idx="1301">
                  <c:v>43.367000000000004</c:v>
                </c:pt>
                <c:pt idx="1302">
                  <c:v>43.4</c:v>
                </c:pt>
                <c:pt idx="1303">
                  <c:v>43.433</c:v>
                </c:pt>
                <c:pt idx="1304">
                  <c:v>43.467000000000006</c:v>
                </c:pt>
                <c:pt idx="1305">
                  <c:v>43.5</c:v>
                </c:pt>
                <c:pt idx="1306">
                  <c:v>43.533000000000001</c:v>
                </c:pt>
                <c:pt idx="1307">
                  <c:v>43.567</c:v>
                </c:pt>
                <c:pt idx="1308">
                  <c:v>43.6</c:v>
                </c:pt>
                <c:pt idx="1309">
                  <c:v>43.633000000000003</c:v>
                </c:pt>
                <c:pt idx="1310">
                  <c:v>43.667000000000002</c:v>
                </c:pt>
                <c:pt idx="1311">
                  <c:v>43.7</c:v>
                </c:pt>
                <c:pt idx="1312">
                  <c:v>43.733000000000011</c:v>
                </c:pt>
                <c:pt idx="1313">
                  <c:v>43.767000000000003</c:v>
                </c:pt>
                <c:pt idx="1314">
                  <c:v>43.8</c:v>
                </c:pt>
                <c:pt idx="1315">
                  <c:v>43.833000000000006</c:v>
                </c:pt>
                <c:pt idx="1316">
                  <c:v>43.867000000000004</c:v>
                </c:pt>
                <c:pt idx="1317">
                  <c:v>43.9</c:v>
                </c:pt>
                <c:pt idx="1318">
                  <c:v>43.933</c:v>
                </c:pt>
                <c:pt idx="1319">
                  <c:v>43.967000000000006</c:v>
                </c:pt>
                <c:pt idx="1320">
                  <c:v>44</c:v>
                </c:pt>
                <c:pt idx="1321">
                  <c:v>44.033000000000001</c:v>
                </c:pt>
                <c:pt idx="1322">
                  <c:v>44.067</c:v>
                </c:pt>
                <c:pt idx="1323">
                  <c:v>44.1</c:v>
                </c:pt>
                <c:pt idx="1324">
                  <c:v>44.133000000000003</c:v>
                </c:pt>
                <c:pt idx="1325">
                  <c:v>44.167000000000002</c:v>
                </c:pt>
                <c:pt idx="1326">
                  <c:v>44.2</c:v>
                </c:pt>
                <c:pt idx="1327">
                  <c:v>44.233000000000011</c:v>
                </c:pt>
                <c:pt idx="1328">
                  <c:v>44.267000000000003</c:v>
                </c:pt>
                <c:pt idx="1329">
                  <c:v>44.3</c:v>
                </c:pt>
                <c:pt idx="1330">
                  <c:v>44.333000000000006</c:v>
                </c:pt>
                <c:pt idx="1331">
                  <c:v>44.367000000000004</c:v>
                </c:pt>
                <c:pt idx="1332">
                  <c:v>44.4</c:v>
                </c:pt>
                <c:pt idx="1333">
                  <c:v>44.433</c:v>
                </c:pt>
                <c:pt idx="1334">
                  <c:v>44.467000000000006</c:v>
                </c:pt>
                <c:pt idx="1335">
                  <c:v>44.5</c:v>
                </c:pt>
                <c:pt idx="1336">
                  <c:v>44.533000000000001</c:v>
                </c:pt>
                <c:pt idx="1337">
                  <c:v>44.567</c:v>
                </c:pt>
                <c:pt idx="1338">
                  <c:v>44.6</c:v>
                </c:pt>
                <c:pt idx="1339">
                  <c:v>44.633000000000003</c:v>
                </c:pt>
                <c:pt idx="1340">
                  <c:v>44.667000000000002</c:v>
                </c:pt>
                <c:pt idx="1341">
                  <c:v>44.7</c:v>
                </c:pt>
                <c:pt idx="1342">
                  <c:v>44.733000000000011</c:v>
                </c:pt>
                <c:pt idx="1343">
                  <c:v>44.767000000000003</c:v>
                </c:pt>
                <c:pt idx="1344">
                  <c:v>44.8</c:v>
                </c:pt>
                <c:pt idx="1345">
                  <c:v>44.833000000000006</c:v>
                </c:pt>
                <c:pt idx="1346">
                  <c:v>44.867000000000004</c:v>
                </c:pt>
                <c:pt idx="1347">
                  <c:v>44.9</c:v>
                </c:pt>
                <c:pt idx="1348">
                  <c:v>44.933</c:v>
                </c:pt>
                <c:pt idx="1349">
                  <c:v>44.967000000000006</c:v>
                </c:pt>
                <c:pt idx="1350">
                  <c:v>45</c:v>
                </c:pt>
                <c:pt idx="1351">
                  <c:v>45.033000000000001</c:v>
                </c:pt>
                <c:pt idx="1352">
                  <c:v>45.067</c:v>
                </c:pt>
                <c:pt idx="1353">
                  <c:v>45.1</c:v>
                </c:pt>
                <c:pt idx="1354">
                  <c:v>45.133000000000003</c:v>
                </c:pt>
                <c:pt idx="1355">
                  <c:v>45.167000000000002</c:v>
                </c:pt>
                <c:pt idx="1356">
                  <c:v>45.2</c:v>
                </c:pt>
                <c:pt idx="1357">
                  <c:v>45.233000000000011</c:v>
                </c:pt>
                <c:pt idx="1358">
                  <c:v>45.267000000000003</c:v>
                </c:pt>
                <c:pt idx="1359">
                  <c:v>45.3</c:v>
                </c:pt>
                <c:pt idx="1360">
                  <c:v>45.333000000000006</c:v>
                </c:pt>
                <c:pt idx="1361">
                  <c:v>45.367000000000004</c:v>
                </c:pt>
                <c:pt idx="1362">
                  <c:v>45.4</c:v>
                </c:pt>
                <c:pt idx="1363">
                  <c:v>45.433</c:v>
                </c:pt>
                <c:pt idx="1364">
                  <c:v>45.467000000000006</c:v>
                </c:pt>
                <c:pt idx="1365">
                  <c:v>45.5</c:v>
                </c:pt>
                <c:pt idx="1366">
                  <c:v>45.533000000000001</c:v>
                </c:pt>
                <c:pt idx="1367">
                  <c:v>45.567</c:v>
                </c:pt>
                <c:pt idx="1368">
                  <c:v>45.6</c:v>
                </c:pt>
                <c:pt idx="1369">
                  <c:v>45.633000000000003</c:v>
                </c:pt>
                <c:pt idx="1370">
                  <c:v>45.667000000000002</c:v>
                </c:pt>
                <c:pt idx="1371">
                  <c:v>45.7</c:v>
                </c:pt>
                <c:pt idx="1372">
                  <c:v>45.733000000000011</c:v>
                </c:pt>
                <c:pt idx="1373">
                  <c:v>45.767000000000003</c:v>
                </c:pt>
                <c:pt idx="1374">
                  <c:v>45.8</c:v>
                </c:pt>
                <c:pt idx="1375">
                  <c:v>45.833000000000006</c:v>
                </c:pt>
                <c:pt idx="1376">
                  <c:v>45.867000000000004</c:v>
                </c:pt>
                <c:pt idx="1377">
                  <c:v>45.9</c:v>
                </c:pt>
                <c:pt idx="1378">
                  <c:v>45.933</c:v>
                </c:pt>
                <c:pt idx="1379">
                  <c:v>45.967000000000006</c:v>
                </c:pt>
                <c:pt idx="1380">
                  <c:v>46</c:v>
                </c:pt>
                <c:pt idx="1381">
                  <c:v>46.033000000000001</c:v>
                </c:pt>
                <c:pt idx="1382">
                  <c:v>46.067</c:v>
                </c:pt>
                <c:pt idx="1383">
                  <c:v>46.1</c:v>
                </c:pt>
                <c:pt idx="1384">
                  <c:v>46.133000000000003</c:v>
                </c:pt>
                <c:pt idx="1385">
                  <c:v>46.167000000000002</c:v>
                </c:pt>
                <c:pt idx="1386">
                  <c:v>46.2</c:v>
                </c:pt>
                <c:pt idx="1387">
                  <c:v>46.233000000000011</c:v>
                </c:pt>
                <c:pt idx="1388">
                  <c:v>46.267000000000003</c:v>
                </c:pt>
                <c:pt idx="1389">
                  <c:v>46.3</c:v>
                </c:pt>
                <c:pt idx="1390">
                  <c:v>46.333000000000006</c:v>
                </c:pt>
                <c:pt idx="1391">
                  <c:v>46.367000000000004</c:v>
                </c:pt>
                <c:pt idx="1392">
                  <c:v>46.4</c:v>
                </c:pt>
                <c:pt idx="1393">
                  <c:v>46.433</c:v>
                </c:pt>
                <c:pt idx="1394">
                  <c:v>46.467000000000006</c:v>
                </c:pt>
                <c:pt idx="1395">
                  <c:v>46.5</c:v>
                </c:pt>
                <c:pt idx="1396">
                  <c:v>46.533000000000001</c:v>
                </c:pt>
                <c:pt idx="1397">
                  <c:v>#N/A</c:v>
                </c:pt>
              </c:numCache>
            </c:numRef>
          </c:xVal>
          <c:yVal>
            <c:numRef>
              <c:f>'Process data log'!$C$8:$C$2000</c:f>
              <c:numCache>
                <c:formatCode>General</c:formatCode>
                <c:ptCount val="1993"/>
                <c:pt idx="0">
                  <c:v>26.5</c:v>
                </c:pt>
                <c:pt idx="1">
                  <c:v>26.6</c:v>
                </c:pt>
                <c:pt idx="2">
                  <c:v>24.6</c:v>
                </c:pt>
                <c:pt idx="3">
                  <c:v>23.3</c:v>
                </c:pt>
                <c:pt idx="4">
                  <c:v>22.6</c:v>
                </c:pt>
                <c:pt idx="5">
                  <c:v>21.9</c:v>
                </c:pt>
                <c:pt idx="6">
                  <c:v>21.4</c:v>
                </c:pt>
                <c:pt idx="7">
                  <c:v>21.2</c:v>
                </c:pt>
                <c:pt idx="8">
                  <c:v>20.9</c:v>
                </c:pt>
                <c:pt idx="9">
                  <c:v>20.6</c:v>
                </c:pt>
                <c:pt idx="10">
                  <c:v>20.5</c:v>
                </c:pt>
                <c:pt idx="11">
                  <c:v>20.3</c:v>
                </c:pt>
                <c:pt idx="12">
                  <c:v>20.3</c:v>
                </c:pt>
                <c:pt idx="13">
                  <c:v>19.7</c:v>
                </c:pt>
                <c:pt idx="14">
                  <c:v>19.3</c:v>
                </c:pt>
                <c:pt idx="15">
                  <c:v>18.5</c:v>
                </c:pt>
                <c:pt idx="16">
                  <c:v>18</c:v>
                </c:pt>
                <c:pt idx="17">
                  <c:v>17.2</c:v>
                </c:pt>
                <c:pt idx="18">
                  <c:v>16.600000000000001</c:v>
                </c:pt>
                <c:pt idx="19">
                  <c:v>15.7</c:v>
                </c:pt>
                <c:pt idx="20">
                  <c:v>14.9</c:v>
                </c:pt>
                <c:pt idx="21">
                  <c:v>14</c:v>
                </c:pt>
                <c:pt idx="22">
                  <c:v>13.2</c:v>
                </c:pt>
                <c:pt idx="23">
                  <c:v>12.4</c:v>
                </c:pt>
                <c:pt idx="24">
                  <c:v>11.6</c:v>
                </c:pt>
                <c:pt idx="25">
                  <c:v>10.8</c:v>
                </c:pt>
                <c:pt idx="26">
                  <c:v>10</c:v>
                </c:pt>
                <c:pt idx="27">
                  <c:v>9.1</c:v>
                </c:pt>
                <c:pt idx="28">
                  <c:v>8.3000000000000007</c:v>
                </c:pt>
                <c:pt idx="29">
                  <c:v>7.4</c:v>
                </c:pt>
                <c:pt idx="30">
                  <c:v>6.6</c:v>
                </c:pt>
                <c:pt idx="31">
                  <c:v>5.9</c:v>
                </c:pt>
                <c:pt idx="32">
                  <c:v>5</c:v>
                </c:pt>
                <c:pt idx="33">
                  <c:v>4.2</c:v>
                </c:pt>
                <c:pt idx="34">
                  <c:v>3.4</c:v>
                </c:pt>
                <c:pt idx="35">
                  <c:v>2.7</c:v>
                </c:pt>
                <c:pt idx="36">
                  <c:v>1.8</c:v>
                </c:pt>
                <c:pt idx="37">
                  <c:v>1.1000000000000001</c:v>
                </c:pt>
                <c:pt idx="38">
                  <c:v>0.2</c:v>
                </c:pt>
                <c:pt idx="39">
                  <c:v>-0.30000000000000004</c:v>
                </c:pt>
                <c:pt idx="40">
                  <c:v>-1.2</c:v>
                </c:pt>
                <c:pt idx="41">
                  <c:v>-2</c:v>
                </c:pt>
                <c:pt idx="42">
                  <c:v>-3</c:v>
                </c:pt>
                <c:pt idx="43">
                  <c:v>-4</c:v>
                </c:pt>
                <c:pt idx="44">
                  <c:v>-5</c:v>
                </c:pt>
                <c:pt idx="45">
                  <c:v>-5.9</c:v>
                </c:pt>
                <c:pt idx="46">
                  <c:v>-6.9</c:v>
                </c:pt>
                <c:pt idx="47">
                  <c:v>-7.9</c:v>
                </c:pt>
                <c:pt idx="48">
                  <c:v>-8.7000000000000011</c:v>
                </c:pt>
                <c:pt idx="49">
                  <c:v>-9.5</c:v>
                </c:pt>
                <c:pt idx="50">
                  <c:v>-10.3</c:v>
                </c:pt>
                <c:pt idx="51">
                  <c:v>-10.6</c:v>
                </c:pt>
                <c:pt idx="52">
                  <c:v>-11</c:v>
                </c:pt>
                <c:pt idx="53">
                  <c:v>-11.3</c:v>
                </c:pt>
                <c:pt idx="54">
                  <c:v>-11.6</c:v>
                </c:pt>
                <c:pt idx="55">
                  <c:v>-11.9</c:v>
                </c:pt>
                <c:pt idx="56">
                  <c:v>-1.4</c:v>
                </c:pt>
                <c:pt idx="57">
                  <c:v>-1.7</c:v>
                </c:pt>
                <c:pt idx="58">
                  <c:v>-2.4</c:v>
                </c:pt>
                <c:pt idx="59">
                  <c:v>-3.3</c:v>
                </c:pt>
                <c:pt idx="60">
                  <c:v>-4.3</c:v>
                </c:pt>
                <c:pt idx="61">
                  <c:v>-5.5</c:v>
                </c:pt>
                <c:pt idx="62">
                  <c:v>-7.9</c:v>
                </c:pt>
                <c:pt idx="63">
                  <c:v>-14.6</c:v>
                </c:pt>
                <c:pt idx="64">
                  <c:v>-18.899999999999999</c:v>
                </c:pt>
                <c:pt idx="65">
                  <c:v>-21.6</c:v>
                </c:pt>
                <c:pt idx="66">
                  <c:v>-23.5</c:v>
                </c:pt>
                <c:pt idx="67">
                  <c:v>-25.2</c:v>
                </c:pt>
                <c:pt idx="68">
                  <c:v>-26.7</c:v>
                </c:pt>
                <c:pt idx="69">
                  <c:v>-28</c:v>
                </c:pt>
                <c:pt idx="70">
                  <c:v>-29.2</c:v>
                </c:pt>
                <c:pt idx="71">
                  <c:v>-30.4</c:v>
                </c:pt>
                <c:pt idx="72">
                  <c:v>-31.4</c:v>
                </c:pt>
                <c:pt idx="73">
                  <c:v>-32.300000000000011</c:v>
                </c:pt>
                <c:pt idx="74">
                  <c:v>-33.200000000000003</c:v>
                </c:pt>
                <c:pt idx="75">
                  <c:v>-34.1</c:v>
                </c:pt>
                <c:pt idx="76">
                  <c:v>-34.700000000000003</c:v>
                </c:pt>
                <c:pt idx="77">
                  <c:v>-35.300000000000011</c:v>
                </c:pt>
                <c:pt idx="78">
                  <c:v>-35.9</c:v>
                </c:pt>
                <c:pt idx="79">
                  <c:v>-36.5</c:v>
                </c:pt>
                <c:pt idx="80">
                  <c:v>-37</c:v>
                </c:pt>
                <c:pt idx="81">
                  <c:v>-37.5</c:v>
                </c:pt>
                <c:pt idx="82">
                  <c:v>-38</c:v>
                </c:pt>
                <c:pt idx="83">
                  <c:v>-38.5</c:v>
                </c:pt>
                <c:pt idx="84">
                  <c:v>-38.800000000000011</c:v>
                </c:pt>
                <c:pt idx="85">
                  <c:v>-39.200000000000003</c:v>
                </c:pt>
                <c:pt idx="86">
                  <c:v>-39.700000000000003</c:v>
                </c:pt>
                <c:pt idx="87">
                  <c:v>-40</c:v>
                </c:pt>
                <c:pt idx="88">
                  <c:v>-40.4</c:v>
                </c:pt>
                <c:pt idx="89">
                  <c:v>-40.6</c:v>
                </c:pt>
                <c:pt idx="90">
                  <c:v>-41</c:v>
                </c:pt>
                <c:pt idx="91">
                  <c:v>-41.2</c:v>
                </c:pt>
                <c:pt idx="92">
                  <c:v>-41.4</c:v>
                </c:pt>
                <c:pt idx="93">
                  <c:v>-41.8</c:v>
                </c:pt>
                <c:pt idx="94">
                  <c:v>-41.9</c:v>
                </c:pt>
                <c:pt idx="95">
                  <c:v>-42.2</c:v>
                </c:pt>
                <c:pt idx="96">
                  <c:v>-42.4</c:v>
                </c:pt>
                <c:pt idx="97">
                  <c:v>-42.7</c:v>
                </c:pt>
                <c:pt idx="98">
                  <c:v>-42.8</c:v>
                </c:pt>
                <c:pt idx="99">
                  <c:v>-43</c:v>
                </c:pt>
                <c:pt idx="100">
                  <c:v>-43.1</c:v>
                </c:pt>
                <c:pt idx="101">
                  <c:v>-43.2</c:v>
                </c:pt>
                <c:pt idx="102">
                  <c:v>-43.4</c:v>
                </c:pt>
                <c:pt idx="103">
                  <c:v>-43.6</c:v>
                </c:pt>
                <c:pt idx="104">
                  <c:v>-43.7</c:v>
                </c:pt>
                <c:pt idx="105">
                  <c:v>-43.7</c:v>
                </c:pt>
                <c:pt idx="106">
                  <c:v>-43.9</c:v>
                </c:pt>
                <c:pt idx="107">
                  <c:v>-44</c:v>
                </c:pt>
                <c:pt idx="108">
                  <c:v>-44.3</c:v>
                </c:pt>
                <c:pt idx="109">
                  <c:v>-44.4</c:v>
                </c:pt>
                <c:pt idx="110">
                  <c:v>-44.5</c:v>
                </c:pt>
                <c:pt idx="111">
                  <c:v>-44.5</c:v>
                </c:pt>
                <c:pt idx="112">
                  <c:v>-44.6</c:v>
                </c:pt>
                <c:pt idx="113">
                  <c:v>-44.8</c:v>
                </c:pt>
                <c:pt idx="114">
                  <c:v>-44.8</c:v>
                </c:pt>
                <c:pt idx="115">
                  <c:v>-44.9</c:v>
                </c:pt>
                <c:pt idx="116">
                  <c:v>-45</c:v>
                </c:pt>
                <c:pt idx="117">
                  <c:v>-45.1</c:v>
                </c:pt>
                <c:pt idx="118">
                  <c:v>-45.1</c:v>
                </c:pt>
                <c:pt idx="119">
                  <c:v>-45.2</c:v>
                </c:pt>
                <c:pt idx="120">
                  <c:v>-45.3</c:v>
                </c:pt>
                <c:pt idx="121">
                  <c:v>-45.3</c:v>
                </c:pt>
                <c:pt idx="122">
                  <c:v>-45.4</c:v>
                </c:pt>
                <c:pt idx="123">
                  <c:v>-45.4</c:v>
                </c:pt>
                <c:pt idx="124">
                  <c:v>-45.5</c:v>
                </c:pt>
                <c:pt idx="125">
                  <c:v>-45.8</c:v>
                </c:pt>
                <c:pt idx="126">
                  <c:v>-45.4</c:v>
                </c:pt>
                <c:pt idx="127">
                  <c:v>-45.5</c:v>
                </c:pt>
                <c:pt idx="128">
                  <c:v>-45.6</c:v>
                </c:pt>
                <c:pt idx="129">
                  <c:v>-45.9</c:v>
                </c:pt>
                <c:pt idx="130">
                  <c:v>-45.9</c:v>
                </c:pt>
                <c:pt idx="131">
                  <c:v>-45.9</c:v>
                </c:pt>
                <c:pt idx="132">
                  <c:v>-45.9</c:v>
                </c:pt>
                <c:pt idx="133">
                  <c:v>-46.1</c:v>
                </c:pt>
                <c:pt idx="134">
                  <c:v>-46.1</c:v>
                </c:pt>
                <c:pt idx="135">
                  <c:v>-46.2</c:v>
                </c:pt>
                <c:pt idx="136">
                  <c:v>-46.3</c:v>
                </c:pt>
                <c:pt idx="137">
                  <c:v>-46.3</c:v>
                </c:pt>
                <c:pt idx="138">
                  <c:v>-46.4</c:v>
                </c:pt>
                <c:pt idx="139">
                  <c:v>-46.3</c:v>
                </c:pt>
                <c:pt idx="140">
                  <c:v>-46.4</c:v>
                </c:pt>
                <c:pt idx="141">
                  <c:v>-46.4</c:v>
                </c:pt>
                <c:pt idx="142">
                  <c:v>-46.6</c:v>
                </c:pt>
                <c:pt idx="143">
                  <c:v>-46.6</c:v>
                </c:pt>
                <c:pt idx="144">
                  <c:v>-46.5</c:v>
                </c:pt>
                <c:pt idx="145">
                  <c:v>-46.6</c:v>
                </c:pt>
                <c:pt idx="146">
                  <c:v>-46.5</c:v>
                </c:pt>
                <c:pt idx="147">
                  <c:v>-46.5</c:v>
                </c:pt>
                <c:pt idx="148">
                  <c:v>-46.6</c:v>
                </c:pt>
                <c:pt idx="149">
                  <c:v>-46.6</c:v>
                </c:pt>
                <c:pt idx="150">
                  <c:v>-46.6</c:v>
                </c:pt>
                <c:pt idx="151">
                  <c:v>-46.7</c:v>
                </c:pt>
                <c:pt idx="152">
                  <c:v>-46.6</c:v>
                </c:pt>
                <c:pt idx="153">
                  <c:v>-46.8</c:v>
                </c:pt>
                <c:pt idx="154">
                  <c:v>-46.8</c:v>
                </c:pt>
                <c:pt idx="155">
                  <c:v>-46.7</c:v>
                </c:pt>
                <c:pt idx="156">
                  <c:v>-46.8</c:v>
                </c:pt>
                <c:pt idx="157">
                  <c:v>-46.7</c:v>
                </c:pt>
                <c:pt idx="158">
                  <c:v>-46.8</c:v>
                </c:pt>
                <c:pt idx="159">
                  <c:v>-46.8</c:v>
                </c:pt>
                <c:pt idx="160">
                  <c:v>-46.8</c:v>
                </c:pt>
                <c:pt idx="161">
                  <c:v>-46.8</c:v>
                </c:pt>
                <c:pt idx="162">
                  <c:v>-46.9</c:v>
                </c:pt>
                <c:pt idx="163">
                  <c:v>-46.7</c:v>
                </c:pt>
                <c:pt idx="164">
                  <c:v>-46.7</c:v>
                </c:pt>
                <c:pt idx="165">
                  <c:v>-46.5</c:v>
                </c:pt>
                <c:pt idx="166">
                  <c:v>-46.4</c:v>
                </c:pt>
                <c:pt idx="167">
                  <c:v>-46.2</c:v>
                </c:pt>
                <c:pt idx="168">
                  <c:v>-46</c:v>
                </c:pt>
                <c:pt idx="169">
                  <c:v>-45.5</c:v>
                </c:pt>
                <c:pt idx="170">
                  <c:v>-45.3</c:v>
                </c:pt>
                <c:pt idx="171">
                  <c:v>-45</c:v>
                </c:pt>
                <c:pt idx="172">
                  <c:v>-44.7</c:v>
                </c:pt>
                <c:pt idx="173">
                  <c:v>-44.4</c:v>
                </c:pt>
                <c:pt idx="174">
                  <c:v>-44.2</c:v>
                </c:pt>
                <c:pt idx="175">
                  <c:v>-43.8</c:v>
                </c:pt>
                <c:pt idx="176">
                  <c:v>-43.4</c:v>
                </c:pt>
                <c:pt idx="177">
                  <c:v>-43.2</c:v>
                </c:pt>
                <c:pt idx="178">
                  <c:v>-42.9</c:v>
                </c:pt>
                <c:pt idx="179">
                  <c:v>-42.4</c:v>
                </c:pt>
                <c:pt idx="180">
                  <c:v>-42</c:v>
                </c:pt>
                <c:pt idx="181">
                  <c:v>-41.8</c:v>
                </c:pt>
                <c:pt idx="182">
                  <c:v>-41.3</c:v>
                </c:pt>
                <c:pt idx="183">
                  <c:v>-41.1</c:v>
                </c:pt>
                <c:pt idx="184">
                  <c:v>-40.6</c:v>
                </c:pt>
                <c:pt idx="185">
                  <c:v>-40.200000000000003</c:v>
                </c:pt>
                <c:pt idx="186">
                  <c:v>-39.9</c:v>
                </c:pt>
                <c:pt idx="187">
                  <c:v>-39.700000000000003</c:v>
                </c:pt>
                <c:pt idx="188">
                  <c:v>-38.9</c:v>
                </c:pt>
                <c:pt idx="189">
                  <c:v>-38.9</c:v>
                </c:pt>
                <c:pt idx="190">
                  <c:v>-38.300000000000011</c:v>
                </c:pt>
                <c:pt idx="191">
                  <c:v>-38.1</c:v>
                </c:pt>
                <c:pt idx="192">
                  <c:v>-37.6</c:v>
                </c:pt>
                <c:pt idx="193">
                  <c:v>-37.4</c:v>
                </c:pt>
                <c:pt idx="194">
                  <c:v>-36.800000000000011</c:v>
                </c:pt>
                <c:pt idx="195">
                  <c:v>-36.6</c:v>
                </c:pt>
                <c:pt idx="196">
                  <c:v>-36.200000000000003</c:v>
                </c:pt>
                <c:pt idx="197">
                  <c:v>-35.800000000000011</c:v>
                </c:pt>
                <c:pt idx="198">
                  <c:v>-35.5</c:v>
                </c:pt>
                <c:pt idx="199">
                  <c:v>-35.1</c:v>
                </c:pt>
                <c:pt idx="200">
                  <c:v>-34.800000000000011</c:v>
                </c:pt>
                <c:pt idx="201">
                  <c:v>-34.300000000000011</c:v>
                </c:pt>
                <c:pt idx="202">
                  <c:v>-34.1</c:v>
                </c:pt>
                <c:pt idx="203">
                  <c:v>-33.5</c:v>
                </c:pt>
                <c:pt idx="204">
                  <c:v>-33.300000000000011</c:v>
                </c:pt>
                <c:pt idx="205">
                  <c:v>-32.800000000000011</c:v>
                </c:pt>
                <c:pt idx="206">
                  <c:v>-32.5</c:v>
                </c:pt>
                <c:pt idx="207">
                  <c:v>-32</c:v>
                </c:pt>
                <c:pt idx="208">
                  <c:v>-31.7</c:v>
                </c:pt>
                <c:pt idx="209">
                  <c:v>-31.1</c:v>
                </c:pt>
                <c:pt idx="210">
                  <c:v>-31</c:v>
                </c:pt>
                <c:pt idx="211">
                  <c:v>-30.4</c:v>
                </c:pt>
                <c:pt idx="212">
                  <c:v>-30.2</c:v>
                </c:pt>
                <c:pt idx="213">
                  <c:v>-29.9</c:v>
                </c:pt>
                <c:pt idx="214">
                  <c:v>-29.4</c:v>
                </c:pt>
                <c:pt idx="215">
                  <c:v>-29.1</c:v>
                </c:pt>
                <c:pt idx="216">
                  <c:v>-28.6</c:v>
                </c:pt>
                <c:pt idx="217">
                  <c:v>-28.4</c:v>
                </c:pt>
                <c:pt idx="218">
                  <c:v>-27.9</c:v>
                </c:pt>
                <c:pt idx="219">
                  <c:v>-27.5</c:v>
                </c:pt>
                <c:pt idx="220">
                  <c:v>-27</c:v>
                </c:pt>
                <c:pt idx="221">
                  <c:v>-26.8</c:v>
                </c:pt>
                <c:pt idx="222">
                  <c:v>-26.2</c:v>
                </c:pt>
                <c:pt idx="223">
                  <c:v>-26</c:v>
                </c:pt>
                <c:pt idx="224">
                  <c:v>-25.5</c:v>
                </c:pt>
                <c:pt idx="225">
                  <c:v>-25.3</c:v>
                </c:pt>
                <c:pt idx="226">
                  <c:v>-24.7</c:v>
                </c:pt>
                <c:pt idx="227">
                  <c:v>-24.5</c:v>
                </c:pt>
                <c:pt idx="228">
                  <c:v>-24.1</c:v>
                </c:pt>
                <c:pt idx="229">
                  <c:v>-23.7</c:v>
                </c:pt>
                <c:pt idx="230">
                  <c:v>-23.2</c:v>
                </c:pt>
                <c:pt idx="231">
                  <c:v>-22.9</c:v>
                </c:pt>
                <c:pt idx="232">
                  <c:v>-22.5</c:v>
                </c:pt>
                <c:pt idx="233">
                  <c:v>-22.2</c:v>
                </c:pt>
                <c:pt idx="234">
                  <c:v>-21.9</c:v>
                </c:pt>
                <c:pt idx="235">
                  <c:v>-21.3</c:v>
                </c:pt>
                <c:pt idx="236">
                  <c:v>-21.1</c:v>
                </c:pt>
                <c:pt idx="237">
                  <c:v>-20.5</c:v>
                </c:pt>
                <c:pt idx="238">
                  <c:v>-20.399999999999999</c:v>
                </c:pt>
                <c:pt idx="239">
                  <c:v>-19.8</c:v>
                </c:pt>
                <c:pt idx="240">
                  <c:v>-19.600000000000001</c:v>
                </c:pt>
                <c:pt idx="241">
                  <c:v>-19.2</c:v>
                </c:pt>
                <c:pt idx="242">
                  <c:v>-18.600000000000001</c:v>
                </c:pt>
                <c:pt idx="243">
                  <c:v>-18.399999999999999</c:v>
                </c:pt>
                <c:pt idx="244">
                  <c:v>-18</c:v>
                </c:pt>
                <c:pt idx="245">
                  <c:v>-17.7</c:v>
                </c:pt>
                <c:pt idx="246">
                  <c:v>-17.2</c:v>
                </c:pt>
                <c:pt idx="247">
                  <c:v>-16.899999999999999</c:v>
                </c:pt>
                <c:pt idx="248">
                  <c:v>-16.600000000000001</c:v>
                </c:pt>
                <c:pt idx="249">
                  <c:v>-16.2</c:v>
                </c:pt>
                <c:pt idx="250">
                  <c:v>-15.7</c:v>
                </c:pt>
                <c:pt idx="251">
                  <c:v>-15.4</c:v>
                </c:pt>
                <c:pt idx="252">
                  <c:v>-14.9</c:v>
                </c:pt>
                <c:pt idx="253">
                  <c:v>-14.7</c:v>
                </c:pt>
                <c:pt idx="254">
                  <c:v>-14.1</c:v>
                </c:pt>
                <c:pt idx="255">
                  <c:v>-14</c:v>
                </c:pt>
                <c:pt idx="256">
                  <c:v>-13.5</c:v>
                </c:pt>
                <c:pt idx="257">
                  <c:v>-13.2</c:v>
                </c:pt>
                <c:pt idx="258">
                  <c:v>-12.8</c:v>
                </c:pt>
                <c:pt idx="259">
                  <c:v>-12.4</c:v>
                </c:pt>
                <c:pt idx="260">
                  <c:v>-12.1</c:v>
                </c:pt>
                <c:pt idx="261">
                  <c:v>-11.5</c:v>
                </c:pt>
                <c:pt idx="262">
                  <c:v>-11.3</c:v>
                </c:pt>
                <c:pt idx="263">
                  <c:v>-11</c:v>
                </c:pt>
                <c:pt idx="264">
                  <c:v>-10.8</c:v>
                </c:pt>
                <c:pt idx="265">
                  <c:v>-10.7</c:v>
                </c:pt>
                <c:pt idx="266">
                  <c:v>-10.6</c:v>
                </c:pt>
                <c:pt idx="267">
                  <c:v>-10.5</c:v>
                </c:pt>
                <c:pt idx="268">
                  <c:v>-10.5</c:v>
                </c:pt>
                <c:pt idx="269">
                  <c:v>-10.4</c:v>
                </c:pt>
                <c:pt idx="270">
                  <c:v>-10.200000000000001</c:v>
                </c:pt>
                <c:pt idx="271">
                  <c:v>-10.200000000000001</c:v>
                </c:pt>
                <c:pt idx="272">
                  <c:v>-10.200000000000001</c:v>
                </c:pt>
                <c:pt idx="273">
                  <c:v>-10.200000000000001</c:v>
                </c:pt>
                <c:pt idx="274">
                  <c:v>-10.3</c:v>
                </c:pt>
                <c:pt idx="275">
                  <c:v>-10</c:v>
                </c:pt>
                <c:pt idx="276">
                  <c:v>-10.1</c:v>
                </c:pt>
                <c:pt idx="277">
                  <c:v>-10.200000000000001</c:v>
                </c:pt>
                <c:pt idx="278">
                  <c:v>-10</c:v>
                </c:pt>
                <c:pt idx="279">
                  <c:v>-10</c:v>
                </c:pt>
                <c:pt idx="280">
                  <c:v>-10.1</c:v>
                </c:pt>
                <c:pt idx="281">
                  <c:v>-9.9</c:v>
                </c:pt>
                <c:pt idx="282">
                  <c:v>-9.9</c:v>
                </c:pt>
                <c:pt idx="283">
                  <c:v>-10.1</c:v>
                </c:pt>
                <c:pt idx="284">
                  <c:v>-10</c:v>
                </c:pt>
                <c:pt idx="285">
                  <c:v>-9.9</c:v>
                </c:pt>
                <c:pt idx="286">
                  <c:v>-10</c:v>
                </c:pt>
                <c:pt idx="287">
                  <c:v>-9.9</c:v>
                </c:pt>
                <c:pt idx="288">
                  <c:v>-9.7000000000000011</c:v>
                </c:pt>
                <c:pt idx="289">
                  <c:v>-9.8000000000000007</c:v>
                </c:pt>
                <c:pt idx="290">
                  <c:v>-10</c:v>
                </c:pt>
                <c:pt idx="291">
                  <c:v>-9.8000000000000007</c:v>
                </c:pt>
                <c:pt idx="292">
                  <c:v>-9.8000000000000007</c:v>
                </c:pt>
                <c:pt idx="293">
                  <c:v>-9.9</c:v>
                </c:pt>
                <c:pt idx="294">
                  <c:v>-9.8000000000000007</c:v>
                </c:pt>
                <c:pt idx="295">
                  <c:v>-9.9</c:v>
                </c:pt>
                <c:pt idx="296">
                  <c:v>-9.9</c:v>
                </c:pt>
                <c:pt idx="297">
                  <c:v>-9.7000000000000011</c:v>
                </c:pt>
                <c:pt idx="298">
                  <c:v>-9.7000000000000011</c:v>
                </c:pt>
                <c:pt idx="299">
                  <c:v>-9.9</c:v>
                </c:pt>
                <c:pt idx="300">
                  <c:v>-9.7000000000000011</c:v>
                </c:pt>
                <c:pt idx="301">
                  <c:v>-9.7000000000000011</c:v>
                </c:pt>
                <c:pt idx="302">
                  <c:v>-9.8000000000000007</c:v>
                </c:pt>
                <c:pt idx="303">
                  <c:v>-9.7000000000000011</c:v>
                </c:pt>
                <c:pt idx="304">
                  <c:v>-9.8000000000000007</c:v>
                </c:pt>
                <c:pt idx="305">
                  <c:v>-9.9</c:v>
                </c:pt>
                <c:pt idx="306">
                  <c:v>-9.7000000000000011</c:v>
                </c:pt>
                <c:pt idx="307">
                  <c:v>-9.6</c:v>
                </c:pt>
                <c:pt idx="308">
                  <c:v>-9.8000000000000007</c:v>
                </c:pt>
                <c:pt idx="309">
                  <c:v>-9.7000000000000011</c:v>
                </c:pt>
                <c:pt idx="310">
                  <c:v>-9.9</c:v>
                </c:pt>
                <c:pt idx="311">
                  <c:v>-9.7000000000000011</c:v>
                </c:pt>
                <c:pt idx="312">
                  <c:v>-9.8000000000000007</c:v>
                </c:pt>
                <c:pt idx="313">
                  <c:v>-9.6</c:v>
                </c:pt>
                <c:pt idx="314">
                  <c:v>-9.7000000000000011</c:v>
                </c:pt>
                <c:pt idx="315">
                  <c:v>-9.7000000000000011</c:v>
                </c:pt>
                <c:pt idx="316">
                  <c:v>-9.6</c:v>
                </c:pt>
                <c:pt idx="317">
                  <c:v>-9.7000000000000011</c:v>
                </c:pt>
                <c:pt idx="318">
                  <c:v>-9.7000000000000011</c:v>
                </c:pt>
                <c:pt idx="319">
                  <c:v>-9.8000000000000007</c:v>
                </c:pt>
                <c:pt idx="320">
                  <c:v>-9.8000000000000007</c:v>
                </c:pt>
                <c:pt idx="321">
                  <c:v>-9.7000000000000011</c:v>
                </c:pt>
                <c:pt idx="322">
                  <c:v>-9.7000000000000011</c:v>
                </c:pt>
                <c:pt idx="323">
                  <c:v>-9.6</c:v>
                </c:pt>
                <c:pt idx="324">
                  <c:v>-10</c:v>
                </c:pt>
                <c:pt idx="325">
                  <c:v>-10.5</c:v>
                </c:pt>
                <c:pt idx="326">
                  <c:v>-11</c:v>
                </c:pt>
                <c:pt idx="327">
                  <c:v>-11.5</c:v>
                </c:pt>
                <c:pt idx="328">
                  <c:v>-12.2</c:v>
                </c:pt>
                <c:pt idx="329">
                  <c:v>-13</c:v>
                </c:pt>
                <c:pt idx="330">
                  <c:v>-13.8</c:v>
                </c:pt>
                <c:pt idx="331">
                  <c:v>-14.7</c:v>
                </c:pt>
                <c:pt idx="332">
                  <c:v>-15.4</c:v>
                </c:pt>
                <c:pt idx="333">
                  <c:v>-16.399999999999999</c:v>
                </c:pt>
                <c:pt idx="334">
                  <c:v>-17.100000000000001</c:v>
                </c:pt>
                <c:pt idx="335">
                  <c:v>-18</c:v>
                </c:pt>
                <c:pt idx="336">
                  <c:v>-18.8</c:v>
                </c:pt>
                <c:pt idx="337">
                  <c:v>-19.7</c:v>
                </c:pt>
                <c:pt idx="338">
                  <c:v>-20.6</c:v>
                </c:pt>
                <c:pt idx="339">
                  <c:v>-21.4</c:v>
                </c:pt>
                <c:pt idx="340">
                  <c:v>-22.1</c:v>
                </c:pt>
                <c:pt idx="341">
                  <c:v>-23.1</c:v>
                </c:pt>
                <c:pt idx="342">
                  <c:v>-23.9</c:v>
                </c:pt>
                <c:pt idx="343">
                  <c:v>-24.7</c:v>
                </c:pt>
                <c:pt idx="344">
                  <c:v>-25.5</c:v>
                </c:pt>
                <c:pt idx="345">
                  <c:v>-26.4</c:v>
                </c:pt>
                <c:pt idx="346">
                  <c:v>-27.4</c:v>
                </c:pt>
                <c:pt idx="347">
                  <c:v>-28.2</c:v>
                </c:pt>
                <c:pt idx="348">
                  <c:v>-29</c:v>
                </c:pt>
                <c:pt idx="349">
                  <c:v>-30.1</c:v>
                </c:pt>
                <c:pt idx="350">
                  <c:v>-30.8</c:v>
                </c:pt>
                <c:pt idx="351">
                  <c:v>-31.7</c:v>
                </c:pt>
                <c:pt idx="352">
                  <c:v>-32.6</c:v>
                </c:pt>
                <c:pt idx="353">
                  <c:v>-33.6</c:v>
                </c:pt>
                <c:pt idx="354">
                  <c:v>-34.300000000000011</c:v>
                </c:pt>
                <c:pt idx="355">
                  <c:v>-35.1</c:v>
                </c:pt>
                <c:pt idx="356">
                  <c:v>-35.800000000000011</c:v>
                </c:pt>
                <c:pt idx="357">
                  <c:v>-36.5</c:v>
                </c:pt>
                <c:pt idx="358">
                  <c:v>-37.1</c:v>
                </c:pt>
                <c:pt idx="359">
                  <c:v>-37.800000000000011</c:v>
                </c:pt>
                <c:pt idx="360">
                  <c:v>-38.200000000000003</c:v>
                </c:pt>
                <c:pt idx="361">
                  <c:v>-38.800000000000011</c:v>
                </c:pt>
                <c:pt idx="362">
                  <c:v>-39.200000000000003</c:v>
                </c:pt>
                <c:pt idx="363">
                  <c:v>-39.700000000000003</c:v>
                </c:pt>
                <c:pt idx="364">
                  <c:v>-40.1</c:v>
                </c:pt>
                <c:pt idx="365">
                  <c:v>-40.5</c:v>
                </c:pt>
                <c:pt idx="366">
                  <c:v>-41</c:v>
                </c:pt>
                <c:pt idx="367">
                  <c:v>-41.2</c:v>
                </c:pt>
                <c:pt idx="368">
                  <c:v>-41.5</c:v>
                </c:pt>
                <c:pt idx="369">
                  <c:v>-41.8</c:v>
                </c:pt>
                <c:pt idx="370">
                  <c:v>-42.2</c:v>
                </c:pt>
                <c:pt idx="371">
                  <c:v>-42.3</c:v>
                </c:pt>
                <c:pt idx="372">
                  <c:v>-42.7</c:v>
                </c:pt>
                <c:pt idx="373">
                  <c:v>-42.9</c:v>
                </c:pt>
                <c:pt idx="374">
                  <c:v>-43.1</c:v>
                </c:pt>
                <c:pt idx="375">
                  <c:v>-43.3</c:v>
                </c:pt>
                <c:pt idx="376">
                  <c:v>-43.5</c:v>
                </c:pt>
                <c:pt idx="377">
                  <c:v>-43.7</c:v>
                </c:pt>
                <c:pt idx="378">
                  <c:v>-43.9</c:v>
                </c:pt>
                <c:pt idx="379">
                  <c:v>-44</c:v>
                </c:pt>
                <c:pt idx="380">
                  <c:v>-44.2</c:v>
                </c:pt>
                <c:pt idx="381">
                  <c:v>-44.4</c:v>
                </c:pt>
                <c:pt idx="382">
                  <c:v>-44.6</c:v>
                </c:pt>
                <c:pt idx="383">
                  <c:v>-44.8</c:v>
                </c:pt>
                <c:pt idx="384">
                  <c:v>-44.8</c:v>
                </c:pt>
                <c:pt idx="385">
                  <c:v>-45</c:v>
                </c:pt>
                <c:pt idx="386">
                  <c:v>-45.1</c:v>
                </c:pt>
                <c:pt idx="387">
                  <c:v>-45.2</c:v>
                </c:pt>
                <c:pt idx="388">
                  <c:v>-45.3</c:v>
                </c:pt>
                <c:pt idx="389">
                  <c:v>-45.5</c:v>
                </c:pt>
                <c:pt idx="390">
                  <c:v>-45.5</c:v>
                </c:pt>
                <c:pt idx="391">
                  <c:v>-45.6</c:v>
                </c:pt>
                <c:pt idx="392">
                  <c:v>-45.9</c:v>
                </c:pt>
                <c:pt idx="393">
                  <c:v>-45.6</c:v>
                </c:pt>
                <c:pt idx="394">
                  <c:v>-45.9</c:v>
                </c:pt>
                <c:pt idx="395">
                  <c:v>-45.9</c:v>
                </c:pt>
                <c:pt idx="396">
                  <c:v>-45.9</c:v>
                </c:pt>
                <c:pt idx="397">
                  <c:v>-46.1</c:v>
                </c:pt>
                <c:pt idx="398">
                  <c:v>-46.2</c:v>
                </c:pt>
                <c:pt idx="399">
                  <c:v>-46.3</c:v>
                </c:pt>
                <c:pt idx="400">
                  <c:v>-46.3</c:v>
                </c:pt>
                <c:pt idx="401">
                  <c:v>-46.3</c:v>
                </c:pt>
                <c:pt idx="402">
                  <c:v>-46.4</c:v>
                </c:pt>
                <c:pt idx="403">
                  <c:v>-46.5</c:v>
                </c:pt>
                <c:pt idx="404">
                  <c:v>-46.6</c:v>
                </c:pt>
                <c:pt idx="405">
                  <c:v>-46.6</c:v>
                </c:pt>
                <c:pt idx="406">
                  <c:v>-46.6</c:v>
                </c:pt>
                <c:pt idx="407">
                  <c:v>-46.6</c:v>
                </c:pt>
                <c:pt idx="408">
                  <c:v>-46.6</c:v>
                </c:pt>
                <c:pt idx="409">
                  <c:v>-46.6</c:v>
                </c:pt>
                <c:pt idx="410">
                  <c:v>-46.7</c:v>
                </c:pt>
                <c:pt idx="411">
                  <c:v>-46.7</c:v>
                </c:pt>
                <c:pt idx="412">
                  <c:v>-46.7</c:v>
                </c:pt>
                <c:pt idx="413">
                  <c:v>-46.8</c:v>
                </c:pt>
                <c:pt idx="414">
                  <c:v>-46.8</c:v>
                </c:pt>
                <c:pt idx="415">
                  <c:v>-46.8</c:v>
                </c:pt>
                <c:pt idx="416">
                  <c:v>-46.9</c:v>
                </c:pt>
                <c:pt idx="417">
                  <c:v>-46.9</c:v>
                </c:pt>
                <c:pt idx="418">
                  <c:v>-46.9</c:v>
                </c:pt>
                <c:pt idx="419">
                  <c:v>-46.9</c:v>
                </c:pt>
                <c:pt idx="420">
                  <c:v>-46.9</c:v>
                </c:pt>
                <c:pt idx="421">
                  <c:v>-46.8</c:v>
                </c:pt>
                <c:pt idx="422">
                  <c:v>-46.8</c:v>
                </c:pt>
                <c:pt idx="423">
                  <c:v>-46.9</c:v>
                </c:pt>
                <c:pt idx="424">
                  <c:v>-46.9</c:v>
                </c:pt>
                <c:pt idx="425">
                  <c:v>-46.9</c:v>
                </c:pt>
                <c:pt idx="426">
                  <c:v>-46.9</c:v>
                </c:pt>
                <c:pt idx="427">
                  <c:v>-47</c:v>
                </c:pt>
                <c:pt idx="428">
                  <c:v>-46.9</c:v>
                </c:pt>
                <c:pt idx="429">
                  <c:v>-47.1</c:v>
                </c:pt>
                <c:pt idx="430">
                  <c:v>-47</c:v>
                </c:pt>
                <c:pt idx="431">
                  <c:v>-47.1</c:v>
                </c:pt>
                <c:pt idx="432">
                  <c:v>-47.1</c:v>
                </c:pt>
                <c:pt idx="433">
                  <c:v>-47.1</c:v>
                </c:pt>
                <c:pt idx="434">
                  <c:v>-47</c:v>
                </c:pt>
                <c:pt idx="435">
                  <c:v>-47.1</c:v>
                </c:pt>
                <c:pt idx="436">
                  <c:v>-47</c:v>
                </c:pt>
                <c:pt idx="437">
                  <c:v>-47.1</c:v>
                </c:pt>
                <c:pt idx="438">
                  <c:v>-47</c:v>
                </c:pt>
                <c:pt idx="439">
                  <c:v>-46.8</c:v>
                </c:pt>
                <c:pt idx="440">
                  <c:v>-46.6</c:v>
                </c:pt>
                <c:pt idx="441">
                  <c:v>-46.5</c:v>
                </c:pt>
                <c:pt idx="442">
                  <c:v>-46.3</c:v>
                </c:pt>
                <c:pt idx="443">
                  <c:v>-45.9</c:v>
                </c:pt>
                <c:pt idx="444">
                  <c:v>-45.6</c:v>
                </c:pt>
                <c:pt idx="445">
                  <c:v>-45.3</c:v>
                </c:pt>
                <c:pt idx="446">
                  <c:v>-45</c:v>
                </c:pt>
                <c:pt idx="447">
                  <c:v>-44.8</c:v>
                </c:pt>
                <c:pt idx="448">
                  <c:v>-44.4</c:v>
                </c:pt>
                <c:pt idx="449">
                  <c:v>-44</c:v>
                </c:pt>
                <c:pt idx="450">
                  <c:v>-43.7</c:v>
                </c:pt>
                <c:pt idx="451">
                  <c:v>-43.4</c:v>
                </c:pt>
                <c:pt idx="452">
                  <c:v>-43</c:v>
                </c:pt>
                <c:pt idx="453">
                  <c:v>-42.7</c:v>
                </c:pt>
                <c:pt idx="454">
                  <c:v>-42.2</c:v>
                </c:pt>
                <c:pt idx="455">
                  <c:v>-41.9</c:v>
                </c:pt>
                <c:pt idx="456">
                  <c:v>-41.5</c:v>
                </c:pt>
                <c:pt idx="457">
                  <c:v>-41.4</c:v>
                </c:pt>
                <c:pt idx="458">
                  <c:v>-40.800000000000011</c:v>
                </c:pt>
                <c:pt idx="459">
                  <c:v>-40.5</c:v>
                </c:pt>
                <c:pt idx="460">
                  <c:v>-40.200000000000003</c:v>
                </c:pt>
                <c:pt idx="461">
                  <c:v>-39.700000000000003</c:v>
                </c:pt>
                <c:pt idx="462">
                  <c:v>-39.4</c:v>
                </c:pt>
                <c:pt idx="463">
                  <c:v>-38.9</c:v>
                </c:pt>
                <c:pt idx="464">
                  <c:v>-38.700000000000003</c:v>
                </c:pt>
                <c:pt idx="465">
                  <c:v>-38.300000000000011</c:v>
                </c:pt>
                <c:pt idx="466">
                  <c:v>-37.9</c:v>
                </c:pt>
                <c:pt idx="467">
                  <c:v>-37.5</c:v>
                </c:pt>
                <c:pt idx="468">
                  <c:v>-37.200000000000003</c:v>
                </c:pt>
                <c:pt idx="469">
                  <c:v>-36.700000000000003</c:v>
                </c:pt>
                <c:pt idx="470">
                  <c:v>-36.5</c:v>
                </c:pt>
                <c:pt idx="471">
                  <c:v>-35.9</c:v>
                </c:pt>
                <c:pt idx="472">
                  <c:v>-35.700000000000003</c:v>
                </c:pt>
                <c:pt idx="473">
                  <c:v>-35.300000000000011</c:v>
                </c:pt>
                <c:pt idx="474">
                  <c:v>-34.9</c:v>
                </c:pt>
                <c:pt idx="475">
                  <c:v>-34.4</c:v>
                </c:pt>
                <c:pt idx="476">
                  <c:v>-34.1</c:v>
                </c:pt>
                <c:pt idx="477">
                  <c:v>-33.800000000000011</c:v>
                </c:pt>
                <c:pt idx="478">
                  <c:v>-33.300000000000011</c:v>
                </c:pt>
                <c:pt idx="479">
                  <c:v>-33.1</c:v>
                </c:pt>
                <c:pt idx="480">
                  <c:v>-32.6</c:v>
                </c:pt>
                <c:pt idx="481">
                  <c:v>-32.300000000000011</c:v>
                </c:pt>
                <c:pt idx="482">
                  <c:v>-31.9</c:v>
                </c:pt>
                <c:pt idx="483">
                  <c:v>-31.7</c:v>
                </c:pt>
                <c:pt idx="484">
                  <c:v>-31</c:v>
                </c:pt>
                <c:pt idx="485">
                  <c:v>-30.8</c:v>
                </c:pt>
                <c:pt idx="486">
                  <c:v>-30.3</c:v>
                </c:pt>
                <c:pt idx="487">
                  <c:v>-30.2</c:v>
                </c:pt>
                <c:pt idx="488">
                  <c:v>-29.5</c:v>
                </c:pt>
                <c:pt idx="489">
                  <c:v>-29.3</c:v>
                </c:pt>
                <c:pt idx="490">
                  <c:v>-28.7</c:v>
                </c:pt>
                <c:pt idx="491">
                  <c:v>-28.5</c:v>
                </c:pt>
                <c:pt idx="492">
                  <c:v>-27.9</c:v>
                </c:pt>
                <c:pt idx="493">
                  <c:v>-27.6</c:v>
                </c:pt>
                <c:pt idx="494">
                  <c:v>-27.3</c:v>
                </c:pt>
                <c:pt idx="495">
                  <c:v>-27</c:v>
                </c:pt>
                <c:pt idx="496">
                  <c:v>-26.7</c:v>
                </c:pt>
                <c:pt idx="497">
                  <c:v>-26.1</c:v>
                </c:pt>
                <c:pt idx="498">
                  <c:v>-25.9</c:v>
                </c:pt>
                <c:pt idx="499">
                  <c:v>-25.3</c:v>
                </c:pt>
                <c:pt idx="500">
                  <c:v>-25</c:v>
                </c:pt>
                <c:pt idx="501">
                  <c:v>-24.6</c:v>
                </c:pt>
                <c:pt idx="502">
                  <c:v>-24.3</c:v>
                </c:pt>
                <c:pt idx="503">
                  <c:v>-23.8</c:v>
                </c:pt>
                <c:pt idx="504">
                  <c:v>-23.5</c:v>
                </c:pt>
                <c:pt idx="505">
                  <c:v>-23</c:v>
                </c:pt>
                <c:pt idx="506">
                  <c:v>-22.8</c:v>
                </c:pt>
                <c:pt idx="507">
                  <c:v>-22.3</c:v>
                </c:pt>
                <c:pt idx="508">
                  <c:v>-22.1</c:v>
                </c:pt>
                <c:pt idx="509">
                  <c:v>-21.6</c:v>
                </c:pt>
                <c:pt idx="510">
                  <c:v>-21.4</c:v>
                </c:pt>
                <c:pt idx="511">
                  <c:v>-20.8</c:v>
                </c:pt>
                <c:pt idx="512">
                  <c:v>-20.6</c:v>
                </c:pt>
                <c:pt idx="513">
                  <c:v>-20</c:v>
                </c:pt>
                <c:pt idx="514">
                  <c:v>-19.7</c:v>
                </c:pt>
                <c:pt idx="515">
                  <c:v>-19.399999999999999</c:v>
                </c:pt>
                <c:pt idx="516">
                  <c:v>-18.899999999999999</c:v>
                </c:pt>
                <c:pt idx="517">
                  <c:v>-18.600000000000001</c:v>
                </c:pt>
                <c:pt idx="518">
                  <c:v>-18.2</c:v>
                </c:pt>
                <c:pt idx="519">
                  <c:v>-17.899999999999999</c:v>
                </c:pt>
                <c:pt idx="520">
                  <c:v>-17.399999999999999</c:v>
                </c:pt>
                <c:pt idx="521">
                  <c:v>-17.100000000000001</c:v>
                </c:pt>
                <c:pt idx="522">
                  <c:v>-16.5</c:v>
                </c:pt>
                <c:pt idx="523">
                  <c:v>-16.3</c:v>
                </c:pt>
                <c:pt idx="524">
                  <c:v>-15.9</c:v>
                </c:pt>
                <c:pt idx="525">
                  <c:v>-15.6</c:v>
                </c:pt>
                <c:pt idx="526">
                  <c:v>-15.2</c:v>
                </c:pt>
                <c:pt idx="527">
                  <c:v>-14.9</c:v>
                </c:pt>
                <c:pt idx="528">
                  <c:v>-14.5</c:v>
                </c:pt>
                <c:pt idx="529">
                  <c:v>-14.1</c:v>
                </c:pt>
                <c:pt idx="530">
                  <c:v>-13.7</c:v>
                </c:pt>
                <c:pt idx="531">
                  <c:v>-13.4</c:v>
                </c:pt>
                <c:pt idx="532">
                  <c:v>-12.8</c:v>
                </c:pt>
                <c:pt idx="533">
                  <c:v>-12.6</c:v>
                </c:pt>
                <c:pt idx="534">
                  <c:v>-12.2</c:v>
                </c:pt>
                <c:pt idx="535">
                  <c:v>-11.7</c:v>
                </c:pt>
                <c:pt idx="536">
                  <c:v>-11.4</c:v>
                </c:pt>
                <c:pt idx="537">
                  <c:v>-11.2</c:v>
                </c:pt>
                <c:pt idx="538">
                  <c:v>-10.9</c:v>
                </c:pt>
                <c:pt idx="539">
                  <c:v>-10.8</c:v>
                </c:pt>
                <c:pt idx="540">
                  <c:v>-10.7</c:v>
                </c:pt>
                <c:pt idx="541">
                  <c:v>-10.5</c:v>
                </c:pt>
                <c:pt idx="542">
                  <c:v>-10.4</c:v>
                </c:pt>
                <c:pt idx="543">
                  <c:v>-10.4</c:v>
                </c:pt>
                <c:pt idx="544">
                  <c:v>-10.4</c:v>
                </c:pt>
                <c:pt idx="545">
                  <c:v>-10.3</c:v>
                </c:pt>
                <c:pt idx="546">
                  <c:v>-10.200000000000001</c:v>
                </c:pt>
                <c:pt idx="547">
                  <c:v>-10.1</c:v>
                </c:pt>
                <c:pt idx="548">
                  <c:v>-10.200000000000001</c:v>
                </c:pt>
                <c:pt idx="549">
                  <c:v>-10.1</c:v>
                </c:pt>
                <c:pt idx="550">
                  <c:v>-9.9</c:v>
                </c:pt>
                <c:pt idx="551">
                  <c:v>-10</c:v>
                </c:pt>
                <c:pt idx="552">
                  <c:v>-10</c:v>
                </c:pt>
                <c:pt idx="553">
                  <c:v>-9.9</c:v>
                </c:pt>
                <c:pt idx="554">
                  <c:v>-9.8000000000000007</c:v>
                </c:pt>
                <c:pt idx="555">
                  <c:v>-10.1</c:v>
                </c:pt>
                <c:pt idx="556">
                  <c:v>-9.9</c:v>
                </c:pt>
                <c:pt idx="557">
                  <c:v>-10</c:v>
                </c:pt>
                <c:pt idx="558">
                  <c:v>-9.9</c:v>
                </c:pt>
                <c:pt idx="559">
                  <c:v>-9.9</c:v>
                </c:pt>
                <c:pt idx="560">
                  <c:v>-9.9</c:v>
                </c:pt>
                <c:pt idx="561">
                  <c:v>-10</c:v>
                </c:pt>
                <c:pt idx="562">
                  <c:v>-9.8000000000000007</c:v>
                </c:pt>
                <c:pt idx="563">
                  <c:v>-9.8000000000000007</c:v>
                </c:pt>
                <c:pt idx="564">
                  <c:v>-9.8000000000000007</c:v>
                </c:pt>
                <c:pt idx="565">
                  <c:v>-9.7000000000000011</c:v>
                </c:pt>
                <c:pt idx="566">
                  <c:v>-9.8000000000000007</c:v>
                </c:pt>
                <c:pt idx="567">
                  <c:v>-9.9</c:v>
                </c:pt>
                <c:pt idx="568">
                  <c:v>-9.9</c:v>
                </c:pt>
                <c:pt idx="569">
                  <c:v>-9.8000000000000007</c:v>
                </c:pt>
                <c:pt idx="570">
                  <c:v>-9.8000000000000007</c:v>
                </c:pt>
                <c:pt idx="571">
                  <c:v>-9.7000000000000011</c:v>
                </c:pt>
                <c:pt idx="572">
                  <c:v>-9.9</c:v>
                </c:pt>
                <c:pt idx="573">
                  <c:v>-9.7000000000000011</c:v>
                </c:pt>
                <c:pt idx="574">
                  <c:v>-9.7000000000000011</c:v>
                </c:pt>
                <c:pt idx="575">
                  <c:v>-9.9</c:v>
                </c:pt>
                <c:pt idx="576">
                  <c:v>-9.8000000000000007</c:v>
                </c:pt>
                <c:pt idx="577">
                  <c:v>-9.9</c:v>
                </c:pt>
                <c:pt idx="578">
                  <c:v>-9.8000000000000007</c:v>
                </c:pt>
                <c:pt idx="579">
                  <c:v>-9.7000000000000011</c:v>
                </c:pt>
                <c:pt idx="580">
                  <c:v>-9.7000000000000011</c:v>
                </c:pt>
                <c:pt idx="581">
                  <c:v>-9.7000000000000011</c:v>
                </c:pt>
                <c:pt idx="582">
                  <c:v>-9.7000000000000011</c:v>
                </c:pt>
                <c:pt idx="583">
                  <c:v>-9.7000000000000011</c:v>
                </c:pt>
                <c:pt idx="584">
                  <c:v>-9.6</c:v>
                </c:pt>
                <c:pt idx="585">
                  <c:v>-9.8000000000000007</c:v>
                </c:pt>
                <c:pt idx="586">
                  <c:v>-9.7000000000000011</c:v>
                </c:pt>
                <c:pt idx="587">
                  <c:v>-9.7000000000000011</c:v>
                </c:pt>
                <c:pt idx="588">
                  <c:v>-9.7000000000000011</c:v>
                </c:pt>
                <c:pt idx="589">
                  <c:v>-9.6</c:v>
                </c:pt>
                <c:pt idx="590">
                  <c:v>-9.5</c:v>
                </c:pt>
                <c:pt idx="591">
                  <c:v>-9.8000000000000007</c:v>
                </c:pt>
                <c:pt idx="592">
                  <c:v>-9.7000000000000011</c:v>
                </c:pt>
                <c:pt idx="593">
                  <c:v>-9.6</c:v>
                </c:pt>
                <c:pt idx="594">
                  <c:v>-9.6</c:v>
                </c:pt>
                <c:pt idx="595">
                  <c:v>-9.7000000000000011</c:v>
                </c:pt>
                <c:pt idx="596">
                  <c:v>-9.7000000000000011</c:v>
                </c:pt>
                <c:pt idx="597">
                  <c:v>-9.7000000000000011</c:v>
                </c:pt>
                <c:pt idx="598">
                  <c:v>-10</c:v>
                </c:pt>
                <c:pt idx="599">
                  <c:v>-10.200000000000001</c:v>
                </c:pt>
                <c:pt idx="600">
                  <c:v>-10.6</c:v>
                </c:pt>
                <c:pt idx="601">
                  <c:v>-11.4</c:v>
                </c:pt>
                <c:pt idx="602">
                  <c:v>-12</c:v>
                </c:pt>
                <c:pt idx="603">
                  <c:v>-12.7</c:v>
                </c:pt>
                <c:pt idx="604">
                  <c:v>-13.5</c:v>
                </c:pt>
                <c:pt idx="605">
                  <c:v>-14.2</c:v>
                </c:pt>
                <c:pt idx="606">
                  <c:v>-15</c:v>
                </c:pt>
                <c:pt idx="607">
                  <c:v>-15.9</c:v>
                </c:pt>
                <c:pt idx="608">
                  <c:v>-16.600000000000001</c:v>
                </c:pt>
                <c:pt idx="609">
                  <c:v>-17.5</c:v>
                </c:pt>
                <c:pt idx="610">
                  <c:v>-18.399999999999999</c:v>
                </c:pt>
                <c:pt idx="611">
                  <c:v>-19.3</c:v>
                </c:pt>
                <c:pt idx="612">
                  <c:v>-20.100000000000001</c:v>
                </c:pt>
                <c:pt idx="613">
                  <c:v>-21</c:v>
                </c:pt>
                <c:pt idx="614">
                  <c:v>-21.8</c:v>
                </c:pt>
                <c:pt idx="615">
                  <c:v>-22.7</c:v>
                </c:pt>
                <c:pt idx="616">
                  <c:v>-23.6</c:v>
                </c:pt>
                <c:pt idx="617">
                  <c:v>-24.4</c:v>
                </c:pt>
                <c:pt idx="618">
                  <c:v>-25.2</c:v>
                </c:pt>
                <c:pt idx="619">
                  <c:v>-26</c:v>
                </c:pt>
                <c:pt idx="620">
                  <c:v>-26.9</c:v>
                </c:pt>
                <c:pt idx="621">
                  <c:v>-27.8</c:v>
                </c:pt>
                <c:pt idx="622">
                  <c:v>-28.7</c:v>
                </c:pt>
                <c:pt idx="623">
                  <c:v>-29.6</c:v>
                </c:pt>
                <c:pt idx="624">
                  <c:v>-30.5</c:v>
                </c:pt>
                <c:pt idx="625">
                  <c:v>-31.4</c:v>
                </c:pt>
                <c:pt idx="626">
                  <c:v>-32.200000000000003</c:v>
                </c:pt>
                <c:pt idx="627">
                  <c:v>-33.1</c:v>
                </c:pt>
                <c:pt idx="628">
                  <c:v>-33.800000000000011</c:v>
                </c:pt>
                <c:pt idx="629">
                  <c:v>-34.6</c:v>
                </c:pt>
                <c:pt idx="630">
                  <c:v>-35</c:v>
                </c:pt>
                <c:pt idx="631">
                  <c:v>-35.300000000000011</c:v>
                </c:pt>
                <c:pt idx="632">
                  <c:v>-35.700000000000003</c:v>
                </c:pt>
                <c:pt idx="633">
                  <c:v>-35.9</c:v>
                </c:pt>
                <c:pt idx="634">
                  <c:v>-36.200000000000003</c:v>
                </c:pt>
                <c:pt idx="635">
                  <c:v>-36.5</c:v>
                </c:pt>
                <c:pt idx="636">
                  <c:v>-36.6</c:v>
                </c:pt>
                <c:pt idx="637">
                  <c:v>-36.800000000000011</c:v>
                </c:pt>
                <c:pt idx="638">
                  <c:v>-36.9</c:v>
                </c:pt>
                <c:pt idx="639">
                  <c:v>-36.9</c:v>
                </c:pt>
                <c:pt idx="640">
                  <c:v>-37</c:v>
                </c:pt>
                <c:pt idx="641">
                  <c:v>-37.1</c:v>
                </c:pt>
                <c:pt idx="642">
                  <c:v>-37.1</c:v>
                </c:pt>
                <c:pt idx="643">
                  <c:v>-37.1</c:v>
                </c:pt>
                <c:pt idx="644">
                  <c:v>-37.300000000000011</c:v>
                </c:pt>
                <c:pt idx="645">
                  <c:v>-37.300000000000011</c:v>
                </c:pt>
                <c:pt idx="646">
                  <c:v>-37.300000000000011</c:v>
                </c:pt>
                <c:pt idx="647">
                  <c:v>-37.300000000000011</c:v>
                </c:pt>
                <c:pt idx="648">
                  <c:v>-37.4</c:v>
                </c:pt>
                <c:pt idx="649">
                  <c:v>-37.4</c:v>
                </c:pt>
                <c:pt idx="650">
                  <c:v>-37.5</c:v>
                </c:pt>
                <c:pt idx="651">
                  <c:v>-37.5</c:v>
                </c:pt>
                <c:pt idx="652">
                  <c:v>-37.5</c:v>
                </c:pt>
                <c:pt idx="653">
                  <c:v>-37.4</c:v>
                </c:pt>
                <c:pt idx="654">
                  <c:v>-37.5</c:v>
                </c:pt>
                <c:pt idx="655">
                  <c:v>-37.6</c:v>
                </c:pt>
                <c:pt idx="656">
                  <c:v>-37.6</c:v>
                </c:pt>
                <c:pt idx="657">
                  <c:v>-37.6</c:v>
                </c:pt>
                <c:pt idx="658">
                  <c:v>-37.6</c:v>
                </c:pt>
                <c:pt idx="659">
                  <c:v>-37.6</c:v>
                </c:pt>
                <c:pt idx="660">
                  <c:v>-37.5</c:v>
                </c:pt>
                <c:pt idx="661">
                  <c:v>-37.6</c:v>
                </c:pt>
                <c:pt idx="662">
                  <c:v>-37.800000000000011</c:v>
                </c:pt>
                <c:pt idx="663">
                  <c:v>-37.6</c:v>
                </c:pt>
                <c:pt idx="664">
                  <c:v>-37.800000000000011</c:v>
                </c:pt>
                <c:pt idx="665">
                  <c:v>-37.800000000000011</c:v>
                </c:pt>
                <c:pt idx="666">
                  <c:v>-37.800000000000011</c:v>
                </c:pt>
                <c:pt idx="667">
                  <c:v>-37.800000000000011</c:v>
                </c:pt>
                <c:pt idx="668">
                  <c:v>-37.800000000000011</c:v>
                </c:pt>
                <c:pt idx="669">
                  <c:v>-37.6</c:v>
                </c:pt>
                <c:pt idx="670">
                  <c:v>-37.6</c:v>
                </c:pt>
                <c:pt idx="671">
                  <c:v>-37.6</c:v>
                </c:pt>
                <c:pt idx="672">
                  <c:v>-37.800000000000011</c:v>
                </c:pt>
                <c:pt idx="673">
                  <c:v>-37.800000000000011</c:v>
                </c:pt>
                <c:pt idx="674">
                  <c:v>-37.800000000000011</c:v>
                </c:pt>
                <c:pt idx="675">
                  <c:v>-37.800000000000011</c:v>
                </c:pt>
                <c:pt idx="676">
                  <c:v>-37.800000000000011</c:v>
                </c:pt>
                <c:pt idx="677">
                  <c:v>-37.9</c:v>
                </c:pt>
                <c:pt idx="678">
                  <c:v>-37.800000000000011</c:v>
                </c:pt>
                <c:pt idx="679">
                  <c:v>-37.800000000000011</c:v>
                </c:pt>
                <c:pt idx="680">
                  <c:v>-37.800000000000011</c:v>
                </c:pt>
                <c:pt idx="681">
                  <c:v>-37.9</c:v>
                </c:pt>
                <c:pt idx="682">
                  <c:v>-37.800000000000011</c:v>
                </c:pt>
                <c:pt idx="683">
                  <c:v>-37.9</c:v>
                </c:pt>
                <c:pt idx="684">
                  <c:v>-37.800000000000011</c:v>
                </c:pt>
                <c:pt idx="685">
                  <c:v>-37.800000000000011</c:v>
                </c:pt>
                <c:pt idx="686">
                  <c:v>-37.800000000000011</c:v>
                </c:pt>
                <c:pt idx="687">
                  <c:v>-37.800000000000011</c:v>
                </c:pt>
                <c:pt idx="688">
                  <c:v>-37.800000000000011</c:v>
                </c:pt>
                <c:pt idx="689">
                  <c:v>-38.300000000000011</c:v>
                </c:pt>
                <c:pt idx="690">
                  <c:v>-38.200000000000003</c:v>
                </c:pt>
                <c:pt idx="691">
                  <c:v>-38.1</c:v>
                </c:pt>
                <c:pt idx="692">
                  <c:v>-37.4</c:v>
                </c:pt>
                <c:pt idx="693">
                  <c:v>-36.9</c:v>
                </c:pt>
                <c:pt idx="694">
                  <c:v>-36.5</c:v>
                </c:pt>
                <c:pt idx="695">
                  <c:v>-36.200000000000003</c:v>
                </c:pt>
                <c:pt idx="696">
                  <c:v>-35.700000000000003</c:v>
                </c:pt>
                <c:pt idx="697">
                  <c:v>-35.6</c:v>
                </c:pt>
                <c:pt idx="698">
                  <c:v>-35.200000000000003</c:v>
                </c:pt>
                <c:pt idx="699">
                  <c:v>-35.4</c:v>
                </c:pt>
                <c:pt idx="700">
                  <c:v>-35</c:v>
                </c:pt>
                <c:pt idx="701">
                  <c:v>-35.200000000000003</c:v>
                </c:pt>
                <c:pt idx="702">
                  <c:v>-34.9</c:v>
                </c:pt>
                <c:pt idx="703">
                  <c:v>-35</c:v>
                </c:pt>
                <c:pt idx="704">
                  <c:v>-34.800000000000011</c:v>
                </c:pt>
                <c:pt idx="705">
                  <c:v>-34.9</c:v>
                </c:pt>
                <c:pt idx="706">
                  <c:v>-34.800000000000011</c:v>
                </c:pt>
                <c:pt idx="707">
                  <c:v>-34.9</c:v>
                </c:pt>
                <c:pt idx="708">
                  <c:v>-34.6</c:v>
                </c:pt>
                <c:pt idx="709">
                  <c:v>-34.700000000000003</c:v>
                </c:pt>
                <c:pt idx="710">
                  <c:v>-34.4</c:v>
                </c:pt>
                <c:pt idx="711">
                  <c:v>-34.4</c:v>
                </c:pt>
                <c:pt idx="712">
                  <c:v>-34</c:v>
                </c:pt>
                <c:pt idx="713">
                  <c:v>-34.1</c:v>
                </c:pt>
                <c:pt idx="714">
                  <c:v>-33.700000000000003</c:v>
                </c:pt>
                <c:pt idx="715">
                  <c:v>-33.800000000000011</c:v>
                </c:pt>
                <c:pt idx="716">
                  <c:v>-33.5</c:v>
                </c:pt>
                <c:pt idx="717">
                  <c:v>-33.6</c:v>
                </c:pt>
                <c:pt idx="718">
                  <c:v>-33.1</c:v>
                </c:pt>
                <c:pt idx="719">
                  <c:v>-33.300000000000011</c:v>
                </c:pt>
                <c:pt idx="720">
                  <c:v>-32.700000000000003</c:v>
                </c:pt>
                <c:pt idx="721">
                  <c:v>-33</c:v>
                </c:pt>
                <c:pt idx="722">
                  <c:v>-32.4</c:v>
                </c:pt>
                <c:pt idx="723">
                  <c:v>-32.6</c:v>
                </c:pt>
                <c:pt idx="724">
                  <c:v>-32</c:v>
                </c:pt>
                <c:pt idx="725">
                  <c:v>-32.200000000000003</c:v>
                </c:pt>
                <c:pt idx="726">
                  <c:v>-31.9</c:v>
                </c:pt>
                <c:pt idx="727">
                  <c:v>-31.7</c:v>
                </c:pt>
                <c:pt idx="728">
                  <c:v>-31.7</c:v>
                </c:pt>
                <c:pt idx="729">
                  <c:v>-31.4</c:v>
                </c:pt>
                <c:pt idx="730">
                  <c:v>-31.4</c:v>
                </c:pt>
                <c:pt idx="731">
                  <c:v>-30.9</c:v>
                </c:pt>
                <c:pt idx="732">
                  <c:v>-31</c:v>
                </c:pt>
                <c:pt idx="733">
                  <c:v>-30.8</c:v>
                </c:pt>
                <c:pt idx="734">
                  <c:v>-30.9</c:v>
                </c:pt>
                <c:pt idx="735">
                  <c:v>-30.4</c:v>
                </c:pt>
                <c:pt idx="736">
                  <c:v>-30.6</c:v>
                </c:pt>
                <c:pt idx="737">
                  <c:v>-30</c:v>
                </c:pt>
                <c:pt idx="738">
                  <c:v>-30.4</c:v>
                </c:pt>
                <c:pt idx="739">
                  <c:v>-29.9</c:v>
                </c:pt>
                <c:pt idx="740">
                  <c:v>-30.2</c:v>
                </c:pt>
                <c:pt idx="741">
                  <c:v>-29.4</c:v>
                </c:pt>
                <c:pt idx="742">
                  <c:v>-29.9</c:v>
                </c:pt>
                <c:pt idx="743">
                  <c:v>-29.2</c:v>
                </c:pt>
                <c:pt idx="744">
                  <c:v>-29.5</c:v>
                </c:pt>
                <c:pt idx="745">
                  <c:v>-29.1</c:v>
                </c:pt>
                <c:pt idx="746">
                  <c:v>-29.2</c:v>
                </c:pt>
                <c:pt idx="747">
                  <c:v>-28.8</c:v>
                </c:pt>
                <c:pt idx="748">
                  <c:v>-28.9</c:v>
                </c:pt>
                <c:pt idx="749">
                  <c:v>-28.6</c:v>
                </c:pt>
                <c:pt idx="750">
                  <c:v>-28.7</c:v>
                </c:pt>
                <c:pt idx="751">
                  <c:v>-28.5</c:v>
                </c:pt>
                <c:pt idx="752">
                  <c:v>-28.6</c:v>
                </c:pt>
                <c:pt idx="753">
                  <c:v>-28.3</c:v>
                </c:pt>
                <c:pt idx="754">
                  <c:v>-28.4</c:v>
                </c:pt>
                <c:pt idx="755">
                  <c:v>-27.9</c:v>
                </c:pt>
                <c:pt idx="756">
                  <c:v>-28</c:v>
                </c:pt>
                <c:pt idx="757">
                  <c:v>-27.9</c:v>
                </c:pt>
                <c:pt idx="758">
                  <c:v>-27.6</c:v>
                </c:pt>
                <c:pt idx="759">
                  <c:v>-27.7</c:v>
                </c:pt>
                <c:pt idx="760">
                  <c:v>-27.4</c:v>
                </c:pt>
                <c:pt idx="761">
                  <c:v>-27.4</c:v>
                </c:pt>
                <c:pt idx="762">
                  <c:v>-27</c:v>
                </c:pt>
                <c:pt idx="763">
                  <c:v>-27.1</c:v>
                </c:pt>
                <c:pt idx="764">
                  <c:v>-26.6</c:v>
                </c:pt>
                <c:pt idx="765">
                  <c:v>-26.6</c:v>
                </c:pt>
                <c:pt idx="766">
                  <c:v>-25.7</c:v>
                </c:pt>
                <c:pt idx="767">
                  <c:v>-24.3</c:v>
                </c:pt>
                <c:pt idx="768">
                  <c:v>-23.1</c:v>
                </c:pt>
                <c:pt idx="769">
                  <c:v>-23.4</c:v>
                </c:pt>
                <c:pt idx="770">
                  <c:v>-22.7</c:v>
                </c:pt>
                <c:pt idx="771">
                  <c:v>-22.6</c:v>
                </c:pt>
                <c:pt idx="772">
                  <c:v>-21.9</c:v>
                </c:pt>
                <c:pt idx="773">
                  <c:v>-21.7</c:v>
                </c:pt>
                <c:pt idx="774">
                  <c:v>-21.6</c:v>
                </c:pt>
                <c:pt idx="775">
                  <c:v>-21.3</c:v>
                </c:pt>
                <c:pt idx="776">
                  <c:v>-21.3</c:v>
                </c:pt>
                <c:pt idx="777">
                  <c:v>-20.9</c:v>
                </c:pt>
                <c:pt idx="778">
                  <c:v>-21</c:v>
                </c:pt>
                <c:pt idx="779">
                  <c:v>-20.7</c:v>
                </c:pt>
                <c:pt idx="780">
                  <c:v>-20.5</c:v>
                </c:pt>
                <c:pt idx="781">
                  <c:v>-20.5</c:v>
                </c:pt>
                <c:pt idx="782">
                  <c:v>-20.3</c:v>
                </c:pt>
                <c:pt idx="783">
                  <c:v>-20.399999999999999</c:v>
                </c:pt>
                <c:pt idx="784">
                  <c:v>-20.2</c:v>
                </c:pt>
                <c:pt idx="785">
                  <c:v>-20</c:v>
                </c:pt>
                <c:pt idx="786">
                  <c:v>-20.100000000000001</c:v>
                </c:pt>
                <c:pt idx="787">
                  <c:v>-19.8</c:v>
                </c:pt>
                <c:pt idx="788">
                  <c:v>-20.100000000000001</c:v>
                </c:pt>
                <c:pt idx="789">
                  <c:v>-19.600000000000001</c:v>
                </c:pt>
                <c:pt idx="790">
                  <c:v>-19.899999999999999</c:v>
                </c:pt>
                <c:pt idx="791">
                  <c:v>-19.5</c:v>
                </c:pt>
                <c:pt idx="792">
                  <c:v>-19.600000000000001</c:v>
                </c:pt>
                <c:pt idx="793">
                  <c:v>-19.5</c:v>
                </c:pt>
                <c:pt idx="794">
                  <c:v>-19.5</c:v>
                </c:pt>
                <c:pt idx="795">
                  <c:v>-19.2</c:v>
                </c:pt>
                <c:pt idx="796">
                  <c:v>-19.399999999999999</c:v>
                </c:pt>
                <c:pt idx="797">
                  <c:v>-19.100000000000001</c:v>
                </c:pt>
                <c:pt idx="798">
                  <c:v>-19</c:v>
                </c:pt>
                <c:pt idx="799">
                  <c:v>-19.2</c:v>
                </c:pt>
                <c:pt idx="800">
                  <c:v>-18.899999999999999</c:v>
                </c:pt>
                <c:pt idx="801">
                  <c:v>-19.100000000000001</c:v>
                </c:pt>
                <c:pt idx="802">
                  <c:v>-18.8</c:v>
                </c:pt>
                <c:pt idx="803">
                  <c:v>-18.600000000000001</c:v>
                </c:pt>
                <c:pt idx="804">
                  <c:v>-18.8</c:v>
                </c:pt>
                <c:pt idx="805">
                  <c:v>-18.600000000000001</c:v>
                </c:pt>
                <c:pt idx="806">
                  <c:v>-18.600000000000001</c:v>
                </c:pt>
                <c:pt idx="807">
                  <c:v>-18.5</c:v>
                </c:pt>
                <c:pt idx="808">
                  <c:v>-18.3</c:v>
                </c:pt>
                <c:pt idx="809">
                  <c:v>-18.399999999999999</c:v>
                </c:pt>
                <c:pt idx="810">
                  <c:v>-18.100000000000001</c:v>
                </c:pt>
                <c:pt idx="811">
                  <c:v>-18.3</c:v>
                </c:pt>
                <c:pt idx="812">
                  <c:v>-18.399999999999999</c:v>
                </c:pt>
                <c:pt idx="813">
                  <c:v>-18.100000000000001</c:v>
                </c:pt>
                <c:pt idx="814">
                  <c:v>-18.2</c:v>
                </c:pt>
                <c:pt idx="815">
                  <c:v>-18.2</c:v>
                </c:pt>
                <c:pt idx="816">
                  <c:v>-17.899999999999999</c:v>
                </c:pt>
                <c:pt idx="817">
                  <c:v>-18.2</c:v>
                </c:pt>
                <c:pt idx="818">
                  <c:v>-17.8</c:v>
                </c:pt>
                <c:pt idx="819">
                  <c:v>-18.100000000000001</c:v>
                </c:pt>
                <c:pt idx="820">
                  <c:v>-17.7</c:v>
                </c:pt>
                <c:pt idx="821">
                  <c:v>-17.8</c:v>
                </c:pt>
                <c:pt idx="822">
                  <c:v>-17.899999999999999</c:v>
                </c:pt>
                <c:pt idx="823">
                  <c:v>-17.7</c:v>
                </c:pt>
                <c:pt idx="824">
                  <c:v>-17.8</c:v>
                </c:pt>
                <c:pt idx="825">
                  <c:v>-17.7</c:v>
                </c:pt>
                <c:pt idx="826">
                  <c:v>-17.5</c:v>
                </c:pt>
                <c:pt idx="827">
                  <c:v>-17.8</c:v>
                </c:pt>
                <c:pt idx="828">
                  <c:v>-17.399999999999999</c:v>
                </c:pt>
                <c:pt idx="829">
                  <c:v>-17.5</c:v>
                </c:pt>
                <c:pt idx="830">
                  <c:v>-17.600000000000001</c:v>
                </c:pt>
                <c:pt idx="831">
                  <c:v>-17.399999999999999</c:v>
                </c:pt>
                <c:pt idx="832">
                  <c:v>-17.5</c:v>
                </c:pt>
                <c:pt idx="833">
                  <c:v>-17.100000000000001</c:v>
                </c:pt>
                <c:pt idx="834">
                  <c:v>-17.399999999999999</c:v>
                </c:pt>
                <c:pt idx="835">
                  <c:v>-17.100000000000001</c:v>
                </c:pt>
                <c:pt idx="836">
                  <c:v>-17.3</c:v>
                </c:pt>
                <c:pt idx="837">
                  <c:v>-17.2</c:v>
                </c:pt>
                <c:pt idx="838">
                  <c:v>-17.2</c:v>
                </c:pt>
                <c:pt idx="839">
                  <c:v>-17.2</c:v>
                </c:pt>
                <c:pt idx="840">
                  <c:v>-16.899999999999999</c:v>
                </c:pt>
                <c:pt idx="841">
                  <c:v>-17.100000000000001</c:v>
                </c:pt>
                <c:pt idx="842">
                  <c:v>-17</c:v>
                </c:pt>
                <c:pt idx="843">
                  <c:v>-16.7</c:v>
                </c:pt>
                <c:pt idx="844">
                  <c:v>-17</c:v>
                </c:pt>
                <c:pt idx="845">
                  <c:v>-16.600000000000001</c:v>
                </c:pt>
                <c:pt idx="846">
                  <c:v>-16.899999999999999</c:v>
                </c:pt>
                <c:pt idx="847">
                  <c:v>-16.7</c:v>
                </c:pt>
                <c:pt idx="848">
                  <c:v>-16.600000000000001</c:v>
                </c:pt>
                <c:pt idx="849">
                  <c:v>-16.8</c:v>
                </c:pt>
                <c:pt idx="850">
                  <c:v>-16.600000000000001</c:v>
                </c:pt>
                <c:pt idx="851">
                  <c:v>-16.5</c:v>
                </c:pt>
                <c:pt idx="852">
                  <c:v>-16.600000000000001</c:v>
                </c:pt>
                <c:pt idx="853">
                  <c:v>-16.2</c:v>
                </c:pt>
                <c:pt idx="854">
                  <c:v>-16.5</c:v>
                </c:pt>
                <c:pt idx="855">
                  <c:v>-16.2</c:v>
                </c:pt>
                <c:pt idx="856">
                  <c:v>-16.2</c:v>
                </c:pt>
                <c:pt idx="857">
                  <c:v>-16.5</c:v>
                </c:pt>
                <c:pt idx="858">
                  <c:v>-16.2</c:v>
                </c:pt>
                <c:pt idx="859">
                  <c:v>-16.3</c:v>
                </c:pt>
                <c:pt idx="860">
                  <c:v>-15.9</c:v>
                </c:pt>
                <c:pt idx="861">
                  <c:v>-16.3</c:v>
                </c:pt>
                <c:pt idx="862">
                  <c:v>-16.100000000000001</c:v>
                </c:pt>
                <c:pt idx="863">
                  <c:v>-16</c:v>
                </c:pt>
                <c:pt idx="864">
                  <c:v>-16.100000000000001</c:v>
                </c:pt>
                <c:pt idx="865">
                  <c:v>-15.8</c:v>
                </c:pt>
                <c:pt idx="866">
                  <c:v>-15.9</c:v>
                </c:pt>
                <c:pt idx="867">
                  <c:v>-15.9</c:v>
                </c:pt>
                <c:pt idx="868">
                  <c:v>-15.6</c:v>
                </c:pt>
                <c:pt idx="869">
                  <c:v>-15.9</c:v>
                </c:pt>
                <c:pt idx="870">
                  <c:v>-15.5</c:v>
                </c:pt>
                <c:pt idx="871">
                  <c:v>-15.8</c:v>
                </c:pt>
                <c:pt idx="872">
                  <c:v>-15.4</c:v>
                </c:pt>
                <c:pt idx="873">
                  <c:v>-15.6</c:v>
                </c:pt>
                <c:pt idx="874">
                  <c:v>-15.3</c:v>
                </c:pt>
                <c:pt idx="875">
                  <c:v>-15.4</c:v>
                </c:pt>
                <c:pt idx="876">
                  <c:v>-15.3</c:v>
                </c:pt>
                <c:pt idx="877">
                  <c:v>-15.2</c:v>
                </c:pt>
                <c:pt idx="878">
                  <c:v>-15.4</c:v>
                </c:pt>
                <c:pt idx="879">
                  <c:v>-15.1</c:v>
                </c:pt>
                <c:pt idx="880">
                  <c:v>-15.2</c:v>
                </c:pt>
                <c:pt idx="881">
                  <c:v>-15.1</c:v>
                </c:pt>
                <c:pt idx="882">
                  <c:v>-15.1</c:v>
                </c:pt>
                <c:pt idx="883">
                  <c:v>-14.9</c:v>
                </c:pt>
                <c:pt idx="884">
                  <c:v>-15</c:v>
                </c:pt>
                <c:pt idx="885">
                  <c:v>-15</c:v>
                </c:pt>
                <c:pt idx="886">
                  <c:v>-14.7</c:v>
                </c:pt>
                <c:pt idx="887">
                  <c:v>-14.9</c:v>
                </c:pt>
                <c:pt idx="888">
                  <c:v>-14.6</c:v>
                </c:pt>
                <c:pt idx="889">
                  <c:v>-14.6</c:v>
                </c:pt>
                <c:pt idx="890">
                  <c:v>-14.7</c:v>
                </c:pt>
                <c:pt idx="891">
                  <c:v>-14.5</c:v>
                </c:pt>
                <c:pt idx="892">
                  <c:v>-14.6</c:v>
                </c:pt>
                <c:pt idx="893">
                  <c:v>-14.4</c:v>
                </c:pt>
                <c:pt idx="894">
                  <c:v>-14.4</c:v>
                </c:pt>
                <c:pt idx="895">
                  <c:v>-14.4</c:v>
                </c:pt>
                <c:pt idx="896">
                  <c:v>-14.1</c:v>
                </c:pt>
                <c:pt idx="897">
                  <c:v>-14.3</c:v>
                </c:pt>
                <c:pt idx="898">
                  <c:v>-14.2</c:v>
                </c:pt>
                <c:pt idx="899">
                  <c:v>-14.2</c:v>
                </c:pt>
                <c:pt idx="900">
                  <c:v>-14</c:v>
                </c:pt>
                <c:pt idx="901">
                  <c:v>-14.1</c:v>
                </c:pt>
                <c:pt idx="902">
                  <c:v>-14</c:v>
                </c:pt>
                <c:pt idx="903">
                  <c:v>-13.7</c:v>
                </c:pt>
                <c:pt idx="904">
                  <c:v>-13.9</c:v>
                </c:pt>
                <c:pt idx="905">
                  <c:v>-13.4</c:v>
                </c:pt>
                <c:pt idx="906">
                  <c:v>-13.9</c:v>
                </c:pt>
                <c:pt idx="907">
                  <c:v>-13.5</c:v>
                </c:pt>
                <c:pt idx="908">
                  <c:v>-13.7</c:v>
                </c:pt>
                <c:pt idx="909">
                  <c:v>-13.4</c:v>
                </c:pt>
                <c:pt idx="910">
                  <c:v>-13.4</c:v>
                </c:pt>
                <c:pt idx="911">
                  <c:v>-13.5</c:v>
                </c:pt>
                <c:pt idx="912">
                  <c:v>-13.2</c:v>
                </c:pt>
                <c:pt idx="913">
                  <c:v>-13.3</c:v>
                </c:pt>
                <c:pt idx="914">
                  <c:v>-13.2</c:v>
                </c:pt>
                <c:pt idx="915">
                  <c:v>-13.3</c:v>
                </c:pt>
                <c:pt idx="916">
                  <c:v>-13.1</c:v>
                </c:pt>
                <c:pt idx="917">
                  <c:v>-13.1</c:v>
                </c:pt>
                <c:pt idx="918">
                  <c:v>-13</c:v>
                </c:pt>
                <c:pt idx="919">
                  <c:v>-12.9</c:v>
                </c:pt>
                <c:pt idx="920">
                  <c:v>-13.1</c:v>
                </c:pt>
                <c:pt idx="921">
                  <c:v>-13</c:v>
                </c:pt>
                <c:pt idx="922">
                  <c:v>-12.6</c:v>
                </c:pt>
                <c:pt idx="923">
                  <c:v>-12.9</c:v>
                </c:pt>
                <c:pt idx="924">
                  <c:v>-12.5</c:v>
                </c:pt>
                <c:pt idx="925">
                  <c:v>-12.8</c:v>
                </c:pt>
                <c:pt idx="926">
                  <c:v>-12.3</c:v>
                </c:pt>
                <c:pt idx="927">
                  <c:v>-12.7</c:v>
                </c:pt>
                <c:pt idx="928">
                  <c:v>-12.4</c:v>
                </c:pt>
                <c:pt idx="929">
                  <c:v>-12.6</c:v>
                </c:pt>
                <c:pt idx="930">
                  <c:v>-12.4</c:v>
                </c:pt>
                <c:pt idx="931">
                  <c:v>-12.3</c:v>
                </c:pt>
                <c:pt idx="932">
                  <c:v>-12.3</c:v>
                </c:pt>
                <c:pt idx="933">
                  <c:v>-12.2</c:v>
                </c:pt>
                <c:pt idx="934">
                  <c:v>-12.2</c:v>
                </c:pt>
                <c:pt idx="935">
                  <c:v>-12.1</c:v>
                </c:pt>
                <c:pt idx="936">
                  <c:v>-12.2</c:v>
                </c:pt>
                <c:pt idx="937">
                  <c:v>-12</c:v>
                </c:pt>
                <c:pt idx="938">
                  <c:v>-12.1</c:v>
                </c:pt>
                <c:pt idx="939">
                  <c:v>-12</c:v>
                </c:pt>
                <c:pt idx="940">
                  <c:v>-11.7</c:v>
                </c:pt>
                <c:pt idx="941">
                  <c:v>-12</c:v>
                </c:pt>
                <c:pt idx="942">
                  <c:v>-11.7</c:v>
                </c:pt>
                <c:pt idx="943">
                  <c:v>-11.5</c:v>
                </c:pt>
                <c:pt idx="944">
                  <c:v>-11.7</c:v>
                </c:pt>
                <c:pt idx="945">
                  <c:v>-11.4</c:v>
                </c:pt>
                <c:pt idx="946">
                  <c:v>-11.6</c:v>
                </c:pt>
                <c:pt idx="947">
                  <c:v>-11.4</c:v>
                </c:pt>
                <c:pt idx="948">
                  <c:v>-11.5</c:v>
                </c:pt>
                <c:pt idx="949">
                  <c:v>-11.4</c:v>
                </c:pt>
                <c:pt idx="950">
                  <c:v>-11.2</c:v>
                </c:pt>
                <c:pt idx="951">
                  <c:v>-11.3</c:v>
                </c:pt>
                <c:pt idx="952">
                  <c:v>-11.1</c:v>
                </c:pt>
                <c:pt idx="953">
                  <c:v>-11.3</c:v>
                </c:pt>
                <c:pt idx="954">
                  <c:v>-11.1</c:v>
                </c:pt>
                <c:pt idx="955">
                  <c:v>-11</c:v>
                </c:pt>
                <c:pt idx="956">
                  <c:v>-11</c:v>
                </c:pt>
                <c:pt idx="957">
                  <c:v>-10.9</c:v>
                </c:pt>
                <c:pt idx="958">
                  <c:v>-10.8</c:v>
                </c:pt>
                <c:pt idx="959">
                  <c:v>-11</c:v>
                </c:pt>
                <c:pt idx="960">
                  <c:v>-10.7</c:v>
                </c:pt>
                <c:pt idx="961">
                  <c:v>-10.9</c:v>
                </c:pt>
                <c:pt idx="962">
                  <c:v>-10.7</c:v>
                </c:pt>
                <c:pt idx="963">
                  <c:v>-10.9</c:v>
                </c:pt>
                <c:pt idx="964">
                  <c:v>-10.6</c:v>
                </c:pt>
                <c:pt idx="965">
                  <c:v>-10.5</c:v>
                </c:pt>
                <c:pt idx="966">
                  <c:v>-10.7</c:v>
                </c:pt>
                <c:pt idx="967">
                  <c:v>-10.3</c:v>
                </c:pt>
                <c:pt idx="968">
                  <c:v>-10.6</c:v>
                </c:pt>
                <c:pt idx="969">
                  <c:v>-10.4</c:v>
                </c:pt>
                <c:pt idx="970">
                  <c:v>-10.3</c:v>
                </c:pt>
                <c:pt idx="971">
                  <c:v>-10.4</c:v>
                </c:pt>
                <c:pt idx="972">
                  <c:v>-10.200000000000001</c:v>
                </c:pt>
                <c:pt idx="973">
                  <c:v>-10.3</c:v>
                </c:pt>
                <c:pt idx="974">
                  <c:v>-10.1</c:v>
                </c:pt>
                <c:pt idx="975">
                  <c:v>-10.1</c:v>
                </c:pt>
                <c:pt idx="976">
                  <c:v>-10.200000000000001</c:v>
                </c:pt>
                <c:pt idx="977">
                  <c:v>-9.9</c:v>
                </c:pt>
                <c:pt idx="978">
                  <c:v>-10.1</c:v>
                </c:pt>
                <c:pt idx="979">
                  <c:v>-9.9</c:v>
                </c:pt>
                <c:pt idx="980">
                  <c:v>-9.9</c:v>
                </c:pt>
                <c:pt idx="981">
                  <c:v>-10</c:v>
                </c:pt>
                <c:pt idx="982">
                  <c:v>-9.8000000000000007</c:v>
                </c:pt>
                <c:pt idx="983">
                  <c:v>-9.9</c:v>
                </c:pt>
                <c:pt idx="984">
                  <c:v>-9.6</c:v>
                </c:pt>
                <c:pt idx="985">
                  <c:v>-9.9</c:v>
                </c:pt>
                <c:pt idx="986">
                  <c:v>-9.5</c:v>
                </c:pt>
                <c:pt idx="987">
                  <c:v>-9.8000000000000007</c:v>
                </c:pt>
                <c:pt idx="988">
                  <c:v>-9.5</c:v>
                </c:pt>
                <c:pt idx="989">
                  <c:v>-9.6</c:v>
                </c:pt>
                <c:pt idx="990">
                  <c:v>-9.7000000000000011</c:v>
                </c:pt>
                <c:pt idx="991">
                  <c:v>-9.5</c:v>
                </c:pt>
                <c:pt idx="992">
                  <c:v>-9.6</c:v>
                </c:pt>
                <c:pt idx="993">
                  <c:v>-9.3000000000000007</c:v>
                </c:pt>
                <c:pt idx="994">
                  <c:v>-9.7000000000000011</c:v>
                </c:pt>
                <c:pt idx="995">
                  <c:v>-9.2000000000000011</c:v>
                </c:pt>
                <c:pt idx="996">
                  <c:v>-9.4</c:v>
                </c:pt>
                <c:pt idx="997">
                  <c:v>-9.2000000000000011</c:v>
                </c:pt>
                <c:pt idx="998">
                  <c:v>-9.2000000000000011</c:v>
                </c:pt>
                <c:pt idx="999">
                  <c:v>-9.4</c:v>
                </c:pt>
                <c:pt idx="1000">
                  <c:v>-8.9</c:v>
                </c:pt>
                <c:pt idx="1001">
                  <c:v>-9.2000000000000011</c:v>
                </c:pt>
                <c:pt idx="1002">
                  <c:v>-8.9</c:v>
                </c:pt>
                <c:pt idx="1003">
                  <c:v>-9.2000000000000011</c:v>
                </c:pt>
                <c:pt idx="1004">
                  <c:v>-8.8000000000000007</c:v>
                </c:pt>
                <c:pt idx="1005">
                  <c:v>-9.1</c:v>
                </c:pt>
                <c:pt idx="1006">
                  <c:v>-8.9</c:v>
                </c:pt>
                <c:pt idx="1007">
                  <c:v>-8.6</c:v>
                </c:pt>
                <c:pt idx="1008">
                  <c:v>-9</c:v>
                </c:pt>
                <c:pt idx="1009">
                  <c:v>-8.5</c:v>
                </c:pt>
                <c:pt idx="1010">
                  <c:v>-8.9</c:v>
                </c:pt>
                <c:pt idx="1011">
                  <c:v>-8.5</c:v>
                </c:pt>
                <c:pt idx="1012">
                  <c:v>-8.9</c:v>
                </c:pt>
                <c:pt idx="1013">
                  <c:v>-8.7000000000000011</c:v>
                </c:pt>
                <c:pt idx="1014">
                  <c:v>-8.6</c:v>
                </c:pt>
                <c:pt idx="1015">
                  <c:v>-8.7000000000000011</c:v>
                </c:pt>
                <c:pt idx="1016">
                  <c:v>-8.6</c:v>
                </c:pt>
                <c:pt idx="1017">
                  <c:v>-8.7000000000000011</c:v>
                </c:pt>
                <c:pt idx="1018">
                  <c:v>-8.4</c:v>
                </c:pt>
                <c:pt idx="1019">
                  <c:v>-8.6</c:v>
                </c:pt>
                <c:pt idx="1020">
                  <c:v>-8.4</c:v>
                </c:pt>
                <c:pt idx="1021">
                  <c:v>-8.3000000000000007</c:v>
                </c:pt>
                <c:pt idx="1022">
                  <c:v>-8.5</c:v>
                </c:pt>
                <c:pt idx="1023">
                  <c:v>-8</c:v>
                </c:pt>
                <c:pt idx="1024">
                  <c:v>-8.6</c:v>
                </c:pt>
                <c:pt idx="1025">
                  <c:v>-8.1</c:v>
                </c:pt>
                <c:pt idx="1026">
                  <c:v>-8.3000000000000007</c:v>
                </c:pt>
                <c:pt idx="1027">
                  <c:v>-8.1</c:v>
                </c:pt>
                <c:pt idx="1028">
                  <c:v>-8</c:v>
                </c:pt>
                <c:pt idx="1029">
                  <c:v>-8.2000000000000011</c:v>
                </c:pt>
                <c:pt idx="1030">
                  <c:v>-7.9</c:v>
                </c:pt>
                <c:pt idx="1031">
                  <c:v>-8.2000000000000011</c:v>
                </c:pt>
                <c:pt idx="1032">
                  <c:v>-7.7</c:v>
                </c:pt>
                <c:pt idx="1033">
                  <c:v>-8.1</c:v>
                </c:pt>
                <c:pt idx="1034">
                  <c:v>-7.7</c:v>
                </c:pt>
                <c:pt idx="1035">
                  <c:v>-8</c:v>
                </c:pt>
                <c:pt idx="1036">
                  <c:v>-7.9</c:v>
                </c:pt>
                <c:pt idx="1037">
                  <c:v>-7.9</c:v>
                </c:pt>
                <c:pt idx="1038">
                  <c:v>-7.8</c:v>
                </c:pt>
                <c:pt idx="1039">
                  <c:v>-7.8</c:v>
                </c:pt>
                <c:pt idx="1040">
                  <c:v>-7.7</c:v>
                </c:pt>
                <c:pt idx="1041">
                  <c:v>-7.7</c:v>
                </c:pt>
                <c:pt idx="1042">
                  <c:v>-7.9</c:v>
                </c:pt>
                <c:pt idx="1043">
                  <c:v>-7.5</c:v>
                </c:pt>
                <c:pt idx="1044">
                  <c:v>-7.7</c:v>
                </c:pt>
                <c:pt idx="1045">
                  <c:v>-7.6</c:v>
                </c:pt>
                <c:pt idx="1046">
                  <c:v>-7.4</c:v>
                </c:pt>
                <c:pt idx="1047">
                  <c:v>-7.6</c:v>
                </c:pt>
                <c:pt idx="1048">
                  <c:v>-7.3</c:v>
                </c:pt>
                <c:pt idx="1049">
                  <c:v>-7.6</c:v>
                </c:pt>
                <c:pt idx="1050">
                  <c:v>-7.2</c:v>
                </c:pt>
                <c:pt idx="1051">
                  <c:v>-7.5</c:v>
                </c:pt>
                <c:pt idx="1052">
                  <c:v>-7.2</c:v>
                </c:pt>
                <c:pt idx="1053">
                  <c:v>-7.4</c:v>
                </c:pt>
                <c:pt idx="1054">
                  <c:v>-7.1</c:v>
                </c:pt>
                <c:pt idx="1055">
                  <c:v>-7.3</c:v>
                </c:pt>
                <c:pt idx="1056">
                  <c:v>-7.1</c:v>
                </c:pt>
                <c:pt idx="1057">
                  <c:v>-7.3</c:v>
                </c:pt>
                <c:pt idx="1058">
                  <c:v>-7.2</c:v>
                </c:pt>
                <c:pt idx="1059">
                  <c:v>-6.7</c:v>
                </c:pt>
                <c:pt idx="1060">
                  <c:v>-7.2</c:v>
                </c:pt>
                <c:pt idx="1061">
                  <c:v>-6.8</c:v>
                </c:pt>
                <c:pt idx="1062">
                  <c:v>-7</c:v>
                </c:pt>
                <c:pt idx="1063">
                  <c:v>-7.1</c:v>
                </c:pt>
                <c:pt idx="1064">
                  <c:v>-6.8</c:v>
                </c:pt>
                <c:pt idx="1065">
                  <c:v>-7.1</c:v>
                </c:pt>
                <c:pt idx="1066">
                  <c:v>-6.9</c:v>
                </c:pt>
                <c:pt idx="1067">
                  <c:v>-6.9</c:v>
                </c:pt>
                <c:pt idx="1068">
                  <c:v>-6.7</c:v>
                </c:pt>
                <c:pt idx="1069">
                  <c:v>-6.5</c:v>
                </c:pt>
                <c:pt idx="1070">
                  <c:v>-6.8</c:v>
                </c:pt>
                <c:pt idx="1071">
                  <c:v>-6.5</c:v>
                </c:pt>
                <c:pt idx="1072">
                  <c:v>-6.7</c:v>
                </c:pt>
                <c:pt idx="1073">
                  <c:v>-6.4</c:v>
                </c:pt>
                <c:pt idx="1074">
                  <c:v>-6.4</c:v>
                </c:pt>
                <c:pt idx="1075">
                  <c:v>-6.5</c:v>
                </c:pt>
                <c:pt idx="1076">
                  <c:v>-6.5</c:v>
                </c:pt>
                <c:pt idx="1077">
                  <c:v>-6.5</c:v>
                </c:pt>
                <c:pt idx="1078">
                  <c:v>-6.1</c:v>
                </c:pt>
                <c:pt idx="1079">
                  <c:v>-6.4</c:v>
                </c:pt>
                <c:pt idx="1080">
                  <c:v>-6.2</c:v>
                </c:pt>
                <c:pt idx="1081">
                  <c:v>-6.5</c:v>
                </c:pt>
                <c:pt idx="1082">
                  <c:v>-6.1</c:v>
                </c:pt>
                <c:pt idx="1083">
                  <c:v>-6.3</c:v>
                </c:pt>
                <c:pt idx="1084">
                  <c:v>-6</c:v>
                </c:pt>
                <c:pt idx="1085">
                  <c:v>-6.2</c:v>
                </c:pt>
                <c:pt idx="1086">
                  <c:v>-6.1</c:v>
                </c:pt>
                <c:pt idx="1087">
                  <c:v>-6.2</c:v>
                </c:pt>
                <c:pt idx="1088">
                  <c:v>-6.2</c:v>
                </c:pt>
                <c:pt idx="1089">
                  <c:v>-6</c:v>
                </c:pt>
                <c:pt idx="1090">
                  <c:v>-6.2</c:v>
                </c:pt>
                <c:pt idx="1091">
                  <c:v>-5.9</c:v>
                </c:pt>
                <c:pt idx="1092">
                  <c:v>-6.1</c:v>
                </c:pt>
                <c:pt idx="1093">
                  <c:v>-6</c:v>
                </c:pt>
                <c:pt idx="1094">
                  <c:v>-5.8</c:v>
                </c:pt>
                <c:pt idx="1095">
                  <c:v>-6</c:v>
                </c:pt>
                <c:pt idx="1096">
                  <c:v>-5.6</c:v>
                </c:pt>
                <c:pt idx="1097">
                  <c:v>-5.9</c:v>
                </c:pt>
                <c:pt idx="1098">
                  <c:v>-5.6</c:v>
                </c:pt>
                <c:pt idx="1099">
                  <c:v>-5.8</c:v>
                </c:pt>
                <c:pt idx="1100">
                  <c:v>-5.7</c:v>
                </c:pt>
                <c:pt idx="1101">
                  <c:v>-5.6</c:v>
                </c:pt>
                <c:pt idx="1102">
                  <c:v>-5.7</c:v>
                </c:pt>
                <c:pt idx="1103">
                  <c:v>-5.3</c:v>
                </c:pt>
                <c:pt idx="1104">
                  <c:v>-5.7</c:v>
                </c:pt>
                <c:pt idx="1105">
                  <c:v>-5.3</c:v>
                </c:pt>
                <c:pt idx="1106">
                  <c:v>-5.7</c:v>
                </c:pt>
                <c:pt idx="1107">
                  <c:v>-5.2</c:v>
                </c:pt>
                <c:pt idx="1108">
                  <c:v>-5.4</c:v>
                </c:pt>
                <c:pt idx="1109">
                  <c:v>-5.4</c:v>
                </c:pt>
                <c:pt idx="1110">
                  <c:v>-5.4</c:v>
                </c:pt>
                <c:pt idx="1111">
                  <c:v>-5.4</c:v>
                </c:pt>
                <c:pt idx="1112">
                  <c:v>-5.3</c:v>
                </c:pt>
                <c:pt idx="1113">
                  <c:v>-5.2</c:v>
                </c:pt>
                <c:pt idx="1114">
                  <c:v>-5.2</c:v>
                </c:pt>
                <c:pt idx="1115">
                  <c:v>-5.2</c:v>
                </c:pt>
                <c:pt idx="1116">
                  <c:v>-5.2</c:v>
                </c:pt>
                <c:pt idx="1117">
                  <c:v>-5.2</c:v>
                </c:pt>
                <c:pt idx="1118">
                  <c:v>-5.2</c:v>
                </c:pt>
                <c:pt idx="1119">
                  <c:v>-4.8</c:v>
                </c:pt>
                <c:pt idx="1120">
                  <c:v>-5.2</c:v>
                </c:pt>
                <c:pt idx="1121">
                  <c:v>-4.7</c:v>
                </c:pt>
                <c:pt idx="1122">
                  <c:v>-5.2</c:v>
                </c:pt>
                <c:pt idx="1123">
                  <c:v>-4.9000000000000004</c:v>
                </c:pt>
                <c:pt idx="1124">
                  <c:v>-4.8</c:v>
                </c:pt>
                <c:pt idx="1125">
                  <c:v>-4.9000000000000004</c:v>
                </c:pt>
                <c:pt idx="1126">
                  <c:v>-4.5999999999999996</c:v>
                </c:pt>
                <c:pt idx="1127">
                  <c:v>-4.9000000000000004</c:v>
                </c:pt>
                <c:pt idx="1128">
                  <c:v>-4.5</c:v>
                </c:pt>
                <c:pt idx="1129">
                  <c:v>-4.8</c:v>
                </c:pt>
                <c:pt idx="1130">
                  <c:v>-4.5</c:v>
                </c:pt>
                <c:pt idx="1131">
                  <c:v>-4.5999999999999996</c:v>
                </c:pt>
                <c:pt idx="1132">
                  <c:v>-4.5999999999999996</c:v>
                </c:pt>
                <c:pt idx="1133">
                  <c:v>-4.7</c:v>
                </c:pt>
                <c:pt idx="1134">
                  <c:v>-4.4000000000000004</c:v>
                </c:pt>
                <c:pt idx="1135">
                  <c:v>-4.5</c:v>
                </c:pt>
                <c:pt idx="1136">
                  <c:v>-4.5</c:v>
                </c:pt>
                <c:pt idx="1137">
                  <c:v>-4.5</c:v>
                </c:pt>
                <c:pt idx="1138">
                  <c:v>-4.5999999999999996</c:v>
                </c:pt>
                <c:pt idx="1139">
                  <c:v>-4.3</c:v>
                </c:pt>
                <c:pt idx="1140">
                  <c:v>-4.5</c:v>
                </c:pt>
                <c:pt idx="1141">
                  <c:v>-4.5</c:v>
                </c:pt>
                <c:pt idx="1142">
                  <c:v>-4</c:v>
                </c:pt>
                <c:pt idx="1143">
                  <c:v>-4.4000000000000004</c:v>
                </c:pt>
                <c:pt idx="1144">
                  <c:v>-4.2</c:v>
                </c:pt>
                <c:pt idx="1145">
                  <c:v>-4.0999999999999996</c:v>
                </c:pt>
                <c:pt idx="1146">
                  <c:v>-4.4000000000000004</c:v>
                </c:pt>
                <c:pt idx="1147">
                  <c:v>-4.0999999999999996</c:v>
                </c:pt>
                <c:pt idx="1148">
                  <c:v>-4</c:v>
                </c:pt>
                <c:pt idx="1149">
                  <c:v>-4.3</c:v>
                </c:pt>
                <c:pt idx="1150">
                  <c:v>-4.0999999999999996</c:v>
                </c:pt>
                <c:pt idx="1151">
                  <c:v>-3.9</c:v>
                </c:pt>
                <c:pt idx="1152">
                  <c:v>-4.0999999999999996</c:v>
                </c:pt>
                <c:pt idx="1153">
                  <c:v>-3.8</c:v>
                </c:pt>
                <c:pt idx="1154">
                  <c:v>-4.2</c:v>
                </c:pt>
                <c:pt idx="1155">
                  <c:v>-3.8</c:v>
                </c:pt>
                <c:pt idx="1156">
                  <c:v>-4</c:v>
                </c:pt>
                <c:pt idx="1157">
                  <c:v>-3.7</c:v>
                </c:pt>
                <c:pt idx="1158">
                  <c:v>-3.8</c:v>
                </c:pt>
                <c:pt idx="1159">
                  <c:v>-4</c:v>
                </c:pt>
                <c:pt idx="1160">
                  <c:v>-3.7</c:v>
                </c:pt>
                <c:pt idx="1161">
                  <c:v>-3.7</c:v>
                </c:pt>
                <c:pt idx="1162">
                  <c:v>-3.9</c:v>
                </c:pt>
                <c:pt idx="1163">
                  <c:v>-3.4</c:v>
                </c:pt>
                <c:pt idx="1164">
                  <c:v>-3.8</c:v>
                </c:pt>
                <c:pt idx="1165">
                  <c:v>-3.5</c:v>
                </c:pt>
                <c:pt idx="1166">
                  <c:v>-3.6</c:v>
                </c:pt>
                <c:pt idx="1167">
                  <c:v>-3.6</c:v>
                </c:pt>
                <c:pt idx="1168">
                  <c:v>-3.5</c:v>
                </c:pt>
                <c:pt idx="1169">
                  <c:v>-3.7</c:v>
                </c:pt>
                <c:pt idx="1170">
                  <c:v>-3.4</c:v>
                </c:pt>
                <c:pt idx="1171">
                  <c:v>-3.5</c:v>
                </c:pt>
                <c:pt idx="1172">
                  <c:v>-3.4</c:v>
                </c:pt>
                <c:pt idx="1173">
                  <c:v>-3.4</c:v>
                </c:pt>
                <c:pt idx="1174">
                  <c:v>-3.5</c:v>
                </c:pt>
                <c:pt idx="1175">
                  <c:v>-3.3</c:v>
                </c:pt>
                <c:pt idx="1176">
                  <c:v>-3.5</c:v>
                </c:pt>
                <c:pt idx="1177">
                  <c:v>-3.3</c:v>
                </c:pt>
                <c:pt idx="1178">
                  <c:v>-3.4</c:v>
                </c:pt>
                <c:pt idx="1179">
                  <c:v>-3.2</c:v>
                </c:pt>
                <c:pt idx="1180">
                  <c:v>-3.4</c:v>
                </c:pt>
                <c:pt idx="1181">
                  <c:v>-3.3</c:v>
                </c:pt>
                <c:pt idx="1182">
                  <c:v>-3.1</c:v>
                </c:pt>
                <c:pt idx="1183">
                  <c:v>-3.4</c:v>
                </c:pt>
                <c:pt idx="1184">
                  <c:v>-3</c:v>
                </c:pt>
                <c:pt idx="1185">
                  <c:v>-3.3</c:v>
                </c:pt>
                <c:pt idx="1186">
                  <c:v>-3</c:v>
                </c:pt>
                <c:pt idx="1187">
                  <c:v>-3.3</c:v>
                </c:pt>
                <c:pt idx="1188">
                  <c:v>-3</c:v>
                </c:pt>
                <c:pt idx="1189">
                  <c:v>-3</c:v>
                </c:pt>
                <c:pt idx="1190">
                  <c:v>-3.3</c:v>
                </c:pt>
                <c:pt idx="1191">
                  <c:v>-3</c:v>
                </c:pt>
                <c:pt idx="1192">
                  <c:v>-3.1</c:v>
                </c:pt>
                <c:pt idx="1193">
                  <c:v>-3.3</c:v>
                </c:pt>
                <c:pt idx="1194">
                  <c:v>-3.1</c:v>
                </c:pt>
                <c:pt idx="1195">
                  <c:v>-3.2</c:v>
                </c:pt>
                <c:pt idx="1196">
                  <c:v>-3</c:v>
                </c:pt>
                <c:pt idx="1197">
                  <c:v>-2.9</c:v>
                </c:pt>
                <c:pt idx="1198">
                  <c:v>-3.2</c:v>
                </c:pt>
                <c:pt idx="1199">
                  <c:v>-2.9</c:v>
                </c:pt>
                <c:pt idx="1200">
                  <c:v>-3</c:v>
                </c:pt>
                <c:pt idx="1201">
                  <c:v>-2.7</c:v>
                </c:pt>
                <c:pt idx="1202">
                  <c:v>-3.1</c:v>
                </c:pt>
                <c:pt idx="1203">
                  <c:v>-2.9</c:v>
                </c:pt>
                <c:pt idx="1204">
                  <c:v>-2.9</c:v>
                </c:pt>
                <c:pt idx="1205">
                  <c:v>-3</c:v>
                </c:pt>
                <c:pt idx="1206">
                  <c:v>-2.9</c:v>
                </c:pt>
                <c:pt idx="1207">
                  <c:v>-2.8</c:v>
                </c:pt>
                <c:pt idx="1208">
                  <c:v>-3</c:v>
                </c:pt>
                <c:pt idx="1209">
                  <c:v>-2.6</c:v>
                </c:pt>
                <c:pt idx="1210">
                  <c:v>-2.8</c:v>
                </c:pt>
                <c:pt idx="1211">
                  <c:v>-2.9</c:v>
                </c:pt>
                <c:pt idx="1212">
                  <c:v>-2.6</c:v>
                </c:pt>
                <c:pt idx="1213">
                  <c:v>-2.8</c:v>
                </c:pt>
                <c:pt idx="1214">
                  <c:v>-2.9</c:v>
                </c:pt>
                <c:pt idx="1215">
                  <c:v>-2.6</c:v>
                </c:pt>
                <c:pt idx="1216">
                  <c:v>-2.8</c:v>
                </c:pt>
                <c:pt idx="1217">
                  <c:v>-2.6</c:v>
                </c:pt>
                <c:pt idx="1218">
                  <c:v>-2.7</c:v>
                </c:pt>
                <c:pt idx="1219">
                  <c:v>-2.4</c:v>
                </c:pt>
                <c:pt idx="1220">
                  <c:v>-2.4</c:v>
                </c:pt>
                <c:pt idx="1221">
                  <c:v>-2.5</c:v>
                </c:pt>
                <c:pt idx="1222">
                  <c:v>-2.5</c:v>
                </c:pt>
                <c:pt idx="1223">
                  <c:v>-2.6</c:v>
                </c:pt>
                <c:pt idx="1224">
                  <c:v>-2.2999999999999998</c:v>
                </c:pt>
                <c:pt idx="1225">
                  <c:v>-2.6</c:v>
                </c:pt>
                <c:pt idx="1226">
                  <c:v>-2.5</c:v>
                </c:pt>
                <c:pt idx="1227">
                  <c:v>-2.4</c:v>
                </c:pt>
                <c:pt idx="1228">
                  <c:v>-2.7</c:v>
                </c:pt>
                <c:pt idx="1229">
                  <c:v>-2.4</c:v>
                </c:pt>
                <c:pt idx="1230">
                  <c:v>-2.6</c:v>
                </c:pt>
                <c:pt idx="1231">
                  <c:v>-2.6</c:v>
                </c:pt>
                <c:pt idx="1232">
                  <c:v>-2.2000000000000002</c:v>
                </c:pt>
                <c:pt idx="1233">
                  <c:v>-2.7</c:v>
                </c:pt>
                <c:pt idx="1234">
                  <c:v>-2.2999999999999998</c:v>
                </c:pt>
                <c:pt idx="1235">
                  <c:v>-2.4</c:v>
                </c:pt>
                <c:pt idx="1236">
                  <c:v>-2.5</c:v>
                </c:pt>
                <c:pt idx="1237">
                  <c:v>-2.5</c:v>
                </c:pt>
                <c:pt idx="1238">
                  <c:v>-2.2999999999999998</c:v>
                </c:pt>
                <c:pt idx="1239">
                  <c:v>-2.2999999999999998</c:v>
                </c:pt>
                <c:pt idx="1240">
                  <c:v>-2.5</c:v>
                </c:pt>
                <c:pt idx="1241">
                  <c:v>-2.2999999999999998</c:v>
                </c:pt>
                <c:pt idx="1242">
                  <c:v>-2.5</c:v>
                </c:pt>
                <c:pt idx="1243">
                  <c:v>-2.2999999999999998</c:v>
                </c:pt>
                <c:pt idx="1244">
                  <c:v>-2.5</c:v>
                </c:pt>
                <c:pt idx="1245">
                  <c:v>-2.5</c:v>
                </c:pt>
                <c:pt idx="1246">
                  <c:v>-2.2999999999999998</c:v>
                </c:pt>
                <c:pt idx="1247">
                  <c:v>-2.4</c:v>
                </c:pt>
                <c:pt idx="1248">
                  <c:v>-2.4</c:v>
                </c:pt>
                <c:pt idx="1249">
                  <c:v>-2</c:v>
                </c:pt>
                <c:pt idx="1250">
                  <c:v>-2.4</c:v>
                </c:pt>
                <c:pt idx="1251">
                  <c:v>-2.2000000000000002</c:v>
                </c:pt>
                <c:pt idx="1252">
                  <c:v>-2.4</c:v>
                </c:pt>
                <c:pt idx="1253">
                  <c:v>-2</c:v>
                </c:pt>
                <c:pt idx="1254">
                  <c:v>-2.4</c:v>
                </c:pt>
                <c:pt idx="1255">
                  <c:v>-2.2000000000000002</c:v>
                </c:pt>
                <c:pt idx="1256">
                  <c:v>-2.4</c:v>
                </c:pt>
                <c:pt idx="1257">
                  <c:v>-2.2000000000000002</c:v>
                </c:pt>
                <c:pt idx="1258">
                  <c:v>-2.2000000000000002</c:v>
                </c:pt>
                <c:pt idx="1259">
                  <c:v>-2.2999999999999998</c:v>
                </c:pt>
                <c:pt idx="1260">
                  <c:v>-2</c:v>
                </c:pt>
                <c:pt idx="1261">
                  <c:v>-2.4</c:v>
                </c:pt>
                <c:pt idx="1262">
                  <c:v>-2.1</c:v>
                </c:pt>
                <c:pt idx="1263">
                  <c:v>-2.4</c:v>
                </c:pt>
                <c:pt idx="1264">
                  <c:v>-2.2000000000000002</c:v>
                </c:pt>
                <c:pt idx="1265">
                  <c:v>-2.2999999999999998</c:v>
                </c:pt>
                <c:pt idx="1266">
                  <c:v>-2.2000000000000002</c:v>
                </c:pt>
                <c:pt idx="1267">
                  <c:v>-2.2000000000000002</c:v>
                </c:pt>
                <c:pt idx="1268">
                  <c:v>-2.2000000000000002</c:v>
                </c:pt>
                <c:pt idx="1269">
                  <c:v>-2.2999999999999998</c:v>
                </c:pt>
                <c:pt idx="1270">
                  <c:v>-2.2000000000000002</c:v>
                </c:pt>
                <c:pt idx="1271">
                  <c:v>-2.2000000000000002</c:v>
                </c:pt>
                <c:pt idx="1272">
                  <c:v>-2.2000000000000002</c:v>
                </c:pt>
                <c:pt idx="1273">
                  <c:v>-2.4</c:v>
                </c:pt>
                <c:pt idx="1274">
                  <c:v>-1.9000000000000001</c:v>
                </c:pt>
                <c:pt idx="1275">
                  <c:v>-2.2000000000000002</c:v>
                </c:pt>
                <c:pt idx="1276">
                  <c:v>-2.4</c:v>
                </c:pt>
                <c:pt idx="1277">
                  <c:v>-2</c:v>
                </c:pt>
                <c:pt idx="1278">
                  <c:v>-2.2000000000000002</c:v>
                </c:pt>
                <c:pt idx="1279">
                  <c:v>-2.2999999999999998</c:v>
                </c:pt>
                <c:pt idx="1280">
                  <c:v>-1.9000000000000001</c:v>
                </c:pt>
                <c:pt idx="1281">
                  <c:v>-2.2999999999999998</c:v>
                </c:pt>
                <c:pt idx="1282">
                  <c:v>-2.1</c:v>
                </c:pt>
                <c:pt idx="1283">
                  <c:v>-2.1</c:v>
                </c:pt>
                <c:pt idx="1284">
                  <c:v>-2.2999999999999998</c:v>
                </c:pt>
                <c:pt idx="1285">
                  <c:v>-2.1</c:v>
                </c:pt>
                <c:pt idx="1286">
                  <c:v>-2.1</c:v>
                </c:pt>
                <c:pt idx="1287">
                  <c:v>-2.2999999999999998</c:v>
                </c:pt>
                <c:pt idx="1288">
                  <c:v>-1.9000000000000001</c:v>
                </c:pt>
                <c:pt idx="1289">
                  <c:v>-2.2000000000000002</c:v>
                </c:pt>
                <c:pt idx="1290">
                  <c:v>-2</c:v>
                </c:pt>
                <c:pt idx="1291">
                  <c:v>-1.9000000000000001</c:v>
                </c:pt>
                <c:pt idx="1292">
                  <c:v>-2.2000000000000002</c:v>
                </c:pt>
                <c:pt idx="1293">
                  <c:v>-2</c:v>
                </c:pt>
                <c:pt idx="1294">
                  <c:v>-2.2000000000000002</c:v>
                </c:pt>
                <c:pt idx="1295">
                  <c:v>-2.1</c:v>
                </c:pt>
                <c:pt idx="1296">
                  <c:v>-2.1</c:v>
                </c:pt>
                <c:pt idx="1297">
                  <c:v>-2.1</c:v>
                </c:pt>
                <c:pt idx="1298">
                  <c:v>-2</c:v>
                </c:pt>
                <c:pt idx="1299">
                  <c:v>-2.2000000000000002</c:v>
                </c:pt>
                <c:pt idx="1300">
                  <c:v>-1.8</c:v>
                </c:pt>
                <c:pt idx="1301">
                  <c:v>-2.2000000000000002</c:v>
                </c:pt>
                <c:pt idx="1302">
                  <c:v>-2</c:v>
                </c:pt>
                <c:pt idx="1303">
                  <c:v>-2</c:v>
                </c:pt>
                <c:pt idx="1304">
                  <c:v>-2.1</c:v>
                </c:pt>
                <c:pt idx="1305">
                  <c:v>-1.9000000000000001</c:v>
                </c:pt>
                <c:pt idx="1306">
                  <c:v>-2.2999999999999998</c:v>
                </c:pt>
                <c:pt idx="1307">
                  <c:v>-1.9000000000000001</c:v>
                </c:pt>
                <c:pt idx="1308">
                  <c:v>-1.8</c:v>
                </c:pt>
                <c:pt idx="1309">
                  <c:v>-2.1</c:v>
                </c:pt>
                <c:pt idx="1310">
                  <c:v>-1.9000000000000001</c:v>
                </c:pt>
                <c:pt idx="1311">
                  <c:v>-2.2000000000000002</c:v>
                </c:pt>
                <c:pt idx="1312">
                  <c:v>-1.9000000000000001</c:v>
                </c:pt>
                <c:pt idx="1313">
                  <c:v>-2</c:v>
                </c:pt>
                <c:pt idx="1314">
                  <c:v>-2.1</c:v>
                </c:pt>
                <c:pt idx="1315">
                  <c:v>-1.9000000000000001</c:v>
                </c:pt>
                <c:pt idx="1316">
                  <c:v>-2.1</c:v>
                </c:pt>
                <c:pt idx="1317">
                  <c:v>-2</c:v>
                </c:pt>
                <c:pt idx="1318">
                  <c:v>-1.8</c:v>
                </c:pt>
                <c:pt idx="1319">
                  <c:v>-2</c:v>
                </c:pt>
                <c:pt idx="1320">
                  <c:v>-1.7</c:v>
                </c:pt>
                <c:pt idx="1321">
                  <c:v>-2</c:v>
                </c:pt>
                <c:pt idx="1322">
                  <c:v>-1.9000000000000001</c:v>
                </c:pt>
                <c:pt idx="1323">
                  <c:v>-1.8</c:v>
                </c:pt>
                <c:pt idx="1324">
                  <c:v>-2</c:v>
                </c:pt>
                <c:pt idx="1325">
                  <c:v>-1.8</c:v>
                </c:pt>
                <c:pt idx="1326">
                  <c:v>-1.7</c:v>
                </c:pt>
                <c:pt idx="1327">
                  <c:v>-1.8</c:v>
                </c:pt>
                <c:pt idx="1328">
                  <c:v>-1.8</c:v>
                </c:pt>
                <c:pt idx="1329">
                  <c:v>-1.7</c:v>
                </c:pt>
                <c:pt idx="1330">
                  <c:v>-2</c:v>
                </c:pt>
                <c:pt idx="1331">
                  <c:v>-1.7</c:v>
                </c:pt>
                <c:pt idx="1332">
                  <c:v>-1.9000000000000001</c:v>
                </c:pt>
                <c:pt idx="1333">
                  <c:v>-2</c:v>
                </c:pt>
                <c:pt idx="1334">
                  <c:v>-1.7</c:v>
                </c:pt>
                <c:pt idx="1335">
                  <c:v>-2</c:v>
                </c:pt>
                <c:pt idx="1336">
                  <c:v>-1.8</c:v>
                </c:pt>
                <c:pt idx="1337">
                  <c:v>-1.7</c:v>
                </c:pt>
                <c:pt idx="1338">
                  <c:v>-2</c:v>
                </c:pt>
                <c:pt idx="1339">
                  <c:v>-1.7</c:v>
                </c:pt>
                <c:pt idx="1340">
                  <c:v>-2</c:v>
                </c:pt>
                <c:pt idx="1341">
                  <c:v>-1.9000000000000001</c:v>
                </c:pt>
                <c:pt idx="1342">
                  <c:v>-1.9000000000000001</c:v>
                </c:pt>
                <c:pt idx="1343">
                  <c:v>-1.9000000000000001</c:v>
                </c:pt>
                <c:pt idx="1344">
                  <c:v>-1.9000000000000001</c:v>
                </c:pt>
                <c:pt idx="1345">
                  <c:v>-1.9000000000000001</c:v>
                </c:pt>
                <c:pt idx="1346">
                  <c:v>-1.7</c:v>
                </c:pt>
                <c:pt idx="1347">
                  <c:v>-2</c:v>
                </c:pt>
                <c:pt idx="1348">
                  <c:v>-2</c:v>
                </c:pt>
                <c:pt idx="1349">
                  <c:v>-1.6</c:v>
                </c:pt>
                <c:pt idx="1350">
                  <c:v>-2</c:v>
                </c:pt>
                <c:pt idx="1351">
                  <c:v>-1.7</c:v>
                </c:pt>
                <c:pt idx="1352">
                  <c:v>-2</c:v>
                </c:pt>
                <c:pt idx="1353">
                  <c:v>-1.7</c:v>
                </c:pt>
                <c:pt idx="1354">
                  <c:v>-1.5</c:v>
                </c:pt>
                <c:pt idx="1355">
                  <c:v>-1.9000000000000001</c:v>
                </c:pt>
                <c:pt idx="1356">
                  <c:v>-1.6</c:v>
                </c:pt>
                <c:pt idx="1357">
                  <c:v>-1.9000000000000001</c:v>
                </c:pt>
                <c:pt idx="1358">
                  <c:v>-1.5</c:v>
                </c:pt>
                <c:pt idx="1359">
                  <c:v>-1.8</c:v>
                </c:pt>
                <c:pt idx="1360">
                  <c:v>-2</c:v>
                </c:pt>
                <c:pt idx="1361">
                  <c:v>-1.6</c:v>
                </c:pt>
                <c:pt idx="1362">
                  <c:v>-1.8</c:v>
                </c:pt>
                <c:pt idx="1363">
                  <c:v>-1.8</c:v>
                </c:pt>
                <c:pt idx="1364">
                  <c:v>-1.4</c:v>
                </c:pt>
                <c:pt idx="1365">
                  <c:v>-1.9000000000000001</c:v>
                </c:pt>
                <c:pt idx="1366">
                  <c:v>-1.6</c:v>
                </c:pt>
                <c:pt idx="1367">
                  <c:v>-1.7</c:v>
                </c:pt>
                <c:pt idx="1368">
                  <c:v>-2</c:v>
                </c:pt>
                <c:pt idx="1369">
                  <c:v>-1.7</c:v>
                </c:pt>
                <c:pt idx="1370">
                  <c:v>-2</c:v>
                </c:pt>
                <c:pt idx="1371">
                  <c:v>-1.7</c:v>
                </c:pt>
                <c:pt idx="1372">
                  <c:v>-1.8</c:v>
                </c:pt>
                <c:pt idx="1373">
                  <c:v>-1.8</c:v>
                </c:pt>
                <c:pt idx="1374">
                  <c:v>-1.9000000000000001</c:v>
                </c:pt>
                <c:pt idx="1375">
                  <c:v>-1.6</c:v>
                </c:pt>
                <c:pt idx="1376">
                  <c:v>-1.8</c:v>
                </c:pt>
                <c:pt idx="1377">
                  <c:v>-1.6</c:v>
                </c:pt>
                <c:pt idx="1378">
                  <c:v>-1.9000000000000001</c:v>
                </c:pt>
                <c:pt idx="1379">
                  <c:v>-1.7</c:v>
                </c:pt>
                <c:pt idx="1380">
                  <c:v>-1.8</c:v>
                </c:pt>
                <c:pt idx="1381">
                  <c:v>-1.6</c:v>
                </c:pt>
                <c:pt idx="1382">
                  <c:v>-1.8</c:v>
                </c:pt>
                <c:pt idx="1383">
                  <c:v>-1.9000000000000001</c:v>
                </c:pt>
                <c:pt idx="1384">
                  <c:v>-1.6</c:v>
                </c:pt>
                <c:pt idx="1385">
                  <c:v>-1.8</c:v>
                </c:pt>
                <c:pt idx="1386">
                  <c:v>-1.6</c:v>
                </c:pt>
                <c:pt idx="1387">
                  <c:v>-1.7</c:v>
                </c:pt>
                <c:pt idx="1388">
                  <c:v>-1.5</c:v>
                </c:pt>
                <c:pt idx="1389">
                  <c:v>-1.5</c:v>
                </c:pt>
                <c:pt idx="1390">
                  <c:v>-1.8</c:v>
                </c:pt>
                <c:pt idx="1391">
                  <c:v>-1.6</c:v>
                </c:pt>
                <c:pt idx="1392">
                  <c:v>-1.6</c:v>
                </c:pt>
                <c:pt idx="1393">
                  <c:v>-1.8</c:v>
                </c:pt>
                <c:pt idx="1394">
                  <c:v>-1.6</c:v>
                </c:pt>
                <c:pt idx="1395">
                  <c:v>-1.9000000000000001</c:v>
                </c:pt>
                <c:pt idx="1396">
                  <c:v>-1.9000000000000001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700C-40AA-BA42-4FAA2E104597}"/>
            </c:ext>
          </c:extLst>
        </c:ser>
        <c:ser>
          <c:idx val="2"/>
          <c:order val="1"/>
          <c:tx>
            <c:strRef>
              <c:f>'Process data log'!$D$7</c:f>
              <c:strCache>
                <c:ptCount val="1"/>
                <c:pt idx="0">
                  <c:v>TC2</c:v>
                </c:pt>
              </c:strCache>
              <c:extLst xmlns:c15="http://schemas.microsoft.com/office/drawing/2012/chart"/>
            </c:strRef>
          </c:tx>
          <c:spPr>
            <a:ln w="25400" cap="rnd">
              <a:noFill/>
              <a:round/>
            </a:ln>
            <a:effectLst/>
          </c:spPr>
          <c:marker>
            <c:symbol val="none"/>
          </c:marker>
          <c:xVal>
            <c:numRef>
              <c:f>'Process data log'!$B$8:$B$2000</c:f>
              <c:numCache>
                <c:formatCode>0.00</c:formatCode>
                <c:ptCount val="1993"/>
                <c:pt idx="0">
                  <c:v>0</c:v>
                </c:pt>
                <c:pt idx="1">
                  <c:v>3.3000000000000002E-2</c:v>
                </c:pt>
                <c:pt idx="2">
                  <c:v>6.7000000000000004E-2</c:v>
                </c:pt>
                <c:pt idx="3">
                  <c:v>0.1</c:v>
                </c:pt>
                <c:pt idx="4">
                  <c:v>0.13300000000000001</c:v>
                </c:pt>
                <c:pt idx="5">
                  <c:v>0.16700000000000001</c:v>
                </c:pt>
                <c:pt idx="6">
                  <c:v>0.2</c:v>
                </c:pt>
                <c:pt idx="7">
                  <c:v>0.23300000000000001</c:v>
                </c:pt>
                <c:pt idx="8">
                  <c:v>0.26700000000000002</c:v>
                </c:pt>
                <c:pt idx="9">
                  <c:v>0.30000000000000004</c:v>
                </c:pt>
                <c:pt idx="10">
                  <c:v>0.33300000000000007</c:v>
                </c:pt>
                <c:pt idx="11">
                  <c:v>0.3670000000000001</c:v>
                </c:pt>
                <c:pt idx="12">
                  <c:v>0.4</c:v>
                </c:pt>
                <c:pt idx="13">
                  <c:v>0.43300000000000005</c:v>
                </c:pt>
                <c:pt idx="14">
                  <c:v>0.46700000000000008</c:v>
                </c:pt>
                <c:pt idx="15">
                  <c:v>0.5</c:v>
                </c:pt>
                <c:pt idx="16">
                  <c:v>0.53300000000000003</c:v>
                </c:pt>
                <c:pt idx="17">
                  <c:v>0.56699999999999995</c:v>
                </c:pt>
                <c:pt idx="18">
                  <c:v>0.60000000000000009</c:v>
                </c:pt>
                <c:pt idx="19">
                  <c:v>0.63300000000000012</c:v>
                </c:pt>
                <c:pt idx="20">
                  <c:v>0.66700000000000015</c:v>
                </c:pt>
                <c:pt idx="21">
                  <c:v>0.70000000000000007</c:v>
                </c:pt>
                <c:pt idx="22">
                  <c:v>0.7330000000000001</c:v>
                </c:pt>
                <c:pt idx="23">
                  <c:v>0.76700000000000013</c:v>
                </c:pt>
                <c:pt idx="24">
                  <c:v>0.8</c:v>
                </c:pt>
                <c:pt idx="25">
                  <c:v>0.83300000000000007</c:v>
                </c:pt>
                <c:pt idx="26">
                  <c:v>0.8670000000000001</c:v>
                </c:pt>
                <c:pt idx="27">
                  <c:v>0.9</c:v>
                </c:pt>
                <c:pt idx="28">
                  <c:v>0.93300000000000005</c:v>
                </c:pt>
                <c:pt idx="29">
                  <c:v>0.96700000000000008</c:v>
                </c:pt>
                <c:pt idx="30">
                  <c:v>1</c:v>
                </c:pt>
                <c:pt idx="31">
                  <c:v>1.0329999999999997</c:v>
                </c:pt>
                <c:pt idx="32">
                  <c:v>1.0669999999999997</c:v>
                </c:pt>
                <c:pt idx="33">
                  <c:v>1.1000000000000001</c:v>
                </c:pt>
                <c:pt idx="34">
                  <c:v>1.133</c:v>
                </c:pt>
                <c:pt idx="35">
                  <c:v>1.167</c:v>
                </c:pt>
                <c:pt idx="36">
                  <c:v>1.2</c:v>
                </c:pt>
                <c:pt idx="37">
                  <c:v>1.2329999999999999</c:v>
                </c:pt>
                <c:pt idx="38">
                  <c:v>1.2669999999999997</c:v>
                </c:pt>
                <c:pt idx="39">
                  <c:v>1.3</c:v>
                </c:pt>
                <c:pt idx="40">
                  <c:v>1.333</c:v>
                </c:pt>
                <c:pt idx="41">
                  <c:v>1.367</c:v>
                </c:pt>
                <c:pt idx="42">
                  <c:v>1.4</c:v>
                </c:pt>
                <c:pt idx="43">
                  <c:v>1.4329999999999998</c:v>
                </c:pt>
                <c:pt idx="44">
                  <c:v>1.4669999999999999</c:v>
                </c:pt>
                <c:pt idx="45">
                  <c:v>1.5</c:v>
                </c:pt>
                <c:pt idx="46">
                  <c:v>1.5329999999999997</c:v>
                </c:pt>
                <c:pt idx="47">
                  <c:v>1.5669999999999997</c:v>
                </c:pt>
                <c:pt idx="48">
                  <c:v>1.6</c:v>
                </c:pt>
                <c:pt idx="49">
                  <c:v>1.633</c:v>
                </c:pt>
                <c:pt idx="50">
                  <c:v>1.667</c:v>
                </c:pt>
                <c:pt idx="51">
                  <c:v>1.7</c:v>
                </c:pt>
                <c:pt idx="52">
                  <c:v>1.7329999999999999</c:v>
                </c:pt>
                <c:pt idx="53">
                  <c:v>1.7669999999999997</c:v>
                </c:pt>
                <c:pt idx="54">
                  <c:v>1.8</c:v>
                </c:pt>
                <c:pt idx="55">
                  <c:v>1.833</c:v>
                </c:pt>
                <c:pt idx="56">
                  <c:v>1.867</c:v>
                </c:pt>
                <c:pt idx="57">
                  <c:v>1.9000000000000001</c:v>
                </c:pt>
                <c:pt idx="58">
                  <c:v>1.9330000000000001</c:v>
                </c:pt>
                <c:pt idx="59">
                  <c:v>1.9670000000000001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2.1</c:v>
                </c:pt>
                <c:pt idx="64">
                  <c:v>2.133</c:v>
                </c:pt>
                <c:pt idx="65">
                  <c:v>2.1669999999999998</c:v>
                </c:pt>
                <c:pt idx="66">
                  <c:v>2.2000000000000002</c:v>
                </c:pt>
                <c:pt idx="67">
                  <c:v>2.2330000000000001</c:v>
                </c:pt>
                <c:pt idx="68">
                  <c:v>2.2669999999999999</c:v>
                </c:pt>
                <c:pt idx="69">
                  <c:v>2.2999999999999998</c:v>
                </c:pt>
                <c:pt idx="70">
                  <c:v>2.3329999999999997</c:v>
                </c:pt>
                <c:pt idx="71">
                  <c:v>2.367</c:v>
                </c:pt>
                <c:pt idx="72">
                  <c:v>2.4</c:v>
                </c:pt>
                <c:pt idx="73">
                  <c:v>2.4329999999999994</c:v>
                </c:pt>
                <c:pt idx="74">
                  <c:v>2.4670000000000001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2.6</c:v>
                </c:pt>
                <c:pt idx="79">
                  <c:v>2.633</c:v>
                </c:pt>
                <c:pt idx="80">
                  <c:v>2.6669999999999998</c:v>
                </c:pt>
                <c:pt idx="81">
                  <c:v>2.7</c:v>
                </c:pt>
                <c:pt idx="82">
                  <c:v>2.7330000000000001</c:v>
                </c:pt>
                <c:pt idx="83">
                  <c:v>2.7669999999999999</c:v>
                </c:pt>
                <c:pt idx="84">
                  <c:v>2.8</c:v>
                </c:pt>
                <c:pt idx="85">
                  <c:v>2.8329999999999997</c:v>
                </c:pt>
                <c:pt idx="86">
                  <c:v>2.867</c:v>
                </c:pt>
                <c:pt idx="87">
                  <c:v>2.9</c:v>
                </c:pt>
                <c:pt idx="88">
                  <c:v>2.9329999999999994</c:v>
                </c:pt>
                <c:pt idx="89">
                  <c:v>2.9670000000000001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3.1</c:v>
                </c:pt>
                <c:pt idx="94">
                  <c:v>3.133</c:v>
                </c:pt>
                <c:pt idx="95">
                  <c:v>3.1669999999999998</c:v>
                </c:pt>
                <c:pt idx="96">
                  <c:v>3.2</c:v>
                </c:pt>
                <c:pt idx="97">
                  <c:v>3.2330000000000001</c:v>
                </c:pt>
                <c:pt idx="98">
                  <c:v>3.2669999999999999</c:v>
                </c:pt>
                <c:pt idx="99">
                  <c:v>3.3</c:v>
                </c:pt>
                <c:pt idx="100">
                  <c:v>3.3329999999999997</c:v>
                </c:pt>
                <c:pt idx="101">
                  <c:v>3.367</c:v>
                </c:pt>
                <c:pt idx="102">
                  <c:v>3.4</c:v>
                </c:pt>
                <c:pt idx="103">
                  <c:v>3.4329999999999994</c:v>
                </c:pt>
                <c:pt idx="104">
                  <c:v>3.4670000000000001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3.6</c:v>
                </c:pt>
                <c:pt idx="109">
                  <c:v>3.633</c:v>
                </c:pt>
                <c:pt idx="110">
                  <c:v>3.6669999999999998</c:v>
                </c:pt>
                <c:pt idx="111">
                  <c:v>3.7</c:v>
                </c:pt>
                <c:pt idx="112">
                  <c:v>3.7330000000000001</c:v>
                </c:pt>
                <c:pt idx="113">
                  <c:v>3.7669999999999999</c:v>
                </c:pt>
                <c:pt idx="114">
                  <c:v>3.8</c:v>
                </c:pt>
                <c:pt idx="115">
                  <c:v>3.8329999999999997</c:v>
                </c:pt>
                <c:pt idx="116">
                  <c:v>3.867</c:v>
                </c:pt>
                <c:pt idx="117">
                  <c:v>3.9</c:v>
                </c:pt>
                <c:pt idx="118">
                  <c:v>3.9329999999999994</c:v>
                </c:pt>
                <c:pt idx="119">
                  <c:v>3.9670000000000001</c:v>
                </c:pt>
                <c:pt idx="120">
                  <c:v>4</c:v>
                </c:pt>
                <c:pt idx="121">
                  <c:v>4.0330000000000004</c:v>
                </c:pt>
                <c:pt idx="122">
                  <c:v>4.0669999999999993</c:v>
                </c:pt>
                <c:pt idx="123">
                  <c:v>4.0999999999999996</c:v>
                </c:pt>
                <c:pt idx="124">
                  <c:v>4.133</c:v>
                </c:pt>
                <c:pt idx="125">
                  <c:v>4.1669999999999989</c:v>
                </c:pt>
                <c:pt idx="126">
                  <c:v>4.2</c:v>
                </c:pt>
                <c:pt idx="127">
                  <c:v>4.2329999999999997</c:v>
                </c:pt>
                <c:pt idx="128">
                  <c:v>4.2669999999999995</c:v>
                </c:pt>
                <c:pt idx="129">
                  <c:v>4.3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4.4329999999999998</c:v>
                </c:pt>
                <c:pt idx="134">
                  <c:v>4.4669999999999996</c:v>
                </c:pt>
                <c:pt idx="135">
                  <c:v>4.5</c:v>
                </c:pt>
                <c:pt idx="136">
                  <c:v>4.5330000000000004</c:v>
                </c:pt>
                <c:pt idx="137">
                  <c:v>4.5669999999999993</c:v>
                </c:pt>
                <c:pt idx="138">
                  <c:v>4.5999999999999996</c:v>
                </c:pt>
                <c:pt idx="139">
                  <c:v>4.633</c:v>
                </c:pt>
                <c:pt idx="140">
                  <c:v>4.6669999999999989</c:v>
                </c:pt>
                <c:pt idx="141">
                  <c:v>4.7</c:v>
                </c:pt>
                <c:pt idx="142">
                  <c:v>4.7329999999999997</c:v>
                </c:pt>
                <c:pt idx="143">
                  <c:v>4.7669999999999995</c:v>
                </c:pt>
                <c:pt idx="144">
                  <c:v>4.8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  <c:pt idx="148">
                  <c:v>4.9329999999999998</c:v>
                </c:pt>
                <c:pt idx="149">
                  <c:v>4.9669999999999996</c:v>
                </c:pt>
                <c:pt idx="150">
                  <c:v>5</c:v>
                </c:pt>
                <c:pt idx="151">
                  <c:v>5.0330000000000004</c:v>
                </c:pt>
                <c:pt idx="152">
                  <c:v>5.0669999999999993</c:v>
                </c:pt>
                <c:pt idx="153">
                  <c:v>5.0999999999999996</c:v>
                </c:pt>
                <c:pt idx="154">
                  <c:v>5.133</c:v>
                </c:pt>
                <c:pt idx="155">
                  <c:v>5.1669999999999989</c:v>
                </c:pt>
                <c:pt idx="156">
                  <c:v>5.2</c:v>
                </c:pt>
                <c:pt idx="157">
                  <c:v>5.2329999999999997</c:v>
                </c:pt>
                <c:pt idx="158">
                  <c:v>5.2669999999999995</c:v>
                </c:pt>
                <c:pt idx="159">
                  <c:v>5.3</c:v>
                </c:pt>
                <c:pt idx="160">
                  <c:v>5.3330000000000002</c:v>
                </c:pt>
                <c:pt idx="161">
                  <c:v>5.3669999999999991</c:v>
                </c:pt>
                <c:pt idx="162">
                  <c:v>5.4</c:v>
                </c:pt>
                <c:pt idx="163">
                  <c:v>5.4329999999999998</c:v>
                </c:pt>
                <c:pt idx="164">
                  <c:v>5.4669999999999996</c:v>
                </c:pt>
                <c:pt idx="165">
                  <c:v>5.5</c:v>
                </c:pt>
                <c:pt idx="166">
                  <c:v>5.5330000000000004</c:v>
                </c:pt>
                <c:pt idx="167">
                  <c:v>5.5669999999999993</c:v>
                </c:pt>
                <c:pt idx="168">
                  <c:v>5.6</c:v>
                </c:pt>
                <c:pt idx="169">
                  <c:v>5.633</c:v>
                </c:pt>
                <c:pt idx="170">
                  <c:v>5.6669999999999989</c:v>
                </c:pt>
                <c:pt idx="171">
                  <c:v>5.7</c:v>
                </c:pt>
                <c:pt idx="172">
                  <c:v>5.7329999999999997</c:v>
                </c:pt>
                <c:pt idx="173">
                  <c:v>5.7669999999999995</c:v>
                </c:pt>
                <c:pt idx="174">
                  <c:v>5.8</c:v>
                </c:pt>
                <c:pt idx="175">
                  <c:v>5.8330000000000002</c:v>
                </c:pt>
                <c:pt idx="176">
                  <c:v>5.8669999999999991</c:v>
                </c:pt>
                <c:pt idx="177">
                  <c:v>5.9</c:v>
                </c:pt>
                <c:pt idx="178">
                  <c:v>5.9329999999999998</c:v>
                </c:pt>
                <c:pt idx="179">
                  <c:v>5.9669999999999996</c:v>
                </c:pt>
                <c:pt idx="180">
                  <c:v>6</c:v>
                </c:pt>
                <c:pt idx="181">
                  <c:v>6.0330000000000004</c:v>
                </c:pt>
                <c:pt idx="182">
                  <c:v>6.0669999999999993</c:v>
                </c:pt>
                <c:pt idx="183">
                  <c:v>6.1</c:v>
                </c:pt>
                <c:pt idx="184">
                  <c:v>6.133</c:v>
                </c:pt>
                <c:pt idx="185">
                  <c:v>6.1669999999999989</c:v>
                </c:pt>
                <c:pt idx="186">
                  <c:v>6.2</c:v>
                </c:pt>
                <c:pt idx="187">
                  <c:v>6.2329999999999997</c:v>
                </c:pt>
                <c:pt idx="188">
                  <c:v>6.2669999999999995</c:v>
                </c:pt>
                <c:pt idx="189">
                  <c:v>6.3</c:v>
                </c:pt>
                <c:pt idx="190">
                  <c:v>6.3330000000000002</c:v>
                </c:pt>
                <c:pt idx="191">
                  <c:v>6.3669999999999991</c:v>
                </c:pt>
                <c:pt idx="192">
                  <c:v>6.4</c:v>
                </c:pt>
                <c:pt idx="193">
                  <c:v>6.4329999999999998</c:v>
                </c:pt>
                <c:pt idx="194">
                  <c:v>6.4669999999999996</c:v>
                </c:pt>
                <c:pt idx="195">
                  <c:v>6.5</c:v>
                </c:pt>
                <c:pt idx="196">
                  <c:v>6.5330000000000004</c:v>
                </c:pt>
                <c:pt idx="197">
                  <c:v>6.5669999999999993</c:v>
                </c:pt>
                <c:pt idx="198">
                  <c:v>6.6</c:v>
                </c:pt>
                <c:pt idx="199">
                  <c:v>6.633</c:v>
                </c:pt>
                <c:pt idx="200">
                  <c:v>6.6669999999999989</c:v>
                </c:pt>
                <c:pt idx="201">
                  <c:v>6.7</c:v>
                </c:pt>
                <c:pt idx="202">
                  <c:v>6.7329999999999997</c:v>
                </c:pt>
                <c:pt idx="203">
                  <c:v>6.7669999999999995</c:v>
                </c:pt>
                <c:pt idx="204">
                  <c:v>6.8</c:v>
                </c:pt>
                <c:pt idx="205">
                  <c:v>6.8330000000000002</c:v>
                </c:pt>
                <c:pt idx="206">
                  <c:v>6.8669999999999991</c:v>
                </c:pt>
                <c:pt idx="207">
                  <c:v>6.9</c:v>
                </c:pt>
                <c:pt idx="208">
                  <c:v>6.9329999999999998</c:v>
                </c:pt>
                <c:pt idx="209">
                  <c:v>6.9669999999999996</c:v>
                </c:pt>
                <c:pt idx="210">
                  <c:v>7</c:v>
                </c:pt>
                <c:pt idx="211">
                  <c:v>7.0330000000000004</c:v>
                </c:pt>
                <c:pt idx="212">
                  <c:v>7.0669999999999993</c:v>
                </c:pt>
                <c:pt idx="213">
                  <c:v>7.1</c:v>
                </c:pt>
                <c:pt idx="214">
                  <c:v>7.133</c:v>
                </c:pt>
                <c:pt idx="215">
                  <c:v>7.1669999999999989</c:v>
                </c:pt>
                <c:pt idx="216">
                  <c:v>7.2</c:v>
                </c:pt>
                <c:pt idx="217">
                  <c:v>7.2329999999999997</c:v>
                </c:pt>
                <c:pt idx="218">
                  <c:v>7.2669999999999995</c:v>
                </c:pt>
                <c:pt idx="219">
                  <c:v>7.3</c:v>
                </c:pt>
                <c:pt idx="220">
                  <c:v>7.3330000000000002</c:v>
                </c:pt>
                <c:pt idx="221">
                  <c:v>7.3669999999999991</c:v>
                </c:pt>
                <c:pt idx="222">
                  <c:v>7.4</c:v>
                </c:pt>
                <c:pt idx="223">
                  <c:v>7.4329999999999998</c:v>
                </c:pt>
                <c:pt idx="224">
                  <c:v>7.4669999999999996</c:v>
                </c:pt>
                <c:pt idx="225">
                  <c:v>7.5</c:v>
                </c:pt>
                <c:pt idx="226">
                  <c:v>7.5330000000000004</c:v>
                </c:pt>
                <c:pt idx="227">
                  <c:v>7.5669999999999993</c:v>
                </c:pt>
                <c:pt idx="228">
                  <c:v>7.6</c:v>
                </c:pt>
                <c:pt idx="229">
                  <c:v>7.633</c:v>
                </c:pt>
                <c:pt idx="230">
                  <c:v>7.6669999999999989</c:v>
                </c:pt>
                <c:pt idx="231">
                  <c:v>7.7</c:v>
                </c:pt>
                <c:pt idx="232">
                  <c:v>7.7329999999999997</c:v>
                </c:pt>
                <c:pt idx="233">
                  <c:v>7.7669999999999995</c:v>
                </c:pt>
                <c:pt idx="234">
                  <c:v>7.8</c:v>
                </c:pt>
                <c:pt idx="235">
                  <c:v>7.8330000000000002</c:v>
                </c:pt>
                <c:pt idx="236">
                  <c:v>7.8669999999999991</c:v>
                </c:pt>
                <c:pt idx="237">
                  <c:v>7.9</c:v>
                </c:pt>
                <c:pt idx="238">
                  <c:v>7.9329999999999998</c:v>
                </c:pt>
                <c:pt idx="239">
                  <c:v>7.9669999999999996</c:v>
                </c:pt>
                <c:pt idx="240">
                  <c:v>8</c:v>
                </c:pt>
                <c:pt idx="241">
                  <c:v>8.0330000000000013</c:v>
                </c:pt>
                <c:pt idx="242">
                  <c:v>8.0670000000000002</c:v>
                </c:pt>
                <c:pt idx="243">
                  <c:v>8.1</c:v>
                </c:pt>
                <c:pt idx="244">
                  <c:v>8.1330000000000009</c:v>
                </c:pt>
                <c:pt idx="245">
                  <c:v>8.1670000000000016</c:v>
                </c:pt>
                <c:pt idx="246">
                  <c:v>8.2000000000000011</c:v>
                </c:pt>
                <c:pt idx="247">
                  <c:v>8.2329999999999988</c:v>
                </c:pt>
                <c:pt idx="248">
                  <c:v>8.2670000000000012</c:v>
                </c:pt>
                <c:pt idx="249">
                  <c:v>8.3000000000000007</c:v>
                </c:pt>
                <c:pt idx="250">
                  <c:v>8.3330000000000002</c:v>
                </c:pt>
                <c:pt idx="251">
                  <c:v>8.3670000000000027</c:v>
                </c:pt>
                <c:pt idx="252">
                  <c:v>8.4</c:v>
                </c:pt>
                <c:pt idx="253">
                  <c:v>8.4330000000000016</c:v>
                </c:pt>
                <c:pt idx="254">
                  <c:v>8.4670000000000005</c:v>
                </c:pt>
                <c:pt idx="255">
                  <c:v>8.5</c:v>
                </c:pt>
                <c:pt idx="256">
                  <c:v>8.5330000000000013</c:v>
                </c:pt>
                <c:pt idx="257">
                  <c:v>8.5670000000000002</c:v>
                </c:pt>
                <c:pt idx="258">
                  <c:v>8.6</c:v>
                </c:pt>
                <c:pt idx="259">
                  <c:v>8.6330000000000009</c:v>
                </c:pt>
                <c:pt idx="260">
                  <c:v>8.6670000000000016</c:v>
                </c:pt>
                <c:pt idx="261">
                  <c:v>8.7000000000000011</c:v>
                </c:pt>
                <c:pt idx="262">
                  <c:v>8.7329999999999988</c:v>
                </c:pt>
                <c:pt idx="263">
                  <c:v>8.7670000000000012</c:v>
                </c:pt>
                <c:pt idx="264">
                  <c:v>8.8000000000000007</c:v>
                </c:pt>
                <c:pt idx="265">
                  <c:v>8.8330000000000002</c:v>
                </c:pt>
                <c:pt idx="266">
                  <c:v>8.8670000000000027</c:v>
                </c:pt>
                <c:pt idx="267">
                  <c:v>8.9</c:v>
                </c:pt>
                <c:pt idx="268">
                  <c:v>8.9330000000000016</c:v>
                </c:pt>
                <c:pt idx="269">
                  <c:v>8.9670000000000005</c:v>
                </c:pt>
                <c:pt idx="270">
                  <c:v>9</c:v>
                </c:pt>
                <c:pt idx="271">
                  <c:v>9.0330000000000013</c:v>
                </c:pt>
                <c:pt idx="272">
                  <c:v>9.0670000000000002</c:v>
                </c:pt>
                <c:pt idx="273">
                  <c:v>9.1</c:v>
                </c:pt>
                <c:pt idx="274">
                  <c:v>9.1330000000000009</c:v>
                </c:pt>
                <c:pt idx="275">
                  <c:v>9.1670000000000016</c:v>
                </c:pt>
                <c:pt idx="276">
                  <c:v>9.2000000000000011</c:v>
                </c:pt>
                <c:pt idx="277">
                  <c:v>9.2329999999999988</c:v>
                </c:pt>
                <c:pt idx="278">
                  <c:v>9.2670000000000012</c:v>
                </c:pt>
                <c:pt idx="279">
                  <c:v>9.3000000000000007</c:v>
                </c:pt>
                <c:pt idx="280">
                  <c:v>9.3330000000000002</c:v>
                </c:pt>
                <c:pt idx="281">
                  <c:v>9.3670000000000027</c:v>
                </c:pt>
                <c:pt idx="282">
                  <c:v>9.4</c:v>
                </c:pt>
                <c:pt idx="283">
                  <c:v>9.4330000000000016</c:v>
                </c:pt>
                <c:pt idx="284">
                  <c:v>9.4670000000000005</c:v>
                </c:pt>
                <c:pt idx="285">
                  <c:v>9.5</c:v>
                </c:pt>
                <c:pt idx="286">
                  <c:v>9.5330000000000013</c:v>
                </c:pt>
                <c:pt idx="287">
                  <c:v>9.5670000000000002</c:v>
                </c:pt>
                <c:pt idx="288">
                  <c:v>9.6</c:v>
                </c:pt>
                <c:pt idx="289">
                  <c:v>9.6330000000000009</c:v>
                </c:pt>
                <c:pt idx="290">
                  <c:v>9.6670000000000016</c:v>
                </c:pt>
                <c:pt idx="291">
                  <c:v>9.7000000000000011</c:v>
                </c:pt>
                <c:pt idx="292">
                  <c:v>9.7329999999999988</c:v>
                </c:pt>
                <c:pt idx="293">
                  <c:v>9.7670000000000012</c:v>
                </c:pt>
                <c:pt idx="294">
                  <c:v>9.8000000000000007</c:v>
                </c:pt>
                <c:pt idx="295">
                  <c:v>9.8330000000000002</c:v>
                </c:pt>
                <c:pt idx="296">
                  <c:v>9.8670000000000027</c:v>
                </c:pt>
                <c:pt idx="297">
                  <c:v>9.9</c:v>
                </c:pt>
                <c:pt idx="298">
                  <c:v>9.9330000000000016</c:v>
                </c:pt>
                <c:pt idx="299">
                  <c:v>9.9670000000000005</c:v>
                </c:pt>
                <c:pt idx="300">
                  <c:v>10</c:v>
                </c:pt>
                <c:pt idx="301">
                  <c:v>10.033000000000001</c:v>
                </c:pt>
                <c:pt idx="302">
                  <c:v>10.067</c:v>
                </c:pt>
                <c:pt idx="303">
                  <c:v>10.1</c:v>
                </c:pt>
                <c:pt idx="304">
                  <c:v>10.133000000000001</c:v>
                </c:pt>
                <c:pt idx="305">
                  <c:v>10.167</c:v>
                </c:pt>
                <c:pt idx="306">
                  <c:v>10.200000000000001</c:v>
                </c:pt>
                <c:pt idx="307">
                  <c:v>10.233000000000001</c:v>
                </c:pt>
                <c:pt idx="308">
                  <c:v>10.267000000000001</c:v>
                </c:pt>
                <c:pt idx="309">
                  <c:v>10.3</c:v>
                </c:pt>
                <c:pt idx="310">
                  <c:v>10.333</c:v>
                </c:pt>
                <c:pt idx="311">
                  <c:v>10.367000000000003</c:v>
                </c:pt>
                <c:pt idx="312">
                  <c:v>10.4</c:v>
                </c:pt>
                <c:pt idx="313">
                  <c:v>10.433</c:v>
                </c:pt>
                <c:pt idx="314">
                  <c:v>10.467000000000002</c:v>
                </c:pt>
                <c:pt idx="315">
                  <c:v>10.5</c:v>
                </c:pt>
                <c:pt idx="316">
                  <c:v>10.533000000000001</c:v>
                </c:pt>
                <c:pt idx="317">
                  <c:v>10.567</c:v>
                </c:pt>
                <c:pt idx="318">
                  <c:v>10.6</c:v>
                </c:pt>
                <c:pt idx="319">
                  <c:v>10.633000000000001</c:v>
                </c:pt>
                <c:pt idx="320">
                  <c:v>10.667</c:v>
                </c:pt>
                <c:pt idx="321">
                  <c:v>10.7</c:v>
                </c:pt>
                <c:pt idx="322">
                  <c:v>10.733000000000001</c:v>
                </c:pt>
                <c:pt idx="323">
                  <c:v>10.767000000000001</c:v>
                </c:pt>
                <c:pt idx="324">
                  <c:v>10.8</c:v>
                </c:pt>
                <c:pt idx="325">
                  <c:v>10.833</c:v>
                </c:pt>
                <c:pt idx="326">
                  <c:v>10.867000000000003</c:v>
                </c:pt>
                <c:pt idx="327">
                  <c:v>10.9</c:v>
                </c:pt>
                <c:pt idx="328">
                  <c:v>10.933</c:v>
                </c:pt>
                <c:pt idx="329">
                  <c:v>10.967000000000002</c:v>
                </c:pt>
                <c:pt idx="330">
                  <c:v>11</c:v>
                </c:pt>
                <c:pt idx="331">
                  <c:v>11.033000000000001</c:v>
                </c:pt>
                <c:pt idx="332">
                  <c:v>11.067</c:v>
                </c:pt>
                <c:pt idx="333">
                  <c:v>11.1</c:v>
                </c:pt>
                <c:pt idx="334">
                  <c:v>11.133000000000001</c:v>
                </c:pt>
                <c:pt idx="335">
                  <c:v>11.167</c:v>
                </c:pt>
                <c:pt idx="336">
                  <c:v>11.2</c:v>
                </c:pt>
                <c:pt idx="337">
                  <c:v>11.233000000000001</c:v>
                </c:pt>
                <c:pt idx="338">
                  <c:v>11.267000000000001</c:v>
                </c:pt>
                <c:pt idx="339">
                  <c:v>11.3</c:v>
                </c:pt>
                <c:pt idx="340">
                  <c:v>11.333</c:v>
                </c:pt>
                <c:pt idx="341">
                  <c:v>11.367000000000003</c:v>
                </c:pt>
                <c:pt idx="342">
                  <c:v>11.4</c:v>
                </c:pt>
                <c:pt idx="343">
                  <c:v>11.433</c:v>
                </c:pt>
                <c:pt idx="344">
                  <c:v>11.467000000000002</c:v>
                </c:pt>
                <c:pt idx="345">
                  <c:v>11.5</c:v>
                </c:pt>
                <c:pt idx="346">
                  <c:v>11.533000000000001</c:v>
                </c:pt>
                <c:pt idx="347">
                  <c:v>11.567</c:v>
                </c:pt>
                <c:pt idx="348">
                  <c:v>11.6</c:v>
                </c:pt>
                <c:pt idx="349">
                  <c:v>11.633000000000001</c:v>
                </c:pt>
                <c:pt idx="350">
                  <c:v>11.667</c:v>
                </c:pt>
                <c:pt idx="351">
                  <c:v>11.7</c:v>
                </c:pt>
                <c:pt idx="352">
                  <c:v>11.733000000000001</c:v>
                </c:pt>
                <c:pt idx="353">
                  <c:v>11.767000000000001</c:v>
                </c:pt>
                <c:pt idx="354">
                  <c:v>11.8</c:v>
                </c:pt>
                <c:pt idx="355">
                  <c:v>11.833</c:v>
                </c:pt>
                <c:pt idx="356">
                  <c:v>11.867000000000003</c:v>
                </c:pt>
                <c:pt idx="357">
                  <c:v>11.9</c:v>
                </c:pt>
                <c:pt idx="358">
                  <c:v>11.933</c:v>
                </c:pt>
                <c:pt idx="359">
                  <c:v>11.967000000000002</c:v>
                </c:pt>
                <c:pt idx="360">
                  <c:v>12</c:v>
                </c:pt>
                <c:pt idx="361">
                  <c:v>12.033000000000001</c:v>
                </c:pt>
                <c:pt idx="362">
                  <c:v>12.067</c:v>
                </c:pt>
                <c:pt idx="363">
                  <c:v>12.1</c:v>
                </c:pt>
                <c:pt idx="364">
                  <c:v>12.133000000000001</c:v>
                </c:pt>
                <c:pt idx="365">
                  <c:v>12.167</c:v>
                </c:pt>
                <c:pt idx="366">
                  <c:v>12.2</c:v>
                </c:pt>
                <c:pt idx="367">
                  <c:v>12.233000000000001</c:v>
                </c:pt>
                <c:pt idx="368">
                  <c:v>12.267000000000001</c:v>
                </c:pt>
                <c:pt idx="369">
                  <c:v>12.3</c:v>
                </c:pt>
                <c:pt idx="370">
                  <c:v>12.333</c:v>
                </c:pt>
                <c:pt idx="371">
                  <c:v>12.367000000000003</c:v>
                </c:pt>
                <c:pt idx="372">
                  <c:v>12.4</c:v>
                </c:pt>
                <c:pt idx="373">
                  <c:v>12.433</c:v>
                </c:pt>
                <c:pt idx="374">
                  <c:v>12.467000000000002</c:v>
                </c:pt>
                <c:pt idx="375">
                  <c:v>12.5</c:v>
                </c:pt>
                <c:pt idx="376">
                  <c:v>12.533000000000001</c:v>
                </c:pt>
                <c:pt idx="377">
                  <c:v>12.567</c:v>
                </c:pt>
                <c:pt idx="378">
                  <c:v>12.6</c:v>
                </c:pt>
                <c:pt idx="379">
                  <c:v>12.633000000000001</c:v>
                </c:pt>
                <c:pt idx="380">
                  <c:v>12.667</c:v>
                </c:pt>
                <c:pt idx="381">
                  <c:v>12.7</c:v>
                </c:pt>
                <c:pt idx="382">
                  <c:v>12.733000000000001</c:v>
                </c:pt>
                <c:pt idx="383">
                  <c:v>12.767000000000001</c:v>
                </c:pt>
                <c:pt idx="384">
                  <c:v>12.8</c:v>
                </c:pt>
                <c:pt idx="385">
                  <c:v>12.833</c:v>
                </c:pt>
                <c:pt idx="386">
                  <c:v>12.867000000000003</c:v>
                </c:pt>
                <c:pt idx="387">
                  <c:v>12.9</c:v>
                </c:pt>
                <c:pt idx="388">
                  <c:v>12.933</c:v>
                </c:pt>
                <c:pt idx="389">
                  <c:v>12.967000000000002</c:v>
                </c:pt>
                <c:pt idx="390">
                  <c:v>13</c:v>
                </c:pt>
                <c:pt idx="391">
                  <c:v>13.033000000000001</c:v>
                </c:pt>
                <c:pt idx="392">
                  <c:v>13.067</c:v>
                </c:pt>
                <c:pt idx="393">
                  <c:v>13.1</c:v>
                </c:pt>
                <c:pt idx="394">
                  <c:v>13.133000000000001</c:v>
                </c:pt>
                <c:pt idx="395">
                  <c:v>13.167</c:v>
                </c:pt>
                <c:pt idx="396">
                  <c:v>13.2</c:v>
                </c:pt>
                <c:pt idx="397">
                  <c:v>13.233000000000001</c:v>
                </c:pt>
                <c:pt idx="398">
                  <c:v>13.267000000000001</c:v>
                </c:pt>
                <c:pt idx="399">
                  <c:v>13.3</c:v>
                </c:pt>
                <c:pt idx="400">
                  <c:v>13.333</c:v>
                </c:pt>
                <c:pt idx="401">
                  <c:v>13.367000000000003</c:v>
                </c:pt>
                <c:pt idx="402">
                  <c:v>13.4</c:v>
                </c:pt>
                <c:pt idx="403">
                  <c:v>13.433</c:v>
                </c:pt>
                <c:pt idx="404">
                  <c:v>13.467000000000002</c:v>
                </c:pt>
                <c:pt idx="405">
                  <c:v>13.5</c:v>
                </c:pt>
                <c:pt idx="406">
                  <c:v>13.533000000000001</c:v>
                </c:pt>
                <c:pt idx="407">
                  <c:v>13.567</c:v>
                </c:pt>
                <c:pt idx="408">
                  <c:v>13.6</c:v>
                </c:pt>
                <c:pt idx="409">
                  <c:v>13.633000000000001</c:v>
                </c:pt>
                <c:pt idx="410">
                  <c:v>13.667</c:v>
                </c:pt>
                <c:pt idx="411">
                  <c:v>13.7</c:v>
                </c:pt>
                <c:pt idx="412">
                  <c:v>13.733000000000001</c:v>
                </c:pt>
                <c:pt idx="413">
                  <c:v>13.767000000000001</c:v>
                </c:pt>
                <c:pt idx="414">
                  <c:v>13.8</c:v>
                </c:pt>
                <c:pt idx="415">
                  <c:v>13.833</c:v>
                </c:pt>
                <c:pt idx="416">
                  <c:v>13.867000000000003</c:v>
                </c:pt>
                <c:pt idx="417">
                  <c:v>13.9</c:v>
                </c:pt>
                <c:pt idx="418">
                  <c:v>13.933</c:v>
                </c:pt>
                <c:pt idx="419">
                  <c:v>13.967000000000002</c:v>
                </c:pt>
                <c:pt idx="420">
                  <c:v>14</c:v>
                </c:pt>
                <c:pt idx="421">
                  <c:v>14.033000000000001</c:v>
                </c:pt>
                <c:pt idx="422">
                  <c:v>14.067</c:v>
                </c:pt>
                <c:pt idx="423">
                  <c:v>14.1</c:v>
                </c:pt>
                <c:pt idx="424">
                  <c:v>14.133000000000001</c:v>
                </c:pt>
                <c:pt idx="425">
                  <c:v>14.167</c:v>
                </c:pt>
                <c:pt idx="426">
                  <c:v>14.2</c:v>
                </c:pt>
                <c:pt idx="427">
                  <c:v>14.233000000000001</c:v>
                </c:pt>
                <c:pt idx="428">
                  <c:v>14.267000000000001</c:v>
                </c:pt>
                <c:pt idx="429">
                  <c:v>14.3</c:v>
                </c:pt>
                <c:pt idx="430">
                  <c:v>14.333</c:v>
                </c:pt>
                <c:pt idx="431">
                  <c:v>14.367000000000003</c:v>
                </c:pt>
                <c:pt idx="432">
                  <c:v>14.4</c:v>
                </c:pt>
                <c:pt idx="433">
                  <c:v>14.433</c:v>
                </c:pt>
                <c:pt idx="434">
                  <c:v>14.467000000000002</c:v>
                </c:pt>
                <c:pt idx="435">
                  <c:v>14.5</c:v>
                </c:pt>
                <c:pt idx="436">
                  <c:v>14.533000000000001</c:v>
                </c:pt>
                <c:pt idx="437">
                  <c:v>14.567</c:v>
                </c:pt>
                <c:pt idx="438">
                  <c:v>14.6</c:v>
                </c:pt>
                <c:pt idx="439">
                  <c:v>14.633000000000001</c:v>
                </c:pt>
                <c:pt idx="440">
                  <c:v>14.667</c:v>
                </c:pt>
                <c:pt idx="441">
                  <c:v>14.7</c:v>
                </c:pt>
                <c:pt idx="442">
                  <c:v>14.733000000000001</c:v>
                </c:pt>
                <c:pt idx="443">
                  <c:v>14.767000000000001</c:v>
                </c:pt>
                <c:pt idx="444">
                  <c:v>14.8</c:v>
                </c:pt>
                <c:pt idx="445">
                  <c:v>14.833</c:v>
                </c:pt>
                <c:pt idx="446">
                  <c:v>14.867000000000003</c:v>
                </c:pt>
                <c:pt idx="447">
                  <c:v>14.9</c:v>
                </c:pt>
                <c:pt idx="448">
                  <c:v>14.933</c:v>
                </c:pt>
                <c:pt idx="449">
                  <c:v>14.967000000000002</c:v>
                </c:pt>
                <c:pt idx="450">
                  <c:v>15</c:v>
                </c:pt>
                <c:pt idx="451">
                  <c:v>15.033000000000001</c:v>
                </c:pt>
                <c:pt idx="452">
                  <c:v>15.067</c:v>
                </c:pt>
                <c:pt idx="453">
                  <c:v>15.1</c:v>
                </c:pt>
                <c:pt idx="454">
                  <c:v>15.133000000000001</c:v>
                </c:pt>
                <c:pt idx="455">
                  <c:v>15.167</c:v>
                </c:pt>
                <c:pt idx="456">
                  <c:v>15.2</c:v>
                </c:pt>
                <c:pt idx="457">
                  <c:v>15.233000000000001</c:v>
                </c:pt>
                <c:pt idx="458">
                  <c:v>15.267000000000001</c:v>
                </c:pt>
                <c:pt idx="459">
                  <c:v>15.3</c:v>
                </c:pt>
                <c:pt idx="460">
                  <c:v>15.333</c:v>
                </c:pt>
                <c:pt idx="461">
                  <c:v>15.367000000000003</c:v>
                </c:pt>
                <c:pt idx="462">
                  <c:v>15.4</c:v>
                </c:pt>
                <c:pt idx="463">
                  <c:v>15.433</c:v>
                </c:pt>
                <c:pt idx="464">
                  <c:v>15.467000000000002</c:v>
                </c:pt>
                <c:pt idx="465">
                  <c:v>15.5</c:v>
                </c:pt>
                <c:pt idx="466">
                  <c:v>15.533000000000001</c:v>
                </c:pt>
                <c:pt idx="467">
                  <c:v>15.567</c:v>
                </c:pt>
                <c:pt idx="468">
                  <c:v>15.6</c:v>
                </c:pt>
                <c:pt idx="469">
                  <c:v>15.633000000000001</c:v>
                </c:pt>
                <c:pt idx="470">
                  <c:v>15.667</c:v>
                </c:pt>
                <c:pt idx="471">
                  <c:v>15.7</c:v>
                </c:pt>
                <c:pt idx="472">
                  <c:v>15.733000000000001</c:v>
                </c:pt>
                <c:pt idx="473">
                  <c:v>15.767000000000001</c:v>
                </c:pt>
                <c:pt idx="474">
                  <c:v>15.8</c:v>
                </c:pt>
                <c:pt idx="475">
                  <c:v>15.833</c:v>
                </c:pt>
                <c:pt idx="476">
                  <c:v>15.867000000000003</c:v>
                </c:pt>
                <c:pt idx="477">
                  <c:v>15.9</c:v>
                </c:pt>
                <c:pt idx="478">
                  <c:v>15.933</c:v>
                </c:pt>
                <c:pt idx="479">
                  <c:v>15.967000000000002</c:v>
                </c:pt>
                <c:pt idx="480">
                  <c:v>16</c:v>
                </c:pt>
                <c:pt idx="481">
                  <c:v>16.033000000000001</c:v>
                </c:pt>
                <c:pt idx="482">
                  <c:v>16.067</c:v>
                </c:pt>
                <c:pt idx="483">
                  <c:v>16.100000000000001</c:v>
                </c:pt>
                <c:pt idx="484">
                  <c:v>16.132999999999999</c:v>
                </c:pt>
                <c:pt idx="485">
                  <c:v>16.167000000000005</c:v>
                </c:pt>
                <c:pt idx="486">
                  <c:v>16.2</c:v>
                </c:pt>
                <c:pt idx="487">
                  <c:v>16.233000000000001</c:v>
                </c:pt>
                <c:pt idx="488">
                  <c:v>16.266999999999996</c:v>
                </c:pt>
                <c:pt idx="489">
                  <c:v>16.3</c:v>
                </c:pt>
                <c:pt idx="490">
                  <c:v>16.332999999999995</c:v>
                </c:pt>
                <c:pt idx="491">
                  <c:v>16.367000000000001</c:v>
                </c:pt>
                <c:pt idx="492">
                  <c:v>16.399999999999999</c:v>
                </c:pt>
                <c:pt idx="493">
                  <c:v>16.433</c:v>
                </c:pt>
                <c:pt idx="494">
                  <c:v>16.466999999999995</c:v>
                </c:pt>
                <c:pt idx="495">
                  <c:v>16.5</c:v>
                </c:pt>
                <c:pt idx="496">
                  <c:v>16.533000000000001</c:v>
                </c:pt>
                <c:pt idx="497">
                  <c:v>16.567</c:v>
                </c:pt>
                <c:pt idx="498">
                  <c:v>16.600000000000001</c:v>
                </c:pt>
                <c:pt idx="499">
                  <c:v>16.632999999999999</c:v>
                </c:pt>
                <c:pt idx="500">
                  <c:v>16.667000000000005</c:v>
                </c:pt>
                <c:pt idx="501">
                  <c:v>16.7</c:v>
                </c:pt>
                <c:pt idx="502">
                  <c:v>16.733000000000001</c:v>
                </c:pt>
                <c:pt idx="503">
                  <c:v>16.766999999999996</c:v>
                </c:pt>
                <c:pt idx="504">
                  <c:v>16.8</c:v>
                </c:pt>
                <c:pt idx="505">
                  <c:v>16.832999999999995</c:v>
                </c:pt>
                <c:pt idx="506">
                  <c:v>16.867000000000001</c:v>
                </c:pt>
                <c:pt idx="507">
                  <c:v>16.899999999999999</c:v>
                </c:pt>
                <c:pt idx="508">
                  <c:v>16.933</c:v>
                </c:pt>
                <c:pt idx="509">
                  <c:v>16.966999999999995</c:v>
                </c:pt>
                <c:pt idx="510">
                  <c:v>17</c:v>
                </c:pt>
                <c:pt idx="511">
                  <c:v>17.033000000000001</c:v>
                </c:pt>
                <c:pt idx="512">
                  <c:v>17.067</c:v>
                </c:pt>
                <c:pt idx="513">
                  <c:v>17.100000000000001</c:v>
                </c:pt>
                <c:pt idx="514">
                  <c:v>17.132999999999999</c:v>
                </c:pt>
                <c:pt idx="515">
                  <c:v>17.167000000000005</c:v>
                </c:pt>
                <c:pt idx="516">
                  <c:v>17.2</c:v>
                </c:pt>
                <c:pt idx="517">
                  <c:v>17.233000000000001</c:v>
                </c:pt>
                <c:pt idx="518">
                  <c:v>17.266999999999996</c:v>
                </c:pt>
                <c:pt idx="519">
                  <c:v>17.3</c:v>
                </c:pt>
                <c:pt idx="520">
                  <c:v>17.332999999999995</c:v>
                </c:pt>
                <c:pt idx="521">
                  <c:v>17.367000000000001</c:v>
                </c:pt>
                <c:pt idx="522">
                  <c:v>17.399999999999999</c:v>
                </c:pt>
                <c:pt idx="523">
                  <c:v>17.433</c:v>
                </c:pt>
                <c:pt idx="524">
                  <c:v>17.466999999999995</c:v>
                </c:pt>
                <c:pt idx="525">
                  <c:v>17.5</c:v>
                </c:pt>
                <c:pt idx="526">
                  <c:v>17.533000000000001</c:v>
                </c:pt>
                <c:pt idx="527">
                  <c:v>17.567</c:v>
                </c:pt>
                <c:pt idx="528">
                  <c:v>17.600000000000001</c:v>
                </c:pt>
                <c:pt idx="529">
                  <c:v>17.632999999999999</c:v>
                </c:pt>
                <c:pt idx="530">
                  <c:v>17.667000000000005</c:v>
                </c:pt>
                <c:pt idx="531">
                  <c:v>17.7</c:v>
                </c:pt>
                <c:pt idx="532">
                  <c:v>17.733000000000001</c:v>
                </c:pt>
                <c:pt idx="533">
                  <c:v>17.766999999999996</c:v>
                </c:pt>
                <c:pt idx="534">
                  <c:v>17.8</c:v>
                </c:pt>
                <c:pt idx="535">
                  <c:v>17.832999999999995</c:v>
                </c:pt>
                <c:pt idx="536">
                  <c:v>17.867000000000001</c:v>
                </c:pt>
                <c:pt idx="537">
                  <c:v>17.899999999999999</c:v>
                </c:pt>
                <c:pt idx="538">
                  <c:v>17.933</c:v>
                </c:pt>
                <c:pt idx="539">
                  <c:v>17.966999999999995</c:v>
                </c:pt>
                <c:pt idx="540">
                  <c:v>18</c:v>
                </c:pt>
                <c:pt idx="541">
                  <c:v>18.033000000000001</c:v>
                </c:pt>
                <c:pt idx="542">
                  <c:v>18.067</c:v>
                </c:pt>
                <c:pt idx="543">
                  <c:v>18.100000000000001</c:v>
                </c:pt>
                <c:pt idx="544">
                  <c:v>18.132999999999999</c:v>
                </c:pt>
                <c:pt idx="545">
                  <c:v>18.167000000000005</c:v>
                </c:pt>
                <c:pt idx="546">
                  <c:v>18.2</c:v>
                </c:pt>
                <c:pt idx="547">
                  <c:v>18.233000000000001</c:v>
                </c:pt>
                <c:pt idx="548">
                  <c:v>18.266999999999996</c:v>
                </c:pt>
                <c:pt idx="549">
                  <c:v>18.3</c:v>
                </c:pt>
                <c:pt idx="550">
                  <c:v>18.332999999999995</c:v>
                </c:pt>
                <c:pt idx="551">
                  <c:v>18.367000000000001</c:v>
                </c:pt>
                <c:pt idx="552">
                  <c:v>18.399999999999999</c:v>
                </c:pt>
                <c:pt idx="553">
                  <c:v>18.433</c:v>
                </c:pt>
                <c:pt idx="554">
                  <c:v>18.466999999999995</c:v>
                </c:pt>
                <c:pt idx="555">
                  <c:v>18.5</c:v>
                </c:pt>
                <c:pt idx="556">
                  <c:v>18.533000000000001</c:v>
                </c:pt>
                <c:pt idx="557">
                  <c:v>18.567</c:v>
                </c:pt>
                <c:pt idx="558">
                  <c:v>18.600000000000001</c:v>
                </c:pt>
                <c:pt idx="559">
                  <c:v>18.632999999999999</c:v>
                </c:pt>
                <c:pt idx="560">
                  <c:v>18.667000000000005</c:v>
                </c:pt>
                <c:pt idx="561">
                  <c:v>18.7</c:v>
                </c:pt>
                <c:pt idx="562">
                  <c:v>18.733000000000001</c:v>
                </c:pt>
                <c:pt idx="563">
                  <c:v>18.766999999999996</c:v>
                </c:pt>
                <c:pt idx="564">
                  <c:v>18.8</c:v>
                </c:pt>
                <c:pt idx="565">
                  <c:v>18.832999999999995</c:v>
                </c:pt>
                <c:pt idx="566">
                  <c:v>18.867000000000001</c:v>
                </c:pt>
                <c:pt idx="567">
                  <c:v>18.899999999999999</c:v>
                </c:pt>
                <c:pt idx="568">
                  <c:v>18.933</c:v>
                </c:pt>
                <c:pt idx="569">
                  <c:v>18.966999999999995</c:v>
                </c:pt>
                <c:pt idx="570">
                  <c:v>19</c:v>
                </c:pt>
                <c:pt idx="571">
                  <c:v>19.033000000000001</c:v>
                </c:pt>
                <c:pt idx="572">
                  <c:v>19.067</c:v>
                </c:pt>
                <c:pt idx="573">
                  <c:v>19.100000000000001</c:v>
                </c:pt>
                <c:pt idx="574">
                  <c:v>19.132999999999999</c:v>
                </c:pt>
                <c:pt idx="575">
                  <c:v>19.167000000000005</c:v>
                </c:pt>
                <c:pt idx="576">
                  <c:v>19.2</c:v>
                </c:pt>
                <c:pt idx="577">
                  <c:v>19.233000000000001</c:v>
                </c:pt>
                <c:pt idx="578">
                  <c:v>19.266999999999996</c:v>
                </c:pt>
                <c:pt idx="579">
                  <c:v>19.3</c:v>
                </c:pt>
                <c:pt idx="580">
                  <c:v>19.332999999999995</c:v>
                </c:pt>
                <c:pt idx="581">
                  <c:v>19.367000000000001</c:v>
                </c:pt>
                <c:pt idx="582">
                  <c:v>19.399999999999999</c:v>
                </c:pt>
                <c:pt idx="583">
                  <c:v>19.433</c:v>
                </c:pt>
                <c:pt idx="584">
                  <c:v>19.466999999999995</c:v>
                </c:pt>
                <c:pt idx="585">
                  <c:v>19.5</c:v>
                </c:pt>
                <c:pt idx="586">
                  <c:v>19.533000000000001</c:v>
                </c:pt>
                <c:pt idx="587">
                  <c:v>19.567</c:v>
                </c:pt>
                <c:pt idx="588">
                  <c:v>19.600000000000001</c:v>
                </c:pt>
                <c:pt idx="589">
                  <c:v>19.632999999999999</c:v>
                </c:pt>
                <c:pt idx="590">
                  <c:v>19.667000000000005</c:v>
                </c:pt>
                <c:pt idx="591">
                  <c:v>19.7</c:v>
                </c:pt>
                <c:pt idx="592">
                  <c:v>19.733000000000001</c:v>
                </c:pt>
                <c:pt idx="593">
                  <c:v>19.766999999999996</c:v>
                </c:pt>
                <c:pt idx="594">
                  <c:v>19.8</c:v>
                </c:pt>
                <c:pt idx="595">
                  <c:v>19.832999999999995</c:v>
                </c:pt>
                <c:pt idx="596">
                  <c:v>19.867000000000001</c:v>
                </c:pt>
                <c:pt idx="597">
                  <c:v>19.899999999999999</c:v>
                </c:pt>
                <c:pt idx="598">
                  <c:v>19.933</c:v>
                </c:pt>
                <c:pt idx="599">
                  <c:v>19.966999999999995</c:v>
                </c:pt>
                <c:pt idx="600">
                  <c:v>20</c:v>
                </c:pt>
                <c:pt idx="601">
                  <c:v>20.033000000000001</c:v>
                </c:pt>
                <c:pt idx="602">
                  <c:v>20.067</c:v>
                </c:pt>
                <c:pt idx="603">
                  <c:v>20.100000000000001</c:v>
                </c:pt>
                <c:pt idx="604">
                  <c:v>20.132999999999999</c:v>
                </c:pt>
                <c:pt idx="605">
                  <c:v>20.167000000000005</c:v>
                </c:pt>
                <c:pt idx="606">
                  <c:v>20.2</c:v>
                </c:pt>
                <c:pt idx="607">
                  <c:v>20.233000000000001</c:v>
                </c:pt>
                <c:pt idx="608">
                  <c:v>20.266999999999996</c:v>
                </c:pt>
                <c:pt idx="609">
                  <c:v>20.3</c:v>
                </c:pt>
                <c:pt idx="610">
                  <c:v>20.332999999999995</c:v>
                </c:pt>
                <c:pt idx="611">
                  <c:v>20.367000000000001</c:v>
                </c:pt>
                <c:pt idx="612">
                  <c:v>20.399999999999999</c:v>
                </c:pt>
                <c:pt idx="613">
                  <c:v>20.433</c:v>
                </c:pt>
                <c:pt idx="614">
                  <c:v>20.466999999999995</c:v>
                </c:pt>
                <c:pt idx="615">
                  <c:v>20.5</c:v>
                </c:pt>
                <c:pt idx="616">
                  <c:v>20.533000000000001</c:v>
                </c:pt>
                <c:pt idx="617">
                  <c:v>20.567</c:v>
                </c:pt>
                <c:pt idx="618">
                  <c:v>20.6</c:v>
                </c:pt>
                <c:pt idx="619">
                  <c:v>20.632999999999999</c:v>
                </c:pt>
                <c:pt idx="620">
                  <c:v>20.667000000000005</c:v>
                </c:pt>
                <c:pt idx="621">
                  <c:v>20.7</c:v>
                </c:pt>
                <c:pt idx="622">
                  <c:v>20.733000000000001</c:v>
                </c:pt>
                <c:pt idx="623">
                  <c:v>20.766999999999996</c:v>
                </c:pt>
                <c:pt idx="624">
                  <c:v>20.8</c:v>
                </c:pt>
                <c:pt idx="625">
                  <c:v>20.832999999999995</c:v>
                </c:pt>
                <c:pt idx="626">
                  <c:v>20.867000000000001</c:v>
                </c:pt>
                <c:pt idx="627">
                  <c:v>20.9</c:v>
                </c:pt>
                <c:pt idx="628">
                  <c:v>20.933</c:v>
                </c:pt>
                <c:pt idx="629">
                  <c:v>20.966999999999995</c:v>
                </c:pt>
                <c:pt idx="630">
                  <c:v>21</c:v>
                </c:pt>
                <c:pt idx="631">
                  <c:v>21.033000000000001</c:v>
                </c:pt>
                <c:pt idx="632">
                  <c:v>21.067</c:v>
                </c:pt>
                <c:pt idx="633">
                  <c:v>21.1</c:v>
                </c:pt>
                <c:pt idx="634">
                  <c:v>21.132999999999999</c:v>
                </c:pt>
                <c:pt idx="635">
                  <c:v>21.167000000000005</c:v>
                </c:pt>
                <c:pt idx="636">
                  <c:v>21.2</c:v>
                </c:pt>
                <c:pt idx="637">
                  <c:v>21.233000000000001</c:v>
                </c:pt>
                <c:pt idx="638">
                  <c:v>21.266999999999996</c:v>
                </c:pt>
                <c:pt idx="639">
                  <c:v>21.3</c:v>
                </c:pt>
                <c:pt idx="640">
                  <c:v>21.332999999999995</c:v>
                </c:pt>
                <c:pt idx="641">
                  <c:v>21.367000000000001</c:v>
                </c:pt>
                <c:pt idx="642">
                  <c:v>21.4</c:v>
                </c:pt>
                <c:pt idx="643">
                  <c:v>21.433</c:v>
                </c:pt>
                <c:pt idx="644">
                  <c:v>21.466999999999995</c:v>
                </c:pt>
                <c:pt idx="645">
                  <c:v>21.5</c:v>
                </c:pt>
                <c:pt idx="646">
                  <c:v>21.533000000000001</c:v>
                </c:pt>
                <c:pt idx="647">
                  <c:v>21.567</c:v>
                </c:pt>
                <c:pt idx="648">
                  <c:v>21.6</c:v>
                </c:pt>
                <c:pt idx="649">
                  <c:v>21.632999999999999</c:v>
                </c:pt>
                <c:pt idx="650">
                  <c:v>21.667000000000005</c:v>
                </c:pt>
                <c:pt idx="651">
                  <c:v>21.7</c:v>
                </c:pt>
                <c:pt idx="652">
                  <c:v>21.733000000000001</c:v>
                </c:pt>
                <c:pt idx="653">
                  <c:v>21.766999999999996</c:v>
                </c:pt>
                <c:pt idx="654">
                  <c:v>21.8</c:v>
                </c:pt>
                <c:pt idx="655">
                  <c:v>21.832999999999995</c:v>
                </c:pt>
                <c:pt idx="656">
                  <c:v>21.867000000000001</c:v>
                </c:pt>
                <c:pt idx="657">
                  <c:v>21.9</c:v>
                </c:pt>
                <c:pt idx="658">
                  <c:v>21.933</c:v>
                </c:pt>
                <c:pt idx="659">
                  <c:v>21.966999999999995</c:v>
                </c:pt>
                <c:pt idx="660">
                  <c:v>22</c:v>
                </c:pt>
                <c:pt idx="661">
                  <c:v>22.033000000000001</c:v>
                </c:pt>
                <c:pt idx="662">
                  <c:v>22.067</c:v>
                </c:pt>
                <c:pt idx="663">
                  <c:v>22.1</c:v>
                </c:pt>
                <c:pt idx="664">
                  <c:v>22.132999999999999</c:v>
                </c:pt>
                <c:pt idx="665">
                  <c:v>22.167000000000005</c:v>
                </c:pt>
                <c:pt idx="666">
                  <c:v>22.2</c:v>
                </c:pt>
                <c:pt idx="667">
                  <c:v>22.233000000000001</c:v>
                </c:pt>
                <c:pt idx="668">
                  <c:v>22.266999999999996</c:v>
                </c:pt>
                <c:pt idx="669">
                  <c:v>22.3</c:v>
                </c:pt>
                <c:pt idx="670">
                  <c:v>22.332999999999995</c:v>
                </c:pt>
                <c:pt idx="671">
                  <c:v>22.367000000000001</c:v>
                </c:pt>
                <c:pt idx="672">
                  <c:v>22.4</c:v>
                </c:pt>
                <c:pt idx="673">
                  <c:v>22.433</c:v>
                </c:pt>
                <c:pt idx="674">
                  <c:v>22.466999999999995</c:v>
                </c:pt>
                <c:pt idx="675">
                  <c:v>22.5</c:v>
                </c:pt>
                <c:pt idx="676">
                  <c:v>22.533000000000001</c:v>
                </c:pt>
                <c:pt idx="677">
                  <c:v>22.567</c:v>
                </c:pt>
                <c:pt idx="678">
                  <c:v>22.6</c:v>
                </c:pt>
                <c:pt idx="679">
                  <c:v>22.632999999999999</c:v>
                </c:pt>
                <c:pt idx="680">
                  <c:v>22.667000000000005</c:v>
                </c:pt>
                <c:pt idx="681">
                  <c:v>22.7</c:v>
                </c:pt>
                <c:pt idx="682">
                  <c:v>22.733000000000001</c:v>
                </c:pt>
                <c:pt idx="683">
                  <c:v>22.766999999999996</c:v>
                </c:pt>
                <c:pt idx="684">
                  <c:v>22.8</c:v>
                </c:pt>
                <c:pt idx="685">
                  <c:v>22.832999999999995</c:v>
                </c:pt>
                <c:pt idx="686">
                  <c:v>22.867000000000001</c:v>
                </c:pt>
                <c:pt idx="687">
                  <c:v>22.9</c:v>
                </c:pt>
                <c:pt idx="688">
                  <c:v>22.933</c:v>
                </c:pt>
                <c:pt idx="689">
                  <c:v>22.966999999999995</c:v>
                </c:pt>
                <c:pt idx="690">
                  <c:v>23</c:v>
                </c:pt>
                <c:pt idx="691">
                  <c:v>23.033000000000001</c:v>
                </c:pt>
                <c:pt idx="692">
                  <c:v>23.067</c:v>
                </c:pt>
                <c:pt idx="693">
                  <c:v>23.1</c:v>
                </c:pt>
                <c:pt idx="694">
                  <c:v>23.132999999999999</c:v>
                </c:pt>
                <c:pt idx="695">
                  <c:v>23.167000000000005</c:v>
                </c:pt>
                <c:pt idx="696">
                  <c:v>23.2</c:v>
                </c:pt>
                <c:pt idx="697">
                  <c:v>23.233000000000001</c:v>
                </c:pt>
                <c:pt idx="698">
                  <c:v>23.266999999999996</c:v>
                </c:pt>
                <c:pt idx="699">
                  <c:v>23.3</c:v>
                </c:pt>
                <c:pt idx="700">
                  <c:v>23.332999999999995</c:v>
                </c:pt>
                <c:pt idx="701">
                  <c:v>23.367000000000001</c:v>
                </c:pt>
                <c:pt idx="702">
                  <c:v>23.4</c:v>
                </c:pt>
                <c:pt idx="703">
                  <c:v>23.433</c:v>
                </c:pt>
                <c:pt idx="704">
                  <c:v>23.466999999999995</c:v>
                </c:pt>
                <c:pt idx="705">
                  <c:v>23.5</c:v>
                </c:pt>
                <c:pt idx="706">
                  <c:v>23.533000000000001</c:v>
                </c:pt>
                <c:pt idx="707">
                  <c:v>23.567</c:v>
                </c:pt>
                <c:pt idx="708">
                  <c:v>23.6</c:v>
                </c:pt>
                <c:pt idx="709">
                  <c:v>23.632999999999999</c:v>
                </c:pt>
                <c:pt idx="710">
                  <c:v>23.667000000000005</c:v>
                </c:pt>
                <c:pt idx="711">
                  <c:v>23.7</c:v>
                </c:pt>
                <c:pt idx="712">
                  <c:v>23.733000000000001</c:v>
                </c:pt>
                <c:pt idx="713">
                  <c:v>23.766999999999996</c:v>
                </c:pt>
                <c:pt idx="714">
                  <c:v>23.8</c:v>
                </c:pt>
                <c:pt idx="715">
                  <c:v>23.832999999999995</c:v>
                </c:pt>
                <c:pt idx="716">
                  <c:v>23.867000000000001</c:v>
                </c:pt>
                <c:pt idx="717">
                  <c:v>23.9</c:v>
                </c:pt>
                <c:pt idx="718">
                  <c:v>23.933</c:v>
                </c:pt>
                <c:pt idx="719">
                  <c:v>23.966999999999995</c:v>
                </c:pt>
                <c:pt idx="720">
                  <c:v>24</c:v>
                </c:pt>
                <c:pt idx="721">
                  <c:v>24.033000000000001</c:v>
                </c:pt>
                <c:pt idx="722">
                  <c:v>24.067</c:v>
                </c:pt>
                <c:pt idx="723">
                  <c:v>24.1</c:v>
                </c:pt>
                <c:pt idx="724">
                  <c:v>24.132999999999999</c:v>
                </c:pt>
                <c:pt idx="725">
                  <c:v>24.167000000000005</c:v>
                </c:pt>
                <c:pt idx="726">
                  <c:v>24.2</c:v>
                </c:pt>
                <c:pt idx="727">
                  <c:v>24.233000000000001</c:v>
                </c:pt>
                <c:pt idx="728">
                  <c:v>24.266999999999996</c:v>
                </c:pt>
                <c:pt idx="729">
                  <c:v>24.3</c:v>
                </c:pt>
                <c:pt idx="730">
                  <c:v>24.332999999999995</c:v>
                </c:pt>
                <c:pt idx="731">
                  <c:v>24.367000000000001</c:v>
                </c:pt>
                <c:pt idx="732">
                  <c:v>24.4</c:v>
                </c:pt>
                <c:pt idx="733">
                  <c:v>24.433</c:v>
                </c:pt>
                <c:pt idx="734">
                  <c:v>24.466999999999995</c:v>
                </c:pt>
                <c:pt idx="735">
                  <c:v>24.5</c:v>
                </c:pt>
                <c:pt idx="736">
                  <c:v>24.533000000000001</c:v>
                </c:pt>
                <c:pt idx="737">
                  <c:v>24.567</c:v>
                </c:pt>
                <c:pt idx="738">
                  <c:v>24.6</c:v>
                </c:pt>
                <c:pt idx="739">
                  <c:v>24.632999999999999</c:v>
                </c:pt>
                <c:pt idx="740">
                  <c:v>24.667000000000005</c:v>
                </c:pt>
                <c:pt idx="741">
                  <c:v>24.7</c:v>
                </c:pt>
                <c:pt idx="742">
                  <c:v>24.733000000000001</c:v>
                </c:pt>
                <c:pt idx="743">
                  <c:v>24.766999999999996</c:v>
                </c:pt>
                <c:pt idx="744">
                  <c:v>24.8</c:v>
                </c:pt>
                <c:pt idx="745">
                  <c:v>24.832999999999995</c:v>
                </c:pt>
                <c:pt idx="746">
                  <c:v>24.867000000000001</c:v>
                </c:pt>
                <c:pt idx="747">
                  <c:v>24.9</c:v>
                </c:pt>
                <c:pt idx="748">
                  <c:v>24.933</c:v>
                </c:pt>
                <c:pt idx="749">
                  <c:v>24.966999999999995</c:v>
                </c:pt>
                <c:pt idx="750">
                  <c:v>25</c:v>
                </c:pt>
                <c:pt idx="751">
                  <c:v>25.033000000000001</c:v>
                </c:pt>
                <c:pt idx="752">
                  <c:v>25.067</c:v>
                </c:pt>
                <c:pt idx="753">
                  <c:v>25.1</c:v>
                </c:pt>
                <c:pt idx="754">
                  <c:v>25.132999999999999</c:v>
                </c:pt>
                <c:pt idx="755">
                  <c:v>25.167000000000005</c:v>
                </c:pt>
                <c:pt idx="756">
                  <c:v>25.2</c:v>
                </c:pt>
                <c:pt idx="757">
                  <c:v>25.233000000000001</c:v>
                </c:pt>
                <c:pt idx="758">
                  <c:v>25.266999999999996</c:v>
                </c:pt>
                <c:pt idx="759">
                  <c:v>25.3</c:v>
                </c:pt>
                <c:pt idx="760">
                  <c:v>25.332999999999995</c:v>
                </c:pt>
                <c:pt idx="761">
                  <c:v>25.367000000000001</c:v>
                </c:pt>
                <c:pt idx="762">
                  <c:v>25.4</c:v>
                </c:pt>
                <c:pt idx="763">
                  <c:v>25.433</c:v>
                </c:pt>
                <c:pt idx="764">
                  <c:v>25.466999999999995</c:v>
                </c:pt>
                <c:pt idx="765">
                  <c:v>25.5</c:v>
                </c:pt>
                <c:pt idx="766">
                  <c:v>25.533000000000001</c:v>
                </c:pt>
                <c:pt idx="767">
                  <c:v>25.567</c:v>
                </c:pt>
                <c:pt idx="768">
                  <c:v>25.6</c:v>
                </c:pt>
                <c:pt idx="769">
                  <c:v>25.632999999999999</c:v>
                </c:pt>
                <c:pt idx="770">
                  <c:v>25.667000000000005</c:v>
                </c:pt>
                <c:pt idx="771">
                  <c:v>25.7</c:v>
                </c:pt>
                <c:pt idx="772">
                  <c:v>25.733000000000001</c:v>
                </c:pt>
                <c:pt idx="773">
                  <c:v>25.766999999999996</c:v>
                </c:pt>
                <c:pt idx="774">
                  <c:v>25.8</c:v>
                </c:pt>
                <c:pt idx="775">
                  <c:v>25.832999999999995</c:v>
                </c:pt>
                <c:pt idx="776">
                  <c:v>25.867000000000001</c:v>
                </c:pt>
                <c:pt idx="777">
                  <c:v>25.9</c:v>
                </c:pt>
                <c:pt idx="778">
                  <c:v>25.933</c:v>
                </c:pt>
                <c:pt idx="779">
                  <c:v>25.966999999999995</c:v>
                </c:pt>
                <c:pt idx="780">
                  <c:v>26</c:v>
                </c:pt>
                <c:pt idx="781">
                  <c:v>26.033000000000001</c:v>
                </c:pt>
                <c:pt idx="782">
                  <c:v>26.067</c:v>
                </c:pt>
                <c:pt idx="783">
                  <c:v>26.1</c:v>
                </c:pt>
                <c:pt idx="784">
                  <c:v>26.132999999999999</c:v>
                </c:pt>
                <c:pt idx="785">
                  <c:v>26.167000000000005</c:v>
                </c:pt>
                <c:pt idx="786">
                  <c:v>26.2</c:v>
                </c:pt>
                <c:pt idx="787">
                  <c:v>26.233000000000001</c:v>
                </c:pt>
                <c:pt idx="788">
                  <c:v>26.266999999999996</c:v>
                </c:pt>
                <c:pt idx="789">
                  <c:v>26.3</c:v>
                </c:pt>
                <c:pt idx="790">
                  <c:v>26.332999999999995</c:v>
                </c:pt>
                <c:pt idx="791">
                  <c:v>26.367000000000001</c:v>
                </c:pt>
                <c:pt idx="792">
                  <c:v>26.4</c:v>
                </c:pt>
                <c:pt idx="793">
                  <c:v>26.433</c:v>
                </c:pt>
                <c:pt idx="794">
                  <c:v>26.466999999999995</c:v>
                </c:pt>
                <c:pt idx="795">
                  <c:v>26.5</c:v>
                </c:pt>
                <c:pt idx="796">
                  <c:v>26.533000000000001</c:v>
                </c:pt>
                <c:pt idx="797">
                  <c:v>26.567</c:v>
                </c:pt>
                <c:pt idx="798">
                  <c:v>26.6</c:v>
                </c:pt>
                <c:pt idx="799">
                  <c:v>26.632999999999999</c:v>
                </c:pt>
                <c:pt idx="800">
                  <c:v>26.667000000000005</c:v>
                </c:pt>
                <c:pt idx="801">
                  <c:v>26.7</c:v>
                </c:pt>
                <c:pt idx="802">
                  <c:v>26.733000000000001</c:v>
                </c:pt>
                <c:pt idx="803">
                  <c:v>26.766999999999996</c:v>
                </c:pt>
                <c:pt idx="804">
                  <c:v>26.8</c:v>
                </c:pt>
                <c:pt idx="805">
                  <c:v>26.832999999999995</c:v>
                </c:pt>
                <c:pt idx="806">
                  <c:v>26.867000000000001</c:v>
                </c:pt>
                <c:pt idx="807">
                  <c:v>26.9</c:v>
                </c:pt>
                <c:pt idx="808">
                  <c:v>26.933</c:v>
                </c:pt>
                <c:pt idx="809">
                  <c:v>26.966999999999995</c:v>
                </c:pt>
                <c:pt idx="810">
                  <c:v>27</c:v>
                </c:pt>
                <c:pt idx="811">
                  <c:v>27.033000000000001</c:v>
                </c:pt>
                <c:pt idx="812">
                  <c:v>27.067</c:v>
                </c:pt>
                <c:pt idx="813">
                  <c:v>27.1</c:v>
                </c:pt>
                <c:pt idx="814">
                  <c:v>27.132999999999999</c:v>
                </c:pt>
                <c:pt idx="815">
                  <c:v>27.167000000000005</c:v>
                </c:pt>
                <c:pt idx="816">
                  <c:v>27.2</c:v>
                </c:pt>
                <c:pt idx="817">
                  <c:v>27.233000000000001</c:v>
                </c:pt>
                <c:pt idx="818">
                  <c:v>27.266999999999996</c:v>
                </c:pt>
                <c:pt idx="819">
                  <c:v>27.3</c:v>
                </c:pt>
                <c:pt idx="820">
                  <c:v>27.332999999999995</c:v>
                </c:pt>
                <c:pt idx="821">
                  <c:v>27.367000000000001</c:v>
                </c:pt>
                <c:pt idx="822">
                  <c:v>27.4</c:v>
                </c:pt>
                <c:pt idx="823">
                  <c:v>27.433</c:v>
                </c:pt>
                <c:pt idx="824">
                  <c:v>27.466999999999995</c:v>
                </c:pt>
                <c:pt idx="825">
                  <c:v>27.5</c:v>
                </c:pt>
                <c:pt idx="826">
                  <c:v>27.533000000000001</c:v>
                </c:pt>
                <c:pt idx="827">
                  <c:v>27.567</c:v>
                </c:pt>
                <c:pt idx="828">
                  <c:v>27.6</c:v>
                </c:pt>
                <c:pt idx="829">
                  <c:v>27.632999999999999</c:v>
                </c:pt>
                <c:pt idx="830">
                  <c:v>27.667000000000005</c:v>
                </c:pt>
                <c:pt idx="831">
                  <c:v>27.7</c:v>
                </c:pt>
                <c:pt idx="832">
                  <c:v>27.733000000000001</c:v>
                </c:pt>
                <c:pt idx="833">
                  <c:v>27.766999999999996</c:v>
                </c:pt>
                <c:pt idx="834">
                  <c:v>27.8</c:v>
                </c:pt>
                <c:pt idx="835">
                  <c:v>27.832999999999995</c:v>
                </c:pt>
                <c:pt idx="836">
                  <c:v>27.867000000000001</c:v>
                </c:pt>
                <c:pt idx="837">
                  <c:v>27.9</c:v>
                </c:pt>
                <c:pt idx="838">
                  <c:v>27.933</c:v>
                </c:pt>
                <c:pt idx="839">
                  <c:v>27.966999999999995</c:v>
                </c:pt>
                <c:pt idx="840">
                  <c:v>28</c:v>
                </c:pt>
                <c:pt idx="841">
                  <c:v>28.033000000000001</c:v>
                </c:pt>
                <c:pt idx="842">
                  <c:v>28.067</c:v>
                </c:pt>
                <c:pt idx="843">
                  <c:v>28.1</c:v>
                </c:pt>
                <c:pt idx="844">
                  <c:v>28.132999999999999</c:v>
                </c:pt>
                <c:pt idx="845">
                  <c:v>28.167000000000005</c:v>
                </c:pt>
                <c:pt idx="846">
                  <c:v>28.2</c:v>
                </c:pt>
                <c:pt idx="847">
                  <c:v>28.233000000000001</c:v>
                </c:pt>
                <c:pt idx="848">
                  <c:v>28.266999999999996</c:v>
                </c:pt>
                <c:pt idx="849">
                  <c:v>28.3</c:v>
                </c:pt>
                <c:pt idx="850">
                  <c:v>28.332999999999995</c:v>
                </c:pt>
                <c:pt idx="851">
                  <c:v>28.367000000000001</c:v>
                </c:pt>
                <c:pt idx="852">
                  <c:v>28.4</c:v>
                </c:pt>
                <c:pt idx="853">
                  <c:v>28.433</c:v>
                </c:pt>
                <c:pt idx="854">
                  <c:v>28.466999999999995</c:v>
                </c:pt>
                <c:pt idx="855">
                  <c:v>28.5</c:v>
                </c:pt>
                <c:pt idx="856">
                  <c:v>28.533000000000001</c:v>
                </c:pt>
                <c:pt idx="857">
                  <c:v>28.567</c:v>
                </c:pt>
                <c:pt idx="858">
                  <c:v>28.6</c:v>
                </c:pt>
                <c:pt idx="859">
                  <c:v>28.632999999999999</c:v>
                </c:pt>
                <c:pt idx="860">
                  <c:v>28.667000000000005</c:v>
                </c:pt>
                <c:pt idx="861">
                  <c:v>28.7</c:v>
                </c:pt>
                <c:pt idx="862">
                  <c:v>28.733000000000001</c:v>
                </c:pt>
                <c:pt idx="863">
                  <c:v>28.766999999999996</c:v>
                </c:pt>
                <c:pt idx="864">
                  <c:v>28.8</c:v>
                </c:pt>
                <c:pt idx="865">
                  <c:v>28.832999999999995</c:v>
                </c:pt>
                <c:pt idx="866">
                  <c:v>28.867000000000001</c:v>
                </c:pt>
                <c:pt idx="867">
                  <c:v>28.9</c:v>
                </c:pt>
                <c:pt idx="868">
                  <c:v>28.933</c:v>
                </c:pt>
                <c:pt idx="869">
                  <c:v>28.966999999999995</c:v>
                </c:pt>
                <c:pt idx="870">
                  <c:v>29</c:v>
                </c:pt>
                <c:pt idx="871">
                  <c:v>29.033000000000001</c:v>
                </c:pt>
                <c:pt idx="872">
                  <c:v>29.067</c:v>
                </c:pt>
                <c:pt idx="873">
                  <c:v>29.1</c:v>
                </c:pt>
                <c:pt idx="874">
                  <c:v>29.132999999999999</c:v>
                </c:pt>
                <c:pt idx="875">
                  <c:v>29.167000000000005</c:v>
                </c:pt>
                <c:pt idx="876">
                  <c:v>29.2</c:v>
                </c:pt>
                <c:pt idx="877">
                  <c:v>29.233000000000001</c:v>
                </c:pt>
                <c:pt idx="878">
                  <c:v>29.266999999999996</c:v>
                </c:pt>
                <c:pt idx="879">
                  <c:v>29.3</c:v>
                </c:pt>
                <c:pt idx="880">
                  <c:v>29.332999999999995</c:v>
                </c:pt>
                <c:pt idx="881">
                  <c:v>29.367000000000001</c:v>
                </c:pt>
                <c:pt idx="882">
                  <c:v>29.4</c:v>
                </c:pt>
                <c:pt idx="883">
                  <c:v>29.433</c:v>
                </c:pt>
                <c:pt idx="884">
                  <c:v>29.466999999999995</c:v>
                </c:pt>
                <c:pt idx="885">
                  <c:v>29.5</c:v>
                </c:pt>
                <c:pt idx="886">
                  <c:v>29.533000000000001</c:v>
                </c:pt>
                <c:pt idx="887">
                  <c:v>29.567</c:v>
                </c:pt>
                <c:pt idx="888">
                  <c:v>29.6</c:v>
                </c:pt>
                <c:pt idx="889">
                  <c:v>29.632999999999999</c:v>
                </c:pt>
                <c:pt idx="890">
                  <c:v>29.667000000000005</c:v>
                </c:pt>
                <c:pt idx="891">
                  <c:v>29.7</c:v>
                </c:pt>
                <c:pt idx="892">
                  <c:v>29.733000000000001</c:v>
                </c:pt>
                <c:pt idx="893">
                  <c:v>29.766999999999996</c:v>
                </c:pt>
                <c:pt idx="894">
                  <c:v>29.8</c:v>
                </c:pt>
                <c:pt idx="895">
                  <c:v>29.832999999999995</c:v>
                </c:pt>
                <c:pt idx="896">
                  <c:v>29.867000000000001</c:v>
                </c:pt>
                <c:pt idx="897">
                  <c:v>29.9</c:v>
                </c:pt>
                <c:pt idx="898">
                  <c:v>29.933</c:v>
                </c:pt>
                <c:pt idx="899">
                  <c:v>29.966999999999995</c:v>
                </c:pt>
                <c:pt idx="900">
                  <c:v>30</c:v>
                </c:pt>
                <c:pt idx="901">
                  <c:v>30.033000000000001</c:v>
                </c:pt>
                <c:pt idx="902">
                  <c:v>30.067</c:v>
                </c:pt>
                <c:pt idx="903">
                  <c:v>30.1</c:v>
                </c:pt>
                <c:pt idx="904">
                  <c:v>30.132999999999999</c:v>
                </c:pt>
                <c:pt idx="905">
                  <c:v>30.167000000000005</c:v>
                </c:pt>
                <c:pt idx="906">
                  <c:v>30.2</c:v>
                </c:pt>
                <c:pt idx="907">
                  <c:v>30.233000000000001</c:v>
                </c:pt>
                <c:pt idx="908">
                  <c:v>30.266999999999996</c:v>
                </c:pt>
                <c:pt idx="909">
                  <c:v>30.3</c:v>
                </c:pt>
                <c:pt idx="910">
                  <c:v>30.332999999999995</c:v>
                </c:pt>
                <c:pt idx="911">
                  <c:v>30.367000000000001</c:v>
                </c:pt>
                <c:pt idx="912">
                  <c:v>30.4</c:v>
                </c:pt>
                <c:pt idx="913">
                  <c:v>30.433</c:v>
                </c:pt>
                <c:pt idx="914">
                  <c:v>30.466999999999995</c:v>
                </c:pt>
                <c:pt idx="915">
                  <c:v>30.5</c:v>
                </c:pt>
                <c:pt idx="916">
                  <c:v>30.533000000000001</c:v>
                </c:pt>
                <c:pt idx="917">
                  <c:v>30.567</c:v>
                </c:pt>
                <c:pt idx="918">
                  <c:v>30.6</c:v>
                </c:pt>
                <c:pt idx="919">
                  <c:v>30.632999999999999</c:v>
                </c:pt>
                <c:pt idx="920">
                  <c:v>30.667000000000005</c:v>
                </c:pt>
                <c:pt idx="921">
                  <c:v>30.7</c:v>
                </c:pt>
                <c:pt idx="922">
                  <c:v>30.733000000000001</c:v>
                </c:pt>
                <c:pt idx="923">
                  <c:v>30.766999999999996</c:v>
                </c:pt>
                <c:pt idx="924">
                  <c:v>30.8</c:v>
                </c:pt>
                <c:pt idx="925">
                  <c:v>30.832999999999995</c:v>
                </c:pt>
                <c:pt idx="926">
                  <c:v>30.867000000000001</c:v>
                </c:pt>
                <c:pt idx="927">
                  <c:v>30.9</c:v>
                </c:pt>
                <c:pt idx="928">
                  <c:v>30.933</c:v>
                </c:pt>
                <c:pt idx="929">
                  <c:v>30.966999999999995</c:v>
                </c:pt>
                <c:pt idx="930">
                  <c:v>31</c:v>
                </c:pt>
                <c:pt idx="931">
                  <c:v>31.033000000000001</c:v>
                </c:pt>
                <c:pt idx="932">
                  <c:v>31.067</c:v>
                </c:pt>
                <c:pt idx="933">
                  <c:v>31.1</c:v>
                </c:pt>
                <c:pt idx="934">
                  <c:v>31.132999999999999</c:v>
                </c:pt>
                <c:pt idx="935">
                  <c:v>31.167000000000005</c:v>
                </c:pt>
                <c:pt idx="936">
                  <c:v>31.2</c:v>
                </c:pt>
                <c:pt idx="937">
                  <c:v>31.233000000000001</c:v>
                </c:pt>
                <c:pt idx="938">
                  <c:v>31.266999999999996</c:v>
                </c:pt>
                <c:pt idx="939">
                  <c:v>31.3</c:v>
                </c:pt>
                <c:pt idx="940">
                  <c:v>31.332999999999995</c:v>
                </c:pt>
                <c:pt idx="941">
                  <c:v>31.367000000000001</c:v>
                </c:pt>
                <c:pt idx="942">
                  <c:v>31.4</c:v>
                </c:pt>
                <c:pt idx="943">
                  <c:v>31.433</c:v>
                </c:pt>
                <c:pt idx="944">
                  <c:v>31.466999999999995</c:v>
                </c:pt>
                <c:pt idx="945">
                  <c:v>31.5</c:v>
                </c:pt>
                <c:pt idx="946">
                  <c:v>31.533000000000001</c:v>
                </c:pt>
                <c:pt idx="947">
                  <c:v>31.567</c:v>
                </c:pt>
                <c:pt idx="948">
                  <c:v>31.6</c:v>
                </c:pt>
                <c:pt idx="949">
                  <c:v>31.632999999999999</c:v>
                </c:pt>
                <c:pt idx="950">
                  <c:v>31.667000000000005</c:v>
                </c:pt>
                <c:pt idx="951">
                  <c:v>31.7</c:v>
                </c:pt>
                <c:pt idx="952">
                  <c:v>31.733000000000001</c:v>
                </c:pt>
                <c:pt idx="953">
                  <c:v>31.766999999999996</c:v>
                </c:pt>
                <c:pt idx="954">
                  <c:v>31.8</c:v>
                </c:pt>
                <c:pt idx="955">
                  <c:v>31.832999999999995</c:v>
                </c:pt>
                <c:pt idx="956">
                  <c:v>31.867000000000001</c:v>
                </c:pt>
                <c:pt idx="957">
                  <c:v>31.9</c:v>
                </c:pt>
                <c:pt idx="958">
                  <c:v>31.933</c:v>
                </c:pt>
                <c:pt idx="959">
                  <c:v>31.966999999999995</c:v>
                </c:pt>
                <c:pt idx="960">
                  <c:v>32</c:v>
                </c:pt>
                <c:pt idx="961">
                  <c:v>32.033000000000001</c:v>
                </c:pt>
                <c:pt idx="962">
                  <c:v>32.067</c:v>
                </c:pt>
                <c:pt idx="963">
                  <c:v>32.1</c:v>
                </c:pt>
                <c:pt idx="964">
                  <c:v>32.133000000000003</c:v>
                </c:pt>
                <c:pt idx="965">
                  <c:v>32.167000000000002</c:v>
                </c:pt>
                <c:pt idx="966">
                  <c:v>32.200000000000003</c:v>
                </c:pt>
                <c:pt idx="967">
                  <c:v>32.233000000000011</c:v>
                </c:pt>
                <c:pt idx="968">
                  <c:v>32.267000000000003</c:v>
                </c:pt>
                <c:pt idx="969">
                  <c:v>32.300000000000011</c:v>
                </c:pt>
                <c:pt idx="970">
                  <c:v>32.333000000000006</c:v>
                </c:pt>
                <c:pt idx="971">
                  <c:v>32.367000000000004</c:v>
                </c:pt>
                <c:pt idx="972">
                  <c:v>32.4</c:v>
                </c:pt>
                <c:pt idx="973">
                  <c:v>32.433</c:v>
                </c:pt>
                <c:pt idx="974">
                  <c:v>32.467000000000006</c:v>
                </c:pt>
                <c:pt idx="975">
                  <c:v>32.5</c:v>
                </c:pt>
                <c:pt idx="976">
                  <c:v>32.533000000000001</c:v>
                </c:pt>
                <c:pt idx="977">
                  <c:v>32.567</c:v>
                </c:pt>
                <c:pt idx="978">
                  <c:v>32.6</c:v>
                </c:pt>
                <c:pt idx="979">
                  <c:v>32.633000000000003</c:v>
                </c:pt>
                <c:pt idx="980">
                  <c:v>32.667000000000002</c:v>
                </c:pt>
                <c:pt idx="981">
                  <c:v>32.700000000000003</c:v>
                </c:pt>
                <c:pt idx="982">
                  <c:v>32.733000000000011</c:v>
                </c:pt>
                <c:pt idx="983">
                  <c:v>32.767000000000003</c:v>
                </c:pt>
                <c:pt idx="984">
                  <c:v>32.800000000000011</c:v>
                </c:pt>
                <c:pt idx="985">
                  <c:v>32.833000000000006</c:v>
                </c:pt>
                <c:pt idx="986">
                  <c:v>32.867000000000004</c:v>
                </c:pt>
                <c:pt idx="987">
                  <c:v>32.9</c:v>
                </c:pt>
                <c:pt idx="988">
                  <c:v>32.933</c:v>
                </c:pt>
                <c:pt idx="989">
                  <c:v>32.967000000000006</c:v>
                </c:pt>
                <c:pt idx="990">
                  <c:v>33</c:v>
                </c:pt>
                <c:pt idx="991">
                  <c:v>33.033000000000001</c:v>
                </c:pt>
                <c:pt idx="992">
                  <c:v>33.067</c:v>
                </c:pt>
                <c:pt idx="993">
                  <c:v>33.1</c:v>
                </c:pt>
                <c:pt idx="994">
                  <c:v>33.133000000000003</c:v>
                </c:pt>
                <c:pt idx="995">
                  <c:v>33.167000000000002</c:v>
                </c:pt>
                <c:pt idx="996">
                  <c:v>33.200000000000003</c:v>
                </c:pt>
                <c:pt idx="997">
                  <c:v>33.233000000000011</c:v>
                </c:pt>
                <c:pt idx="998">
                  <c:v>33.267000000000003</c:v>
                </c:pt>
                <c:pt idx="999">
                  <c:v>33.300000000000011</c:v>
                </c:pt>
                <c:pt idx="1000">
                  <c:v>33.333000000000006</c:v>
                </c:pt>
                <c:pt idx="1001">
                  <c:v>33.367000000000004</c:v>
                </c:pt>
                <c:pt idx="1002">
                  <c:v>33.4</c:v>
                </c:pt>
                <c:pt idx="1003">
                  <c:v>33.433</c:v>
                </c:pt>
                <c:pt idx="1004">
                  <c:v>33.467000000000006</c:v>
                </c:pt>
                <c:pt idx="1005">
                  <c:v>33.5</c:v>
                </c:pt>
                <c:pt idx="1006">
                  <c:v>33.533000000000001</c:v>
                </c:pt>
                <c:pt idx="1007">
                  <c:v>33.567</c:v>
                </c:pt>
                <c:pt idx="1008">
                  <c:v>33.6</c:v>
                </c:pt>
                <c:pt idx="1009">
                  <c:v>33.633000000000003</c:v>
                </c:pt>
                <c:pt idx="1010">
                  <c:v>33.667000000000002</c:v>
                </c:pt>
                <c:pt idx="1011">
                  <c:v>33.700000000000003</c:v>
                </c:pt>
                <c:pt idx="1012">
                  <c:v>33.733000000000011</c:v>
                </c:pt>
                <c:pt idx="1013">
                  <c:v>33.767000000000003</c:v>
                </c:pt>
                <c:pt idx="1014">
                  <c:v>33.800000000000011</c:v>
                </c:pt>
                <c:pt idx="1015">
                  <c:v>33.833000000000006</c:v>
                </c:pt>
                <c:pt idx="1016">
                  <c:v>33.867000000000004</c:v>
                </c:pt>
                <c:pt idx="1017">
                  <c:v>33.9</c:v>
                </c:pt>
                <c:pt idx="1018">
                  <c:v>33.933</c:v>
                </c:pt>
                <c:pt idx="1019">
                  <c:v>33.967000000000006</c:v>
                </c:pt>
                <c:pt idx="1020">
                  <c:v>34</c:v>
                </c:pt>
                <c:pt idx="1021">
                  <c:v>34.033000000000001</c:v>
                </c:pt>
                <c:pt idx="1022">
                  <c:v>34.067</c:v>
                </c:pt>
                <c:pt idx="1023">
                  <c:v>34.1</c:v>
                </c:pt>
                <c:pt idx="1024">
                  <c:v>34.133000000000003</c:v>
                </c:pt>
                <c:pt idx="1025">
                  <c:v>34.167000000000002</c:v>
                </c:pt>
                <c:pt idx="1026">
                  <c:v>34.200000000000003</c:v>
                </c:pt>
                <c:pt idx="1027">
                  <c:v>34.233000000000011</c:v>
                </c:pt>
                <c:pt idx="1028">
                  <c:v>34.267000000000003</c:v>
                </c:pt>
                <c:pt idx="1029">
                  <c:v>34.300000000000011</c:v>
                </c:pt>
                <c:pt idx="1030">
                  <c:v>34.333000000000006</c:v>
                </c:pt>
                <c:pt idx="1031">
                  <c:v>34.367000000000004</c:v>
                </c:pt>
                <c:pt idx="1032">
                  <c:v>34.4</c:v>
                </c:pt>
                <c:pt idx="1033">
                  <c:v>34.433</c:v>
                </c:pt>
                <c:pt idx="1034">
                  <c:v>34.467000000000006</c:v>
                </c:pt>
                <c:pt idx="1035">
                  <c:v>34.5</c:v>
                </c:pt>
                <c:pt idx="1036">
                  <c:v>34.533000000000001</c:v>
                </c:pt>
                <c:pt idx="1037">
                  <c:v>34.567</c:v>
                </c:pt>
                <c:pt idx="1038">
                  <c:v>34.6</c:v>
                </c:pt>
                <c:pt idx="1039">
                  <c:v>34.633000000000003</c:v>
                </c:pt>
                <c:pt idx="1040">
                  <c:v>34.667000000000002</c:v>
                </c:pt>
                <c:pt idx="1041">
                  <c:v>34.700000000000003</c:v>
                </c:pt>
                <c:pt idx="1042">
                  <c:v>34.733000000000011</c:v>
                </c:pt>
                <c:pt idx="1043">
                  <c:v>34.767000000000003</c:v>
                </c:pt>
                <c:pt idx="1044">
                  <c:v>34.800000000000011</c:v>
                </c:pt>
                <c:pt idx="1045">
                  <c:v>34.833000000000006</c:v>
                </c:pt>
                <c:pt idx="1046">
                  <c:v>34.867000000000004</c:v>
                </c:pt>
                <c:pt idx="1047">
                  <c:v>34.9</c:v>
                </c:pt>
                <c:pt idx="1048">
                  <c:v>34.933</c:v>
                </c:pt>
                <c:pt idx="1049">
                  <c:v>34.967000000000006</c:v>
                </c:pt>
                <c:pt idx="1050">
                  <c:v>35</c:v>
                </c:pt>
                <c:pt idx="1051">
                  <c:v>35.033000000000001</c:v>
                </c:pt>
                <c:pt idx="1052">
                  <c:v>35.067</c:v>
                </c:pt>
                <c:pt idx="1053">
                  <c:v>35.1</c:v>
                </c:pt>
                <c:pt idx="1054">
                  <c:v>35.133000000000003</c:v>
                </c:pt>
                <c:pt idx="1055">
                  <c:v>35.167000000000002</c:v>
                </c:pt>
                <c:pt idx="1056">
                  <c:v>35.200000000000003</c:v>
                </c:pt>
                <c:pt idx="1057">
                  <c:v>35.233000000000011</c:v>
                </c:pt>
                <c:pt idx="1058">
                  <c:v>35.267000000000003</c:v>
                </c:pt>
                <c:pt idx="1059">
                  <c:v>35.300000000000011</c:v>
                </c:pt>
                <c:pt idx="1060">
                  <c:v>35.333000000000006</c:v>
                </c:pt>
                <c:pt idx="1061">
                  <c:v>35.367000000000004</c:v>
                </c:pt>
                <c:pt idx="1062">
                  <c:v>35.4</c:v>
                </c:pt>
                <c:pt idx="1063">
                  <c:v>35.433</c:v>
                </c:pt>
                <c:pt idx="1064">
                  <c:v>35.467000000000006</c:v>
                </c:pt>
                <c:pt idx="1065">
                  <c:v>35.5</c:v>
                </c:pt>
                <c:pt idx="1066">
                  <c:v>35.533000000000001</c:v>
                </c:pt>
                <c:pt idx="1067">
                  <c:v>35.567</c:v>
                </c:pt>
                <c:pt idx="1068">
                  <c:v>35.6</c:v>
                </c:pt>
                <c:pt idx="1069">
                  <c:v>35.633000000000003</c:v>
                </c:pt>
                <c:pt idx="1070">
                  <c:v>35.667000000000002</c:v>
                </c:pt>
                <c:pt idx="1071">
                  <c:v>35.700000000000003</c:v>
                </c:pt>
                <c:pt idx="1072">
                  <c:v>35.733000000000011</c:v>
                </c:pt>
                <c:pt idx="1073">
                  <c:v>35.767000000000003</c:v>
                </c:pt>
                <c:pt idx="1074">
                  <c:v>35.800000000000011</c:v>
                </c:pt>
                <c:pt idx="1075">
                  <c:v>35.833000000000006</c:v>
                </c:pt>
                <c:pt idx="1076">
                  <c:v>35.867000000000004</c:v>
                </c:pt>
                <c:pt idx="1077">
                  <c:v>35.9</c:v>
                </c:pt>
                <c:pt idx="1078">
                  <c:v>35.933</c:v>
                </c:pt>
                <c:pt idx="1079">
                  <c:v>35.967000000000006</c:v>
                </c:pt>
                <c:pt idx="1080">
                  <c:v>36</c:v>
                </c:pt>
                <c:pt idx="1081">
                  <c:v>36.033000000000001</c:v>
                </c:pt>
                <c:pt idx="1082">
                  <c:v>36.067</c:v>
                </c:pt>
                <c:pt idx="1083">
                  <c:v>36.1</c:v>
                </c:pt>
                <c:pt idx="1084">
                  <c:v>36.133000000000003</c:v>
                </c:pt>
                <c:pt idx="1085">
                  <c:v>36.167000000000002</c:v>
                </c:pt>
                <c:pt idx="1086">
                  <c:v>36.200000000000003</c:v>
                </c:pt>
                <c:pt idx="1087">
                  <c:v>36.233000000000011</c:v>
                </c:pt>
                <c:pt idx="1088">
                  <c:v>36.267000000000003</c:v>
                </c:pt>
                <c:pt idx="1089">
                  <c:v>36.300000000000011</c:v>
                </c:pt>
                <c:pt idx="1090">
                  <c:v>36.333000000000006</c:v>
                </c:pt>
                <c:pt idx="1091">
                  <c:v>36.367000000000004</c:v>
                </c:pt>
                <c:pt idx="1092">
                  <c:v>36.4</c:v>
                </c:pt>
                <c:pt idx="1093">
                  <c:v>36.433</c:v>
                </c:pt>
                <c:pt idx="1094">
                  <c:v>36.467000000000006</c:v>
                </c:pt>
                <c:pt idx="1095">
                  <c:v>36.5</c:v>
                </c:pt>
                <c:pt idx="1096">
                  <c:v>36.533000000000001</c:v>
                </c:pt>
                <c:pt idx="1097">
                  <c:v>36.567</c:v>
                </c:pt>
                <c:pt idx="1098">
                  <c:v>36.6</c:v>
                </c:pt>
                <c:pt idx="1099">
                  <c:v>36.633000000000003</c:v>
                </c:pt>
                <c:pt idx="1100">
                  <c:v>36.667000000000002</c:v>
                </c:pt>
                <c:pt idx="1101">
                  <c:v>36.700000000000003</c:v>
                </c:pt>
                <c:pt idx="1102">
                  <c:v>36.733000000000011</c:v>
                </c:pt>
                <c:pt idx="1103">
                  <c:v>36.767000000000003</c:v>
                </c:pt>
                <c:pt idx="1104">
                  <c:v>36.800000000000011</c:v>
                </c:pt>
                <c:pt idx="1105">
                  <c:v>36.833000000000006</c:v>
                </c:pt>
                <c:pt idx="1106">
                  <c:v>36.867000000000004</c:v>
                </c:pt>
                <c:pt idx="1107">
                  <c:v>36.9</c:v>
                </c:pt>
                <c:pt idx="1108">
                  <c:v>36.933</c:v>
                </c:pt>
                <c:pt idx="1109">
                  <c:v>36.967000000000006</c:v>
                </c:pt>
                <c:pt idx="1110">
                  <c:v>37</c:v>
                </c:pt>
                <c:pt idx="1111">
                  <c:v>37.033000000000001</c:v>
                </c:pt>
                <c:pt idx="1112">
                  <c:v>37.067</c:v>
                </c:pt>
                <c:pt idx="1113">
                  <c:v>37.1</c:v>
                </c:pt>
                <c:pt idx="1114">
                  <c:v>37.133000000000003</c:v>
                </c:pt>
                <c:pt idx="1115">
                  <c:v>37.167000000000002</c:v>
                </c:pt>
                <c:pt idx="1116">
                  <c:v>37.200000000000003</c:v>
                </c:pt>
                <c:pt idx="1117">
                  <c:v>37.233000000000011</c:v>
                </c:pt>
                <c:pt idx="1118">
                  <c:v>37.267000000000003</c:v>
                </c:pt>
                <c:pt idx="1119">
                  <c:v>37.300000000000011</c:v>
                </c:pt>
                <c:pt idx="1120">
                  <c:v>37.333000000000006</c:v>
                </c:pt>
                <c:pt idx="1121">
                  <c:v>37.367000000000004</c:v>
                </c:pt>
                <c:pt idx="1122">
                  <c:v>37.4</c:v>
                </c:pt>
                <c:pt idx="1123">
                  <c:v>37.433</c:v>
                </c:pt>
                <c:pt idx="1124">
                  <c:v>37.467000000000006</c:v>
                </c:pt>
                <c:pt idx="1125">
                  <c:v>37.5</c:v>
                </c:pt>
                <c:pt idx="1126">
                  <c:v>37.533000000000001</c:v>
                </c:pt>
                <c:pt idx="1127">
                  <c:v>37.567</c:v>
                </c:pt>
                <c:pt idx="1128">
                  <c:v>37.6</c:v>
                </c:pt>
                <c:pt idx="1129">
                  <c:v>37.633000000000003</c:v>
                </c:pt>
                <c:pt idx="1130">
                  <c:v>37.667000000000002</c:v>
                </c:pt>
                <c:pt idx="1131">
                  <c:v>37.700000000000003</c:v>
                </c:pt>
                <c:pt idx="1132">
                  <c:v>37.733000000000011</c:v>
                </c:pt>
                <c:pt idx="1133">
                  <c:v>37.767000000000003</c:v>
                </c:pt>
                <c:pt idx="1134">
                  <c:v>37.800000000000011</c:v>
                </c:pt>
                <c:pt idx="1135">
                  <c:v>37.833000000000006</c:v>
                </c:pt>
                <c:pt idx="1136">
                  <c:v>37.867000000000004</c:v>
                </c:pt>
                <c:pt idx="1137">
                  <c:v>37.9</c:v>
                </c:pt>
                <c:pt idx="1138">
                  <c:v>37.933</c:v>
                </c:pt>
                <c:pt idx="1139">
                  <c:v>37.967000000000006</c:v>
                </c:pt>
                <c:pt idx="1140">
                  <c:v>38</c:v>
                </c:pt>
                <c:pt idx="1141">
                  <c:v>38.033000000000001</c:v>
                </c:pt>
                <c:pt idx="1142">
                  <c:v>38.067</c:v>
                </c:pt>
                <c:pt idx="1143">
                  <c:v>38.1</c:v>
                </c:pt>
                <c:pt idx="1144">
                  <c:v>38.133000000000003</c:v>
                </c:pt>
                <c:pt idx="1145">
                  <c:v>38.167000000000002</c:v>
                </c:pt>
                <c:pt idx="1146">
                  <c:v>38.200000000000003</c:v>
                </c:pt>
                <c:pt idx="1147">
                  <c:v>38.233000000000011</c:v>
                </c:pt>
                <c:pt idx="1148">
                  <c:v>38.267000000000003</c:v>
                </c:pt>
                <c:pt idx="1149">
                  <c:v>38.300000000000011</c:v>
                </c:pt>
                <c:pt idx="1150">
                  <c:v>38.333000000000006</c:v>
                </c:pt>
                <c:pt idx="1151">
                  <c:v>38.367000000000004</c:v>
                </c:pt>
                <c:pt idx="1152">
                  <c:v>38.4</c:v>
                </c:pt>
                <c:pt idx="1153">
                  <c:v>38.433</c:v>
                </c:pt>
                <c:pt idx="1154">
                  <c:v>38.467000000000006</c:v>
                </c:pt>
                <c:pt idx="1155">
                  <c:v>38.5</c:v>
                </c:pt>
                <c:pt idx="1156">
                  <c:v>38.533000000000001</c:v>
                </c:pt>
                <c:pt idx="1157">
                  <c:v>38.567</c:v>
                </c:pt>
                <c:pt idx="1158">
                  <c:v>38.6</c:v>
                </c:pt>
                <c:pt idx="1159">
                  <c:v>38.633000000000003</c:v>
                </c:pt>
                <c:pt idx="1160">
                  <c:v>38.667000000000002</c:v>
                </c:pt>
                <c:pt idx="1161">
                  <c:v>38.700000000000003</c:v>
                </c:pt>
                <c:pt idx="1162">
                  <c:v>38.733000000000011</c:v>
                </c:pt>
                <c:pt idx="1163">
                  <c:v>38.767000000000003</c:v>
                </c:pt>
                <c:pt idx="1164">
                  <c:v>38.800000000000011</c:v>
                </c:pt>
                <c:pt idx="1165">
                  <c:v>38.833000000000006</c:v>
                </c:pt>
                <c:pt idx="1166">
                  <c:v>38.867000000000004</c:v>
                </c:pt>
                <c:pt idx="1167">
                  <c:v>38.9</c:v>
                </c:pt>
                <c:pt idx="1168">
                  <c:v>38.933</c:v>
                </c:pt>
                <c:pt idx="1169">
                  <c:v>38.967000000000006</c:v>
                </c:pt>
                <c:pt idx="1170">
                  <c:v>39</c:v>
                </c:pt>
                <c:pt idx="1171">
                  <c:v>39.033000000000001</c:v>
                </c:pt>
                <c:pt idx="1172">
                  <c:v>39.067</c:v>
                </c:pt>
                <c:pt idx="1173">
                  <c:v>39.1</c:v>
                </c:pt>
                <c:pt idx="1174">
                  <c:v>39.133000000000003</c:v>
                </c:pt>
                <c:pt idx="1175">
                  <c:v>39.167000000000002</c:v>
                </c:pt>
                <c:pt idx="1176">
                  <c:v>39.200000000000003</c:v>
                </c:pt>
                <c:pt idx="1177">
                  <c:v>39.233000000000011</c:v>
                </c:pt>
                <c:pt idx="1178">
                  <c:v>39.267000000000003</c:v>
                </c:pt>
                <c:pt idx="1179">
                  <c:v>39.300000000000011</c:v>
                </c:pt>
                <c:pt idx="1180">
                  <c:v>39.333000000000006</c:v>
                </c:pt>
                <c:pt idx="1181">
                  <c:v>39.367000000000004</c:v>
                </c:pt>
                <c:pt idx="1182">
                  <c:v>39.4</c:v>
                </c:pt>
                <c:pt idx="1183">
                  <c:v>39.433</c:v>
                </c:pt>
                <c:pt idx="1184">
                  <c:v>39.467000000000006</c:v>
                </c:pt>
                <c:pt idx="1185">
                  <c:v>39.5</c:v>
                </c:pt>
                <c:pt idx="1186">
                  <c:v>39.533000000000001</c:v>
                </c:pt>
                <c:pt idx="1187">
                  <c:v>39.567</c:v>
                </c:pt>
                <c:pt idx="1188">
                  <c:v>39.6</c:v>
                </c:pt>
                <c:pt idx="1189">
                  <c:v>39.633000000000003</c:v>
                </c:pt>
                <c:pt idx="1190">
                  <c:v>39.667000000000002</c:v>
                </c:pt>
                <c:pt idx="1191">
                  <c:v>39.700000000000003</c:v>
                </c:pt>
                <c:pt idx="1192">
                  <c:v>39.733000000000011</c:v>
                </c:pt>
                <c:pt idx="1193">
                  <c:v>39.767000000000003</c:v>
                </c:pt>
                <c:pt idx="1194">
                  <c:v>39.800000000000011</c:v>
                </c:pt>
                <c:pt idx="1195">
                  <c:v>39.833000000000006</c:v>
                </c:pt>
                <c:pt idx="1196">
                  <c:v>39.867000000000004</c:v>
                </c:pt>
                <c:pt idx="1197">
                  <c:v>39.9</c:v>
                </c:pt>
                <c:pt idx="1198">
                  <c:v>39.933</c:v>
                </c:pt>
                <c:pt idx="1199">
                  <c:v>39.967000000000006</c:v>
                </c:pt>
                <c:pt idx="1200">
                  <c:v>40</c:v>
                </c:pt>
                <c:pt idx="1201">
                  <c:v>40.033000000000001</c:v>
                </c:pt>
                <c:pt idx="1202">
                  <c:v>40.067</c:v>
                </c:pt>
                <c:pt idx="1203">
                  <c:v>40.1</c:v>
                </c:pt>
                <c:pt idx="1204">
                  <c:v>40.133000000000003</c:v>
                </c:pt>
                <c:pt idx="1205">
                  <c:v>40.167000000000002</c:v>
                </c:pt>
                <c:pt idx="1206">
                  <c:v>40.200000000000003</c:v>
                </c:pt>
                <c:pt idx="1207">
                  <c:v>40.233000000000011</c:v>
                </c:pt>
                <c:pt idx="1208">
                  <c:v>40.267000000000003</c:v>
                </c:pt>
                <c:pt idx="1209">
                  <c:v>40.300000000000011</c:v>
                </c:pt>
                <c:pt idx="1210">
                  <c:v>40.333000000000006</c:v>
                </c:pt>
                <c:pt idx="1211">
                  <c:v>40.367000000000004</c:v>
                </c:pt>
                <c:pt idx="1212">
                  <c:v>40.4</c:v>
                </c:pt>
                <c:pt idx="1213">
                  <c:v>40.433</c:v>
                </c:pt>
                <c:pt idx="1214">
                  <c:v>40.467000000000006</c:v>
                </c:pt>
                <c:pt idx="1215">
                  <c:v>40.5</c:v>
                </c:pt>
                <c:pt idx="1216">
                  <c:v>40.533000000000001</c:v>
                </c:pt>
                <c:pt idx="1217">
                  <c:v>40.567</c:v>
                </c:pt>
                <c:pt idx="1218">
                  <c:v>40.6</c:v>
                </c:pt>
                <c:pt idx="1219">
                  <c:v>40.633000000000003</c:v>
                </c:pt>
                <c:pt idx="1220">
                  <c:v>40.667000000000002</c:v>
                </c:pt>
                <c:pt idx="1221">
                  <c:v>40.700000000000003</c:v>
                </c:pt>
                <c:pt idx="1222">
                  <c:v>40.733000000000011</c:v>
                </c:pt>
                <c:pt idx="1223">
                  <c:v>40.767000000000003</c:v>
                </c:pt>
                <c:pt idx="1224">
                  <c:v>40.800000000000011</c:v>
                </c:pt>
                <c:pt idx="1225">
                  <c:v>40.833000000000006</c:v>
                </c:pt>
                <c:pt idx="1226">
                  <c:v>40.867000000000004</c:v>
                </c:pt>
                <c:pt idx="1227">
                  <c:v>40.9</c:v>
                </c:pt>
                <c:pt idx="1228">
                  <c:v>40.933</c:v>
                </c:pt>
                <c:pt idx="1229">
                  <c:v>40.967000000000006</c:v>
                </c:pt>
                <c:pt idx="1230">
                  <c:v>41</c:v>
                </c:pt>
                <c:pt idx="1231">
                  <c:v>41.033000000000001</c:v>
                </c:pt>
                <c:pt idx="1232">
                  <c:v>41.067</c:v>
                </c:pt>
                <c:pt idx="1233">
                  <c:v>41.1</c:v>
                </c:pt>
                <c:pt idx="1234">
                  <c:v>41.133000000000003</c:v>
                </c:pt>
                <c:pt idx="1235">
                  <c:v>41.167000000000002</c:v>
                </c:pt>
                <c:pt idx="1236">
                  <c:v>41.2</c:v>
                </c:pt>
                <c:pt idx="1237">
                  <c:v>41.233000000000011</c:v>
                </c:pt>
                <c:pt idx="1238">
                  <c:v>41.267000000000003</c:v>
                </c:pt>
                <c:pt idx="1239">
                  <c:v>41.3</c:v>
                </c:pt>
                <c:pt idx="1240">
                  <c:v>41.333000000000006</c:v>
                </c:pt>
                <c:pt idx="1241">
                  <c:v>41.367000000000004</c:v>
                </c:pt>
                <c:pt idx="1242">
                  <c:v>41.4</c:v>
                </c:pt>
                <c:pt idx="1243">
                  <c:v>41.433</c:v>
                </c:pt>
                <c:pt idx="1244">
                  <c:v>41.467000000000006</c:v>
                </c:pt>
                <c:pt idx="1245">
                  <c:v>41.5</c:v>
                </c:pt>
                <c:pt idx="1246">
                  <c:v>41.533000000000001</c:v>
                </c:pt>
                <c:pt idx="1247">
                  <c:v>41.567</c:v>
                </c:pt>
                <c:pt idx="1248">
                  <c:v>41.6</c:v>
                </c:pt>
                <c:pt idx="1249">
                  <c:v>41.633000000000003</c:v>
                </c:pt>
                <c:pt idx="1250">
                  <c:v>41.667000000000002</c:v>
                </c:pt>
                <c:pt idx="1251">
                  <c:v>41.7</c:v>
                </c:pt>
                <c:pt idx="1252">
                  <c:v>41.733000000000011</c:v>
                </c:pt>
                <c:pt idx="1253">
                  <c:v>41.767000000000003</c:v>
                </c:pt>
                <c:pt idx="1254">
                  <c:v>41.8</c:v>
                </c:pt>
                <c:pt idx="1255">
                  <c:v>41.833000000000006</c:v>
                </c:pt>
                <c:pt idx="1256">
                  <c:v>41.867000000000004</c:v>
                </c:pt>
                <c:pt idx="1257">
                  <c:v>41.9</c:v>
                </c:pt>
                <c:pt idx="1258">
                  <c:v>41.933</c:v>
                </c:pt>
                <c:pt idx="1259">
                  <c:v>41.967000000000006</c:v>
                </c:pt>
                <c:pt idx="1260">
                  <c:v>42</c:v>
                </c:pt>
                <c:pt idx="1261">
                  <c:v>42.033000000000001</c:v>
                </c:pt>
                <c:pt idx="1262">
                  <c:v>42.067</c:v>
                </c:pt>
                <c:pt idx="1263">
                  <c:v>42.1</c:v>
                </c:pt>
                <c:pt idx="1264">
                  <c:v>42.133000000000003</c:v>
                </c:pt>
                <c:pt idx="1265">
                  <c:v>42.167000000000002</c:v>
                </c:pt>
                <c:pt idx="1266">
                  <c:v>42.2</c:v>
                </c:pt>
                <c:pt idx="1267">
                  <c:v>42.233000000000011</c:v>
                </c:pt>
                <c:pt idx="1268">
                  <c:v>42.267000000000003</c:v>
                </c:pt>
                <c:pt idx="1269">
                  <c:v>42.3</c:v>
                </c:pt>
                <c:pt idx="1270">
                  <c:v>42.333000000000006</c:v>
                </c:pt>
                <c:pt idx="1271">
                  <c:v>42.367000000000004</c:v>
                </c:pt>
                <c:pt idx="1272">
                  <c:v>42.4</c:v>
                </c:pt>
                <c:pt idx="1273">
                  <c:v>42.433</c:v>
                </c:pt>
                <c:pt idx="1274">
                  <c:v>42.467000000000006</c:v>
                </c:pt>
                <c:pt idx="1275">
                  <c:v>42.5</c:v>
                </c:pt>
                <c:pt idx="1276">
                  <c:v>42.533000000000001</c:v>
                </c:pt>
                <c:pt idx="1277">
                  <c:v>42.567</c:v>
                </c:pt>
                <c:pt idx="1278">
                  <c:v>42.6</c:v>
                </c:pt>
                <c:pt idx="1279">
                  <c:v>42.633000000000003</c:v>
                </c:pt>
                <c:pt idx="1280">
                  <c:v>42.667000000000002</c:v>
                </c:pt>
                <c:pt idx="1281">
                  <c:v>42.7</c:v>
                </c:pt>
                <c:pt idx="1282">
                  <c:v>42.733000000000011</c:v>
                </c:pt>
                <c:pt idx="1283">
                  <c:v>42.767000000000003</c:v>
                </c:pt>
                <c:pt idx="1284">
                  <c:v>42.8</c:v>
                </c:pt>
                <c:pt idx="1285">
                  <c:v>42.833000000000006</c:v>
                </c:pt>
                <c:pt idx="1286">
                  <c:v>42.867000000000004</c:v>
                </c:pt>
                <c:pt idx="1287">
                  <c:v>42.9</c:v>
                </c:pt>
                <c:pt idx="1288">
                  <c:v>42.933</c:v>
                </c:pt>
                <c:pt idx="1289">
                  <c:v>42.967000000000006</c:v>
                </c:pt>
                <c:pt idx="1290">
                  <c:v>43</c:v>
                </c:pt>
                <c:pt idx="1291">
                  <c:v>43.033000000000001</c:v>
                </c:pt>
                <c:pt idx="1292">
                  <c:v>43.067</c:v>
                </c:pt>
                <c:pt idx="1293">
                  <c:v>43.1</c:v>
                </c:pt>
                <c:pt idx="1294">
                  <c:v>43.133000000000003</c:v>
                </c:pt>
                <c:pt idx="1295">
                  <c:v>43.167000000000002</c:v>
                </c:pt>
                <c:pt idx="1296">
                  <c:v>43.2</c:v>
                </c:pt>
                <c:pt idx="1297">
                  <c:v>43.233000000000011</c:v>
                </c:pt>
                <c:pt idx="1298">
                  <c:v>43.267000000000003</c:v>
                </c:pt>
                <c:pt idx="1299">
                  <c:v>43.3</c:v>
                </c:pt>
                <c:pt idx="1300">
                  <c:v>43.333000000000006</c:v>
                </c:pt>
                <c:pt idx="1301">
                  <c:v>43.367000000000004</c:v>
                </c:pt>
                <c:pt idx="1302">
                  <c:v>43.4</c:v>
                </c:pt>
                <c:pt idx="1303">
                  <c:v>43.433</c:v>
                </c:pt>
                <c:pt idx="1304">
                  <c:v>43.467000000000006</c:v>
                </c:pt>
                <c:pt idx="1305">
                  <c:v>43.5</c:v>
                </c:pt>
                <c:pt idx="1306">
                  <c:v>43.533000000000001</c:v>
                </c:pt>
                <c:pt idx="1307">
                  <c:v>43.567</c:v>
                </c:pt>
                <c:pt idx="1308">
                  <c:v>43.6</c:v>
                </c:pt>
                <c:pt idx="1309">
                  <c:v>43.633000000000003</c:v>
                </c:pt>
                <c:pt idx="1310">
                  <c:v>43.667000000000002</c:v>
                </c:pt>
                <c:pt idx="1311">
                  <c:v>43.7</c:v>
                </c:pt>
                <c:pt idx="1312">
                  <c:v>43.733000000000011</c:v>
                </c:pt>
                <c:pt idx="1313">
                  <c:v>43.767000000000003</c:v>
                </c:pt>
                <c:pt idx="1314">
                  <c:v>43.8</c:v>
                </c:pt>
                <c:pt idx="1315">
                  <c:v>43.833000000000006</c:v>
                </c:pt>
                <c:pt idx="1316">
                  <c:v>43.867000000000004</c:v>
                </c:pt>
                <c:pt idx="1317">
                  <c:v>43.9</c:v>
                </c:pt>
                <c:pt idx="1318">
                  <c:v>43.933</c:v>
                </c:pt>
                <c:pt idx="1319">
                  <c:v>43.967000000000006</c:v>
                </c:pt>
                <c:pt idx="1320">
                  <c:v>44</c:v>
                </c:pt>
                <c:pt idx="1321">
                  <c:v>44.033000000000001</c:v>
                </c:pt>
                <c:pt idx="1322">
                  <c:v>44.067</c:v>
                </c:pt>
                <c:pt idx="1323">
                  <c:v>44.1</c:v>
                </c:pt>
                <c:pt idx="1324">
                  <c:v>44.133000000000003</c:v>
                </c:pt>
                <c:pt idx="1325">
                  <c:v>44.167000000000002</c:v>
                </c:pt>
                <c:pt idx="1326">
                  <c:v>44.2</c:v>
                </c:pt>
                <c:pt idx="1327">
                  <c:v>44.233000000000011</c:v>
                </c:pt>
                <c:pt idx="1328">
                  <c:v>44.267000000000003</c:v>
                </c:pt>
                <c:pt idx="1329">
                  <c:v>44.3</c:v>
                </c:pt>
                <c:pt idx="1330">
                  <c:v>44.333000000000006</c:v>
                </c:pt>
                <c:pt idx="1331">
                  <c:v>44.367000000000004</c:v>
                </c:pt>
                <c:pt idx="1332">
                  <c:v>44.4</c:v>
                </c:pt>
                <c:pt idx="1333">
                  <c:v>44.433</c:v>
                </c:pt>
                <c:pt idx="1334">
                  <c:v>44.467000000000006</c:v>
                </c:pt>
                <c:pt idx="1335">
                  <c:v>44.5</c:v>
                </c:pt>
                <c:pt idx="1336">
                  <c:v>44.533000000000001</c:v>
                </c:pt>
                <c:pt idx="1337">
                  <c:v>44.567</c:v>
                </c:pt>
                <c:pt idx="1338">
                  <c:v>44.6</c:v>
                </c:pt>
                <c:pt idx="1339">
                  <c:v>44.633000000000003</c:v>
                </c:pt>
                <c:pt idx="1340">
                  <c:v>44.667000000000002</c:v>
                </c:pt>
                <c:pt idx="1341">
                  <c:v>44.7</c:v>
                </c:pt>
                <c:pt idx="1342">
                  <c:v>44.733000000000011</c:v>
                </c:pt>
                <c:pt idx="1343">
                  <c:v>44.767000000000003</c:v>
                </c:pt>
                <c:pt idx="1344">
                  <c:v>44.8</c:v>
                </c:pt>
                <c:pt idx="1345">
                  <c:v>44.833000000000006</c:v>
                </c:pt>
                <c:pt idx="1346">
                  <c:v>44.867000000000004</c:v>
                </c:pt>
                <c:pt idx="1347">
                  <c:v>44.9</c:v>
                </c:pt>
                <c:pt idx="1348">
                  <c:v>44.933</c:v>
                </c:pt>
                <c:pt idx="1349">
                  <c:v>44.967000000000006</c:v>
                </c:pt>
                <c:pt idx="1350">
                  <c:v>45</c:v>
                </c:pt>
                <c:pt idx="1351">
                  <c:v>45.033000000000001</c:v>
                </c:pt>
                <c:pt idx="1352">
                  <c:v>45.067</c:v>
                </c:pt>
                <c:pt idx="1353">
                  <c:v>45.1</c:v>
                </c:pt>
                <c:pt idx="1354">
                  <c:v>45.133000000000003</c:v>
                </c:pt>
                <c:pt idx="1355">
                  <c:v>45.167000000000002</c:v>
                </c:pt>
                <c:pt idx="1356">
                  <c:v>45.2</c:v>
                </c:pt>
                <c:pt idx="1357">
                  <c:v>45.233000000000011</c:v>
                </c:pt>
                <c:pt idx="1358">
                  <c:v>45.267000000000003</c:v>
                </c:pt>
                <c:pt idx="1359">
                  <c:v>45.3</c:v>
                </c:pt>
                <c:pt idx="1360">
                  <c:v>45.333000000000006</c:v>
                </c:pt>
                <c:pt idx="1361">
                  <c:v>45.367000000000004</c:v>
                </c:pt>
                <c:pt idx="1362">
                  <c:v>45.4</c:v>
                </c:pt>
                <c:pt idx="1363">
                  <c:v>45.433</c:v>
                </c:pt>
                <c:pt idx="1364">
                  <c:v>45.467000000000006</c:v>
                </c:pt>
                <c:pt idx="1365">
                  <c:v>45.5</c:v>
                </c:pt>
                <c:pt idx="1366">
                  <c:v>45.533000000000001</c:v>
                </c:pt>
                <c:pt idx="1367">
                  <c:v>45.567</c:v>
                </c:pt>
                <c:pt idx="1368">
                  <c:v>45.6</c:v>
                </c:pt>
                <c:pt idx="1369">
                  <c:v>45.633000000000003</c:v>
                </c:pt>
                <c:pt idx="1370">
                  <c:v>45.667000000000002</c:v>
                </c:pt>
                <c:pt idx="1371">
                  <c:v>45.7</c:v>
                </c:pt>
                <c:pt idx="1372">
                  <c:v>45.733000000000011</c:v>
                </c:pt>
                <c:pt idx="1373">
                  <c:v>45.767000000000003</c:v>
                </c:pt>
                <c:pt idx="1374">
                  <c:v>45.8</c:v>
                </c:pt>
                <c:pt idx="1375">
                  <c:v>45.833000000000006</c:v>
                </c:pt>
                <c:pt idx="1376">
                  <c:v>45.867000000000004</c:v>
                </c:pt>
                <c:pt idx="1377">
                  <c:v>45.9</c:v>
                </c:pt>
                <c:pt idx="1378">
                  <c:v>45.933</c:v>
                </c:pt>
                <c:pt idx="1379">
                  <c:v>45.967000000000006</c:v>
                </c:pt>
                <c:pt idx="1380">
                  <c:v>46</c:v>
                </c:pt>
                <c:pt idx="1381">
                  <c:v>46.033000000000001</c:v>
                </c:pt>
                <c:pt idx="1382">
                  <c:v>46.067</c:v>
                </c:pt>
                <c:pt idx="1383">
                  <c:v>46.1</c:v>
                </c:pt>
                <c:pt idx="1384">
                  <c:v>46.133000000000003</c:v>
                </c:pt>
                <c:pt idx="1385">
                  <c:v>46.167000000000002</c:v>
                </c:pt>
                <c:pt idx="1386">
                  <c:v>46.2</c:v>
                </c:pt>
                <c:pt idx="1387">
                  <c:v>46.233000000000011</c:v>
                </c:pt>
                <c:pt idx="1388">
                  <c:v>46.267000000000003</c:v>
                </c:pt>
                <c:pt idx="1389">
                  <c:v>46.3</c:v>
                </c:pt>
                <c:pt idx="1390">
                  <c:v>46.333000000000006</c:v>
                </c:pt>
                <c:pt idx="1391">
                  <c:v>46.367000000000004</c:v>
                </c:pt>
                <c:pt idx="1392">
                  <c:v>46.4</c:v>
                </c:pt>
                <c:pt idx="1393">
                  <c:v>46.433</c:v>
                </c:pt>
                <c:pt idx="1394">
                  <c:v>46.467000000000006</c:v>
                </c:pt>
                <c:pt idx="1395">
                  <c:v>46.5</c:v>
                </c:pt>
                <c:pt idx="1396">
                  <c:v>46.533000000000001</c:v>
                </c:pt>
                <c:pt idx="1397">
                  <c:v>#N/A</c:v>
                </c:pt>
              </c:numCache>
            </c:numRef>
          </c:xVal>
          <c:yVal>
            <c:numRef>
              <c:f>'Process data log'!$D$8:$D$2000</c:f>
              <c:numCache>
                <c:formatCode>General</c:formatCode>
                <c:ptCount val="1993"/>
                <c:pt idx="0">
                  <c:v>26.5</c:v>
                </c:pt>
                <c:pt idx="1">
                  <c:v>26.6</c:v>
                </c:pt>
                <c:pt idx="2">
                  <c:v>23.6</c:v>
                </c:pt>
                <c:pt idx="3">
                  <c:v>22.3</c:v>
                </c:pt>
                <c:pt idx="4">
                  <c:v>21.7</c:v>
                </c:pt>
                <c:pt idx="5">
                  <c:v>21.1</c:v>
                </c:pt>
                <c:pt idx="6">
                  <c:v>20.6</c:v>
                </c:pt>
                <c:pt idx="7">
                  <c:v>20.399999999999999</c:v>
                </c:pt>
                <c:pt idx="8">
                  <c:v>20.2</c:v>
                </c:pt>
                <c:pt idx="9">
                  <c:v>20</c:v>
                </c:pt>
                <c:pt idx="10">
                  <c:v>19.8</c:v>
                </c:pt>
                <c:pt idx="11">
                  <c:v>19.8</c:v>
                </c:pt>
                <c:pt idx="12">
                  <c:v>19.7</c:v>
                </c:pt>
                <c:pt idx="13">
                  <c:v>18.8</c:v>
                </c:pt>
                <c:pt idx="14">
                  <c:v>18.399999999999999</c:v>
                </c:pt>
                <c:pt idx="15">
                  <c:v>17.5</c:v>
                </c:pt>
                <c:pt idx="16">
                  <c:v>16.8</c:v>
                </c:pt>
                <c:pt idx="17">
                  <c:v>16</c:v>
                </c:pt>
                <c:pt idx="18">
                  <c:v>15.3</c:v>
                </c:pt>
                <c:pt idx="19">
                  <c:v>14.3</c:v>
                </c:pt>
                <c:pt idx="20">
                  <c:v>13.7</c:v>
                </c:pt>
                <c:pt idx="21">
                  <c:v>12.5</c:v>
                </c:pt>
                <c:pt idx="22">
                  <c:v>11.7</c:v>
                </c:pt>
                <c:pt idx="23">
                  <c:v>10.9</c:v>
                </c:pt>
                <c:pt idx="24">
                  <c:v>9.9</c:v>
                </c:pt>
                <c:pt idx="25">
                  <c:v>9.1</c:v>
                </c:pt>
                <c:pt idx="26">
                  <c:v>8.2000000000000011</c:v>
                </c:pt>
                <c:pt idx="27">
                  <c:v>7.2</c:v>
                </c:pt>
                <c:pt idx="28">
                  <c:v>6.4</c:v>
                </c:pt>
                <c:pt idx="29">
                  <c:v>5.4</c:v>
                </c:pt>
                <c:pt idx="30">
                  <c:v>4.5</c:v>
                </c:pt>
                <c:pt idx="31">
                  <c:v>3.7</c:v>
                </c:pt>
                <c:pt idx="32">
                  <c:v>2.8</c:v>
                </c:pt>
                <c:pt idx="33">
                  <c:v>1.8</c:v>
                </c:pt>
                <c:pt idx="34">
                  <c:v>0.9</c:v>
                </c:pt>
                <c:pt idx="35">
                  <c:v>0.1</c:v>
                </c:pt>
                <c:pt idx="36">
                  <c:v>-0.8</c:v>
                </c:pt>
                <c:pt idx="37">
                  <c:v>-1.6</c:v>
                </c:pt>
                <c:pt idx="38">
                  <c:v>-2.7</c:v>
                </c:pt>
                <c:pt idx="39">
                  <c:v>-3.4</c:v>
                </c:pt>
                <c:pt idx="40">
                  <c:v>-4.4000000000000004</c:v>
                </c:pt>
                <c:pt idx="41">
                  <c:v>-5.3</c:v>
                </c:pt>
                <c:pt idx="42">
                  <c:v>-6</c:v>
                </c:pt>
                <c:pt idx="43">
                  <c:v>-6.9</c:v>
                </c:pt>
                <c:pt idx="44">
                  <c:v>-7.9</c:v>
                </c:pt>
                <c:pt idx="45">
                  <c:v>-8.9</c:v>
                </c:pt>
                <c:pt idx="46">
                  <c:v>-9.8000000000000007</c:v>
                </c:pt>
                <c:pt idx="47">
                  <c:v>-10.7</c:v>
                </c:pt>
                <c:pt idx="48">
                  <c:v>-1.8</c:v>
                </c:pt>
                <c:pt idx="49">
                  <c:v>-2.2000000000000002</c:v>
                </c:pt>
                <c:pt idx="50">
                  <c:v>-2.7</c:v>
                </c:pt>
                <c:pt idx="51">
                  <c:v>-3.5</c:v>
                </c:pt>
                <c:pt idx="52">
                  <c:v>-4.4000000000000004</c:v>
                </c:pt>
                <c:pt idx="53">
                  <c:v>-5.3</c:v>
                </c:pt>
                <c:pt idx="54">
                  <c:v>-6.2</c:v>
                </c:pt>
                <c:pt idx="55">
                  <c:v>-6.8</c:v>
                </c:pt>
                <c:pt idx="56">
                  <c:v>-8.7000000000000011</c:v>
                </c:pt>
                <c:pt idx="57">
                  <c:v>-11.5</c:v>
                </c:pt>
                <c:pt idx="58">
                  <c:v>-14.6</c:v>
                </c:pt>
                <c:pt idx="59">
                  <c:v>-17</c:v>
                </c:pt>
                <c:pt idx="60">
                  <c:v>-18.600000000000001</c:v>
                </c:pt>
                <c:pt idx="61">
                  <c:v>-20.2</c:v>
                </c:pt>
                <c:pt idx="62">
                  <c:v>-21.7</c:v>
                </c:pt>
                <c:pt idx="63">
                  <c:v>-23</c:v>
                </c:pt>
                <c:pt idx="64">
                  <c:v>-24.3</c:v>
                </c:pt>
                <c:pt idx="65">
                  <c:v>-25.7</c:v>
                </c:pt>
                <c:pt idx="66">
                  <c:v>-26.9</c:v>
                </c:pt>
                <c:pt idx="67">
                  <c:v>-28.4</c:v>
                </c:pt>
                <c:pt idx="68">
                  <c:v>-29.6</c:v>
                </c:pt>
                <c:pt idx="69">
                  <c:v>-30.7</c:v>
                </c:pt>
                <c:pt idx="70">
                  <c:v>-32</c:v>
                </c:pt>
                <c:pt idx="71">
                  <c:v>-33.1</c:v>
                </c:pt>
                <c:pt idx="72">
                  <c:v>-34</c:v>
                </c:pt>
                <c:pt idx="73">
                  <c:v>-34.9</c:v>
                </c:pt>
                <c:pt idx="74">
                  <c:v>-35.6</c:v>
                </c:pt>
                <c:pt idx="75">
                  <c:v>-36.6</c:v>
                </c:pt>
                <c:pt idx="76">
                  <c:v>-37.1</c:v>
                </c:pt>
                <c:pt idx="77">
                  <c:v>-37.6</c:v>
                </c:pt>
                <c:pt idx="78">
                  <c:v>-38.300000000000011</c:v>
                </c:pt>
                <c:pt idx="79">
                  <c:v>-38.9</c:v>
                </c:pt>
                <c:pt idx="80">
                  <c:v>-39.5</c:v>
                </c:pt>
                <c:pt idx="81">
                  <c:v>-39.9</c:v>
                </c:pt>
                <c:pt idx="82">
                  <c:v>-40.4</c:v>
                </c:pt>
                <c:pt idx="83">
                  <c:v>-40.800000000000011</c:v>
                </c:pt>
                <c:pt idx="84">
                  <c:v>-41.2</c:v>
                </c:pt>
                <c:pt idx="85">
                  <c:v>-41.6</c:v>
                </c:pt>
                <c:pt idx="86">
                  <c:v>-42</c:v>
                </c:pt>
                <c:pt idx="87">
                  <c:v>-42.3</c:v>
                </c:pt>
                <c:pt idx="88">
                  <c:v>-42.7</c:v>
                </c:pt>
                <c:pt idx="89">
                  <c:v>-43</c:v>
                </c:pt>
                <c:pt idx="90">
                  <c:v>-43.3</c:v>
                </c:pt>
                <c:pt idx="91">
                  <c:v>-43.6</c:v>
                </c:pt>
                <c:pt idx="92">
                  <c:v>-43.8</c:v>
                </c:pt>
                <c:pt idx="93">
                  <c:v>-44</c:v>
                </c:pt>
                <c:pt idx="94">
                  <c:v>-44.3</c:v>
                </c:pt>
                <c:pt idx="95">
                  <c:v>-44.5</c:v>
                </c:pt>
                <c:pt idx="96">
                  <c:v>-44.7</c:v>
                </c:pt>
                <c:pt idx="97">
                  <c:v>-44.9</c:v>
                </c:pt>
                <c:pt idx="98">
                  <c:v>-45.1</c:v>
                </c:pt>
                <c:pt idx="99">
                  <c:v>-45.2</c:v>
                </c:pt>
                <c:pt idx="100">
                  <c:v>-45.3</c:v>
                </c:pt>
                <c:pt idx="101">
                  <c:v>-45.6</c:v>
                </c:pt>
                <c:pt idx="102">
                  <c:v>-45.6</c:v>
                </c:pt>
                <c:pt idx="103">
                  <c:v>-45.9</c:v>
                </c:pt>
                <c:pt idx="104">
                  <c:v>-46</c:v>
                </c:pt>
                <c:pt idx="105">
                  <c:v>-46.2</c:v>
                </c:pt>
                <c:pt idx="106">
                  <c:v>-46.3</c:v>
                </c:pt>
                <c:pt idx="107">
                  <c:v>-46.3</c:v>
                </c:pt>
                <c:pt idx="108">
                  <c:v>-46.5</c:v>
                </c:pt>
                <c:pt idx="109">
                  <c:v>-46.6</c:v>
                </c:pt>
                <c:pt idx="110">
                  <c:v>-46.6</c:v>
                </c:pt>
                <c:pt idx="111">
                  <c:v>-46.8</c:v>
                </c:pt>
                <c:pt idx="112">
                  <c:v>-46.9</c:v>
                </c:pt>
                <c:pt idx="113">
                  <c:v>-46.9</c:v>
                </c:pt>
                <c:pt idx="114">
                  <c:v>-47</c:v>
                </c:pt>
                <c:pt idx="115">
                  <c:v>-47.1</c:v>
                </c:pt>
                <c:pt idx="116">
                  <c:v>-47.2</c:v>
                </c:pt>
                <c:pt idx="117">
                  <c:v>-47.4</c:v>
                </c:pt>
                <c:pt idx="118">
                  <c:v>-47.4</c:v>
                </c:pt>
                <c:pt idx="119">
                  <c:v>-47.5</c:v>
                </c:pt>
                <c:pt idx="120">
                  <c:v>-47.5</c:v>
                </c:pt>
                <c:pt idx="121">
                  <c:v>-47.6</c:v>
                </c:pt>
                <c:pt idx="122">
                  <c:v>-47.6</c:v>
                </c:pt>
                <c:pt idx="123">
                  <c:v>-47.7</c:v>
                </c:pt>
                <c:pt idx="124">
                  <c:v>-47.7</c:v>
                </c:pt>
                <c:pt idx="125">
                  <c:v>-47.9</c:v>
                </c:pt>
                <c:pt idx="126">
                  <c:v>-47.7</c:v>
                </c:pt>
                <c:pt idx="127">
                  <c:v>-47.8</c:v>
                </c:pt>
                <c:pt idx="128">
                  <c:v>-47.7</c:v>
                </c:pt>
                <c:pt idx="129">
                  <c:v>-48</c:v>
                </c:pt>
                <c:pt idx="130">
                  <c:v>-48</c:v>
                </c:pt>
                <c:pt idx="131">
                  <c:v>-48.1</c:v>
                </c:pt>
                <c:pt idx="132">
                  <c:v>-48.3</c:v>
                </c:pt>
                <c:pt idx="133">
                  <c:v>-48.2</c:v>
                </c:pt>
                <c:pt idx="134">
                  <c:v>-48.3</c:v>
                </c:pt>
                <c:pt idx="135">
                  <c:v>-48.4</c:v>
                </c:pt>
                <c:pt idx="136">
                  <c:v>-48.4</c:v>
                </c:pt>
                <c:pt idx="137">
                  <c:v>-48.5</c:v>
                </c:pt>
                <c:pt idx="138">
                  <c:v>-48.5</c:v>
                </c:pt>
                <c:pt idx="139">
                  <c:v>-48.5</c:v>
                </c:pt>
                <c:pt idx="140">
                  <c:v>-48.6</c:v>
                </c:pt>
                <c:pt idx="141">
                  <c:v>-48.6</c:v>
                </c:pt>
                <c:pt idx="142">
                  <c:v>-48.7</c:v>
                </c:pt>
                <c:pt idx="143">
                  <c:v>-48.7</c:v>
                </c:pt>
                <c:pt idx="144">
                  <c:v>-48.7</c:v>
                </c:pt>
                <c:pt idx="145">
                  <c:v>-48.7</c:v>
                </c:pt>
                <c:pt idx="146">
                  <c:v>-48.7</c:v>
                </c:pt>
                <c:pt idx="147">
                  <c:v>-48.7</c:v>
                </c:pt>
                <c:pt idx="148">
                  <c:v>-48.6</c:v>
                </c:pt>
                <c:pt idx="149">
                  <c:v>-48.8</c:v>
                </c:pt>
                <c:pt idx="150">
                  <c:v>-48.8</c:v>
                </c:pt>
                <c:pt idx="151">
                  <c:v>-48.8</c:v>
                </c:pt>
                <c:pt idx="152">
                  <c:v>-48.8</c:v>
                </c:pt>
                <c:pt idx="153">
                  <c:v>-48.8</c:v>
                </c:pt>
                <c:pt idx="154">
                  <c:v>-49</c:v>
                </c:pt>
                <c:pt idx="155">
                  <c:v>-48.8</c:v>
                </c:pt>
                <c:pt idx="156">
                  <c:v>-49</c:v>
                </c:pt>
                <c:pt idx="157">
                  <c:v>-49</c:v>
                </c:pt>
                <c:pt idx="158">
                  <c:v>-48.8</c:v>
                </c:pt>
                <c:pt idx="159">
                  <c:v>-49</c:v>
                </c:pt>
                <c:pt idx="160">
                  <c:v>-48.8</c:v>
                </c:pt>
                <c:pt idx="161">
                  <c:v>-49</c:v>
                </c:pt>
                <c:pt idx="162">
                  <c:v>-49</c:v>
                </c:pt>
                <c:pt idx="163">
                  <c:v>-48.8</c:v>
                </c:pt>
                <c:pt idx="164">
                  <c:v>-48.8</c:v>
                </c:pt>
                <c:pt idx="165">
                  <c:v>-48.5</c:v>
                </c:pt>
                <c:pt idx="166">
                  <c:v>-48.3</c:v>
                </c:pt>
                <c:pt idx="167">
                  <c:v>-48</c:v>
                </c:pt>
                <c:pt idx="168">
                  <c:v>-47.8</c:v>
                </c:pt>
                <c:pt idx="169">
                  <c:v>-47.4</c:v>
                </c:pt>
                <c:pt idx="170">
                  <c:v>-47.1</c:v>
                </c:pt>
                <c:pt idx="171">
                  <c:v>-46.8</c:v>
                </c:pt>
                <c:pt idx="172">
                  <c:v>-46.5</c:v>
                </c:pt>
                <c:pt idx="173">
                  <c:v>-46.2</c:v>
                </c:pt>
                <c:pt idx="174">
                  <c:v>-45.9</c:v>
                </c:pt>
                <c:pt idx="175">
                  <c:v>-45.5</c:v>
                </c:pt>
                <c:pt idx="176">
                  <c:v>-45.1</c:v>
                </c:pt>
                <c:pt idx="177">
                  <c:v>-44.7</c:v>
                </c:pt>
                <c:pt idx="178">
                  <c:v>-44.5</c:v>
                </c:pt>
                <c:pt idx="179">
                  <c:v>-44</c:v>
                </c:pt>
                <c:pt idx="180">
                  <c:v>-43.6</c:v>
                </c:pt>
                <c:pt idx="181">
                  <c:v>-43.4</c:v>
                </c:pt>
                <c:pt idx="182">
                  <c:v>-42.9</c:v>
                </c:pt>
                <c:pt idx="183">
                  <c:v>-42.6</c:v>
                </c:pt>
                <c:pt idx="184">
                  <c:v>-42.1</c:v>
                </c:pt>
                <c:pt idx="185">
                  <c:v>-41.7</c:v>
                </c:pt>
                <c:pt idx="186">
                  <c:v>-41.4</c:v>
                </c:pt>
                <c:pt idx="187">
                  <c:v>-41.2</c:v>
                </c:pt>
                <c:pt idx="188">
                  <c:v>-40.4</c:v>
                </c:pt>
                <c:pt idx="189">
                  <c:v>-40.300000000000011</c:v>
                </c:pt>
                <c:pt idx="190">
                  <c:v>-39.9</c:v>
                </c:pt>
                <c:pt idx="191">
                  <c:v>-39.6</c:v>
                </c:pt>
                <c:pt idx="192">
                  <c:v>-39.1</c:v>
                </c:pt>
                <c:pt idx="193">
                  <c:v>-38.800000000000011</c:v>
                </c:pt>
                <c:pt idx="194">
                  <c:v>-38.300000000000011</c:v>
                </c:pt>
                <c:pt idx="195">
                  <c:v>-38.1</c:v>
                </c:pt>
                <c:pt idx="196">
                  <c:v>-37.5</c:v>
                </c:pt>
                <c:pt idx="197">
                  <c:v>-37.1</c:v>
                </c:pt>
                <c:pt idx="198">
                  <c:v>-36.9</c:v>
                </c:pt>
                <c:pt idx="199">
                  <c:v>-36.4</c:v>
                </c:pt>
                <c:pt idx="200">
                  <c:v>-35.9</c:v>
                </c:pt>
                <c:pt idx="201">
                  <c:v>-35.6</c:v>
                </c:pt>
                <c:pt idx="202">
                  <c:v>-35.4</c:v>
                </c:pt>
                <c:pt idx="203">
                  <c:v>-34.800000000000011</c:v>
                </c:pt>
                <c:pt idx="204">
                  <c:v>-34.6</c:v>
                </c:pt>
                <c:pt idx="205">
                  <c:v>-34.1</c:v>
                </c:pt>
                <c:pt idx="206">
                  <c:v>-33.6</c:v>
                </c:pt>
                <c:pt idx="207">
                  <c:v>-33.200000000000003</c:v>
                </c:pt>
                <c:pt idx="208">
                  <c:v>-33</c:v>
                </c:pt>
                <c:pt idx="209">
                  <c:v>-32.300000000000011</c:v>
                </c:pt>
                <c:pt idx="210">
                  <c:v>-32.200000000000003</c:v>
                </c:pt>
                <c:pt idx="211">
                  <c:v>-31.6</c:v>
                </c:pt>
                <c:pt idx="212">
                  <c:v>-31.4</c:v>
                </c:pt>
                <c:pt idx="213">
                  <c:v>-30.8</c:v>
                </c:pt>
                <c:pt idx="214">
                  <c:v>-30.5</c:v>
                </c:pt>
                <c:pt idx="215">
                  <c:v>-30.2</c:v>
                </c:pt>
                <c:pt idx="216">
                  <c:v>-29.5</c:v>
                </c:pt>
                <c:pt idx="217">
                  <c:v>-29.4</c:v>
                </c:pt>
                <c:pt idx="218">
                  <c:v>-28.9</c:v>
                </c:pt>
                <c:pt idx="219">
                  <c:v>-28.5</c:v>
                </c:pt>
                <c:pt idx="220">
                  <c:v>-28</c:v>
                </c:pt>
                <c:pt idx="221">
                  <c:v>-27.7</c:v>
                </c:pt>
                <c:pt idx="222">
                  <c:v>-27.2</c:v>
                </c:pt>
                <c:pt idx="223">
                  <c:v>-27</c:v>
                </c:pt>
                <c:pt idx="224">
                  <c:v>-26.4</c:v>
                </c:pt>
                <c:pt idx="225">
                  <c:v>-26.2</c:v>
                </c:pt>
                <c:pt idx="226">
                  <c:v>-25.5</c:v>
                </c:pt>
                <c:pt idx="227">
                  <c:v>-25.3</c:v>
                </c:pt>
                <c:pt idx="228">
                  <c:v>-24.7</c:v>
                </c:pt>
                <c:pt idx="229">
                  <c:v>-24.5</c:v>
                </c:pt>
                <c:pt idx="230">
                  <c:v>-23.9</c:v>
                </c:pt>
                <c:pt idx="231">
                  <c:v>-23.7</c:v>
                </c:pt>
                <c:pt idx="232">
                  <c:v>-23.3</c:v>
                </c:pt>
                <c:pt idx="233">
                  <c:v>-22.9</c:v>
                </c:pt>
                <c:pt idx="234">
                  <c:v>-22.7</c:v>
                </c:pt>
                <c:pt idx="235">
                  <c:v>-22.1</c:v>
                </c:pt>
                <c:pt idx="236">
                  <c:v>-21.8</c:v>
                </c:pt>
                <c:pt idx="237">
                  <c:v>-21.2</c:v>
                </c:pt>
                <c:pt idx="238">
                  <c:v>-21.1</c:v>
                </c:pt>
                <c:pt idx="239">
                  <c:v>-20.5</c:v>
                </c:pt>
                <c:pt idx="240">
                  <c:v>-20.3</c:v>
                </c:pt>
                <c:pt idx="241">
                  <c:v>-19.899999999999999</c:v>
                </c:pt>
                <c:pt idx="242">
                  <c:v>-19.2</c:v>
                </c:pt>
                <c:pt idx="243">
                  <c:v>-19.100000000000001</c:v>
                </c:pt>
                <c:pt idx="244">
                  <c:v>-18.600000000000001</c:v>
                </c:pt>
                <c:pt idx="245">
                  <c:v>-18.3</c:v>
                </c:pt>
                <c:pt idx="246">
                  <c:v>-17.8</c:v>
                </c:pt>
                <c:pt idx="247">
                  <c:v>-17.5</c:v>
                </c:pt>
                <c:pt idx="248">
                  <c:v>-17.100000000000001</c:v>
                </c:pt>
                <c:pt idx="249">
                  <c:v>-16.7</c:v>
                </c:pt>
                <c:pt idx="250">
                  <c:v>-16.3</c:v>
                </c:pt>
                <c:pt idx="251">
                  <c:v>-16</c:v>
                </c:pt>
                <c:pt idx="252">
                  <c:v>-15.5</c:v>
                </c:pt>
                <c:pt idx="253">
                  <c:v>-15.2</c:v>
                </c:pt>
                <c:pt idx="254">
                  <c:v>-14.6</c:v>
                </c:pt>
                <c:pt idx="255">
                  <c:v>-14.5</c:v>
                </c:pt>
                <c:pt idx="256">
                  <c:v>-13.9</c:v>
                </c:pt>
                <c:pt idx="257">
                  <c:v>-13.7</c:v>
                </c:pt>
                <c:pt idx="258">
                  <c:v>-13.2</c:v>
                </c:pt>
                <c:pt idx="259">
                  <c:v>-12.8</c:v>
                </c:pt>
                <c:pt idx="260">
                  <c:v>-12.5</c:v>
                </c:pt>
                <c:pt idx="261">
                  <c:v>-11.9</c:v>
                </c:pt>
                <c:pt idx="262">
                  <c:v>-11.7</c:v>
                </c:pt>
                <c:pt idx="263">
                  <c:v>-11.5</c:v>
                </c:pt>
                <c:pt idx="264">
                  <c:v>-11.2</c:v>
                </c:pt>
                <c:pt idx="265">
                  <c:v>-11.2</c:v>
                </c:pt>
                <c:pt idx="266">
                  <c:v>-11.1</c:v>
                </c:pt>
                <c:pt idx="267">
                  <c:v>-11.1</c:v>
                </c:pt>
                <c:pt idx="268">
                  <c:v>-11.1</c:v>
                </c:pt>
                <c:pt idx="269">
                  <c:v>-10.9</c:v>
                </c:pt>
                <c:pt idx="270">
                  <c:v>-10.8</c:v>
                </c:pt>
                <c:pt idx="271">
                  <c:v>-10.7</c:v>
                </c:pt>
                <c:pt idx="272">
                  <c:v>-10.8</c:v>
                </c:pt>
                <c:pt idx="273">
                  <c:v>-10.7</c:v>
                </c:pt>
                <c:pt idx="274">
                  <c:v>-10.9</c:v>
                </c:pt>
                <c:pt idx="275">
                  <c:v>-10.6</c:v>
                </c:pt>
                <c:pt idx="276">
                  <c:v>-10.8</c:v>
                </c:pt>
                <c:pt idx="277">
                  <c:v>-10.9</c:v>
                </c:pt>
                <c:pt idx="278">
                  <c:v>-10.7</c:v>
                </c:pt>
                <c:pt idx="279">
                  <c:v>-10.6</c:v>
                </c:pt>
                <c:pt idx="280">
                  <c:v>-10.8</c:v>
                </c:pt>
                <c:pt idx="281">
                  <c:v>-10.6</c:v>
                </c:pt>
                <c:pt idx="282">
                  <c:v>-10.6</c:v>
                </c:pt>
                <c:pt idx="283">
                  <c:v>-10.8</c:v>
                </c:pt>
                <c:pt idx="284">
                  <c:v>-10.6</c:v>
                </c:pt>
                <c:pt idx="285">
                  <c:v>-10.5</c:v>
                </c:pt>
                <c:pt idx="286">
                  <c:v>-10.6</c:v>
                </c:pt>
                <c:pt idx="287">
                  <c:v>-10.7</c:v>
                </c:pt>
                <c:pt idx="288">
                  <c:v>-10.5</c:v>
                </c:pt>
                <c:pt idx="289">
                  <c:v>-10.6</c:v>
                </c:pt>
                <c:pt idx="290">
                  <c:v>-10.7</c:v>
                </c:pt>
                <c:pt idx="291">
                  <c:v>-10.5</c:v>
                </c:pt>
                <c:pt idx="292">
                  <c:v>-10.5</c:v>
                </c:pt>
                <c:pt idx="293">
                  <c:v>-10.6</c:v>
                </c:pt>
                <c:pt idx="294">
                  <c:v>-10.5</c:v>
                </c:pt>
                <c:pt idx="295">
                  <c:v>-10.5</c:v>
                </c:pt>
                <c:pt idx="296">
                  <c:v>-10.7</c:v>
                </c:pt>
                <c:pt idx="297">
                  <c:v>-10.4</c:v>
                </c:pt>
                <c:pt idx="298">
                  <c:v>-10.6</c:v>
                </c:pt>
                <c:pt idx="299">
                  <c:v>-10.5</c:v>
                </c:pt>
                <c:pt idx="300">
                  <c:v>-10.4</c:v>
                </c:pt>
                <c:pt idx="301">
                  <c:v>-10.5</c:v>
                </c:pt>
                <c:pt idx="302">
                  <c:v>-10.6</c:v>
                </c:pt>
                <c:pt idx="303">
                  <c:v>-10.5</c:v>
                </c:pt>
                <c:pt idx="304">
                  <c:v>-10.6</c:v>
                </c:pt>
                <c:pt idx="305">
                  <c:v>-10.7</c:v>
                </c:pt>
                <c:pt idx="306">
                  <c:v>-10.4</c:v>
                </c:pt>
                <c:pt idx="307">
                  <c:v>-10.4</c:v>
                </c:pt>
                <c:pt idx="308">
                  <c:v>-10.5</c:v>
                </c:pt>
                <c:pt idx="309">
                  <c:v>-10.5</c:v>
                </c:pt>
                <c:pt idx="310">
                  <c:v>-10.6</c:v>
                </c:pt>
                <c:pt idx="311">
                  <c:v>-10.5</c:v>
                </c:pt>
                <c:pt idx="312">
                  <c:v>-10.6</c:v>
                </c:pt>
                <c:pt idx="313">
                  <c:v>-10.4</c:v>
                </c:pt>
                <c:pt idx="314">
                  <c:v>-10.6</c:v>
                </c:pt>
                <c:pt idx="315">
                  <c:v>-10.5</c:v>
                </c:pt>
                <c:pt idx="316">
                  <c:v>-10.4</c:v>
                </c:pt>
                <c:pt idx="317">
                  <c:v>-10.5</c:v>
                </c:pt>
                <c:pt idx="318">
                  <c:v>-10.5</c:v>
                </c:pt>
                <c:pt idx="319">
                  <c:v>-10.6</c:v>
                </c:pt>
                <c:pt idx="320">
                  <c:v>-10.5</c:v>
                </c:pt>
                <c:pt idx="321">
                  <c:v>-10.6</c:v>
                </c:pt>
                <c:pt idx="322">
                  <c:v>-10.4</c:v>
                </c:pt>
                <c:pt idx="323">
                  <c:v>-10.5</c:v>
                </c:pt>
                <c:pt idx="324">
                  <c:v>-11</c:v>
                </c:pt>
                <c:pt idx="325">
                  <c:v>-11.6</c:v>
                </c:pt>
                <c:pt idx="326">
                  <c:v>-12.2</c:v>
                </c:pt>
                <c:pt idx="327">
                  <c:v>-12.7</c:v>
                </c:pt>
                <c:pt idx="328">
                  <c:v>-13.6</c:v>
                </c:pt>
                <c:pt idx="329">
                  <c:v>-14.4</c:v>
                </c:pt>
                <c:pt idx="330">
                  <c:v>-15.3</c:v>
                </c:pt>
                <c:pt idx="331">
                  <c:v>-16.2</c:v>
                </c:pt>
                <c:pt idx="332">
                  <c:v>-16.899999999999999</c:v>
                </c:pt>
                <c:pt idx="333">
                  <c:v>-18.100000000000001</c:v>
                </c:pt>
                <c:pt idx="334">
                  <c:v>-18.600000000000001</c:v>
                </c:pt>
                <c:pt idx="335">
                  <c:v>-19.7</c:v>
                </c:pt>
                <c:pt idx="336">
                  <c:v>-20.5</c:v>
                </c:pt>
                <c:pt idx="337">
                  <c:v>-21.5</c:v>
                </c:pt>
                <c:pt idx="338">
                  <c:v>-22.3</c:v>
                </c:pt>
                <c:pt idx="339">
                  <c:v>-23.2</c:v>
                </c:pt>
                <c:pt idx="340">
                  <c:v>-24</c:v>
                </c:pt>
                <c:pt idx="341">
                  <c:v>-25</c:v>
                </c:pt>
                <c:pt idx="342">
                  <c:v>-25.8</c:v>
                </c:pt>
                <c:pt idx="343">
                  <c:v>-26.7</c:v>
                </c:pt>
                <c:pt idx="344">
                  <c:v>-27.6</c:v>
                </c:pt>
                <c:pt idx="345">
                  <c:v>-28.5</c:v>
                </c:pt>
                <c:pt idx="346">
                  <c:v>-29.4</c:v>
                </c:pt>
                <c:pt idx="347">
                  <c:v>-30.2</c:v>
                </c:pt>
                <c:pt idx="348">
                  <c:v>-31.1</c:v>
                </c:pt>
                <c:pt idx="349">
                  <c:v>-32.200000000000003</c:v>
                </c:pt>
                <c:pt idx="350">
                  <c:v>-33</c:v>
                </c:pt>
                <c:pt idx="351">
                  <c:v>-34</c:v>
                </c:pt>
                <c:pt idx="352">
                  <c:v>-34.9</c:v>
                </c:pt>
                <c:pt idx="353">
                  <c:v>-35.700000000000003</c:v>
                </c:pt>
                <c:pt idx="354">
                  <c:v>-36.6</c:v>
                </c:pt>
                <c:pt idx="355">
                  <c:v>-37.300000000000011</c:v>
                </c:pt>
                <c:pt idx="356">
                  <c:v>-38</c:v>
                </c:pt>
                <c:pt idx="357">
                  <c:v>-38.800000000000011</c:v>
                </c:pt>
                <c:pt idx="358">
                  <c:v>-39.5</c:v>
                </c:pt>
                <c:pt idx="359">
                  <c:v>-40.1</c:v>
                </c:pt>
                <c:pt idx="360">
                  <c:v>-40.6</c:v>
                </c:pt>
                <c:pt idx="361">
                  <c:v>-41.1</c:v>
                </c:pt>
                <c:pt idx="362">
                  <c:v>-41.5</c:v>
                </c:pt>
                <c:pt idx="363">
                  <c:v>-42</c:v>
                </c:pt>
                <c:pt idx="364">
                  <c:v>-42.3</c:v>
                </c:pt>
                <c:pt idx="365">
                  <c:v>-42.8</c:v>
                </c:pt>
                <c:pt idx="366">
                  <c:v>-43.2</c:v>
                </c:pt>
                <c:pt idx="367">
                  <c:v>-43.4</c:v>
                </c:pt>
                <c:pt idx="368">
                  <c:v>-43.7</c:v>
                </c:pt>
                <c:pt idx="369">
                  <c:v>-44</c:v>
                </c:pt>
                <c:pt idx="370">
                  <c:v>-44.4</c:v>
                </c:pt>
                <c:pt idx="371">
                  <c:v>-44.6</c:v>
                </c:pt>
                <c:pt idx="372">
                  <c:v>-44.8</c:v>
                </c:pt>
                <c:pt idx="373">
                  <c:v>-45</c:v>
                </c:pt>
                <c:pt idx="374">
                  <c:v>-45.2</c:v>
                </c:pt>
                <c:pt idx="375">
                  <c:v>-45.4</c:v>
                </c:pt>
                <c:pt idx="376">
                  <c:v>-45.6</c:v>
                </c:pt>
                <c:pt idx="377">
                  <c:v>-45.8</c:v>
                </c:pt>
                <c:pt idx="378">
                  <c:v>-46</c:v>
                </c:pt>
                <c:pt idx="379">
                  <c:v>-46.3</c:v>
                </c:pt>
                <c:pt idx="380">
                  <c:v>-46.4</c:v>
                </c:pt>
                <c:pt idx="381">
                  <c:v>-46.6</c:v>
                </c:pt>
                <c:pt idx="382">
                  <c:v>-46.6</c:v>
                </c:pt>
                <c:pt idx="383">
                  <c:v>-46.8</c:v>
                </c:pt>
                <c:pt idx="384">
                  <c:v>-46.9</c:v>
                </c:pt>
                <c:pt idx="385">
                  <c:v>-47</c:v>
                </c:pt>
                <c:pt idx="386">
                  <c:v>-47.2</c:v>
                </c:pt>
                <c:pt idx="387">
                  <c:v>-47.4</c:v>
                </c:pt>
                <c:pt idx="388">
                  <c:v>-47.5</c:v>
                </c:pt>
                <c:pt idx="389">
                  <c:v>-47.5</c:v>
                </c:pt>
                <c:pt idx="390">
                  <c:v>-47.7</c:v>
                </c:pt>
                <c:pt idx="391">
                  <c:v>-47.7</c:v>
                </c:pt>
                <c:pt idx="392">
                  <c:v>-47.9</c:v>
                </c:pt>
                <c:pt idx="393">
                  <c:v>-47.8</c:v>
                </c:pt>
                <c:pt idx="394">
                  <c:v>-47.9</c:v>
                </c:pt>
                <c:pt idx="395">
                  <c:v>-48</c:v>
                </c:pt>
                <c:pt idx="396">
                  <c:v>-48.1</c:v>
                </c:pt>
                <c:pt idx="397">
                  <c:v>-48.2</c:v>
                </c:pt>
                <c:pt idx="398">
                  <c:v>-48.3</c:v>
                </c:pt>
                <c:pt idx="399">
                  <c:v>-48.3</c:v>
                </c:pt>
                <c:pt idx="400">
                  <c:v>-48.4</c:v>
                </c:pt>
                <c:pt idx="401">
                  <c:v>-48.4</c:v>
                </c:pt>
                <c:pt idx="402">
                  <c:v>-48.5</c:v>
                </c:pt>
                <c:pt idx="403">
                  <c:v>-48.6</c:v>
                </c:pt>
                <c:pt idx="404">
                  <c:v>-48.6</c:v>
                </c:pt>
                <c:pt idx="405">
                  <c:v>-48.7</c:v>
                </c:pt>
                <c:pt idx="406">
                  <c:v>-48.7</c:v>
                </c:pt>
                <c:pt idx="407">
                  <c:v>-48.6</c:v>
                </c:pt>
                <c:pt idx="408">
                  <c:v>-48.7</c:v>
                </c:pt>
                <c:pt idx="409">
                  <c:v>-48.7</c:v>
                </c:pt>
                <c:pt idx="410">
                  <c:v>-48.7</c:v>
                </c:pt>
                <c:pt idx="411">
                  <c:v>-48.8</c:v>
                </c:pt>
                <c:pt idx="412">
                  <c:v>-48.7</c:v>
                </c:pt>
                <c:pt idx="413">
                  <c:v>-48.8</c:v>
                </c:pt>
                <c:pt idx="414">
                  <c:v>-48.8</c:v>
                </c:pt>
                <c:pt idx="415">
                  <c:v>-48.7</c:v>
                </c:pt>
                <c:pt idx="416">
                  <c:v>-49</c:v>
                </c:pt>
                <c:pt idx="417">
                  <c:v>-49</c:v>
                </c:pt>
                <c:pt idx="418">
                  <c:v>-49</c:v>
                </c:pt>
                <c:pt idx="419">
                  <c:v>-48.8</c:v>
                </c:pt>
                <c:pt idx="420">
                  <c:v>-49</c:v>
                </c:pt>
                <c:pt idx="421">
                  <c:v>-48.8</c:v>
                </c:pt>
                <c:pt idx="422">
                  <c:v>-49</c:v>
                </c:pt>
                <c:pt idx="423">
                  <c:v>-49</c:v>
                </c:pt>
                <c:pt idx="424">
                  <c:v>-49</c:v>
                </c:pt>
                <c:pt idx="425">
                  <c:v>-49</c:v>
                </c:pt>
                <c:pt idx="426">
                  <c:v>-49</c:v>
                </c:pt>
                <c:pt idx="427">
                  <c:v>-49.1</c:v>
                </c:pt>
                <c:pt idx="428">
                  <c:v>-49.1</c:v>
                </c:pt>
                <c:pt idx="429">
                  <c:v>-49.1</c:v>
                </c:pt>
                <c:pt idx="430">
                  <c:v>-49</c:v>
                </c:pt>
                <c:pt idx="431">
                  <c:v>-49.1</c:v>
                </c:pt>
                <c:pt idx="432">
                  <c:v>-49.1</c:v>
                </c:pt>
                <c:pt idx="433">
                  <c:v>-49.1</c:v>
                </c:pt>
                <c:pt idx="434">
                  <c:v>-49</c:v>
                </c:pt>
                <c:pt idx="435">
                  <c:v>-49</c:v>
                </c:pt>
                <c:pt idx="436">
                  <c:v>-49</c:v>
                </c:pt>
                <c:pt idx="437">
                  <c:v>-49.1</c:v>
                </c:pt>
                <c:pt idx="438">
                  <c:v>-49</c:v>
                </c:pt>
                <c:pt idx="439">
                  <c:v>-48.6</c:v>
                </c:pt>
                <c:pt idx="440">
                  <c:v>-48.5</c:v>
                </c:pt>
                <c:pt idx="441">
                  <c:v>-48.4</c:v>
                </c:pt>
                <c:pt idx="442">
                  <c:v>-48</c:v>
                </c:pt>
                <c:pt idx="443">
                  <c:v>-47.7</c:v>
                </c:pt>
                <c:pt idx="444">
                  <c:v>-47.4</c:v>
                </c:pt>
                <c:pt idx="445">
                  <c:v>-47.1</c:v>
                </c:pt>
                <c:pt idx="446">
                  <c:v>-46.7</c:v>
                </c:pt>
                <c:pt idx="447">
                  <c:v>-46.4</c:v>
                </c:pt>
                <c:pt idx="448">
                  <c:v>-46.1</c:v>
                </c:pt>
                <c:pt idx="449">
                  <c:v>-45.8</c:v>
                </c:pt>
                <c:pt idx="450">
                  <c:v>-45.2</c:v>
                </c:pt>
                <c:pt idx="451">
                  <c:v>-45</c:v>
                </c:pt>
                <c:pt idx="452">
                  <c:v>-44.5</c:v>
                </c:pt>
                <c:pt idx="453">
                  <c:v>-44.3</c:v>
                </c:pt>
                <c:pt idx="454">
                  <c:v>-43.8</c:v>
                </c:pt>
                <c:pt idx="455">
                  <c:v>-43.5</c:v>
                </c:pt>
                <c:pt idx="456">
                  <c:v>-43.1</c:v>
                </c:pt>
                <c:pt idx="457">
                  <c:v>-42.8</c:v>
                </c:pt>
                <c:pt idx="458">
                  <c:v>-42.3</c:v>
                </c:pt>
                <c:pt idx="459">
                  <c:v>-41.9</c:v>
                </c:pt>
                <c:pt idx="460">
                  <c:v>-41.7</c:v>
                </c:pt>
                <c:pt idx="461">
                  <c:v>-41.2</c:v>
                </c:pt>
                <c:pt idx="462">
                  <c:v>-40.800000000000011</c:v>
                </c:pt>
                <c:pt idx="463">
                  <c:v>-40.4</c:v>
                </c:pt>
                <c:pt idx="464">
                  <c:v>-40.1</c:v>
                </c:pt>
                <c:pt idx="465">
                  <c:v>-39.700000000000003</c:v>
                </c:pt>
                <c:pt idx="466">
                  <c:v>-39.4</c:v>
                </c:pt>
                <c:pt idx="467">
                  <c:v>-38.9</c:v>
                </c:pt>
                <c:pt idx="468">
                  <c:v>-38.6</c:v>
                </c:pt>
                <c:pt idx="469">
                  <c:v>-38.1</c:v>
                </c:pt>
                <c:pt idx="470">
                  <c:v>-37.9</c:v>
                </c:pt>
                <c:pt idx="471">
                  <c:v>-37.200000000000003</c:v>
                </c:pt>
                <c:pt idx="472">
                  <c:v>-37</c:v>
                </c:pt>
                <c:pt idx="473">
                  <c:v>-36.700000000000003</c:v>
                </c:pt>
                <c:pt idx="474">
                  <c:v>-36.300000000000011</c:v>
                </c:pt>
                <c:pt idx="475">
                  <c:v>-35.700000000000003</c:v>
                </c:pt>
                <c:pt idx="476">
                  <c:v>-35.4</c:v>
                </c:pt>
                <c:pt idx="477">
                  <c:v>-35.1</c:v>
                </c:pt>
                <c:pt idx="478">
                  <c:v>-34.6</c:v>
                </c:pt>
                <c:pt idx="479">
                  <c:v>-34.300000000000011</c:v>
                </c:pt>
                <c:pt idx="480">
                  <c:v>-33.800000000000011</c:v>
                </c:pt>
                <c:pt idx="481">
                  <c:v>-33.6</c:v>
                </c:pt>
                <c:pt idx="482">
                  <c:v>-33</c:v>
                </c:pt>
                <c:pt idx="483">
                  <c:v>-32.700000000000003</c:v>
                </c:pt>
                <c:pt idx="484">
                  <c:v>-32.200000000000003</c:v>
                </c:pt>
                <c:pt idx="485">
                  <c:v>-32</c:v>
                </c:pt>
                <c:pt idx="486">
                  <c:v>-31.5</c:v>
                </c:pt>
                <c:pt idx="487">
                  <c:v>-31</c:v>
                </c:pt>
                <c:pt idx="488">
                  <c:v>-30.5</c:v>
                </c:pt>
                <c:pt idx="489">
                  <c:v>-30.4</c:v>
                </c:pt>
                <c:pt idx="490">
                  <c:v>-29.6</c:v>
                </c:pt>
                <c:pt idx="491">
                  <c:v>-29.4</c:v>
                </c:pt>
                <c:pt idx="492">
                  <c:v>-28.8</c:v>
                </c:pt>
                <c:pt idx="493">
                  <c:v>-28.8</c:v>
                </c:pt>
                <c:pt idx="494">
                  <c:v>-28.2</c:v>
                </c:pt>
                <c:pt idx="495">
                  <c:v>-27.9</c:v>
                </c:pt>
                <c:pt idx="496">
                  <c:v>-27.4</c:v>
                </c:pt>
                <c:pt idx="497">
                  <c:v>-27</c:v>
                </c:pt>
                <c:pt idx="498">
                  <c:v>-26.8</c:v>
                </c:pt>
                <c:pt idx="499">
                  <c:v>-26.2</c:v>
                </c:pt>
                <c:pt idx="500">
                  <c:v>-25.9</c:v>
                </c:pt>
                <c:pt idx="501">
                  <c:v>-25.4</c:v>
                </c:pt>
                <c:pt idx="502">
                  <c:v>-25</c:v>
                </c:pt>
                <c:pt idx="503">
                  <c:v>-24.5</c:v>
                </c:pt>
                <c:pt idx="504">
                  <c:v>-24.3</c:v>
                </c:pt>
                <c:pt idx="505">
                  <c:v>-23.8</c:v>
                </c:pt>
                <c:pt idx="506">
                  <c:v>-23.5</c:v>
                </c:pt>
                <c:pt idx="507">
                  <c:v>-23.1</c:v>
                </c:pt>
                <c:pt idx="508">
                  <c:v>-22.9</c:v>
                </c:pt>
                <c:pt idx="509">
                  <c:v>-22.4</c:v>
                </c:pt>
                <c:pt idx="510">
                  <c:v>-22</c:v>
                </c:pt>
                <c:pt idx="511">
                  <c:v>-21.5</c:v>
                </c:pt>
                <c:pt idx="512">
                  <c:v>-21.2</c:v>
                </c:pt>
                <c:pt idx="513">
                  <c:v>-20.6</c:v>
                </c:pt>
                <c:pt idx="514">
                  <c:v>-20.399999999999999</c:v>
                </c:pt>
                <c:pt idx="515">
                  <c:v>-20</c:v>
                </c:pt>
                <c:pt idx="516">
                  <c:v>-19.5</c:v>
                </c:pt>
                <c:pt idx="517">
                  <c:v>-19.100000000000001</c:v>
                </c:pt>
                <c:pt idx="518">
                  <c:v>-18.7</c:v>
                </c:pt>
                <c:pt idx="519">
                  <c:v>-18.5</c:v>
                </c:pt>
                <c:pt idx="520">
                  <c:v>-17.899999999999999</c:v>
                </c:pt>
                <c:pt idx="521">
                  <c:v>-17.7</c:v>
                </c:pt>
                <c:pt idx="522">
                  <c:v>-17.100000000000001</c:v>
                </c:pt>
                <c:pt idx="523">
                  <c:v>-16.899999999999999</c:v>
                </c:pt>
                <c:pt idx="524">
                  <c:v>-16.399999999999999</c:v>
                </c:pt>
                <c:pt idx="525">
                  <c:v>-16.100000000000001</c:v>
                </c:pt>
                <c:pt idx="526">
                  <c:v>-15.6</c:v>
                </c:pt>
                <c:pt idx="527">
                  <c:v>-15.3</c:v>
                </c:pt>
                <c:pt idx="528">
                  <c:v>-15</c:v>
                </c:pt>
                <c:pt idx="529">
                  <c:v>-14.5</c:v>
                </c:pt>
                <c:pt idx="530">
                  <c:v>-14.2</c:v>
                </c:pt>
                <c:pt idx="531">
                  <c:v>-13.8</c:v>
                </c:pt>
                <c:pt idx="532">
                  <c:v>-13.3</c:v>
                </c:pt>
                <c:pt idx="533">
                  <c:v>-12.9</c:v>
                </c:pt>
                <c:pt idx="534">
                  <c:v>-12.7</c:v>
                </c:pt>
                <c:pt idx="535">
                  <c:v>-12.2</c:v>
                </c:pt>
                <c:pt idx="536">
                  <c:v>-11.9</c:v>
                </c:pt>
                <c:pt idx="537">
                  <c:v>-11.6</c:v>
                </c:pt>
                <c:pt idx="538">
                  <c:v>-11.4</c:v>
                </c:pt>
                <c:pt idx="539">
                  <c:v>-11.3</c:v>
                </c:pt>
                <c:pt idx="540">
                  <c:v>-11.2</c:v>
                </c:pt>
                <c:pt idx="541">
                  <c:v>-11.1</c:v>
                </c:pt>
                <c:pt idx="542">
                  <c:v>-10.9</c:v>
                </c:pt>
                <c:pt idx="543">
                  <c:v>-10.9</c:v>
                </c:pt>
                <c:pt idx="544">
                  <c:v>-10.8</c:v>
                </c:pt>
                <c:pt idx="545">
                  <c:v>-10.9</c:v>
                </c:pt>
                <c:pt idx="546">
                  <c:v>-10.8</c:v>
                </c:pt>
                <c:pt idx="547">
                  <c:v>-10.8</c:v>
                </c:pt>
                <c:pt idx="548">
                  <c:v>-10.7</c:v>
                </c:pt>
                <c:pt idx="549">
                  <c:v>-10.7</c:v>
                </c:pt>
                <c:pt idx="550">
                  <c:v>-10.6</c:v>
                </c:pt>
                <c:pt idx="551">
                  <c:v>-10.7</c:v>
                </c:pt>
                <c:pt idx="552">
                  <c:v>-10.7</c:v>
                </c:pt>
                <c:pt idx="553">
                  <c:v>-10.5</c:v>
                </c:pt>
                <c:pt idx="554">
                  <c:v>-10.5</c:v>
                </c:pt>
                <c:pt idx="555">
                  <c:v>-10.7</c:v>
                </c:pt>
                <c:pt idx="556">
                  <c:v>-10.6</c:v>
                </c:pt>
                <c:pt idx="557">
                  <c:v>-10.7</c:v>
                </c:pt>
                <c:pt idx="558">
                  <c:v>-10.6</c:v>
                </c:pt>
                <c:pt idx="559">
                  <c:v>-10.7</c:v>
                </c:pt>
                <c:pt idx="560">
                  <c:v>-10.6</c:v>
                </c:pt>
                <c:pt idx="561">
                  <c:v>-10.7</c:v>
                </c:pt>
                <c:pt idx="562">
                  <c:v>-10.4</c:v>
                </c:pt>
                <c:pt idx="563">
                  <c:v>-10.5</c:v>
                </c:pt>
                <c:pt idx="564">
                  <c:v>-10.6</c:v>
                </c:pt>
                <c:pt idx="565">
                  <c:v>-10.5</c:v>
                </c:pt>
                <c:pt idx="566">
                  <c:v>-10.5</c:v>
                </c:pt>
                <c:pt idx="567">
                  <c:v>-10.6</c:v>
                </c:pt>
                <c:pt idx="568">
                  <c:v>-10.5</c:v>
                </c:pt>
                <c:pt idx="569">
                  <c:v>-10.5</c:v>
                </c:pt>
                <c:pt idx="570">
                  <c:v>-10.5</c:v>
                </c:pt>
                <c:pt idx="571">
                  <c:v>-10.5</c:v>
                </c:pt>
                <c:pt idx="572">
                  <c:v>-10.7</c:v>
                </c:pt>
                <c:pt idx="573">
                  <c:v>-10.4</c:v>
                </c:pt>
                <c:pt idx="574">
                  <c:v>-10.5</c:v>
                </c:pt>
                <c:pt idx="575">
                  <c:v>-10.6</c:v>
                </c:pt>
                <c:pt idx="576">
                  <c:v>-10.5</c:v>
                </c:pt>
                <c:pt idx="577">
                  <c:v>-10.6</c:v>
                </c:pt>
                <c:pt idx="578">
                  <c:v>-10.6</c:v>
                </c:pt>
                <c:pt idx="579">
                  <c:v>-10.5</c:v>
                </c:pt>
                <c:pt idx="580">
                  <c:v>-10.5</c:v>
                </c:pt>
                <c:pt idx="581">
                  <c:v>-10.4</c:v>
                </c:pt>
                <c:pt idx="582">
                  <c:v>-10.5</c:v>
                </c:pt>
                <c:pt idx="583">
                  <c:v>-10.5</c:v>
                </c:pt>
                <c:pt idx="584">
                  <c:v>-10.5</c:v>
                </c:pt>
                <c:pt idx="585">
                  <c:v>-10.6</c:v>
                </c:pt>
                <c:pt idx="586">
                  <c:v>-10.5</c:v>
                </c:pt>
                <c:pt idx="587">
                  <c:v>-10.5</c:v>
                </c:pt>
                <c:pt idx="588">
                  <c:v>-10.4</c:v>
                </c:pt>
                <c:pt idx="589">
                  <c:v>-10.4</c:v>
                </c:pt>
                <c:pt idx="590">
                  <c:v>-10.3</c:v>
                </c:pt>
                <c:pt idx="591">
                  <c:v>-10.5</c:v>
                </c:pt>
                <c:pt idx="592">
                  <c:v>-10.6</c:v>
                </c:pt>
                <c:pt idx="593">
                  <c:v>-10.5</c:v>
                </c:pt>
                <c:pt idx="594">
                  <c:v>-10.5</c:v>
                </c:pt>
                <c:pt idx="595">
                  <c:v>-10.4</c:v>
                </c:pt>
                <c:pt idx="596">
                  <c:v>-10.5</c:v>
                </c:pt>
                <c:pt idx="597">
                  <c:v>-10.5</c:v>
                </c:pt>
                <c:pt idx="598">
                  <c:v>-11</c:v>
                </c:pt>
                <c:pt idx="599">
                  <c:v>-11.2</c:v>
                </c:pt>
                <c:pt idx="600">
                  <c:v>-11.7</c:v>
                </c:pt>
                <c:pt idx="601">
                  <c:v>-12.4</c:v>
                </c:pt>
                <c:pt idx="602">
                  <c:v>-13.3</c:v>
                </c:pt>
                <c:pt idx="603">
                  <c:v>-14</c:v>
                </c:pt>
                <c:pt idx="604">
                  <c:v>-15</c:v>
                </c:pt>
                <c:pt idx="605">
                  <c:v>-15.6</c:v>
                </c:pt>
                <c:pt idx="606">
                  <c:v>-16.5</c:v>
                </c:pt>
                <c:pt idx="607">
                  <c:v>-17.5</c:v>
                </c:pt>
                <c:pt idx="608">
                  <c:v>-18.399999999999999</c:v>
                </c:pt>
                <c:pt idx="609">
                  <c:v>-19.2</c:v>
                </c:pt>
                <c:pt idx="610">
                  <c:v>-20.100000000000001</c:v>
                </c:pt>
                <c:pt idx="611">
                  <c:v>-21</c:v>
                </c:pt>
                <c:pt idx="612">
                  <c:v>-22</c:v>
                </c:pt>
                <c:pt idx="613">
                  <c:v>-22.8</c:v>
                </c:pt>
                <c:pt idx="614">
                  <c:v>-23.7</c:v>
                </c:pt>
                <c:pt idx="615">
                  <c:v>-24.6</c:v>
                </c:pt>
                <c:pt idx="616">
                  <c:v>-25.5</c:v>
                </c:pt>
                <c:pt idx="617">
                  <c:v>-26.3</c:v>
                </c:pt>
                <c:pt idx="618">
                  <c:v>-27.2</c:v>
                </c:pt>
                <c:pt idx="619">
                  <c:v>-28.2</c:v>
                </c:pt>
                <c:pt idx="620">
                  <c:v>-29</c:v>
                </c:pt>
                <c:pt idx="621">
                  <c:v>-30</c:v>
                </c:pt>
                <c:pt idx="622">
                  <c:v>-30.8</c:v>
                </c:pt>
                <c:pt idx="623">
                  <c:v>-31.8</c:v>
                </c:pt>
                <c:pt idx="624">
                  <c:v>-32.700000000000003</c:v>
                </c:pt>
                <c:pt idx="625">
                  <c:v>-33.700000000000003</c:v>
                </c:pt>
                <c:pt idx="626">
                  <c:v>-34.300000000000011</c:v>
                </c:pt>
                <c:pt idx="627">
                  <c:v>-35.300000000000011</c:v>
                </c:pt>
                <c:pt idx="628">
                  <c:v>-36.200000000000003</c:v>
                </c:pt>
                <c:pt idx="629">
                  <c:v>-36.800000000000011</c:v>
                </c:pt>
                <c:pt idx="630">
                  <c:v>-37.200000000000003</c:v>
                </c:pt>
                <c:pt idx="631">
                  <c:v>-37.6</c:v>
                </c:pt>
                <c:pt idx="632">
                  <c:v>-37.9</c:v>
                </c:pt>
                <c:pt idx="633">
                  <c:v>-38.1</c:v>
                </c:pt>
                <c:pt idx="634">
                  <c:v>-38.4</c:v>
                </c:pt>
                <c:pt idx="635">
                  <c:v>-38.5</c:v>
                </c:pt>
                <c:pt idx="636">
                  <c:v>-38.700000000000003</c:v>
                </c:pt>
                <c:pt idx="637">
                  <c:v>-38.800000000000011</c:v>
                </c:pt>
                <c:pt idx="638">
                  <c:v>-38.800000000000011</c:v>
                </c:pt>
                <c:pt idx="639">
                  <c:v>-39</c:v>
                </c:pt>
                <c:pt idx="640">
                  <c:v>-39</c:v>
                </c:pt>
                <c:pt idx="641">
                  <c:v>-39.1</c:v>
                </c:pt>
                <c:pt idx="642">
                  <c:v>-39.1</c:v>
                </c:pt>
                <c:pt idx="643">
                  <c:v>-39.200000000000003</c:v>
                </c:pt>
                <c:pt idx="644">
                  <c:v>-39.200000000000003</c:v>
                </c:pt>
                <c:pt idx="645">
                  <c:v>-39.200000000000003</c:v>
                </c:pt>
                <c:pt idx="646">
                  <c:v>-39.4</c:v>
                </c:pt>
                <c:pt idx="647">
                  <c:v>-39.200000000000003</c:v>
                </c:pt>
                <c:pt idx="648">
                  <c:v>-39.200000000000003</c:v>
                </c:pt>
                <c:pt idx="649">
                  <c:v>-39.4</c:v>
                </c:pt>
                <c:pt idx="650">
                  <c:v>-39.4</c:v>
                </c:pt>
                <c:pt idx="651">
                  <c:v>-39.5</c:v>
                </c:pt>
                <c:pt idx="652">
                  <c:v>-39.5</c:v>
                </c:pt>
                <c:pt idx="653">
                  <c:v>-39.5</c:v>
                </c:pt>
                <c:pt idx="654">
                  <c:v>-39.6</c:v>
                </c:pt>
                <c:pt idx="655">
                  <c:v>-39.5</c:v>
                </c:pt>
                <c:pt idx="656">
                  <c:v>-39.5</c:v>
                </c:pt>
                <c:pt idx="657">
                  <c:v>-39.6</c:v>
                </c:pt>
                <c:pt idx="658">
                  <c:v>-39.5</c:v>
                </c:pt>
                <c:pt idx="659">
                  <c:v>-39.5</c:v>
                </c:pt>
                <c:pt idx="660">
                  <c:v>-39.5</c:v>
                </c:pt>
                <c:pt idx="661">
                  <c:v>-39.4</c:v>
                </c:pt>
                <c:pt idx="662">
                  <c:v>-39.6</c:v>
                </c:pt>
                <c:pt idx="663">
                  <c:v>-39.6</c:v>
                </c:pt>
                <c:pt idx="664">
                  <c:v>-39.6</c:v>
                </c:pt>
                <c:pt idx="665">
                  <c:v>-39.6</c:v>
                </c:pt>
                <c:pt idx="666">
                  <c:v>-39.6</c:v>
                </c:pt>
                <c:pt idx="667">
                  <c:v>-39.700000000000003</c:v>
                </c:pt>
                <c:pt idx="668">
                  <c:v>-39.6</c:v>
                </c:pt>
                <c:pt idx="669">
                  <c:v>-39.5</c:v>
                </c:pt>
                <c:pt idx="670">
                  <c:v>-39.5</c:v>
                </c:pt>
                <c:pt idx="671">
                  <c:v>-39.6</c:v>
                </c:pt>
                <c:pt idx="672">
                  <c:v>-39.6</c:v>
                </c:pt>
                <c:pt idx="673">
                  <c:v>-39.6</c:v>
                </c:pt>
                <c:pt idx="674">
                  <c:v>-39.6</c:v>
                </c:pt>
                <c:pt idx="675">
                  <c:v>-39.5</c:v>
                </c:pt>
                <c:pt idx="676">
                  <c:v>-39.6</c:v>
                </c:pt>
                <c:pt idx="677">
                  <c:v>-39.6</c:v>
                </c:pt>
                <c:pt idx="678">
                  <c:v>-39.6</c:v>
                </c:pt>
                <c:pt idx="679">
                  <c:v>-39.6</c:v>
                </c:pt>
                <c:pt idx="680">
                  <c:v>-39.6</c:v>
                </c:pt>
                <c:pt idx="681">
                  <c:v>-39.6</c:v>
                </c:pt>
                <c:pt idx="682">
                  <c:v>-39.6</c:v>
                </c:pt>
                <c:pt idx="683">
                  <c:v>-39.6</c:v>
                </c:pt>
                <c:pt idx="684">
                  <c:v>-39.6</c:v>
                </c:pt>
                <c:pt idx="685">
                  <c:v>-39.700000000000003</c:v>
                </c:pt>
                <c:pt idx="686">
                  <c:v>-39.6</c:v>
                </c:pt>
                <c:pt idx="687">
                  <c:v>-39.6</c:v>
                </c:pt>
                <c:pt idx="688">
                  <c:v>-39.4</c:v>
                </c:pt>
                <c:pt idx="689">
                  <c:v>-40.200000000000003</c:v>
                </c:pt>
                <c:pt idx="690">
                  <c:v>-40.200000000000003</c:v>
                </c:pt>
                <c:pt idx="691">
                  <c:v>-40</c:v>
                </c:pt>
                <c:pt idx="692">
                  <c:v>-39.1</c:v>
                </c:pt>
                <c:pt idx="693">
                  <c:v>-38.6</c:v>
                </c:pt>
                <c:pt idx="694">
                  <c:v>-38.5</c:v>
                </c:pt>
                <c:pt idx="695">
                  <c:v>-38.300000000000011</c:v>
                </c:pt>
                <c:pt idx="696">
                  <c:v>-38.200000000000003</c:v>
                </c:pt>
                <c:pt idx="697">
                  <c:v>-38.1</c:v>
                </c:pt>
                <c:pt idx="698">
                  <c:v>-38</c:v>
                </c:pt>
                <c:pt idx="699">
                  <c:v>-38.1</c:v>
                </c:pt>
                <c:pt idx="700">
                  <c:v>-37.9</c:v>
                </c:pt>
                <c:pt idx="701">
                  <c:v>-38</c:v>
                </c:pt>
                <c:pt idx="702">
                  <c:v>-37.9</c:v>
                </c:pt>
                <c:pt idx="703">
                  <c:v>-38</c:v>
                </c:pt>
                <c:pt idx="704">
                  <c:v>-37.9</c:v>
                </c:pt>
                <c:pt idx="705">
                  <c:v>-38</c:v>
                </c:pt>
                <c:pt idx="706">
                  <c:v>-37.9</c:v>
                </c:pt>
                <c:pt idx="707">
                  <c:v>-38</c:v>
                </c:pt>
                <c:pt idx="708">
                  <c:v>-37.6</c:v>
                </c:pt>
                <c:pt idx="709">
                  <c:v>-37.800000000000011</c:v>
                </c:pt>
                <c:pt idx="710">
                  <c:v>-37.5</c:v>
                </c:pt>
                <c:pt idx="711">
                  <c:v>-37.5</c:v>
                </c:pt>
                <c:pt idx="712">
                  <c:v>-37.1</c:v>
                </c:pt>
                <c:pt idx="713">
                  <c:v>-37.300000000000011</c:v>
                </c:pt>
                <c:pt idx="714">
                  <c:v>-37</c:v>
                </c:pt>
                <c:pt idx="715">
                  <c:v>-37</c:v>
                </c:pt>
                <c:pt idx="716">
                  <c:v>-36.700000000000003</c:v>
                </c:pt>
                <c:pt idx="717">
                  <c:v>-36.800000000000011</c:v>
                </c:pt>
                <c:pt idx="718">
                  <c:v>-36.300000000000011</c:v>
                </c:pt>
                <c:pt idx="719">
                  <c:v>-36.5</c:v>
                </c:pt>
                <c:pt idx="720">
                  <c:v>-35.9</c:v>
                </c:pt>
                <c:pt idx="721">
                  <c:v>-36.4</c:v>
                </c:pt>
                <c:pt idx="722">
                  <c:v>-35.800000000000011</c:v>
                </c:pt>
                <c:pt idx="723">
                  <c:v>-35.9</c:v>
                </c:pt>
                <c:pt idx="724">
                  <c:v>-35.5</c:v>
                </c:pt>
                <c:pt idx="725">
                  <c:v>-35.700000000000003</c:v>
                </c:pt>
                <c:pt idx="726">
                  <c:v>-35.300000000000011</c:v>
                </c:pt>
                <c:pt idx="727">
                  <c:v>-35.300000000000011</c:v>
                </c:pt>
                <c:pt idx="728">
                  <c:v>-35.200000000000003</c:v>
                </c:pt>
                <c:pt idx="729">
                  <c:v>-34.9</c:v>
                </c:pt>
                <c:pt idx="730">
                  <c:v>-35</c:v>
                </c:pt>
                <c:pt idx="731">
                  <c:v>-34.800000000000011</c:v>
                </c:pt>
                <c:pt idx="732">
                  <c:v>-34.700000000000003</c:v>
                </c:pt>
                <c:pt idx="733">
                  <c:v>-34.4</c:v>
                </c:pt>
                <c:pt idx="734">
                  <c:v>-34.6</c:v>
                </c:pt>
                <c:pt idx="735">
                  <c:v>-34</c:v>
                </c:pt>
                <c:pt idx="736">
                  <c:v>-34.300000000000011</c:v>
                </c:pt>
                <c:pt idx="737">
                  <c:v>-33.800000000000011</c:v>
                </c:pt>
                <c:pt idx="738">
                  <c:v>-34.200000000000003</c:v>
                </c:pt>
                <c:pt idx="739">
                  <c:v>-33.6</c:v>
                </c:pt>
                <c:pt idx="740">
                  <c:v>-34</c:v>
                </c:pt>
                <c:pt idx="741">
                  <c:v>-33.4</c:v>
                </c:pt>
                <c:pt idx="742">
                  <c:v>-33.800000000000011</c:v>
                </c:pt>
                <c:pt idx="743">
                  <c:v>-33.300000000000011</c:v>
                </c:pt>
                <c:pt idx="744">
                  <c:v>-33.700000000000003</c:v>
                </c:pt>
                <c:pt idx="745">
                  <c:v>-33.300000000000011</c:v>
                </c:pt>
                <c:pt idx="746">
                  <c:v>-33.4</c:v>
                </c:pt>
                <c:pt idx="747">
                  <c:v>-33.1</c:v>
                </c:pt>
                <c:pt idx="748">
                  <c:v>-33.300000000000011</c:v>
                </c:pt>
                <c:pt idx="749">
                  <c:v>-33</c:v>
                </c:pt>
                <c:pt idx="750">
                  <c:v>-33.200000000000003</c:v>
                </c:pt>
                <c:pt idx="751">
                  <c:v>-32.800000000000011</c:v>
                </c:pt>
                <c:pt idx="752">
                  <c:v>-33</c:v>
                </c:pt>
                <c:pt idx="753">
                  <c:v>-32.6</c:v>
                </c:pt>
                <c:pt idx="754">
                  <c:v>-32.800000000000011</c:v>
                </c:pt>
                <c:pt idx="755">
                  <c:v>-32.5</c:v>
                </c:pt>
                <c:pt idx="756">
                  <c:v>-32.700000000000003</c:v>
                </c:pt>
                <c:pt idx="757">
                  <c:v>-32.5</c:v>
                </c:pt>
                <c:pt idx="758">
                  <c:v>-32.200000000000003</c:v>
                </c:pt>
                <c:pt idx="759">
                  <c:v>-32.5</c:v>
                </c:pt>
                <c:pt idx="760">
                  <c:v>-32.300000000000011</c:v>
                </c:pt>
                <c:pt idx="761">
                  <c:v>-32.4</c:v>
                </c:pt>
                <c:pt idx="762">
                  <c:v>-32.1</c:v>
                </c:pt>
                <c:pt idx="763">
                  <c:v>-32.300000000000011</c:v>
                </c:pt>
                <c:pt idx="764">
                  <c:v>-31.9</c:v>
                </c:pt>
                <c:pt idx="765">
                  <c:v>-32.1</c:v>
                </c:pt>
                <c:pt idx="766">
                  <c:v>-31.8</c:v>
                </c:pt>
                <c:pt idx="767">
                  <c:v>-32.1</c:v>
                </c:pt>
                <c:pt idx="768">
                  <c:v>-31.6</c:v>
                </c:pt>
                <c:pt idx="769">
                  <c:v>-32</c:v>
                </c:pt>
                <c:pt idx="770">
                  <c:v>-31.6</c:v>
                </c:pt>
                <c:pt idx="771">
                  <c:v>-31.8</c:v>
                </c:pt>
                <c:pt idx="772">
                  <c:v>-31.5</c:v>
                </c:pt>
                <c:pt idx="773">
                  <c:v>-31.7</c:v>
                </c:pt>
                <c:pt idx="774">
                  <c:v>-31.7</c:v>
                </c:pt>
                <c:pt idx="775">
                  <c:v>-31.5</c:v>
                </c:pt>
                <c:pt idx="776">
                  <c:v>-31.7</c:v>
                </c:pt>
                <c:pt idx="777">
                  <c:v>-31.5</c:v>
                </c:pt>
                <c:pt idx="778">
                  <c:v>-31.5</c:v>
                </c:pt>
                <c:pt idx="779">
                  <c:v>-31.5</c:v>
                </c:pt>
                <c:pt idx="780">
                  <c:v>-31.5</c:v>
                </c:pt>
                <c:pt idx="781">
                  <c:v>-31.5</c:v>
                </c:pt>
                <c:pt idx="782">
                  <c:v>-31.2</c:v>
                </c:pt>
                <c:pt idx="783">
                  <c:v>-31.6</c:v>
                </c:pt>
                <c:pt idx="784">
                  <c:v>-31.5</c:v>
                </c:pt>
                <c:pt idx="785">
                  <c:v>-31.4</c:v>
                </c:pt>
                <c:pt idx="786">
                  <c:v>-31.9</c:v>
                </c:pt>
                <c:pt idx="787">
                  <c:v>-31.5</c:v>
                </c:pt>
                <c:pt idx="788">
                  <c:v>-31.9</c:v>
                </c:pt>
                <c:pt idx="789">
                  <c:v>-31.4</c:v>
                </c:pt>
                <c:pt idx="790">
                  <c:v>-31.8</c:v>
                </c:pt>
                <c:pt idx="791">
                  <c:v>-31.4</c:v>
                </c:pt>
                <c:pt idx="792">
                  <c:v>-31.7</c:v>
                </c:pt>
                <c:pt idx="793">
                  <c:v>-31.6</c:v>
                </c:pt>
                <c:pt idx="794">
                  <c:v>-31.7</c:v>
                </c:pt>
                <c:pt idx="795">
                  <c:v>-31.2</c:v>
                </c:pt>
                <c:pt idx="796">
                  <c:v>-31.8</c:v>
                </c:pt>
                <c:pt idx="797">
                  <c:v>-31.5</c:v>
                </c:pt>
                <c:pt idx="798">
                  <c:v>-31.4</c:v>
                </c:pt>
                <c:pt idx="799">
                  <c:v>-31.7</c:v>
                </c:pt>
                <c:pt idx="800">
                  <c:v>-31.4</c:v>
                </c:pt>
                <c:pt idx="801">
                  <c:v>-31.8</c:v>
                </c:pt>
                <c:pt idx="802">
                  <c:v>-31.6</c:v>
                </c:pt>
                <c:pt idx="803">
                  <c:v>-31.6</c:v>
                </c:pt>
                <c:pt idx="804">
                  <c:v>-31.8</c:v>
                </c:pt>
                <c:pt idx="805">
                  <c:v>-31.6</c:v>
                </c:pt>
                <c:pt idx="806">
                  <c:v>-31.8</c:v>
                </c:pt>
                <c:pt idx="807">
                  <c:v>-31.7</c:v>
                </c:pt>
                <c:pt idx="808">
                  <c:v>-31.8</c:v>
                </c:pt>
                <c:pt idx="809">
                  <c:v>-32</c:v>
                </c:pt>
                <c:pt idx="810">
                  <c:v>-31.8</c:v>
                </c:pt>
                <c:pt idx="811">
                  <c:v>-32</c:v>
                </c:pt>
                <c:pt idx="812">
                  <c:v>-32.1</c:v>
                </c:pt>
                <c:pt idx="813">
                  <c:v>-31.9</c:v>
                </c:pt>
                <c:pt idx="814">
                  <c:v>-32</c:v>
                </c:pt>
                <c:pt idx="815">
                  <c:v>-32</c:v>
                </c:pt>
                <c:pt idx="816">
                  <c:v>-31.7</c:v>
                </c:pt>
                <c:pt idx="817">
                  <c:v>-32.1</c:v>
                </c:pt>
                <c:pt idx="818">
                  <c:v>-31.7</c:v>
                </c:pt>
                <c:pt idx="819">
                  <c:v>-32.1</c:v>
                </c:pt>
                <c:pt idx="820">
                  <c:v>-31.7</c:v>
                </c:pt>
                <c:pt idx="821">
                  <c:v>-31.9</c:v>
                </c:pt>
                <c:pt idx="822">
                  <c:v>-32</c:v>
                </c:pt>
                <c:pt idx="823">
                  <c:v>-31.6</c:v>
                </c:pt>
                <c:pt idx="824">
                  <c:v>-31.7</c:v>
                </c:pt>
                <c:pt idx="825">
                  <c:v>-31.6</c:v>
                </c:pt>
                <c:pt idx="826">
                  <c:v>-31.5</c:v>
                </c:pt>
                <c:pt idx="827">
                  <c:v>-31.6</c:v>
                </c:pt>
                <c:pt idx="828">
                  <c:v>-31.1</c:v>
                </c:pt>
                <c:pt idx="829">
                  <c:v>-31.4</c:v>
                </c:pt>
                <c:pt idx="830">
                  <c:v>-31.4</c:v>
                </c:pt>
                <c:pt idx="831">
                  <c:v>-30.9</c:v>
                </c:pt>
                <c:pt idx="832">
                  <c:v>-31</c:v>
                </c:pt>
                <c:pt idx="833">
                  <c:v>-30.5</c:v>
                </c:pt>
                <c:pt idx="834">
                  <c:v>-30.5</c:v>
                </c:pt>
                <c:pt idx="835">
                  <c:v>-30</c:v>
                </c:pt>
                <c:pt idx="836">
                  <c:v>-29.5</c:v>
                </c:pt>
                <c:pt idx="837">
                  <c:v>-28.8</c:v>
                </c:pt>
                <c:pt idx="838">
                  <c:v>-29</c:v>
                </c:pt>
                <c:pt idx="839">
                  <c:v>-29.1</c:v>
                </c:pt>
                <c:pt idx="840">
                  <c:v>-28.5</c:v>
                </c:pt>
                <c:pt idx="841">
                  <c:v>-28.5</c:v>
                </c:pt>
                <c:pt idx="842">
                  <c:v>-27.8</c:v>
                </c:pt>
                <c:pt idx="843">
                  <c:v>-27.2</c:v>
                </c:pt>
                <c:pt idx="844">
                  <c:v>-27</c:v>
                </c:pt>
                <c:pt idx="845">
                  <c:v>-26.1</c:v>
                </c:pt>
                <c:pt idx="846">
                  <c:v>-26.2</c:v>
                </c:pt>
                <c:pt idx="847">
                  <c:v>-25.9</c:v>
                </c:pt>
                <c:pt idx="848">
                  <c:v>-25.8</c:v>
                </c:pt>
                <c:pt idx="849">
                  <c:v>-26</c:v>
                </c:pt>
                <c:pt idx="850">
                  <c:v>-25.9</c:v>
                </c:pt>
                <c:pt idx="851">
                  <c:v>-25.6</c:v>
                </c:pt>
                <c:pt idx="852">
                  <c:v>-25.8</c:v>
                </c:pt>
                <c:pt idx="853">
                  <c:v>-25.3</c:v>
                </c:pt>
                <c:pt idx="854">
                  <c:v>-25.7</c:v>
                </c:pt>
                <c:pt idx="855">
                  <c:v>-25.3</c:v>
                </c:pt>
                <c:pt idx="856">
                  <c:v>-25.2</c:v>
                </c:pt>
                <c:pt idx="857">
                  <c:v>-25.6</c:v>
                </c:pt>
                <c:pt idx="858">
                  <c:v>-25.2</c:v>
                </c:pt>
                <c:pt idx="859">
                  <c:v>-25.4</c:v>
                </c:pt>
                <c:pt idx="860">
                  <c:v>-25.1</c:v>
                </c:pt>
                <c:pt idx="861">
                  <c:v>-25.4</c:v>
                </c:pt>
                <c:pt idx="862">
                  <c:v>-25.2</c:v>
                </c:pt>
                <c:pt idx="863">
                  <c:v>-25.1</c:v>
                </c:pt>
                <c:pt idx="864">
                  <c:v>-25.2</c:v>
                </c:pt>
                <c:pt idx="865">
                  <c:v>-25</c:v>
                </c:pt>
                <c:pt idx="866">
                  <c:v>-25</c:v>
                </c:pt>
                <c:pt idx="867">
                  <c:v>-24.9</c:v>
                </c:pt>
                <c:pt idx="868">
                  <c:v>-24.9</c:v>
                </c:pt>
                <c:pt idx="869">
                  <c:v>-25.1</c:v>
                </c:pt>
                <c:pt idx="870">
                  <c:v>-24.7</c:v>
                </c:pt>
                <c:pt idx="871">
                  <c:v>-25.1</c:v>
                </c:pt>
                <c:pt idx="872">
                  <c:v>-24.6</c:v>
                </c:pt>
                <c:pt idx="873">
                  <c:v>-24.9</c:v>
                </c:pt>
                <c:pt idx="874">
                  <c:v>-24.5</c:v>
                </c:pt>
                <c:pt idx="875">
                  <c:v>-24.7</c:v>
                </c:pt>
                <c:pt idx="876">
                  <c:v>-24.7</c:v>
                </c:pt>
                <c:pt idx="877">
                  <c:v>-24.5</c:v>
                </c:pt>
                <c:pt idx="878">
                  <c:v>-24.8</c:v>
                </c:pt>
                <c:pt idx="879">
                  <c:v>-24.4</c:v>
                </c:pt>
                <c:pt idx="880">
                  <c:v>-24.6</c:v>
                </c:pt>
                <c:pt idx="881">
                  <c:v>-24.5</c:v>
                </c:pt>
                <c:pt idx="882">
                  <c:v>-24.6</c:v>
                </c:pt>
                <c:pt idx="883">
                  <c:v>-24.4</c:v>
                </c:pt>
                <c:pt idx="884">
                  <c:v>-24.5</c:v>
                </c:pt>
                <c:pt idx="885">
                  <c:v>-24.5</c:v>
                </c:pt>
                <c:pt idx="886">
                  <c:v>-24.2</c:v>
                </c:pt>
                <c:pt idx="887">
                  <c:v>-24.5</c:v>
                </c:pt>
                <c:pt idx="888">
                  <c:v>-24.3</c:v>
                </c:pt>
                <c:pt idx="889">
                  <c:v>-24.2</c:v>
                </c:pt>
                <c:pt idx="890">
                  <c:v>-24.4</c:v>
                </c:pt>
                <c:pt idx="891">
                  <c:v>-24</c:v>
                </c:pt>
                <c:pt idx="892">
                  <c:v>-24.3</c:v>
                </c:pt>
                <c:pt idx="893">
                  <c:v>-24.1</c:v>
                </c:pt>
                <c:pt idx="894">
                  <c:v>-24.2</c:v>
                </c:pt>
                <c:pt idx="895">
                  <c:v>-24.2</c:v>
                </c:pt>
                <c:pt idx="896">
                  <c:v>-23.7</c:v>
                </c:pt>
                <c:pt idx="897">
                  <c:v>-24.1</c:v>
                </c:pt>
                <c:pt idx="898">
                  <c:v>-23.9</c:v>
                </c:pt>
                <c:pt idx="899">
                  <c:v>-23.9</c:v>
                </c:pt>
                <c:pt idx="900">
                  <c:v>-23.7</c:v>
                </c:pt>
                <c:pt idx="901">
                  <c:v>-23.8</c:v>
                </c:pt>
                <c:pt idx="902">
                  <c:v>-23.7</c:v>
                </c:pt>
                <c:pt idx="903">
                  <c:v>-23.6</c:v>
                </c:pt>
                <c:pt idx="904">
                  <c:v>-23.8</c:v>
                </c:pt>
                <c:pt idx="905">
                  <c:v>-23.3</c:v>
                </c:pt>
                <c:pt idx="906">
                  <c:v>-23.8</c:v>
                </c:pt>
                <c:pt idx="907">
                  <c:v>-23.4</c:v>
                </c:pt>
                <c:pt idx="908">
                  <c:v>-23.6</c:v>
                </c:pt>
                <c:pt idx="909">
                  <c:v>-23.3</c:v>
                </c:pt>
                <c:pt idx="910">
                  <c:v>-23.5</c:v>
                </c:pt>
                <c:pt idx="911">
                  <c:v>-23.5</c:v>
                </c:pt>
                <c:pt idx="912">
                  <c:v>-23.1</c:v>
                </c:pt>
                <c:pt idx="913">
                  <c:v>-23.2</c:v>
                </c:pt>
                <c:pt idx="914">
                  <c:v>-23</c:v>
                </c:pt>
                <c:pt idx="915">
                  <c:v>-23.2</c:v>
                </c:pt>
                <c:pt idx="916">
                  <c:v>-23</c:v>
                </c:pt>
                <c:pt idx="917">
                  <c:v>-23.1</c:v>
                </c:pt>
                <c:pt idx="918">
                  <c:v>-23.1</c:v>
                </c:pt>
                <c:pt idx="919">
                  <c:v>-23</c:v>
                </c:pt>
                <c:pt idx="920">
                  <c:v>-23</c:v>
                </c:pt>
                <c:pt idx="921">
                  <c:v>-22.8</c:v>
                </c:pt>
                <c:pt idx="922">
                  <c:v>-22.4</c:v>
                </c:pt>
                <c:pt idx="923">
                  <c:v>-22.8</c:v>
                </c:pt>
                <c:pt idx="924">
                  <c:v>-22.2</c:v>
                </c:pt>
                <c:pt idx="925">
                  <c:v>-22.6</c:v>
                </c:pt>
                <c:pt idx="926">
                  <c:v>-21.9</c:v>
                </c:pt>
                <c:pt idx="927">
                  <c:v>-22.3</c:v>
                </c:pt>
                <c:pt idx="928">
                  <c:v>-21.9</c:v>
                </c:pt>
                <c:pt idx="929">
                  <c:v>-22.2</c:v>
                </c:pt>
                <c:pt idx="930">
                  <c:v>-21.9</c:v>
                </c:pt>
                <c:pt idx="931">
                  <c:v>-21.8</c:v>
                </c:pt>
                <c:pt idx="932">
                  <c:v>-21.7</c:v>
                </c:pt>
                <c:pt idx="933">
                  <c:v>-21.6</c:v>
                </c:pt>
                <c:pt idx="934">
                  <c:v>-21.6</c:v>
                </c:pt>
                <c:pt idx="935">
                  <c:v>-21.4</c:v>
                </c:pt>
                <c:pt idx="936">
                  <c:v>-21.5</c:v>
                </c:pt>
                <c:pt idx="937">
                  <c:v>-21.3</c:v>
                </c:pt>
                <c:pt idx="938">
                  <c:v>-21.4</c:v>
                </c:pt>
                <c:pt idx="939">
                  <c:v>-21.3</c:v>
                </c:pt>
                <c:pt idx="940">
                  <c:v>-20.9</c:v>
                </c:pt>
                <c:pt idx="941">
                  <c:v>-21.3</c:v>
                </c:pt>
                <c:pt idx="942">
                  <c:v>-21</c:v>
                </c:pt>
                <c:pt idx="943">
                  <c:v>-20.9</c:v>
                </c:pt>
                <c:pt idx="944">
                  <c:v>-21.2</c:v>
                </c:pt>
                <c:pt idx="945">
                  <c:v>-20.7</c:v>
                </c:pt>
                <c:pt idx="946">
                  <c:v>-21.2</c:v>
                </c:pt>
                <c:pt idx="947">
                  <c:v>-20.7</c:v>
                </c:pt>
                <c:pt idx="948">
                  <c:v>-20.9</c:v>
                </c:pt>
                <c:pt idx="949">
                  <c:v>-20.9</c:v>
                </c:pt>
                <c:pt idx="950">
                  <c:v>-20.7</c:v>
                </c:pt>
                <c:pt idx="951">
                  <c:v>-20.9</c:v>
                </c:pt>
                <c:pt idx="952">
                  <c:v>-20.6</c:v>
                </c:pt>
                <c:pt idx="953">
                  <c:v>-20.9</c:v>
                </c:pt>
                <c:pt idx="954">
                  <c:v>-20.7</c:v>
                </c:pt>
                <c:pt idx="955">
                  <c:v>-20.6</c:v>
                </c:pt>
                <c:pt idx="956">
                  <c:v>-20.6</c:v>
                </c:pt>
                <c:pt idx="957">
                  <c:v>-20.5</c:v>
                </c:pt>
                <c:pt idx="958">
                  <c:v>-20.5</c:v>
                </c:pt>
                <c:pt idx="959">
                  <c:v>-20.6</c:v>
                </c:pt>
                <c:pt idx="960">
                  <c:v>-20.3</c:v>
                </c:pt>
                <c:pt idx="961">
                  <c:v>-20.6</c:v>
                </c:pt>
                <c:pt idx="962">
                  <c:v>-20.2</c:v>
                </c:pt>
                <c:pt idx="963">
                  <c:v>-20.5</c:v>
                </c:pt>
                <c:pt idx="964">
                  <c:v>-20.3</c:v>
                </c:pt>
                <c:pt idx="965">
                  <c:v>-20.2</c:v>
                </c:pt>
                <c:pt idx="966">
                  <c:v>-20.399999999999999</c:v>
                </c:pt>
                <c:pt idx="967">
                  <c:v>-20.100000000000001</c:v>
                </c:pt>
                <c:pt idx="968">
                  <c:v>-20.399999999999999</c:v>
                </c:pt>
                <c:pt idx="969">
                  <c:v>-20</c:v>
                </c:pt>
                <c:pt idx="970">
                  <c:v>-20</c:v>
                </c:pt>
                <c:pt idx="971">
                  <c:v>-20</c:v>
                </c:pt>
                <c:pt idx="972">
                  <c:v>-19.899999999999999</c:v>
                </c:pt>
                <c:pt idx="973">
                  <c:v>-19.899999999999999</c:v>
                </c:pt>
                <c:pt idx="974">
                  <c:v>-19.7</c:v>
                </c:pt>
                <c:pt idx="975">
                  <c:v>-19.8</c:v>
                </c:pt>
                <c:pt idx="976">
                  <c:v>-19.8</c:v>
                </c:pt>
                <c:pt idx="977">
                  <c:v>-19.5</c:v>
                </c:pt>
                <c:pt idx="978">
                  <c:v>-19.8</c:v>
                </c:pt>
                <c:pt idx="979">
                  <c:v>-19.5</c:v>
                </c:pt>
                <c:pt idx="980">
                  <c:v>-19.5</c:v>
                </c:pt>
                <c:pt idx="981">
                  <c:v>-19.600000000000001</c:v>
                </c:pt>
                <c:pt idx="982">
                  <c:v>-19.3</c:v>
                </c:pt>
                <c:pt idx="983">
                  <c:v>-19.600000000000001</c:v>
                </c:pt>
                <c:pt idx="984">
                  <c:v>-19.100000000000001</c:v>
                </c:pt>
                <c:pt idx="985">
                  <c:v>-19.5</c:v>
                </c:pt>
                <c:pt idx="986">
                  <c:v>-19</c:v>
                </c:pt>
                <c:pt idx="987">
                  <c:v>-19.3</c:v>
                </c:pt>
                <c:pt idx="988">
                  <c:v>-19</c:v>
                </c:pt>
                <c:pt idx="989">
                  <c:v>-19.100000000000001</c:v>
                </c:pt>
                <c:pt idx="990">
                  <c:v>-19.2</c:v>
                </c:pt>
                <c:pt idx="991">
                  <c:v>-18.899999999999999</c:v>
                </c:pt>
                <c:pt idx="992">
                  <c:v>-19.100000000000001</c:v>
                </c:pt>
                <c:pt idx="993">
                  <c:v>-18.7</c:v>
                </c:pt>
                <c:pt idx="994">
                  <c:v>-19</c:v>
                </c:pt>
                <c:pt idx="995">
                  <c:v>-18.5</c:v>
                </c:pt>
                <c:pt idx="996">
                  <c:v>-18.7</c:v>
                </c:pt>
                <c:pt idx="997">
                  <c:v>-18.5</c:v>
                </c:pt>
                <c:pt idx="998">
                  <c:v>-18.600000000000001</c:v>
                </c:pt>
                <c:pt idx="999">
                  <c:v>-18.7</c:v>
                </c:pt>
                <c:pt idx="1000">
                  <c:v>-18.100000000000001</c:v>
                </c:pt>
                <c:pt idx="1001">
                  <c:v>-18.600000000000001</c:v>
                </c:pt>
                <c:pt idx="1002">
                  <c:v>-18</c:v>
                </c:pt>
                <c:pt idx="1003">
                  <c:v>-18.3</c:v>
                </c:pt>
                <c:pt idx="1004">
                  <c:v>-18</c:v>
                </c:pt>
                <c:pt idx="1005">
                  <c:v>-18.2</c:v>
                </c:pt>
                <c:pt idx="1006">
                  <c:v>-17.899999999999999</c:v>
                </c:pt>
                <c:pt idx="1007">
                  <c:v>-17.8</c:v>
                </c:pt>
                <c:pt idx="1008">
                  <c:v>-18.100000000000001</c:v>
                </c:pt>
                <c:pt idx="1009">
                  <c:v>-17.600000000000001</c:v>
                </c:pt>
                <c:pt idx="1010">
                  <c:v>-17.899999999999999</c:v>
                </c:pt>
                <c:pt idx="1011">
                  <c:v>-17.5</c:v>
                </c:pt>
                <c:pt idx="1012">
                  <c:v>-17.899999999999999</c:v>
                </c:pt>
                <c:pt idx="1013">
                  <c:v>-17.600000000000001</c:v>
                </c:pt>
                <c:pt idx="1014">
                  <c:v>-17.5</c:v>
                </c:pt>
                <c:pt idx="1015">
                  <c:v>-17.600000000000001</c:v>
                </c:pt>
                <c:pt idx="1016">
                  <c:v>-17.399999999999999</c:v>
                </c:pt>
                <c:pt idx="1017">
                  <c:v>-17.600000000000001</c:v>
                </c:pt>
                <c:pt idx="1018">
                  <c:v>-17.2</c:v>
                </c:pt>
                <c:pt idx="1019">
                  <c:v>-17.399999999999999</c:v>
                </c:pt>
                <c:pt idx="1020">
                  <c:v>-17.100000000000001</c:v>
                </c:pt>
                <c:pt idx="1021">
                  <c:v>-17</c:v>
                </c:pt>
                <c:pt idx="1022">
                  <c:v>-17.2</c:v>
                </c:pt>
                <c:pt idx="1023">
                  <c:v>-16.8</c:v>
                </c:pt>
                <c:pt idx="1024">
                  <c:v>-17.100000000000001</c:v>
                </c:pt>
                <c:pt idx="1025">
                  <c:v>-16.600000000000001</c:v>
                </c:pt>
                <c:pt idx="1026">
                  <c:v>-16.8</c:v>
                </c:pt>
                <c:pt idx="1027">
                  <c:v>-16.5</c:v>
                </c:pt>
                <c:pt idx="1028">
                  <c:v>-16.399999999999999</c:v>
                </c:pt>
                <c:pt idx="1029">
                  <c:v>-16.600000000000001</c:v>
                </c:pt>
                <c:pt idx="1030">
                  <c:v>-16.2</c:v>
                </c:pt>
                <c:pt idx="1031">
                  <c:v>-16.399999999999999</c:v>
                </c:pt>
                <c:pt idx="1032">
                  <c:v>-15.9</c:v>
                </c:pt>
                <c:pt idx="1033">
                  <c:v>-16.3</c:v>
                </c:pt>
                <c:pt idx="1034">
                  <c:v>-15.7</c:v>
                </c:pt>
                <c:pt idx="1035">
                  <c:v>-15.9</c:v>
                </c:pt>
                <c:pt idx="1036">
                  <c:v>-15.8</c:v>
                </c:pt>
                <c:pt idx="1037">
                  <c:v>-15.7</c:v>
                </c:pt>
                <c:pt idx="1038">
                  <c:v>-15.6</c:v>
                </c:pt>
                <c:pt idx="1039">
                  <c:v>-15.5</c:v>
                </c:pt>
                <c:pt idx="1040">
                  <c:v>-15.4</c:v>
                </c:pt>
                <c:pt idx="1041">
                  <c:v>-15.4</c:v>
                </c:pt>
                <c:pt idx="1042">
                  <c:v>-15.5</c:v>
                </c:pt>
                <c:pt idx="1043">
                  <c:v>-15</c:v>
                </c:pt>
                <c:pt idx="1044">
                  <c:v>-15.3</c:v>
                </c:pt>
                <c:pt idx="1045">
                  <c:v>-15.1</c:v>
                </c:pt>
                <c:pt idx="1046">
                  <c:v>-14.9</c:v>
                </c:pt>
                <c:pt idx="1047">
                  <c:v>-15.1</c:v>
                </c:pt>
                <c:pt idx="1048">
                  <c:v>-14.6</c:v>
                </c:pt>
                <c:pt idx="1049">
                  <c:v>-14.9</c:v>
                </c:pt>
                <c:pt idx="1050">
                  <c:v>-14.4</c:v>
                </c:pt>
                <c:pt idx="1051">
                  <c:v>-14.8</c:v>
                </c:pt>
                <c:pt idx="1052">
                  <c:v>-14.3</c:v>
                </c:pt>
                <c:pt idx="1053">
                  <c:v>-14.5</c:v>
                </c:pt>
                <c:pt idx="1054">
                  <c:v>-14.1</c:v>
                </c:pt>
                <c:pt idx="1055">
                  <c:v>-14.2</c:v>
                </c:pt>
                <c:pt idx="1056">
                  <c:v>-13.9</c:v>
                </c:pt>
                <c:pt idx="1057">
                  <c:v>-14</c:v>
                </c:pt>
                <c:pt idx="1058">
                  <c:v>-13.7</c:v>
                </c:pt>
                <c:pt idx="1059">
                  <c:v>-13.4</c:v>
                </c:pt>
                <c:pt idx="1060">
                  <c:v>-13.7</c:v>
                </c:pt>
                <c:pt idx="1061">
                  <c:v>-13.2</c:v>
                </c:pt>
                <c:pt idx="1062">
                  <c:v>-13.2</c:v>
                </c:pt>
                <c:pt idx="1063">
                  <c:v>-13.3</c:v>
                </c:pt>
                <c:pt idx="1064">
                  <c:v>-13</c:v>
                </c:pt>
                <c:pt idx="1065">
                  <c:v>-13.1</c:v>
                </c:pt>
                <c:pt idx="1066">
                  <c:v>-12.8</c:v>
                </c:pt>
                <c:pt idx="1067">
                  <c:v>-12.7</c:v>
                </c:pt>
                <c:pt idx="1068">
                  <c:v>-12.4</c:v>
                </c:pt>
                <c:pt idx="1069">
                  <c:v>-12.1</c:v>
                </c:pt>
                <c:pt idx="1070">
                  <c:v>-12.4</c:v>
                </c:pt>
                <c:pt idx="1071">
                  <c:v>-11.8</c:v>
                </c:pt>
                <c:pt idx="1072">
                  <c:v>-12</c:v>
                </c:pt>
                <c:pt idx="1073">
                  <c:v>-11.5</c:v>
                </c:pt>
                <c:pt idx="1074">
                  <c:v>-11.5</c:v>
                </c:pt>
                <c:pt idx="1075">
                  <c:v>-11.4</c:v>
                </c:pt>
                <c:pt idx="1076">
                  <c:v>-11.2</c:v>
                </c:pt>
                <c:pt idx="1077">
                  <c:v>-11.1</c:v>
                </c:pt>
                <c:pt idx="1078">
                  <c:v>-10.8</c:v>
                </c:pt>
                <c:pt idx="1079">
                  <c:v>-10.8</c:v>
                </c:pt>
                <c:pt idx="1080">
                  <c:v>-10.4</c:v>
                </c:pt>
                <c:pt idx="1081">
                  <c:v>-10.6</c:v>
                </c:pt>
                <c:pt idx="1082">
                  <c:v>-10.1</c:v>
                </c:pt>
                <c:pt idx="1083">
                  <c:v>-10.3</c:v>
                </c:pt>
                <c:pt idx="1084">
                  <c:v>-9.7000000000000011</c:v>
                </c:pt>
                <c:pt idx="1085">
                  <c:v>-9.8000000000000007</c:v>
                </c:pt>
                <c:pt idx="1086">
                  <c:v>-9.5</c:v>
                </c:pt>
                <c:pt idx="1087">
                  <c:v>-9.4</c:v>
                </c:pt>
                <c:pt idx="1088">
                  <c:v>-9.5</c:v>
                </c:pt>
                <c:pt idx="1089">
                  <c:v>-9</c:v>
                </c:pt>
                <c:pt idx="1090">
                  <c:v>-9.2000000000000011</c:v>
                </c:pt>
                <c:pt idx="1091">
                  <c:v>-8.6</c:v>
                </c:pt>
                <c:pt idx="1092">
                  <c:v>-8.6</c:v>
                </c:pt>
                <c:pt idx="1093">
                  <c:v>-8.2000000000000011</c:v>
                </c:pt>
                <c:pt idx="1094">
                  <c:v>-8</c:v>
                </c:pt>
                <c:pt idx="1095">
                  <c:v>-8</c:v>
                </c:pt>
                <c:pt idx="1096">
                  <c:v>-7.4</c:v>
                </c:pt>
                <c:pt idx="1097">
                  <c:v>-7.7</c:v>
                </c:pt>
                <c:pt idx="1098">
                  <c:v>-7.2</c:v>
                </c:pt>
                <c:pt idx="1099">
                  <c:v>-7.5</c:v>
                </c:pt>
                <c:pt idx="1100">
                  <c:v>-7.2</c:v>
                </c:pt>
                <c:pt idx="1101">
                  <c:v>-7.2</c:v>
                </c:pt>
                <c:pt idx="1102">
                  <c:v>-7.2</c:v>
                </c:pt>
                <c:pt idx="1103">
                  <c:v>-6.8</c:v>
                </c:pt>
                <c:pt idx="1104">
                  <c:v>-7.3</c:v>
                </c:pt>
                <c:pt idx="1105">
                  <c:v>-6.9</c:v>
                </c:pt>
                <c:pt idx="1106">
                  <c:v>-7.3</c:v>
                </c:pt>
                <c:pt idx="1107">
                  <c:v>-6.7</c:v>
                </c:pt>
                <c:pt idx="1108">
                  <c:v>-7.1</c:v>
                </c:pt>
                <c:pt idx="1109">
                  <c:v>-7.1</c:v>
                </c:pt>
                <c:pt idx="1110">
                  <c:v>-6.9</c:v>
                </c:pt>
                <c:pt idx="1111">
                  <c:v>-7.2</c:v>
                </c:pt>
                <c:pt idx="1112">
                  <c:v>-6.9</c:v>
                </c:pt>
                <c:pt idx="1113">
                  <c:v>-6.9</c:v>
                </c:pt>
                <c:pt idx="1114">
                  <c:v>-6.9</c:v>
                </c:pt>
                <c:pt idx="1115">
                  <c:v>-6.9</c:v>
                </c:pt>
                <c:pt idx="1116">
                  <c:v>-6.9</c:v>
                </c:pt>
                <c:pt idx="1117">
                  <c:v>-6.9</c:v>
                </c:pt>
                <c:pt idx="1118">
                  <c:v>-6.9</c:v>
                </c:pt>
                <c:pt idx="1119">
                  <c:v>-6.4</c:v>
                </c:pt>
                <c:pt idx="1120">
                  <c:v>-6.9</c:v>
                </c:pt>
                <c:pt idx="1121">
                  <c:v>-6.4</c:v>
                </c:pt>
                <c:pt idx="1122">
                  <c:v>-7</c:v>
                </c:pt>
                <c:pt idx="1123">
                  <c:v>-6.4</c:v>
                </c:pt>
                <c:pt idx="1124">
                  <c:v>-6.6</c:v>
                </c:pt>
                <c:pt idx="1125">
                  <c:v>-6.6</c:v>
                </c:pt>
                <c:pt idx="1126">
                  <c:v>-6.4</c:v>
                </c:pt>
                <c:pt idx="1127">
                  <c:v>-6.7</c:v>
                </c:pt>
                <c:pt idx="1128">
                  <c:v>-6.1</c:v>
                </c:pt>
                <c:pt idx="1129">
                  <c:v>-6.8</c:v>
                </c:pt>
                <c:pt idx="1130">
                  <c:v>-6.2</c:v>
                </c:pt>
                <c:pt idx="1131">
                  <c:v>-6.5</c:v>
                </c:pt>
                <c:pt idx="1132">
                  <c:v>-6.3</c:v>
                </c:pt>
                <c:pt idx="1133">
                  <c:v>-6.5</c:v>
                </c:pt>
                <c:pt idx="1134">
                  <c:v>-6.3</c:v>
                </c:pt>
                <c:pt idx="1135">
                  <c:v>-6.4</c:v>
                </c:pt>
                <c:pt idx="1136">
                  <c:v>-6.3</c:v>
                </c:pt>
                <c:pt idx="1137">
                  <c:v>-6.3</c:v>
                </c:pt>
                <c:pt idx="1138">
                  <c:v>-6.4</c:v>
                </c:pt>
                <c:pt idx="1139">
                  <c:v>-6.1</c:v>
                </c:pt>
                <c:pt idx="1140">
                  <c:v>-6.4</c:v>
                </c:pt>
                <c:pt idx="1141">
                  <c:v>-6.3</c:v>
                </c:pt>
                <c:pt idx="1142">
                  <c:v>-5.8</c:v>
                </c:pt>
                <c:pt idx="1143">
                  <c:v>-6.3</c:v>
                </c:pt>
                <c:pt idx="1144">
                  <c:v>-6.1</c:v>
                </c:pt>
                <c:pt idx="1145">
                  <c:v>-6</c:v>
                </c:pt>
                <c:pt idx="1146">
                  <c:v>-6.2</c:v>
                </c:pt>
                <c:pt idx="1147">
                  <c:v>-6</c:v>
                </c:pt>
                <c:pt idx="1148">
                  <c:v>-6</c:v>
                </c:pt>
                <c:pt idx="1149">
                  <c:v>-6.2</c:v>
                </c:pt>
                <c:pt idx="1150">
                  <c:v>-5.9</c:v>
                </c:pt>
                <c:pt idx="1151">
                  <c:v>-5.9</c:v>
                </c:pt>
                <c:pt idx="1152">
                  <c:v>-6.1</c:v>
                </c:pt>
                <c:pt idx="1153">
                  <c:v>-5.8</c:v>
                </c:pt>
                <c:pt idx="1154">
                  <c:v>-6.1</c:v>
                </c:pt>
                <c:pt idx="1155">
                  <c:v>-5.7</c:v>
                </c:pt>
                <c:pt idx="1156">
                  <c:v>-6</c:v>
                </c:pt>
                <c:pt idx="1157">
                  <c:v>-5.7</c:v>
                </c:pt>
                <c:pt idx="1158">
                  <c:v>-5.9</c:v>
                </c:pt>
                <c:pt idx="1159">
                  <c:v>-6</c:v>
                </c:pt>
                <c:pt idx="1160">
                  <c:v>-5.7</c:v>
                </c:pt>
                <c:pt idx="1161">
                  <c:v>-5.8</c:v>
                </c:pt>
                <c:pt idx="1162">
                  <c:v>-6</c:v>
                </c:pt>
                <c:pt idx="1163">
                  <c:v>-5.5</c:v>
                </c:pt>
                <c:pt idx="1164">
                  <c:v>-5.9</c:v>
                </c:pt>
                <c:pt idx="1165">
                  <c:v>-5.6</c:v>
                </c:pt>
                <c:pt idx="1166">
                  <c:v>-5.7</c:v>
                </c:pt>
                <c:pt idx="1167">
                  <c:v>-5.9</c:v>
                </c:pt>
                <c:pt idx="1168">
                  <c:v>-5.7</c:v>
                </c:pt>
                <c:pt idx="1169">
                  <c:v>-5.9</c:v>
                </c:pt>
                <c:pt idx="1170">
                  <c:v>-5.5</c:v>
                </c:pt>
                <c:pt idx="1171">
                  <c:v>-5.8</c:v>
                </c:pt>
                <c:pt idx="1172">
                  <c:v>-5.6</c:v>
                </c:pt>
                <c:pt idx="1173">
                  <c:v>-5.7</c:v>
                </c:pt>
                <c:pt idx="1174">
                  <c:v>-5.8</c:v>
                </c:pt>
                <c:pt idx="1175">
                  <c:v>-5.5</c:v>
                </c:pt>
                <c:pt idx="1176">
                  <c:v>-5.8</c:v>
                </c:pt>
                <c:pt idx="1177">
                  <c:v>-5.5</c:v>
                </c:pt>
                <c:pt idx="1178">
                  <c:v>-5.6</c:v>
                </c:pt>
                <c:pt idx="1179">
                  <c:v>-5.5</c:v>
                </c:pt>
                <c:pt idx="1180">
                  <c:v>-5.7</c:v>
                </c:pt>
                <c:pt idx="1181">
                  <c:v>-5.6</c:v>
                </c:pt>
                <c:pt idx="1182">
                  <c:v>-5.5</c:v>
                </c:pt>
                <c:pt idx="1183">
                  <c:v>-5.6</c:v>
                </c:pt>
                <c:pt idx="1184">
                  <c:v>-5.3</c:v>
                </c:pt>
                <c:pt idx="1185">
                  <c:v>-5.7</c:v>
                </c:pt>
                <c:pt idx="1186">
                  <c:v>-5.3</c:v>
                </c:pt>
                <c:pt idx="1187">
                  <c:v>-5.7</c:v>
                </c:pt>
                <c:pt idx="1188">
                  <c:v>-5.3</c:v>
                </c:pt>
                <c:pt idx="1189">
                  <c:v>-5.3</c:v>
                </c:pt>
                <c:pt idx="1190">
                  <c:v>-5.7</c:v>
                </c:pt>
                <c:pt idx="1191">
                  <c:v>-5.3</c:v>
                </c:pt>
                <c:pt idx="1192">
                  <c:v>-5.6</c:v>
                </c:pt>
                <c:pt idx="1193">
                  <c:v>-5.6</c:v>
                </c:pt>
                <c:pt idx="1194">
                  <c:v>-5.4</c:v>
                </c:pt>
                <c:pt idx="1195">
                  <c:v>-5.7</c:v>
                </c:pt>
                <c:pt idx="1196">
                  <c:v>-5.4</c:v>
                </c:pt>
                <c:pt idx="1197">
                  <c:v>-5.3</c:v>
                </c:pt>
                <c:pt idx="1198">
                  <c:v>-5.5</c:v>
                </c:pt>
                <c:pt idx="1199">
                  <c:v>-5.5</c:v>
                </c:pt>
                <c:pt idx="1200">
                  <c:v>-5.6</c:v>
                </c:pt>
                <c:pt idx="1201">
                  <c:v>-5.0999999999999996</c:v>
                </c:pt>
                <c:pt idx="1202">
                  <c:v>-5.6</c:v>
                </c:pt>
                <c:pt idx="1203">
                  <c:v>-5.3</c:v>
                </c:pt>
                <c:pt idx="1204">
                  <c:v>-5.4</c:v>
                </c:pt>
                <c:pt idx="1205">
                  <c:v>-5.6</c:v>
                </c:pt>
                <c:pt idx="1206">
                  <c:v>-5.3</c:v>
                </c:pt>
                <c:pt idx="1207">
                  <c:v>-5.3</c:v>
                </c:pt>
                <c:pt idx="1208">
                  <c:v>-5.5</c:v>
                </c:pt>
                <c:pt idx="1209">
                  <c:v>-5.2</c:v>
                </c:pt>
                <c:pt idx="1210">
                  <c:v>-5.3</c:v>
                </c:pt>
                <c:pt idx="1211">
                  <c:v>-5.4</c:v>
                </c:pt>
                <c:pt idx="1212">
                  <c:v>-5.3</c:v>
                </c:pt>
                <c:pt idx="1213">
                  <c:v>-5.4</c:v>
                </c:pt>
                <c:pt idx="1214">
                  <c:v>-5.4</c:v>
                </c:pt>
                <c:pt idx="1215">
                  <c:v>-5.0999999999999996</c:v>
                </c:pt>
                <c:pt idx="1216">
                  <c:v>-5.4</c:v>
                </c:pt>
                <c:pt idx="1217">
                  <c:v>-5.2</c:v>
                </c:pt>
                <c:pt idx="1218">
                  <c:v>-5.4</c:v>
                </c:pt>
                <c:pt idx="1219">
                  <c:v>-5</c:v>
                </c:pt>
                <c:pt idx="1220">
                  <c:v>-5.2</c:v>
                </c:pt>
                <c:pt idx="1221">
                  <c:v>-5.4</c:v>
                </c:pt>
                <c:pt idx="1222">
                  <c:v>-5.2</c:v>
                </c:pt>
                <c:pt idx="1223">
                  <c:v>-5.4</c:v>
                </c:pt>
                <c:pt idx="1224">
                  <c:v>-5</c:v>
                </c:pt>
                <c:pt idx="1225">
                  <c:v>-5.3</c:v>
                </c:pt>
                <c:pt idx="1226">
                  <c:v>-5.2</c:v>
                </c:pt>
                <c:pt idx="1227">
                  <c:v>-5.2</c:v>
                </c:pt>
                <c:pt idx="1228">
                  <c:v>-5.4</c:v>
                </c:pt>
                <c:pt idx="1229">
                  <c:v>-5.0999999999999996</c:v>
                </c:pt>
                <c:pt idx="1230">
                  <c:v>-5.3</c:v>
                </c:pt>
                <c:pt idx="1231">
                  <c:v>-5.3</c:v>
                </c:pt>
                <c:pt idx="1232">
                  <c:v>-4.9000000000000004</c:v>
                </c:pt>
                <c:pt idx="1233">
                  <c:v>-5.4</c:v>
                </c:pt>
                <c:pt idx="1234">
                  <c:v>-5</c:v>
                </c:pt>
                <c:pt idx="1235">
                  <c:v>-5.0999999999999996</c:v>
                </c:pt>
                <c:pt idx="1236">
                  <c:v>-5.2</c:v>
                </c:pt>
                <c:pt idx="1237">
                  <c:v>-5.2</c:v>
                </c:pt>
                <c:pt idx="1238">
                  <c:v>-5.0999999999999996</c:v>
                </c:pt>
                <c:pt idx="1239">
                  <c:v>-5.2</c:v>
                </c:pt>
                <c:pt idx="1240">
                  <c:v>-5.2</c:v>
                </c:pt>
                <c:pt idx="1241">
                  <c:v>-5.0999999999999996</c:v>
                </c:pt>
                <c:pt idx="1242">
                  <c:v>-5.2</c:v>
                </c:pt>
                <c:pt idx="1243">
                  <c:v>-5.0999999999999996</c:v>
                </c:pt>
                <c:pt idx="1244">
                  <c:v>-5.2</c:v>
                </c:pt>
                <c:pt idx="1245">
                  <c:v>-5.3</c:v>
                </c:pt>
                <c:pt idx="1246">
                  <c:v>-5.0999999999999996</c:v>
                </c:pt>
                <c:pt idx="1247">
                  <c:v>-5.2</c:v>
                </c:pt>
                <c:pt idx="1248">
                  <c:v>-4.9000000000000004</c:v>
                </c:pt>
                <c:pt idx="1249">
                  <c:v>-4.7</c:v>
                </c:pt>
                <c:pt idx="1250">
                  <c:v>-5.2</c:v>
                </c:pt>
                <c:pt idx="1251">
                  <c:v>-4.8</c:v>
                </c:pt>
                <c:pt idx="1252">
                  <c:v>-5.2</c:v>
                </c:pt>
                <c:pt idx="1253">
                  <c:v>-4.7</c:v>
                </c:pt>
                <c:pt idx="1254">
                  <c:v>-5.2</c:v>
                </c:pt>
                <c:pt idx="1255">
                  <c:v>-4.8</c:v>
                </c:pt>
                <c:pt idx="1256">
                  <c:v>-5.2</c:v>
                </c:pt>
                <c:pt idx="1257">
                  <c:v>-4.8</c:v>
                </c:pt>
                <c:pt idx="1258">
                  <c:v>-5</c:v>
                </c:pt>
                <c:pt idx="1259">
                  <c:v>-5.0999999999999996</c:v>
                </c:pt>
                <c:pt idx="1260">
                  <c:v>-4.5999999999999996</c:v>
                </c:pt>
                <c:pt idx="1261">
                  <c:v>-5.2</c:v>
                </c:pt>
                <c:pt idx="1262">
                  <c:v>-4.8</c:v>
                </c:pt>
                <c:pt idx="1263">
                  <c:v>-5.0999999999999996</c:v>
                </c:pt>
                <c:pt idx="1264">
                  <c:v>-4.9000000000000004</c:v>
                </c:pt>
                <c:pt idx="1265">
                  <c:v>-4.9000000000000004</c:v>
                </c:pt>
                <c:pt idx="1266">
                  <c:v>-4.9000000000000004</c:v>
                </c:pt>
                <c:pt idx="1267">
                  <c:v>-5</c:v>
                </c:pt>
                <c:pt idx="1268">
                  <c:v>-5</c:v>
                </c:pt>
                <c:pt idx="1269">
                  <c:v>-5</c:v>
                </c:pt>
                <c:pt idx="1270">
                  <c:v>-5</c:v>
                </c:pt>
                <c:pt idx="1271">
                  <c:v>-4.9000000000000004</c:v>
                </c:pt>
                <c:pt idx="1272">
                  <c:v>-4.9000000000000004</c:v>
                </c:pt>
                <c:pt idx="1273">
                  <c:v>-5.0999999999999996</c:v>
                </c:pt>
                <c:pt idx="1274">
                  <c:v>-4.7</c:v>
                </c:pt>
                <c:pt idx="1275">
                  <c:v>-5</c:v>
                </c:pt>
                <c:pt idx="1276">
                  <c:v>-5.0999999999999996</c:v>
                </c:pt>
                <c:pt idx="1277">
                  <c:v>-4.7</c:v>
                </c:pt>
                <c:pt idx="1278">
                  <c:v>-4.9000000000000004</c:v>
                </c:pt>
                <c:pt idx="1279">
                  <c:v>-4.9000000000000004</c:v>
                </c:pt>
                <c:pt idx="1280">
                  <c:v>-4.5</c:v>
                </c:pt>
                <c:pt idx="1281">
                  <c:v>-5.0999999999999996</c:v>
                </c:pt>
                <c:pt idx="1282">
                  <c:v>-4.7</c:v>
                </c:pt>
                <c:pt idx="1283">
                  <c:v>-4.9000000000000004</c:v>
                </c:pt>
                <c:pt idx="1284">
                  <c:v>-5</c:v>
                </c:pt>
                <c:pt idx="1285">
                  <c:v>-4.7</c:v>
                </c:pt>
                <c:pt idx="1286">
                  <c:v>-4.8</c:v>
                </c:pt>
                <c:pt idx="1287">
                  <c:v>-5</c:v>
                </c:pt>
                <c:pt idx="1288">
                  <c:v>-4.5</c:v>
                </c:pt>
                <c:pt idx="1289">
                  <c:v>-5</c:v>
                </c:pt>
                <c:pt idx="1290">
                  <c:v>-4.7</c:v>
                </c:pt>
                <c:pt idx="1291">
                  <c:v>-4.5999999999999996</c:v>
                </c:pt>
                <c:pt idx="1292">
                  <c:v>-4.9000000000000004</c:v>
                </c:pt>
                <c:pt idx="1293">
                  <c:v>-4.5999999999999996</c:v>
                </c:pt>
                <c:pt idx="1294">
                  <c:v>-4.9000000000000004</c:v>
                </c:pt>
                <c:pt idx="1295">
                  <c:v>-4.5999999999999996</c:v>
                </c:pt>
                <c:pt idx="1296">
                  <c:v>-4.7</c:v>
                </c:pt>
                <c:pt idx="1297">
                  <c:v>-4.8</c:v>
                </c:pt>
                <c:pt idx="1298">
                  <c:v>-4.5999999999999996</c:v>
                </c:pt>
                <c:pt idx="1299">
                  <c:v>-4.9000000000000004</c:v>
                </c:pt>
                <c:pt idx="1300">
                  <c:v>-4.5</c:v>
                </c:pt>
                <c:pt idx="1301">
                  <c:v>-4.9000000000000004</c:v>
                </c:pt>
                <c:pt idx="1302">
                  <c:v>-4.7</c:v>
                </c:pt>
                <c:pt idx="1303">
                  <c:v>-4.8</c:v>
                </c:pt>
                <c:pt idx="1304">
                  <c:v>-4.7</c:v>
                </c:pt>
                <c:pt idx="1305">
                  <c:v>-4.5999999999999996</c:v>
                </c:pt>
                <c:pt idx="1306">
                  <c:v>-4.9000000000000004</c:v>
                </c:pt>
                <c:pt idx="1307">
                  <c:v>-4.5</c:v>
                </c:pt>
                <c:pt idx="1308">
                  <c:v>-4.5</c:v>
                </c:pt>
                <c:pt idx="1309">
                  <c:v>-4.8</c:v>
                </c:pt>
                <c:pt idx="1310">
                  <c:v>-4.5</c:v>
                </c:pt>
                <c:pt idx="1311">
                  <c:v>-4.7</c:v>
                </c:pt>
                <c:pt idx="1312">
                  <c:v>-4.5</c:v>
                </c:pt>
                <c:pt idx="1313">
                  <c:v>-4.7</c:v>
                </c:pt>
                <c:pt idx="1314">
                  <c:v>-4.7</c:v>
                </c:pt>
                <c:pt idx="1315">
                  <c:v>-4.4000000000000004</c:v>
                </c:pt>
                <c:pt idx="1316">
                  <c:v>-4.7</c:v>
                </c:pt>
                <c:pt idx="1317">
                  <c:v>-4.7</c:v>
                </c:pt>
                <c:pt idx="1318">
                  <c:v>-4.5</c:v>
                </c:pt>
                <c:pt idx="1319">
                  <c:v>-4.7</c:v>
                </c:pt>
                <c:pt idx="1320">
                  <c:v>-4.3</c:v>
                </c:pt>
                <c:pt idx="1321">
                  <c:v>-4.5</c:v>
                </c:pt>
                <c:pt idx="1322">
                  <c:v>-4.5</c:v>
                </c:pt>
                <c:pt idx="1323">
                  <c:v>-4.5</c:v>
                </c:pt>
                <c:pt idx="1324">
                  <c:v>-4.7</c:v>
                </c:pt>
                <c:pt idx="1325">
                  <c:v>-4.4000000000000004</c:v>
                </c:pt>
                <c:pt idx="1326">
                  <c:v>-4.3</c:v>
                </c:pt>
                <c:pt idx="1327">
                  <c:v>-4.5</c:v>
                </c:pt>
                <c:pt idx="1328">
                  <c:v>-4.4000000000000004</c:v>
                </c:pt>
                <c:pt idx="1329">
                  <c:v>-4.4000000000000004</c:v>
                </c:pt>
                <c:pt idx="1330">
                  <c:v>-4.5999999999999996</c:v>
                </c:pt>
                <c:pt idx="1331">
                  <c:v>-4.2</c:v>
                </c:pt>
                <c:pt idx="1332">
                  <c:v>-4.5999999999999996</c:v>
                </c:pt>
                <c:pt idx="1333">
                  <c:v>-4.5999999999999996</c:v>
                </c:pt>
                <c:pt idx="1334">
                  <c:v>-4.3</c:v>
                </c:pt>
                <c:pt idx="1335">
                  <c:v>-4.5999999999999996</c:v>
                </c:pt>
                <c:pt idx="1336">
                  <c:v>-4.4000000000000004</c:v>
                </c:pt>
                <c:pt idx="1337">
                  <c:v>-4.3</c:v>
                </c:pt>
                <c:pt idx="1338">
                  <c:v>-4.7</c:v>
                </c:pt>
                <c:pt idx="1339">
                  <c:v>-4.4000000000000004</c:v>
                </c:pt>
                <c:pt idx="1340">
                  <c:v>-4.5999999999999996</c:v>
                </c:pt>
                <c:pt idx="1341">
                  <c:v>-4.4000000000000004</c:v>
                </c:pt>
                <c:pt idx="1342">
                  <c:v>-4.5</c:v>
                </c:pt>
                <c:pt idx="1343">
                  <c:v>-4.5999999999999996</c:v>
                </c:pt>
                <c:pt idx="1344">
                  <c:v>-4.4000000000000004</c:v>
                </c:pt>
                <c:pt idx="1345">
                  <c:v>-4.5</c:v>
                </c:pt>
                <c:pt idx="1346">
                  <c:v>-4.3</c:v>
                </c:pt>
                <c:pt idx="1347">
                  <c:v>-4.5999999999999996</c:v>
                </c:pt>
                <c:pt idx="1348">
                  <c:v>-4.5</c:v>
                </c:pt>
                <c:pt idx="1349">
                  <c:v>-4.2</c:v>
                </c:pt>
                <c:pt idx="1350">
                  <c:v>-4.7</c:v>
                </c:pt>
                <c:pt idx="1351">
                  <c:v>-4.3</c:v>
                </c:pt>
                <c:pt idx="1352">
                  <c:v>-4.5</c:v>
                </c:pt>
                <c:pt idx="1353">
                  <c:v>-4.2</c:v>
                </c:pt>
                <c:pt idx="1354">
                  <c:v>-4.0999999999999996</c:v>
                </c:pt>
                <c:pt idx="1355">
                  <c:v>-4.5</c:v>
                </c:pt>
                <c:pt idx="1356">
                  <c:v>-4.2</c:v>
                </c:pt>
                <c:pt idx="1357">
                  <c:v>-4.5999999999999996</c:v>
                </c:pt>
                <c:pt idx="1358">
                  <c:v>-4.0999999999999996</c:v>
                </c:pt>
                <c:pt idx="1359">
                  <c:v>-4.5</c:v>
                </c:pt>
                <c:pt idx="1360">
                  <c:v>-4.5</c:v>
                </c:pt>
                <c:pt idx="1361">
                  <c:v>-4.2</c:v>
                </c:pt>
                <c:pt idx="1362">
                  <c:v>-4.5</c:v>
                </c:pt>
                <c:pt idx="1363">
                  <c:v>-4.3</c:v>
                </c:pt>
                <c:pt idx="1364">
                  <c:v>-4.0999999999999996</c:v>
                </c:pt>
                <c:pt idx="1365">
                  <c:v>-4.5999999999999996</c:v>
                </c:pt>
                <c:pt idx="1366">
                  <c:v>-4.3</c:v>
                </c:pt>
                <c:pt idx="1367">
                  <c:v>-4.3</c:v>
                </c:pt>
                <c:pt idx="1368">
                  <c:v>-4.5999999999999996</c:v>
                </c:pt>
                <c:pt idx="1369">
                  <c:v>-4.2</c:v>
                </c:pt>
                <c:pt idx="1370">
                  <c:v>-4.5</c:v>
                </c:pt>
                <c:pt idx="1371">
                  <c:v>-4.2</c:v>
                </c:pt>
                <c:pt idx="1372">
                  <c:v>-4.4000000000000004</c:v>
                </c:pt>
                <c:pt idx="1373">
                  <c:v>-4.3</c:v>
                </c:pt>
                <c:pt idx="1374">
                  <c:v>-4.5</c:v>
                </c:pt>
                <c:pt idx="1375">
                  <c:v>-4.2</c:v>
                </c:pt>
                <c:pt idx="1376">
                  <c:v>-4.4000000000000004</c:v>
                </c:pt>
                <c:pt idx="1377">
                  <c:v>-4.0999999999999996</c:v>
                </c:pt>
                <c:pt idx="1378">
                  <c:v>-4.5</c:v>
                </c:pt>
                <c:pt idx="1379">
                  <c:v>-4.3</c:v>
                </c:pt>
                <c:pt idx="1380">
                  <c:v>-4.4000000000000004</c:v>
                </c:pt>
                <c:pt idx="1381">
                  <c:v>-4.2</c:v>
                </c:pt>
                <c:pt idx="1382">
                  <c:v>-4.4000000000000004</c:v>
                </c:pt>
                <c:pt idx="1383">
                  <c:v>-4.4000000000000004</c:v>
                </c:pt>
                <c:pt idx="1384">
                  <c:v>-4.2</c:v>
                </c:pt>
                <c:pt idx="1385">
                  <c:v>-4.4000000000000004</c:v>
                </c:pt>
                <c:pt idx="1386">
                  <c:v>-4.3</c:v>
                </c:pt>
                <c:pt idx="1387">
                  <c:v>-4.4000000000000004</c:v>
                </c:pt>
                <c:pt idx="1388">
                  <c:v>-4.2</c:v>
                </c:pt>
                <c:pt idx="1389">
                  <c:v>-4</c:v>
                </c:pt>
                <c:pt idx="1390">
                  <c:v>-4.3</c:v>
                </c:pt>
                <c:pt idx="1391">
                  <c:v>-4.0999999999999996</c:v>
                </c:pt>
                <c:pt idx="1392">
                  <c:v>-4.3</c:v>
                </c:pt>
                <c:pt idx="1393">
                  <c:v>-4.4000000000000004</c:v>
                </c:pt>
                <c:pt idx="1394">
                  <c:v>-4.0999999999999996</c:v>
                </c:pt>
                <c:pt idx="1395">
                  <c:v>-4.4000000000000004</c:v>
                </c:pt>
                <c:pt idx="1396">
                  <c:v>-3.7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1-700C-40AA-BA42-4FAA2E104597}"/>
            </c:ext>
          </c:extLst>
        </c:ser>
        <c:ser>
          <c:idx val="3"/>
          <c:order val="2"/>
          <c:tx>
            <c:strRef>
              <c:f>'Process data log'!$E$7</c:f>
              <c:strCache>
                <c:ptCount val="1"/>
                <c:pt idx="0">
                  <c:v>TC3</c:v>
                </c:pt>
              </c:strCache>
              <c:extLst xmlns:c15="http://schemas.microsoft.com/office/drawing/2012/chart"/>
            </c:strRef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'Process data log'!$B$8:$B$2000</c:f>
              <c:numCache>
                <c:formatCode>0.00</c:formatCode>
                <c:ptCount val="1993"/>
                <c:pt idx="0">
                  <c:v>0</c:v>
                </c:pt>
                <c:pt idx="1">
                  <c:v>3.3000000000000002E-2</c:v>
                </c:pt>
                <c:pt idx="2">
                  <c:v>6.7000000000000004E-2</c:v>
                </c:pt>
                <c:pt idx="3">
                  <c:v>0.1</c:v>
                </c:pt>
                <c:pt idx="4">
                  <c:v>0.13300000000000001</c:v>
                </c:pt>
                <c:pt idx="5">
                  <c:v>0.16700000000000001</c:v>
                </c:pt>
                <c:pt idx="6">
                  <c:v>0.2</c:v>
                </c:pt>
                <c:pt idx="7">
                  <c:v>0.23300000000000001</c:v>
                </c:pt>
                <c:pt idx="8">
                  <c:v>0.26700000000000002</c:v>
                </c:pt>
                <c:pt idx="9">
                  <c:v>0.30000000000000004</c:v>
                </c:pt>
                <c:pt idx="10">
                  <c:v>0.33300000000000007</c:v>
                </c:pt>
                <c:pt idx="11">
                  <c:v>0.3670000000000001</c:v>
                </c:pt>
                <c:pt idx="12">
                  <c:v>0.4</c:v>
                </c:pt>
                <c:pt idx="13">
                  <c:v>0.43300000000000005</c:v>
                </c:pt>
                <c:pt idx="14">
                  <c:v>0.46700000000000008</c:v>
                </c:pt>
                <c:pt idx="15">
                  <c:v>0.5</c:v>
                </c:pt>
                <c:pt idx="16">
                  <c:v>0.53300000000000003</c:v>
                </c:pt>
                <c:pt idx="17">
                  <c:v>0.56699999999999995</c:v>
                </c:pt>
                <c:pt idx="18">
                  <c:v>0.60000000000000009</c:v>
                </c:pt>
                <c:pt idx="19">
                  <c:v>0.63300000000000012</c:v>
                </c:pt>
                <c:pt idx="20">
                  <c:v>0.66700000000000015</c:v>
                </c:pt>
                <c:pt idx="21">
                  <c:v>0.70000000000000007</c:v>
                </c:pt>
                <c:pt idx="22">
                  <c:v>0.7330000000000001</c:v>
                </c:pt>
                <c:pt idx="23">
                  <c:v>0.76700000000000013</c:v>
                </c:pt>
                <c:pt idx="24">
                  <c:v>0.8</c:v>
                </c:pt>
                <c:pt idx="25">
                  <c:v>0.83300000000000007</c:v>
                </c:pt>
                <c:pt idx="26">
                  <c:v>0.8670000000000001</c:v>
                </c:pt>
                <c:pt idx="27">
                  <c:v>0.9</c:v>
                </c:pt>
                <c:pt idx="28">
                  <c:v>0.93300000000000005</c:v>
                </c:pt>
                <c:pt idx="29">
                  <c:v>0.96700000000000008</c:v>
                </c:pt>
                <c:pt idx="30">
                  <c:v>1</c:v>
                </c:pt>
                <c:pt idx="31">
                  <c:v>1.0329999999999997</c:v>
                </c:pt>
                <c:pt idx="32">
                  <c:v>1.0669999999999997</c:v>
                </c:pt>
                <c:pt idx="33">
                  <c:v>1.1000000000000001</c:v>
                </c:pt>
                <c:pt idx="34">
                  <c:v>1.133</c:v>
                </c:pt>
                <c:pt idx="35">
                  <c:v>1.167</c:v>
                </c:pt>
                <c:pt idx="36">
                  <c:v>1.2</c:v>
                </c:pt>
                <c:pt idx="37">
                  <c:v>1.2329999999999999</c:v>
                </c:pt>
                <c:pt idx="38">
                  <c:v>1.2669999999999997</c:v>
                </c:pt>
                <c:pt idx="39">
                  <c:v>1.3</c:v>
                </c:pt>
                <c:pt idx="40">
                  <c:v>1.333</c:v>
                </c:pt>
                <c:pt idx="41">
                  <c:v>1.367</c:v>
                </c:pt>
                <c:pt idx="42">
                  <c:v>1.4</c:v>
                </c:pt>
                <c:pt idx="43">
                  <c:v>1.4329999999999998</c:v>
                </c:pt>
                <c:pt idx="44">
                  <c:v>1.4669999999999999</c:v>
                </c:pt>
                <c:pt idx="45">
                  <c:v>1.5</c:v>
                </c:pt>
                <c:pt idx="46">
                  <c:v>1.5329999999999997</c:v>
                </c:pt>
                <c:pt idx="47">
                  <c:v>1.5669999999999997</c:v>
                </c:pt>
                <c:pt idx="48">
                  <c:v>1.6</c:v>
                </c:pt>
                <c:pt idx="49">
                  <c:v>1.633</c:v>
                </c:pt>
                <c:pt idx="50">
                  <c:v>1.667</c:v>
                </c:pt>
                <c:pt idx="51">
                  <c:v>1.7</c:v>
                </c:pt>
                <c:pt idx="52">
                  <c:v>1.7329999999999999</c:v>
                </c:pt>
                <c:pt idx="53">
                  <c:v>1.7669999999999997</c:v>
                </c:pt>
                <c:pt idx="54">
                  <c:v>1.8</c:v>
                </c:pt>
                <c:pt idx="55">
                  <c:v>1.833</c:v>
                </c:pt>
                <c:pt idx="56">
                  <c:v>1.867</c:v>
                </c:pt>
                <c:pt idx="57">
                  <c:v>1.9000000000000001</c:v>
                </c:pt>
                <c:pt idx="58">
                  <c:v>1.9330000000000001</c:v>
                </c:pt>
                <c:pt idx="59">
                  <c:v>1.9670000000000001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2.1</c:v>
                </c:pt>
                <c:pt idx="64">
                  <c:v>2.133</c:v>
                </c:pt>
                <c:pt idx="65">
                  <c:v>2.1669999999999998</c:v>
                </c:pt>
                <c:pt idx="66">
                  <c:v>2.2000000000000002</c:v>
                </c:pt>
                <c:pt idx="67">
                  <c:v>2.2330000000000001</c:v>
                </c:pt>
                <c:pt idx="68">
                  <c:v>2.2669999999999999</c:v>
                </c:pt>
                <c:pt idx="69">
                  <c:v>2.2999999999999998</c:v>
                </c:pt>
                <c:pt idx="70">
                  <c:v>2.3329999999999997</c:v>
                </c:pt>
                <c:pt idx="71">
                  <c:v>2.367</c:v>
                </c:pt>
                <c:pt idx="72">
                  <c:v>2.4</c:v>
                </c:pt>
                <c:pt idx="73">
                  <c:v>2.4329999999999994</c:v>
                </c:pt>
                <c:pt idx="74">
                  <c:v>2.4670000000000001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2.6</c:v>
                </c:pt>
                <c:pt idx="79">
                  <c:v>2.633</c:v>
                </c:pt>
                <c:pt idx="80">
                  <c:v>2.6669999999999998</c:v>
                </c:pt>
                <c:pt idx="81">
                  <c:v>2.7</c:v>
                </c:pt>
                <c:pt idx="82">
                  <c:v>2.7330000000000001</c:v>
                </c:pt>
                <c:pt idx="83">
                  <c:v>2.7669999999999999</c:v>
                </c:pt>
                <c:pt idx="84">
                  <c:v>2.8</c:v>
                </c:pt>
                <c:pt idx="85">
                  <c:v>2.8329999999999997</c:v>
                </c:pt>
                <c:pt idx="86">
                  <c:v>2.867</c:v>
                </c:pt>
                <c:pt idx="87">
                  <c:v>2.9</c:v>
                </c:pt>
                <c:pt idx="88">
                  <c:v>2.9329999999999994</c:v>
                </c:pt>
                <c:pt idx="89">
                  <c:v>2.9670000000000001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3.1</c:v>
                </c:pt>
                <c:pt idx="94">
                  <c:v>3.133</c:v>
                </c:pt>
                <c:pt idx="95">
                  <c:v>3.1669999999999998</c:v>
                </c:pt>
                <c:pt idx="96">
                  <c:v>3.2</c:v>
                </c:pt>
                <c:pt idx="97">
                  <c:v>3.2330000000000001</c:v>
                </c:pt>
                <c:pt idx="98">
                  <c:v>3.2669999999999999</c:v>
                </c:pt>
                <c:pt idx="99">
                  <c:v>3.3</c:v>
                </c:pt>
                <c:pt idx="100">
                  <c:v>3.3329999999999997</c:v>
                </c:pt>
                <c:pt idx="101">
                  <c:v>3.367</c:v>
                </c:pt>
                <c:pt idx="102">
                  <c:v>3.4</c:v>
                </c:pt>
                <c:pt idx="103">
                  <c:v>3.4329999999999994</c:v>
                </c:pt>
                <c:pt idx="104">
                  <c:v>3.4670000000000001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3.6</c:v>
                </c:pt>
                <c:pt idx="109">
                  <c:v>3.633</c:v>
                </c:pt>
                <c:pt idx="110">
                  <c:v>3.6669999999999998</c:v>
                </c:pt>
                <c:pt idx="111">
                  <c:v>3.7</c:v>
                </c:pt>
                <c:pt idx="112">
                  <c:v>3.7330000000000001</c:v>
                </c:pt>
                <c:pt idx="113">
                  <c:v>3.7669999999999999</c:v>
                </c:pt>
                <c:pt idx="114">
                  <c:v>3.8</c:v>
                </c:pt>
                <c:pt idx="115">
                  <c:v>3.8329999999999997</c:v>
                </c:pt>
                <c:pt idx="116">
                  <c:v>3.867</c:v>
                </c:pt>
                <c:pt idx="117">
                  <c:v>3.9</c:v>
                </c:pt>
                <c:pt idx="118">
                  <c:v>3.9329999999999994</c:v>
                </c:pt>
                <c:pt idx="119">
                  <c:v>3.9670000000000001</c:v>
                </c:pt>
                <c:pt idx="120">
                  <c:v>4</c:v>
                </c:pt>
                <c:pt idx="121">
                  <c:v>4.0330000000000004</c:v>
                </c:pt>
                <c:pt idx="122">
                  <c:v>4.0669999999999993</c:v>
                </c:pt>
                <c:pt idx="123">
                  <c:v>4.0999999999999996</c:v>
                </c:pt>
                <c:pt idx="124">
                  <c:v>4.133</c:v>
                </c:pt>
                <c:pt idx="125">
                  <c:v>4.1669999999999989</c:v>
                </c:pt>
                <c:pt idx="126">
                  <c:v>4.2</c:v>
                </c:pt>
                <c:pt idx="127">
                  <c:v>4.2329999999999997</c:v>
                </c:pt>
                <c:pt idx="128">
                  <c:v>4.2669999999999995</c:v>
                </c:pt>
                <c:pt idx="129">
                  <c:v>4.3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4.4329999999999998</c:v>
                </c:pt>
                <c:pt idx="134">
                  <c:v>4.4669999999999996</c:v>
                </c:pt>
                <c:pt idx="135">
                  <c:v>4.5</c:v>
                </c:pt>
                <c:pt idx="136">
                  <c:v>4.5330000000000004</c:v>
                </c:pt>
                <c:pt idx="137">
                  <c:v>4.5669999999999993</c:v>
                </c:pt>
                <c:pt idx="138">
                  <c:v>4.5999999999999996</c:v>
                </c:pt>
                <c:pt idx="139">
                  <c:v>4.633</c:v>
                </c:pt>
                <c:pt idx="140">
                  <c:v>4.6669999999999989</c:v>
                </c:pt>
                <c:pt idx="141">
                  <c:v>4.7</c:v>
                </c:pt>
                <c:pt idx="142">
                  <c:v>4.7329999999999997</c:v>
                </c:pt>
                <c:pt idx="143">
                  <c:v>4.7669999999999995</c:v>
                </c:pt>
                <c:pt idx="144">
                  <c:v>4.8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  <c:pt idx="148">
                  <c:v>4.9329999999999998</c:v>
                </c:pt>
                <c:pt idx="149">
                  <c:v>4.9669999999999996</c:v>
                </c:pt>
                <c:pt idx="150">
                  <c:v>5</c:v>
                </c:pt>
                <c:pt idx="151">
                  <c:v>5.0330000000000004</c:v>
                </c:pt>
                <c:pt idx="152">
                  <c:v>5.0669999999999993</c:v>
                </c:pt>
                <c:pt idx="153">
                  <c:v>5.0999999999999996</c:v>
                </c:pt>
                <c:pt idx="154">
                  <c:v>5.133</c:v>
                </c:pt>
                <c:pt idx="155">
                  <c:v>5.1669999999999989</c:v>
                </c:pt>
                <c:pt idx="156">
                  <c:v>5.2</c:v>
                </c:pt>
                <c:pt idx="157">
                  <c:v>5.2329999999999997</c:v>
                </c:pt>
                <c:pt idx="158">
                  <c:v>5.2669999999999995</c:v>
                </c:pt>
                <c:pt idx="159">
                  <c:v>5.3</c:v>
                </c:pt>
                <c:pt idx="160">
                  <c:v>5.3330000000000002</c:v>
                </c:pt>
                <c:pt idx="161">
                  <c:v>5.3669999999999991</c:v>
                </c:pt>
                <c:pt idx="162">
                  <c:v>5.4</c:v>
                </c:pt>
                <c:pt idx="163">
                  <c:v>5.4329999999999998</c:v>
                </c:pt>
                <c:pt idx="164">
                  <c:v>5.4669999999999996</c:v>
                </c:pt>
                <c:pt idx="165">
                  <c:v>5.5</c:v>
                </c:pt>
                <c:pt idx="166">
                  <c:v>5.5330000000000004</c:v>
                </c:pt>
                <c:pt idx="167">
                  <c:v>5.5669999999999993</c:v>
                </c:pt>
                <c:pt idx="168">
                  <c:v>5.6</c:v>
                </c:pt>
                <c:pt idx="169">
                  <c:v>5.633</c:v>
                </c:pt>
                <c:pt idx="170">
                  <c:v>5.6669999999999989</c:v>
                </c:pt>
                <c:pt idx="171">
                  <c:v>5.7</c:v>
                </c:pt>
                <c:pt idx="172">
                  <c:v>5.7329999999999997</c:v>
                </c:pt>
                <c:pt idx="173">
                  <c:v>5.7669999999999995</c:v>
                </c:pt>
                <c:pt idx="174">
                  <c:v>5.8</c:v>
                </c:pt>
                <c:pt idx="175">
                  <c:v>5.8330000000000002</c:v>
                </c:pt>
                <c:pt idx="176">
                  <c:v>5.8669999999999991</c:v>
                </c:pt>
                <c:pt idx="177">
                  <c:v>5.9</c:v>
                </c:pt>
                <c:pt idx="178">
                  <c:v>5.9329999999999998</c:v>
                </c:pt>
                <c:pt idx="179">
                  <c:v>5.9669999999999996</c:v>
                </c:pt>
                <c:pt idx="180">
                  <c:v>6</c:v>
                </c:pt>
                <c:pt idx="181">
                  <c:v>6.0330000000000004</c:v>
                </c:pt>
                <c:pt idx="182">
                  <c:v>6.0669999999999993</c:v>
                </c:pt>
                <c:pt idx="183">
                  <c:v>6.1</c:v>
                </c:pt>
                <c:pt idx="184">
                  <c:v>6.133</c:v>
                </c:pt>
                <c:pt idx="185">
                  <c:v>6.1669999999999989</c:v>
                </c:pt>
                <c:pt idx="186">
                  <c:v>6.2</c:v>
                </c:pt>
                <c:pt idx="187">
                  <c:v>6.2329999999999997</c:v>
                </c:pt>
                <c:pt idx="188">
                  <c:v>6.2669999999999995</c:v>
                </c:pt>
                <c:pt idx="189">
                  <c:v>6.3</c:v>
                </c:pt>
                <c:pt idx="190">
                  <c:v>6.3330000000000002</c:v>
                </c:pt>
                <c:pt idx="191">
                  <c:v>6.3669999999999991</c:v>
                </c:pt>
                <c:pt idx="192">
                  <c:v>6.4</c:v>
                </c:pt>
                <c:pt idx="193">
                  <c:v>6.4329999999999998</c:v>
                </c:pt>
                <c:pt idx="194">
                  <c:v>6.4669999999999996</c:v>
                </c:pt>
                <c:pt idx="195">
                  <c:v>6.5</c:v>
                </c:pt>
                <c:pt idx="196">
                  <c:v>6.5330000000000004</c:v>
                </c:pt>
                <c:pt idx="197">
                  <c:v>6.5669999999999993</c:v>
                </c:pt>
                <c:pt idx="198">
                  <c:v>6.6</c:v>
                </c:pt>
                <c:pt idx="199">
                  <c:v>6.633</c:v>
                </c:pt>
                <c:pt idx="200">
                  <c:v>6.6669999999999989</c:v>
                </c:pt>
                <c:pt idx="201">
                  <c:v>6.7</c:v>
                </c:pt>
                <c:pt idx="202">
                  <c:v>6.7329999999999997</c:v>
                </c:pt>
                <c:pt idx="203">
                  <c:v>6.7669999999999995</c:v>
                </c:pt>
                <c:pt idx="204">
                  <c:v>6.8</c:v>
                </c:pt>
                <c:pt idx="205">
                  <c:v>6.8330000000000002</c:v>
                </c:pt>
                <c:pt idx="206">
                  <c:v>6.8669999999999991</c:v>
                </c:pt>
                <c:pt idx="207">
                  <c:v>6.9</c:v>
                </c:pt>
                <c:pt idx="208">
                  <c:v>6.9329999999999998</c:v>
                </c:pt>
                <c:pt idx="209">
                  <c:v>6.9669999999999996</c:v>
                </c:pt>
                <c:pt idx="210">
                  <c:v>7</c:v>
                </c:pt>
                <c:pt idx="211">
                  <c:v>7.0330000000000004</c:v>
                </c:pt>
                <c:pt idx="212">
                  <c:v>7.0669999999999993</c:v>
                </c:pt>
                <c:pt idx="213">
                  <c:v>7.1</c:v>
                </c:pt>
                <c:pt idx="214">
                  <c:v>7.133</c:v>
                </c:pt>
                <c:pt idx="215">
                  <c:v>7.1669999999999989</c:v>
                </c:pt>
                <c:pt idx="216">
                  <c:v>7.2</c:v>
                </c:pt>
                <c:pt idx="217">
                  <c:v>7.2329999999999997</c:v>
                </c:pt>
                <c:pt idx="218">
                  <c:v>7.2669999999999995</c:v>
                </c:pt>
                <c:pt idx="219">
                  <c:v>7.3</c:v>
                </c:pt>
                <c:pt idx="220">
                  <c:v>7.3330000000000002</c:v>
                </c:pt>
                <c:pt idx="221">
                  <c:v>7.3669999999999991</c:v>
                </c:pt>
                <c:pt idx="222">
                  <c:v>7.4</c:v>
                </c:pt>
                <c:pt idx="223">
                  <c:v>7.4329999999999998</c:v>
                </c:pt>
                <c:pt idx="224">
                  <c:v>7.4669999999999996</c:v>
                </c:pt>
                <c:pt idx="225">
                  <c:v>7.5</c:v>
                </c:pt>
                <c:pt idx="226">
                  <c:v>7.5330000000000004</c:v>
                </c:pt>
                <c:pt idx="227">
                  <c:v>7.5669999999999993</c:v>
                </c:pt>
                <c:pt idx="228">
                  <c:v>7.6</c:v>
                </c:pt>
                <c:pt idx="229">
                  <c:v>7.633</c:v>
                </c:pt>
                <c:pt idx="230">
                  <c:v>7.6669999999999989</c:v>
                </c:pt>
                <c:pt idx="231">
                  <c:v>7.7</c:v>
                </c:pt>
                <c:pt idx="232">
                  <c:v>7.7329999999999997</c:v>
                </c:pt>
                <c:pt idx="233">
                  <c:v>7.7669999999999995</c:v>
                </c:pt>
                <c:pt idx="234">
                  <c:v>7.8</c:v>
                </c:pt>
                <c:pt idx="235">
                  <c:v>7.8330000000000002</c:v>
                </c:pt>
                <c:pt idx="236">
                  <c:v>7.8669999999999991</c:v>
                </c:pt>
                <c:pt idx="237">
                  <c:v>7.9</c:v>
                </c:pt>
                <c:pt idx="238">
                  <c:v>7.9329999999999998</c:v>
                </c:pt>
                <c:pt idx="239">
                  <c:v>7.9669999999999996</c:v>
                </c:pt>
                <c:pt idx="240">
                  <c:v>8</c:v>
                </c:pt>
                <c:pt idx="241">
                  <c:v>8.0330000000000013</c:v>
                </c:pt>
                <c:pt idx="242">
                  <c:v>8.0670000000000002</c:v>
                </c:pt>
                <c:pt idx="243">
                  <c:v>8.1</c:v>
                </c:pt>
                <c:pt idx="244">
                  <c:v>8.1330000000000009</c:v>
                </c:pt>
                <c:pt idx="245">
                  <c:v>8.1670000000000016</c:v>
                </c:pt>
                <c:pt idx="246">
                  <c:v>8.2000000000000011</c:v>
                </c:pt>
                <c:pt idx="247">
                  <c:v>8.2329999999999988</c:v>
                </c:pt>
                <c:pt idx="248">
                  <c:v>8.2670000000000012</c:v>
                </c:pt>
                <c:pt idx="249">
                  <c:v>8.3000000000000007</c:v>
                </c:pt>
                <c:pt idx="250">
                  <c:v>8.3330000000000002</c:v>
                </c:pt>
                <c:pt idx="251">
                  <c:v>8.3670000000000027</c:v>
                </c:pt>
                <c:pt idx="252">
                  <c:v>8.4</c:v>
                </c:pt>
                <c:pt idx="253">
                  <c:v>8.4330000000000016</c:v>
                </c:pt>
                <c:pt idx="254">
                  <c:v>8.4670000000000005</c:v>
                </c:pt>
                <c:pt idx="255">
                  <c:v>8.5</c:v>
                </c:pt>
                <c:pt idx="256">
                  <c:v>8.5330000000000013</c:v>
                </c:pt>
                <c:pt idx="257">
                  <c:v>8.5670000000000002</c:v>
                </c:pt>
                <c:pt idx="258">
                  <c:v>8.6</c:v>
                </c:pt>
                <c:pt idx="259">
                  <c:v>8.6330000000000009</c:v>
                </c:pt>
                <c:pt idx="260">
                  <c:v>8.6670000000000016</c:v>
                </c:pt>
                <c:pt idx="261">
                  <c:v>8.7000000000000011</c:v>
                </c:pt>
                <c:pt idx="262">
                  <c:v>8.7329999999999988</c:v>
                </c:pt>
                <c:pt idx="263">
                  <c:v>8.7670000000000012</c:v>
                </c:pt>
                <c:pt idx="264">
                  <c:v>8.8000000000000007</c:v>
                </c:pt>
                <c:pt idx="265">
                  <c:v>8.8330000000000002</c:v>
                </c:pt>
                <c:pt idx="266">
                  <c:v>8.8670000000000027</c:v>
                </c:pt>
                <c:pt idx="267">
                  <c:v>8.9</c:v>
                </c:pt>
                <c:pt idx="268">
                  <c:v>8.9330000000000016</c:v>
                </c:pt>
                <c:pt idx="269">
                  <c:v>8.9670000000000005</c:v>
                </c:pt>
                <c:pt idx="270">
                  <c:v>9</c:v>
                </c:pt>
                <c:pt idx="271">
                  <c:v>9.0330000000000013</c:v>
                </c:pt>
                <c:pt idx="272">
                  <c:v>9.0670000000000002</c:v>
                </c:pt>
                <c:pt idx="273">
                  <c:v>9.1</c:v>
                </c:pt>
                <c:pt idx="274">
                  <c:v>9.1330000000000009</c:v>
                </c:pt>
                <c:pt idx="275">
                  <c:v>9.1670000000000016</c:v>
                </c:pt>
                <c:pt idx="276">
                  <c:v>9.2000000000000011</c:v>
                </c:pt>
                <c:pt idx="277">
                  <c:v>9.2329999999999988</c:v>
                </c:pt>
                <c:pt idx="278">
                  <c:v>9.2670000000000012</c:v>
                </c:pt>
                <c:pt idx="279">
                  <c:v>9.3000000000000007</c:v>
                </c:pt>
                <c:pt idx="280">
                  <c:v>9.3330000000000002</c:v>
                </c:pt>
                <c:pt idx="281">
                  <c:v>9.3670000000000027</c:v>
                </c:pt>
                <c:pt idx="282">
                  <c:v>9.4</c:v>
                </c:pt>
                <c:pt idx="283">
                  <c:v>9.4330000000000016</c:v>
                </c:pt>
                <c:pt idx="284">
                  <c:v>9.4670000000000005</c:v>
                </c:pt>
                <c:pt idx="285">
                  <c:v>9.5</c:v>
                </c:pt>
                <c:pt idx="286">
                  <c:v>9.5330000000000013</c:v>
                </c:pt>
                <c:pt idx="287">
                  <c:v>9.5670000000000002</c:v>
                </c:pt>
                <c:pt idx="288">
                  <c:v>9.6</c:v>
                </c:pt>
                <c:pt idx="289">
                  <c:v>9.6330000000000009</c:v>
                </c:pt>
                <c:pt idx="290">
                  <c:v>9.6670000000000016</c:v>
                </c:pt>
                <c:pt idx="291">
                  <c:v>9.7000000000000011</c:v>
                </c:pt>
                <c:pt idx="292">
                  <c:v>9.7329999999999988</c:v>
                </c:pt>
                <c:pt idx="293">
                  <c:v>9.7670000000000012</c:v>
                </c:pt>
                <c:pt idx="294">
                  <c:v>9.8000000000000007</c:v>
                </c:pt>
                <c:pt idx="295">
                  <c:v>9.8330000000000002</c:v>
                </c:pt>
                <c:pt idx="296">
                  <c:v>9.8670000000000027</c:v>
                </c:pt>
                <c:pt idx="297">
                  <c:v>9.9</c:v>
                </c:pt>
                <c:pt idx="298">
                  <c:v>9.9330000000000016</c:v>
                </c:pt>
                <c:pt idx="299">
                  <c:v>9.9670000000000005</c:v>
                </c:pt>
                <c:pt idx="300">
                  <c:v>10</c:v>
                </c:pt>
                <c:pt idx="301">
                  <c:v>10.033000000000001</c:v>
                </c:pt>
                <c:pt idx="302">
                  <c:v>10.067</c:v>
                </c:pt>
                <c:pt idx="303">
                  <c:v>10.1</c:v>
                </c:pt>
                <c:pt idx="304">
                  <c:v>10.133000000000001</c:v>
                </c:pt>
                <c:pt idx="305">
                  <c:v>10.167</c:v>
                </c:pt>
                <c:pt idx="306">
                  <c:v>10.200000000000001</c:v>
                </c:pt>
                <c:pt idx="307">
                  <c:v>10.233000000000001</c:v>
                </c:pt>
                <c:pt idx="308">
                  <c:v>10.267000000000001</c:v>
                </c:pt>
                <c:pt idx="309">
                  <c:v>10.3</c:v>
                </c:pt>
                <c:pt idx="310">
                  <c:v>10.333</c:v>
                </c:pt>
                <c:pt idx="311">
                  <c:v>10.367000000000003</c:v>
                </c:pt>
                <c:pt idx="312">
                  <c:v>10.4</c:v>
                </c:pt>
                <c:pt idx="313">
                  <c:v>10.433</c:v>
                </c:pt>
                <c:pt idx="314">
                  <c:v>10.467000000000002</c:v>
                </c:pt>
                <c:pt idx="315">
                  <c:v>10.5</c:v>
                </c:pt>
                <c:pt idx="316">
                  <c:v>10.533000000000001</c:v>
                </c:pt>
                <c:pt idx="317">
                  <c:v>10.567</c:v>
                </c:pt>
                <c:pt idx="318">
                  <c:v>10.6</c:v>
                </c:pt>
                <c:pt idx="319">
                  <c:v>10.633000000000001</c:v>
                </c:pt>
                <c:pt idx="320">
                  <c:v>10.667</c:v>
                </c:pt>
                <c:pt idx="321">
                  <c:v>10.7</c:v>
                </c:pt>
                <c:pt idx="322">
                  <c:v>10.733000000000001</c:v>
                </c:pt>
                <c:pt idx="323">
                  <c:v>10.767000000000001</c:v>
                </c:pt>
                <c:pt idx="324">
                  <c:v>10.8</c:v>
                </c:pt>
                <c:pt idx="325">
                  <c:v>10.833</c:v>
                </c:pt>
                <c:pt idx="326">
                  <c:v>10.867000000000003</c:v>
                </c:pt>
                <c:pt idx="327">
                  <c:v>10.9</c:v>
                </c:pt>
                <c:pt idx="328">
                  <c:v>10.933</c:v>
                </c:pt>
                <c:pt idx="329">
                  <c:v>10.967000000000002</c:v>
                </c:pt>
                <c:pt idx="330">
                  <c:v>11</c:v>
                </c:pt>
                <c:pt idx="331">
                  <c:v>11.033000000000001</c:v>
                </c:pt>
                <c:pt idx="332">
                  <c:v>11.067</c:v>
                </c:pt>
                <c:pt idx="333">
                  <c:v>11.1</c:v>
                </c:pt>
                <c:pt idx="334">
                  <c:v>11.133000000000001</c:v>
                </c:pt>
                <c:pt idx="335">
                  <c:v>11.167</c:v>
                </c:pt>
                <c:pt idx="336">
                  <c:v>11.2</c:v>
                </c:pt>
                <c:pt idx="337">
                  <c:v>11.233000000000001</c:v>
                </c:pt>
                <c:pt idx="338">
                  <c:v>11.267000000000001</c:v>
                </c:pt>
                <c:pt idx="339">
                  <c:v>11.3</c:v>
                </c:pt>
                <c:pt idx="340">
                  <c:v>11.333</c:v>
                </c:pt>
                <c:pt idx="341">
                  <c:v>11.367000000000003</c:v>
                </c:pt>
                <c:pt idx="342">
                  <c:v>11.4</c:v>
                </c:pt>
                <c:pt idx="343">
                  <c:v>11.433</c:v>
                </c:pt>
                <c:pt idx="344">
                  <c:v>11.467000000000002</c:v>
                </c:pt>
                <c:pt idx="345">
                  <c:v>11.5</c:v>
                </c:pt>
                <c:pt idx="346">
                  <c:v>11.533000000000001</c:v>
                </c:pt>
                <c:pt idx="347">
                  <c:v>11.567</c:v>
                </c:pt>
                <c:pt idx="348">
                  <c:v>11.6</c:v>
                </c:pt>
                <c:pt idx="349">
                  <c:v>11.633000000000001</c:v>
                </c:pt>
                <c:pt idx="350">
                  <c:v>11.667</c:v>
                </c:pt>
                <c:pt idx="351">
                  <c:v>11.7</c:v>
                </c:pt>
                <c:pt idx="352">
                  <c:v>11.733000000000001</c:v>
                </c:pt>
                <c:pt idx="353">
                  <c:v>11.767000000000001</c:v>
                </c:pt>
                <c:pt idx="354">
                  <c:v>11.8</c:v>
                </c:pt>
                <c:pt idx="355">
                  <c:v>11.833</c:v>
                </c:pt>
                <c:pt idx="356">
                  <c:v>11.867000000000003</c:v>
                </c:pt>
                <c:pt idx="357">
                  <c:v>11.9</c:v>
                </c:pt>
                <c:pt idx="358">
                  <c:v>11.933</c:v>
                </c:pt>
                <c:pt idx="359">
                  <c:v>11.967000000000002</c:v>
                </c:pt>
                <c:pt idx="360">
                  <c:v>12</c:v>
                </c:pt>
                <c:pt idx="361">
                  <c:v>12.033000000000001</c:v>
                </c:pt>
                <c:pt idx="362">
                  <c:v>12.067</c:v>
                </c:pt>
                <c:pt idx="363">
                  <c:v>12.1</c:v>
                </c:pt>
                <c:pt idx="364">
                  <c:v>12.133000000000001</c:v>
                </c:pt>
                <c:pt idx="365">
                  <c:v>12.167</c:v>
                </c:pt>
                <c:pt idx="366">
                  <c:v>12.2</c:v>
                </c:pt>
                <c:pt idx="367">
                  <c:v>12.233000000000001</c:v>
                </c:pt>
                <c:pt idx="368">
                  <c:v>12.267000000000001</c:v>
                </c:pt>
                <c:pt idx="369">
                  <c:v>12.3</c:v>
                </c:pt>
                <c:pt idx="370">
                  <c:v>12.333</c:v>
                </c:pt>
                <c:pt idx="371">
                  <c:v>12.367000000000003</c:v>
                </c:pt>
                <c:pt idx="372">
                  <c:v>12.4</c:v>
                </c:pt>
                <c:pt idx="373">
                  <c:v>12.433</c:v>
                </c:pt>
                <c:pt idx="374">
                  <c:v>12.467000000000002</c:v>
                </c:pt>
                <c:pt idx="375">
                  <c:v>12.5</c:v>
                </c:pt>
                <c:pt idx="376">
                  <c:v>12.533000000000001</c:v>
                </c:pt>
                <c:pt idx="377">
                  <c:v>12.567</c:v>
                </c:pt>
                <c:pt idx="378">
                  <c:v>12.6</c:v>
                </c:pt>
                <c:pt idx="379">
                  <c:v>12.633000000000001</c:v>
                </c:pt>
                <c:pt idx="380">
                  <c:v>12.667</c:v>
                </c:pt>
                <c:pt idx="381">
                  <c:v>12.7</c:v>
                </c:pt>
                <c:pt idx="382">
                  <c:v>12.733000000000001</c:v>
                </c:pt>
                <c:pt idx="383">
                  <c:v>12.767000000000001</c:v>
                </c:pt>
                <c:pt idx="384">
                  <c:v>12.8</c:v>
                </c:pt>
                <c:pt idx="385">
                  <c:v>12.833</c:v>
                </c:pt>
                <c:pt idx="386">
                  <c:v>12.867000000000003</c:v>
                </c:pt>
                <c:pt idx="387">
                  <c:v>12.9</c:v>
                </c:pt>
                <c:pt idx="388">
                  <c:v>12.933</c:v>
                </c:pt>
                <c:pt idx="389">
                  <c:v>12.967000000000002</c:v>
                </c:pt>
                <c:pt idx="390">
                  <c:v>13</c:v>
                </c:pt>
                <c:pt idx="391">
                  <c:v>13.033000000000001</c:v>
                </c:pt>
                <c:pt idx="392">
                  <c:v>13.067</c:v>
                </c:pt>
                <c:pt idx="393">
                  <c:v>13.1</c:v>
                </c:pt>
                <c:pt idx="394">
                  <c:v>13.133000000000001</c:v>
                </c:pt>
                <c:pt idx="395">
                  <c:v>13.167</c:v>
                </c:pt>
                <c:pt idx="396">
                  <c:v>13.2</c:v>
                </c:pt>
                <c:pt idx="397">
                  <c:v>13.233000000000001</c:v>
                </c:pt>
                <c:pt idx="398">
                  <c:v>13.267000000000001</c:v>
                </c:pt>
                <c:pt idx="399">
                  <c:v>13.3</c:v>
                </c:pt>
                <c:pt idx="400">
                  <c:v>13.333</c:v>
                </c:pt>
                <c:pt idx="401">
                  <c:v>13.367000000000003</c:v>
                </c:pt>
                <c:pt idx="402">
                  <c:v>13.4</c:v>
                </c:pt>
                <c:pt idx="403">
                  <c:v>13.433</c:v>
                </c:pt>
                <c:pt idx="404">
                  <c:v>13.467000000000002</c:v>
                </c:pt>
                <c:pt idx="405">
                  <c:v>13.5</c:v>
                </c:pt>
                <c:pt idx="406">
                  <c:v>13.533000000000001</c:v>
                </c:pt>
                <c:pt idx="407">
                  <c:v>13.567</c:v>
                </c:pt>
                <c:pt idx="408">
                  <c:v>13.6</c:v>
                </c:pt>
                <c:pt idx="409">
                  <c:v>13.633000000000001</c:v>
                </c:pt>
                <c:pt idx="410">
                  <c:v>13.667</c:v>
                </c:pt>
                <c:pt idx="411">
                  <c:v>13.7</c:v>
                </c:pt>
                <c:pt idx="412">
                  <c:v>13.733000000000001</c:v>
                </c:pt>
                <c:pt idx="413">
                  <c:v>13.767000000000001</c:v>
                </c:pt>
                <c:pt idx="414">
                  <c:v>13.8</c:v>
                </c:pt>
                <c:pt idx="415">
                  <c:v>13.833</c:v>
                </c:pt>
                <c:pt idx="416">
                  <c:v>13.867000000000003</c:v>
                </c:pt>
                <c:pt idx="417">
                  <c:v>13.9</c:v>
                </c:pt>
                <c:pt idx="418">
                  <c:v>13.933</c:v>
                </c:pt>
                <c:pt idx="419">
                  <c:v>13.967000000000002</c:v>
                </c:pt>
                <c:pt idx="420">
                  <c:v>14</c:v>
                </c:pt>
                <c:pt idx="421">
                  <c:v>14.033000000000001</c:v>
                </c:pt>
                <c:pt idx="422">
                  <c:v>14.067</c:v>
                </c:pt>
                <c:pt idx="423">
                  <c:v>14.1</c:v>
                </c:pt>
                <c:pt idx="424">
                  <c:v>14.133000000000001</c:v>
                </c:pt>
                <c:pt idx="425">
                  <c:v>14.167</c:v>
                </c:pt>
                <c:pt idx="426">
                  <c:v>14.2</c:v>
                </c:pt>
                <c:pt idx="427">
                  <c:v>14.233000000000001</c:v>
                </c:pt>
                <c:pt idx="428">
                  <c:v>14.267000000000001</c:v>
                </c:pt>
                <c:pt idx="429">
                  <c:v>14.3</c:v>
                </c:pt>
                <c:pt idx="430">
                  <c:v>14.333</c:v>
                </c:pt>
                <c:pt idx="431">
                  <c:v>14.367000000000003</c:v>
                </c:pt>
                <c:pt idx="432">
                  <c:v>14.4</c:v>
                </c:pt>
                <c:pt idx="433">
                  <c:v>14.433</c:v>
                </c:pt>
                <c:pt idx="434">
                  <c:v>14.467000000000002</c:v>
                </c:pt>
                <c:pt idx="435">
                  <c:v>14.5</c:v>
                </c:pt>
                <c:pt idx="436">
                  <c:v>14.533000000000001</c:v>
                </c:pt>
                <c:pt idx="437">
                  <c:v>14.567</c:v>
                </c:pt>
                <c:pt idx="438">
                  <c:v>14.6</c:v>
                </c:pt>
                <c:pt idx="439">
                  <c:v>14.633000000000001</c:v>
                </c:pt>
                <c:pt idx="440">
                  <c:v>14.667</c:v>
                </c:pt>
                <c:pt idx="441">
                  <c:v>14.7</c:v>
                </c:pt>
                <c:pt idx="442">
                  <c:v>14.733000000000001</c:v>
                </c:pt>
                <c:pt idx="443">
                  <c:v>14.767000000000001</c:v>
                </c:pt>
                <c:pt idx="444">
                  <c:v>14.8</c:v>
                </c:pt>
                <c:pt idx="445">
                  <c:v>14.833</c:v>
                </c:pt>
                <c:pt idx="446">
                  <c:v>14.867000000000003</c:v>
                </c:pt>
                <c:pt idx="447">
                  <c:v>14.9</c:v>
                </c:pt>
                <c:pt idx="448">
                  <c:v>14.933</c:v>
                </c:pt>
                <c:pt idx="449">
                  <c:v>14.967000000000002</c:v>
                </c:pt>
                <c:pt idx="450">
                  <c:v>15</c:v>
                </c:pt>
                <c:pt idx="451">
                  <c:v>15.033000000000001</c:v>
                </c:pt>
                <c:pt idx="452">
                  <c:v>15.067</c:v>
                </c:pt>
                <c:pt idx="453">
                  <c:v>15.1</c:v>
                </c:pt>
                <c:pt idx="454">
                  <c:v>15.133000000000001</c:v>
                </c:pt>
                <c:pt idx="455">
                  <c:v>15.167</c:v>
                </c:pt>
                <c:pt idx="456">
                  <c:v>15.2</c:v>
                </c:pt>
                <c:pt idx="457">
                  <c:v>15.233000000000001</c:v>
                </c:pt>
                <c:pt idx="458">
                  <c:v>15.267000000000001</c:v>
                </c:pt>
                <c:pt idx="459">
                  <c:v>15.3</c:v>
                </c:pt>
                <c:pt idx="460">
                  <c:v>15.333</c:v>
                </c:pt>
                <c:pt idx="461">
                  <c:v>15.367000000000003</c:v>
                </c:pt>
                <c:pt idx="462">
                  <c:v>15.4</c:v>
                </c:pt>
                <c:pt idx="463">
                  <c:v>15.433</c:v>
                </c:pt>
                <c:pt idx="464">
                  <c:v>15.467000000000002</c:v>
                </c:pt>
                <c:pt idx="465">
                  <c:v>15.5</c:v>
                </c:pt>
                <c:pt idx="466">
                  <c:v>15.533000000000001</c:v>
                </c:pt>
                <c:pt idx="467">
                  <c:v>15.567</c:v>
                </c:pt>
                <c:pt idx="468">
                  <c:v>15.6</c:v>
                </c:pt>
                <c:pt idx="469">
                  <c:v>15.633000000000001</c:v>
                </c:pt>
                <c:pt idx="470">
                  <c:v>15.667</c:v>
                </c:pt>
                <c:pt idx="471">
                  <c:v>15.7</c:v>
                </c:pt>
                <c:pt idx="472">
                  <c:v>15.733000000000001</c:v>
                </c:pt>
                <c:pt idx="473">
                  <c:v>15.767000000000001</c:v>
                </c:pt>
                <c:pt idx="474">
                  <c:v>15.8</c:v>
                </c:pt>
                <c:pt idx="475">
                  <c:v>15.833</c:v>
                </c:pt>
                <c:pt idx="476">
                  <c:v>15.867000000000003</c:v>
                </c:pt>
                <c:pt idx="477">
                  <c:v>15.9</c:v>
                </c:pt>
                <c:pt idx="478">
                  <c:v>15.933</c:v>
                </c:pt>
                <c:pt idx="479">
                  <c:v>15.967000000000002</c:v>
                </c:pt>
                <c:pt idx="480">
                  <c:v>16</c:v>
                </c:pt>
                <c:pt idx="481">
                  <c:v>16.033000000000001</c:v>
                </c:pt>
                <c:pt idx="482">
                  <c:v>16.067</c:v>
                </c:pt>
                <c:pt idx="483">
                  <c:v>16.100000000000001</c:v>
                </c:pt>
                <c:pt idx="484">
                  <c:v>16.132999999999999</c:v>
                </c:pt>
                <c:pt idx="485">
                  <c:v>16.167000000000005</c:v>
                </c:pt>
                <c:pt idx="486">
                  <c:v>16.2</c:v>
                </c:pt>
                <c:pt idx="487">
                  <c:v>16.233000000000001</c:v>
                </c:pt>
                <c:pt idx="488">
                  <c:v>16.266999999999996</c:v>
                </c:pt>
                <c:pt idx="489">
                  <c:v>16.3</c:v>
                </c:pt>
                <c:pt idx="490">
                  <c:v>16.332999999999995</c:v>
                </c:pt>
                <c:pt idx="491">
                  <c:v>16.367000000000001</c:v>
                </c:pt>
                <c:pt idx="492">
                  <c:v>16.399999999999999</c:v>
                </c:pt>
                <c:pt idx="493">
                  <c:v>16.433</c:v>
                </c:pt>
                <c:pt idx="494">
                  <c:v>16.466999999999995</c:v>
                </c:pt>
                <c:pt idx="495">
                  <c:v>16.5</c:v>
                </c:pt>
                <c:pt idx="496">
                  <c:v>16.533000000000001</c:v>
                </c:pt>
                <c:pt idx="497">
                  <c:v>16.567</c:v>
                </c:pt>
                <c:pt idx="498">
                  <c:v>16.600000000000001</c:v>
                </c:pt>
                <c:pt idx="499">
                  <c:v>16.632999999999999</c:v>
                </c:pt>
                <c:pt idx="500">
                  <c:v>16.667000000000005</c:v>
                </c:pt>
                <c:pt idx="501">
                  <c:v>16.7</c:v>
                </c:pt>
                <c:pt idx="502">
                  <c:v>16.733000000000001</c:v>
                </c:pt>
                <c:pt idx="503">
                  <c:v>16.766999999999996</c:v>
                </c:pt>
                <c:pt idx="504">
                  <c:v>16.8</c:v>
                </c:pt>
                <c:pt idx="505">
                  <c:v>16.832999999999995</c:v>
                </c:pt>
                <c:pt idx="506">
                  <c:v>16.867000000000001</c:v>
                </c:pt>
                <c:pt idx="507">
                  <c:v>16.899999999999999</c:v>
                </c:pt>
                <c:pt idx="508">
                  <c:v>16.933</c:v>
                </c:pt>
                <c:pt idx="509">
                  <c:v>16.966999999999995</c:v>
                </c:pt>
                <c:pt idx="510">
                  <c:v>17</c:v>
                </c:pt>
                <c:pt idx="511">
                  <c:v>17.033000000000001</c:v>
                </c:pt>
                <c:pt idx="512">
                  <c:v>17.067</c:v>
                </c:pt>
                <c:pt idx="513">
                  <c:v>17.100000000000001</c:v>
                </c:pt>
                <c:pt idx="514">
                  <c:v>17.132999999999999</c:v>
                </c:pt>
                <c:pt idx="515">
                  <c:v>17.167000000000005</c:v>
                </c:pt>
                <c:pt idx="516">
                  <c:v>17.2</c:v>
                </c:pt>
                <c:pt idx="517">
                  <c:v>17.233000000000001</c:v>
                </c:pt>
                <c:pt idx="518">
                  <c:v>17.266999999999996</c:v>
                </c:pt>
                <c:pt idx="519">
                  <c:v>17.3</c:v>
                </c:pt>
                <c:pt idx="520">
                  <c:v>17.332999999999995</c:v>
                </c:pt>
                <c:pt idx="521">
                  <c:v>17.367000000000001</c:v>
                </c:pt>
                <c:pt idx="522">
                  <c:v>17.399999999999999</c:v>
                </c:pt>
                <c:pt idx="523">
                  <c:v>17.433</c:v>
                </c:pt>
                <c:pt idx="524">
                  <c:v>17.466999999999995</c:v>
                </c:pt>
                <c:pt idx="525">
                  <c:v>17.5</c:v>
                </c:pt>
                <c:pt idx="526">
                  <c:v>17.533000000000001</c:v>
                </c:pt>
                <c:pt idx="527">
                  <c:v>17.567</c:v>
                </c:pt>
                <c:pt idx="528">
                  <c:v>17.600000000000001</c:v>
                </c:pt>
                <c:pt idx="529">
                  <c:v>17.632999999999999</c:v>
                </c:pt>
                <c:pt idx="530">
                  <c:v>17.667000000000005</c:v>
                </c:pt>
                <c:pt idx="531">
                  <c:v>17.7</c:v>
                </c:pt>
                <c:pt idx="532">
                  <c:v>17.733000000000001</c:v>
                </c:pt>
                <c:pt idx="533">
                  <c:v>17.766999999999996</c:v>
                </c:pt>
                <c:pt idx="534">
                  <c:v>17.8</c:v>
                </c:pt>
                <c:pt idx="535">
                  <c:v>17.832999999999995</c:v>
                </c:pt>
                <c:pt idx="536">
                  <c:v>17.867000000000001</c:v>
                </c:pt>
                <c:pt idx="537">
                  <c:v>17.899999999999999</c:v>
                </c:pt>
                <c:pt idx="538">
                  <c:v>17.933</c:v>
                </c:pt>
                <c:pt idx="539">
                  <c:v>17.966999999999995</c:v>
                </c:pt>
                <c:pt idx="540">
                  <c:v>18</c:v>
                </c:pt>
                <c:pt idx="541">
                  <c:v>18.033000000000001</c:v>
                </c:pt>
                <c:pt idx="542">
                  <c:v>18.067</c:v>
                </c:pt>
                <c:pt idx="543">
                  <c:v>18.100000000000001</c:v>
                </c:pt>
                <c:pt idx="544">
                  <c:v>18.132999999999999</c:v>
                </c:pt>
                <c:pt idx="545">
                  <c:v>18.167000000000005</c:v>
                </c:pt>
                <c:pt idx="546">
                  <c:v>18.2</c:v>
                </c:pt>
                <c:pt idx="547">
                  <c:v>18.233000000000001</c:v>
                </c:pt>
                <c:pt idx="548">
                  <c:v>18.266999999999996</c:v>
                </c:pt>
                <c:pt idx="549">
                  <c:v>18.3</c:v>
                </c:pt>
                <c:pt idx="550">
                  <c:v>18.332999999999995</c:v>
                </c:pt>
                <c:pt idx="551">
                  <c:v>18.367000000000001</c:v>
                </c:pt>
                <c:pt idx="552">
                  <c:v>18.399999999999999</c:v>
                </c:pt>
                <c:pt idx="553">
                  <c:v>18.433</c:v>
                </c:pt>
                <c:pt idx="554">
                  <c:v>18.466999999999995</c:v>
                </c:pt>
                <c:pt idx="555">
                  <c:v>18.5</c:v>
                </c:pt>
                <c:pt idx="556">
                  <c:v>18.533000000000001</c:v>
                </c:pt>
                <c:pt idx="557">
                  <c:v>18.567</c:v>
                </c:pt>
                <c:pt idx="558">
                  <c:v>18.600000000000001</c:v>
                </c:pt>
                <c:pt idx="559">
                  <c:v>18.632999999999999</c:v>
                </c:pt>
                <c:pt idx="560">
                  <c:v>18.667000000000005</c:v>
                </c:pt>
                <c:pt idx="561">
                  <c:v>18.7</c:v>
                </c:pt>
                <c:pt idx="562">
                  <c:v>18.733000000000001</c:v>
                </c:pt>
                <c:pt idx="563">
                  <c:v>18.766999999999996</c:v>
                </c:pt>
                <c:pt idx="564">
                  <c:v>18.8</c:v>
                </c:pt>
                <c:pt idx="565">
                  <c:v>18.832999999999995</c:v>
                </c:pt>
                <c:pt idx="566">
                  <c:v>18.867000000000001</c:v>
                </c:pt>
                <c:pt idx="567">
                  <c:v>18.899999999999999</c:v>
                </c:pt>
                <c:pt idx="568">
                  <c:v>18.933</c:v>
                </c:pt>
                <c:pt idx="569">
                  <c:v>18.966999999999995</c:v>
                </c:pt>
                <c:pt idx="570">
                  <c:v>19</c:v>
                </c:pt>
                <c:pt idx="571">
                  <c:v>19.033000000000001</c:v>
                </c:pt>
                <c:pt idx="572">
                  <c:v>19.067</c:v>
                </c:pt>
                <c:pt idx="573">
                  <c:v>19.100000000000001</c:v>
                </c:pt>
                <c:pt idx="574">
                  <c:v>19.132999999999999</c:v>
                </c:pt>
                <c:pt idx="575">
                  <c:v>19.167000000000005</c:v>
                </c:pt>
                <c:pt idx="576">
                  <c:v>19.2</c:v>
                </c:pt>
                <c:pt idx="577">
                  <c:v>19.233000000000001</c:v>
                </c:pt>
                <c:pt idx="578">
                  <c:v>19.266999999999996</c:v>
                </c:pt>
                <c:pt idx="579">
                  <c:v>19.3</c:v>
                </c:pt>
                <c:pt idx="580">
                  <c:v>19.332999999999995</c:v>
                </c:pt>
                <c:pt idx="581">
                  <c:v>19.367000000000001</c:v>
                </c:pt>
                <c:pt idx="582">
                  <c:v>19.399999999999999</c:v>
                </c:pt>
                <c:pt idx="583">
                  <c:v>19.433</c:v>
                </c:pt>
                <c:pt idx="584">
                  <c:v>19.466999999999995</c:v>
                </c:pt>
                <c:pt idx="585">
                  <c:v>19.5</c:v>
                </c:pt>
                <c:pt idx="586">
                  <c:v>19.533000000000001</c:v>
                </c:pt>
                <c:pt idx="587">
                  <c:v>19.567</c:v>
                </c:pt>
                <c:pt idx="588">
                  <c:v>19.600000000000001</c:v>
                </c:pt>
                <c:pt idx="589">
                  <c:v>19.632999999999999</c:v>
                </c:pt>
                <c:pt idx="590">
                  <c:v>19.667000000000005</c:v>
                </c:pt>
                <c:pt idx="591">
                  <c:v>19.7</c:v>
                </c:pt>
                <c:pt idx="592">
                  <c:v>19.733000000000001</c:v>
                </c:pt>
                <c:pt idx="593">
                  <c:v>19.766999999999996</c:v>
                </c:pt>
                <c:pt idx="594">
                  <c:v>19.8</c:v>
                </c:pt>
                <c:pt idx="595">
                  <c:v>19.832999999999995</c:v>
                </c:pt>
                <c:pt idx="596">
                  <c:v>19.867000000000001</c:v>
                </c:pt>
                <c:pt idx="597">
                  <c:v>19.899999999999999</c:v>
                </c:pt>
                <c:pt idx="598">
                  <c:v>19.933</c:v>
                </c:pt>
                <c:pt idx="599">
                  <c:v>19.966999999999995</c:v>
                </c:pt>
                <c:pt idx="600">
                  <c:v>20</c:v>
                </c:pt>
                <c:pt idx="601">
                  <c:v>20.033000000000001</c:v>
                </c:pt>
                <c:pt idx="602">
                  <c:v>20.067</c:v>
                </c:pt>
                <c:pt idx="603">
                  <c:v>20.100000000000001</c:v>
                </c:pt>
                <c:pt idx="604">
                  <c:v>20.132999999999999</c:v>
                </c:pt>
                <c:pt idx="605">
                  <c:v>20.167000000000005</c:v>
                </c:pt>
                <c:pt idx="606">
                  <c:v>20.2</c:v>
                </c:pt>
                <c:pt idx="607">
                  <c:v>20.233000000000001</c:v>
                </c:pt>
                <c:pt idx="608">
                  <c:v>20.266999999999996</c:v>
                </c:pt>
                <c:pt idx="609">
                  <c:v>20.3</c:v>
                </c:pt>
                <c:pt idx="610">
                  <c:v>20.332999999999995</c:v>
                </c:pt>
                <c:pt idx="611">
                  <c:v>20.367000000000001</c:v>
                </c:pt>
                <c:pt idx="612">
                  <c:v>20.399999999999999</c:v>
                </c:pt>
                <c:pt idx="613">
                  <c:v>20.433</c:v>
                </c:pt>
                <c:pt idx="614">
                  <c:v>20.466999999999995</c:v>
                </c:pt>
                <c:pt idx="615">
                  <c:v>20.5</c:v>
                </c:pt>
                <c:pt idx="616">
                  <c:v>20.533000000000001</c:v>
                </c:pt>
                <c:pt idx="617">
                  <c:v>20.567</c:v>
                </c:pt>
                <c:pt idx="618">
                  <c:v>20.6</c:v>
                </c:pt>
                <c:pt idx="619">
                  <c:v>20.632999999999999</c:v>
                </c:pt>
                <c:pt idx="620">
                  <c:v>20.667000000000005</c:v>
                </c:pt>
                <c:pt idx="621">
                  <c:v>20.7</c:v>
                </c:pt>
                <c:pt idx="622">
                  <c:v>20.733000000000001</c:v>
                </c:pt>
                <c:pt idx="623">
                  <c:v>20.766999999999996</c:v>
                </c:pt>
                <c:pt idx="624">
                  <c:v>20.8</c:v>
                </c:pt>
                <c:pt idx="625">
                  <c:v>20.832999999999995</c:v>
                </c:pt>
                <c:pt idx="626">
                  <c:v>20.867000000000001</c:v>
                </c:pt>
                <c:pt idx="627">
                  <c:v>20.9</c:v>
                </c:pt>
                <c:pt idx="628">
                  <c:v>20.933</c:v>
                </c:pt>
                <c:pt idx="629">
                  <c:v>20.966999999999995</c:v>
                </c:pt>
                <c:pt idx="630">
                  <c:v>21</c:v>
                </c:pt>
                <c:pt idx="631">
                  <c:v>21.033000000000001</c:v>
                </c:pt>
                <c:pt idx="632">
                  <c:v>21.067</c:v>
                </c:pt>
                <c:pt idx="633">
                  <c:v>21.1</c:v>
                </c:pt>
                <c:pt idx="634">
                  <c:v>21.132999999999999</c:v>
                </c:pt>
                <c:pt idx="635">
                  <c:v>21.167000000000005</c:v>
                </c:pt>
                <c:pt idx="636">
                  <c:v>21.2</c:v>
                </c:pt>
                <c:pt idx="637">
                  <c:v>21.233000000000001</c:v>
                </c:pt>
                <c:pt idx="638">
                  <c:v>21.266999999999996</c:v>
                </c:pt>
                <c:pt idx="639">
                  <c:v>21.3</c:v>
                </c:pt>
                <c:pt idx="640">
                  <c:v>21.332999999999995</c:v>
                </c:pt>
                <c:pt idx="641">
                  <c:v>21.367000000000001</c:v>
                </c:pt>
                <c:pt idx="642">
                  <c:v>21.4</c:v>
                </c:pt>
                <c:pt idx="643">
                  <c:v>21.433</c:v>
                </c:pt>
                <c:pt idx="644">
                  <c:v>21.466999999999995</c:v>
                </c:pt>
                <c:pt idx="645">
                  <c:v>21.5</c:v>
                </c:pt>
                <c:pt idx="646">
                  <c:v>21.533000000000001</c:v>
                </c:pt>
                <c:pt idx="647">
                  <c:v>21.567</c:v>
                </c:pt>
                <c:pt idx="648">
                  <c:v>21.6</c:v>
                </c:pt>
                <c:pt idx="649">
                  <c:v>21.632999999999999</c:v>
                </c:pt>
                <c:pt idx="650">
                  <c:v>21.667000000000005</c:v>
                </c:pt>
                <c:pt idx="651">
                  <c:v>21.7</c:v>
                </c:pt>
                <c:pt idx="652">
                  <c:v>21.733000000000001</c:v>
                </c:pt>
                <c:pt idx="653">
                  <c:v>21.766999999999996</c:v>
                </c:pt>
                <c:pt idx="654">
                  <c:v>21.8</c:v>
                </c:pt>
                <c:pt idx="655">
                  <c:v>21.832999999999995</c:v>
                </c:pt>
                <c:pt idx="656">
                  <c:v>21.867000000000001</c:v>
                </c:pt>
                <c:pt idx="657">
                  <c:v>21.9</c:v>
                </c:pt>
                <c:pt idx="658">
                  <c:v>21.933</c:v>
                </c:pt>
                <c:pt idx="659">
                  <c:v>21.966999999999995</c:v>
                </c:pt>
                <c:pt idx="660">
                  <c:v>22</c:v>
                </c:pt>
                <c:pt idx="661">
                  <c:v>22.033000000000001</c:v>
                </c:pt>
                <c:pt idx="662">
                  <c:v>22.067</c:v>
                </c:pt>
                <c:pt idx="663">
                  <c:v>22.1</c:v>
                </c:pt>
                <c:pt idx="664">
                  <c:v>22.132999999999999</c:v>
                </c:pt>
                <c:pt idx="665">
                  <c:v>22.167000000000005</c:v>
                </c:pt>
                <c:pt idx="666">
                  <c:v>22.2</c:v>
                </c:pt>
                <c:pt idx="667">
                  <c:v>22.233000000000001</c:v>
                </c:pt>
                <c:pt idx="668">
                  <c:v>22.266999999999996</c:v>
                </c:pt>
                <c:pt idx="669">
                  <c:v>22.3</c:v>
                </c:pt>
                <c:pt idx="670">
                  <c:v>22.332999999999995</c:v>
                </c:pt>
                <c:pt idx="671">
                  <c:v>22.367000000000001</c:v>
                </c:pt>
                <c:pt idx="672">
                  <c:v>22.4</c:v>
                </c:pt>
                <c:pt idx="673">
                  <c:v>22.433</c:v>
                </c:pt>
                <c:pt idx="674">
                  <c:v>22.466999999999995</c:v>
                </c:pt>
                <c:pt idx="675">
                  <c:v>22.5</c:v>
                </c:pt>
                <c:pt idx="676">
                  <c:v>22.533000000000001</c:v>
                </c:pt>
                <c:pt idx="677">
                  <c:v>22.567</c:v>
                </c:pt>
                <c:pt idx="678">
                  <c:v>22.6</c:v>
                </c:pt>
                <c:pt idx="679">
                  <c:v>22.632999999999999</c:v>
                </c:pt>
                <c:pt idx="680">
                  <c:v>22.667000000000005</c:v>
                </c:pt>
                <c:pt idx="681">
                  <c:v>22.7</c:v>
                </c:pt>
                <c:pt idx="682">
                  <c:v>22.733000000000001</c:v>
                </c:pt>
                <c:pt idx="683">
                  <c:v>22.766999999999996</c:v>
                </c:pt>
                <c:pt idx="684">
                  <c:v>22.8</c:v>
                </c:pt>
                <c:pt idx="685">
                  <c:v>22.832999999999995</c:v>
                </c:pt>
                <c:pt idx="686">
                  <c:v>22.867000000000001</c:v>
                </c:pt>
                <c:pt idx="687">
                  <c:v>22.9</c:v>
                </c:pt>
                <c:pt idx="688">
                  <c:v>22.933</c:v>
                </c:pt>
                <c:pt idx="689">
                  <c:v>22.966999999999995</c:v>
                </c:pt>
                <c:pt idx="690">
                  <c:v>23</c:v>
                </c:pt>
                <c:pt idx="691">
                  <c:v>23.033000000000001</c:v>
                </c:pt>
                <c:pt idx="692">
                  <c:v>23.067</c:v>
                </c:pt>
                <c:pt idx="693">
                  <c:v>23.1</c:v>
                </c:pt>
                <c:pt idx="694">
                  <c:v>23.132999999999999</c:v>
                </c:pt>
                <c:pt idx="695">
                  <c:v>23.167000000000005</c:v>
                </c:pt>
                <c:pt idx="696">
                  <c:v>23.2</c:v>
                </c:pt>
                <c:pt idx="697">
                  <c:v>23.233000000000001</c:v>
                </c:pt>
                <c:pt idx="698">
                  <c:v>23.266999999999996</c:v>
                </c:pt>
                <c:pt idx="699">
                  <c:v>23.3</c:v>
                </c:pt>
                <c:pt idx="700">
                  <c:v>23.332999999999995</c:v>
                </c:pt>
                <c:pt idx="701">
                  <c:v>23.367000000000001</c:v>
                </c:pt>
                <c:pt idx="702">
                  <c:v>23.4</c:v>
                </c:pt>
                <c:pt idx="703">
                  <c:v>23.433</c:v>
                </c:pt>
                <c:pt idx="704">
                  <c:v>23.466999999999995</c:v>
                </c:pt>
                <c:pt idx="705">
                  <c:v>23.5</c:v>
                </c:pt>
                <c:pt idx="706">
                  <c:v>23.533000000000001</c:v>
                </c:pt>
                <c:pt idx="707">
                  <c:v>23.567</c:v>
                </c:pt>
                <c:pt idx="708">
                  <c:v>23.6</c:v>
                </c:pt>
                <c:pt idx="709">
                  <c:v>23.632999999999999</c:v>
                </c:pt>
                <c:pt idx="710">
                  <c:v>23.667000000000005</c:v>
                </c:pt>
                <c:pt idx="711">
                  <c:v>23.7</c:v>
                </c:pt>
                <c:pt idx="712">
                  <c:v>23.733000000000001</c:v>
                </c:pt>
                <c:pt idx="713">
                  <c:v>23.766999999999996</c:v>
                </c:pt>
                <c:pt idx="714">
                  <c:v>23.8</c:v>
                </c:pt>
                <c:pt idx="715">
                  <c:v>23.832999999999995</c:v>
                </c:pt>
                <c:pt idx="716">
                  <c:v>23.867000000000001</c:v>
                </c:pt>
                <c:pt idx="717">
                  <c:v>23.9</c:v>
                </c:pt>
                <c:pt idx="718">
                  <c:v>23.933</c:v>
                </c:pt>
                <c:pt idx="719">
                  <c:v>23.966999999999995</c:v>
                </c:pt>
                <c:pt idx="720">
                  <c:v>24</c:v>
                </c:pt>
                <c:pt idx="721">
                  <c:v>24.033000000000001</c:v>
                </c:pt>
                <c:pt idx="722">
                  <c:v>24.067</c:v>
                </c:pt>
                <c:pt idx="723">
                  <c:v>24.1</c:v>
                </c:pt>
                <c:pt idx="724">
                  <c:v>24.132999999999999</c:v>
                </c:pt>
                <c:pt idx="725">
                  <c:v>24.167000000000005</c:v>
                </c:pt>
                <c:pt idx="726">
                  <c:v>24.2</c:v>
                </c:pt>
                <c:pt idx="727">
                  <c:v>24.233000000000001</c:v>
                </c:pt>
                <c:pt idx="728">
                  <c:v>24.266999999999996</c:v>
                </c:pt>
                <c:pt idx="729">
                  <c:v>24.3</c:v>
                </c:pt>
                <c:pt idx="730">
                  <c:v>24.332999999999995</c:v>
                </c:pt>
                <c:pt idx="731">
                  <c:v>24.367000000000001</c:v>
                </c:pt>
                <c:pt idx="732">
                  <c:v>24.4</c:v>
                </c:pt>
                <c:pt idx="733">
                  <c:v>24.433</c:v>
                </c:pt>
                <c:pt idx="734">
                  <c:v>24.466999999999995</c:v>
                </c:pt>
                <c:pt idx="735">
                  <c:v>24.5</c:v>
                </c:pt>
                <c:pt idx="736">
                  <c:v>24.533000000000001</c:v>
                </c:pt>
                <c:pt idx="737">
                  <c:v>24.567</c:v>
                </c:pt>
                <c:pt idx="738">
                  <c:v>24.6</c:v>
                </c:pt>
                <c:pt idx="739">
                  <c:v>24.632999999999999</c:v>
                </c:pt>
                <c:pt idx="740">
                  <c:v>24.667000000000005</c:v>
                </c:pt>
                <c:pt idx="741">
                  <c:v>24.7</c:v>
                </c:pt>
                <c:pt idx="742">
                  <c:v>24.733000000000001</c:v>
                </c:pt>
                <c:pt idx="743">
                  <c:v>24.766999999999996</c:v>
                </c:pt>
                <c:pt idx="744">
                  <c:v>24.8</c:v>
                </c:pt>
                <c:pt idx="745">
                  <c:v>24.832999999999995</c:v>
                </c:pt>
                <c:pt idx="746">
                  <c:v>24.867000000000001</c:v>
                </c:pt>
                <c:pt idx="747">
                  <c:v>24.9</c:v>
                </c:pt>
                <c:pt idx="748">
                  <c:v>24.933</c:v>
                </c:pt>
                <c:pt idx="749">
                  <c:v>24.966999999999995</c:v>
                </c:pt>
                <c:pt idx="750">
                  <c:v>25</c:v>
                </c:pt>
                <c:pt idx="751">
                  <c:v>25.033000000000001</c:v>
                </c:pt>
                <c:pt idx="752">
                  <c:v>25.067</c:v>
                </c:pt>
                <c:pt idx="753">
                  <c:v>25.1</c:v>
                </c:pt>
                <c:pt idx="754">
                  <c:v>25.132999999999999</c:v>
                </c:pt>
                <c:pt idx="755">
                  <c:v>25.167000000000005</c:v>
                </c:pt>
                <c:pt idx="756">
                  <c:v>25.2</c:v>
                </c:pt>
                <c:pt idx="757">
                  <c:v>25.233000000000001</c:v>
                </c:pt>
                <c:pt idx="758">
                  <c:v>25.266999999999996</c:v>
                </c:pt>
                <c:pt idx="759">
                  <c:v>25.3</c:v>
                </c:pt>
                <c:pt idx="760">
                  <c:v>25.332999999999995</c:v>
                </c:pt>
                <c:pt idx="761">
                  <c:v>25.367000000000001</c:v>
                </c:pt>
                <c:pt idx="762">
                  <c:v>25.4</c:v>
                </c:pt>
                <c:pt idx="763">
                  <c:v>25.433</c:v>
                </c:pt>
                <c:pt idx="764">
                  <c:v>25.466999999999995</c:v>
                </c:pt>
                <c:pt idx="765">
                  <c:v>25.5</c:v>
                </c:pt>
                <c:pt idx="766">
                  <c:v>25.533000000000001</c:v>
                </c:pt>
                <c:pt idx="767">
                  <c:v>25.567</c:v>
                </c:pt>
                <c:pt idx="768">
                  <c:v>25.6</c:v>
                </c:pt>
                <c:pt idx="769">
                  <c:v>25.632999999999999</c:v>
                </c:pt>
                <c:pt idx="770">
                  <c:v>25.667000000000005</c:v>
                </c:pt>
                <c:pt idx="771">
                  <c:v>25.7</c:v>
                </c:pt>
                <c:pt idx="772">
                  <c:v>25.733000000000001</c:v>
                </c:pt>
                <c:pt idx="773">
                  <c:v>25.766999999999996</c:v>
                </c:pt>
                <c:pt idx="774">
                  <c:v>25.8</c:v>
                </c:pt>
                <c:pt idx="775">
                  <c:v>25.832999999999995</c:v>
                </c:pt>
                <c:pt idx="776">
                  <c:v>25.867000000000001</c:v>
                </c:pt>
                <c:pt idx="777">
                  <c:v>25.9</c:v>
                </c:pt>
                <c:pt idx="778">
                  <c:v>25.933</c:v>
                </c:pt>
                <c:pt idx="779">
                  <c:v>25.966999999999995</c:v>
                </c:pt>
                <c:pt idx="780">
                  <c:v>26</c:v>
                </c:pt>
                <c:pt idx="781">
                  <c:v>26.033000000000001</c:v>
                </c:pt>
                <c:pt idx="782">
                  <c:v>26.067</c:v>
                </c:pt>
                <c:pt idx="783">
                  <c:v>26.1</c:v>
                </c:pt>
                <c:pt idx="784">
                  <c:v>26.132999999999999</c:v>
                </c:pt>
                <c:pt idx="785">
                  <c:v>26.167000000000005</c:v>
                </c:pt>
                <c:pt idx="786">
                  <c:v>26.2</c:v>
                </c:pt>
                <c:pt idx="787">
                  <c:v>26.233000000000001</c:v>
                </c:pt>
                <c:pt idx="788">
                  <c:v>26.266999999999996</c:v>
                </c:pt>
                <c:pt idx="789">
                  <c:v>26.3</c:v>
                </c:pt>
                <c:pt idx="790">
                  <c:v>26.332999999999995</c:v>
                </c:pt>
                <c:pt idx="791">
                  <c:v>26.367000000000001</c:v>
                </c:pt>
                <c:pt idx="792">
                  <c:v>26.4</c:v>
                </c:pt>
                <c:pt idx="793">
                  <c:v>26.433</c:v>
                </c:pt>
                <c:pt idx="794">
                  <c:v>26.466999999999995</c:v>
                </c:pt>
                <c:pt idx="795">
                  <c:v>26.5</c:v>
                </c:pt>
                <c:pt idx="796">
                  <c:v>26.533000000000001</c:v>
                </c:pt>
                <c:pt idx="797">
                  <c:v>26.567</c:v>
                </c:pt>
                <c:pt idx="798">
                  <c:v>26.6</c:v>
                </c:pt>
                <c:pt idx="799">
                  <c:v>26.632999999999999</c:v>
                </c:pt>
                <c:pt idx="800">
                  <c:v>26.667000000000005</c:v>
                </c:pt>
                <c:pt idx="801">
                  <c:v>26.7</c:v>
                </c:pt>
                <c:pt idx="802">
                  <c:v>26.733000000000001</c:v>
                </c:pt>
                <c:pt idx="803">
                  <c:v>26.766999999999996</c:v>
                </c:pt>
                <c:pt idx="804">
                  <c:v>26.8</c:v>
                </c:pt>
                <c:pt idx="805">
                  <c:v>26.832999999999995</c:v>
                </c:pt>
                <c:pt idx="806">
                  <c:v>26.867000000000001</c:v>
                </c:pt>
                <c:pt idx="807">
                  <c:v>26.9</c:v>
                </c:pt>
                <c:pt idx="808">
                  <c:v>26.933</c:v>
                </c:pt>
                <c:pt idx="809">
                  <c:v>26.966999999999995</c:v>
                </c:pt>
                <c:pt idx="810">
                  <c:v>27</c:v>
                </c:pt>
                <c:pt idx="811">
                  <c:v>27.033000000000001</c:v>
                </c:pt>
                <c:pt idx="812">
                  <c:v>27.067</c:v>
                </c:pt>
                <c:pt idx="813">
                  <c:v>27.1</c:v>
                </c:pt>
                <c:pt idx="814">
                  <c:v>27.132999999999999</c:v>
                </c:pt>
                <c:pt idx="815">
                  <c:v>27.167000000000005</c:v>
                </c:pt>
                <c:pt idx="816">
                  <c:v>27.2</c:v>
                </c:pt>
                <c:pt idx="817">
                  <c:v>27.233000000000001</c:v>
                </c:pt>
                <c:pt idx="818">
                  <c:v>27.266999999999996</c:v>
                </c:pt>
                <c:pt idx="819">
                  <c:v>27.3</c:v>
                </c:pt>
                <c:pt idx="820">
                  <c:v>27.332999999999995</c:v>
                </c:pt>
                <c:pt idx="821">
                  <c:v>27.367000000000001</c:v>
                </c:pt>
                <c:pt idx="822">
                  <c:v>27.4</c:v>
                </c:pt>
                <c:pt idx="823">
                  <c:v>27.433</c:v>
                </c:pt>
                <c:pt idx="824">
                  <c:v>27.466999999999995</c:v>
                </c:pt>
                <c:pt idx="825">
                  <c:v>27.5</c:v>
                </c:pt>
                <c:pt idx="826">
                  <c:v>27.533000000000001</c:v>
                </c:pt>
                <c:pt idx="827">
                  <c:v>27.567</c:v>
                </c:pt>
                <c:pt idx="828">
                  <c:v>27.6</c:v>
                </c:pt>
                <c:pt idx="829">
                  <c:v>27.632999999999999</c:v>
                </c:pt>
                <c:pt idx="830">
                  <c:v>27.667000000000005</c:v>
                </c:pt>
                <c:pt idx="831">
                  <c:v>27.7</c:v>
                </c:pt>
                <c:pt idx="832">
                  <c:v>27.733000000000001</c:v>
                </c:pt>
                <c:pt idx="833">
                  <c:v>27.766999999999996</c:v>
                </c:pt>
                <c:pt idx="834">
                  <c:v>27.8</c:v>
                </c:pt>
                <c:pt idx="835">
                  <c:v>27.832999999999995</c:v>
                </c:pt>
                <c:pt idx="836">
                  <c:v>27.867000000000001</c:v>
                </c:pt>
                <c:pt idx="837">
                  <c:v>27.9</c:v>
                </c:pt>
                <c:pt idx="838">
                  <c:v>27.933</c:v>
                </c:pt>
                <c:pt idx="839">
                  <c:v>27.966999999999995</c:v>
                </c:pt>
                <c:pt idx="840">
                  <c:v>28</c:v>
                </c:pt>
                <c:pt idx="841">
                  <c:v>28.033000000000001</c:v>
                </c:pt>
                <c:pt idx="842">
                  <c:v>28.067</c:v>
                </c:pt>
                <c:pt idx="843">
                  <c:v>28.1</c:v>
                </c:pt>
                <c:pt idx="844">
                  <c:v>28.132999999999999</c:v>
                </c:pt>
                <c:pt idx="845">
                  <c:v>28.167000000000005</c:v>
                </c:pt>
                <c:pt idx="846">
                  <c:v>28.2</c:v>
                </c:pt>
                <c:pt idx="847">
                  <c:v>28.233000000000001</c:v>
                </c:pt>
                <c:pt idx="848">
                  <c:v>28.266999999999996</c:v>
                </c:pt>
                <c:pt idx="849">
                  <c:v>28.3</c:v>
                </c:pt>
                <c:pt idx="850">
                  <c:v>28.332999999999995</c:v>
                </c:pt>
                <c:pt idx="851">
                  <c:v>28.367000000000001</c:v>
                </c:pt>
                <c:pt idx="852">
                  <c:v>28.4</c:v>
                </c:pt>
                <c:pt idx="853">
                  <c:v>28.433</c:v>
                </c:pt>
                <c:pt idx="854">
                  <c:v>28.466999999999995</c:v>
                </c:pt>
                <c:pt idx="855">
                  <c:v>28.5</c:v>
                </c:pt>
                <c:pt idx="856">
                  <c:v>28.533000000000001</c:v>
                </c:pt>
                <c:pt idx="857">
                  <c:v>28.567</c:v>
                </c:pt>
                <c:pt idx="858">
                  <c:v>28.6</c:v>
                </c:pt>
                <c:pt idx="859">
                  <c:v>28.632999999999999</c:v>
                </c:pt>
                <c:pt idx="860">
                  <c:v>28.667000000000005</c:v>
                </c:pt>
                <c:pt idx="861">
                  <c:v>28.7</c:v>
                </c:pt>
                <c:pt idx="862">
                  <c:v>28.733000000000001</c:v>
                </c:pt>
                <c:pt idx="863">
                  <c:v>28.766999999999996</c:v>
                </c:pt>
                <c:pt idx="864">
                  <c:v>28.8</c:v>
                </c:pt>
                <c:pt idx="865">
                  <c:v>28.832999999999995</c:v>
                </c:pt>
                <c:pt idx="866">
                  <c:v>28.867000000000001</c:v>
                </c:pt>
                <c:pt idx="867">
                  <c:v>28.9</c:v>
                </c:pt>
                <c:pt idx="868">
                  <c:v>28.933</c:v>
                </c:pt>
                <c:pt idx="869">
                  <c:v>28.966999999999995</c:v>
                </c:pt>
                <c:pt idx="870">
                  <c:v>29</c:v>
                </c:pt>
                <c:pt idx="871">
                  <c:v>29.033000000000001</c:v>
                </c:pt>
                <c:pt idx="872">
                  <c:v>29.067</c:v>
                </c:pt>
                <c:pt idx="873">
                  <c:v>29.1</c:v>
                </c:pt>
                <c:pt idx="874">
                  <c:v>29.132999999999999</c:v>
                </c:pt>
                <c:pt idx="875">
                  <c:v>29.167000000000005</c:v>
                </c:pt>
                <c:pt idx="876">
                  <c:v>29.2</c:v>
                </c:pt>
                <c:pt idx="877">
                  <c:v>29.233000000000001</c:v>
                </c:pt>
                <c:pt idx="878">
                  <c:v>29.266999999999996</c:v>
                </c:pt>
                <c:pt idx="879">
                  <c:v>29.3</c:v>
                </c:pt>
                <c:pt idx="880">
                  <c:v>29.332999999999995</c:v>
                </c:pt>
                <c:pt idx="881">
                  <c:v>29.367000000000001</c:v>
                </c:pt>
                <c:pt idx="882">
                  <c:v>29.4</c:v>
                </c:pt>
                <c:pt idx="883">
                  <c:v>29.433</c:v>
                </c:pt>
                <c:pt idx="884">
                  <c:v>29.466999999999995</c:v>
                </c:pt>
                <c:pt idx="885">
                  <c:v>29.5</c:v>
                </c:pt>
                <c:pt idx="886">
                  <c:v>29.533000000000001</c:v>
                </c:pt>
                <c:pt idx="887">
                  <c:v>29.567</c:v>
                </c:pt>
                <c:pt idx="888">
                  <c:v>29.6</c:v>
                </c:pt>
                <c:pt idx="889">
                  <c:v>29.632999999999999</c:v>
                </c:pt>
                <c:pt idx="890">
                  <c:v>29.667000000000005</c:v>
                </c:pt>
                <c:pt idx="891">
                  <c:v>29.7</c:v>
                </c:pt>
                <c:pt idx="892">
                  <c:v>29.733000000000001</c:v>
                </c:pt>
                <c:pt idx="893">
                  <c:v>29.766999999999996</c:v>
                </c:pt>
                <c:pt idx="894">
                  <c:v>29.8</c:v>
                </c:pt>
                <c:pt idx="895">
                  <c:v>29.832999999999995</c:v>
                </c:pt>
                <c:pt idx="896">
                  <c:v>29.867000000000001</c:v>
                </c:pt>
                <c:pt idx="897">
                  <c:v>29.9</c:v>
                </c:pt>
                <c:pt idx="898">
                  <c:v>29.933</c:v>
                </c:pt>
                <c:pt idx="899">
                  <c:v>29.966999999999995</c:v>
                </c:pt>
                <c:pt idx="900">
                  <c:v>30</c:v>
                </c:pt>
                <c:pt idx="901">
                  <c:v>30.033000000000001</c:v>
                </c:pt>
                <c:pt idx="902">
                  <c:v>30.067</c:v>
                </c:pt>
                <c:pt idx="903">
                  <c:v>30.1</c:v>
                </c:pt>
                <c:pt idx="904">
                  <c:v>30.132999999999999</c:v>
                </c:pt>
                <c:pt idx="905">
                  <c:v>30.167000000000005</c:v>
                </c:pt>
                <c:pt idx="906">
                  <c:v>30.2</c:v>
                </c:pt>
                <c:pt idx="907">
                  <c:v>30.233000000000001</c:v>
                </c:pt>
                <c:pt idx="908">
                  <c:v>30.266999999999996</c:v>
                </c:pt>
                <c:pt idx="909">
                  <c:v>30.3</c:v>
                </c:pt>
                <c:pt idx="910">
                  <c:v>30.332999999999995</c:v>
                </c:pt>
                <c:pt idx="911">
                  <c:v>30.367000000000001</c:v>
                </c:pt>
                <c:pt idx="912">
                  <c:v>30.4</c:v>
                </c:pt>
                <c:pt idx="913">
                  <c:v>30.433</c:v>
                </c:pt>
                <c:pt idx="914">
                  <c:v>30.466999999999995</c:v>
                </c:pt>
                <c:pt idx="915">
                  <c:v>30.5</c:v>
                </c:pt>
                <c:pt idx="916">
                  <c:v>30.533000000000001</c:v>
                </c:pt>
                <c:pt idx="917">
                  <c:v>30.567</c:v>
                </c:pt>
                <c:pt idx="918">
                  <c:v>30.6</c:v>
                </c:pt>
                <c:pt idx="919">
                  <c:v>30.632999999999999</c:v>
                </c:pt>
                <c:pt idx="920">
                  <c:v>30.667000000000005</c:v>
                </c:pt>
                <c:pt idx="921">
                  <c:v>30.7</c:v>
                </c:pt>
                <c:pt idx="922">
                  <c:v>30.733000000000001</c:v>
                </c:pt>
                <c:pt idx="923">
                  <c:v>30.766999999999996</c:v>
                </c:pt>
                <c:pt idx="924">
                  <c:v>30.8</c:v>
                </c:pt>
                <c:pt idx="925">
                  <c:v>30.832999999999995</c:v>
                </c:pt>
                <c:pt idx="926">
                  <c:v>30.867000000000001</c:v>
                </c:pt>
                <c:pt idx="927">
                  <c:v>30.9</c:v>
                </c:pt>
                <c:pt idx="928">
                  <c:v>30.933</c:v>
                </c:pt>
                <c:pt idx="929">
                  <c:v>30.966999999999995</c:v>
                </c:pt>
                <c:pt idx="930">
                  <c:v>31</c:v>
                </c:pt>
                <c:pt idx="931">
                  <c:v>31.033000000000001</c:v>
                </c:pt>
                <c:pt idx="932">
                  <c:v>31.067</c:v>
                </c:pt>
                <c:pt idx="933">
                  <c:v>31.1</c:v>
                </c:pt>
                <c:pt idx="934">
                  <c:v>31.132999999999999</c:v>
                </c:pt>
                <c:pt idx="935">
                  <c:v>31.167000000000005</c:v>
                </c:pt>
                <c:pt idx="936">
                  <c:v>31.2</c:v>
                </c:pt>
                <c:pt idx="937">
                  <c:v>31.233000000000001</c:v>
                </c:pt>
                <c:pt idx="938">
                  <c:v>31.266999999999996</c:v>
                </c:pt>
                <c:pt idx="939">
                  <c:v>31.3</c:v>
                </c:pt>
                <c:pt idx="940">
                  <c:v>31.332999999999995</c:v>
                </c:pt>
                <c:pt idx="941">
                  <c:v>31.367000000000001</c:v>
                </c:pt>
                <c:pt idx="942">
                  <c:v>31.4</c:v>
                </c:pt>
                <c:pt idx="943">
                  <c:v>31.433</c:v>
                </c:pt>
                <c:pt idx="944">
                  <c:v>31.466999999999995</c:v>
                </c:pt>
                <c:pt idx="945">
                  <c:v>31.5</c:v>
                </c:pt>
                <c:pt idx="946">
                  <c:v>31.533000000000001</c:v>
                </c:pt>
                <c:pt idx="947">
                  <c:v>31.567</c:v>
                </c:pt>
                <c:pt idx="948">
                  <c:v>31.6</c:v>
                </c:pt>
                <c:pt idx="949">
                  <c:v>31.632999999999999</c:v>
                </c:pt>
                <c:pt idx="950">
                  <c:v>31.667000000000005</c:v>
                </c:pt>
                <c:pt idx="951">
                  <c:v>31.7</c:v>
                </c:pt>
                <c:pt idx="952">
                  <c:v>31.733000000000001</c:v>
                </c:pt>
                <c:pt idx="953">
                  <c:v>31.766999999999996</c:v>
                </c:pt>
                <c:pt idx="954">
                  <c:v>31.8</c:v>
                </c:pt>
                <c:pt idx="955">
                  <c:v>31.832999999999995</c:v>
                </c:pt>
                <c:pt idx="956">
                  <c:v>31.867000000000001</c:v>
                </c:pt>
                <c:pt idx="957">
                  <c:v>31.9</c:v>
                </c:pt>
                <c:pt idx="958">
                  <c:v>31.933</c:v>
                </c:pt>
                <c:pt idx="959">
                  <c:v>31.966999999999995</c:v>
                </c:pt>
                <c:pt idx="960">
                  <c:v>32</c:v>
                </c:pt>
                <c:pt idx="961">
                  <c:v>32.033000000000001</c:v>
                </c:pt>
                <c:pt idx="962">
                  <c:v>32.067</c:v>
                </c:pt>
                <c:pt idx="963">
                  <c:v>32.1</c:v>
                </c:pt>
                <c:pt idx="964">
                  <c:v>32.133000000000003</c:v>
                </c:pt>
                <c:pt idx="965">
                  <c:v>32.167000000000002</c:v>
                </c:pt>
                <c:pt idx="966">
                  <c:v>32.200000000000003</c:v>
                </c:pt>
                <c:pt idx="967">
                  <c:v>32.233000000000011</c:v>
                </c:pt>
                <c:pt idx="968">
                  <c:v>32.267000000000003</c:v>
                </c:pt>
                <c:pt idx="969">
                  <c:v>32.300000000000011</c:v>
                </c:pt>
                <c:pt idx="970">
                  <c:v>32.333000000000006</c:v>
                </c:pt>
                <c:pt idx="971">
                  <c:v>32.367000000000004</c:v>
                </c:pt>
                <c:pt idx="972">
                  <c:v>32.4</c:v>
                </c:pt>
                <c:pt idx="973">
                  <c:v>32.433</c:v>
                </c:pt>
                <c:pt idx="974">
                  <c:v>32.467000000000006</c:v>
                </c:pt>
                <c:pt idx="975">
                  <c:v>32.5</c:v>
                </c:pt>
                <c:pt idx="976">
                  <c:v>32.533000000000001</c:v>
                </c:pt>
                <c:pt idx="977">
                  <c:v>32.567</c:v>
                </c:pt>
                <c:pt idx="978">
                  <c:v>32.6</c:v>
                </c:pt>
                <c:pt idx="979">
                  <c:v>32.633000000000003</c:v>
                </c:pt>
                <c:pt idx="980">
                  <c:v>32.667000000000002</c:v>
                </c:pt>
                <c:pt idx="981">
                  <c:v>32.700000000000003</c:v>
                </c:pt>
                <c:pt idx="982">
                  <c:v>32.733000000000011</c:v>
                </c:pt>
                <c:pt idx="983">
                  <c:v>32.767000000000003</c:v>
                </c:pt>
                <c:pt idx="984">
                  <c:v>32.800000000000011</c:v>
                </c:pt>
                <c:pt idx="985">
                  <c:v>32.833000000000006</c:v>
                </c:pt>
                <c:pt idx="986">
                  <c:v>32.867000000000004</c:v>
                </c:pt>
                <c:pt idx="987">
                  <c:v>32.9</c:v>
                </c:pt>
                <c:pt idx="988">
                  <c:v>32.933</c:v>
                </c:pt>
                <c:pt idx="989">
                  <c:v>32.967000000000006</c:v>
                </c:pt>
                <c:pt idx="990">
                  <c:v>33</c:v>
                </c:pt>
                <c:pt idx="991">
                  <c:v>33.033000000000001</c:v>
                </c:pt>
                <c:pt idx="992">
                  <c:v>33.067</c:v>
                </c:pt>
                <c:pt idx="993">
                  <c:v>33.1</c:v>
                </c:pt>
                <c:pt idx="994">
                  <c:v>33.133000000000003</c:v>
                </c:pt>
                <c:pt idx="995">
                  <c:v>33.167000000000002</c:v>
                </c:pt>
                <c:pt idx="996">
                  <c:v>33.200000000000003</c:v>
                </c:pt>
                <c:pt idx="997">
                  <c:v>33.233000000000011</c:v>
                </c:pt>
                <c:pt idx="998">
                  <c:v>33.267000000000003</c:v>
                </c:pt>
                <c:pt idx="999">
                  <c:v>33.300000000000011</c:v>
                </c:pt>
                <c:pt idx="1000">
                  <c:v>33.333000000000006</c:v>
                </c:pt>
                <c:pt idx="1001">
                  <c:v>33.367000000000004</c:v>
                </c:pt>
                <c:pt idx="1002">
                  <c:v>33.4</c:v>
                </c:pt>
                <c:pt idx="1003">
                  <c:v>33.433</c:v>
                </c:pt>
                <c:pt idx="1004">
                  <c:v>33.467000000000006</c:v>
                </c:pt>
                <c:pt idx="1005">
                  <c:v>33.5</c:v>
                </c:pt>
                <c:pt idx="1006">
                  <c:v>33.533000000000001</c:v>
                </c:pt>
                <c:pt idx="1007">
                  <c:v>33.567</c:v>
                </c:pt>
                <c:pt idx="1008">
                  <c:v>33.6</c:v>
                </c:pt>
                <c:pt idx="1009">
                  <c:v>33.633000000000003</c:v>
                </c:pt>
                <c:pt idx="1010">
                  <c:v>33.667000000000002</c:v>
                </c:pt>
                <c:pt idx="1011">
                  <c:v>33.700000000000003</c:v>
                </c:pt>
                <c:pt idx="1012">
                  <c:v>33.733000000000011</c:v>
                </c:pt>
                <c:pt idx="1013">
                  <c:v>33.767000000000003</c:v>
                </c:pt>
                <c:pt idx="1014">
                  <c:v>33.800000000000011</c:v>
                </c:pt>
                <c:pt idx="1015">
                  <c:v>33.833000000000006</c:v>
                </c:pt>
                <c:pt idx="1016">
                  <c:v>33.867000000000004</c:v>
                </c:pt>
                <c:pt idx="1017">
                  <c:v>33.9</c:v>
                </c:pt>
                <c:pt idx="1018">
                  <c:v>33.933</c:v>
                </c:pt>
                <c:pt idx="1019">
                  <c:v>33.967000000000006</c:v>
                </c:pt>
                <c:pt idx="1020">
                  <c:v>34</c:v>
                </c:pt>
                <c:pt idx="1021">
                  <c:v>34.033000000000001</c:v>
                </c:pt>
                <c:pt idx="1022">
                  <c:v>34.067</c:v>
                </c:pt>
                <c:pt idx="1023">
                  <c:v>34.1</c:v>
                </c:pt>
                <c:pt idx="1024">
                  <c:v>34.133000000000003</c:v>
                </c:pt>
                <c:pt idx="1025">
                  <c:v>34.167000000000002</c:v>
                </c:pt>
                <c:pt idx="1026">
                  <c:v>34.200000000000003</c:v>
                </c:pt>
                <c:pt idx="1027">
                  <c:v>34.233000000000011</c:v>
                </c:pt>
                <c:pt idx="1028">
                  <c:v>34.267000000000003</c:v>
                </c:pt>
                <c:pt idx="1029">
                  <c:v>34.300000000000011</c:v>
                </c:pt>
                <c:pt idx="1030">
                  <c:v>34.333000000000006</c:v>
                </c:pt>
                <c:pt idx="1031">
                  <c:v>34.367000000000004</c:v>
                </c:pt>
                <c:pt idx="1032">
                  <c:v>34.4</c:v>
                </c:pt>
                <c:pt idx="1033">
                  <c:v>34.433</c:v>
                </c:pt>
                <c:pt idx="1034">
                  <c:v>34.467000000000006</c:v>
                </c:pt>
                <c:pt idx="1035">
                  <c:v>34.5</c:v>
                </c:pt>
                <c:pt idx="1036">
                  <c:v>34.533000000000001</c:v>
                </c:pt>
                <c:pt idx="1037">
                  <c:v>34.567</c:v>
                </c:pt>
                <c:pt idx="1038">
                  <c:v>34.6</c:v>
                </c:pt>
                <c:pt idx="1039">
                  <c:v>34.633000000000003</c:v>
                </c:pt>
                <c:pt idx="1040">
                  <c:v>34.667000000000002</c:v>
                </c:pt>
                <c:pt idx="1041">
                  <c:v>34.700000000000003</c:v>
                </c:pt>
                <c:pt idx="1042">
                  <c:v>34.733000000000011</c:v>
                </c:pt>
                <c:pt idx="1043">
                  <c:v>34.767000000000003</c:v>
                </c:pt>
                <c:pt idx="1044">
                  <c:v>34.800000000000011</c:v>
                </c:pt>
                <c:pt idx="1045">
                  <c:v>34.833000000000006</c:v>
                </c:pt>
                <c:pt idx="1046">
                  <c:v>34.867000000000004</c:v>
                </c:pt>
                <c:pt idx="1047">
                  <c:v>34.9</c:v>
                </c:pt>
                <c:pt idx="1048">
                  <c:v>34.933</c:v>
                </c:pt>
                <c:pt idx="1049">
                  <c:v>34.967000000000006</c:v>
                </c:pt>
                <c:pt idx="1050">
                  <c:v>35</c:v>
                </c:pt>
                <c:pt idx="1051">
                  <c:v>35.033000000000001</c:v>
                </c:pt>
                <c:pt idx="1052">
                  <c:v>35.067</c:v>
                </c:pt>
                <c:pt idx="1053">
                  <c:v>35.1</c:v>
                </c:pt>
                <c:pt idx="1054">
                  <c:v>35.133000000000003</c:v>
                </c:pt>
                <c:pt idx="1055">
                  <c:v>35.167000000000002</c:v>
                </c:pt>
                <c:pt idx="1056">
                  <c:v>35.200000000000003</c:v>
                </c:pt>
                <c:pt idx="1057">
                  <c:v>35.233000000000011</c:v>
                </c:pt>
                <c:pt idx="1058">
                  <c:v>35.267000000000003</c:v>
                </c:pt>
                <c:pt idx="1059">
                  <c:v>35.300000000000011</c:v>
                </c:pt>
                <c:pt idx="1060">
                  <c:v>35.333000000000006</c:v>
                </c:pt>
                <c:pt idx="1061">
                  <c:v>35.367000000000004</c:v>
                </c:pt>
                <c:pt idx="1062">
                  <c:v>35.4</c:v>
                </c:pt>
                <c:pt idx="1063">
                  <c:v>35.433</c:v>
                </c:pt>
                <c:pt idx="1064">
                  <c:v>35.467000000000006</c:v>
                </c:pt>
                <c:pt idx="1065">
                  <c:v>35.5</c:v>
                </c:pt>
                <c:pt idx="1066">
                  <c:v>35.533000000000001</c:v>
                </c:pt>
                <c:pt idx="1067">
                  <c:v>35.567</c:v>
                </c:pt>
                <c:pt idx="1068">
                  <c:v>35.6</c:v>
                </c:pt>
                <c:pt idx="1069">
                  <c:v>35.633000000000003</c:v>
                </c:pt>
                <c:pt idx="1070">
                  <c:v>35.667000000000002</c:v>
                </c:pt>
                <c:pt idx="1071">
                  <c:v>35.700000000000003</c:v>
                </c:pt>
                <c:pt idx="1072">
                  <c:v>35.733000000000011</c:v>
                </c:pt>
                <c:pt idx="1073">
                  <c:v>35.767000000000003</c:v>
                </c:pt>
                <c:pt idx="1074">
                  <c:v>35.800000000000011</c:v>
                </c:pt>
                <c:pt idx="1075">
                  <c:v>35.833000000000006</c:v>
                </c:pt>
                <c:pt idx="1076">
                  <c:v>35.867000000000004</c:v>
                </c:pt>
                <c:pt idx="1077">
                  <c:v>35.9</c:v>
                </c:pt>
                <c:pt idx="1078">
                  <c:v>35.933</c:v>
                </c:pt>
                <c:pt idx="1079">
                  <c:v>35.967000000000006</c:v>
                </c:pt>
                <c:pt idx="1080">
                  <c:v>36</c:v>
                </c:pt>
                <c:pt idx="1081">
                  <c:v>36.033000000000001</c:v>
                </c:pt>
                <c:pt idx="1082">
                  <c:v>36.067</c:v>
                </c:pt>
                <c:pt idx="1083">
                  <c:v>36.1</c:v>
                </c:pt>
                <c:pt idx="1084">
                  <c:v>36.133000000000003</c:v>
                </c:pt>
                <c:pt idx="1085">
                  <c:v>36.167000000000002</c:v>
                </c:pt>
                <c:pt idx="1086">
                  <c:v>36.200000000000003</c:v>
                </c:pt>
                <c:pt idx="1087">
                  <c:v>36.233000000000011</c:v>
                </c:pt>
                <c:pt idx="1088">
                  <c:v>36.267000000000003</c:v>
                </c:pt>
                <c:pt idx="1089">
                  <c:v>36.300000000000011</c:v>
                </c:pt>
                <c:pt idx="1090">
                  <c:v>36.333000000000006</c:v>
                </c:pt>
                <c:pt idx="1091">
                  <c:v>36.367000000000004</c:v>
                </c:pt>
                <c:pt idx="1092">
                  <c:v>36.4</c:v>
                </c:pt>
                <c:pt idx="1093">
                  <c:v>36.433</c:v>
                </c:pt>
                <c:pt idx="1094">
                  <c:v>36.467000000000006</c:v>
                </c:pt>
                <c:pt idx="1095">
                  <c:v>36.5</c:v>
                </c:pt>
                <c:pt idx="1096">
                  <c:v>36.533000000000001</c:v>
                </c:pt>
                <c:pt idx="1097">
                  <c:v>36.567</c:v>
                </c:pt>
                <c:pt idx="1098">
                  <c:v>36.6</c:v>
                </c:pt>
                <c:pt idx="1099">
                  <c:v>36.633000000000003</c:v>
                </c:pt>
                <c:pt idx="1100">
                  <c:v>36.667000000000002</c:v>
                </c:pt>
                <c:pt idx="1101">
                  <c:v>36.700000000000003</c:v>
                </c:pt>
                <c:pt idx="1102">
                  <c:v>36.733000000000011</c:v>
                </c:pt>
                <c:pt idx="1103">
                  <c:v>36.767000000000003</c:v>
                </c:pt>
                <c:pt idx="1104">
                  <c:v>36.800000000000011</c:v>
                </c:pt>
                <c:pt idx="1105">
                  <c:v>36.833000000000006</c:v>
                </c:pt>
                <c:pt idx="1106">
                  <c:v>36.867000000000004</c:v>
                </c:pt>
                <c:pt idx="1107">
                  <c:v>36.9</c:v>
                </c:pt>
                <c:pt idx="1108">
                  <c:v>36.933</c:v>
                </c:pt>
                <c:pt idx="1109">
                  <c:v>36.967000000000006</c:v>
                </c:pt>
                <c:pt idx="1110">
                  <c:v>37</c:v>
                </c:pt>
                <c:pt idx="1111">
                  <c:v>37.033000000000001</c:v>
                </c:pt>
                <c:pt idx="1112">
                  <c:v>37.067</c:v>
                </c:pt>
                <c:pt idx="1113">
                  <c:v>37.1</c:v>
                </c:pt>
                <c:pt idx="1114">
                  <c:v>37.133000000000003</c:v>
                </c:pt>
                <c:pt idx="1115">
                  <c:v>37.167000000000002</c:v>
                </c:pt>
                <c:pt idx="1116">
                  <c:v>37.200000000000003</c:v>
                </c:pt>
                <c:pt idx="1117">
                  <c:v>37.233000000000011</c:v>
                </c:pt>
                <c:pt idx="1118">
                  <c:v>37.267000000000003</c:v>
                </c:pt>
                <c:pt idx="1119">
                  <c:v>37.300000000000011</c:v>
                </c:pt>
                <c:pt idx="1120">
                  <c:v>37.333000000000006</c:v>
                </c:pt>
                <c:pt idx="1121">
                  <c:v>37.367000000000004</c:v>
                </c:pt>
                <c:pt idx="1122">
                  <c:v>37.4</c:v>
                </c:pt>
                <c:pt idx="1123">
                  <c:v>37.433</c:v>
                </c:pt>
                <c:pt idx="1124">
                  <c:v>37.467000000000006</c:v>
                </c:pt>
                <c:pt idx="1125">
                  <c:v>37.5</c:v>
                </c:pt>
                <c:pt idx="1126">
                  <c:v>37.533000000000001</c:v>
                </c:pt>
                <c:pt idx="1127">
                  <c:v>37.567</c:v>
                </c:pt>
                <c:pt idx="1128">
                  <c:v>37.6</c:v>
                </c:pt>
                <c:pt idx="1129">
                  <c:v>37.633000000000003</c:v>
                </c:pt>
                <c:pt idx="1130">
                  <c:v>37.667000000000002</c:v>
                </c:pt>
                <c:pt idx="1131">
                  <c:v>37.700000000000003</c:v>
                </c:pt>
                <c:pt idx="1132">
                  <c:v>37.733000000000011</c:v>
                </c:pt>
                <c:pt idx="1133">
                  <c:v>37.767000000000003</c:v>
                </c:pt>
                <c:pt idx="1134">
                  <c:v>37.800000000000011</c:v>
                </c:pt>
                <c:pt idx="1135">
                  <c:v>37.833000000000006</c:v>
                </c:pt>
                <c:pt idx="1136">
                  <c:v>37.867000000000004</c:v>
                </c:pt>
                <c:pt idx="1137">
                  <c:v>37.9</c:v>
                </c:pt>
                <c:pt idx="1138">
                  <c:v>37.933</c:v>
                </c:pt>
                <c:pt idx="1139">
                  <c:v>37.967000000000006</c:v>
                </c:pt>
                <c:pt idx="1140">
                  <c:v>38</c:v>
                </c:pt>
                <c:pt idx="1141">
                  <c:v>38.033000000000001</c:v>
                </c:pt>
                <c:pt idx="1142">
                  <c:v>38.067</c:v>
                </c:pt>
                <c:pt idx="1143">
                  <c:v>38.1</c:v>
                </c:pt>
                <c:pt idx="1144">
                  <c:v>38.133000000000003</c:v>
                </c:pt>
                <c:pt idx="1145">
                  <c:v>38.167000000000002</c:v>
                </c:pt>
                <c:pt idx="1146">
                  <c:v>38.200000000000003</c:v>
                </c:pt>
                <c:pt idx="1147">
                  <c:v>38.233000000000011</c:v>
                </c:pt>
                <c:pt idx="1148">
                  <c:v>38.267000000000003</c:v>
                </c:pt>
                <c:pt idx="1149">
                  <c:v>38.300000000000011</c:v>
                </c:pt>
                <c:pt idx="1150">
                  <c:v>38.333000000000006</c:v>
                </c:pt>
                <c:pt idx="1151">
                  <c:v>38.367000000000004</c:v>
                </c:pt>
                <c:pt idx="1152">
                  <c:v>38.4</c:v>
                </c:pt>
                <c:pt idx="1153">
                  <c:v>38.433</c:v>
                </c:pt>
                <c:pt idx="1154">
                  <c:v>38.467000000000006</c:v>
                </c:pt>
                <c:pt idx="1155">
                  <c:v>38.5</c:v>
                </c:pt>
                <c:pt idx="1156">
                  <c:v>38.533000000000001</c:v>
                </c:pt>
                <c:pt idx="1157">
                  <c:v>38.567</c:v>
                </c:pt>
                <c:pt idx="1158">
                  <c:v>38.6</c:v>
                </c:pt>
                <c:pt idx="1159">
                  <c:v>38.633000000000003</c:v>
                </c:pt>
                <c:pt idx="1160">
                  <c:v>38.667000000000002</c:v>
                </c:pt>
                <c:pt idx="1161">
                  <c:v>38.700000000000003</c:v>
                </c:pt>
                <c:pt idx="1162">
                  <c:v>38.733000000000011</c:v>
                </c:pt>
                <c:pt idx="1163">
                  <c:v>38.767000000000003</c:v>
                </c:pt>
                <c:pt idx="1164">
                  <c:v>38.800000000000011</c:v>
                </c:pt>
                <c:pt idx="1165">
                  <c:v>38.833000000000006</c:v>
                </c:pt>
                <c:pt idx="1166">
                  <c:v>38.867000000000004</c:v>
                </c:pt>
                <c:pt idx="1167">
                  <c:v>38.9</c:v>
                </c:pt>
                <c:pt idx="1168">
                  <c:v>38.933</c:v>
                </c:pt>
                <c:pt idx="1169">
                  <c:v>38.967000000000006</c:v>
                </c:pt>
                <c:pt idx="1170">
                  <c:v>39</c:v>
                </c:pt>
                <c:pt idx="1171">
                  <c:v>39.033000000000001</c:v>
                </c:pt>
                <c:pt idx="1172">
                  <c:v>39.067</c:v>
                </c:pt>
                <c:pt idx="1173">
                  <c:v>39.1</c:v>
                </c:pt>
                <c:pt idx="1174">
                  <c:v>39.133000000000003</c:v>
                </c:pt>
                <c:pt idx="1175">
                  <c:v>39.167000000000002</c:v>
                </c:pt>
                <c:pt idx="1176">
                  <c:v>39.200000000000003</c:v>
                </c:pt>
                <c:pt idx="1177">
                  <c:v>39.233000000000011</c:v>
                </c:pt>
                <c:pt idx="1178">
                  <c:v>39.267000000000003</c:v>
                </c:pt>
                <c:pt idx="1179">
                  <c:v>39.300000000000011</c:v>
                </c:pt>
                <c:pt idx="1180">
                  <c:v>39.333000000000006</c:v>
                </c:pt>
                <c:pt idx="1181">
                  <c:v>39.367000000000004</c:v>
                </c:pt>
                <c:pt idx="1182">
                  <c:v>39.4</c:v>
                </c:pt>
                <c:pt idx="1183">
                  <c:v>39.433</c:v>
                </c:pt>
                <c:pt idx="1184">
                  <c:v>39.467000000000006</c:v>
                </c:pt>
                <c:pt idx="1185">
                  <c:v>39.5</c:v>
                </c:pt>
                <c:pt idx="1186">
                  <c:v>39.533000000000001</c:v>
                </c:pt>
                <c:pt idx="1187">
                  <c:v>39.567</c:v>
                </c:pt>
                <c:pt idx="1188">
                  <c:v>39.6</c:v>
                </c:pt>
                <c:pt idx="1189">
                  <c:v>39.633000000000003</c:v>
                </c:pt>
                <c:pt idx="1190">
                  <c:v>39.667000000000002</c:v>
                </c:pt>
                <c:pt idx="1191">
                  <c:v>39.700000000000003</c:v>
                </c:pt>
                <c:pt idx="1192">
                  <c:v>39.733000000000011</c:v>
                </c:pt>
                <c:pt idx="1193">
                  <c:v>39.767000000000003</c:v>
                </c:pt>
                <c:pt idx="1194">
                  <c:v>39.800000000000011</c:v>
                </c:pt>
                <c:pt idx="1195">
                  <c:v>39.833000000000006</c:v>
                </c:pt>
                <c:pt idx="1196">
                  <c:v>39.867000000000004</c:v>
                </c:pt>
                <c:pt idx="1197">
                  <c:v>39.9</c:v>
                </c:pt>
                <c:pt idx="1198">
                  <c:v>39.933</c:v>
                </c:pt>
                <c:pt idx="1199">
                  <c:v>39.967000000000006</c:v>
                </c:pt>
                <c:pt idx="1200">
                  <c:v>40</c:v>
                </c:pt>
                <c:pt idx="1201">
                  <c:v>40.033000000000001</c:v>
                </c:pt>
                <c:pt idx="1202">
                  <c:v>40.067</c:v>
                </c:pt>
                <c:pt idx="1203">
                  <c:v>40.1</c:v>
                </c:pt>
                <c:pt idx="1204">
                  <c:v>40.133000000000003</c:v>
                </c:pt>
                <c:pt idx="1205">
                  <c:v>40.167000000000002</c:v>
                </c:pt>
                <c:pt idx="1206">
                  <c:v>40.200000000000003</c:v>
                </c:pt>
                <c:pt idx="1207">
                  <c:v>40.233000000000011</c:v>
                </c:pt>
                <c:pt idx="1208">
                  <c:v>40.267000000000003</c:v>
                </c:pt>
                <c:pt idx="1209">
                  <c:v>40.300000000000011</c:v>
                </c:pt>
                <c:pt idx="1210">
                  <c:v>40.333000000000006</c:v>
                </c:pt>
                <c:pt idx="1211">
                  <c:v>40.367000000000004</c:v>
                </c:pt>
                <c:pt idx="1212">
                  <c:v>40.4</c:v>
                </c:pt>
                <c:pt idx="1213">
                  <c:v>40.433</c:v>
                </c:pt>
                <c:pt idx="1214">
                  <c:v>40.467000000000006</c:v>
                </c:pt>
                <c:pt idx="1215">
                  <c:v>40.5</c:v>
                </c:pt>
                <c:pt idx="1216">
                  <c:v>40.533000000000001</c:v>
                </c:pt>
                <c:pt idx="1217">
                  <c:v>40.567</c:v>
                </c:pt>
                <c:pt idx="1218">
                  <c:v>40.6</c:v>
                </c:pt>
                <c:pt idx="1219">
                  <c:v>40.633000000000003</c:v>
                </c:pt>
                <c:pt idx="1220">
                  <c:v>40.667000000000002</c:v>
                </c:pt>
                <c:pt idx="1221">
                  <c:v>40.700000000000003</c:v>
                </c:pt>
                <c:pt idx="1222">
                  <c:v>40.733000000000011</c:v>
                </c:pt>
                <c:pt idx="1223">
                  <c:v>40.767000000000003</c:v>
                </c:pt>
                <c:pt idx="1224">
                  <c:v>40.800000000000011</c:v>
                </c:pt>
                <c:pt idx="1225">
                  <c:v>40.833000000000006</c:v>
                </c:pt>
                <c:pt idx="1226">
                  <c:v>40.867000000000004</c:v>
                </c:pt>
                <c:pt idx="1227">
                  <c:v>40.9</c:v>
                </c:pt>
                <c:pt idx="1228">
                  <c:v>40.933</c:v>
                </c:pt>
                <c:pt idx="1229">
                  <c:v>40.967000000000006</c:v>
                </c:pt>
                <c:pt idx="1230">
                  <c:v>41</c:v>
                </c:pt>
                <c:pt idx="1231">
                  <c:v>41.033000000000001</c:v>
                </c:pt>
                <c:pt idx="1232">
                  <c:v>41.067</c:v>
                </c:pt>
                <c:pt idx="1233">
                  <c:v>41.1</c:v>
                </c:pt>
                <c:pt idx="1234">
                  <c:v>41.133000000000003</c:v>
                </c:pt>
                <c:pt idx="1235">
                  <c:v>41.167000000000002</c:v>
                </c:pt>
                <c:pt idx="1236">
                  <c:v>41.2</c:v>
                </c:pt>
                <c:pt idx="1237">
                  <c:v>41.233000000000011</c:v>
                </c:pt>
                <c:pt idx="1238">
                  <c:v>41.267000000000003</c:v>
                </c:pt>
                <c:pt idx="1239">
                  <c:v>41.3</c:v>
                </c:pt>
                <c:pt idx="1240">
                  <c:v>41.333000000000006</c:v>
                </c:pt>
                <c:pt idx="1241">
                  <c:v>41.367000000000004</c:v>
                </c:pt>
                <c:pt idx="1242">
                  <c:v>41.4</c:v>
                </c:pt>
                <c:pt idx="1243">
                  <c:v>41.433</c:v>
                </c:pt>
                <c:pt idx="1244">
                  <c:v>41.467000000000006</c:v>
                </c:pt>
                <c:pt idx="1245">
                  <c:v>41.5</c:v>
                </c:pt>
                <c:pt idx="1246">
                  <c:v>41.533000000000001</c:v>
                </c:pt>
                <c:pt idx="1247">
                  <c:v>41.567</c:v>
                </c:pt>
                <c:pt idx="1248">
                  <c:v>41.6</c:v>
                </c:pt>
                <c:pt idx="1249">
                  <c:v>41.633000000000003</c:v>
                </c:pt>
                <c:pt idx="1250">
                  <c:v>41.667000000000002</c:v>
                </c:pt>
                <c:pt idx="1251">
                  <c:v>41.7</c:v>
                </c:pt>
                <c:pt idx="1252">
                  <c:v>41.733000000000011</c:v>
                </c:pt>
                <c:pt idx="1253">
                  <c:v>41.767000000000003</c:v>
                </c:pt>
                <c:pt idx="1254">
                  <c:v>41.8</c:v>
                </c:pt>
                <c:pt idx="1255">
                  <c:v>41.833000000000006</c:v>
                </c:pt>
                <c:pt idx="1256">
                  <c:v>41.867000000000004</c:v>
                </c:pt>
                <c:pt idx="1257">
                  <c:v>41.9</c:v>
                </c:pt>
                <c:pt idx="1258">
                  <c:v>41.933</c:v>
                </c:pt>
                <c:pt idx="1259">
                  <c:v>41.967000000000006</c:v>
                </c:pt>
                <c:pt idx="1260">
                  <c:v>42</c:v>
                </c:pt>
                <c:pt idx="1261">
                  <c:v>42.033000000000001</c:v>
                </c:pt>
                <c:pt idx="1262">
                  <c:v>42.067</c:v>
                </c:pt>
                <c:pt idx="1263">
                  <c:v>42.1</c:v>
                </c:pt>
                <c:pt idx="1264">
                  <c:v>42.133000000000003</c:v>
                </c:pt>
                <c:pt idx="1265">
                  <c:v>42.167000000000002</c:v>
                </c:pt>
                <c:pt idx="1266">
                  <c:v>42.2</c:v>
                </c:pt>
                <c:pt idx="1267">
                  <c:v>42.233000000000011</c:v>
                </c:pt>
                <c:pt idx="1268">
                  <c:v>42.267000000000003</c:v>
                </c:pt>
                <c:pt idx="1269">
                  <c:v>42.3</c:v>
                </c:pt>
                <c:pt idx="1270">
                  <c:v>42.333000000000006</c:v>
                </c:pt>
                <c:pt idx="1271">
                  <c:v>42.367000000000004</c:v>
                </c:pt>
                <c:pt idx="1272">
                  <c:v>42.4</c:v>
                </c:pt>
                <c:pt idx="1273">
                  <c:v>42.433</c:v>
                </c:pt>
                <c:pt idx="1274">
                  <c:v>42.467000000000006</c:v>
                </c:pt>
                <c:pt idx="1275">
                  <c:v>42.5</c:v>
                </c:pt>
                <c:pt idx="1276">
                  <c:v>42.533000000000001</c:v>
                </c:pt>
                <c:pt idx="1277">
                  <c:v>42.567</c:v>
                </c:pt>
                <c:pt idx="1278">
                  <c:v>42.6</c:v>
                </c:pt>
                <c:pt idx="1279">
                  <c:v>42.633000000000003</c:v>
                </c:pt>
                <c:pt idx="1280">
                  <c:v>42.667000000000002</c:v>
                </c:pt>
                <c:pt idx="1281">
                  <c:v>42.7</c:v>
                </c:pt>
                <c:pt idx="1282">
                  <c:v>42.733000000000011</c:v>
                </c:pt>
                <c:pt idx="1283">
                  <c:v>42.767000000000003</c:v>
                </c:pt>
                <c:pt idx="1284">
                  <c:v>42.8</c:v>
                </c:pt>
                <c:pt idx="1285">
                  <c:v>42.833000000000006</c:v>
                </c:pt>
                <c:pt idx="1286">
                  <c:v>42.867000000000004</c:v>
                </c:pt>
                <c:pt idx="1287">
                  <c:v>42.9</c:v>
                </c:pt>
                <c:pt idx="1288">
                  <c:v>42.933</c:v>
                </c:pt>
                <c:pt idx="1289">
                  <c:v>42.967000000000006</c:v>
                </c:pt>
                <c:pt idx="1290">
                  <c:v>43</c:v>
                </c:pt>
                <c:pt idx="1291">
                  <c:v>43.033000000000001</c:v>
                </c:pt>
                <c:pt idx="1292">
                  <c:v>43.067</c:v>
                </c:pt>
                <c:pt idx="1293">
                  <c:v>43.1</c:v>
                </c:pt>
                <c:pt idx="1294">
                  <c:v>43.133000000000003</c:v>
                </c:pt>
                <c:pt idx="1295">
                  <c:v>43.167000000000002</c:v>
                </c:pt>
                <c:pt idx="1296">
                  <c:v>43.2</c:v>
                </c:pt>
                <c:pt idx="1297">
                  <c:v>43.233000000000011</c:v>
                </c:pt>
                <c:pt idx="1298">
                  <c:v>43.267000000000003</c:v>
                </c:pt>
                <c:pt idx="1299">
                  <c:v>43.3</c:v>
                </c:pt>
                <c:pt idx="1300">
                  <c:v>43.333000000000006</c:v>
                </c:pt>
                <c:pt idx="1301">
                  <c:v>43.367000000000004</c:v>
                </c:pt>
                <c:pt idx="1302">
                  <c:v>43.4</c:v>
                </c:pt>
                <c:pt idx="1303">
                  <c:v>43.433</c:v>
                </c:pt>
                <c:pt idx="1304">
                  <c:v>43.467000000000006</c:v>
                </c:pt>
                <c:pt idx="1305">
                  <c:v>43.5</c:v>
                </c:pt>
                <c:pt idx="1306">
                  <c:v>43.533000000000001</c:v>
                </c:pt>
                <c:pt idx="1307">
                  <c:v>43.567</c:v>
                </c:pt>
                <c:pt idx="1308">
                  <c:v>43.6</c:v>
                </c:pt>
                <c:pt idx="1309">
                  <c:v>43.633000000000003</c:v>
                </c:pt>
                <c:pt idx="1310">
                  <c:v>43.667000000000002</c:v>
                </c:pt>
                <c:pt idx="1311">
                  <c:v>43.7</c:v>
                </c:pt>
                <c:pt idx="1312">
                  <c:v>43.733000000000011</c:v>
                </c:pt>
                <c:pt idx="1313">
                  <c:v>43.767000000000003</c:v>
                </c:pt>
                <c:pt idx="1314">
                  <c:v>43.8</c:v>
                </c:pt>
                <c:pt idx="1315">
                  <c:v>43.833000000000006</c:v>
                </c:pt>
                <c:pt idx="1316">
                  <c:v>43.867000000000004</c:v>
                </c:pt>
                <c:pt idx="1317">
                  <c:v>43.9</c:v>
                </c:pt>
                <c:pt idx="1318">
                  <c:v>43.933</c:v>
                </c:pt>
                <c:pt idx="1319">
                  <c:v>43.967000000000006</c:v>
                </c:pt>
                <c:pt idx="1320">
                  <c:v>44</c:v>
                </c:pt>
                <c:pt idx="1321">
                  <c:v>44.033000000000001</c:v>
                </c:pt>
                <c:pt idx="1322">
                  <c:v>44.067</c:v>
                </c:pt>
                <c:pt idx="1323">
                  <c:v>44.1</c:v>
                </c:pt>
                <c:pt idx="1324">
                  <c:v>44.133000000000003</c:v>
                </c:pt>
                <c:pt idx="1325">
                  <c:v>44.167000000000002</c:v>
                </c:pt>
                <c:pt idx="1326">
                  <c:v>44.2</c:v>
                </c:pt>
                <c:pt idx="1327">
                  <c:v>44.233000000000011</c:v>
                </c:pt>
                <c:pt idx="1328">
                  <c:v>44.267000000000003</c:v>
                </c:pt>
                <c:pt idx="1329">
                  <c:v>44.3</c:v>
                </c:pt>
                <c:pt idx="1330">
                  <c:v>44.333000000000006</c:v>
                </c:pt>
                <c:pt idx="1331">
                  <c:v>44.367000000000004</c:v>
                </c:pt>
                <c:pt idx="1332">
                  <c:v>44.4</c:v>
                </c:pt>
                <c:pt idx="1333">
                  <c:v>44.433</c:v>
                </c:pt>
                <c:pt idx="1334">
                  <c:v>44.467000000000006</c:v>
                </c:pt>
                <c:pt idx="1335">
                  <c:v>44.5</c:v>
                </c:pt>
                <c:pt idx="1336">
                  <c:v>44.533000000000001</c:v>
                </c:pt>
                <c:pt idx="1337">
                  <c:v>44.567</c:v>
                </c:pt>
                <c:pt idx="1338">
                  <c:v>44.6</c:v>
                </c:pt>
                <c:pt idx="1339">
                  <c:v>44.633000000000003</c:v>
                </c:pt>
                <c:pt idx="1340">
                  <c:v>44.667000000000002</c:v>
                </c:pt>
                <c:pt idx="1341">
                  <c:v>44.7</c:v>
                </c:pt>
                <c:pt idx="1342">
                  <c:v>44.733000000000011</c:v>
                </c:pt>
                <c:pt idx="1343">
                  <c:v>44.767000000000003</c:v>
                </c:pt>
                <c:pt idx="1344">
                  <c:v>44.8</c:v>
                </c:pt>
                <c:pt idx="1345">
                  <c:v>44.833000000000006</c:v>
                </c:pt>
                <c:pt idx="1346">
                  <c:v>44.867000000000004</c:v>
                </c:pt>
                <c:pt idx="1347">
                  <c:v>44.9</c:v>
                </c:pt>
                <c:pt idx="1348">
                  <c:v>44.933</c:v>
                </c:pt>
                <c:pt idx="1349">
                  <c:v>44.967000000000006</c:v>
                </c:pt>
                <c:pt idx="1350">
                  <c:v>45</c:v>
                </c:pt>
                <c:pt idx="1351">
                  <c:v>45.033000000000001</c:v>
                </c:pt>
                <c:pt idx="1352">
                  <c:v>45.067</c:v>
                </c:pt>
                <c:pt idx="1353">
                  <c:v>45.1</c:v>
                </c:pt>
                <c:pt idx="1354">
                  <c:v>45.133000000000003</c:v>
                </c:pt>
                <c:pt idx="1355">
                  <c:v>45.167000000000002</c:v>
                </c:pt>
                <c:pt idx="1356">
                  <c:v>45.2</c:v>
                </c:pt>
                <c:pt idx="1357">
                  <c:v>45.233000000000011</c:v>
                </c:pt>
                <c:pt idx="1358">
                  <c:v>45.267000000000003</c:v>
                </c:pt>
                <c:pt idx="1359">
                  <c:v>45.3</c:v>
                </c:pt>
                <c:pt idx="1360">
                  <c:v>45.333000000000006</c:v>
                </c:pt>
                <c:pt idx="1361">
                  <c:v>45.367000000000004</c:v>
                </c:pt>
                <c:pt idx="1362">
                  <c:v>45.4</c:v>
                </c:pt>
                <c:pt idx="1363">
                  <c:v>45.433</c:v>
                </c:pt>
                <c:pt idx="1364">
                  <c:v>45.467000000000006</c:v>
                </c:pt>
                <c:pt idx="1365">
                  <c:v>45.5</c:v>
                </c:pt>
                <c:pt idx="1366">
                  <c:v>45.533000000000001</c:v>
                </c:pt>
                <c:pt idx="1367">
                  <c:v>45.567</c:v>
                </c:pt>
                <c:pt idx="1368">
                  <c:v>45.6</c:v>
                </c:pt>
                <c:pt idx="1369">
                  <c:v>45.633000000000003</c:v>
                </c:pt>
                <c:pt idx="1370">
                  <c:v>45.667000000000002</c:v>
                </c:pt>
                <c:pt idx="1371">
                  <c:v>45.7</c:v>
                </c:pt>
                <c:pt idx="1372">
                  <c:v>45.733000000000011</c:v>
                </c:pt>
                <c:pt idx="1373">
                  <c:v>45.767000000000003</c:v>
                </c:pt>
                <c:pt idx="1374">
                  <c:v>45.8</c:v>
                </c:pt>
                <c:pt idx="1375">
                  <c:v>45.833000000000006</c:v>
                </c:pt>
                <c:pt idx="1376">
                  <c:v>45.867000000000004</c:v>
                </c:pt>
                <c:pt idx="1377">
                  <c:v>45.9</c:v>
                </c:pt>
                <c:pt idx="1378">
                  <c:v>45.933</c:v>
                </c:pt>
                <c:pt idx="1379">
                  <c:v>45.967000000000006</c:v>
                </c:pt>
                <c:pt idx="1380">
                  <c:v>46</c:v>
                </c:pt>
                <c:pt idx="1381">
                  <c:v>46.033000000000001</c:v>
                </c:pt>
                <c:pt idx="1382">
                  <c:v>46.067</c:v>
                </c:pt>
                <c:pt idx="1383">
                  <c:v>46.1</c:v>
                </c:pt>
                <c:pt idx="1384">
                  <c:v>46.133000000000003</c:v>
                </c:pt>
                <c:pt idx="1385">
                  <c:v>46.167000000000002</c:v>
                </c:pt>
                <c:pt idx="1386">
                  <c:v>46.2</c:v>
                </c:pt>
                <c:pt idx="1387">
                  <c:v>46.233000000000011</c:v>
                </c:pt>
                <c:pt idx="1388">
                  <c:v>46.267000000000003</c:v>
                </c:pt>
                <c:pt idx="1389">
                  <c:v>46.3</c:v>
                </c:pt>
                <c:pt idx="1390">
                  <c:v>46.333000000000006</c:v>
                </c:pt>
                <c:pt idx="1391">
                  <c:v>46.367000000000004</c:v>
                </c:pt>
                <c:pt idx="1392">
                  <c:v>46.4</c:v>
                </c:pt>
                <c:pt idx="1393">
                  <c:v>46.433</c:v>
                </c:pt>
                <c:pt idx="1394">
                  <c:v>46.467000000000006</c:v>
                </c:pt>
                <c:pt idx="1395">
                  <c:v>46.5</c:v>
                </c:pt>
                <c:pt idx="1396">
                  <c:v>46.533000000000001</c:v>
                </c:pt>
                <c:pt idx="1397">
                  <c:v>#N/A</c:v>
                </c:pt>
              </c:numCache>
            </c:numRef>
          </c:xVal>
          <c:yVal>
            <c:numRef>
              <c:f>'Process data log'!$E$8:$E$2000</c:f>
              <c:numCache>
                <c:formatCode>General</c:formatCode>
                <c:ptCount val="1993"/>
                <c:pt idx="0">
                  <c:v>26.5</c:v>
                </c:pt>
                <c:pt idx="1">
                  <c:v>26.4</c:v>
                </c:pt>
                <c:pt idx="2">
                  <c:v>22.9</c:v>
                </c:pt>
                <c:pt idx="3">
                  <c:v>21.8</c:v>
                </c:pt>
                <c:pt idx="4">
                  <c:v>21.3</c:v>
                </c:pt>
                <c:pt idx="5">
                  <c:v>20.7</c:v>
                </c:pt>
                <c:pt idx="6">
                  <c:v>20.3</c:v>
                </c:pt>
                <c:pt idx="7">
                  <c:v>20.2</c:v>
                </c:pt>
                <c:pt idx="8">
                  <c:v>20</c:v>
                </c:pt>
                <c:pt idx="9">
                  <c:v>19.8</c:v>
                </c:pt>
                <c:pt idx="10">
                  <c:v>19.7</c:v>
                </c:pt>
                <c:pt idx="11">
                  <c:v>19.600000000000001</c:v>
                </c:pt>
                <c:pt idx="12">
                  <c:v>19.399999999999999</c:v>
                </c:pt>
                <c:pt idx="13">
                  <c:v>18.600000000000001</c:v>
                </c:pt>
                <c:pt idx="14">
                  <c:v>18.2</c:v>
                </c:pt>
                <c:pt idx="15">
                  <c:v>17.100000000000001</c:v>
                </c:pt>
                <c:pt idx="16">
                  <c:v>16.5</c:v>
                </c:pt>
                <c:pt idx="17">
                  <c:v>15.6</c:v>
                </c:pt>
                <c:pt idx="18">
                  <c:v>14.9</c:v>
                </c:pt>
                <c:pt idx="19">
                  <c:v>13.8</c:v>
                </c:pt>
                <c:pt idx="20">
                  <c:v>13.2</c:v>
                </c:pt>
                <c:pt idx="21">
                  <c:v>12.1</c:v>
                </c:pt>
                <c:pt idx="22">
                  <c:v>11.2</c:v>
                </c:pt>
                <c:pt idx="23">
                  <c:v>10.4</c:v>
                </c:pt>
                <c:pt idx="24">
                  <c:v>9.5</c:v>
                </c:pt>
                <c:pt idx="25">
                  <c:v>8.6</c:v>
                </c:pt>
                <c:pt idx="26">
                  <c:v>7.8</c:v>
                </c:pt>
                <c:pt idx="27">
                  <c:v>6.8</c:v>
                </c:pt>
                <c:pt idx="28">
                  <c:v>5.9</c:v>
                </c:pt>
                <c:pt idx="29">
                  <c:v>5.0999999999999996</c:v>
                </c:pt>
                <c:pt idx="30">
                  <c:v>4.0999999999999996</c:v>
                </c:pt>
                <c:pt idx="31">
                  <c:v>3.3</c:v>
                </c:pt>
                <c:pt idx="32">
                  <c:v>2.2999999999999998</c:v>
                </c:pt>
                <c:pt idx="33">
                  <c:v>1.4</c:v>
                </c:pt>
                <c:pt idx="34">
                  <c:v>0.60000000000000009</c:v>
                </c:pt>
                <c:pt idx="35">
                  <c:v>-0.2</c:v>
                </c:pt>
                <c:pt idx="36">
                  <c:v>-1.1000000000000001</c:v>
                </c:pt>
                <c:pt idx="37">
                  <c:v>-2</c:v>
                </c:pt>
                <c:pt idx="38">
                  <c:v>-2.9</c:v>
                </c:pt>
                <c:pt idx="39">
                  <c:v>-3.6</c:v>
                </c:pt>
                <c:pt idx="40">
                  <c:v>-4.4000000000000004</c:v>
                </c:pt>
                <c:pt idx="41">
                  <c:v>-5.2</c:v>
                </c:pt>
                <c:pt idx="42">
                  <c:v>-6.2</c:v>
                </c:pt>
                <c:pt idx="43">
                  <c:v>-7.3</c:v>
                </c:pt>
                <c:pt idx="44">
                  <c:v>-8.2000000000000011</c:v>
                </c:pt>
                <c:pt idx="45">
                  <c:v>-9.2000000000000011</c:v>
                </c:pt>
                <c:pt idx="46">
                  <c:v>-10.200000000000001</c:v>
                </c:pt>
                <c:pt idx="47">
                  <c:v>-11</c:v>
                </c:pt>
                <c:pt idx="48">
                  <c:v>-11.8</c:v>
                </c:pt>
                <c:pt idx="49">
                  <c:v>-12.3</c:v>
                </c:pt>
                <c:pt idx="50">
                  <c:v>-13</c:v>
                </c:pt>
                <c:pt idx="51">
                  <c:v>-2.1</c:v>
                </c:pt>
                <c:pt idx="52">
                  <c:v>-3</c:v>
                </c:pt>
                <c:pt idx="53">
                  <c:v>-4.0999999999999996</c:v>
                </c:pt>
                <c:pt idx="54">
                  <c:v>-5.2</c:v>
                </c:pt>
                <c:pt idx="55">
                  <c:v>-6.2</c:v>
                </c:pt>
                <c:pt idx="56">
                  <c:v>-7.7</c:v>
                </c:pt>
                <c:pt idx="57">
                  <c:v>-8.8000000000000007</c:v>
                </c:pt>
                <c:pt idx="58">
                  <c:v>-10.6</c:v>
                </c:pt>
                <c:pt idx="59">
                  <c:v>-15.2</c:v>
                </c:pt>
                <c:pt idx="60">
                  <c:v>-19.2</c:v>
                </c:pt>
                <c:pt idx="61">
                  <c:v>-22.3</c:v>
                </c:pt>
                <c:pt idx="62">
                  <c:v>-24.2</c:v>
                </c:pt>
                <c:pt idx="63">
                  <c:v>-25.6</c:v>
                </c:pt>
                <c:pt idx="64">
                  <c:v>-26.9</c:v>
                </c:pt>
                <c:pt idx="65">
                  <c:v>-28.2</c:v>
                </c:pt>
                <c:pt idx="66">
                  <c:v>-29.3</c:v>
                </c:pt>
                <c:pt idx="67">
                  <c:v>-30.5</c:v>
                </c:pt>
                <c:pt idx="68">
                  <c:v>-31.6</c:v>
                </c:pt>
                <c:pt idx="69">
                  <c:v>-32.5</c:v>
                </c:pt>
                <c:pt idx="70">
                  <c:v>-33.5</c:v>
                </c:pt>
                <c:pt idx="71">
                  <c:v>-34.4</c:v>
                </c:pt>
                <c:pt idx="72">
                  <c:v>-35.300000000000011</c:v>
                </c:pt>
                <c:pt idx="73">
                  <c:v>-36</c:v>
                </c:pt>
                <c:pt idx="74">
                  <c:v>-36.800000000000011</c:v>
                </c:pt>
                <c:pt idx="75">
                  <c:v>-37.5</c:v>
                </c:pt>
                <c:pt idx="76">
                  <c:v>-38.1</c:v>
                </c:pt>
                <c:pt idx="77">
                  <c:v>-38.6</c:v>
                </c:pt>
                <c:pt idx="78">
                  <c:v>-39.1</c:v>
                </c:pt>
                <c:pt idx="79">
                  <c:v>-39.700000000000003</c:v>
                </c:pt>
                <c:pt idx="80">
                  <c:v>-40.1</c:v>
                </c:pt>
                <c:pt idx="81">
                  <c:v>-40.5</c:v>
                </c:pt>
                <c:pt idx="82">
                  <c:v>-41</c:v>
                </c:pt>
                <c:pt idx="83">
                  <c:v>-41.4</c:v>
                </c:pt>
                <c:pt idx="84">
                  <c:v>-41.7</c:v>
                </c:pt>
                <c:pt idx="85">
                  <c:v>-42</c:v>
                </c:pt>
                <c:pt idx="86">
                  <c:v>-42.4</c:v>
                </c:pt>
                <c:pt idx="87">
                  <c:v>-42.8</c:v>
                </c:pt>
                <c:pt idx="88">
                  <c:v>-43</c:v>
                </c:pt>
                <c:pt idx="89">
                  <c:v>-43.3</c:v>
                </c:pt>
                <c:pt idx="90">
                  <c:v>-43.5</c:v>
                </c:pt>
                <c:pt idx="91">
                  <c:v>-43.8</c:v>
                </c:pt>
                <c:pt idx="92">
                  <c:v>-44</c:v>
                </c:pt>
                <c:pt idx="93">
                  <c:v>-44.3</c:v>
                </c:pt>
                <c:pt idx="94">
                  <c:v>-44.5</c:v>
                </c:pt>
                <c:pt idx="95">
                  <c:v>-44.6</c:v>
                </c:pt>
                <c:pt idx="96">
                  <c:v>-44.9</c:v>
                </c:pt>
                <c:pt idx="97">
                  <c:v>-45</c:v>
                </c:pt>
                <c:pt idx="98">
                  <c:v>-45.2</c:v>
                </c:pt>
                <c:pt idx="99">
                  <c:v>-45.3</c:v>
                </c:pt>
                <c:pt idx="100">
                  <c:v>-45.4</c:v>
                </c:pt>
                <c:pt idx="101">
                  <c:v>-45.6</c:v>
                </c:pt>
                <c:pt idx="102">
                  <c:v>-45.8</c:v>
                </c:pt>
                <c:pt idx="103">
                  <c:v>-45.9</c:v>
                </c:pt>
                <c:pt idx="104">
                  <c:v>-46.1</c:v>
                </c:pt>
                <c:pt idx="105">
                  <c:v>-46.2</c:v>
                </c:pt>
                <c:pt idx="106">
                  <c:v>-46.3</c:v>
                </c:pt>
                <c:pt idx="107">
                  <c:v>-46.4</c:v>
                </c:pt>
                <c:pt idx="108">
                  <c:v>-46.5</c:v>
                </c:pt>
                <c:pt idx="109">
                  <c:v>-46.6</c:v>
                </c:pt>
                <c:pt idx="110">
                  <c:v>-46.6</c:v>
                </c:pt>
                <c:pt idx="111">
                  <c:v>-46.7</c:v>
                </c:pt>
                <c:pt idx="112">
                  <c:v>-46.8</c:v>
                </c:pt>
                <c:pt idx="113">
                  <c:v>-47</c:v>
                </c:pt>
                <c:pt idx="114">
                  <c:v>-47</c:v>
                </c:pt>
                <c:pt idx="115">
                  <c:v>-47.1</c:v>
                </c:pt>
                <c:pt idx="116">
                  <c:v>-47.2</c:v>
                </c:pt>
                <c:pt idx="117">
                  <c:v>-47.2</c:v>
                </c:pt>
                <c:pt idx="118">
                  <c:v>-47.4</c:v>
                </c:pt>
                <c:pt idx="119">
                  <c:v>-47.4</c:v>
                </c:pt>
                <c:pt idx="120">
                  <c:v>-47.5</c:v>
                </c:pt>
                <c:pt idx="121">
                  <c:v>-47.5</c:v>
                </c:pt>
                <c:pt idx="122">
                  <c:v>-47.5</c:v>
                </c:pt>
                <c:pt idx="123">
                  <c:v>-47.6</c:v>
                </c:pt>
                <c:pt idx="124">
                  <c:v>-47.7</c:v>
                </c:pt>
                <c:pt idx="125">
                  <c:v>-47.7</c:v>
                </c:pt>
                <c:pt idx="126">
                  <c:v>-47.7</c:v>
                </c:pt>
                <c:pt idx="127">
                  <c:v>-47.7</c:v>
                </c:pt>
                <c:pt idx="128">
                  <c:v>-47.8</c:v>
                </c:pt>
                <c:pt idx="129">
                  <c:v>-47.9</c:v>
                </c:pt>
                <c:pt idx="130">
                  <c:v>-47.9</c:v>
                </c:pt>
                <c:pt idx="131">
                  <c:v>-47.9</c:v>
                </c:pt>
                <c:pt idx="132">
                  <c:v>-48.2</c:v>
                </c:pt>
                <c:pt idx="133">
                  <c:v>-48.2</c:v>
                </c:pt>
                <c:pt idx="134">
                  <c:v>-48.3</c:v>
                </c:pt>
                <c:pt idx="135">
                  <c:v>-48.2</c:v>
                </c:pt>
                <c:pt idx="136">
                  <c:v>-48.4</c:v>
                </c:pt>
                <c:pt idx="137">
                  <c:v>-48.4</c:v>
                </c:pt>
                <c:pt idx="138">
                  <c:v>-48.4</c:v>
                </c:pt>
                <c:pt idx="139">
                  <c:v>-48.5</c:v>
                </c:pt>
                <c:pt idx="140">
                  <c:v>-48.6</c:v>
                </c:pt>
                <c:pt idx="141">
                  <c:v>-48.6</c:v>
                </c:pt>
                <c:pt idx="142">
                  <c:v>-48.5</c:v>
                </c:pt>
                <c:pt idx="143">
                  <c:v>-48.6</c:v>
                </c:pt>
                <c:pt idx="144">
                  <c:v>-48.6</c:v>
                </c:pt>
                <c:pt idx="145">
                  <c:v>-48.6</c:v>
                </c:pt>
                <c:pt idx="146">
                  <c:v>-48.5</c:v>
                </c:pt>
                <c:pt idx="147">
                  <c:v>-48.6</c:v>
                </c:pt>
                <c:pt idx="148">
                  <c:v>-48.6</c:v>
                </c:pt>
                <c:pt idx="149">
                  <c:v>-48.5</c:v>
                </c:pt>
                <c:pt idx="150">
                  <c:v>-48.6</c:v>
                </c:pt>
                <c:pt idx="151">
                  <c:v>-48.6</c:v>
                </c:pt>
                <c:pt idx="152">
                  <c:v>-48.6</c:v>
                </c:pt>
                <c:pt idx="153">
                  <c:v>-48.6</c:v>
                </c:pt>
                <c:pt idx="154">
                  <c:v>-48.6</c:v>
                </c:pt>
                <c:pt idx="155">
                  <c:v>-48.6</c:v>
                </c:pt>
                <c:pt idx="156">
                  <c:v>-48.6</c:v>
                </c:pt>
                <c:pt idx="157">
                  <c:v>-48.7</c:v>
                </c:pt>
                <c:pt idx="158">
                  <c:v>-48.6</c:v>
                </c:pt>
                <c:pt idx="159">
                  <c:v>-48.6</c:v>
                </c:pt>
                <c:pt idx="160">
                  <c:v>-48.6</c:v>
                </c:pt>
                <c:pt idx="161">
                  <c:v>-48.7</c:v>
                </c:pt>
                <c:pt idx="162">
                  <c:v>-48.6</c:v>
                </c:pt>
                <c:pt idx="163">
                  <c:v>-48.5</c:v>
                </c:pt>
                <c:pt idx="164">
                  <c:v>-48.4</c:v>
                </c:pt>
                <c:pt idx="165">
                  <c:v>-48.2</c:v>
                </c:pt>
                <c:pt idx="166">
                  <c:v>-47.8</c:v>
                </c:pt>
                <c:pt idx="167">
                  <c:v>-47.7</c:v>
                </c:pt>
                <c:pt idx="168">
                  <c:v>-47.5</c:v>
                </c:pt>
                <c:pt idx="169">
                  <c:v>-47</c:v>
                </c:pt>
                <c:pt idx="170">
                  <c:v>-46.7</c:v>
                </c:pt>
                <c:pt idx="171">
                  <c:v>-46.3</c:v>
                </c:pt>
                <c:pt idx="172">
                  <c:v>-46</c:v>
                </c:pt>
                <c:pt idx="173">
                  <c:v>-45.6</c:v>
                </c:pt>
                <c:pt idx="174">
                  <c:v>-45.4</c:v>
                </c:pt>
                <c:pt idx="175">
                  <c:v>-45</c:v>
                </c:pt>
                <c:pt idx="176">
                  <c:v>-44.6</c:v>
                </c:pt>
                <c:pt idx="177">
                  <c:v>-44.4</c:v>
                </c:pt>
                <c:pt idx="178">
                  <c:v>-43.9</c:v>
                </c:pt>
                <c:pt idx="179">
                  <c:v>-43.5</c:v>
                </c:pt>
                <c:pt idx="180">
                  <c:v>-43.3</c:v>
                </c:pt>
                <c:pt idx="181">
                  <c:v>-43</c:v>
                </c:pt>
                <c:pt idx="182">
                  <c:v>-42.3</c:v>
                </c:pt>
                <c:pt idx="183">
                  <c:v>-42.1</c:v>
                </c:pt>
                <c:pt idx="184">
                  <c:v>-41.6</c:v>
                </c:pt>
                <c:pt idx="185">
                  <c:v>-41.3</c:v>
                </c:pt>
                <c:pt idx="186">
                  <c:v>-40.800000000000011</c:v>
                </c:pt>
                <c:pt idx="187">
                  <c:v>-40.700000000000003</c:v>
                </c:pt>
                <c:pt idx="188">
                  <c:v>-40</c:v>
                </c:pt>
                <c:pt idx="189">
                  <c:v>-39.800000000000011</c:v>
                </c:pt>
                <c:pt idx="190">
                  <c:v>-39.200000000000003</c:v>
                </c:pt>
                <c:pt idx="191">
                  <c:v>-39</c:v>
                </c:pt>
                <c:pt idx="192">
                  <c:v>-38.6</c:v>
                </c:pt>
                <c:pt idx="193">
                  <c:v>-38.300000000000011</c:v>
                </c:pt>
                <c:pt idx="194">
                  <c:v>-37.9</c:v>
                </c:pt>
                <c:pt idx="195">
                  <c:v>-37.4</c:v>
                </c:pt>
                <c:pt idx="196">
                  <c:v>-37.1</c:v>
                </c:pt>
                <c:pt idx="197">
                  <c:v>-36.6</c:v>
                </c:pt>
                <c:pt idx="198">
                  <c:v>-36.4</c:v>
                </c:pt>
                <c:pt idx="199">
                  <c:v>-35.800000000000011</c:v>
                </c:pt>
                <c:pt idx="200">
                  <c:v>-35.5</c:v>
                </c:pt>
                <c:pt idx="201">
                  <c:v>-35.1</c:v>
                </c:pt>
                <c:pt idx="202">
                  <c:v>-34.9</c:v>
                </c:pt>
                <c:pt idx="203">
                  <c:v>-34.200000000000003</c:v>
                </c:pt>
                <c:pt idx="204">
                  <c:v>-34.1</c:v>
                </c:pt>
                <c:pt idx="205">
                  <c:v>-33.6</c:v>
                </c:pt>
                <c:pt idx="206">
                  <c:v>-33.200000000000003</c:v>
                </c:pt>
                <c:pt idx="207">
                  <c:v>-32.700000000000003</c:v>
                </c:pt>
                <c:pt idx="208">
                  <c:v>-32.4</c:v>
                </c:pt>
                <c:pt idx="209">
                  <c:v>-31.9</c:v>
                </c:pt>
                <c:pt idx="210">
                  <c:v>-31.7</c:v>
                </c:pt>
                <c:pt idx="211">
                  <c:v>-31.1</c:v>
                </c:pt>
                <c:pt idx="212">
                  <c:v>-30.9</c:v>
                </c:pt>
                <c:pt idx="213">
                  <c:v>-30.4</c:v>
                </c:pt>
                <c:pt idx="214">
                  <c:v>-30.1</c:v>
                </c:pt>
                <c:pt idx="215">
                  <c:v>-29.8</c:v>
                </c:pt>
                <c:pt idx="216">
                  <c:v>-29.1</c:v>
                </c:pt>
                <c:pt idx="217">
                  <c:v>-29</c:v>
                </c:pt>
                <c:pt idx="218">
                  <c:v>-28.5</c:v>
                </c:pt>
                <c:pt idx="219">
                  <c:v>-28</c:v>
                </c:pt>
                <c:pt idx="220">
                  <c:v>-27.5</c:v>
                </c:pt>
                <c:pt idx="221">
                  <c:v>-27.4</c:v>
                </c:pt>
                <c:pt idx="222">
                  <c:v>-26.8</c:v>
                </c:pt>
                <c:pt idx="223">
                  <c:v>-26.6</c:v>
                </c:pt>
                <c:pt idx="224">
                  <c:v>-26.1</c:v>
                </c:pt>
                <c:pt idx="225">
                  <c:v>-25.8</c:v>
                </c:pt>
                <c:pt idx="226">
                  <c:v>-25.2</c:v>
                </c:pt>
                <c:pt idx="227">
                  <c:v>-24.9</c:v>
                </c:pt>
                <c:pt idx="228">
                  <c:v>-24.4</c:v>
                </c:pt>
                <c:pt idx="229">
                  <c:v>-24.1</c:v>
                </c:pt>
                <c:pt idx="230">
                  <c:v>-23.7</c:v>
                </c:pt>
                <c:pt idx="231">
                  <c:v>-23.3</c:v>
                </c:pt>
                <c:pt idx="232">
                  <c:v>-22.9</c:v>
                </c:pt>
                <c:pt idx="233">
                  <c:v>-22.6</c:v>
                </c:pt>
                <c:pt idx="234">
                  <c:v>-22.4</c:v>
                </c:pt>
                <c:pt idx="235">
                  <c:v>-21.6</c:v>
                </c:pt>
                <c:pt idx="236">
                  <c:v>-21.4</c:v>
                </c:pt>
                <c:pt idx="237">
                  <c:v>-21</c:v>
                </c:pt>
                <c:pt idx="238">
                  <c:v>-20.7</c:v>
                </c:pt>
                <c:pt idx="239">
                  <c:v>-20.100000000000001</c:v>
                </c:pt>
                <c:pt idx="240">
                  <c:v>-19.899999999999999</c:v>
                </c:pt>
                <c:pt idx="241">
                  <c:v>-19.5</c:v>
                </c:pt>
                <c:pt idx="242">
                  <c:v>-18.899999999999999</c:v>
                </c:pt>
                <c:pt idx="243">
                  <c:v>-18.7</c:v>
                </c:pt>
                <c:pt idx="244">
                  <c:v>-18.3</c:v>
                </c:pt>
                <c:pt idx="245">
                  <c:v>-18</c:v>
                </c:pt>
                <c:pt idx="246">
                  <c:v>-17.5</c:v>
                </c:pt>
                <c:pt idx="247">
                  <c:v>-17.2</c:v>
                </c:pt>
                <c:pt idx="248">
                  <c:v>-16.8</c:v>
                </c:pt>
                <c:pt idx="249">
                  <c:v>-16.399999999999999</c:v>
                </c:pt>
                <c:pt idx="250">
                  <c:v>-15.9</c:v>
                </c:pt>
                <c:pt idx="251">
                  <c:v>-15.6</c:v>
                </c:pt>
                <c:pt idx="252">
                  <c:v>-15.2</c:v>
                </c:pt>
                <c:pt idx="253">
                  <c:v>-14.9</c:v>
                </c:pt>
                <c:pt idx="254">
                  <c:v>-14.3</c:v>
                </c:pt>
                <c:pt idx="255">
                  <c:v>-14.2</c:v>
                </c:pt>
                <c:pt idx="256">
                  <c:v>-13.6</c:v>
                </c:pt>
                <c:pt idx="257">
                  <c:v>-13.4</c:v>
                </c:pt>
                <c:pt idx="258">
                  <c:v>-13</c:v>
                </c:pt>
                <c:pt idx="259">
                  <c:v>-12.5</c:v>
                </c:pt>
                <c:pt idx="260">
                  <c:v>-12.2</c:v>
                </c:pt>
                <c:pt idx="261">
                  <c:v>-11.7</c:v>
                </c:pt>
                <c:pt idx="262">
                  <c:v>-11.5</c:v>
                </c:pt>
                <c:pt idx="263">
                  <c:v>-11.3</c:v>
                </c:pt>
                <c:pt idx="264">
                  <c:v>-11</c:v>
                </c:pt>
                <c:pt idx="265">
                  <c:v>-11.1</c:v>
                </c:pt>
                <c:pt idx="266">
                  <c:v>-11.1</c:v>
                </c:pt>
                <c:pt idx="267">
                  <c:v>-11</c:v>
                </c:pt>
                <c:pt idx="268">
                  <c:v>-10.9</c:v>
                </c:pt>
                <c:pt idx="269">
                  <c:v>-10.7</c:v>
                </c:pt>
                <c:pt idx="270">
                  <c:v>-10.7</c:v>
                </c:pt>
                <c:pt idx="271">
                  <c:v>-10.7</c:v>
                </c:pt>
                <c:pt idx="272">
                  <c:v>-10.7</c:v>
                </c:pt>
                <c:pt idx="273">
                  <c:v>-10.6</c:v>
                </c:pt>
                <c:pt idx="274">
                  <c:v>-10.7</c:v>
                </c:pt>
                <c:pt idx="275">
                  <c:v>-10.5</c:v>
                </c:pt>
                <c:pt idx="276">
                  <c:v>-10.6</c:v>
                </c:pt>
                <c:pt idx="277">
                  <c:v>-10.8</c:v>
                </c:pt>
                <c:pt idx="278">
                  <c:v>-10.6</c:v>
                </c:pt>
                <c:pt idx="279">
                  <c:v>-10.5</c:v>
                </c:pt>
                <c:pt idx="280">
                  <c:v>-10.8</c:v>
                </c:pt>
                <c:pt idx="281">
                  <c:v>-10.5</c:v>
                </c:pt>
                <c:pt idx="282">
                  <c:v>-10.5</c:v>
                </c:pt>
                <c:pt idx="283">
                  <c:v>-10.7</c:v>
                </c:pt>
                <c:pt idx="284">
                  <c:v>-10.6</c:v>
                </c:pt>
                <c:pt idx="285">
                  <c:v>-10.5</c:v>
                </c:pt>
                <c:pt idx="286">
                  <c:v>-10.5</c:v>
                </c:pt>
                <c:pt idx="287">
                  <c:v>-10.6</c:v>
                </c:pt>
                <c:pt idx="288">
                  <c:v>-10.4</c:v>
                </c:pt>
                <c:pt idx="289">
                  <c:v>-10.5</c:v>
                </c:pt>
                <c:pt idx="290">
                  <c:v>-10.6</c:v>
                </c:pt>
                <c:pt idx="291">
                  <c:v>-10.6</c:v>
                </c:pt>
                <c:pt idx="292">
                  <c:v>-10.4</c:v>
                </c:pt>
                <c:pt idx="293">
                  <c:v>-10.6</c:v>
                </c:pt>
                <c:pt idx="294">
                  <c:v>-10.4</c:v>
                </c:pt>
                <c:pt idx="295">
                  <c:v>-10.5</c:v>
                </c:pt>
                <c:pt idx="296">
                  <c:v>-10.6</c:v>
                </c:pt>
                <c:pt idx="297">
                  <c:v>-10.3</c:v>
                </c:pt>
                <c:pt idx="298">
                  <c:v>-10.5</c:v>
                </c:pt>
                <c:pt idx="299">
                  <c:v>-10.5</c:v>
                </c:pt>
                <c:pt idx="300">
                  <c:v>-10.4</c:v>
                </c:pt>
                <c:pt idx="301">
                  <c:v>-10.4</c:v>
                </c:pt>
                <c:pt idx="302">
                  <c:v>-10.5</c:v>
                </c:pt>
                <c:pt idx="303">
                  <c:v>-10.4</c:v>
                </c:pt>
                <c:pt idx="304">
                  <c:v>-10.5</c:v>
                </c:pt>
                <c:pt idx="305">
                  <c:v>-10.6</c:v>
                </c:pt>
                <c:pt idx="306">
                  <c:v>-10.3</c:v>
                </c:pt>
                <c:pt idx="307">
                  <c:v>-10.4</c:v>
                </c:pt>
                <c:pt idx="308">
                  <c:v>-10.5</c:v>
                </c:pt>
                <c:pt idx="309">
                  <c:v>-10.4</c:v>
                </c:pt>
                <c:pt idx="310">
                  <c:v>-10.5</c:v>
                </c:pt>
                <c:pt idx="311">
                  <c:v>-10.4</c:v>
                </c:pt>
                <c:pt idx="312">
                  <c:v>-10.5</c:v>
                </c:pt>
                <c:pt idx="313">
                  <c:v>-10.4</c:v>
                </c:pt>
                <c:pt idx="314">
                  <c:v>-10.4</c:v>
                </c:pt>
                <c:pt idx="315">
                  <c:v>-10.5</c:v>
                </c:pt>
                <c:pt idx="316">
                  <c:v>-10.3</c:v>
                </c:pt>
                <c:pt idx="317">
                  <c:v>-10.5</c:v>
                </c:pt>
                <c:pt idx="318">
                  <c:v>-10.4</c:v>
                </c:pt>
                <c:pt idx="319">
                  <c:v>-10.4</c:v>
                </c:pt>
                <c:pt idx="320">
                  <c:v>-10.4</c:v>
                </c:pt>
                <c:pt idx="321">
                  <c:v>-10.5</c:v>
                </c:pt>
                <c:pt idx="322">
                  <c:v>-10.4</c:v>
                </c:pt>
                <c:pt idx="323">
                  <c:v>-10.4</c:v>
                </c:pt>
                <c:pt idx="324">
                  <c:v>-11</c:v>
                </c:pt>
                <c:pt idx="325">
                  <c:v>-11.5</c:v>
                </c:pt>
                <c:pt idx="326">
                  <c:v>-12.3</c:v>
                </c:pt>
                <c:pt idx="327">
                  <c:v>-12.9</c:v>
                </c:pt>
                <c:pt idx="328">
                  <c:v>-13.8</c:v>
                </c:pt>
                <c:pt idx="329">
                  <c:v>-14.5</c:v>
                </c:pt>
                <c:pt idx="330">
                  <c:v>-15.5</c:v>
                </c:pt>
                <c:pt idx="331">
                  <c:v>-16.399999999999999</c:v>
                </c:pt>
                <c:pt idx="332">
                  <c:v>-17.399999999999999</c:v>
                </c:pt>
                <c:pt idx="333">
                  <c:v>-18.399999999999999</c:v>
                </c:pt>
                <c:pt idx="334">
                  <c:v>-19.100000000000001</c:v>
                </c:pt>
                <c:pt idx="335">
                  <c:v>-20.2</c:v>
                </c:pt>
                <c:pt idx="336">
                  <c:v>-20.9</c:v>
                </c:pt>
                <c:pt idx="337">
                  <c:v>-22</c:v>
                </c:pt>
                <c:pt idx="338">
                  <c:v>-22.9</c:v>
                </c:pt>
                <c:pt idx="339">
                  <c:v>-23.8</c:v>
                </c:pt>
                <c:pt idx="340">
                  <c:v>-24.6</c:v>
                </c:pt>
                <c:pt idx="341">
                  <c:v>-25.6</c:v>
                </c:pt>
                <c:pt idx="342">
                  <c:v>-26.6</c:v>
                </c:pt>
                <c:pt idx="343">
                  <c:v>-27.4</c:v>
                </c:pt>
                <c:pt idx="344">
                  <c:v>-28.3</c:v>
                </c:pt>
                <c:pt idx="345">
                  <c:v>-29.3</c:v>
                </c:pt>
                <c:pt idx="346">
                  <c:v>-30.3</c:v>
                </c:pt>
                <c:pt idx="347">
                  <c:v>-31</c:v>
                </c:pt>
                <c:pt idx="348">
                  <c:v>-32.1</c:v>
                </c:pt>
                <c:pt idx="349">
                  <c:v>-33</c:v>
                </c:pt>
                <c:pt idx="350">
                  <c:v>-33.9</c:v>
                </c:pt>
                <c:pt idx="351">
                  <c:v>-34.9</c:v>
                </c:pt>
                <c:pt idx="352">
                  <c:v>-35.700000000000003</c:v>
                </c:pt>
                <c:pt idx="353">
                  <c:v>-36.6</c:v>
                </c:pt>
                <c:pt idx="354">
                  <c:v>-37.4</c:v>
                </c:pt>
                <c:pt idx="355">
                  <c:v>-38.1</c:v>
                </c:pt>
                <c:pt idx="356">
                  <c:v>-38.800000000000011</c:v>
                </c:pt>
                <c:pt idx="357">
                  <c:v>-39.6</c:v>
                </c:pt>
                <c:pt idx="358">
                  <c:v>-40.1</c:v>
                </c:pt>
                <c:pt idx="359">
                  <c:v>-40.6</c:v>
                </c:pt>
                <c:pt idx="360">
                  <c:v>-41.2</c:v>
                </c:pt>
                <c:pt idx="361">
                  <c:v>-41.6</c:v>
                </c:pt>
                <c:pt idx="362">
                  <c:v>-42.1</c:v>
                </c:pt>
                <c:pt idx="363">
                  <c:v>-42.4</c:v>
                </c:pt>
                <c:pt idx="364">
                  <c:v>-42.9</c:v>
                </c:pt>
                <c:pt idx="365">
                  <c:v>-43.2</c:v>
                </c:pt>
                <c:pt idx="366">
                  <c:v>-43.4</c:v>
                </c:pt>
                <c:pt idx="367">
                  <c:v>-43.8</c:v>
                </c:pt>
                <c:pt idx="368">
                  <c:v>-44.2</c:v>
                </c:pt>
                <c:pt idx="369">
                  <c:v>-44.4</c:v>
                </c:pt>
                <c:pt idx="370">
                  <c:v>-44.7</c:v>
                </c:pt>
                <c:pt idx="371">
                  <c:v>-44.8</c:v>
                </c:pt>
                <c:pt idx="372">
                  <c:v>-45</c:v>
                </c:pt>
                <c:pt idx="373">
                  <c:v>-45.2</c:v>
                </c:pt>
                <c:pt idx="374">
                  <c:v>-45.4</c:v>
                </c:pt>
                <c:pt idx="375">
                  <c:v>-45.6</c:v>
                </c:pt>
                <c:pt idx="376">
                  <c:v>-45.9</c:v>
                </c:pt>
                <c:pt idx="377">
                  <c:v>-46</c:v>
                </c:pt>
                <c:pt idx="378">
                  <c:v>-46.2</c:v>
                </c:pt>
                <c:pt idx="379">
                  <c:v>-46.3</c:v>
                </c:pt>
                <c:pt idx="380">
                  <c:v>-46.4</c:v>
                </c:pt>
                <c:pt idx="381">
                  <c:v>-46.5</c:v>
                </c:pt>
                <c:pt idx="382">
                  <c:v>-46.7</c:v>
                </c:pt>
                <c:pt idx="383">
                  <c:v>-46.9</c:v>
                </c:pt>
                <c:pt idx="384">
                  <c:v>-47</c:v>
                </c:pt>
                <c:pt idx="385">
                  <c:v>-47.1</c:v>
                </c:pt>
                <c:pt idx="386">
                  <c:v>-47.2</c:v>
                </c:pt>
                <c:pt idx="387">
                  <c:v>-47.4</c:v>
                </c:pt>
                <c:pt idx="388">
                  <c:v>-47.5</c:v>
                </c:pt>
                <c:pt idx="389">
                  <c:v>-47.5</c:v>
                </c:pt>
                <c:pt idx="390">
                  <c:v>-47.6</c:v>
                </c:pt>
                <c:pt idx="391">
                  <c:v>-47.7</c:v>
                </c:pt>
                <c:pt idx="392">
                  <c:v>-47.9</c:v>
                </c:pt>
                <c:pt idx="393">
                  <c:v>-47.8</c:v>
                </c:pt>
                <c:pt idx="394">
                  <c:v>-47.8</c:v>
                </c:pt>
                <c:pt idx="395">
                  <c:v>-47.9</c:v>
                </c:pt>
                <c:pt idx="396">
                  <c:v>-48</c:v>
                </c:pt>
                <c:pt idx="397">
                  <c:v>-48.1</c:v>
                </c:pt>
                <c:pt idx="398">
                  <c:v>-48.2</c:v>
                </c:pt>
                <c:pt idx="399">
                  <c:v>-48.2</c:v>
                </c:pt>
                <c:pt idx="400">
                  <c:v>-48.3</c:v>
                </c:pt>
                <c:pt idx="401">
                  <c:v>-48.3</c:v>
                </c:pt>
                <c:pt idx="402">
                  <c:v>-48.4</c:v>
                </c:pt>
                <c:pt idx="403">
                  <c:v>-48.6</c:v>
                </c:pt>
                <c:pt idx="404">
                  <c:v>-48.6</c:v>
                </c:pt>
                <c:pt idx="405">
                  <c:v>-48.6</c:v>
                </c:pt>
                <c:pt idx="406">
                  <c:v>-48.5</c:v>
                </c:pt>
                <c:pt idx="407">
                  <c:v>-48.4</c:v>
                </c:pt>
                <c:pt idx="408">
                  <c:v>-48.5</c:v>
                </c:pt>
                <c:pt idx="409">
                  <c:v>-48.6</c:v>
                </c:pt>
                <c:pt idx="410">
                  <c:v>-48.6</c:v>
                </c:pt>
                <c:pt idx="411">
                  <c:v>-48.5</c:v>
                </c:pt>
                <c:pt idx="412">
                  <c:v>-48.6</c:v>
                </c:pt>
                <c:pt idx="413">
                  <c:v>-48.6</c:v>
                </c:pt>
                <c:pt idx="414">
                  <c:v>-48.6</c:v>
                </c:pt>
                <c:pt idx="415">
                  <c:v>-48.6</c:v>
                </c:pt>
                <c:pt idx="416">
                  <c:v>-48.7</c:v>
                </c:pt>
                <c:pt idx="417">
                  <c:v>-48.6</c:v>
                </c:pt>
                <c:pt idx="418">
                  <c:v>-48.7</c:v>
                </c:pt>
                <c:pt idx="419">
                  <c:v>-48.7</c:v>
                </c:pt>
                <c:pt idx="420">
                  <c:v>-48.6</c:v>
                </c:pt>
                <c:pt idx="421">
                  <c:v>-48.6</c:v>
                </c:pt>
                <c:pt idx="422">
                  <c:v>-48.7</c:v>
                </c:pt>
                <c:pt idx="423">
                  <c:v>-48.7</c:v>
                </c:pt>
                <c:pt idx="424">
                  <c:v>-48.7</c:v>
                </c:pt>
                <c:pt idx="425">
                  <c:v>-48.7</c:v>
                </c:pt>
                <c:pt idx="426">
                  <c:v>-48.8</c:v>
                </c:pt>
                <c:pt idx="427">
                  <c:v>-48.8</c:v>
                </c:pt>
                <c:pt idx="428">
                  <c:v>-48.7</c:v>
                </c:pt>
                <c:pt idx="429">
                  <c:v>-48.8</c:v>
                </c:pt>
                <c:pt idx="430">
                  <c:v>-48.8</c:v>
                </c:pt>
                <c:pt idx="431">
                  <c:v>-48.8</c:v>
                </c:pt>
                <c:pt idx="432">
                  <c:v>-48.7</c:v>
                </c:pt>
                <c:pt idx="433">
                  <c:v>-48.8</c:v>
                </c:pt>
                <c:pt idx="434">
                  <c:v>-48.7</c:v>
                </c:pt>
                <c:pt idx="435">
                  <c:v>-48.8</c:v>
                </c:pt>
                <c:pt idx="436">
                  <c:v>-48.8</c:v>
                </c:pt>
                <c:pt idx="437">
                  <c:v>-48.7</c:v>
                </c:pt>
                <c:pt idx="438">
                  <c:v>-48.6</c:v>
                </c:pt>
                <c:pt idx="439">
                  <c:v>-48.3</c:v>
                </c:pt>
                <c:pt idx="440">
                  <c:v>-48.2</c:v>
                </c:pt>
                <c:pt idx="441">
                  <c:v>-47.9</c:v>
                </c:pt>
                <c:pt idx="442">
                  <c:v>-47.6</c:v>
                </c:pt>
                <c:pt idx="443">
                  <c:v>-47.2</c:v>
                </c:pt>
                <c:pt idx="444">
                  <c:v>-46.9</c:v>
                </c:pt>
                <c:pt idx="445">
                  <c:v>-46.6</c:v>
                </c:pt>
                <c:pt idx="446">
                  <c:v>-46.3</c:v>
                </c:pt>
                <c:pt idx="447">
                  <c:v>-46</c:v>
                </c:pt>
                <c:pt idx="448">
                  <c:v>-45.5</c:v>
                </c:pt>
                <c:pt idx="449">
                  <c:v>-45.2</c:v>
                </c:pt>
                <c:pt idx="450">
                  <c:v>-44.9</c:v>
                </c:pt>
                <c:pt idx="451">
                  <c:v>-44.6</c:v>
                </c:pt>
                <c:pt idx="452">
                  <c:v>-44.2</c:v>
                </c:pt>
                <c:pt idx="453">
                  <c:v>-43.8</c:v>
                </c:pt>
                <c:pt idx="454">
                  <c:v>-43.4</c:v>
                </c:pt>
                <c:pt idx="455">
                  <c:v>-43.1</c:v>
                </c:pt>
                <c:pt idx="456">
                  <c:v>-42.6</c:v>
                </c:pt>
                <c:pt idx="457">
                  <c:v>-42.3</c:v>
                </c:pt>
                <c:pt idx="458">
                  <c:v>-42</c:v>
                </c:pt>
                <c:pt idx="459">
                  <c:v>-41.5</c:v>
                </c:pt>
                <c:pt idx="460">
                  <c:v>-41.2</c:v>
                </c:pt>
                <c:pt idx="461">
                  <c:v>-40.700000000000003</c:v>
                </c:pt>
                <c:pt idx="462">
                  <c:v>-40.300000000000011</c:v>
                </c:pt>
                <c:pt idx="463">
                  <c:v>-40</c:v>
                </c:pt>
                <c:pt idx="464">
                  <c:v>-39.6</c:v>
                </c:pt>
                <c:pt idx="465">
                  <c:v>-39.200000000000003</c:v>
                </c:pt>
                <c:pt idx="466">
                  <c:v>-38.800000000000011</c:v>
                </c:pt>
                <c:pt idx="467">
                  <c:v>-38.4</c:v>
                </c:pt>
                <c:pt idx="468">
                  <c:v>-38.200000000000003</c:v>
                </c:pt>
                <c:pt idx="469">
                  <c:v>-37.5</c:v>
                </c:pt>
                <c:pt idx="470">
                  <c:v>-37.300000000000011</c:v>
                </c:pt>
                <c:pt idx="471">
                  <c:v>-36.800000000000011</c:v>
                </c:pt>
                <c:pt idx="472">
                  <c:v>-36.6</c:v>
                </c:pt>
                <c:pt idx="473">
                  <c:v>-36.200000000000003</c:v>
                </c:pt>
                <c:pt idx="474">
                  <c:v>-35.700000000000003</c:v>
                </c:pt>
                <c:pt idx="475">
                  <c:v>-35.200000000000003</c:v>
                </c:pt>
                <c:pt idx="476">
                  <c:v>-35</c:v>
                </c:pt>
                <c:pt idx="477">
                  <c:v>-34.6</c:v>
                </c:pt>
                <c:pt idx="478">
                  <c:v>-34</c:v>
                </c:pt>
                <c:pt idx="479">
                  <c:v>-33.800000000000011</c:v>
                </c:pt>
                <c:pt idx="480">
                  <c:v>-33.300000000000011</c:v>
                </c:pt>
                <c:pt idx="481">
                  <c:v>-33</c:v>
                </c:pt>
                <c:pt idx="482">
                  <c:v>-32.4</c:v>
                </c:pt>
                <c:pt idx="483">
                  <c:v>-32.300000000000011</c:v>
                </c:pt>
                <c:pt idx="484">
                  <c:v>-31.7</c:v>
                </c:pt>
                <c:pt idx="485">
                  <c:v>-31.5</c:v>
                </c:pt>
                <c:pt idx="486">
                  <c:v>-30.9</c:v>
                </c:pt>
                <c:pt idx="487">
                  <c:v>-30.7</c:v>
                </c:pt>
                <c:pt idx="488">
                  <c:v>-30.1</c:v>
                </c:pt>
                <c:pt idx="489">
                  <c:v>-29.9</c:v>
                </c:pt>
                <c:pt idx="490">
                  <c:v>-29.3</c:v>
                </c:pt>
                <c:pt idx="491">
                  <c:v>-29</c:v>
                </c:pt>
                <c:pt idx="492">
                  <c:v>-28.5</c:v>
                </c:pt>
                <c:pt idx="493">
                  <c:v>-28.3</c:v>
                </c:pt>
                <c:pt idx="494">
                  <c:v>-27.7</c:v>
                </c:pt>
                <c:pt idx="495">
                  <c:v>-27.5</c:v>
                </c:pt>
                <c:pt idx="496">
                  <c:v>-27.2</c:v>
                </c:pt>
                <c:pt idx="497">
                  <c:v>-26.6</c:v>
                </c:pt>
                <c:pt idx="498">
                  <c:v>-26.4</c:v>
                </c:pt>
                <c:pt idx="499">
                  <c:v>-25.8</c:v>
                </c:pt>
                <c:pt idx="500">
                  <c:v>-25.4</c:v>
                </c:pt>
                <c:pt idx="501">
                  <c:v>-25</c:v>
                </c:pt>
                <c:pt idx="502">
                  <c:v>-24.7</c:v>
                </c:pt>
                <c:pt idx="503">
                  <c:v>-24.2</c:v>
                </c:pt>
                <c:pt idx="504">
                  <c:v>-23.9</c:v>
                </c:pt>
                <c:pt idx="505">
                  <c:v>-23.5</c:v>
                </c:pt>
                <c:pt idx="506">
                  <c:v>-23.2</c:v>
                </c:pt>
                <c:pt idx="507">
                  <c:v>-22.7</c:v>
                </c:pt>
                <c:pt idx="508">
                  <c:v>-22.5</c:v>
                </c:pt>
                <c:pt idx="509">
                  <c:v>-22</c:v>
                </c:pt>
                <c:pt idx="510">
                  <c:v>-21.7</c:v>
                </c:pt>
                <c:pt idx="511">
                  <c:v>-21.1</c:v>
                </c:pt>
                <c:pt idx="512">
                  <c:v>-20.9</c:v>
                </c:pt>
                <c:pt idx="513">
                  <c:v>-20.3</c:v>
                </c:pt>
                <c:pt idx="514">
                  <c:v>-19.899999999999999</c:v>
                </c:pt>
                <c:pt idx="515">
                  <c:v>-19.7</c:v>
                </c:pt>
                <c:pt idx="516">
                  <c:v>-19.100000000000001</c:v>
                </c:pt>
                <c:pt idx="517">
                  <c:v>-18.8</c:v>
                </c:pt>
                <c:pt idx="518">
                  <c:v>-18.3</c:v>
                </c:pt>
                <c:pt idx="519">
                  <c:v>-18.100000000000001</c:v>
                </c:pt>
                <c:pt idx="520">
                  <c:v>-17.600000000000001</c:v>
                </c:pt>
                <c:pt idx="521">
                  <c:v>-17.3</c:v>
                </c:pt>
                <c:pt idx="522">
                  <c:v>-16.7</c:v>
                </c:pt>
                <c:pt idx="523">
                  <c:v>-16.5</c:v>
                </c:pt>
                <c:pt idx="524">
                  <c:v>-16.2</c:v>
                </c:pt>
                <c:pt idx="525">
                  <c:v>-15.7</c:v>
                </c:pt>
                <c:pt idx="526">
                  <c:v>-15.3</c:v>
                </c:pt>
                <c:pt idx="527">
                  <c:v>-15.1</c:v>
                </c:pt>
                <c:pt idx="528">
                  <c:v>-14.7</c:v>
                </c:pt>
                <c:pt idx="529">
                  <c:v>-14.3</c:v>
                </c:pt>
                <c:pt idx="530">
                  <c:v>-13.9</c:v>
                </c:pt>
                <c:pt idx="531">
                  <c:v>-13.5</c:v>
                </c:pt>
                <c:pt idx="532">
                  <c:v>-13.1</c:v>
                </c:pt>
                <c:pt idx="533">
                  <c:v>-12.6</c:v>
                </c:pt>
                <c:pt idx="534">
                  <c:v>-12.3</c:v>
                </c:pt>
                <c:pt idx="535">
                  <c:v>-11.9</c:v>
                </c:pt>
                <c:pt idx="536">
                  <c:v>-11.7</c:v>
                </c:pt>
                <c:pt idx="537">
                  <c:v>-11.5</c:v>
                </c:pt>
                <c:pt idx="538">
                  <c:v>-11.2</c:v>
                </c:pt>
                <c:pt idx="539">
                  <c:v>-11.2</c:v>
                </c:pt>
                <c:pt idx="540">
                  <c:v>-11</c:v>
                </c:pt>
                <c:pt idx="541">
                  <c:v>-10.9</c:v>
                </c:pt>
                <c:pt idx="542">
                  <c:v>-10.8</c:v>
                </c:pt>
                <c:pt idx="543">
                  <c:v>-10.8</c:v>
                </c:pt>
                <c:pt idx="544">
                  <c:v>-10.8</c:v>
                </c:pt>
                <c:pt idx="545">
                  <c:v>-10.7</c:v>
                </c:pt>
                <c:pt idx="546">
                  <c:v>-10.7</c:v>
                </c:pt>
                <c:pt idx="547">
                  <c:v>-10.7</c:v>
                </c:pt>
                <c:pt idx="548">
                  <c:v>-10.7</c:v>
                </c:pt>
                <c:pt idx="549">
                  <c:v>-10.7</c:v>
                </c:pt>
                <c:pt idx="550">
                  <c:v>-10.5</c:v>
                </c:pt>
                <c:pt idx="551">
                  <c:v>-10.6</c:v>
                </c:pt>
                <c:pt idx="552">
                  <c:v>-10.6</c:v>
                </c:pt>
                <c:pt idx="553">
                  <c:v>-10.4</c:v>
                </c:pt>
                <c:pt idx="554">
                  <c:v>-10.4</c:v>
                </c:pt>
                <c:pt idx="555">
                  <c:v>-10.6</c:v>
                </c:pt>
                <c:pt idx="556">
                  <c:v>-10.6</c:v>
                </c:pt>
                <c:pt idx="557">
                  <c:v>-10.6</c:v>
                </c:pt>
                <c:pt idx="558">
                  <c:v>-10.5</c:v>
                </c:pt>
                <c:pt idx="559">
                  <c:v>-10.6</c:v>
                </c:pt>
                <c:pt idx="560">
                  <c:v>-10.6</c:v>
                </c:pt>
                <c:pt idx="561">
                  <c:v>-10.6</c:v>
                </c:pt>
                <c:pt idx="562">
                  <c:v>-10.4</c:v>
                </c:pt>
                <c:pt idx="563">
                  <c:v>-10.4</c:v>
                </c:pt>
                <c:pt idx="564">
                  <c:v>-10.6</c:v>
                </c:pt>
                <c:pt idx="565">
                  <c:v>-10.4</c:v>
                </c:pt>
                <c:pt idx="566">
                  <c:v>-10.5</c:v>
                </c:pt>
                <c:pt idx="567">
                  <c:v>-10.5</c:v>
                </c:pt>
                <c:pt idx="568">
                  <c:v>-10.5</c:v>
                </c:pt>
                <c:pt idx="569">
                  <c:v>-10.5</c:v>
                </c:pt>
                <c:pt idx="570">
                  <c:v>-10.5</c:v>
                </c:pt>
                <c:pt idx="571">
                  <c:v>-10.3</c:v>
                </c:pt>
                <c:pt idx="572">
                  <c:v>-10.6</c:v>
                </c:pt>
                <c:pt idx="573">
                  <c:v>-10.4</c:v>
                </c:pt>
                <c:pt idx="574">
                  <c:v>-10.4</c:v>
                </c:pt>
                <c:pt idx="575">
                  <c:v>-10.5</c:v>
                </c:pt>
                <c:pt idx="576">
                  <c:v>-10.5</c:v>
                </c:pt>
                <c:pt idx="577">
                  <c:v>-10.5</c:v>
                </c:pt>
                <c:pt idx="578">
                  <c:v>-10.6</c:v>
                </c:pt>
                <c:pt idx="579">
                  <c:v>-10.5</c:v>
                </c:pt>
                <c:pt idx="580">
                  <c:v>-10.4</c:v>
                </c:pt>
                <c:pt idx="581">
                  <c:v>-10.4</c:v>
                </c:pt>
                <c:pt idx="582">
                  <c:v>-10.5</c:v>
                </c:pt>
                <c:pt idx="583">
                  <c:v>-10.5</c:v>
                </c:pt>
                <c:pt idx="584">
                  <c:v>-10.4</c:v>
                </c:pt>
                <c:pt idx="585">
                  <c:v>-10.5</c:v>
                </c:pt>
                <c:pt idx="586">
                  <c:v>-10.4</c:v>
                </c:pt>
                <c:pt idx="587">
                  <c:v>-10.5</c:v>
                </c:pt>
                <c:pt idx="588">
                  <c:v>-10.4</c:v>
                </c:pt>
                <c:pt idx="589">
                  <c:v>-10.3</c:v>
                </c:pt>
                <c:pt idx="590">
                  <c:v>-10.3</c:v>
                </c:pt>
                <c:pt idx="591">
                  <c:v>-10.4</c:v>
                </c:pt>
                <c:pt idx="592">
                  <c:v>-10.5</c:v>
                </c:pt>
                <c:pt idx="593">
                  <c:v>-10.4</c:v>
                </c:pt>
                <c:pt idx="594">
                  <c:v>-10.5</c:v>
                </c:pt>
                <c:pt idx="595">
                  <c:v>-10.4</c:v>
                </c:pt>
                <c:pt idx="596">
                  <c:v>-10.5</c:v>
                </c:pt>
                <c:pt idx="597">
                  <c:v>-10.4</c:v>
                </c:pt>
                <c:pt idx="598">
                  <c:v>-11</c:v>
                </c:pt>
                <c:pt idx="599">
                  <c:v>-11.2</c:v>
                </c:pt>
                <c:pt idx="600">
                  <c:v>-11.8</c:v>
                </c:pt>
                <c:pt idx="601">
                  <c:v>-12.7</c:v>
                </c:pt>
                <c:pt idx="602">
                  <c:v>-13.4</c:v>
                </c:pt>
                <c:pt idx="603">
                  <c:v>-14.2</c:v>
                </c:pt>
                <c:pt idx="604">
                  <c:v>-15.2</c:v>
                </c:pt>
                <c:pt idx="605">
                  <c:v>-15.9</c:v>
                </c:pt>
                <c:pt idx="606">
                  <c:v>-16.8</c:v>
                </c:pt>
                <c:pt idx="607">
                  <c:v>-17.899999999999999</c:v>
                </c:pt>
                <c:pt idx="608">
                  <c:v>-18.7</c:v>
                </c:pt>
                <c:pt idx="609">
                  <c:v>-19.7</c:v>
                </c:pt>
                <c:pt idx="610">
                  <c:v>-20.6</c:v>
                </c:pt>
                <c:pt idx="611">
                  <c:v>-21.5</c:v>
                </c:pt>
                <c:pt idx="612">
                  <c:v>-22.4</c:v>
                </c:pt>
                <c:pt idx="613">
                  <c:v>-23.3</c:v>
                </c:pt>
                <c:pt idx="614">
                  <c:v>-24.3</c:v>
                </c:pt>
                <c:pt idx="615">
                  <c:v>-25.3</c:v>
                </c:pt>
                <c:pt idx="616">
                  <c:v>-26.2</c:v>
                </c:pt>
                <c:pt idx="617">
                  <c:v>-27.1</c:v>
                </c:pt>
                <c:pt idx="618">
                  <c:v>-27.9</c:v>
                </c:pt>
                <c:pt idx="619">
                  <c:v>-28.8</c:v>
                </c:pt>
                <c:pt idx="620">
                  <c:v>-29.9</c:v>
                </c:pt>
                <c:pt idx="621">
                  <c:v>-30.7</c:v>
                </c:pt>
                <c:pt idx="622">
                  <c:v>-31.7</c:v>
                </c:pt>
                <c:pt idx="623">
                  <c:v>-32.6</c:v>
                </c:pt>
                <c:pt idx="624">
                  <c:v>-33.6</c:v>
                </c:pt>
                <c:pt idx="625">
                  <c:v>-34.4</c:v>
                </c:pt>
                <c:pt idx="626">
                  <c:v>-35.300000000000011</c:v>
                </c:pt>
                <c:pt idx="627">
                  <c:v>-36.200000000000003</c:v>
                </c:pt>
                <c:pt idx="628">
                  <c:v>-37</c:v>
                </c:pt>
                <c:pt idx="629">
                  <c:v>-37.4</c:v>
                </c:pt>
                <c:pt idx="630">
                  <c:v>-37.800000000000011</c:v>
                </c:pt>
                <c:pt idx="631">
                  <c:v>-38</c:v>
                </c:pt>
                <c:pt idx="632">
                  <c:v>-38.4</c:v>
                </c:pt>
                <c:pt idx="633">
                  <c:v>-38.5</c:v>
                </c:pt>
                <c:pt idx="634">
                  <c:v>-38.6</c:v>
                </c:pt>
                <c:pt idx="635">
                  <c:v>-38.800000000000011</c:v>
                </c:pt>
                <c:pt idx="636">
                  <c:v>-38.800000000000011</c:v>
                </c:pt>
                <c:pt idx="637">
                  <c:v>-38.9</c:v>
                </c:pt>
                <c:pt idx="638">
                  <c:v>-39</c:v>
                </c:pt>
                <c:pt idx="639">
                  <c:v>-39.1</c:v>
                </c:pt>
                <c:pt idx="640">
                  <c:v>-39.1</c:v>
                </c:pt>
                <c:pt idx="641">
                  <c:v>-39.1</c:v>
                </c:pt>
                <c:pt idx="642">
                  <c:v>-39.1</c:v>
                </c:pt>
                <c:pt idx="643">
                  <c:v>-39.200000000000003</c:v>
                </c:pt>
                <c:pt idx="644">
                  <c:v>-39.200000000000003</c:v>
                </c:pt>
                <c:pt idx="645">
                  <c:v>-39.200000000000003</c:v>
                </c:pt>
                <c:pt idx="646">
                  <c:v>-39.200000000000003</c:v>
                </c:pt>
                <c:pt idx="647">
                  <c:v>-39.1</c:v>
                </c:pt>
                <c:pt idx="648">
                  <c:v>-39.4</c:v>
                </c:pt>
                <c:pt idx="649">
                  <c:v>-39.4</c:v>
                </c:pt>
                <c:pt idx="650">
                  <c:v>-39.4</c:v>
                </c:pt>
                <c:pt idx="651">
                  <c:v>-39.4</c:v>
                </c:pt>
                <c:pt idx="652">
                  <c:v>-39.4</c:v>
                </c:pt>
                <c:pt idx="653">
                  <c:v>-39.4</c:v>
                </c:pt>
                <c:pt idx="654">
                  <c:v>-39.5</c:v>
                </c:pt>
                <c:pt idx="655">
                  <c:v>-39.5</c:v>
                </c:pt>
                <c:pt idx="656">
                  <c:v>-39.4</c:v>
                </c:pt>
                <c:pt idx="657">
                  <c:v>-39.5</c:v>
                </c:pt>
                <c:pt idx="658">
                  <c:v>-39.5</c:v>
                </c:pt>
                <c:pt idx="659">
                  <c:v>-39.4</c:v>
                </c:pt>
                <c:pt idx="660">
                  <c:v>-39.4</c:v>
                </c:pt>
                <c:pt idx="661">
                  <c:v>-39.4</c:v>
                </c:pt>
                <c:pt idx="662">
                  <c:v>-39.5</c:v>
                </c:pt>
                <c:pt idx="663">
                  <c:v>-39.5</c:v>
                </c:pt>
                <c:pt idx="664">
                  <c:v>-39.5</c:v>
                </c:pt>
                <c:pt idx="665">
                  <c:v>-39.4</c:v>
                </c:pt>
                <c:pt idx="666">
                  <c:v>-39.5</c:v>
                </c:pt>
                <c:pt idx="667">
                  <c:v>-39.5</c:v>
                </c:pt>
                <c:pt idx="668">
                  <c:v>-39.4</c:v>
                </c:pt>
                <c:pt idx="669">
                  <c:v>-39.4</c:v>
                </c:pt>
                <c:pt idx="670">
                  <c:v>-39.5</c:v>
                </c:pt>
                <c:pt idx="671">
                  <c:v>-39.5</c:v>
                </c:pt>
                <c:pt idx="672">
                  <c:v>-39.5</c:v>
                </c:pt>
                <c:pt idx="673">
                  <c:v>-39.5</c:v>
                </c:pt>
                <c:pt idx="674">
                  <c:v>-39.5</c:v>
                </c:pt>
                <c:pt idx="675">
                  <c:v>-39.5</c:v>
                </c:pt>
                <c:pt idx="676">
                  <c:v>-39.4</c:v>
                </c:pt>
                <c:pt idx="677">
                  <c:v>-39.5</c:v>
                </c:pt>
                <c:pt idx="678">
                  <c:v>-39.5</c:v>
                </c:pt>
                <c:pt idx="679">
                  <c:v>-39.6</c:v>
                </c:pt>
                <c:pt idx="680">
                  <c:v>-39.5</c:v>
                </c:pt>
                <c:pt idx="681">
                  <c:v>-39.4</c:v>
                </c:pt>
                <c:pt idx="682">
                  <c:v>-39.5</c:v>
                </c:pt>
                <c:pt idx="683">
                  <c:v>-39.5</c:v>
                </c:pt>
                <c:pt idx="684">
                  <c:v>-39.4</c:v>
                </c:pt>
                <c:pt idx="685">
                  <c:v>-39.5</c:v>
                </c:pt>
                <c:pt idx="686">
                  <c:v>-39.5</c:v>
                </c:pt>
                <c:pt idx="687">
                  <c:v>-39.5</c:v>
                </c:pt>
                <c:pt idx="688">
                  <c:v>-39.4</c:v>
                </c:pt>
                <c:pt idx="689">
                  <c:v>-40.300000000000011</c:v>
                </c:pt>
                <c:pt idx="690">
                  <c:v>-40.4</c:v>
                </c:pt>
                <c:pt idx="691">
                  <c:v>-40</c:v>
                </c:pt>
                <c:pt idx="692">
                  <c:v>-39.200000000000003</c:v>
                </c:pt>
                <c:pt idx="693">
                  <c:v>-39</c:v>
                </c:pt>
                <c:pt idx="694">
                  <c:v>-39</c:v>
                </c:pt>
                <c:pt idx="695">
                  <c:v>-39</c:v>
                </c:pt>
                <c:pt idx="696">
                  <c:v>-38.800000000000011</c:v>
                </c:pt>
                <c:pt idx="697">
                  <c:v>-38.800000000000011</c:v>
                </c:pt>
                <c:pt idx="698">
                  <c:v>-38.6</c:v>
                </c:pt>
                <c:pt idx="699">
                  <c:v>-38.800000000000011</c:v>
                </c:pt>
                <c:pt idx="700">
                  <c:v>-38.5</c:v>
                </c:pt>
                <c:pt idx="701">
                  <c:v>-38.700000000000003</c:v>
                </c:pt>
                <c:pt idx="702">
                  <c:v>-38.5</c:v>
                </c:pt>
                <c:pt idx="703">
                  <c:v>-38.700000000000003</c:v>
                </c:pt>
                <c:pt idx="704">
                  <c:v>-38.5</c:v>
                </c:pt>
                <c:pt idx="705">
                  <c:v>-38.700000000000003</c:v>
                </c:pt>
                <c:pt idx="706">
                  <c:v>-38.6</c:v>
                </c:pt>
                <c:pt idx="707">
                  <c:v>-38.800000000000011</c:v>
                </c:pt>
                <c:pt idx="708">
                  <c:v>-38.4</c:v>
                </c:pt>
                <c:pt idx="709">
                  <c:v>-38.5</c:v>
                </c:pt>
                <c:pt idx="710">
                  <c:v>-38.300000000000011</c:v>
                </c:pt>
                <c:pt idx="711">
                  <c:v>-38.4</c:v>
                </c:pt>
                <c:pt idx="712">
                  <c:v>-38</c:v>
                </c:pt>
                <c:pt idx="713">
                  <c:v>-38.1</c:v>
                </c:pt>
                <c:pt idx="714">
                  <c:v>-37.9</c:v>
                </c:pt>
                <c:pt idx="715">
                  <c:v>-38</c:v>
                </c:pt>
                <c:pt idx="716">
                  <c:v>-37.800000000000011</c:v>
                </c:pt>
                <c:pt idx="717">
                  <c:v>-37.800000000000011</c:v>
                </c:pt>
                <c:pt idx="718">
                  <c:v>-37.200000000000003</c:v>
                </c:pt>
                <c:pt idx="719">
                  <c:v>-37.5</c:v>
                </c:pt>
                <c:pt idx="720">
                  <c:v>-37</c:v>
                </c:pt>
                <c:pt idx="721">
                  <c:v>-37.300000000000011</c:v>
                </c:pt>
                <c:pt idx="722">
                  <c:v>-36.9</c:v>
                </c:pt>
                <c:pt idx="723">
                  <c:v>-37.1</c:v>
                </c:pt>
                <c:pt idx="724">
                  <c:v>-36.700000000000003</c:v>
                </c:pt>
                <c:pt idx="725">
                  <c:v>-36.9</c:v>
                </c:pt>
                <c:pt idx="726">
                  <c:v>-36.700000000000003</c:v>
                </c:pt>
                <c:pt idx="727">
                  <c:v>-36.5</c:v>
                </c:pt>
                <c:pt idx="728">
                  <c:v>-36.5</c:v>
                </c:pt>
                <c:pt idx="729">
                  <c:v>-36.200000000000003</c:v>
                </c:pt>
                <c:pt idx="730">
                  <c:v>-36.300000000000011</c:v>
                </c:pt>
                <c:pt idx="731">
                  <c:v>-35.9</c:v>
                </c:pt>
                <c:pt idx="732">
                  <c:v>-36</c:v>
                </c:pt>
                <c:pt idx="733">
                  <c:v>-35.9</c:v>
                </c:pt>
                <c:pt idx="734">
                  <c:v>-35.9</c:v>
                </c:pt>
                <c:pt idx="735">
                  <c:v>-35.6</c:v>
                </c:pt>
                <c:pt idx="736">
                  <c:v>-35.9</c:v>
                </c:pt>
                <c:pt idx="737">
                  <c:v>-35.4</c:v>
                </c:pt>
                <c:pt idx="738">
                  <c:v>-35.9</c:v>
                </c:pt>
                <c:pt idx="739">
                  <c:v>-35.300000000000011</c:v>
                </c:pt>
                <c:pt idx="740">
                  <c:v>-35.700000000000003</c:v>
                </c:pt>
                <c:pt idx="741">
                  <c:v>-35.200000000000003</c:v>
                </c:pt>
                <c:pt idx="742">
                  <c:v>-35.6</c:v>
                </c:pt>
                <c:pt idx="743">
                  <c:v>-35</c:v>
                </c:pt>
                <c:pt idx="744">
                  <c:v>-35.5</c:v>
                </c:pt>
                <c:pt idx="745">
                  <c:v>-35.1</c:v>
                </c:pt>
                <c:pt idx="746">
                  <c:v>-35.300000000000011</c:v>
                </c:pt>
                <c:pt idx="747">
                  <c:v>-34.9</c:v>
                </c:pt>
                <c:pt idx="748">
                  <c:v>-35.200000000000003</c:v>
                </c:pt>
                <c:pt idx="749">
                  <c:v>-34.9</c:v>
                </c:pt>
                <c:pt idx="750">
                  <c:v>-35.200000000000003</c:v>
                </c:pt>
                <c:pt idx="751">
                  <c:v>-34.800000000000011</c:v>
                </c:pt>
                <c:pt idx="752">
                  <c:v>-35</c:v>
                </c:pt>
                <c:pt idx="753">
                  <c:v>-34.9</c:v>
                </c:pt>
                <c:pt idx="754">
                  <c:v>-34.9</c:v>
                </c:pt>
                <c:pt idx="755">
                  <c:v>-34.700000000000003</c:v>
                </c:pt>
                <c:pt idx="756">
                  <c:v>-34.800000000000011</c:v>
                </c:pt>
                <c:pt idx="757">
                  <c:v>-34.800000000000011</c:v>
                </c:pt>
                <c:pt idx="758">
                  <c:v>-34.6</c:v>
                </c:pt>
                <c:pt idx="759">
                  <c:v>-34.9</c:v>
                </c:pt>
                <c:pt idx="760">
                  <c:v>-34.4</c:v>
                </c:pt>
                <c:pt idx="761">
                  <c:v>-34.800000000000011</c:v>
                </c:pt>
                <c:pt idx="762">
                  <c:v>-34.4</c:v>
                </c:pt>
                <c:pt idx="763">
                  <c:v>-34.700000000000003</c:v>
                </c:pt>
                <c:pt idx="764">
                  <c:v>-34.300000000000011</c:v>
                </c:pt>
                <c:pt idx="765">
                  <c:v>-34.700000000000003</c:v>
                </c:pt>
                <c:pt idx="766">
                  <c:v>-34.300000000000011</c:v>
                </c:pt>
                <c:pt idx="767">
                  <c:v>-34.700000000000003</c:v>
                </c:pt>
                <c:pt idx="768">
                  <c:v>-34.200000000000003</c:v>
                </c:pt>
                <c:pt idx="769">
                  <c:v>-34.4</c:v>
                </c:pt>
                <c:pt idx="770">
                  <c:v>-34.200000000000003</c:v>
                </c:pt>
                <c:pt idx="771">
                  <c:v>-34.300000000000011</c:v>
                </c:pt>
                <c:pt idx="772">
                  <c:v>-34.1</c:v>
                </c:pt>
                <c:pt idx="773">
                  <c:v>-34.200000000000003</c:v>
                </c:pt>
                <c:pt idx="774">
                  <c:v>-34.300000000000011</c:v>
                </c:pt>
                <c:pt idx="775">
                  <c:v>-34.1</c:v>
                </c:pt>
                <c:pt idx="776">
                  <c:v>-34.300000000000011</c:v>
                </c:pt>
                <c:pt idx="777">
                  <c:v>-34.1</c:v>
                </c:pt>
                <c:pt idx="778">
                  <c:v>-34.200000000000003</c:v>
                </c:pt>
                <c:pt idx="779">
                  <c:v>-34.1</c:v>
                </c:pt>
                <c:pt idx="780">
                  <c:v>-34.1</c:v>
                </c:pt>
                <c:pt idx="781">
                  <c:v>-34.1</c:v>
                </c:pt>
                <c:pt idx="782">
                  <c:v>-34</c:v>
                </c:pt>
                <c:pt idx="783">
                  <c:v>-34.200000000000003</c:v>
                </c:pt>
                <c:pt idx="784">
                  <c:v>-34.200000000000003</c:v>
                </c:pt>
                <c:pt idx="785">
                  <c:v>-34.1</c:v>
                </c:pt>
                <c:pt idx="786">
                  <c:v>-34.4</c:v>
                </c:pt>
                <c:pt idx="787">
                  <c:v>-34.200000000000003</c:v>
                </c:pt>
                <c:pt idx="788">
                  <c:v>-34.800000000000011</c:v>
                </c:pt>
                <c:pt idx="789">
                  <c:v>-34.300000000000011</c:v>
                </c:pt>
                <c:pt idx="790">
                  <c:v>-34.700000000000003</c:v>
                </c:pt>
                <c:pt idx="791">
                  <c:v>-34.4</c:v>
                </c:pt>
                <c:pt idx="792">
                  <c:v>-34.6</c:v>
                </c:pt>
                <c:pt idx="793">
                  <c:v>-34.700000000000003</c:v>
                </c:pt>
                <c:pt idx="794">
                  <c:v>-34.700000000000003</c:v>
                </c:pt>
                <c:pt idx="795">
                  <c:v>-34.4</c:v>
                </c:pt>
                <c:pt idx="796">
                  <c:v>-34.9</c:v>
                </c:pt>
                <c:pt idx="797">
                  <c:v>-34.6</c:v>
                </c:pt>
                <c:pt idx="798">
                  <c:v>-34.300000000000011</c:v>
                </c:pt>
                <c:pt idx="799">
                  <c:v>-34.800000000000011</c:v>
                </c:pt>
                <c:pt idx="800">
                  <c:v>-34.4</c:v>
                </c:pt>
                <c:pt idx="801">
                  <c:v>-34.9</c:v>
                </c:pt>
                <c:pt idx="802">
                  <c:v>-34.700000000000003</c:v>
                </c:pt>
                <c:pt idx="803">
                  <c:v>-34.6</c:v>
                </c:pt>
                <c:pt idx="804">
                  <c:v>-34.800000000000011</c:v>
                </c:pt>
                <c:pt idx="805">
                  <c:v>-34.6</c:v>
                </c:pt>
                <c:pt idx="806">
                  <c:v>-34.800000000000011</c:v>
                </c:pt>
                <c:pt idx="807">
                  <c:v>-34.700000000000003</c:v>
                </c:pt>
                <c:pt idx="808">
                  <c:v>-34.4</c:v>
                </c:pt>
                <c:pt idx="809">
                  <c:v>-34.800000000000011</c:v>
                </c:pt>
                <c:pt idx="810">
                  <c:v>-34.4</c:v>
                </c:pt>
                <c:pt idx="811">
                  <c:v>-34.6</c:v>
                </c:pt>
                <c:pt idx="812">
                  <c:v>-34.700000000000003</c:v>
                </c:pt>
                <c:pt idx="813">
                  <c:v>-34.6</c:v>
                </c:pt>
                <c:pt idx="814">
                  <c:v>-34.6</c:v>
                </c:pt>
                <c:pt idx="815">
                  <c:v>-34.6</c:v>
                </c:pt>
                <c:pt idx="816">
                  <c:v>-34.200000000000003</c:v>
                </c:pt>
                <c:pt idx="817">
                  <c:v>-34.6</c:v>
                </c:pt>
                <c:pt idx="818">
                  <c:v>-34.200000000000003</c:v>
                </c:pt>
                <c:pt idx="819">
                  <c:v>-34.300000000000011</c:v>
                </c:pt>
                <c:pt idx="820">
                  <c:v>-34</c:v>
                </c:pt>
                <c:pt idx="821">
                  <c:v>-34.1</c:v>
                </c:pt>
                <c:pt idx="822">
                  <c:v>-34.200000000000003</c:v>
                </c:pt>
                <c:pt idx="823">
                  <c:v>-33.700000000000003</c:v>
                </c:pt>
                <c:pt idx="824">
                  <c:v>-33.6</c:v>
                </c:pt>
                <c:pt idx="825">
                  <c:v>-33.4</c:v>
                </c:pt>
                <c:pt idx="826">
                  <c:v>-33</c:v>
                </c:pt>
                <c:pt idx="827">
                  <c:v>-32.300000000000011</c:v>
                </c:pt>
                <c:pt idx="828">
                  <c:v>-29.8</c:v>
                </c:pt>
                <c:pt idx="829">
                  <c:v>-30.1</c:v>
                </c:pt>
                <c:pt idx="830">
                  <c:v>-30.1</c:v>
                </c:pt>
                <c:pt idx="831">
                  <c:v>-29.9</c:v>
                </c:pt>
                <c:pt idx="832">
                  <c:v>-30</c:v>
                </c:pt>
                <c:pt idx="833">
                  <c:v>-28.6</c:v>
                </c:pt>
                <c:pt idx="834">
                  <c:v>-28.8</c:v>
                </c:pt>
                <c:pt idx="835">
                  <c:v>-28.8</c:v>
                </c:pt>
                <c:pt idx="836">
                  <c:v>-29.2</c:v>
                </c:pt>
                <c:pt idx="837">
                  <c:v>-29.1</c:v>
                </c:pt>
                <c:pt idx="838">
                  <c:v>-29.4</c:v>
                </c:pt>
                <c:pt idx="839">
                  <c:v>-29.8</c:v>
                </c:pt>
                <c:pt idx="840">
                  <c:v>-27.5</c:v>
                </c:pt>
                <c:pt idx="841">
                  <c:v>-28.9</c:v>
                </c:pt>
                <c:pt idx="842">
                  <c:v>-30.1</c:v>
                </c:pt>
                <c:pt idx="843">
                  <c:v>-29.4</c:v>
                </c:pt>
                <c:pt idx="844">
                  <c:v>-29.3</c:v>
                </c:pt>
                <c:pt idx="845">
                  <c:v>-28.3</c:v>
                </c:pt>
                <c:pt idx="846">
                  <c:v>-28</c:v>
                </c:pt>
                <c:pt idx="847">
                  <c:v>-27.3</c:v>
                </c:pt>
                <c:pt idx="848">
                  <c:v>-27.6</c:v>
                </c:pt>
                <c:pt idx="849">
                  <c:v>-28.7</c:v>
                </c:pt>
                <c:pt idx="850">
                  <c:v>-27.9</c:v>
                </c:pt>
                <c:pt idx="851">
                  <c:v>-26.7</c:v>
                </c:pt>
                <c:pt idx="852">
                  <c:v>-26.3</c:v>
                </c:pt>
                <c:pt idx="853">
                  <c:v>-26.2</c:v>
                </c:pt>
                <c:pt idx="854">
                  <c:v>-26.7</c:v>
                </c:pt>
                <c:pt idx="855">
                  <c:v>-26.2</c:v>
                </c:pt>
                <c:pt idx="856">
                  <c:v>-25.9</c:v>
                </c:pt>
                <c:pt idx="857">
                  <c:v>-25.9</c:v>
                </c:pt>
                <c:pt idx="858">
                  <c:v>-25.7</c:v>
                </c:pt>
                <c:pt idx="859">
                  <c:v>-26</c:v>
                </c:pt>
                <c:pt idx="860">
                  <c:v>-25.5</c:v>
                </c:pt>
                <c:pt idx="861">
                  <c:v>-25.9</c:v>
                </c:pt>
                <c:pt idx="862">
                  <c:v>-25.6</c:v>
                </c:pt>
                <c:pt idx="863">
                  <c:v>-25.5</c:v>
                </c:pt>
                <c:pt idx="864">
                  <c:v>-25.6</c:v>
                </c:pt>
                <c:pt idx="865">
                  <c:v>-25.2</c:v>
                </c:pt>
                <c:pt idx="866">
                  <c:v>-25.5</c:v>
                </c:pt>
                <c:pt idx="867">
                  <c:v>-25.2</c:v>
                </c:pt>
                <c:pt idx="868">
                  <c:v>-25.1</c:v>
                </c:pt>
                <c:pt idx="869">
                  <c:v>-25.4</c:v>
                </c:pt>
                <c:pt idx="870">
                  <c:v>-24.8</c:v>
                </c:pt>
                <c:pt idx="871">
                  <c:v>-24.9</c:v>
                </c:pt>
                <c:pt idx="872">
                  <c:v>-24.7</c:v>
                </c:pt>
                <c:pt idx="873">
                  <c:v>-24.9</c:v>
                </c:pt>
                <c:pt idx="874">
                  <c:v>-24.5</c:v>
                </c:pt>
                <c:pt idx="875">
                  <c:v>-24.6</c:v>
                </c:pt>
                <c:pt idx="876">
                  <c:v>-24.6</c:v>
                </c:pt>
                <c:pt idx="877">
                  <c:v>-24.4</c:v>
                </c:pt>
                <c:pt idx="878">
                  <c:v>-24.5</c:v>
                </c:pt>
                <c:pt idx="879">
                  <c:v>-24.3</c:v>
                </c:pt>
                <c:pt idx="880">
                  <c:v>-24.3</c:v>
                </c:pt>
                <c:pt idx="881">
                  <c:v>-24.1</c:v>
                </c:pt>
                <c:pt idx="882">
                  <c:v>-24.2</c:v>
                </c:pt>
                <c:pt idx="883">
                  <c:v>-23.9</c:v>
                </c:pt>
                <c:pt idx="884">
                  <c:v>-23.9</c:v>
                </c:pt>
                <c:pt idx="885">
                  <c:v>-23.9</c:v>
                </c:pt>
                <c:pt idx="886">
                  <c:v>-23.6</c:v>
                </c:pt>
                <c:pt idx="887">
                  <c:v>-24</c:v>
                </c:pt>
                <c:pt idx="888">
                  <c:v>-23.7</c:v>
                </c:pt>
                <c:pt idx="889">
                  <c:v>-23.6</c:v>
                </c:pt>
                <c:pt idx="890">
                  <c:v>-23.7</c:v>
                </c:pt>
                <c:pt idx="891">
                  <c:v>-23.4</c:v>
                </c:pt>
                <c:pt idx="892">
                  <c:v>-23.5</c:v>
                </c:pt>
                <c:pt idx="893">
                  <c:v>-23.3</c:v>
                </c:pt>
                <c:pt idx="894">
                  <c:v>-23.2</c:v>
                </c:pt>
                <c:pt idx="895">
                  <c:v>-23.3</c:v>
                </c:pt>
                <c:pt idx="896">
                  <c:v>-22.9</c:v>
                </c:pt>
                <c:pt idx="897">
                  <c:v>-23</c:v>
                </c:pt>
                <c:pt idx="898">
                  <c:v>-22.9</c:v>
                </c:pt>
                <c:pt idx="899">
                  <c:v>-22.9</c:v>
                </c:pt>
                <c:pt idx="900">
                  <c:v>-22.7</c:v>
                </c:pt>
                <c:pt idx="901">
                  <c:v>-22.7</c:v>
                </c:pt>
                <c:pt idx="902">
                  <c:v>-22.8</c:v>
                </c:pt>
                <c:pt idx="903">
                  <c:v>-22.3</c:v>
                </c:pt>
                <c:pt idx="904">
                  <c:v>-22.5</c:v>
                </c:pt>
                <c:pt idx="905">
                  <c:v>-21.9</c:v>
                </c:pt>
                <c:pt idx="906">
                  <c:v>-22.3</c:v>
                </c:pt>
                <c:pt idx="907">
                  <c:v>-22.1</c:v>
                </c:pt>
                <c:pt idx="908">
                  <c:v>-22.2</c:v>
                </c:pt>
                <c:pt idx="909">
                  <c:v>-21.8</c:v>
                </c:pt>
                <c:pt idx="910">
                  <c:v>-21.9</c:v>
                </c:pt>
                <c:pt idx="911">
                  <c:v>-22</c:v>
                </c:pt>
                <c:pt idx="912">
                  <c:v>-21.6</c:v>
                </c:pt>
                <c:pt idx="913">
                  <c:v>-21.8</c:v>
                </c:pt>
                <c:pt idx="914">
                  <c:v>-21.5</c:v>
                </c:pt>
                <c:pt idx="915">
                  <c:v>-21.7</c:v>
                </c:pt>
                <c:pt idx="916">
                  <c:v>-21.5</c:v>
                </c:pt>
                <c:pt idx="917">
                  <c:v>-21.6</c:v>
                </c:pt>
                <c:pt idx="918">
                  <c:v>-21.5</c:v>
                </c:pt>
                <c:pt idx="919">
                  <c:v>-21.4</c:v>
                </c:pt>
                <c:pt idx="920">
                  <c:v>-21.6</c:v>
                </c:pt>
                <c:pt idx="921">
                  <c:v>-21.4</c:v>
                </c:pt>
                <c:pt idx="922">
                  <c:v>-21</c:v>
                </c:pt>
                <c:pt idx="923">
                  <c:v>-21.4</c:v>
                </c:pt>
                <c:pt idx="924">
                  <c:v>-21</c:v>
                </c:pt>
                <c:pt idx="925">
                  <c:v>-21.2</c:v>
                </c:pt>
                <c:pt idx="926">
                  <c:v>-20.8</c:v>
                </c:pt>
                <c:pt idx="927">
                  <c:v>-21.1</c:v>
                </c:pt>
                <c:pt idx="928">
                  <c:v>-20.9</c:v>
                </c:pt>
                <c:pt idx="929">
                  <c:v>-21</c:v>
                </c:pt>
                <c:pt idx="930">
                  <c:v>-20.8</c:v>
                </c:pt>
                <c:pt idx="931">
                  <c:v>-20.9</c:v>
                </c:pt>
                <c:pt idx="932">
                  <c:v>-21.1</c:v>
                </c:pt>
                <c:pt idx="933">
                  <c:v>-21</c:v>
                </c:pt>
                <c:pt idx="934">
                  <c:v>-21.1</c:v>
                </c:pt>
                <c:pt idx="935">
                  <c:v>-20.7</c:v>
                </c:pt>
                <c:pt idx="936">
                  <c:v>-20.8</c:v>
                </c:pt>
                <c:pt idx="937">
                  <c:v>-20.6</c:v>
                </c:pt>
                <c:pt idx="938">
                  <c:v>-20.7</c:v>
                </c:pt>
                <c:pt idx="939">
                  <c:v>-20.7</c:v>
                </c:pt>
                <c:pt idx="940">
                  <c:v>-20.3</c:v>
                </c:pt>
                <c:pt idx="941">
                  <c:v>-20.6</c:v>
                </c:pt>
                <c:pt idx="942">
                  <c:v>-20.3</c:v>
                </c:pt>
                <c:pt idx="943">
                  <c:v>-20.2</c:v>
                </c:pt>
                <c:pt idx="944">
                  <c:v>-20.3</c:v>
                </c:pt>
                <c:pt idx="945">
                  <c:v>-19.899999999999999</c:v>
                </c:pt>
                <c:pt idx="946">
                  <c:v>-20.2</c:v>
                </c:pt>
                <c:pt idx="947">
                  <c:v>-19.899999999999999</c:v>
                </c:pt>
                <c:pt idx="948">
                  <c:v>-20</c:v>
                </c:pt>
                <c:pt idx="949">
                  <c:v>-20.100000000000001</c:v>
                </c:pt>
                <c:pt idx="950">
                  <c:v>-19.899999999999999</c:v>
                </c:pt>
                <c:pt idx="951">
                  <c:v>-19.899999999999999</c:v>
                </c:pt>
                <c:pt idx="952">
                  <c:v>-19.600000000000001</c:v>
                </c:pt>
                <c:pt idx="953">
                  <c:v>-19.899999999999999</c:v>
                </c:pt>
                <c:pt idx="954">
                  <c:v>-19.8</c:v>
                </c:pt>
                <c:pt idx="955">
                  <c:v>-19.600000000000001</c:v>
                </c:pt>
                <c:pt idx="956">
                  <c:v>-19.5</c:v>
                </c:pt>
                <c:pt idx="957">
                  <c:v>-19.5</c:v>
                </c:pt>
                <c:pt idx="958">
                  <c:v>-19.3</c:v>
                </c:pt>
                <c:pt idx="959">
                  <c:v>-19.5</c:v>
                </c:pt>
                <c:pt idx="960">
                  <c:v>-19.2</c:v>
                </c:pt>
                <c:pt idx="961">
                  <c:v>-19.5</c:v>
                </c:pt>
                <c:pt idx="962">
                  <c:v>-19.2</c:v>
                </c:pt>
                <c:pt idx="963">
                  <c:v>-19.399999999999999</c:v>
                </c:pt>
                <c:pt idx="964">
                  <c:v>-19.100000000000001</c:v>
                </c:pt>
                <c:pt idx="965">
                  <c:v>-19.100000000000001</c:v>
                </c:pt>
                <c:pt idx="966">
                  <c:v>-19.3</c:v>
                </c:pt>
                <c:pt idx="967">
                  <c:v>-18.8</c:v>
                </c:pt>
                <c:pt idx="968">
                  <c:v>-19.2</c:v>
                </c:pt>
                <c:pt idx="969">
                  <c:v>-18.899999999999999</c:v>
                </c:pt>
                <c:pt idx="970">
                  <c:v>-18.8</c:v>
                </c:pt>
                <c:pt idx="971">
                  <c:v>-18.8</c:v>
                </c:pt>
                <c:pt idx="972">
                  <c:v>-18.7</c:v>
                </c:pt>
                <c:pt idx="973">
                  <c:v>-18.7</c:v>
                </c:pt>
                <c:pt idx="974">
                  <c:v>-18.5</c:v>
                </c:pt>
                <c:pt idx="975">
                  <c:v>-18.600000000000001</c:v>
                </c:pt>
                <c:pt idx="976">
                  <c:v>-18.600000000000001</c:v>
                </c:pt>
                <c:pt idx="977">
                  <c:v>-18.3</c:v>
                </c:pt>
                <c:pt idx="978">
                  <c:v>-18.5</c:v>
                </c:pt>
                <c:pt idx="979">
                  <c:v>-18.3</c:v>
                </c:pt>
                <c:pt idx="980">
                  <c:v>-18.3</c:v>
                </c:pt>
                <c:pt idx="981">
                  <c:v>-18.3</c:v>
                </c:pt>
                <c:pt idx="982">
                  <c:v>-18</c:v>
                </c:pt>
                <c:pt idx="983">
                  <c:v>-18.3</c:v>
                </c:pt>
                <c:pt idx="984">
                  <c:v>-17.899999999999999</c:v>
                </c:pt>
                <c:pt idx="985">
                  <c:v>-18.100000000000001</c:v>
                </c:pt>
                <c:pt idx="986">
                  <c:v>-17.600000000000001</c:v>
                </c:pt>
                <c:pt idx="987">
                  <c:v>-18</c:v>
                </c:pt>
                <c:pt idx="988">
                  <c:v>-17.8</c:v>
                </c:pt>
                <c:pt idx="989">
                  <c:v>-17.8</c:v>
                </c:pt>
                <c:pt idx="990">
                  <c:v>-17.899999999999999</c:v>
                </c:pt>
                <c:pt idx="991">
                  <c:v>-17.600000000000001</c:v>
                </c:pt>
                <c:pt idx="992">
                  <c:v>-17.8</c:v>
                </c:pt>
                <c:pt idx="993">
                  <c:v>-17.399999999999999</c:v>
                </c:pt>
                <c:pt idx="994">
                  <c:v>-17.600000000000001</c:v>
                </c:pt>
                <c:pt idx="995">
                  <c:v>-17.2</c:v>
                </c:pt>
                <c:pt idx="996">
                  <c:v>-17.3</c:v>
                </c:pt>
                <c:pt idx="997">
                  <c:v>-17.100000000000001</c:v>
                </c:pt>
                <c:pt idx="998">
                  <c:v>-17.100000000000001</c:v>
                </c:pt>
                <c:pt idx="999">
                  <c:v>-17.3</c:v>
                </c:pt>
                <c:pt idx="1000">
                  <c:v>-16.7</c:v>
                </c:pt>
                <c:pt idx="1001">
                  <c:v>-17.100000000000001</c:v>
                </c:pt>
                <c:pt idx="1002">
                  <c:v>-16.600000000000001</c:v>
                </c:pt>
                <c:pt idx="1003">
                  <c:v>-16.899999999999999</c:v>
                </c:pt>
                <c:pt idx="1004">
                  <c:v>-16.600000000000001</c:v>
                </c:pt>
                <c:pt idx="1005">
                  <c:v>-16.7</c:v>
                </c:pt>
                <c:pt idx="1006">
                  <c:v>-16.5</c:v>
                </c:pt>
                <c:pt idx="1007">
                  <c:v>-16.2</c:v>
                </c:pt>
                <c:pt idx="1008">
                  <c:v>-16.5</c:v>
                </c:pt>
                <c:pt idx="1009">
                  <c:v>-15.9</c:v>
                </c:pt>
                <c:pt idx="1010">
                  <c:v>-16.2</c:v>
                </c:pt>
                <c:pt idx="1011">
                  <c:v>-15.8</c:v>
                </c:pt>
                <c:pt idx="1012">
                  <c:v>-16.100000000000001</c:v>
                </c:pt>
                <c:pt idx="1013">
                  <c:v>-15.8</c:v>
                </c:pt>
                <c:pt idx="1014">
                  <c:v>-15.7</c:v>
                </c:pt>
                <c:pt idx="1015">
                  <c:v>-15.8</c:v>
                </c:pt>
                <c:pt idx="1016">
                  <c:v>-15.6</c:v>
                </c:pt>
                <c:pt idx="1017">
                  <c:v>-15.6</c:v>
                </c:pt>
                <c:pt idx="1018">
                  <c:v>-15.3</c:v>
                </c:pt>
                <c:pt idx="1019">
                  <c:v>-15.3</c:v>
                </c:pt>
                <c:pt idx="1020">
                  <c:v>-15.1</c:v>
                </c:pt>
                <c:pt idx="1021">
                  <c:v>-14.9</c:v>
                </c:pt>
                <c:pt idx="1022">
                  <c:v>-14.9</c:v>
                </c:pt>
                <c:pt idx="1023">
                  <c:v>-14.5</c:v>
                </c:pt>
                <c:pt idx="1024">
                  <c:v>-14.7</c:v>
                </c:pt>
                <c:pt idx="1025">
                  <c:v>-14.2</c:v>
                </c:pt>
                <c:pt idx="1026">
                  <c:v>-14.4</c:v>
                </c:pt>
                <c:pt idx="1027">
                  <c:v>-14.1</c:v>
                </c:pt>
                <c:pt idx="1028">
                  <c:v>-13.8</c:v>
                </c:pt>
                <c:pt idx="1029">
                  <c:v>-13.9</c:v>
                </c:pt>
                <c:pt idx="1030">
                  <c:v>-13.5</c:v>
                </c:pt>
                <c:pt idx="1031">
                  <c:v>-13.7</c:v>
                </c:pt>
                <c:pt idx="1032">
                  <c:v>-13.1</c:v>
                </c:pt>
                <c:pt idx="1033">
                  <c:v>-13.3</c:v>
                </c:pt>
                <c:pt idx="1034">
                  <c:v>-12.8</c:v>
                </c:pt>
                <c:pt idx="1035">
                  <c:v>-12.9</c:v>
                </c:pt>
                <c:pt idx="1036">
                  <c:v>-12.7</c:v>
                </c:pt>
                <c:pt idx="1037">
                  <c:v>-12.6</c:v>
                </c:pt>
                <c:pt idx="1038">
                  <c:v>-12.3</c:v>
                </c:pt>
                <c:pt idx="1039">
                  <c:v>-12.2</c:v>
                </c:pt>
                <c:pt idx="1040">
                  <c:v>-12.1</c:v>
                </c:pt>
                <c:pt idx="1041">
                  <c:v>-11.8</c:v>
                </c:pt>
                <c:pt idx="1042">
                  <c:v>-11.8</c:v>
                </c:pt>
                <c:pt idx="1043">
                  <c:v>-11.4</c:v>
                </c:pt>
                <c:pt idx="1044">
                  <c:v>-11.3</c:v>
                </c:pt>
                <c:pt idx="1045">
                  <c:v>-11.2</c:v>
                </c:pt>
                <c:pt idx="1046">
                  <c:v>-10.8</c:v>
                </c:pt>
                <c:pt idx="1047">
                  <c:v>-10.9</c:v>
                </c:pt>
                <c:pt idx="1048">
                  <c:v>-10.4</c:v>
                </c:pt>
                <c:pt idx="1049">
                  <c:v>-10.6</c:v>
                </c:pt>
                <c:pt idx="1050">
                  <c:v>-10</c:v>
                </c:pt>
                <c:pt idx="1051">
                  <c:v>-10.200000000000001</c:v>
                </c:pt>
                <c:pt idx="1052">
                  <c:v>-9.8000000000000007</c:v>
                </c:pt>
                <c:pt idx="1053">
                  <c:v>-9.8000000000000007</c:v>
                </c:pt>
                <c:pt idx="1054">
                  <c:v>-9.4</c:v>
                </c:pt>
                <c:pt idx="1055">
                  <c:v>-9.4</c:v>
                </c:pt>
                <c:pt idx="1056">
                  <c:v>-9</c:v>
                </c:pt>
                <c:pt idx="1057">
                  <c:v>-9.1</c:v>
                </c:pt>
                <c:pt idx="1058">
                  <c:v>-8.7000000000000011</c:v>
                </c:pt>
                <c:pt idx="1059">
                  <c:v>-8.3000000000000007</c:v>
                </c:pt>
                <c:pt idx="1060">
                  <c:v>-8.6</c:v>
                </c:pt>
                <c:pt idx="1061">
                  <c:v>-8.1</c:v>
                </c:pt>
                <c:pt idx="1062">
                  <c:v>-8.1</c:v>
                </c:pt>
                <c:pt idx="1063">
                  <c:v>-8.1</c:v>
                </c:pt>
                <c:pt idx="1064">
                  <c:v>-7.8</c:v>
                </c:pt>
                <c:pt idx="1065">
                  <c:v>-7.9</c:v>
                </c:pt>
                <c:pt idx="1066">
                  <c:v>-7.7</c:v>
                </c:pt>
                <c:pt idx="1067">
                  <c:v>-7.7</c:v>
                </c:pt>
                <c:pt idx="1068">
                  <c:v>-7.4</c:v>
                </c:pt>
                <c:pt idx="1069">
                  <c:v>-7.1</c:v>
                </c:pt>
                <c:pt idx="1070">
                  <c:v>-7.4</c:v>
                </c:pt>
                <c:pt idx="1071">
                  <c:v>-6.9</c:v>
                </c:pt>
                <c:pt idx="1072">
                  <c:v>-7.2</c:v>
                </c:pt>
                <c:pt idx="1073">
                  <c:v>-6.9</c:v>
                </c:pt>
                <c:pt idx="1074">
                  <c:v>-7</c:v>
                </c:pt>
                <c:pt idx="1075">
                  <c:v>-6.9</c:v>
                </c:pt>
                <c:pt idx="1076">
                  <c:v>-6.8</c:v>
                </c:pt>
                <c:pt idx="1077">
                  <c:v>-7</c:v>
                </c:pt>
                <c:pt idx="1078">
                  <c:v>-6.6</c:v>
                </c:pt>
                <c:pt idx="1079">
                  <c:v>-6.9</c:v>
                </c:pt>
                <c:pt idx="1080">
                  <c:v>-6.6</c:v>
                </c:pt>
                <c:pt idx="1081">
                  <c:v>-6.9</c:v>
                </c:pt>
                <c:pt idx="1082">
                  <c:v>-6.5</c:v>
                </c:pt>
                <c:pt idx="1083">
                  <c:v>-6.8</c:v>
                </c:pt>
                <c:pt idx="1084">
                  <c:v>-6.4</c:v>
                </c:pt>
                <c:pt idx="1085">
                  <c:v>-6.6</c:v>
                </c:pt>
                <c:pt idx="1086">
                  <c:v>-6.5</c:v>
                </c:pt>
                <c:pt idx="1087">
                  <c:v>-6.6</c:v>
                </c:pt>
                <c:pt idx="1088">
                  <c:v>-6.7</c:v>
                </c:pt>
                <c:pt idx="1089">
                  <c:v>-6.4</c:v>
                </c:pt>
                <c:pt idx="1090">
                  <c:v>-6.7</c:v>
                </c:pt>
                <c:pt idx="1091">
                  <c:v>-6.4</c:v>
                </c:pt>
                <c:pt idx="1092">
                  <c:v>-6.6</c:v>
                </c:pt>
                <c:pt idx="1093">
                  <c:v>-6.4</c:v>
                </c:pt>
                <c:pt idx="1094">
                  <c:v>-6.3</c:v>
                </c:pt>
                <c:pt idx="1095">
                  <c:v>-6.4</c:v>
                </c:pt>
                <c:pt idx="1096">
                  <c:v>-6.1</c:v>
                </c:pt>
                <c:pt idx="1097">
                  <c:v>-6.4</c:v>
                </c:pt>
                <c:pt idx="1098">
                  <c:v>-6.1</c:v>
                </c:pt>
                <c:pt idx="1099">
                  <c:v>-6.2</c:v>
                </c:pt>
                <c:pt idx="1100">
                  <c:v>-6</c:v>
                </c:pt>
                <c:pt idx="1101">
                  <c:v>-6</c:v>
                </c:pt>
                <c:pt idx="1102">
                  <c:v>-6.1</c:v>
                </c:pt>
                <c:pt idx="1103">
                  <c:v>-5.7</c:v>
                </c:pt>
                <c:pt idx="1104">
                  <c:v>-6.1</c:v>
                </c:pt>
                <c:pt idx="1105">
                  <c:v>-5.7</c:v>
                </c:pt>
                <c:pt idx="1106">
                  <c:v>-6</c:v>
                </c:pt>
                <c:pt idx="1107">
                  <c:v>-5.6</c:v>
                </c:pt>
                <c:pt idx="1108">
                  <c:v>-5.8</c:v>
                </c:pt>
                <c:pt idx="1109">
                  <c:v>-5.8</c:v>
                </c:pt>
                <c:pt idx="1110">
                  <c:v>-5.8</c:v>
                </c:pt>
                <c:pt idx="1111">
                  <c:v>-5.8</c:v>
                </c:pt>
                <c:pt idx="1112">
                  <c:v>-5.7</c:v>
                </c:pt>
                <c:pt idx="1113">
                  <c:v>-5.5</c:v>
                </c:pt>
                <c:pt idx="1114">
                  <c:v>-5.5</c:v>
                </c:pt>
                <c:pt idx="1115">
                  <c:v>-5.5</c:v>
                </c:pt>
                <c:pt idx="1116">
                  <c:v>-5.5</c:v>
                </c:pt>
                <c:pt idx="1117">
                  <c:v>-5.4</c:v>
                </c:pt>
                <c:pt idx="1118">
                  <c:v>-5.5</c:v>
                </c:pt>
                <c:pt idx="1119">
                  <c:v>-5.0999999999999996</c:v>
                </c:pt>
                <c:pt idx="1120">
                  <c:v>-5.4</c:v>
                </c:pt>
                <c:pt idx="1121">
                  <c:v>-4.9000000000000004</c:v>
                </c:pt>
                <c:pt idx="1122">
                  <c:v>-5.4</c:v>
                </c:pt>
                <c:pt idx="1123">
                  <c:v>-5.0999999999999996</c:v>
                </c:pt>
                <c:pt idx="1124">
                  <c:v>-5.2</c:v>
                </c:pt>
                <c:pt idx="1125">
                  <c:v>-5.2</c:v>
                </c:pt>
                <c:pt idx="1126">
                  <c:v>-4.9000000000000004</c:v>
                </c:pt>
                <c:pt idx="1127">
                  <c:v>-5.2</c:v>
                </c:pt>
                <c:pt idx="1128">
                  <c:v>-4.8</c:v>
                </c:pt>
                <c:pt idx="1129">
                  <c:v>-5.2</c:v>
                </c:pt>
                <c:pt idx="1130">
                  <c:v>-4.8</c:v>
                </c:pt>
                <c:pt idx="1131">
                  <c:v>-5</c:v>
                </c:pt>
                <c:pt idx="1132">
                  <c:v>-4.9000000000000004</c:v>
                </c:pt>
                <c:pt idx="1133">
                  <c:v>-5</c:v>
                </c:pt>
                <c:pt idx="1134">
                  <c:v>-4.8</c:v>
                </c:pt>
                <c:pt idx="1135">
                  <c:v>-4.9000000000000004</c:v>
                </c:pt>
                <c:pt idx="1136">
                  <c:v>-4.8</c:v>
                </c:pt>
                <c:pt idx="1137">
                  <c:v>-4.9000000000000004</c:v>
                </c:pt>
                <c:pt idx="1138">
                  <c:v>-5</c:v>
                </c:pt>
                <c:pt idx="1139">
                  <c:v>-4.7</c:v>
                </c:pt>
                <c:pt idx="1140">
                  <c:v>-4.9000000000000004</c:v>
                </c:pt>
                <c:pt idx="1141">
                  <c:v>-4.9000000000000004</c:v>
                </c:pt>
                <c:pt idx="1142">
                  <c:v>-4.4000000000000004</c:v>
                </c:pt>
                <c:pt idx="1143">
                  <c:v>-4.8</c:v>
                </c:pt>
                <c:pt idx="1144">
                  <c:v>-4.5999999999999996</c:v>
                </c:pt>
                <c:pt idx="1145">
                  <c:v>-4.5</c:v>
                </c:pt>
                <c:pt idx="1146">
                  <c:v>-4.8</c:v>
                </c:pt>
                <c:pt idx="1147">
                  <c:v>-4.5</c:v>
                </c:pt>
                <c:pt idx="1148">
                  <c:v>-4.5999999999999996</c:v>
                </c:pt>
                <c:pt idx="1149">
                  <c:v>-4.7</c:v>
                </c:pt>
                <c:pt idx="1150">
                  <c:v>-4.5</c:v>
                </c:pt>
                <c:pt idx="1151">
                  <c:v>-4.4000000000000004</c:v>
                </c:pt>
                <c:pt idx="1152">
                  <c:v>-4.5</c:v>
                </c:pt>
                <c:pt idx="1153">
                  <c:v>-4.3</c:v>
                </c:pt>
                <c:pt idx="1154">
                  <c:v>-4.7</c:v>
                </c:pt>
                <c:pt idx="1155">
                  <c:v>-4.3</c:v>
                </c:pt>
                <c:pt idx="1156">
                  <c:v>-4.5</c:v>
                </c:pt>
                <c:pt idx="1157">
                  <c:v>-4.4000000000000004</c:v>
                </c:pt>
                <c:pt idx="1158">
                  <c:v>-4.5</c:v>
                </c:pt>
                <c:pt idx="1159">
                  <c:v>-4.5</c:v>
                </c:pt>
                <c:pt idx="1160">
                  <c:v>-4.4000000000000004</c:v>
                </c:pt>
                <c:pt idx="1161">
                  <c:v>-4.4000000000000004</c:v>
                </c:pt>
                <c:pt idx="1162">
                  <c:v>-4.5</c:v>
                </c:pt>
                <c:pt idx="1163">
                  <c:v>-4.0999999999999996</c:v>
                </c:pt>
                <c:pt idx="1164">
                  <c:v>-4.5</c:v>
                </c:pt>
                <c:pt idx="1165">
                  <c:v>-4.2</c:v>
                </c:pt>
                <c:pt idx="1166">
                  <c:v>-4.3</c:v>
                </c:pt>
                <c:pt idx="1167">
                  <c:v>-4.4000000000000004</c:v>
                </c:pt>
                <c:pt idx="1168">
                  <c:v>-4.2</c:v>
                </c:pt>
                <c:pt idx="1169">
                  <c:v>-4.5</c:v>
                </c:pt>
                <c:pt idx="1170">
                  <c:v>-4.0999999999999996</c:v>
                </c:pt>
                <c:pt idx="1171">
                  <c:v>-4.3</c:v>
                </c:pt>
                <c:pt idx="1172">
                  <c:v>-4.2</c:v>
                </c:pt>
                <c:pt idx="1173">
                  <c:v>-4.3</c:v>
                </c:pt>
                <c:pt idx="1174">
                  <c:v>-4.4000000000000004</c:v>
                </c:pt>
                <c:pt idx="1175">
                  <c:v>-4.2</c:v>
                </c:pt>
                <c:pt idx="1176">
                  <c:v>-4.4000000000000004</c:v>
                </c:pt>
                <c:pt idx="1177">
                  <c:v>-4.2</c:v>
                </c:pt>
                <c:pt idx="1178">
                  <c:v>-4.3</c:v>
                </c:pt>
                <c:pt idx="1179">
                  <c:v>-4.0999999999999996</c:v>
                </c:pt>
                <c:pt idx="1180">
                  <c:v>-4.3</c:v>
                </c:pt>
                <c:pt idx="1181">
                  <c:v>-4.3</c:v>
                </c:pt>
                <c:pt idx="1182">
                  <c:v>-4.0999999999999996</c:v>
                </c:pt>
                <c:pt idx="1183">
                  <c:v>-4.3</c:v>
                </c:pt>
                <c:pt idx="1184">
                  <c:v>-4</c:v>
                </c:pt>
                <c:pt idx="1185">
                  <c:v>-4.3</c:v>
                </c:pt>
                <c:pt idx="1186">
                  <c:v>-3.9</c:v>
                </c:pt>
                <c:pt idx="1187">
                  <c:v>-4.3</c:v>
                </c:pt>
                <c:pt idx="1188">
                  <c:v>-4.0999999999999996</c:v>
                </c:pt>
                <c:pt idx="1189">
                  <c:v>-4</c:v>
                </c:pt>
                <c:pt idx="1190">
                  <c:v>-4.4000000000000004</c:v>
                </c:pt>
                <c:pt idx="1191">
                  <c:v>-4</c:v>
                </c:pt>
                <c:pt idx="1192">
                  <c:v>-4.2</c:v>
                </c:pt>
                <c:pt idx="1193">
                  <c:v>-4.3</c:v>
                </c:pt>
                <c:pt idx="1194">
                  <c:v>-4.2</c:v>
                </c:pt>
                <c:pt idx="1195">
                  <c:v>-4.3</c:v>
                </c:pt>
                <c:pt idx="1196">
                  <c:v>-4</c:v>
                </c:pt>
                <c:pt idx="1197">
                  <c:v>-4.0999999999999996</c:v>
                </c:pt>
                <c:pt idx="1198">
                  <c:v>-4.2</c:v>
                </c:pt>
                <c:pt idx="1199">
                  <c:v>-4.0999999999999996</c:v>
                </c:pt>
                <c:pt idx="1200">
                  <c:v>-4.2</c:v>
                </c:pt>
                <c:pt idx="1201">
                  <c:v>-3.8</c:v>
                </c:pt>
                <c:pt idx="1202">
                  <c:v>-4.2</c:v>
                </c:pt>
                <c:pt idx="1203">
                  <c:v>-4</c:v>
                </c:pt>
                <c:pt idx="1204">
                  <c:v>-4.0999999999999996</c:v>
                </c:pt>
                <c:pt idx="1205">
                  <c:v>-4.2</c:v>
                </c:pt>
                <c:pt idx="1206">
                  <c:v>-4.0999999999999996</c:v>
                </c:pt>
                <c:pt idx="1207">
                  <c:v>-3.9</c:v>
                </c:pt>
                <c:pt idx="1208">
                  <c:v>-4.2</c:v>
                </c:pt>
                <c:pt idx="1209">
                  <c:v>-3.8</c:v>
                </c:pt>
                <c:pt idx="1210">
                  <c:v>-4</c:v>
                </c:pt>
                <c:pt idx="1211">
                  <c:v>-4.0999999999999996</c:v>
                </c:pt>
                <c:pt idx="1212">
                  <c:v>-4</c:v>
                </c:pt>
                <c:pt idx="1213">
                  <c:v>-4.2</c:v>
                </c:pt>
                <c:pt idx="1214">
                  <c:v>-4.2</c:v>
                </c:pt>
                <c:pt idx="1215">
                  <c:v>-3.9</c:v>
                </c:pt>
                <c:pt idx="1216">
                  <c:v>-4.2</c:v>
                </c:pt>
                <c:pt idx="1217">
                  <c:v>-4</c:v>
                </c:pt>
                <c:pt idx="1218">
                  <c:v>-4.0999999999999996</c:v>
                </c:pt>
                <c:pt idx="1219">
                  <c:v>-3.7</c:v>
                </c:pt>
                <c:pt idx="1220">
                  <c:v>-3.9</c:v>
                </c:pt>
                <c:pt idx="1221">
                  <c:v>-4.0999999999999996</c:v>
                </c:pt>
                <c:pt idx="1222">
                  <c:v>-3.9</c:v>
                </c:pt>
                <c:pt idx="1223">
                  <c:v>-4.0999999999999996</c:v>
                </c:pt>
                <c:pt idx="1224">
                  <c:v>-3.8</c:v>
                </c:pt>
                <c:pt idx="1225">
                  <c:v>-4</c:v>
                </c:pt>
                <c:pt idx="1226">
                  <c:v>-4</c:v>
                </c:pt>
                <c:pt idx="1227">
                  <c:v>-3.8</c:v>
                </c:pt>
                <c:pt idx="1228">
                  <c:v>-4.0999999999999996</c:v>
                </c:pt>
                <c:pt idx="1229">
                  <c:v>-3.8</c:v>
                </c:pt>
                <c:pt idx="1230">
                  <c:v>-4.0999999999999996</c:v>
                </c:pt>
                <c:pt idx="1231">
                  <c:v>-4.0999999999999996</c:v>
                </c:pt>
                <c:pt idx="1232">
                  <c:v>-3.7</c:v>
                </c:pt>
                <c:pt idx="1233">
                  <c:v>-4.0999999999999996</c:v>
                </c:pt>
                <c:pt idx="1234">
                  <c:v>-3.7</c:v>
                </c:pt>
                <c:pt idx="1235">
                  <c:v>-3.8</c:v>
                </c:pt>
                <c:pt idx="1236">
                  <c:v>-4</c:v>
                </c:pt>
                <c:pt idx="1237">
                  <c:v>-3.9</c:v>
                </c:pt>
                <c:pt idx="1238">
                  <c:v>-3.9</c:v>
                </c:pt>
                <c:pt idx="1239">
                  <c:v>-3.7</c:v>
                </c:pt>
                <c:pt idx="1240">
                  <c:v>-3.9</c:v>
                </c:pt>
                <c:pt idx="1241">
                  <c:v>-3.8</c:v>
                </c:pt>
                <c:pt idx="1242">
                  <c:v>-3.9</c:v>
                </c:pt>
                <c:pt idx="1243">
                  <c:v>-3.9</c:v>
                </c:pt>
                <c:pt idx="1244">
                  <c:v>-3.9</c:v>
                </c:pt>
                <c:pt idx="1245">
                  <c:v>-4.0999999999999996</c:v>
                </c:pt>
                <c:pt idx="1246">
                  <c:v>-3.8</c:v>
                </c:pt>
                <c:pt idx="1247">
                  <c:v>-3.9</c:v>
                </c:pt>
                <c:pt idx="1248">
                  <c:v>-3.7</c:v>
                </c:pt>
                <c:pt idx="1249">
                  <c:v>-3.4</c:v>
                </c:pt>
                <c:pt idx="1250">
                  <c:v>-4</c:v>
                </c:pt>
                <c:pt idx="1251">
                  <c:v>-3.7</c:v>
                </c:pt>
                <c:pt idx="1252">
                  <c:v>-3.9</c:v>
                </c:pt>
                <c:pt idx="1253">
                  <c:v>-3.5</c:v>
                </c:pt>
                <c:pt idx="1254">
                  <c:v>-3.9</c:v>
                </c:pt>
                <c:pt idx="1255">
                  <c:v>-3.7</c:v>
                </c:pt>
                <c:pt idx="1256">
                  <c:v>-3.9</c:v>
                </c:pt>
                <c:pt idx="1257">
                  <c:v>-3.7</c:v>
                </c:pt>
                <c:pt idx="1258">
                  <c:v>-3.7</c:v>
                </c:pt>
                <c:pt idx="1259">
                  <c:v>-3.8</c:v>
                </c:pt>
                <c:pt idx="1260">
                  <c:v>-3.5</c:v>
                </c:pt>
                <c:pt idx="1261">
                  <c:v>-3.9</c:v>
                </c:pt>
                <c:pt idx="1262">
                  <c:v>-3.6</c:v>
                </c:pt>
                <c:pt idx="1263">
                  <c:v>-3.8</c:v>
                </c:pt>
                <c:pt idx="1264">
                  <c:v>-3.7</c:v>
                </c:pt>
                <c:pt idx="1265">
                  <c:v>-3.7</c:v>
                </c:pt>
                <c:pt idx="1266">
                  <c:v>-3.7</c:v>
                </c:pt>
                <c:pt idx="1267">
                  <c:v>-3.7</c:v>
                </c:pt>
                <c:pt idx="1268">
                  <c:v>-3.7</c:v>
                </c:pt>
                <c:pt idx="1269">
                  <c:v>-3.7</c:v>
                </c:pt>
                <c:pt idx="1270">
                  <c:v>-3.8</c:v>
                </c:pt>
                <c:pt idx="1271">
                  <c:v>-3.6</c:v>
                </c:pt>
                <c:pt idx="1272">
                  <c:v>-3.6</c:v>
                </c:pt>
                <c:pt idx="1273">
                  <c:v>-3.9</c:v>
                </c:pt>
                <c:pt idx="1274">
                  <c:v>-3.5</c:v>
                </c:pt>
                <c:pt idx="1275">
                  <c:v>-3.8</c:v>
                </c:pt>
                <c:pt idx="1276">
                  <c:v>-3.8</c:v>
                </c:pt>
                <c:pt idx="1277">
                  <c:v>-3.5</c:v>
                </c:pt>
                <c:pt idx="1278">
                  <c:v>-3.7</c:v>
                </c:pt>
                <c:pt idx="1279">
                  <c:v>-3.7</c:v>
                </c:pt>
                <c:pt idx="1280">
                  <c:v>-3.4</c:v>
                </c:pt>
                <c:pt idx="1281">
                  <c:v>-3.8</c:v>
                </c:pt>
                <c:pt idx="1282">
                  <c:v>-3.5</c:v>
                </c:pt>
                <c:pt idx="1283">
                  <c:v>-3.6</c:v>
                </c:pt>
                <c:pt idx="1284">
                  <c:v>-3.8</c:v>
                </c:pt>
                <c:pt idx="1285">
                  <c:v>-3.5</c:v>
                </c:pt>
                <c:pt idx="1286">
                  <c:v>-3.6</c:v>
                </c:pt>
                <c:pt idx="1287">
                  <c:v>-3.7</c:v>
                </c:pt>
                <c:pt idx="1288">
                  <c:v>-3.4</c:v>
                </c:pt>
                <c:pt idx="1289">
                  <c:v>-3.7</c:v>
                </c:pt>
                <c:pt idx="1290">
                  <c:v>-3.5</c:v>
                </c:pt>
                <c:pt idx="1291">
                  <c:v>-3.4</c:v>
                </c:pt>
                <c:pt idx="1292">
                  <c:v>-3.6</c:v>
                </c:pt>
                <c:pt idx="1293">
                  <c:v>-3.4</c:v>
                </c:pt>
                <c:pt idx="1294">
                  <c:v>-3.6</c:v>
                </c:pt>
                <c:pt idx="1295">
                  <c:v>-3.5</c:v>
                </c:pt>
                <c:pt idx="1296">
                  <c:v>-3.5</c:v>
                </c:pt>
                <c:pt idx="1297">
                  <c:v>-3.5</c:v>
                </c:pt>
                <c:pt idx="1298">
                  <c:v>-3.4</c:v>
                </c:pt>
                <c:pt idx="1299">
                  <c:v>-3.6</c:v>
                </c:pt>
                <c:pt idx="1300">
                  <c:v>-3.3</c:v>
                </c:pt>
                <c:pt idx="1301">
                  <c:v>-3.6</c:v>
                </c:pt>
                <c:pt idx="1302">
                  <c:v>-3.4</c:v>
                </c:pt>
                <c:pt idx="1303">
                  <c:v>-3.5</c:v>
                </c:pt>
                <c:pt idx="1304">
                  <c:v>-3.5</c:v>
                </c:pt>
                <c:pt idx="1305">
                  <c:v>-3.3</c:v>
                </c:pt>
                <c:pt idx="1306">
                  <c:v>-3.6</c:v>
                </c:pt>
                <c:pt idx="1307">
                  <c:v>-3.3</c:v>
                </c:pt>
                <c:pt idx="1308">
                  <c:v>-3.3</c:v>
                </c:pt>
                <c:pt idx="1309">
                  <c:v>-3.6</c:v>
                </c:pt>
                <c:pt idx="1310">
                  <c:v>-3.4</c:v>
                </c:pt>
                <c:pt idx="1311">
                  <c:v>-3.6</c:v>
                </c:pt>
                <c:pt idx="1312">
                  <c:v>-3.3</c:v>
                </c:pt>
                <c:pt idx="1313">
                  <c:v>-3.4</c:v>
                </c:pt>
                <c:pt idx="1314">
                  <c:v>-3.6</c:v>
                </c:pt>
                <c:pt idx="1315">
                  <c:v>-3.3</c:v>
                </c:pt>
                <c:pt idx="1316">
                  <c:v>-3.5</c:v>
                </c:pt>
                <c:pt idx="1317">
                  <c:v>-3.4</c:v>
                </c:pt>
                <c:pt idx="1318">
                  <c:v>-3.2</c:v>
                </c:pt>
                <c:pt idx="1319">
                  <c:v>-3.5</c:v>
                </c:pt>
                <c:pt idx="1320">
                  <c:v>-3.1</c:v>
                </c:pt>
                <c:pt idx="1321">
                  <c:v>-3.3</c:v>
                </c:pt>
                <c:pt idx="1322">
                  <c:v>-3.3</c:v>
                </c:pt>
                <c:pt idx="1323">
                  <c:v>-3.3</c:v>
                </c:pt>
                <c:pt idx="1324">
                  <c:v>-3.4</c:v>
                </c:pt>
                <c:pt idx="1325">
                  <c:v>-3.2</c:v>
                </c:pt>
                <c:pt idx="1326">
                  <c:v>-3.2</c:v>
                </c:pt>
                <c:pt idx="1327">
                  <c:v>-3.3</c:v>
                </c:pt>
                <c:pt idx="1328">
                  <c:v>-3.3</c:v>
                </c:pt>
                <c:pt idx="1329">
                  <c:v>-3.1</c:v>
                </c:pt>
                <c:pt idx="1330">
                  <c:v>-3.4</c:v>
                </c:pt>
                <c:pt idx="1331">
                  <c:v>-3.1</c:v>
                </c:pt>
                <c:pt idx="1332">
                  <c:v>-3.2</c:v>
                </c:pt>
                <c:pt idx="1333">
                  <c:v>-3.4</c:v>
                </c:pt>
                <c:pt idx="1334">
                  <c:v>-3.1</c:v>
                </c:pt>
                <c:pt idx="1335">
                  <c:v>-3.4</c:v>
                </c:pt>
                <c:pt idx="1336">
                  <c:v>-3.2</c:v>
                </c:pt>
                <c:pt idx="1337">
                  <c:v>-3.1</c:v>
                </c:pt>
                <c:pt idx="1338">
                  <c:v>-3.4</c:v>
                </c:pt>
                <c:pt idx="1339">
                  <c:v>-3.1</c:v>
                </c:pt>
                <c:pt idx="1340">
                  <c:v>-3.3</c:v>
                </c:pt>
                <c:pt idx="1341">
                  <c:v>-3.3</c:v>
                </c:pt>
                <c:pt idx="1342">
                  <c:v>-3.3</c:v>
                </c:pt>
                <c:pt idx="1343">
                  <c:v>-3.3</c:v>
                </c:pt>
                <c:pt idx="1344">
                  <c:v>-3.1</c:v>
                </c:pt>
                <c:pt idx="1345">
                  <c:v>-3.3</c:v>
                </c:pt>
                <c:pt idx="1346">
                  <c:v>-3.1</c:v>
                </c:pt>
                <c:pt idx="1347">
                  <c:v>-3.3</c:v>
                </c:pt>
                <c:pt idx="1348">
                  <c:v>-3.2</c:v>
                </c:pt>
                <c:pt idx="1349">
                  <c:v>-3</c:v>
                </c:pt>
                <c:pt idx="1350">
                  <c:v>-3.3</c:v>
                </c:pt>
                <c:pt idx="1351">
                  <c:v>-3.2</c:v>
                </c:pt>
                <c:pt idx="1352">
                  <c:v>-3.2</c:v>
                </c:pt>
                <c:pt idx="1353">
                  <c:v>-3.1</c:v>
                </c:pt>
                <c:pt idx="1354">
                  <c:v>-2.9</c:v>
                </c:pt>
                <c:pt idx="1355">
                  <c:v>-3.3</c:v>
                </c:pt>
                <c:pt idx="1356">
                  <c:v>-2.9</c:v>
                </c:pt>
                <c:pt idx="1357">
                  <c:v>-3.4</c:v>
                </c:pt>
                <c:pt idx="1358">
                  <c:v>-2.9</c:v>
                </c:pt>
                <c:pt idx="1359">
                  <c:v>-3.2</c:v>
                </c:pt>
                <c:pt idx="1360">
                  <c:v>-3.3</c:v>
                </c:pt>
                <c:pt idx="1361">
                  <c:v>-3</c:v>
                </c:pt>
                <c:pt idx="1362">
                  <c:v>-3.2</c:v>
                </c:pt>
                <c:pt idx="1363">
                  <c:v>-3.2</c:v>
                </c:pt>
                <c:pt idx="1364">
                  <c:v>-2.8</c:v>
                </c:pt>
                <c:pt idx="1365">
                  <c:v>-3.2</c:v>
                </c:pt>
                <c:pt idx="1366">
                  <c:v>-3.1</c:v>
                </c:pt>
                <c:pt idx="1367">
                  <c:v>-3.1</c:v>
                </c:pt>
                <c:pt idx="1368">
                  <c:v>-3.3</c:v>
                </c:pt>
                <c:pt idx="1369">
                  <c:v>-3</c:v>
                </c:pt>
                <c:pt idx="1370">
                  <c:v>-3.3</c:v>
                </c:pt>
                <c:pt idx="1371">
                  <c:v>-3</c:v>
                </c:pt>
                <c:pt idx="1372">
                  <c:v>-3.2</c:v>
                </c:pt>
                <c:pt idx="1373">
                  <c:v>-3.1</c:v>
                </c:pt>
                <c:pt idx="1374">
                  <c:v>-3.2</c:v>
                </c:pt>
                <c:pt idx="1375">
                  <c:v>-3</c:v>
                </c:pt>
                <c:pt idx="1376">
                  <c:v>-3.2</c:v>
                </c:pt>
                <c:pt idx="1377">
                  <c:v>-2.9</c:v>
                </c:pt>
                <c:pt idx="1378">
                  <c:v>-3.2</c:v>
                </c:pt>
                <c:pt idx="1379">
                  <c:v>-3.2</c:v>
                </c:pt>
                <c:pt idx="1380">
                  <c:v>-3.2</c:v>
                </c:pt>
                <c:pt idx="1381">
                  <c:v>-3</c:v>
                </c:pt>
                <c:pt idx="1382">
                  <c:v>-3.2</c:v>
                </c:pt>
                <c:pt idx="1383">
                  <c:v>-3.3</c:v>
                </c:pt>
                <c:pt idx="1384">
                  <c:v>-3</c:v>
                </c:pt>
                <c:pt idx="1385">
                  <c:v>-3.1</c:v>
                </c:pt>
                <c:pt idx="1386">
                  <c:v>-3.1</c:v>
                </c:pt>
                <c:pt idx="1387">
                  <c:v>-3.1</c:v>
                </c:pt>
                <c:pt idx="1388">
                  <c:v>-2.9</c:v>
                </c:pt>
                <c:pt idx="1389">
                  <c:v>-2.7</c:v>
                </c:pt>
                <c:pt idx="1390">
                  <c:v>-3</c:v>
                </c:pt>
                <c:pt idx="1391">
                  <c:v>-2.9</c:v>
                </c:pt>
                <c:pt idx="1392">
                  <c:v>-2.9</c:v>
                </c:pt>
                <c:pt idx="1393">
                  <c:v>-3</c:v>
                </c:pt>
                <c:pt idx="1394">
                  <c:v>-2.8</c:v>
                </c:pt>
                <c:pt idx="1395">
                  <c:v>-3</c:v>
                </c:pt>
                <c:pt idx="1396">
                  <c:v>-3.2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2-700C-40AA-BA42-4FAA2E104597}"/>
            </c:ext>
          </c:extLst>
        </c:ser>
        <c:ser>
          <c:idx val="5"/>
          <c:order val="3"/>
          <c:tx>
            <c:strRef>
              <c:f>'Process data log'!$F$7</c:f>
              <c:strCache>
                <c:ptCount val="1"/>
                <c:pt idx="0">
                  <c:v>TC4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none"/>
          </c:marker>
          <c:xVal>
            <c:numRef>
              <c:f>'Process data log'!$B$8:$B$2000</c:f>
              <c:numCache>
                <c:formatCode>0.00</c:formatCode>
                <c:ptCount val="1993"/>
                <c:pt idx="0">
                  <c:v>0</c:v>
                </c:pt>
                <c:pt idx="1">
                  <c:v>3.3000000000000002E-2</c:v>
                </c:pt>
                <c:pt idx="2">
                  <c:v>6.7000000000000004E-2</c:v>
                </c:pt>
                <c:pt idx="3">
                  <c:v>0.1</c:v>
                </c:pt>
                <c:pt idx="4">
                  <c:v>0.13300000000000001</c:v>
                </c:pt>
                <c:pt idx="5">
                  <c:v>0.16700000000000001</c:v>
                </c:pt>
                <c:pt idx="6">
                  <c:v>0.2</c:v>
                </c:pt>
                <c:pt idx="7">
                  <c:v>0.23300000000000001</c:v>
                </c:pt>
                <c:pt idx="8">
                  <c:v>0.26700000000000002</c:v>
                </c:pt>
                <c:pt idx="9">
                  <c:v>0.30000000000000004</c:v>
                </c:pt>
                <c:pt idx="10">
                  <c:v>0.33300000000000007</c:v>
                </c:pt>
                <c:pt idx="11">
                  <c:v>0.3670000000000001</c:v>
                </c:pt>
                <c:pt idx="12">
                  <c:v>0.4</c:v>
                </c:pt>
                <c:pt idx="13">
                  <c:v>0.43300000000000005</c:v>
                </c:pt>
                <c:pt idx="14">
                  <c:v>0.46700000000000008</c:v>
                </c:pt>
                <c:pt idx="15">
                  <c:v>0.5</c:v>
                </c:pt>
                <c:pt idx="16">
                  <c:v>0.53300000000000003</c:v>
                </c:pt>
                <c:pt idx="17">
                  <c:v>0.56699999999999995</c:v>
                </c:pt>
                <c:pt idx="18">
                  <c:v>0.60000000000000009</c:v>
                </c:pt>
                <c:pt idx="19">
                  <c:v>0.63300000000000012</c:v>
                </c:pt>
                <c:pt idx="20">
                  <c:v>0.66700000000000015</c:v>
                </c:pt>
                <c:pt idx="21">
                  <c:v>0.70000000000000007</c:v>
                </c:pt>
                <c:pt idx="22">
                  <c:v>0.7330000000000001</c:v>
                </c:pt>
                <c:pt idx="23">
                  <c:v>0.76700000000000013</c:v>
                </c:pt>
                <c:pt idx="24">
                  <c:v>0.8</c:v>
                </c:pt>
                <c:pt idx="25">
                  <c:v>0.83300000000000007</c:v>
                </c:pt>
                <c:pt idx="26">
                  <c:v>0.8670000000000001</c:v>
                </c:pt>
                <c:pt idx="27">
                  <c:v>0.9</c:v>
                </c:pt>
                <c:pt idx="28">
                  <c:v>0.93300000000000005</c:v>
                </c:pt>
                <c:pt idx="29">
                  <c:v>0.96700000000000008</c:v>
                </c:pt>
                <c:pt idx="30">
                  <c:v>1</c:v>
                </c:pt>
                <c:pt idx="31">
                  <c:v>1.0329999999999997</c:v>
                </c:pt>
                <c:pt idx="32">
                  <c:v>1.0669999999999997</c:v>
                </c:pt>
                <c:pt idx="33">
                  <c:v>1.1000000000000001</c:v>
                </c:pt>
                <c:pt idx="34">
                  <c:v>1.133</c:v>
                </c:pt>
                <c:pt idx="35">
                  <c:v>1.167</c:v>
                </c:pt>
                <c:pt idx="36">
                  <c:v>1.2</c:v>
                </c:pt>
                <c:pt idx="37">
                  <c:v>1.2329999999999999</c:v>
                </c:pt>
                <c:pt idx="38">
                  <c:v>1.2669999999999997</c:v>
                </c:pt>
                <c:pt idx="39">
                  <c:v>1.3</c:v>
                </c:pt>
                <c:pt idx="40">
                  <c:v>1.333</c:v>
                </c:pt>
                <c:pt idx="41">
                  <c:v>1.367</c:v>
                </c:pt>
                <c:pt idx="42">
                  <c:v>1.4</c:v>
                </c:pt>
                <c:pt idx="43">
                  <c:v>1.4329999999999998</c:v>
                </c:pt>
                <c:pt idx="44">
                  <c:v>1.4669999999999999</c:v>
                </c:pt>
                <c:pt idx="45">
                  <c:v>1.5</c:v>
                </c:pt>
                <c:pt idx="46">
                  <c:v>1.5329999999999997</c:v>
                </c:pt>
                <c:pt idx="47">
                  <c:v>1.5669999999999997</c:v>
                </c:pt>
                <c:pt idx="48">
                  <c:v>1.6</c:v>
                </c:pt>
                <c:pt idx="49">
                  <c:v>1.633</c:v>
                </c:pt>
                <c:pt idx="50">
                  <c:v>1.667</c:v>
                </c:pt>
                <c:pt idx="51">
                  <c:v>1.7</c:v>
                </c:pt>
                <c:pt idx="52">
                  <c:v>1.7329999999999999</c:v>
                </c:pt>
                <c:pt idx="53">
                  <c:v>1.7669999999999997</c:v>
                </c:pt>
                <c:pt idx="54">
                  <c:v>1.8</c:v>
                </c:pt>
                <c:pt idx="55">
                  <c:v>1.833</c:v>
                </c:pt>
                <c:pt idx="56">
                  <c:v>1.867</c:v>
                </c:pt>
                <c:pt idx="57">
                  <c:v>1.9000000000000001</c:v>
                </c:pt>
                <c:pt idx="58">
                  <c:v>1.9330000000000001</c:v>
                </c:pt>
                <c:pt idx="59">
                  <c:v>1.9670000000000001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2.1</c:v>
                </c:pt>
                <c:pt idx="64">
                  <c:v>2.133</c:v>
                </c:pt>
                <c:pt idx="65">
                  <c:v>2.1669999999999998</c:v>
                </c:pt>
                <c:pt idx="66">
                  <c:v>2.2000000000000002</c:v>
                </c:pt>
                <c:pt idx="67">
                  <c:v>2.2330000000000001</c:v>
                </c:pt>
                <c:pt idx="68">
                  <c:v>2.2669999999999999</c:v>
                </c:pt>
                <c:pt idx="69">
                  <c:v>2.2999999999999998</c:v>
                </c:pt>
                <c:pt idx="70">
                  <c:v>2.3329999999999997</c:v>
                </c:pt>
                <c:pt idx="71">
                  <c:v>2.367</c:v>
                </c:pt>
                <c:pt idx="72">
                  <c:v>2.4</c:v>
                </c:pt>
                <c:pt idx="73">
                  <c:v>2.4329999999999994</c:v>
                </c:pt>
                <c:pt idx="74">
                  <c:v>2.4670000000000001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2.6</c:v>
                </c:pt>
                <c:pt idx="79">
                  <c:v>2.633</c:v>
                </c:pt>
                <c:pt idx="80">
                  <c:v>2.6669999999999998</c:v>
                </c:pt>
                <c:pt idx="81">
                  <c:v>2.7</c:v>
                </c:pt>
                <c:pt idx="82">
                  <c:v>2.7330000000000001</c:v>
                </c:pt>
                <c:pt idx="83">
                  <c:v>2.7669999999999999</c:v>
                </c:pt>
                <c:pt idx="84">
                  <c:v>2.8</c:v>
                </c:pt>
                <c:pt idx="85">
                  <c:v>2.8329999999999997</c:v>
                </c:pt>
                <c:pt idx="86">
                  <c:v>2.867</c:v>
                </c:pt>
                <c:pt idx="87">
                  <c:v>2.9</c:v>
                </c:pt>
                <c:pt idx="88">
                  <c:v>2.9329999999999994</c:v>
                </c:pt>
                <c:pt idx="89">
                  <c:v>2.9670000000000001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3.1</c:v>
                </c:pt>
                <c:pt idx="94">
                  <c:v>3.133</c:v>
                </c:pt>
                <c:pt idx="95">
                  <c:v>3.1669999999999998</c:v>
                </c:pt>
                <c:pt idx="96">
                  <c:v>3.2</c:v>
                </c:pt>
                <c:pt idx="97">
                  <c:v>3.2330000000000001</c:v>
                </c:pt>
                <c:pt idx="98">
                  <c:v>3.2669999999999999</c:v>
                </c:pt>
                <c:pt idx="99">
                  <c:v>3.3</c:v>
                </c:pt>
                <c:pt idx="100">
                  <c:v>3.3329999999999997</c:v>
                </c:pt>
                <c:pt idx="101">
                  <c:v>3.367</c:v>
                </c:pt>
                <c:pt idx="102">
                  <c:v>3.4</c:v>
                </c:pt>
                <c:pt idx="103">
                  <c:v>3.4329999999999994</c:v>
                </c:pt>
                <c:pt idx="104">
                  <c:v>3.4670000000000001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3.6</c:v>
                </c:pt>
                <c:pt idx="109">
                  <c:v>3.633</c:v>
                </c:pt>
                <c:pt idx="110">
                  <c:v>3.6669999999999998</c:v>
                </c:pt>
                <c:pt idx="111">
                  <c:v>3.7</c:v>
                </c:pt>
                <c:pt idx="112">
                  <c:v>3.7330000000000001</c:v>
                </c:pt>
                <c:pt idx="113">
                  <c:v>3.7669999999999999</c:v>
                </c:pt>
                <c:pt idx="114">
                  <c:v>3.8</c:v>
                </c:pt>
                <c:pt idx="115">
                  <c:v>3.8329999999999997</c:v>
                </c:pt>
                <c:pt idx="116">
                  <c:v>3.867</c:v>
                </c:pt>
                <c:pt idx="117">
                  <c:v>3.9</c:v>
                </c:pt>
                <c:pt idx="118">
                  <c:v>3.9329999999999994</c:v>
                </c:pt>
                <c:pt idx="119">
                  <c:v>3.9670000000000001</c:v>
                </c:pt>
                <c:pt idx="120">
                  <c:v>4</c:v>
                </c:pt>
                <c:pt idx="121">
                  <c:v>4.0330000000000004</c:v>
                </c:pt>
                <c:pt idx="122">
                  <c:v>4.0669999999999993</c:v>
                </c:pt>
                <c:pt idx="123">
                  <c:v>4.0999999999999996</c:v>
                </c:pt>
                <c:pt idx="124">
                  <c:v>4.133</c:v>
                </c:pt>
                <c:pt idx="125">
                  <c:v>4.1669999999999989</c:v>
                </c:pt>
                <c:pt idx="126">
                  <c:v>4.2</c:v>
                </c:pt>
                <c:pt idx="127">
                  <c:v>4.2329999999999997</c:v>
                </c:pt>
                <c:pt idx="128">
                  <c:v>4.2669999999999995</c:v>
                </c:pt>
                <c:pt idx="129">
                  <c:v>4.3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4.4329999999999998</c:v>
                </c:pt>
                <c:pt idx="134">
                  <c:v>4.4669999999999996</c:v>
                </c:pt>
                <c:pt idx="135">
                  <c:v>4.5</c:v>
                </c:pt>
                <c:pt idx="136">
                  <c:v>4.5330000000000004</c:v>
                </c:pt>
                <c:pt idx="137">
                  <c:v>4.5669999999999993</c:v>
                </c:pt>
                <c:pt idx="138">
                  <c:v>4.5999999999999996</c:v>
                </c:pt>
                <c:pt idx="139">
                  <c:v>4.633</c:v>
                </c:pt>
                <c:pt idx="140">
                  <c:v>4.6669999999999989</c:v>
                </c:pt>
                <c:pt idx="141">
                  <c:v>4.7</c:v>
                </c:pt>
                <c:pt idx="142">
                  <c:v>4.7329999999999997</c:v>
                </c:pt>
                <c:pt idx="143">
                  <c:v>4.7669999999999995</c:v>
                </c:pt>
                <c:pt idx="144">
                  <c:v>4.8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  <c:pt idx="148">
                  <c:v>4.9329999999999998</c:v>
                </c:pt>
                <c:pt idx="149">
                  <c:v>4.9669999999999996</c:v>
                </c:pt>
                <c:pt idx="150">
                  <c:v>5</c:v>
                </c:pt>
                <c:pt idx="151">
                  <c:v>5.0330000000000004</c:v>
                </c:pt>
                <c:pt idx="152">
                  <c:v>5.0669999999999993</c:v>
                </c:pt>
                <c:pt idx="153">
                  <c:v>5.0999999999999996</c:v>
                </c:pt>
                <c:pt idx="154">
                  <c:v>5.133</c:v>
                </c:pt>
                <c:pt idx="155">
                  <c:v>5.1669999999999989</c:v>
                </c:pt>
                <c:pt idx="156">
                  <c:v>5.2</c:v>
                </c:pt>
                <c:pt idx="157">
                  <c:v>5.2329999999999997</c:v>
                </c:pt>
                <c:pt idx="158">
                  <c:v>5.2669999999999995</c:v>
                </c:pt>
                <c:pt idx="159">
                  <c:v>5.3</c:v>
                </c:pt>
                <c:pt idx="160">
                  <c:v>5.3330000000000002</c:v>
                </c:pt>
                <c:pt idx="161">
                  <c:v>5.3669999999999991</c:v>
                </c:pt>
                <c:pt idx="162">
                  <c:v>5.4</c:v>
                </c:pt>
                <c:pt idx="163">
                  <c:v>5.4329999999999998</c:v>
                </c:pt>
                <c:pt idx="164">
                  <c:v>5.4669999999999996</c:v>
                </c:pt>
                <c:pt idx="165">
                  <c:v>5.5</c:v>
                </c:pt>
                <c:pt idx="166">
                  <c:v>5.5330000000000004</c:v>
                </c:pt>
                <c:pt idx="167">
                  <c:v>5.5669999999999993</c:v>
                </c:pt>
                <c:pt idx="168">
                  <c:v>5.6</c:v>
                </c:pt>
                <c:pt idx="169">
                  <c:v>5.633</c:v>
                </c:pt>
                <c:pt idx="170">
                  <c:v>5.6669999999999989</c:v>
                </c:pt>
                <c:pt idx="171">
                  <c:v>5.7</c:v>
                </c:pt>
                <c:pt idx="172">
                  <c:v>5.7329999999999997</c:v>
                </c:pt>
                <c:pt idx="173">
                  <c:v>5.7669999999999995</c:v>
                </c:pt>
                <c:pt idx="174">
                  <c:v>5.8</c:v>
                </c:pt>
                <c:pt idx="175">
                  <c:v>5.8330000000000002</c:v>
                </c:pt>
                <c:pt idx="176">
                  <c:v>5.8669999999999991</c:v>
                </c:pt>
                <c:pt idx="177">
                  <c:v>5.9</c:v>
                </c:pt>
                <c:pt idx="178">
                  <c:v>5.9329999999999998</c:v>
                </c:pt>
                <c:pt idx="179">
                  <c:v>5.9669999999999996</c:v>
                </c:pt>
                <c:pt idx="180">
                  <c:v>6</c:v>
                </c:pt>
                <c:pt idx="181">
                  <c:v>6.0330000000000004</c:v>
                </c:pt>
                <c:pt idx="182">
                  <c:v>6.0669999999999993</c:v>
                </c:pt>
                <c:pt idx="183">
                  <c:v>6.1</c:v>
                </c:pt>
                <c:pt idx="184">
                  <c:v>6.133</c:v>
                </c:pt>
                <c:pt idx="185">
                  <c:v>6.1669999999999989</c:v>
                </c:pt>
                <c:pt idx="186">
                  <c:v>6.2</c:v>
                </c:pt>
                <c:pt idx="187">
                  <c:v>6.2329999999999997</c:v>
                </c:pt>
                <c:pt idx="188">
                  <c:v>6.2669999999999995</c:v>
                </c:pt>
                <c:pt idx="189">
                  <c:v>6.3</c:v>
                </c:pt>
                <c:pt idx="190">
                  <c:v>6.3330000000000002</c:v>
                </c:pt>
                <c:pt idx="191">
                  <c:v>6.3669999999999991</c:v>
                </c:pt>
                <c:pt idx="192">
                  <c:v>6.4</c:v>
                </c:pt>
                <c:pt idx="193">
                  <c:v>6.4329999999999998</c:v>
                </c:pt>
                <c:pt idx="194">
                  <c:v>6.4669999999999996</c:v>
                </c:pt>
                <c:pt idx="195">
                  <c:v>6.5</c:v>
                </c:pt>
                <c:pt idx="196">
                  <c:v>6.5330000000000004</c:v>
                </c:pt>
                <c:pt idx="197">
                  <c:v>6.5669999999999993</c:v>
                </c:pt>
                <c:pt idx="198">
                  <c:v>6.6</c:v>
                </c:pt>
                <c:pt idx="199">
                  <c:v>6.633</c:v>
                </c:pt>
                <c:pt idx="200">
                  <c:v>6.6669999999999989</c:v>
                </c:pt>
                <c:pt idx="201">
                  <c:v>6.7</c:v>
                </c:pt>
                <c:pt idx="202">
                  <c:v>6.7329999999999997</c:v>
                </c:pt>
                <c:pt idx="203">
                  <c:v>6.7669999999999995</c:v>
                </c:pt>
                <c:pt idx="204">
                  <c:v>6.8</c:v>
                </c:pt>
                <c:pt idx="205">
                  <c:v>6.8330000000000002</c:v>
                </c:pt>
                <c:pt idx="206">
                  <c:v>6.8669999999999991</c:v>
                </c:pt>
                <c:pt idx="207">
                  <c:v>6.9</c:v>
                </c:pt>
                <c:pt idx="208">
                  <c:v>6.9329999999999998</c:v>
                </c:pt>
                <c:pt idx="209">
                  <c:v>6.9669999999999996</c:v>
                </c:pt>
                <c:pt idx="210">
                  <c:v>7</c:v>
                </c:pt>
                <c:pt idx="211">
                  <c:v>7.0330000000000004</c:v>
                </c:pt>
                <c:pt idx="212">
                  <c:v>7.0669999999999993</c:v>
                </c:pt>
                <c:pt idx="213">
                  <c:v>7.1</c:v>
                </c:pt>
                <c:pt idx="214">
                  <c:v>7.133</c:v>
                </c:pt>
                <c:pt idx="215">
                  <c:v>7.1669999999999989</c:v>
                </c:pt>
                <c:pt idx="216">
                  <c:v>7.2</c:v>
                </c:pt>
                <c:pt idx="217">
                  <c:v>7.2329999999999997</c:v>
                </c:pt>
                <c:pt idx="218">
                  <c:v>7.2669999999999995</c:v>
                </c:pt>
                <c:pt idx="219">
                  <c:v>7.3</c:v>
                </c:pt>
                <c:pt idx="220">
                  <c:v>7.3330000000000002</c:v>
                </c:pt>
                <c:pt idx="221">
                  <c:v>7.3669999999999991</c:v>
                </c:pt>
                <c:pt idx="222">
                  <c:v>7.4</c:v>
                </c:pt>
                <c:pt idx="223">
                  <c:v>7.4329999999999998</c:v>
                </c:pt>
                <c:pt idx="224">
                  <c:v>7.4669999999999996</c:v>
                </c:pt>
                <c:pt idx="225">
                  <c:v>7.5</c:v>
                </c:pt>
                <c:pt idx="226">
                  <c:v>7.5330000000000004</c:v>
                </c:pt>
                <c:pt idx="227">
                  <c:v>7.5669999999999993</c:v>
                </c:pt>
                <c:pt idx="228">
                  <c:v>7.6</c:v>
                </c:pt>
                <c:pt idx="229">
                  <c:v>7.633</c:v>
                </c:pt>
                <c:pt idx="230">
                  <c:v>7.6669999999999989</c:v>
                </c:pt>
                <c:pt idx="231">
                  <c:v>7.7</c:v>
                </c:pt>
                <c:pt idx="232">
                  <c:v>7.7329999999999997</c:v>
                </c:pt>
                <c:pt idx="233">
                  <c:v>7.7669999999999995</c:v>
                </c:pt>
                <c:pt idx="234">
                  <c:v>7.8</c:v>
                </c:pt>
                <c:pt idx="235">
                  <c:v>7.8330000000000002</c:v>
                </c:pt>
                <c:pt idx="236">
                  <c:v>7.8669999999999991</c:v>
                </c:pt>
                <c:pt idx="237">
                  <c:v>7.9</c:v>
                </c:pt>
                <c:pt idx="238">
                  <c:v>7.9329999999999998</c:v>
                </c:pt>
                <c:pt idx="239">
                  <c:v>7.9669999999999996</c:v>
                </c:pt>
                <c:pt idx="240">
                  <c:v>8</c:v>
                </c:pt>
                <c:pt idx="241">
                  <c:v>8.0330000000000013</c:v>
                </c:pt>
                <c:pt idx="242">
                  <c:v>8.0670000000000002</c:v>
                </c:pt>
                <c:pt idx="243">
                  <c:v>8.1</c:v>
                </c:pt>
                <c:pt idx="244">
                  <c:v>8.1330000000000009</c:v>
                </c:pt>
                <c:pt idx="245">
                  <c:v>8.1670000000000016</c:v>
                </c:pt>
                <c:pt idx="246">
                  <c:v>8.2000000000000011</c:v>
                </c:pt>
                <c:pt idx="247">
                  <c:v>8.2329999999999988</c:v>
                </c:pt>
                <c:pt idx="248">
                  <c:v>8.2670000000000012</c:v>
                </c:pt>
                <c:pt idx="249">
                  <c:v>8.3000000000000007</c:v>
                </c:pt>
                <c:pt idx="250">
                  <c:v>8.3330000000000002</c:v>
                </c:pt>
                <c:pt idx="251">
                  <c:v>8.3670000000000027</c:v>
                </c:pt>
                <c:pt idx="252">
                  <c:v>8.4</c:v>
                </c:pt>
                <c:pt idx="253">
                  <c:v>8.4330000000000016</c:v>
                </c:pt>
                <c:pt idx="254">
                  <c:v>8.4670000000000005</c:v>
                </c:pt>
                <c:pt idx="255">
                  <c:v>8.5</c:v>
                </c:pt>
                <c:pt idx="256">
                  <c:v>8.5330000000000013</c:v>
                </c:pt>
                <c:pt idx="257">
                  <c:v>8.5670000000000002</c:v>
                </c:pt>
                <c:pt idx="258">
                  <c:v>8.6</c:v>
                </c:pt>
                <c:pt idx="259">
                  <c:v>8.6330000000000009</c:v>
                </c:pt>
                <c:pt idx="260">
                  <c:v>8.6670000000000016</c:v>
                </c:pt>
                <c:pt idx="261">
                  <c:v>8.7000000000000011</c:v>
                </c:pt>
                <c:pt idx="262">
                  <c:v>8.7329999999999988</c:v>
                </c:pt>
                <c:pt idx="263">
                  <c:v>8.7670000000000012</c:v>
                </c:pt>
                <c:pt idx="264">
                  <c:v>8.8000000000000007</c:v>
                </c:pt>
                <c:pt idx="265">
                  <c:v>8.8330000000000002</c:v>
                </c:pt>
                <c:pt idx="266">
                  <c:v>8.8670000000000027</c:v>
                </c:pt>
                <c:pt idx="267">
                  <c:v>8.9</c:v>
                </c:pt>
                <c:pt idx="268">
                  <c:v>8.9330000000000016</c:v>
                </c:pt>
                <c:pt idx="269">
                  <c:v>8.9670000000000005</c:v>
                </c:pt>
                <c:pt idx="270">
                  <c:v>9</c:v>
                </c:pt>
                <c:pt idx="271">
                  <c:v>9.0330000000000013</c:v>
                </c:pt>
                <c:pt idx="272">
                  <c:v>9.0670000000000002</c:v>
                </c:pt>
                <c:pt idx="273">
                  <c:v>9.1</c:v>
                </c:pt>
                <c:pt idx="274">
                  <c:v>9.1330000000000009</c:v>
                </c:pt>
                <c:pt idx="275">
                  <c:v>9.1670000000000016</c:v>
                </c:pt>
                <c:pt idx="276">
                  <c:v>9.2000000000000011</c:v>
                </c:pt>
                <c:pt idx="277">
                  <c:v>9.2329999999999988</c:v>
                </c:pt>
                <c:pt idx="278">
                  <c:v>9.2670000000000012</c:v>
                </c:pt>
                <c:pt idx="279">
                  <c:v>9.3000000000000007</c:v>
                </c:pt>
                <c:pt idx="280">
                  <c:v>9.3330000000000002</c:v>
                </c:pt>
                <c:pt idx="281">
                  <c:v>9.3670000000000027</c:v>
                </c:pt>
                <c:pt idx="282">
                  <c:v>9.4</c:v>
                </c:pt>
                <c:pt idx="283">
                  <c:v>9.4330000000000016</c:v>
                </c:pt>
                <c:pt idx="284">
                  <c:v>9.4670000000000005</c:v>
                </c:pt>
                <c:pt idx="285">
                  <c:v>9.5</c:v>
                </c:pt>
                <c:pt idx="286">
                  <c:v>9.5330000000000013</c:v>
                </c:pt>
                <c:pt idx="287">
                  <c:v>9.5670000000000002</c:v>
                </c:pt>
                <c:pt idx="288">
                  <c:v>9.6</c:v>
                </c:pt>
                <c:pt idx="289">
                  <c:v>9.6330000000000009</c:v>
                </c:pt>
                <c:pt idx="290">
                  <c:v>9.6670000000000016</c:v>
                </c:pt>
                <c:pt idx="291">
                  <c:v>9.7000000000000011</c:v>
                </c:pt>
                <c:pt idx="292">
                  <c:v>9.7329999999999988</c:v>
                </c:pt>
                <c:pt idx="293">
                  <c:v>9.7670000000000012</c:v>
                </c:pt>
                <c:pt idx="294">
                  <c:v>9.8000000000000007</c:v>
                </c:pt>
                <c:pt idx="295">
                  <c:v>9.8330000000000002</c:v>
                </c:pt>
                <c:pt idx="296">
                  <c:v>9.8670000000000027</c:v>
                </c:pt>
                <c:pt idx="297">
                  <c:v>9.9</c:v>
                </c:pt>
                <c:pt idx="298">
                  <c:v>9.9330000000000016</c:v>
                </c:pt>
                <c:pt idx="299">
                  <c:v>9.9670000000000005</c:v>
                </c:pt>
                <c:pt idx="300">
                  <c:v>10</c:v>
                </c:pt>
                <c:pt idx="301">
                  <c:v>10.033000000000001</c:v>
                </c:pt>
                <c:pt idx="302">
                  <c:v>10.067</c:v>
                </c:pt>
                <c:pt idx="303">
                  <c:v>10.1</c:v>
                </c:pt>
                <c:pt idx="304">
                  <c:v>10.133000000000001</c:v>
                </c:pt>
                <c:pt idx="305">
                  <c:v>10.167</c:v>
                </c:pt>
                <c:pt idx="306">
                  <c:v>10.200000000000001</c:v>
                </c:pt>
                <c:pt idx="307">
                  <c:v>10.233000000000001</c:v>
                </c:pt>
                <c:pt idx="308">
                  <c:v>10.267000000000001</c:v>
                </c:pt>
                <c:pt idx="309">
                  <c:v>10.3</c:v>
                </c:pt>
                <c:pt idx="310">
                  <c:v>10.333</c:v>
                </c:pt>
                <c:pt idx="311">
                  <c:v>10.367000000000003</c:v>
                </c:pt>
                <c:pt idx="312">
                  <c:v>10.4</c:v>
                </c:pt>
                <c:pt idx="313">
                  <c:v>10.433</c:v>
                </c:pt>
                <c:pt idx="314">
                  <c:v>10.467000000000002</c:v>
                </c:pt>
                <c:pt idx="315">
                  <c:v>10.5</c:v>
                </c:pt>
                <c:pt idx="316">
                  <c:v>10.533000000000001</c:v>
                </c:pt>
                <c:pt idx="317">
                  <c:v>10.567</c:v>
                </c:pt>
                <c:pt idx="318">
                  <c:v>10.6</c:v>
                </c:pt>
                <c:pt idx="319">
                  <c:v>10.633000000000001</c:v>
                </c:pt>
                <c:pt idx="320">
                  <c:v>10.667</c:v>
                </c:pt>
                <c:pt idx="321">
                  <c:v>10.7</c:v>
                </c:pt>
                <c:pt idx="322">
                  <c:v>10.733000000000001</c:v>
                </c:pt>
                <c:pt idx="323">
                  <c:v>10.767000000000001</c:v>
                </c:pt>
                <c:pt idx="324">
                  <c:v>10.8</c:v>
                </c:pt>
                <c:pt idx="325">
                  <c:v>10.833</c:v>
                </c:pt>
                <c:pt idx="326">
                  <c:v>10.867000000000003</c:v>
                </c:pt>
                <c:pt idx="327">
                  <c:v>10.9</c:v>
                </c:pt>
                <c:pt idx="328">
                  <c:v>10.933</c:v>
                </c:pt>
                <c:pt idx="329">
                  <c:v>10.967000000000002</c:v>
                </c:pt>
                <c:pt idx="330">
                  <c:v>11</c:v>
                </c:pt>
                <c:pt idx="331">
                  <c:v>11.033000000000001</c:v>
                </c:pt>
                <c:pt idx="332">
                  <c:v>11.067</c:v>
                </c:pt>
                <c:pt idx="333">
                  <c:v>11.1</c:v>
                </c:pt>
                <c:pt idx="334">
                  <c:v>11.133000000000001</c:v>
                </c:pt>
                <c:pt idx="335">
                  <c:v>11.167</c:v>
                </c:pt>
                <c:pt idx="336">
                  <c:v>11.2</c:v>
                </c:pt>
                <c:pt idx="337">
                  <c:v>11.233000000000001</c:v>
                </c:pt>
                <c:pt idx="338">
                  <c:v>11.267000000000001</c:v>
                </c:pt>
                <c:pt idx="339">
                  <c:v>11.3</c:v>
                </c:pt>
                <c:pt idx="340">
                  <c:v>11.333</c:v>
                </c:pt>
                <c:pt idx="341">
                  <c:v>11.367000000000003</c:v>
                </c:pt>
                <c:pt idx="342">
                  <c:v>11.4</c:v>
                </c:pt>
                <c:pt idx="343">
                  <c:v>11.433</c:v>
                </c:pt>
                <c:pt idx="344">
                  <c:v>11.467000000000002</c:v>
                </c:pt>
                <c:pt idx="345">
                  <c:v>11.5</c:v>
                </c:pt>
                <c:pt idx="346">
                  <c:v>11.533000000000001</c:v>
                </c:pt>
                <c:pt idx="347">
                  <c:v>11.567</c:v>
                </c:pt>
                <c:pt idx="348">
                  <c:v>11.6</c:v>
                </c:pt>
                <c:pt idx="349">
                  <c:v>11.633000000000001</c:v>
                </c:pt>
                <c:pt idx="350">
                  <c:v>11.667</c:v>
                </c:pt>
                <c:pt idx="351">
                  <c:v>11.7</c:v>
                </c:pt>
                <c:pt idx="352">
                  <c:v>11.733000000000001</c:v>
                </c:pt>
                <c:pt idx="353">
                  <c:v>11.767000000000001</c:v>
                </c:pt>
                <c:pt idx="354">
                  <c:v>11.8</c:v>
                </c:pt>
                <c:pt idx="355">
                  <c:v>11.833</c:v>
                </c:pt>
                <c:pt idx="356">
                  <c:v>11.867000000000003</c:v>
                </c:pt>
                <c:pt idx="357">
                  <c:v>11.9</c:v>
                </c:pt>
                <c:pt idx="358">
                  <c:v>11.933</c:v>
                </c:pt>
                <c:pt idx="359">
                  <c:v>11.967000000000002</c:v>
                </c:pt>
                <c:pt idx="360">
                  <c:v>12</c:v>
                </c:pt>
                <c:pt idx="361">
                  <c:v>12.033000000000001</c:v>
                </c:pt>
                <c:pt idx="362">
                  <c:v>12.067</c:v>
                </c:pt>
                <c:pt idx="363">
                  <c:v>12.1</c:v>
                </c:pt>
                <c:pt idx="364">
                  <c:v>12.133000000000001</c:v>
                </c:pt>
                <c:pt idx="365">
                  <c:v>12.167</c:v>
                </c:pt>
                <c:pt idx="366">
                  <c:v>12.2</c:v>
                </c:pt>
                <c:pt idx="367">
                  <c:v>12.233000000000001</c:v>
                </c:pt>
                <c:pt idx="368">
                  <c:v>12.267000000000001</c:v>
                </c:pt>
                <c:pt idx="369">
                  <c:v>12.3</c:v>
                </c:pt>
                <c:pt idx="370">
                  <c:v>12.333</c:v>
                </c:pt>
                <c:pt idx="371">
                  <c:v>12.367000000000003</c:v>
                </c:pt>
                <c:pt idx="372">
                  <c:v>12.4</c:v>
                </c:pt>
                <c:pt idx="373">
                  <c:v>12.433</c:v>
                </c:pt>
                <c:pt idx="374">
                  <c:v>12.467000000000002</c:v>
                </c:pt>
                <c:pt idx="375">
                  <c:v>12.5</c:v>
                </c:pt>
                <c:pt idx="376">
                  <c:v>12.533000000000001</c:v>
                </c:pt>
                <c:pt idx="377">
                  <c:v>12.567</c:v>
                </c:pt>
                <c:pt idx="378">
                  <c:v>12.6</c:v>
                </c:pt>
                <c:pt idx="379">
                  <c:v>12.633000000000001</c:v>
                </c:pt>
                <c:pt idx="380">
                  <c:v>12.667</c:v>
                </c:pt>
                <c:pt idx="381">
                  <c:v>12.7</c:v>
                </c:pt>
                <c:pt idx="382">
                  <c:v>12.733000000000001</c:v>
                </c:pt>
                <c:pt idx="383">
                  <c:v>12.767000000000001</c:v>
                </c:pt>
                <c:pt idx="384">
                  <c:v>12.8</c:v>
                </c:pt>
                <c:pt idx="385">
                  <c:v>12.833</c:v>
                </c:pt>
                <c:pt idx="386">
                  <c:v>12.867000000000003</c:v>
                </c:pt>
                <c:pt idx="387">
                  <c:v>12.9</c:v>
                </c:pt>
                <c:pt idx="388">
                  <c:v>12.933</c:v>
                </c:pt>
                <c:pt idx="389">
                  <c:v>12.967000000000002</c:v>
                </c:pt>
                <c:pt idx="390">
                  <c:v>13</c:v>
                </c:pt>
                <c:pt idx="391">
                  <c:v>13.033000000000001</c:v>
                </c:pt>
                <c:pt idx="392">
                  <c:v>13.067</c:v>
                </c:pt>
                <c:pt idx="393">
                  <c:v>13.1</c:v>
                </c:pt>
                <c:pt idx="394">
                  <c:v>13.133000000000001</c:v>
                </c:pt>
                <c:pt idx="395">
                  <c:v>13.167</c:v>
                </c:pt>
                <c:pt idx="396">
                  <c:v>13.2</c:v>
                </c:pt>
                <c:pt idx="397">
                  <c:v>13.233000000000001</c:v>
                </c:pt>
                <c:pt idx="398">
                  <c:v>13.267000000000001</c:v>
                </c:pt>
                <c:pt idx="399">
                  <c:v>13.3</c:v>
                </c:pt>
                <c:pt idx="400">
                  <c:v>13.333</c:v>
                </c:pt>
                <c:pt idx="401">
                  <c:v>13.367000000000003</c:v>
                </c:pt>
                <c:pt idx="402">
                  <c:v>13.4</c:v>
                </c:pt>
                <c:pt idx="403">
                  <c:v>13.433</c:v>
                </c:pt>
                <c:pt idx="404">
                  <c:v>13.467000000000002</c:v>
                </c:pt>
                <c:pt idx="405">
                  <c:v>13.5</c:v>
                </c:pt>
                <c:pt idx="406">
                  <c:v>13.533000000000001</c:v>
                </c:pt>
                <c:pt idx="407">
                  <c:v>13.567</c:v>
                </c:pt>
                <c:pt idx="408">
                  <c:v>13.6</c:v>
                </c:pt>
                <c:pt idx="409">
                  <c:v>13.633000000000001</c:v>
                </c:pt>
                <c:pt idx="410">
                  <c:v>13.667</c:v>
                </c:pt>
                <c:pt idx="411">
                  <c:v>13.7</c:v>
                </c:pt>
                <c:pt idx="412">
                  <c:v>13.733000000000001</c:v>
                </c:pt>
                <c:pt idx="413">
                  <c:v>13.767000000000001</c:v>
                </c:pt>
                <c:pt idx="414">
                  <c:v>13.8</c:v>
                </c:pt>
                <c:pt idx="415">
                  <c:v>13.833</c:v>
                </c:pt>
                <c:pt idx="416">
                  <c:v>13.867000000000003</c:v>
                </c:pt>
                <c:pt idx="417">
                  <c:v>13.9</c:v>
                </c:pt>
                <c:pt idx="418">
                  <c:v>13.933</c:v>
                </c:pt>
                <c:pt idx="419">
                  <c:v>13.967000000000002</c:v>
                </c:pt>
                <c:pt idx="420">
                  <c:v>14</c:v>
                </c:pt>
                <c:pt idx="421">
                  <c:v>14.033000000000001</c:v>
                </c:pt>
                <c:pt idx="422">
                  <c:v>14.067</c:v>
                </c:pt>
                <c:pt idx="423">
                  <c:v>14.1</c:v>
                </c:pt>
                <c:pt idx="424">
                  <c:v>14.133000000000001</c:v>
                </c:pt>
                <c:pt idx="425">
                  <c:v>14.167</c:v>
                </c:pt>
                <c:pt idx="426">
                  <c:v>14.2</c:v>
                </c:pt>
                <c:pt idx="427">
                  <c:v>14.233000000000001</c:v>
                </c:pt>
                <c:pt idx="428">
                  <c:v>14.267000000000001</c:v>
                </c:pt>
                <c:pt idx="429">
                  <c:v>14.3</c:v>
                </c:pt>
                <c:pt idx="430">
                  <c:v>14.333</c:v>
                </c:pt>
                <c:pt idx="431">
                  <c:v>14.367000000000003</c:v>
                </c:pt>
                <c:pt idx="432">
                  <c:v>14.4</c:v>
                </c:pt>
                <c:pt idx="433">
                  <c:v>14.433</c:v>
                </c:pt>
                <c:pt idx="434">
                  <c:v>14.467000000000002</c:v>
                </c:pt>
                <c:pt idx="435">
                  <c:v>14.5</c:v>
                </c:pt>
                <c:pt idx="436">
                  <c:v>14.533000000000001</c:v>
                </c:pt>
                <c:pt idx="437">
                  <c:v>14.567</c:v>
                </c:pt>
                <c:pt idx="438">
                  <c:v>14.6</c:v>
                </c:pt>
                <c:pt idx="439">
                  <c:v>14.633000000000001</c:v>
                </c:pt>
                <c:pt idx="440">
                  <c:v>14.667</c:v>
                </c:pt>
                <c:pt idx="441">
                  <c:v>14.7</c:v>
                </c:pt>
                <c:pt idx="442">
                  <c:v>14.733000000000001</c:v>
                </c:pt>
                <c:pt idx="443">
                  <c:v>14.767000000000001</c:v>
                </c:pt>
                <c:pt idx="444">
                  <c:v>14.8</c:v>
                </c:pt>
                <c:pt idx="445">
                  <c:v>14.833</c:v>
                </c:pt>
                <c:pt idx="446">
                  <c:v>14.867000000000003</c:v>
                </c:pt>
                <c:pt idx="447">
                  <c:v>14.9</c:v>
                </c:pt>
                <c:pt idx="448">
                  <c:v>14.933</c:v>
                </c:pt>
                <c:pt idx="449">
                  <c:v>14.967000000000002</c:v>
                </c:pt>
                <c:pt idx="450">
                  <c:v>15</c:v>
                </c:pt>
                <c:pt idx="451">
                  <c:v>15.033000000000001</c:v>
                </c:pt>
                <c:pt idx="452">
                  <c:v>15.067</c:v>
                </c:pt>
                <c:pt idx="453">
                  <c:v>15.1</c:v>
                </c:pt>
                <c:pt idx="454">
                  <c:v>15.133000000000001</c:v>
                </c:pt>
                <c:pt idx="455">
                  <c:v>15.167</c:v>
                </c:pt>
                <c:pt idx="456">
                  <c:v>15.2</c:v>
                </c:pt>
                <c:pt idx="457">
                  <c:v>15.233000000000001</c:v>
                </c:pt>
                <c:pt idx="458">
                  <c:v>15.267000000000001</c:v>
                </c:pt>
                <c:pt idx="459">
                  <c:v>15.3</c:v>
                </c:pt>
                <c:pt idx="460">
                  <c:v>15.333</c:v>
                </c:pt>
                <c:pt idx="461">
                  <c:v>15.367000000000003</c:v>
                </c:pt>
                <c:pt idx="462">
                  <c:v>15.4</c:v>
                </c:pt>
                <c:pt idx="463">
                  <c:v>15.433</c:v>
                </c:pt>
                <c:pt idx="464">
                  <c:v>15.467000000000002</c:v>
                </c:pt>
                <c:pt idx="465">
                  <c:v>15.5</c:v>
                </c:pt>
                <c:pt idx="466">
                  <c:v>15.533000000000001</c:v>
                </c:pt>
                <c:pt idx="467">
                  <c:v>15.567</c:v>
                </c:pt>
                <c:pt idx="468">
                  <c:v>15.6</c:v>
                </c:pt>
                <c:pt idx="469">
                  <c:v>15.633000000000001</c:v>
                </c:pt>
                <c:pt idx="470">
                  <c:v>15.667</c:v>
                </c:pt>
                <c:pt idx="471">
                  <c:v>15.7</c:v>
                </c:pt>
                <c:pt idx="472">
                  <c:v>15.733000000000001</c:v>
                </c:pt>
                <c:pt idx="473">
                  <c:v>15.767000000000001</c:v>
                </c:pt>
                <c:pt idx="474">
                  <c:v>15.8</c:v>
                </c:pt>
                <c:pt idx="475">
                  <c:v>15.833</c:v>
                </c:pt>
                <c:pt idx="476">
                  <c:v>15.867000000000003</c:v>
                </c:pt>
                <c:pt idx="477">
                  <c:v>15.9</c:v>
                </c:pt>
                <c:pt idx="478">
                  <c:v>15.933</c:v>
                </c:pt>
                <c:pt idx="479">
                  <c:v>15.967000000000002</c:v>
                </c:pt>
                <c:pt idx="480">
                  <c:v>16</c:v>
                </c:pt>
                <c:pt idx="481">
                  <c:v>16.033000000000001</c:v>
                </c:pt>
                <c:pt idx="482">
                  <c:v>16.067</c:v>
                </c:pt>
                <c:pt idx="483">
                  <c:v>16.100000000000001</c:v>
                </c:pt>
                <c:pt idx="484">
                  <c:v>16.132999999999999</c:v>
                </c:pt>
                <c:pt idx="485">
                  <c:v>16.167000000000005</c:v>
                </c:pt>
                <c:pt idx="486">
                  <c:v>16.2</c:v>
                </c:pt>
                <c:pt idx="487">
                  <c:v>16.233000000000001</c:v>
                </c:pt>
                <c:pt idx="488">
                  <c:v>16.266999999999996</c:v>
                </c:pt>
                <c:pt idx="489">
                  <c:v>16.3</c:v>
                </c:pt>
                <c:pt idx="490">
                  <c:v>16.332999999999995</c:v>
                </c:pt>
                <c:pt idx="491">
                  <c:v>16.367000000000001</c:v>
                </c:pt>
                <c:pt idx="492">
                  <c:v>16.399999999999999</c:v>
                </c:pt>
                <c:pt idx="493">
                  <c:v>16.433</c:v>
                </c:pt>
                <c:pt idx="494">
                  <c:v>16.466999999999995</c:v>
                </c:pt>
                <c:pt idx="495">
                  <c:v>16.5</c:v>
                </c:pt>
                <c:pt idx="496">
                  <c:v>16.533000000000001</c:v>
                </c:pt>
                <c:pt idx="497">
                  <c:v>16.567</c:v>
                </c:pt>
                <c:pt idx="498">
                  <c:v>16.600000000000001</c:v>
                </c:pt>
                <c:pt idx="499">
                  <c:v>16.632999999999999</c:v>
                </c:pt>
                <c:pt idx="500">
                  <c:v>16.667000000000005</c:v>
                </c:pt>
                <c:pt idx="501">
                  <c:v>16.7</c:v>
                </c:pt>
                <c:pt idx="502">
                  <c:v>16.733000000000001</c:v>
                </c:pt>
                <c:pt idx="503">
                  <c:v>16.766999999999996</c:v>
                </c:pt>
                <c:pt idx="504">
                  <c:v>16.8</c:v>
                </c:pt>
                <c:pt idx="505">
                  <c:v>16.832999999999995</c:v>
                </c:pt>
                <c:pt idx="506">
                  <c:v>16.867000000000001</c:v>
                </c:pt>
                <c:pt idx="507">
                  <c:v>16.899999999999999</c:v>
                </c:pt>
                <c:pt idx="508">
                  <c:v>16.933</c:v>
                </c:pt>
                <c:pt idx="509">
                  <c:v>16.966999999999995</c:v>
                </c:pt>
                <c:pt idx="510">
                  <c:v>17</c:v>
                </c:pt>
                <c:pt idx="511">
                  <c:v>17.033000000000001</c:v>
                </c:pt>
                <c:pt idx="512">
                  <c:v>17.067</c:v>
                </c:pt>
                <c:pt idx="513">
                  <c:v>17.100000000000001</c:v>
                </c:pt>
                <c:pt idx="514">
                  <c:v>17.132999999999999</c:v>
                </c:pt>
                <c:pt idx="515">
                  <c:v>17.167000000000005</c:v>
                </c:pt>
                <c:pt idx="516">
                  <c:v>17.2</c:v>
                </c:pt>
                <c:pt idx="517">
                  <c:v>17.233000000000001</c:v>
                </c:pt>
                <c:pt idx="518">
                  <c:v>17.266999999999996</c:v>
                </c:pt>
                <c:pt idx="519">
                  <c:v>17.3</c:v>
                </c:pt>
                <c:pt idx="520">
                  <c:v>17.332999999999995</c:v>
                </c:pt>
                <c:pt idx="521">
                  <c:v>17.367000000000001</c:v>
                </c:pt>
                <c:pt idx="522">
                  <c:v>17.399999999999999</c:v>
                </c:pt>
                <c:pt idx="523">
                  <c:v>17.433</c:v>
                </c:pt>
                <c:pt idx="524">
                  <c:v>17.466999999999995</c:v>
                </c:pt>
                <c:pt idx="525">
                  <c:v>17.5</c:v>
                </c:pt>
                <c:pt idx="526">
                  <c:v>17.533000000000001</c:v>
                </c:pt>
                <c:pt idx="527">
                  <c:v>17.567</c:v>
                </c:pt>
                <c:pt idx="528">
                  <c:v>17.600000000000001</c:v>
                </c:pt>
                <c:pt idx="529">
                  <c:v>17.632999999999999</c:v>
                </c:pt>
                <c:pt idx="530">
                  <c:v>17.667000000000005</c:v>
                </c:pt>
                <c:pt idx="531">
                  <c:v>17.7</c:v>
                </c:pt>
                <c:pt idx="532">
                  <c:v>17.733000000000001</c:v>
                </c:pt>
                <c:pt idx="533">
                  <c:v>17.766999999999996</c:v>
                </c:pt>
                <c:pt idx="534">
                  <c:v>17.8</c:v>
                </c:pt>
                <c:pt idx="535">
                  <c:v>17.832999999999995</c:v>
                </c:pt>
                <c:pt idx="536">
                  <c:v>17.867000000000001</c:v>
                </c:pt>
                <c:pt idx="537">
                  <c:v>17.899999999999999</c:v>
                </c:pt>
                <c:pt idx="538">
                  <c:v>17.933</c:v>
                </c:pt>
                <c:pt idx="539">
                  <c:v>17.966999999999995</c:v>
                </c:pt>
                <c:pt idx="540">
                  <c:v>18</c:v>
                </c:pt>
                <c:pt idx="541">
                  <c:v>18.033000000000001</c:v>
                </c:pt>
                <c:pt idx="542">
                  <c:v>18.067</c:v>
                </c:pt>
                <c:pt idx="543">
                  <c:v>18.100000000000001</c:v>
                </c:pt>
                <c:pt idx="544">
                  <c:v>18.132999999999999</c:v>
                </c:pt>
                <c:pt idx="545">
                  <c:v>18.167000000000005</c:v>
                </c:pt>
                <c:pt idx="546">
                  <c:v>18.2</c:v>
                </c:pt>
                <c:pt idx="547">
                  <c:v>18.233000000000001</c:v>
                </c:pt>
                <c:pt idx="548">
                  <c:v>18.266999999999996</c:v>
                </c:pt>
                <c:pt idx="549">
                  <c:v>18.3</c:v>
                </c:pt>
                <c:pt idx="550">
                  <c:v>18.332999999999995</c:v>
                </c:pt>
                <c:pt idx="551">
                  <c:v>18.367000000000001</c:v>
                </c:pt>
                <c:pt idx="552">
                  <c:v>18.399999999999999</c:v>
                </c:pt>
                <c:pt idx="553">
                  <c:v>18.433</c:v>
                </c:pt>
                <c:pt idx="554">
                  <c:v>18.466999999999995</c:v>
                </c:pt>
                <c:pt idx="555">
                  <c:v>18.5</c:v>
                </c:pt>
                <c:pt idx="556">
                  <c:v>18.533000000000001</c:v>
                </c:pt>
                <c:pt idx="557">
                  <c:v>18.567</c:v>
                </c:pt>
                <c:pt idx="558">
                  <c:v>18.600000000000001</c:v>
                </c:pt>
                <c:pt idx="559">
                  <c:v>18.632999999999999</c:v>
                </c:pt>
                <c:pt idx="560">
                  <c:v>18.667000000000005</c:v>
                </c:pt>
                <c:pt idx="561">
                  <c:v>18.7</c:v>
                </c:pt>
                <c:pt idx="562">
                  <c:v>18.733000000000001</c:v>
                </c:pt>
                <c:pt idx="563">
                  <c:v>18.766999999999996</c:v>
                </c:pt>
                <c:pt idx="564">
                  <c:v>18.8</c:v>
                </c:pt>
                <c:pt idx="565">
                  <c:v>18.832999999999995</c:v>
                </c:pt>
                <c:pt idx="566">
                  <c:v>18.867000000000001</c:v>
                </c:pt>
                <c:pt idx="567">
                  <c:v>18.899999999999999</c:v>
                </c:pt>
                <c:pt idx="568">
                  <c:v>18.933</c:v>
                </c:pt>
                <c:pt idx="569">
                  <c:v>18.966999999999995</c:v>
                </c:pt>
                <c:pt idx="570">
                  <c:v>19</c:v>
                </c:pt>
                <c:pt idx="571">
                  <c:v>19.033000000000001</c:v>
                </c:pt>
                <c:pt idx="572">
                  <c:v>19.067</c:v>
                </c:pt>
                <c:pt idx="573">
                  <c:v>19.100000000000001</c:v>
                </c:pt>
                <c:pt idx="574">
                  <c:v>19.132999999999999</c:v>
                </c:pt>
                <c:pt idx="575">
                  <c:v>19.167000000000005</c:v>
                </c:pt>
                <c:pt idx="576">
                  <c:v>19.2</c:v>
                </c:pt>
                <c:pt idx="577">
                  <c:v>19.233000000000001</c:v>
                </c:pt>
                <c:pt idx="578">
                  <c:v>19.266999999999996</c:v>
                </c:pt>
                <c:pt idx="579">
                  <c:v>19.3</c:v>
                </c:pt>
                <c:pt idx="580">
                  <c:v>19.332999999999995</c:v>
                </c:pt>
                <c:pt idx="581">
                  <c:v>19.367000000000001</c:v>
                </c:pt>
                <c:pt idx="582">
                  <c:v>19.399999999999999</c:v>
                </c:pt>
                <c:pt idx="583">
                  <c:v>19.433</c:v>
                </c:pt>
                <c:pt idx="584">
                  <c:v>19.466999999999995</c:v>
                </c:pt>
                <c:pt idx="585">
                  <c:v>19.5</c:v>
                </c:pt>
                <c:pt idx="586">
                  <c:v>19.533000000000001</c:v>
                </c:pt>
                <c:pt idx="587">
                  <c:v>19.567</c:v>
                </c:pt>
                <c:pt idx="588">
                  <c:v>19.600000000000001</c:v>
                </c:pt>
                <c:pt idx="589">
                  <c:v>19.632999999999999</c:v>
                </c:pt>
                <c:pt idx="590">
                  <c:v>19.667000000000005</c:v>
                </c:pt>
                <c:pt idx="591">
                  <c:v>19.7</c:v>
                </c:pt>
                <c:pt idx="592">
                  <c:v>19.733000000000001</c:v>
                </c:pt>
                <c:pt idx="593">
                  <c:v>19.766999999999996</c:v>
                </c:pt>
                <c:pt idx="594">
                  <c:v>19.8</c:v>
                </c:pt>
                <c:pt idx="595">
                  <c:v>19.832999999999995</c:v>
                </c:pt>
                <c:pt idx="596">
                  <c:v>19.867000000000001</c:v>
                </c:pt>
                <c:pt idx="597">
                  <c:v>19.899999999999999</c:v>
                </c:pt>
                <c:pt idx="598">
                  <c:v>19.933</c:v>
                </c:pt>
                <c:pt idx="599">
                  <c:v>19.966999999999995</c:v>
                </c:pt>
                <c:pt idx="600">
                  <c:v>20</c:v>
                </c:pt>
                <c:pt idx="601">
                  <c:v>20.033000000000001</c:v>
                </c:pt>
                <c:pt idx="602">
                  <c:v>20.067</c:v>
                </c:pt>
                <c:pt idx="603">
                  <c:v>20.100000000000001</c:v>
                </c:pt>
                <c:pt idx="604">
                  <c:v>20.132999999999999</c:v>
                </c:pt>
                <c:pt idx="605">
                  <c:v>20.167000000000005</c:v>
                </c:pt>
                <c:pt idx="606">
                  <c:v>20.2</c:v>
                </c:pt>
                <c:pt idx="607">
                  <c:v>20.233000000000001</c:v>
                </c:pt>
                <c:pt idx="608">
                  <c:v>20.266999999999996</c:v>
                </c:pt>
                <c:pt idx="609">
                  <c:v>20.3</c:v>
                </c:pt>
                <c:pt idx="610">
                  <c:v>20.332999999999995</c:v>
                </c:pt>
                <c:pt idx="611">
                  <c:v>20.367000000000001</c:v>
                </c:pt>
                <c:pt idx="612">
                  <c:v>20.399999999999999</c:v>
                </c:pt>
                <c:pt idx="613">
                  <c:v>20.433</c:v>
                </c:pt>
                <c:pt idx="614">
                  <c:v>20.466999999999995</c:v>
                </c:pt>
                <c:pt idx="615">
                  <c:v>20.5</c:v>
                </c:pt>
                <c:pt idx="616">
                  <c:v>20.533000000000001</c:v>
                </c:pt>
                <c:pt idx="617">
                  <c:v>20.567</c:v>
                </c:pt>
                <c:pt idx="618">
                  <c:v>20.6</c:v>
                </c:pt>
                <c:pt idx="619">
                  <c:v>20.632999999999999</c:v>
                </c:pt>
                <c:pt idx="620">
                  <c:v>20.667000000000005</c:v>
                </c:pt>
                <c:pt idx="621">
                  <c:v>20.7</c:v>
                </c:pt>
                <c:pt idx="622">
                  <c:v>20.733000000000001</c:v>
                </c:pt>
                <c:pt idx="623">
                  <c:v>20.766999999999996</c:v>
                </c:pt>
                <c:pt idx="624">
                  <c:v>20.8</c:v>
                </c:pt>
                <c:pt idx="625">
                  <c:v>20.832999999999995</c:v>
                </c:pt>
                <c:pt idx="626">
                  <c:v>20.867000000000001</c:v>
                </c:pt>
                <c:pt idx="627">
                  <c:v>20.9</c:v>
                </c:pt>
                <c:pt idx="628">
                  <c:v>20.933</c:v>
                </c:pt>
                <c:pt idx="629">
                  <c:v>20.966999999999995</c:v>
                </c:pt>
                <c:pt idx="630">
                  <c:v>21</c:v>
                </c:pt>
                <c:pt idx="631">
                  <c:v>21.033000000000001</c:v>
                </c:pt>
                <c:pt idx="632">
                  <c:v>21.067</c:v>
                </c:pt>
                <c:pt idx="633">
                  <c:v>21.1</c:v>
                </c:pt>
                <c:pt idx="634">
                  <c:v>21.132999999999999</c:v>
                </c:pt>
                <c:pt idx="635">
                  <c:v>21.167000000000005</c:v>
                </c:pt>
                <c:pt idx="636">
                  <c:v>21.2</c:v>
                </c:pt>
                <c:pt idx="637">
                  <c:v>21.233000000000001</c:v>
                </c:pt>
                <c:pt idx="638">
                  <c:v>21.266999999999996</c:v>
                </c:pt>
                <c:pt idx="639">
                  <c:v>21.3</c:v>
                </c:pt>
                <c:pt idx="640">
                  <c:v>21.332999999999995</c:v>
                </c:pt>
                <c:pt idx="641">
                  <c:v>21.367000000000001</c:v>
                </c:pt>
                <c:pt idx="642">
                  <c:v>21.4</c:v>
                </c:pt>
                <c:pt idx="643">
                  <c:v>21.433</c:v>
                </c:pt>
                <c:pt idx="644">
                  <c:v>21.466999999999995</c:v>
                </c:pt>
                <c:pt idx="645">
                  <c:v>21.5</c:v>
                </c:pt>
                <c:pt idx="646">
                  <c:v>21.533000000000001</c:v>
                </c:pt>
                <c:pt idx="647">
                  <c:v>21.567</c:v>
                </c:pt>
                <c:pt idx="648">
                  <c:v>21.6</c:v>
                </c:pt>
                <c:pt idx="649">
                  <c:v>21.632999999999999</c:v>
                </c:pt>
                <c:pt idx="650">
                  <c:v>21.667000000000005</c:v>
                </c:pt>
                <c:pt idx="651">
                  <c:v>21.7</c:v>
                </c:pt>
                <c:pt idx="652">
                  <c:v>21.733000000000001</c:v>
                </c:pt>
                <c:pt idx="653">
                  <c:v>21.766999999999996</c:v>
                </c:pt>
                <c:pt idx="654">
                  <c:v>21.8</c:v>
                </c:pt>
                <c:pt idx="655">
                  <c:v>21.832999999999995</c:v>
                </c:pt>
                <c:pt idx="656">
                  <c:v>21.867000000000001</c:v>
                </c:pt>
                <c:pt idx="657">
                  <c:v>21.9</c:v>
                </c:pt>
                <c:pt idx="658">
                  <c:v>21.933</c:v>
                </c:pt>
                <c:pt idx="659">
                  <c:v>21.966999999999995</c:v>
                </c:pt>
                <c:pt idx="660">
                  <c:v>22</c:v>
                </c:pt>
                <c:pt idx="661">
                  <c:v>22.033000000000001</c:v>
                </c:pt>
                <c:pt idx="662">
                  <c:v>22.067</c:v>
                </c:pt>
                <c:pt idx="663">
                  <c:v>22.1</c:v>
                </c:pt>
                <c:pt idx="664">
                  <c:v>22.132999999999999</c:v>
                </c:pt>
                <c:pt idx="665">
                  <c:v>22.167000000000005</c:v>
                </c:pt>
                <c:pt idx="666">
                  <c:v>22.2</c:v>
                </c:pt>
                <c:pt idx="667">
                  <c:v>22.233000000000001</c:v>
                </c:pt>
                <c:pt idx="668">
                  <c:v>22.266999999999996</c:v>
                </c:pt>
                <c:pt idx="669">
                  <c:v>22.3</c:v>
                </c:pt>
                <c:pt idx="670">
                  <c:v>22.332999999999995</c:v>
                </c:pt>
                <c:pt idx="671">
                  <c:v>22.367000000000001</c:v>
                </c:pt>
                <c:pt idx="672">
                  <c:v>22.4</c:v>
                </c:pt>
                <c:pt idx="673">
                  <c:v>22.433</c:v>
                </c:pt>
                <c:pt idx="674">
                  <c:v>22.466999999999995</c:v>
                </c:pt>
                <c:pt idx="675">
                  <c:v>22.5</c:v>
                </c:pt>
                <c:pt idx="676">
                  <c:v>22.533000000000001</c:v>
                </c:pt>
                <c:pt idx="677">
                  <c:v>22.567</c:v>
                </c:pt>
                <c:pt idx="678">
                  <c:v>22.6</c:v>
                </c:pt>
                <c:pt idx="679">
                  <c:v>22.632999999999999</c:v>
                </c:pt>
                <c:pt idx="680">
                  <c:v>22.667000000000005</c:v>
                </c:pt>
                <c:pt idx="681">
                  <c:v>22.7</c:v>
                </c:pt>
                <c:pt idx="682">
                  <c:v>22.733000000000001</c:v>
                </c:pt>
                <c:pt idx="683">
                  <c:v>22.766999999999996</c:v>
                </c:pt>
                <c:pt idx="684">
                  <c:v>22.8</c:v>
                </c:pt>
                <c:pt idx="685">
                  <c:v>22.832999999999995</c:v>
                </c:pt>
                <c:pt idx="686">
                  <c:v>22.867000000000001</c:v>
                </c:pt>
                <c:pt idx="687">
                  <c:v>22.9</c:v>
                </c:pt>
                <c:pt idx="688">
                  <c:v>22.933</c:v>
                </c:pt>
                <c:pt idx="689">
                  <c:v>22.966999999999995</c:v>
                </c:pt>
                <c:pt idx="690">
                  <c:v>23</c:v>
                </c:pt>
                <c:pt idx="691">
                  <c:v>23.033000000000001</c:v>
                </c:pt>
                <c:pt idx="692">
                  <c:v>23.067</c:v>
                </c:pt>
                <c:pt idx="693">
                  <c:v>23.1</c:v>
                </c:pt>
                <c:pt idx="694">
                  <c:v>23.132999999999999</c:v>
                </c:pt>
                <c:pt idx="695">
                  <c:v>23.167000000000005</c:v>
                </c:pt>
                <c:pt idx="696">
                  <c:v>23.2</c:v>
                </c:pt>
                <c:pt idx="697">
                  <c:v>23.233000000000001</c:v>
                </c:pt>
                <c:pt idx="698">
                  <c:v>23.266999999999996</c:v>
                </c:pt>
                <c:pt idx="699">
                  <c:v>23.3</c:v>
                </c:pt>
                <c:pt idx="700">
                  <c:v>23.332999999999995</c:v>
                </c:pt>
                <c:pt idx="701">
                  <c:v>23.367000000000001</c:v>
                </c:pt>
                <c:pt idx="702">
                  <c:v>23.4</c:v>
                </c:pt>
                <c:pt idx="703">
                  <c:v>23.433</c:v>
                </c:pt>
                <c:pt idx="704">
                  <c:v>23.466999999999995</c:v>
                </c:pt>
                <c:pt idx="705">
                  <c:v>23.5</c:v>
                </c:pt>
                <c:pt idx="706">
                  <c:v>23.533000000000001</c:v>
                </c:pt>
                <c:pt idx="707">
                  <c:v>23.567</c:v>
                </c:pt>
                <c:pt idx="708">
                  <c:v>23.6</c:v>
                </c:pt>
                <c:pt idx="709">
                  <c:v>23.632999999999999</c:v>
                </c:pt>
                <c:pt idx="710">
                  <c:v>23.667000000000005</c:v>
                </c:pt>
                <c:pt idx="711">
                  <c:v>23.7</c:v>
                </c:pt>
                <c:pt idx="712">
                  <c:v>23.733000000000001</c:v>
                </c:pt>
                <c:pt idx="713">
                  <c:v>23.766999999999996</c:v>
                </c:pt>
                <c:pt idx="714">
                  <c:v>23.8</c:v>
                </c:pt>
                <c:pt idx="715">
                  <c:v>23.832999999999995</c:v>
                </c:pt>
                <c:pt idx="716">
                  <c:v>23.867000000000001</c:v>
                </c:pt>
                <c:pt idx="717">
                  <c:v>23.9</c:v>
                </c:pt>
                <c:pt idx="718">
                  <c:v>23.933</c:v>
                </c:pt>
                <c:pt idx="719">
                  <c:v>23.966999999999995</c:v>
                </c:pt>
                <c:pt idx="720">
                  <c:v>24</c:v>
                </c:pt>
                <c:pt idx="721">
                  <c:v>24.033000000000001</c:v>
                </c:pt>
                <c:pt idx="722">
                  <c:v>24.067</c:v>
                </c:pt>
                <c:pt idx="723">
                  <c:v>24.1</c:v>
                </c:pt>
                <c:pt idx="724">
                  <c:v>24.132999999999999</c:v>
                </c:pt>
                <c:pt idx="725">
                  <c:v>24.167000000000005</c:v>
                </c:pt>
                <c:pt idx="726">
                  <c:v>24.2</c:v>
                </c:pt>
                <c:pt idx="727">
                  <c:v>24.233000000000001</c:v>
                </c:pt>
                <c:pt idx="728">
                  <c:v>24.266999999999996</c:v>
                </c:pt>
                <c:pt idx="729">
                  <c:v>24.3</c:v>
                </c:pt>
                <c:pt idx="730">
                  <c:v>24.332999999999995</c:v>
                </c:pt>
                <c:pt idx="731">
                  <c:v>24.367000000000001</c:v>
                </c:pt>
                <c:pt idx="732">
                  <c:v>24.4</c:v>
                </c:pt>
                <c:pt idx="733">
                  <c:v>24.433</c:v>
                </c:pt>
                <c:pt idx="734">
                  <c:v>24.466999999999995</c:v>
                </c:pt>
                <c:pt idx="735">
                  <c:v>24.5</c:v>
                </c:pt>
                <c:pt idx="736">
                  <c:v>24.533000000000001</c:v>
                </c:pt>
                <c:pt idx="737">
                  <c:v>24.567</c:v>
                </c:pt>
                <c:pt idx="738">
                  <c:v>24.6</c:v>
                </c:pt>
                <c:pt idx="739">
                  <c:v>24.632999999999999</c:v>
                </c:pt>
                <c:pt idx="740">
                  <c:v>24.667000000000005</c:v>
                </c:pt>
                <c:pt idx="741">
                  <c:v>24.7</c:v>
                </c:pt>
                <c:pt idx="742">
                  <c:v>24.733000000000001</c:v>
                </c:pt>
                <c:pt idx="743">
                  <c:v>24.766999999999996</c:v>
                </c:pt>
                <c:pt idx="744">
                  <c:v>24.8</c:v>
                </c:pt>
                <c:pt idx="745">
                  <c:v>24.832999999999995</c:v>
                </c:pt>
                <c:pt idx="746">
                  <c:v>24.867000000000001</c:v>
                </c:pt>
                <c:pt idx="747">
                  <c:v>24.9</c:v>
                </c:pt>
                <c:pt idx="748">
                  <c:v>24.933</c:v>
                </c:pt>
                <c:pt idx="749">
                  <c:v>24.966999999999995</c:v>
                </c:pt>
                <c:pt idx="750">
                  <c:v>25</c:v>
                </c:pt>
                <c:pt idx="751">
                  <c:v>25.033000000000001</c:v>
                </c:pt>
                <c:pt idx="752">
                  <c:v>25.067</c:v>
                </c:pt>
                <c:pt idx="753">
                  <c:v>25.1</c:v>
                </c:pt>
                <c:pt idx="754">
                  <c:v>25.132999999999999</c:v>
                </c:pt>
                <c:pt idx="755">
                  <c:v>25.167000000000005</c:v>
                </c:pt>
                <c:pt idx="756">
                  <c:v>25.2</c:v>
                </c:pt>
                <c:pt idx="757">
                  <c:v>25.233000000000001</c:v>
                </c:pt>
                <c:pt idx="758">
                  <c:v>25.266999999999996</c:v>
                </c:pt>
                <c:pt idx="759">
                  <c:v>25.3</c:v>
                </c:pt>
                <c:pt idx="760">
                  <c:v>25.332999999999995</c:v>
                </c:pt>
                <c:pt idx="761">
                  <c:v>25.367000000000001</c:v>
                </c:pt>
                <c:pt idx="762">
                  <c:v>25.4</c:v>
                </c:pt>
                <c:pt idx="763">
                  <c:v>25.433</c:v>
                </c:pt>
                <c:pt idx="764">
                  <c:v>25.466999999999995</c:v>
                </c:pt>
                <c:pt idx="765">
                  <c:v>25.5</c:v>
                </c:pt>
                <c:pt idx="766">
                  <c:v>25.533000000000001</c:v>
                </c:pt>
                <c:pt idx="767">
                  <c:v>25.567</c:v>
                </c:pt>
                <c:pt idx="768">
                  <c:v>25.6</c:v>
                </c:pt>
                <c:pt idx="769">
                  <c:v>25.632999999999999</c:v>
                </c:pt>
                <c:pt idx="770">
                  <c:v>25.667000000000005</c:v>
                </c:pt>
                <c:pt idx="771">
                  <c:v>25.7</c:v>
                </c:pt>
                <c:pt idx="772">
                  <c:v>25.733000000000001</c:v>
                </c:pt>
                <c:pt idx="773">
                  <c:v>25.766999999999996</c:v>
                </c:pt>
                <c:pt idx="774">
                  <c:v>25.8</c:v>
                </c:pt>
                <c:pt idx="775">
                  <c:v>25.832999999999995</c:v>
                </c:pt>
                <c:pt idx="776">
                  <c:v>25.867000000000001</c:v>
                </c:pt>
                <c:pt idx="777">
                  <c:v>25.9</c:v>
                </c:pt>
                <c:pt idx="778">
                  <c:v>25.933</c:v>
                </c:pt>
                <c:pt idx="779">
                  <c:v>25.966999999999995</c:v>
                </c:pt>
                <c:pt idx="780">
                  <c:v>26</c:v>
                </c:pt>
                <c:pt idx="781">
                  <c:v>26.033000000000001</c:v>
                </c:pt>
                <c:pt idx="782">
                  <c:v>26.067</c:v>
                </c:pt>
                <c:pt idx="783">
                  <c:v>26.1</c:v>
                </c:pt>
                <c:pt idx="784">
                  <c:v>26.132999999999999</c:v>
                </c:pt>
                <c:pt idx="785">
                  <c:v>26.167000000000005</c:v>
                </c:pt>
                <c:pt idx="786">
                  <c:v>26.2</c:v>
                </c:pt>
                <c:pt idx="787">
                  <c:v>26.233000000000001</c:v>
                </c:pt>
                <c:pt idx="788">
                  <c:v>26.266999999999996</c:v>
                </c:pt>
                <c:pt idx="789">
                  <c:v>26.3</c:v>
                </c:pt>
                <c:pt idx="790">
                  <c:v>26.332999999999995</c:v>
                </c:pt>
                <c:pt idx="791">
                  <c:v>26.367000000000001</c:v>
                </c:pt>
                <c:pt idx="792">
                  <c:v>26.4</c:v>
                </c:pt>
                <c:pt idx="793">
                  <c:v>26.433</c:v>
                </c:pt>
                <c:pt idx="794">
                  <c:v>26.466999999999995</c:v>
                </c:pt>
                <c:pt idx="795">
                  <c:v>26.5</c:v>
                </c:pt>
                <c:pt idx="796">
                  <c:v>26.533000000000001</c:v>
                </c:pt>
                <c:pt idx="797">
                  <c:v>26.567</c:v>
                </c:pt>
                <c:pt idx="798">
                  <c:v>26.6</c:v>
                </c:pt>
                <c:pt idx="799">
                  <c:v>26.632999999999999</c:v>
                </c:pt>
                <c:pt idx="800">
                  <c:v>26.667000000000005</c:v>
                </c:pt>
                <c:pt idx="801">
                  <c:v>26.7</c:v>
                </c:pt>
                <c:pt idx="802">
                  <c:v>26.733000000000001</c:v>
                </c:pt>
                <c:pt idx="803">
                  <c:v>26.766999999999996</c:v>
                </c:pt>
                <c:pt idx="804">
                  <c:v>26.8</c:v>
                </c:pt>
                <c:pt idx="805">
                  <c:v>26.832999999999995</c:v>
                </c:pt>
                <c:pt idx="806">
                  <c:v>26.867000000000001</c:v>
                </c:pt>
                <c:pt idx="807">
                  <c:v>26.9</c:v>
                </c:pt>
                <c:pt idx="808">
                  <c:v>26.933</c:v>
                </c:pt>
                <c:pt idx="809">
                  <c:v>26.966999999999995</c:v>
                </c:pt>
                <c:pt idx="810">
                  <c:v>27</c:v>
                </c:pt>
                <c:pt idx="811">
                  <c:v>27.033000000000001</c:v>
                </c:pt>
                <c:pt idx="812">
                  <c:v>27.067</c:v>
                </c:pt>
                <c:pt idx="813">
                  <c:v>27.1</c:v>
                </c:pt>
                <c:pt idx="814">
                  <c:v>27.132999999999999</c:v>
                </c:pt>
                <c:pt idx="815">
                  <c:v>27.167000000000005</c:v>
                </c:pt>
                <c:pt idx="816">
                  <c:v>27.2</c:v>
                </c:pt>
                <c:pt idx="817">
                  <c:v>27.233000000000001</c:v>
                </c:pt>
                <c:pt idx="818">
                  <c:v>27.266999999999996</c:v>
                </c:pt>
                <c:pt idx="819">
                  <c:v>27.3</c:v>
                </c:pt>
                <c:pt idx="820">
                  <c:v>27.332999999999995</c:v>
                </c:pt>
                <c:pt idx="821">
                  <c:v>27.367000000000001</c:v>
                </c:pt>
                <c:pt idx="822">
                  <c:v>27.4</c:v>
                </c:pt>
                <c:pt idx="823">
                  <c:v>27.433</c:v>
                </c:pt>
                <c:pt idx="824">
                  <c:v>27.466999999999995</c:v>
                </c:pt>
                <c:pt idx="825">
                  <c:v>27.5</c:v>
                </c:pt>
                <c:pt idx="826">
                  <c:v>27.533000000000001</c:v>
                </c:pt>
                <c:pt idx="827">
                  <c:v>27.567</c:v>
                </c:pt>
                <c:pt idx="828">
                  <c:v>27.6</c:v>
                </c:pt>
                <c:pt idx="829">
                  <c:v>27.632999999999999</c:v>
                </c:pt>
                <c:pt idx="830">
                  <c:v>27.667000000000005</c:v>
                </c:pt>
                <c:pt idx="831">
                  <c:v>27.7</c:v>
                </c:pt>
                <c:pt idx="832">
                  <c:v>27.733000000000001</c:v>
                </c:pt>
                <c:pt idx="833">
                  <c:v>27.766999999999996</c:v>
                </c:pt>
                <c:pt idx="834">
                  <c:v>27.8</c:v>
                </c:pt>
                <c:pt idx="835">
                  <c:v>27.832999999999995</c:v>
                </c:pt>
                <c:pt idx="836">
                  <c:v>27.867000000000001</c:v>
                </c:pt>
                <c:pt idx="837">
                  <c:v>27.9</c:v>
                </c:pt>
                <c:pt idx="838">
                  <c:v>27.933</c:v>
                </c:pt>
                <c:pt idx="839">
                  <c:v>27.966999999999995</c:v>
                </c:pt>
                <c:pt idx="840">
                  <c:v>28</c:v>
                </c:pt>
                <c:pt idx="841">
                  <c:v>28.033000000000001</c:v>
                </c:pt>
                <c:pt idx="842">
                  <c:v>28.067</c:v>
                </c:pt>
                <c:pt idx="843">
                  <c:v>28.1</c:v>
                </c:pt>
                <c:pt idx="844">
                  <c:v>28.132999999999999</c:v>
                </c:pt>
                <c:pt idx="845">
                  <c:v>28.167000000000005</c:v>
                </c:pt>
                <c:pt idx="846">
                  <c:v>28.2</c:v>
                </c:pt>
                <c:pt idx="847">
                  <c:v>28.233000000000001</c:v>
                </c:pt>
                <c:pt idx="848">
                  <c:v>28.266999999999996</c:v>
                </c:pt>
                <c:pt idx="849">
                  <c:v>28.3</c:v>
                </c:pt>
                <c:pt idx="850">
                  <c:v>28.332999999999995</c:v>
                </c:pt>
                <c:pt idx="851">
                  <c:v>28.367000000000001</c:v>
                </c:pt>
                <c:pt idx="852">
                  <c:v>28.4</c:v>
                </c:pt>
                <c:pt idx="853">
                  <c:v>28.433</c:v>
                </c:pt>
                <c:pt idx="854">
                  <c:v>28.466999999999995</c:v>
                </c:pt>
                <c:pt idx="855">
                  <c:v>28.5</c:v>
                </c:pt>
                <c:pt idx="856">
                  <c:v>28.533000000000001</c:v>
                </c:pt>
                <c:pt idx="857">
                  <c:v>28.567</c:v>
                </c:pt>
                <c:pt idx="858">
                  <c:v>28.6</c:v>
                </c:pt>
                <c:pt idx="859">
                  <c:v>28.632999999999999</c:v>
                </c:pt>
                <c:pt idx="860">
                  <c:v>28.667000000000005</c:v>
                </c:pt>
                <c:pt idx="861">
                  <c:v>28.7</c:v>
                </c:pt>
                <c:pt idx="862">
                  <c:v>28.733000000000001</c:v>
                </c:pt>
                <c:pt idx="863">
                  <c:v>28.766999999999996</c:v>
                </c:pt>
                <c:pt idx="864">
                  <c:v>28.8</c:v>
                </c:pt>
                <c:pt idx="865">
                  <c:v>28.832999999999995</c:v>
                </c:pt>
                <c:pt idx="866">
                  <c:v>28.867000000000001</c:v>
                </c:pt>
                <c:pt idx="867">
                  <c:v>28.9</c:v>
                </c:pt>
                <c:pt idx="868">
                  <c:v>28.933</c:v>
                </c:pt>
                <c:pt idx="869">
                  <c:v>28.966999999999995</c:v>
                </c:pt>
                <c:pt idx="870">
                  <c:v>29</c:v>
                </c:pt>
                <c:pt idx="871">
                  <c:v>29.033000000000001</c:v>
                </c:pt>
                <c:pt idx="872">
                  <c:v>29.067</c:v>
                </c:pt>
                <c:pt idx="873">
                  <c:v>29.1</c:v>
                </c:pt>
                <c:pt idx="874">
                  <c:v>29.132999999999999</c:v>
                </c:pt>
                <c:pt idx="875">
                  <c:v>29.167000000000005</c:v>
                </c:pt>
                <c:pt idx="876">
                  <c:v>29.2</c:v>
                </c:pt>
                <c:pt idx="877">
                  <c:v>29.233000000000001</c:v>
                </c:pt>
                <c:pt idx="878">
                  <c:v>29.266999999999996</c:v>
                </c:pt>
                <c:pt idx="879">
                  <c:v>29.3</c:v>
                </c:pt>
                <c:pt idx="880">
                  <c:v>29.332999999999995</c:v>
                </c:pt>
                <c:pt idx="881">
                  <c:v>29.367000000000001</c:v>
                </c:pt>
                <c:pt idx="882">
                  <c:v>29.4</c:v>
                </c:pt>
                <c:pt idx="883">
                  <c:v>29.433</c:v>
                </c:pt>
                <c:pt idx="884">
                  <c:v>29.466999999999995</c:v>
                </c:pt>
                <c:pt idx="885">
                  <c:v>29.5</c:v>
                </c:pt>
                <c:pt idx="886">
                  <c:v>29.533000000000001</c:v>
                </c:pt>
                <c:pt idx="887">
                  <c:v>29.567</c:v>
                </c:pt>
                <c:pt idx="888">
                  <c:v>29.6</c:v>
                </c:pt>
                <c:pt idx="889">
                  <c:v>29.632999999999999</c:v>
                </c:pt>
                <c:pt idx="890">
                  <c:v>29.667000000000005</c:v>
                </c:pt>
                <c:pt idx="891">
                  <c:v>29.7</c:v>
                </c:pt>
                <c:pt idx="892">
                  <c:v>29.733000000000001</c:v>
                </c:pt>
                <c:pt idx="893">
                  <c:v>29.766999999999996</c:v>
                </c:pt>
                <c:pt idx="894">
                  <c:v>29.8</c:v>
                </c:pt>
                <c:pt idx="895">
                  <c:v>29.832999999999995</c:v>
                </c:pt>
                <c:pt idx="896">
                  <c:v>29.867000000000001</c:v>
                </c:pt>
                <c:pt idx="897">
                  <c:v>29.9</c:v>
                </c:pt>
                <c:pt idx="898">
                  <c:v>29.933</c:v>
                </c:pt>
                <c:pt idx="899">
                  <c:v>29.966999999999995</c:v>
                </c:pt>
                <c:pt idx="900">
                  <c:v>30</c:v>
                </c:pt>
                <c:pt idx="901">
                  <c:v>30.033000000000001</c:v>
                </c:pt>
                <c:pt idx="902">
                  <c:v>30.067</c:v>
                </c:pt>
                <c:pt idx="903">
                  <c:v>30.1</c:v>
                </c:pt>
                <c:pt idx="904">
                  <c:v>30.132999999999999</c:v>
                </c:pt>
                <c:pt idx="905">
                  <c:v>30.167000000000005</c:v>
                </c:pt>
                <c:pt idx="906">
                  <c:v>30.2</c:v>
                </c:pt>
                <c:pt idx="907">
                  <c:v>30.233000000000001</c:v>
                </c:pt>
                <c:pt idx="908">
                  <c:v>30.266999999999996</c:v>
                </c:pt>
                <c:pt idx="909">
                  <c:v>30.3</c:v>
                </c:pt>
                <c:pt idx="910">
                  <c:v>30.332999999999995</c:v>
                </c:pt>
                <c:pt idx="911">
                  <c:v>30.367000000000001</c:v>
                </c:pt>
                <c:pt idx="912">
                  <c:v>30.4</c:v>
                </c:pt>
                <c:pt idx="913">
                  <c:v>30.433</c:v>
                </c:pt>
                <c:pt idx="914">
                  <c:v>30.466999999999995</c:v>
                </c:pt>
                <c:pt idx="915">
                  <c:v>30.5</c:v>
                </c:pt>
                <c:pt idx="916">
                  <c:v>30.533000000000001</c:v>
                </c:pt>
                <c:pt idx="917">
                  <c:v>30.567</c:v>
                </c:pt>
                <c:pt idx="918">
                  <c:v>30.6</c:v>
                </c:pt>
                <c:pt idx="919">
                  <c:v>30.632999999999999</c:v>
                </c:pt>
                <c:pt idx="920">
                  <c:v>30.667000000000005</c:v>
                </c:pt>
                <c:pt idx="921">
                  <c:v>30.7</c:v>
                </c:pt>
                <c:pt idx="922">
                  <c:v>30.733000000000001</c:v>
                </c:pt>
                <c:pt idx="923">
                  <c:v>30.766999999999996</c:v>
                </c:pt>
                <c:pt idx="924">
                  <c:v>30.8</c:v>
                </c:pt>
                <c:pt idx="925">
                  <c:v>30.832999999999995</c:v>
                </c:pt>
                <c:pt idx="926">
                  <c:v>30.867000000000001</c:v>
                </c:pt>
                <c:pt idx="927">
                  <c:v>30.9</c:v>
                </c:pt>
                <c:pt idx="928">
                  <c:v>30.933</c:v>
                </c:pt>
                <c:pt idx="929">
                  <c:v>30.966999999999995</c:v>
                </c:pt>
                <c:pt idx="930">
                  <c:v>31</c:v>
                </c:pt>
                <c:pt idx="931">
                  <c:v>31.033000000000001</c:v>
                </c:pt>
                <c:pt idx="932">
                  <c:v>31.067</c:v>
                </c:pt>
                <c:pt idx="933">
                  <c:v>31.1</c:v>
                </c:pt>
                <c:pt idx="934">
                  <c:v>31.132999999999999</c:v>
                </c:pt>
                <c:pt idx="935">
                  <c:v>31.167000000000005</c:v>
                </c:pt>
                <c:pt idx="936">
                  <c:v>31.2</c:v>
                </c:pt>
                <c:pt idx="937">
                  <c:v>31.233000000000001</c:v>
                </c:pt>
                <c:pt idx="938">
                  <c:v>31.266999999999996</c:v>
                </c:pt>
                <c:pt idx="939">
                  <c:v>31.3</c:v>
                </c:pt>
                <c:pt idx="940">
                  <c:v>31.332999999999995</c:v>
                </c:pt>
                <c:pt idx="941">
                  <c:v>31.367000000000001</c:v>
                </c:pt>
                <c:pt idx="942">
                  <c:v>31.4</c:v>
                </c:pt>
                <c:pt idx="943">
                  <c:v>31.433</c:v>
                </c:pt>
                <c:pt idx="944">
                  <c:v>31.466999999999995</c:v>
                </c:pt>
                <c:pt idx="945">
                  <c:v>31.5</c:v>
                </c:pt>
                <c:pt idx="946">
                  <c:v>31.533000000000001</c:v>
                </c:pt>
                <c:pt idx="947">
                  <c:v>31.567</c:v>
                </c:pt>
                <c:pt idx="948">
                  <c:v>31.6</c:v>
                </c:pt>
                <c:pt idx="949">
                  <c:v>31.632999999999999</c:v>
                </c:pt>
                <c:pt idx="950">
                  <c:v>31.667000000000005</c:v>
                </c:pt>
                <c:pt idx="951">
                  <c:v>31.7</c:v>
                </c:pt>
                <c:pt idx="952">
                  <c:v>31.733000000000001</c:v>
                </c:pt>
                <c:pt idx="953">
                  <c:v>31.766999999999996</c:v>
                </c:pt>
                <c:pt idx="954">
                  <c:v>31.8</c:v>
                </c:pt>
                <c:pt idx="955">
                  <c:v>31.832999999999995</c:v>
                </c:pt>
                <c:pt idx="956">
                  <c:v>31.867000000000001</c:v>
                </c:pt>
                <c:pt idx="957">
                  <c:v>31.9</c:v>
                </c:pt>
                <c:pt idx="958">
                  <c:v>31.933</c:v>
                </c:pt>
                <c:pt idx="959">
                  <c:v>31.966999999999995</c:v>
                </c:pt>
                <c:pt idx="960">
                  <c:v>32</c:v>
                </c:pt>
                <c:pt idx="961">
                  <c:v>32.033000000000001</c:v>
                </c:pt>
                <c:pt idx="962">
                  <c:v>32.067</c:v>
                </c:pt>
                <c:pt idx="963">
                  <c:v>32.1</c:v>
                </c:pt>
                <c:pt idx="964">
                  <c:v>32.133000000000003</c:v>
                </c:pt>
                <c:pt idx="965">
                  <c:v>32.167000000000002</c:v>
                </c:pt>
                <c:pt idx="966">
                  <c:v>32.200000000000003</c:v>
                </c:pt>
                <c:pt idx="967">
                  <c:v>32.233000000000011</c:v>
                </c:pt>
                <c:pt idx="968">
                  <c:v>32.267000000000003</c:v>
                </c:pt>
                <c:pt idx="969">
                  <c:v>32.300000000000011</c:v>
                </c:pt>
                <c:pt idx="970">
                  <c:v>32.333000000000006</c:v>
                </c:pt>
                <c:pt idx="971">
                  <c:v>32.367000000000004</c:v>
                </c:pt>
                <c:pt idx="972">
                  <c:v>32.4</c:v>
                </c:pt>
                <c:pt idx="973">
                  <c:v>32.433</c:v>
                </c:pt>
                <c:pt idx="974">
                  <c:v>32.467000000000006</c:v>
                </c:pt>
                <c:pt idx="975">
                  <c:v>32.5</c:v>
                </c:pt>
                <c:pt idx="976">
                  <c:v>32.533000000000001</c:v>
                </c:pt>
                <c:pt idx="977">
                  <c:v>32.567</c:v>
                </c:pt>
                <c:pt idx="978">
                  <c:v>32.6</c:v>
                </c:pt>
                <c:pt idx="979">
                  <c:v>32.633000000000003</c:v>
                </c:pt>
                <c:pt idx="980">
                  <c:v>32.667000000000002</c:v>
                </c:pt>
                <c:pt idx="981">
                  <c:v>32.700000000000003</c:v>
                </c:pt>
                <c:pt idx="982">
                  <c:v>32.733000000000011</c:v>
                </c:pt>
                <c:pt idx="983">
                  <c:v>32.767000000000003</c:v>
                </c:pt>
                <c:pt idx="984">
                  <c:v>32.800000000000011</c:v>
                </c:pt>
                <c:pt idx="985">
                  <c:v>32.833000000000006</c:v>
                </c:pt>
                <c:pt idx="986">
                  <c:v>32.867000000000004</c:v>
                </c:pt>
                <c:pt idx="987">
                  <c:v>32.9</c:v>
                </c:pt>
                <c:pt idx="988">
                  <c:v>32.933</c:v>
                </c:pt>
                <c:pt idx="989">
                  <c:v>32.967000000000006</c:v>
                </c:pt>
                <c:pt idx="990">
                  <c:v>33</c:v>
                </c:pt>
                <c:pt idx="991">
                  <c:v>33.033000000000001</c:v>
                </c:pt>
                <c:pt idx="992">
                  <c:v>33.067</c:v>
                </c:pt>
                <c:pt idx="993">
                  <c:v>33.1</c:v>
                </c:pt>
                <c:pt idx="994">
                  <c:v>33.133000000000003</c:v>
                </c:pt>
                <c:pt idx="995">
                  <c:v>33.167000000000002</c:v>
                </c:pt>
                <c:pt idx="996">
                  <c:v>33.200000000000003</c:v>
                </c:pt>
                <c:pt idx="997">
                  <c:v>33.233000000000011</c:v>
                </c:pt>
                <c:pt idx="998">
                  <c:v>33.267000000000003</c:v>
                </c:pt>
                <c:pt idx="999">
                  <c:v>33.300000000000011</c:v>
                </c:pt>
                <c:pt idx="1000">
                  <c:v>33.333000000000006</c:v>
                </c:pt>
                <c:pt idx="1001">
                  <c:v>33.367000000000004</c:v>
                </c:pt>
                <c:pt idx="1002">
                  <c:v>33.4</c:v>
                </c:pt>
                <c:pt idx="1003">
                  <c:v>33.433</c:v>
                </c:pt>
                <c:pt idx="1004">
                  <c:v>33.467000000000006</c:v>
                </c:pt>
                <c:pt idx="1005">
                  <c:v>33.5</c:v>
                </c:pt>
                <c:pt idx="1006">
                  <c:v>33.533000000000001</c:v>
                </c:pt>
                <c:pt idx="1007">
                  <c:v>33.567</c:v>
                </c:pt>
                <c:pt idx="1008">
                  <c:v>33.6</c:v>
                </c:pt>
                <c:pt idx="1009">
                  <c:v>33.633000000000003</c:v>
                </c:pt>
                <c:pt idx="1010">
                  <c:v>33.667000000000002</c:v>
                </c:pt>
                <c:pt idx="1011">
                  <c:v>33.700000000000003</c:v>
                </c:pt>
                <c:pt idx="1012">
                  <c:v>33.733000000000011</c:v>
                </c:pt>
                <c:pt idx="1013">
                  <c:v>33.767000000000003</c:v>
                </c:pt>
                <c:pt idx="1014">
                  <c:v>33.800000000000011</c:v>
                </c:pt>
                <c:pt idx="1015">
                  <c:v>33.833000000000006</c:v>
                </c:pt>
                <c:pt idx="1016">
                  <c:v>33.867000000000004</c:v>
                </c:pt>
                <c:pt idx="1017">
                  <c:v>33.9</c:v>
                </c:pt>
                <c:pt idx="1018">
                  <c:v>33.933</c:v>
                </c:pt>
                <c:pt idx="1019">
                  <c:v>33.967000000000006</c:v>
                </c:pt>
                <c:pt idx="1020">
                  <c:v>34</c:v>
                </c:pt>
                <c:pt idx="1021">
                  <c:v>34.033000000000001</c:v>
                </c:pt>
                <c:pt idx="1022">
                  <c:v>34.067</c:v>
                </c:pt>
                <c:pt idx="1023">
                  <c:v>34.1</c:v>
                </c:pt>
                <c:pt idx="1024">
                  <c:v>34.133000000000003</c:v>
                </c:pt>
                <c:pt idx="1025">
                  <c:v>34.167000000000002</c:v>
                </c:pt>
                <c:pt idx="1026">
                  <c:v>34.200000000000003</c:v>
                </c:pt>
                <c:pt idx="1027">
                  <c:v>34.233000000000011</c:v>
                </c:pt>
                <c:pt idx="1028">
                  <c:v>34.267000000000003</c:v>
                </c:pt>
                <c:pt idx="1029">
                  <c:v>34.300000000000011</c:v>
                </c:pt>
                <c:pt idx="1030">
                  <c:v>34.333000000000006</c:v>
                </c:pt>
                <c:pt idx="1031">
                  <c:v>34.367000000000004</c:v>
                </c:pt>
                <c:pt idx="1032">
                  <c:v>34.4</c:v>
                </c:pt>
                <c:pt idx="1033">
                  <c:v>34.433</c:v>
                </c:pt>
                <c:pt idx="1034">
                  <c:v>34.467000000000006</c:v>
                </c:pt>
                <c:pt idx="1035">
                  <c:v>34.5</c:v>
                </c:pt>
                <c:pt idx="1036">
                  <c:v>34.533000000000001</c:v>
                </c:pt>
                <c:pt idx="1037">
                  <c:v>34.567</c:v>
                </c:pt>
                <c:pt idx="1038">
                  <c:v>34.6</c:v>
                </c:pt>
                <c:pt idx="1039">
                  <c:v>34.633000000000003</c:v>
                </c:pt>
                <c:pt idx="1040">
                  <c:v>34.667000000000002</c:v>
                </c:pt>
                <c:pt idx="1041">
                  <c:v>34.700000000000003</c:v>
                </c:pt>
                <c:pt idx="1042">
                  <c:v>34.733000000000011</c:v>
                </c:pt>
                <c:pt idx="1043">
                  <c:v>34.767000000000003</c:v>
                </c:pt>
                <c:pt idx="1044">
                  <c:v>34.800000000000011</c:v>
                </c:pt>
                <c:pt idx="1045">
                  <c:v>34.833000000000006</c:v>
                </c:pt>
                <c:pt idx="1046">
                  <c:v>34.867000000000004</c:v>
                </c:pt>
                <c:pt idx="1047">
                  <c:v>34.9</c:v>
                </c:pt>
                <c:pt idx="1048">
                  <c:v>34.933</c:v>
                </c:pt>
                <c:pt idx="1049">
                  <c:v>34.967000000000006</c:v>
                </c:pt>
                <c:pt idx="1050">
                  <c:v>35</c:v>
                </c:pt>
                <c:pt idx="1051">
                  <c:v>35.033000000000001</c:v>
                </c:pt>
                <c:pt idx="1052">
                  <c:v>35.067</c:v>
                </c:pt>
                <c:pt idx="1053">
                  <c:v>35.1</c:v>
                </c:pt>
                <c:pt idx="1054">
                  <c:v>35.133000000000003</c:v>
                </c:pt>
                <c:pt idx="1055">
                  <c:v>35.167000000000002</c:v>
                </c:pt>
                <c:pt idx="1056">
                  <c:v>35.200000000000003</c:v>
                </c:pt>
                <c:pt idx="1057">
                  <c:v>35.233000000000011</c:v>
                </c:pt>
                <c:pt idx="1058">
                  <c:v>35.267000000000003</c:v>
                </c:pt>
                <c:pt idx="1059">
                  <c:v>35.300000000000011</c:v>
                </c:pt>
                <c:pt idx="1060">
                  <c:v>35.333000000000006</c:v>
                </c:pt>
                <c:pt idx="1061">
                  <c:v>35.367000000000004</c:v>
                </c:pt>
                <c:pt idx="1062">
                  <c:v>35.4</c:v>
                </c:pt>
                <c:pt idx="1063">
                  <c:v>35.433</c:v>
                </c:pt>
                <c:pt idx="1064">
                  <c:v>35.467000000000006</c:v>
                </c:pt>
                <c:pt idx="1065">
                  <c:v>35.5</c:v>
                </c:pt>
                <c:pt idx="1066">
                  <c:v>35.533000000000001</c:v>
                </c:pt>
                <c:pt idx="1067">
                  <c:v>35.567</c:v>
                </c:pt>
                <c:pt idx="1068">
                  <c:v>35.6</c:v>
                </c:pt>
                <c:pt idx="1069">
                  <c:v>35.633000000000003</c:v>
                </c:pt>
                <c:pt idx="1070">
                  <c:v>35.667000000000002</c:v>
                </c:pt>
                <c:pt idx="1071">
                  <c:v>35.700000000000003</c:v>
                </c:pt>
                <c:pt idx="1072">
                  <c:v>35.733000000000011</c:v>
                </c:pt>
                <c:pt idx="1073">
                  <c:v>35.767000000000003</c:v>
                </c:pt>
                <c:pt idx="1074">
                  <c:v>35.800000000000011</c:v>
                </c:pt>
                <c:pt idx="1075">
                  <c:v>35.833000000000006</c:v>
                </c:pt>
                <c:pt idx="1076">
                  <c:v>35.867000000000004</c:v>
                </c:pt>
                <c:pt idx="1077">
                  <c:v>35.9</c:v>
                </c:pt>
                <c:pt idx="1078">
                  <c:v>35.933</c:v>
                </c:pt>
                <c:pt idx="1079">
                  <c:v>35.967000000000006</c:v>
                </c:pt>
                <c:pt idx="1080">
                  <c:v>36</c:v>
                </c:pt>
                <c:pt idx="1081">
                  <c:v>36.033000000000001</c:v>
                </c:pt>
                <c:pt idx="1082">
                  <c:v>36.067</c:v>
                </c:pt>
                <c:pt idx="1083">
                  <c:v>36.1</c:v>
                </c:pt>
                <c:pt idx="1084">
                  <c:v>36.133000000000003</c:v>
                </c:pt>
                <c:pt idx="1085">
                  <c:v>36.167000000000002</c:v>
                </c:pt>
                <c:pt idx="1086">
                  <c:v>36.200000000000003</c:v>
                </c:pt>
                <c:pt idx="1087">
                  <c:v>36.233000000000011</c:v>
                </c:pt>
                <c:pt idx="1088">
                  <c:v>36.267000000000003</c:v>
                </c:pt>
                <c:pt idx="1089">
                  <c:v>36.300000000000011</c:v>
                </c:pt>
                <c:pt idx="1090">
                  <c:v>36.333000000000006</c:v>
                </c:pt>
                <c:pt idx="1091">
                  <c:v>36.367000000000004</c:v>
                </c:pt>
                <c:pt idx="1092">
                  <c:v>36.4</c:v>
                </c:pt>
                <c:pt idx="1093">
                  <c:v>36.433</c:v>
                </c:pt>
                <c:pt idx="1094">
                  <c:v>36.467000000000006</c:v>
                </c:pt>
                <c:pt idx="1095">
                  <c:v>36.5</c:v>
                </c:pt>
                <c:pt idx="1096">
                  <c:v>36.533000000000001</c:v>
                </c:pt>
                <c:pt idx="1097">
                  <c:v>36.567</c:v>
                </c:pt>
                <c:pt idx="1098">
                  <c:v>36.6</c:v>
                </c:pt>
                <c:pt idx="1099">
                  <c:v>36.633000000000003</c:v>
                </c:pt>
                <c:pt idx="1100">
                  <c:v>36.667000000000002</c:v>
                </c:pt>
                <c:pt idx="1101">
                  <c:v>36.700000000000003</c:v>
                </c:pt>
                <c:pt idx="1102">
                  <c:v>36.733000000000011</c:v>
                </c:pt>
                <c:pt idx="1103">
                  <c:v>36.767000000000003</c:v>
                </c:pt>
                <c:pt idx="1104">
                  <c:v>36.800000000000011</c:v>
                </c:pt>
                <c:pt idx="1105">
                  <c:v>36.833000000000006</c:v>
                </c:pt>
                <c:pt idx="1106">
                  <c:v>36.867000000000004</c:v>
                </c:pt>
                <c:pt idx="1107">
                  <c:v>36.9</c:v>
                </c:pt>
                <c:pt idx="1108">
                  <c:v>36.933</c:v>
                </c:pt>
                <c:pt idx="1109">
                  <c:v>36.967000000000006</c:v>
                </c:pt>
                <c:pt idx="1110">
                  <c:v>37</c:v>
                </c:pt>
                <c:pt idx="1111">
                  <c:v>37.033000000000001</c:v>
                </c:pt>
                <c:pt idx="1112">
                  <c:v>37.067</c:v>
                </c:pt>
                <c:pt idx="1113">
                  <c:v>37.1</c:v>
                </c:pt>
                <c:pt idx="1114">
                  <c:v>37.133000000000003</c:v>
                </c:pt>
                <c:pt idx="1115">
                  <c:v>37.167000000000002</c:v>
                </c:pt>
                <c:pt idx="1116">
                  <c:v>37.200000000000003</c:v>
                </c:pt>
                <c:pt idx="1117">
                  <c:v>37.233000000000011</c:v>
                </c:pt>
                <c:pt idx="1118">
                  <c:v>37.267000000000003</c:v>
                </c:pt>
                <c:pt idx="1119">
                  <c:v>37.300000000000011</c:v>
                </c:pt>
                <c:pt idx="1120">
                  <c:v>37.333000000000006</c:v>
                </c:pt>
                <c:pt idx="1121">
                  <c:v>37.367000000000004</c:v>
                </c:pt>
                <c:pt idx="1122">
                  <c:v>37.4</c:v>
                </c:pt>
                <c:pt idx="1123">
                  <c:v>37.433</c:v>
                </c:pt>
                <c:pt idx="1124">
                  <c:v>37.467000000000006</c:v>
                </c:pt>
                <c:pt idx="1125">
                  <c:v>37.5</c:v>
                </c:pt>
                <c:pt idx="1126">
                  <c:v>37.533000000000001</c:v>
                </c:pt>
                <c:pt idx="1127">
                  <c:v>37.567</c:v>
                </c:pt>
                <c:pt idx="1128">
                  <c:v>37.6</c:v>
                </c:pt>
                <c:pt idx="1129">
                  <c:v>37.633000000000003</c:v>
                </c:pt>
                <c:pt idx="1130">
                  <c:v>37.667000000000002</c:v>
                </c:pt>
                <c:pt idx="1131">
                  <c:v>37.700000000000003</c:v>
                </c:pt>
                <c:pt idx="1132">
                  <c:v>37.733000000000011</c:v>
                </c:pt>
                <c:pt idx="1133">
                  <c:v>37.767000000000003</c:v>
                </c:pt>
                <c:pt idx="1134">
                  <c:v>37.800000000000011</c:v>
                </c:pt>
                <c:pt idx="1135">
                  <c:v>37.833000000000006</c:v>
                </c:pt>
                <c:pt idx="1136">
                  <c:v>37.867000000000004</c:v>
                </c:pt>
                <c:pt idx="1137">
                  <c:v>37.9</c:v>
                </c:pt>
                <c:pt idx="1138">
                  <c:v>37.933</c:v>
                </c:pt>
                <c:pt idx="1139">
                  <c:v>37.967000000000006</c:v>
                </c:pt>
                <c:pt idx="1140">
                  <c:v>38</c:v>
                </c:pt>
                <c:pt idx="1141">
                  <c:v>38.033000000000001</c:v>
                </c:pt>
                <c:pt idx="1142">
                  <c:v>38.067</c:v>
                </c:pt>
                <c:pt idx="1143">
                  <c:v>38.1</c:v>
                </c:pt>
                <c:pt idx="1144">
                  <c:v>38.133000000000003</c:v>
                </c:pt>
                <c:pt idx="1145">
                  <c:v>38.167000000000002</c:v>
                </c:pt>
                <c:pt idx="1146">
                  <c:v>38.200000000000003</c:v>
                </c:pt>
                <c:pt idx="1147">
                  <c:v>38.233000000000011</c:v>
                </c:pt>
                <c:pt idx="1148">
                  <c:v>38.267000000000003</c:v>
                </c:pt>
                <c:pt idx="1149">
                  <c:v>38.300000000000011</c:v>
                </c:pt>
                <c:pt idx="1150">
                  <c:v>38.333000000000006</c:v>
                </c:pt>
                <c:pt idx="1151">
                  <c:v>38.367000000000004</c:v>
                </c:pt>
                <c:pt idx="1152">
                  <c:v>38.4</c:v>
                </c:pt>
                <c:pt idx="1153">
                  <c:v>38.433</c:v>
                </c:pt>
                <c:pt idx="1154">
                  <c:v>38.467000000000006</c:v>
                </c:pt>
                <c:pt idx="1155">
                  <c:v>38.5</c:v>
                </c:pt>
                <c:pt idx="1156">
                  <c:v>38.533000000000001</c:v>
                </c:pt>
                <c:pt idx="1157">
                  <c:v>38.567</c:v>
                </c:pt>
                <c:pt idx="1158">
                  <c:v>38.6</c:v>
                </c:pt>
                <c:pt idx="1159">
                  <c:v>38.633000000000003</c:v>
                </c:pt>
                <c:pt idx="1160">
                  <c:v>38.667000000000002</c:v>
                </c:pt>
                <c:pt idx="1161">
                  <c:v>38.700000000000003</c:v>
                </c:pt>
                <c:pt idx="1162">
                  <c:v>38.733000000000011</c:v>
                </c:pt>
                <c:pt idx="1163">
                  <c:v>38.767000000000003</c:v>
                </c:pt>
                <c:pt idx="1164">
                  <c:v>38.800000000000011</c:v>
                </c:pt>
                <c:pt idx="1165">
                  <c:v>38.833000000000006</c:v>
                </c:pt>
                <c:pt idx="1166">
                  <c:v>38.867000000000004</c:v>
                </c:pt>
                <c:pt idx="1167">
                  <c:v>38.9</c:v>
                </c:pt>
                <c:pt idx="1168">
                  <c:v>38.933</c:v>
                </c:pt>
                <c:pt idx="1169">
                  <c:v>38.967000000000006</c:v>
                </c:pt>
                <c:pt idx="1170">
                  <c:v>39</c:v>
                </c:pt>
                <c:pt idx="1171">
                  <c:v>39.033000000000001</c:v>
                </c:pt>
                <c:pt idx="1172">
                  <c:v>39.067</c:v>
                </c:pt>
                <c:pt idx="1173">
                  <c:v>39.1</c:v>
                </c:pt>
                <c:pt idx="1174">
                  <c:v>39.133000000000003</c:v>
                </c:pt>
                <c:pt idx="1175">
                  <c:v>39.167000000000002</c:v>
                </c:pt>
                <c:pt idx="1176">
                  <c:v>39.200000000000003</c:v>
                </c:pt>
                <c:pt idx="1177">
                  <c:v>39.233000000000011</c:v>
                </c:pt>
                <c:pt idx="1178">
                  <c:v>39.267000000000003</c:v>
                </c:pt>
                <c:pt idx="1179">
                  <c:v>39.300000000000011</c:v>
                </c:pt>
                <c:pt idx="1180">
                  <c:v>39.333000000000006</c:v>
                </c:pt>
                <c:pt idx="1181">
                  <c:v>39.367000000000004</c:v>
                </c:pt>
                <c:pt idx="1182">
                  <c:v>39.4</c:v>
                </c:pt>
                <c:pt idx="1183">
                  <c:v>39.433</c:v>
                </c:pt>
                <c:pt idx="1184">
                  <c:v>39.467000000000006</c:v>
                </c:pt>
                <c:pt idx="1185">
                  <c:v>39.5</c:v>
                </c:pt>
                <c:pt idx="1186">
                  <c:v>39.533000000000001</c:v>
                </c:pt>
                <c:pt idx="1187">
                  <c:v>39.567</c:v>
                </c:pt>
                <c:pt idx="1188">
                  <c:v>39.6</c:v>
                </c:pt>
                <c:pt idx="1189">
                  <c:v>39.633000000000003</c:v>
                </c:pt>
                <c:pt idx="1190">
                  <c:v>39.667000000000002</c:v>
                </c:pt>
                <c:pt idx="1191">
                  <c:v>39.700000000000003</c:v>
                </c:pt>
                <c:pt idx="1192">
                  <c:v>39.733000000000011</c:v>
                </c:pt>
                <c:pt idx="1193">
                  <c:v>39.767000000000003</c:v>
                </c:pt>
                <c:pt idx="1194">
                  <c:v>39.800000000000011</c:v>
                </c:pt>
                <c:pt idx="1195">
                  <c:v>39.833000000000006</c:v>
                </c:pt>
                <c:pt idx="1196">
                  <c:v>39.867000000000004</c:v>
                </c:pt>
                <c:pt idx="1197">
                  <c:v>39.9</c:v>
                </c:pt>
                <c:pt idx="1198">
                  <c:v>39.933</c:v>
                </c:pt>
                <c:pt idx="1199">
                  <c:v>39.967000000000006</c:v>
                </c:pt>
                <c:pt idx="1200">
                  <c:v>40</c:v>
                </c:pt>
                <c:pt idx="1201">
                  <c:v>40.033000000000001</c:v>
                </c:pt>
                <c:pt idx="1202">
                  <c:v>40.067</c:v>
                </c:pt>
                <c:pt idx="1203">
                  <c:v>40.1</c:v>
                </c:pt>
                <c:pt idx="1204">
                  <c:v>40.133000000000003</c:v>
                </c:pt>
                <c:pt idx="1205">
                  <c:v>40.167000000000002</c:v>
                </c:pt>
                <c:pt idx="1206">
                  <c:v>40.200000000000003</c:v>
                </c:pt>
                <c:pt idx="1207">
                  <c:v>40.233000000000011</c:v>
                </c:pt>
                <c:pt idx="1208">
                  <c:v>40.267000000000003</c:v>
                </c:pt>
                <c:pt idx="1209">
                  <c:v>40.300000000000011</c:v>
                </c:pt>
                <c:pt idx="1210">
                  <c:v>40.333000000000006</c:v>
                </c:pt>
                <c:pt idx="1211">
                  <c:v>40.367000000000004</c:v>
                </c:pt>
                <c:pt idx="1212">
                  <c:v>40.4</c:v>
                </c:pt>
                <c:pt idx="1213">
                  <c:v>40.433</c:v>
                </c:pt>
                <c:pt idx="1214">
                  <c:v>40.467000000000006</c:v>
                </c:pt>
                <c:pt idx="1215">
                  <c:v>40.5</c:v>
                </c:pt>
                <c:pt idx="1216">
                  <c:v>40.533000000000001</c:v>
                </c:pt>
                <c:pt idx="1217">
                  <c:v>40.567</c:v>
                </c:pt>
                <c:pt idx="1218">
                  <c:v>40.6</c:v>
                </c:pt>
                <c:pt idx="1219">
                  <c:v>40.633000000000003</c:v>
                </c:pt>
                <c:pt idx="1220">
                  <c:v>40.667000000000002</c:v>
                </c:pt>
                <c:pt idx="1221">
                  <c:v>40.700000000000003</c:v>
                </c:pt>
                <c:pt idx="1222">
                  <c:v>40.733000000000011</c:v>
                </c:pt>
                <c:pt idx="1223">
                  <c:v>40.767000000000003</c:v>
                </c:pt>
                <c:pt idx="1224">
                  <c:v>40.800000000000011</c:v>
                </c:pt>
                <c:pt idx="1225">
                  <c:v>40.833000000000006</c:v>
                </c:pt>
                <c:pt idx="1226">
                  <c:v>40.867000000000004</c:v>
                </c:pt>
                <c:pt idx="1227">
                  <c:v>40.9</c:v>
                </c:pt>
                <c:pt idx="1228">
                  <c:v>40.933</c:v>
                </c:pt>
                <c:pt idx="1229">
                  <c:v>40.967000000000006</c:v>
                </c:pt>
                <c:pt idx="1230">
                  <c:v>41</c:v>
                </c:pt>
                <c:pt idx="1231">
                  <c:v>41.033000000000001</c:v>
                </c:pt>
                <c:pt idx="1232">
                  <c:v>41.067</c:v>
                </c:pt>
                <c:pt idx="1233">
                  <c:v>41.1</c:v>
                </c:pt>
                <c:pt idx="1234">
                  <c:v>41.133000000000003</c:v>
                </c:pt>
                <c:pt idx="1235">
                  <c:v>41.167000000000002</c:v>
                </c:pt>
                <c:pt idx="1236">
                  <c:v>41.2</c:v>
                </c:pt>
                <c:pt idx="1237">
                  <c:v>41.233000000000011</c:v>
                </c:pt>
                <c:pt idx="1238">
                  <c:v>41.267000000000003</c:v>
                </c:pt>
                <c:pt idx="1239">
                  <c:v>41.3</c:v>
                </c:pt>
                <c:pt idx="1240">
                  <c:v>41.333000000000006</c:v>
                </c:pt>
                <c:pt idx="1241">
                  <c:v>41.367000000000004</c:v>
                </c:pt>
                <c:pt idx="1242">
                  <c:v>41.4</c:v>
                </c:pt>
                <c:pt idx="1243">
                  <c:v>41.433</c:v>
                </c:pt>
                <c:pt idx="1244">
                  <c:v>41.467000000000006</c:v>
                </c:pt>
                <c:pt idx="1245">
                  <c:v>41.5</c:v>
                </c:pt>
                <c:pt idx="1246">
                  <c:v>41.533000000000001</c:v>
                </c:pt>
                <c:pt idx="1247">
                  <c:v>41.567</c:v>
                </c:pt>
                <c:pt idx="1248">
                  <c:v>41.6</c:v>
                </c:pt>
                <c:pt idx="1249">
                  <c:v>41.633000000000003</c:v>
                </c:pt>
                <c:pt idx="1250">
                  <c:v>41.667000000000002</c:v>
                </c:pt>
                <c:pt idx="1251">
                  <c:v>41.7</c:v>
                </c:pt>
                <c:pt idx="1252">
                  <c:v>41.733000000000011</c:v>
                </c:pt>
                <c:pt idx="1253">
                  <c:v>41.767000000000003</c:v>
                </c:pt>
                <c:pt idx="1254">
                  <c:v>41.8</c:v>
                </c:pt>
                <c:pt idx="1255">
                  <c:v>41.833000000000006</c:v>
                </c:pt>
                <c:pt idx="1256">
                  <c:v>41.867000000000004</c:v>
                </c:pt>
                <c:pt idx="1257">
                  <c:v>41.9</c:v>
                </c:pt>
                <c:pt idx="1258">
                  <c:v>41.933</c:v>
                </c:pt>
                <c:pt idx="1259">
                  <c:v>41.967000000000006</c:v>
                </c:pt>
                <c:pt idx="1260">
                  <c:v>42</c:v>
                </c:pt>
                <c:pt idx="1261">
                  <c:v>42.033000000000001</c:v>
                </c:pt>
                <c:pt idx="1262">
                  <c:v>42.067</c:v>
                </c:pt>
                <c:pt idx="1263">
                  <c:v>42.1</c:v>
                </c:pt>
                <c:pt idx="1264">
                  <c:v>42.133000000000003</c:v>
                </c:pt>
                <c:pt idx="1265">
                  <c:v>42.167000000000002</c:v>
                </c:pt>
                <c:pt idx="1266">
                  <c:v>42.2</c:v>
                </c:pt>
                <c:pt idx="1267">
                  <c:v>42.233000000000011</c:v>
                </c:pt>
                <c:pt idx="1268">
                  <c:v>42.267000000000003</c:v>
                </c:pt>
                <c:pt idx="1269">
                  <c:v>42.3</c:v>
                </c:pt>
                <c:pt idx="1270">
                  <c:v>42.333000000000006</c:v>
                </c:pt>
                <c:pt idx="1271">
                  <c:v>42.367000000000004</c:v>
                </c:pt>
                <c:pt idx="1272">
                  <c:v>42.4</c:v>
                </c:pt>
                <c:pt idx="1273">
                  <c:v>42.433</c:v>
                </c:pt>
                <c:pt idx="1274">
                  <c:v>42.467000000000006</c:v>
                </c:pt>
                <c:pt idx="1275">
                  <c:v>42.5</c:v>
                </c:pt>
                <c:pt idx="1276">
                  <c:v>42.533000000000001</c:v>
                </c:pt>
                <c:pt idx="1277">
                  <c:v>42.567</c:v>
                </c:pt>
                <c:pt idx="1278">
                  <c:v>42.6</c:v>
                </c:pt>
                <c:pt idx="1279">
                  <c:v>42.633000000000003</c:v>
                </c:pt>
                <c:pt idx="1280">
                  <c:v>42.667000000000002</c:v>
                </c:pt>
                <c:pt idx="1281">
                  <c:v>42.7</c:v>
                </c:pt>
                <c:pt idx="1282">
                  <c:v>42.733000000000011</c:v>
                </c:pt>
                <c:pt idx="1283">
                  <c:v>42.767000000000003</c:v>
                </c:pt>
                <c:pt idx="1284">
                  <c:v>42.8</c:v>
                </c:pt>
                <c:pt idx="1285">
                  <c:v>42.833000000000006</c:v>
                </c:pt>
                <c:pt idx="1286">
                  <c:v>42.867000000000004</c:v>
                </c:pt>
                <c:pt idx="1287">
                  <c:v>42.9</c:v>
                </c:pt>
                <c:pt idx="1288">
                  <c:v>42.933</c:v>
                </c:pt>
                <c:pt idx="1289">
                  <c:v>42.967000000000006</c:v>
                </c:pt>
                <c:pt idx="1290">
                  <c:v>43</c:v>
                </c:pt>
                <c:pt idx="1291">
                  <c:v>43.033000000000001</c:v>
                </c:pt>
                <c:pt idx="1292">
                  <c:v>43.067</c:v>
                </c:pt>
                <c:pt idx="1293">
                  <c:v>43.1</c:v>
                </c:pt>
                <c:pt idx="1294">
                  <c:v>43.133000000000003</c:v>
                </c:pt>
                <c:pt idx="1295">
                  <c:v>43.167000000000002</c:v>
                </c:pt>
                <c:pt idx="1296">
                  <c:v>43.2</c:v>
                </c:pt>
                <c:pt idx="1297">
                  <c:v>43.233000000000011</c:v>
                </c:pt>
                <c:pt idx="1298">
                  <c:v>43.267000000000003</c:v>
                </c:pt>
                <c:pt idx="1299">
                  <c:v>43.3</c:v>
                </c:pt>
                <c:pt idx="1300">
                  <c:v>43.333000000000006</c:v>
                </c:pt>
                <c:pt idx="1301">
                  <c:v>43.367000000000004</c:v>
                </c:pt>
                <c:pt idx="1302">
                  <c:v>43.4</c:v>
                </c:pt>
                <c:pt idx="1303">
                  <c:v>43.433</c:v>
                </c:pt>
                <c:pt idx="1304">
                  <c:v>43.467000000000006</c:v>
                </c:pt>
                <c:pt idx="1305">
                  <c:v>43.5</c:v>
                </c:pt>
                <c:pt idx="1306">
                  <c:v>43.533000000000001</c:v>
                </c:pt>
                <c:pt idx="1307">
                  <c:v>43.567</c:v>
                </c:pt>
                <c:pt idx="1308">
                  <c:v>43.6</c:v>
                </c:pt>
                <c:pt idx="1309">
                  <c:v>43.633000000000003</c:v>
                </c:pt>
                <c:pt idx="1310">
                  <c:v>43.667000000000002</c:v>
                </c:pt>
                <c:pt idx="1311">
                  <c:v>43.7</c:v>
                </c:pt>
                <c:pt idx="1312">
                  <c:v>43.733000000000011</c:v>
                </c:pt>
                <c:pt idx="1313">
                  <c:v>43.767000000000003</c:v>
                </c:pt>
                <c:pt idx="1314">
                  <c:v>43.8</c:v>
                </c:pt>
                <c:pt idx="1315">
                  <c:v>43.833000000000006</c:v>
                </c:pt>
                <c:pt idx="1316">
                  <c:v>43.867000000000004</c:v>
                </c:pt>
                <c:pt idx="1317">
                  <c:v>43.9</c:v>
                </c:pt>
                <c:pt idx="1318">
                  <c:v>43.933</c:v>
                </c:pt>
                <c:pt idx="1319">
                  <c:v>43.967000000000006</c:v>
                </c:pt>
                <c:pt idx="1320">
                  <c:v>44</c:v>
                </c:pt>
                <c:pt idx="1321">
                  <c:v>44.033000000000001</c:v>
                </c:pt>
                <c:pt idx="1322">
                  <c:v>44.067</c:v>
                </c:pt>
                <c:pt idx="1323">
                  <c:v>44.1</c:v>
                </c:pt>
                <c:pt idx="1324">
                  <c:v>44.133000000000003</c:v>
                </c:pt>
                <c:pt idx="1325">
                  <c:v>44.167000000000002</c:v>
                </c:pt>
                <c:pt idx="1326">
                  <c:v>44.2</c:v>
                </c:pt>
                <c:pt idx="1327">
                  <c:v>44.233000000000011</c:v>
                </c:pt>
                <c:pt idx="1328">
                  <c:v>44.267000000000003</c:v>
                </c:pt>
                <c:pt idx="1329">
                  <c:v>44.3</c:v>
                </c:pt>
                <c:pt idx="1330">
                  <c:v>44.333000000000006</c:v>
                </c:pt>
                <c:pt idx="1331">
                  <c:v>44.367000000000004</c:v>
                </c:pt>
                <c:pt idx="1332">
                  <c:v>44.4</c:v>
                </c:pt>
                <c:pt idx="1333">
                  <c:v>44.433</c:v>
                </c:pt>
                <c:pt idx="1334">
                  <c:v>44.467000000000006</c:v>
                </c:pt>
                <c:pt idx="1335">
                  <c:v>44.5</c:v>
                </c:pt>
                <c:pt idx="1336">
                  <c:v>44.533000000000001</c:v>
                </c:pt>
                <c:pt idx="1337">
                  <c:v>44.567</c:v>
                </c:pt>
                <c:pt idx="1338">
                  <c:v>44.6</c:v>
                </c:pt>
                <c:pt idx="1339">
                  <c:v>44.633000000000003</c:v>
                </c:pt>
                <c:pt idx="1340">
                  <c:v>44.667000000000002</c:v>
                </c:pt>
                <c:pt idx="1341">
                  <c:v>44.7</c:v>
                </c:pt>
                <c:pt idx="1342">
                  <c:v>44.733000000000011</c:v>
                </c:pt>
                <c:pt idx="1343">
                  <c:v>44.767000000000003</c:v>
                </c:pt>
                <c:pt idx="1344">
                  <c:v>44.8</c:v>
                </c:pt>
                <c:pt idx="1345">
                  <c:v>44.833000000000006</c:v>
                </c:pt>
                <c:pt idx="1346">
                  <c:v>44.867000000000004</c:v>
                </c:pt>
                <c:pt idx="1347">
                  <c:v>44.9</c:v>
                </c:pt>
                <c:pt idx="1348">
                  <c:v>44.933</c:v>
                </c:pt>
                <c:pt idx="1349">
                  <c:v>44.967000000000006</c:v>
                </c:pt>
                <c:pt idx="1350">
                  <c:v>45</c:v>
                </c:pt>
                <c:pt idx="1351">
                  <c:v>45.033000000000001</c:v>
                </c:pt>
                <c:pt idx="1352">
                  <c:v>45.067</c:v>
                </c:pt>
                <c:pt idx="1353">
                  <c:v>45.1</c:v>
                </c:pt>
                <c:pt idx="1354">
                  <c:v>45.133000000000003</c:v>
                </c:pt>
                <c:pt idx="1355">
                  <c:v>45.167000000000002</c:v>
                </c:pt>
                <c:pt idx="1356">
                  <c:v>45.2</c:v>
                </c:pt>
                <c:pt idx="1357">
                  <c:v>45.233000000000011</c:v>
                </c:pt>
                <c:pt idx="1358">
                  <c:v>45.267000000000003</c:v>
                </c:pt>
                <c:pt idx="1359">
                  <c:v>45.3</c:v>
                </c:pt>
                <c:pt idx="1360">
                  <c:v>45.333000000000006</c:v>
                </c:pt>
                <c:pt idx="1361">
                  <c:v>45.367000000000004</c:v>
                </c:pt>
                <c:pt idx="1362">
                  <c:v>45.4</c:v>
                </c:pt>
                <c:pt idx="1363">
                  <c:v>45.433</c:v>
                </c:pt>
                <c:pt idx="1364">
                  <c:v>45.467000000000006</c:v>
                </c:pt>
                <c:pt idx="1365">
                  <c:v>45.5</c:v>
                </c:pt>
                <c:pt idx="1366">
                  <c:v>45.533000000000001</c:v>
                </c:pt>
                <c:pt idx="1367">
                  <c:v>45.567</c:v>
                </c:pt>
                <c:pt idx="1368">
                  <c:v>45.6</c:v>
                </c:pt>
                <c:pt idx="1369">
                  <c:v>45.633000000000003</c:v>
                </c:pt>
                <c:pt idx="1370">
                  <c:v>45.667000000000002</c:v>
                </c:pt>
                <c:pt idx="1371">
                  <c:v>45.7</c:v>
                </c:pt>
                <c:pt idx="1372">
                  <c:v>45.733000000000011</c:v>
                </c:pt>
                <c:pt idx="1373">
                  <c:v>45.767000000000003</c:v>
                </c:pt>
                <c:pt idx="1374">
                  <c:v>45.8</c:v>
                </c:pt>
                <c:pt idx="1375">
                  <c:v>45.833000000000006</c:v>
                </c:pt>
                <c:pt idx="1376">
                  <c:v>45.867000000000004</c:v>
                </c:pt>
                <c:pt idx="1377">
                  <c:v>45.9</c:v>
                </c:pt>
                <c:pt idx="1378">
                  <c:v>45.933</c:v>
                </c:pt>
                <c:pt idx="1379">
                  <c:v>45.967000000000006</c:v>
                </c:pt>
                <c:pt idx="1380">
                  <c:v>46</c:v>
                </c:pt>
                <c:pt idx="1381">
                  <c:v>46.033000000000001</c:v>
                </c:pt>
                <c:pt idx="1382">
                  <c:v>46.067</c:v>
                </c:pt>
                <c:pt idx="1383">
                  <c:v>46.1</c:v>
                </c:pt>
                <c:pt idx="1384">
                  <c:v>46.133000000000003</c:v>
                </c:pt>
                <c:pt idx="1385">
                  <c:v>46.167000000000002</c:v>
                </c:pt>
                <c:pt idx="1386">
                  <c:v>46.2</c:v>
                </c:pt>
                <c:pt idx="1387">
                  <c:v>46.233000000000011</c:v>
                </c:pt>
                <c:pt idx="1388">
                  <c:v>46.267000000000003</c:v>
                </c:pt>
                <c:pt idx="1389">
                  <c:v>46.3</c:v>
                </c:pt>
                <c:pt idx="1390">
                  <c:v>46.333000000000006</c:v>
                </c:pt>
                <c:pt idx="1391">
                  <c:v>46.367000000000004</c:v>
                </c:pt>
                <c:pt idx="1392">
                  <c:v>46.4</c:v>
                </c:pt>
                <c:pt idx="1393">
                  <c:v>46.433</c:v>
                </c:pt>
                <c:pt idx="1394">
                  <c:v>46.467000000000006</c:v>
                </c:pt>
                <c:pt idx="1395">
                  <c:v>46.5</c:v>
                </c:pt>
                <c:pt idx="1396">
                  <c:v>46.533000000000001</c:v>
                </c:pt>
                <c:pt idx="1397">
                  <c:v>#N/A</c:v>
                </c:pt>
              </c:numCache>
            </c:numRef>
          </c:xVal>
          <c:yVal>
            <c:numRef>
              <c:f>'Process data log'!$F$8:$F$2000</c:f>
              <c:numCache>
                <c:formatCode>General</c:formatCode>
                <c:ptCount val="1993"/>
                <c:pt idx="0">
                  <c:v>26.4</c:v>
                </c:pt>
                <c:pt idx="1">
                  <c:v>25.4</c:v>
                </c:pt>
                <c:pt idx="2">
                  <c:v>22.6</c:v>
                </c:pt>
                <c:pt idx="3">
                  <c:v>22.1</c:v>
                </c:pt>
                <c:pt idx="4">
                  <c:v>21.2</c:v>
                </c:pt>
                <c:pt idx="5">
                  <c:v>20.7</c:v>
                </c:pt>
                <c:pt idx="6">
                  <c:v>20.3</c:v>
                </c:pt>
                <c:pt idx="7">
                  <c:v>20.100000000000001</c:v>
                </c:pt>
                <c:pt idx="8">
                  <c:v>19.899999999999999</c:v>
                </c:pt>
                <c:pt idx="9">
                  <c:v>19.899999999999999</c:v>
                </c:pt>
                <c:pt idx="10">
                  <c:v>19.7</c:v>
                </c:pt>
                <c:pt idx="11">
                  <c:v>19.600000000000001</c:v>
                </c:pt>
                <c:pt idx="12">
                  <c:v>19.3</c:v>
                </c:pt>
                <c:pt idx="13">
                  <c:v>18.600000000000001</c:v>
                </c:pt>
                <c:pt idx="14">
                  <c:v>18.100000000000001</c:v>
                </c:pt>
                <c:pt idx="15">
                  <c:v>17.2</c:v>
                </c:pt>
                <c:pt idx="16">
                  <c:v>16.399999999999999</c:v>
                </c:pt>
                <c:pt idx="17">
                  <c:v>15.6</c:v>
                </c:pt>
                <c:pt idx="18">
                  <c:v>14.7</c:v>
                </c:pt>
                <c:pt idx="19">
                  <c:v>13.9</c:v>
                </c:pt>
                <c:pt idx="20">
                  <c:v>13.1</c:v>
                </c:pt>
                <c:pt idx="21">
                  <c:v>12.1</c:v>
                </c:pt>
                <c:pt idx="22">
                  <c:v>11.1</c:v>
                </c:pt>
                <c:pt idx="23">
                  <c:v>10.3</c:v>
                </c:pt>
                <c:pt idx="24">
                  <c:v>9.4</c:v>
                </c:pt>
                <c:pt idx="25">
                  <c:v>8.7000000000000011</c:v>
                </c:pt>
                <c:pt idx="26">
                  <c:v>7.7</c:v>
                </c:pt>
                <c:pt idx="27">
                  <c:v>6.8</c:v>
                </c:pt>
                <c:pt idx="28">
                  <c:v>6</c:v>
                </c:pt>
                <c:pt idx="29">
                  <c:v>4.9000000000000004</c:v>
                </c:pt>
                <c:pt idx="30">
                  <c:v>4.0999999999999996</c:v>
                </c:pt>
                <c:pt idx="31">
                  <c:v>3.3</c:v>
                </c:pt>
                <c:pt idx="32">
                  <c:v>2.2999999999999998</c:v>
                </c:pt>
                <c:pt idx="33">
                  <c:v>1.3</c:v>
                </c:pt>
                <c:pt idx="34">
                  <c:v>0.5</c:v>
                </c:pt>
                <c:pt idx="35">
                  <c:v>-0.2</c:v>
                </c:pt>
                <c:pt idx="36">
                  <c:v>-1.3</c:v>
                </c:pt>
                <c:pt idx="37">
                  <c:v>-2.2000000000000002</c:v>
                </c:pt>
                <c:pt idx="38">
                  <c:v>-3.2</c:v>
                </c:pt>
                <c:pt idx="39">
                  <c:v>-3.9</c:v>
                </c:pt>
                <c:pt idx="40">
                  <c:v>-4.9000000000000004</c:v>
                </c:pt>
                <c:pt idx="41">
                  <c:v>-5.7</c:v>
                </c:pt>
                <c:pt idx="42">
                  <c:v>-6.5</c:v>
                </c:pt>
                <c:pt idx="43">
                  <c:v>-7.3</c:v>
                </c:pt>
                <c:pt idx="44">
                  <c:v>-8.2000000000000011</c:v>
                </c:pt>
                <c:pt idx="45">
                  <c:v>-9.3000000000000007</c:v>
                </c:pt>
                <c:pt idx="46">
                  <c:v>-10.1</c:v>
                </c:pt>
                <c:pt idx="47">
                  <c:v>-11.1</c:v>
                </c:pt>
                <c:pt idx="48">
                  <c:v>-11.7</c:v>
                </c:pt>
                <c:pt idx="49">
                  <c:v>-12.3</c:v>
                </c:pt>
                <c:pt idx="50">
                  <c:v>-12.8</c:v>
                </c:pt>
                <c:pt idx="51">
                  <c:v>-13.5</c:v>
                </c:pt>
                <c:pt idx="52">
                  <c:v>-14.2</c:v>
                </c:pt>
                <c:pt idx="53">
                  <c:v>-2.9</c:v>
                </c:pt>
                <c:pt idx="54">
                  <c:v>-3.4</c:v>
                </c:pt>
                <c:pt idx="55">
                  <c:v>-4.4000000000000004</c:v>
                </c:pt>
                <c:pt idx="56">
                  <c:v>-5.9</c:v>
                </c:pt>
                <c:pt idx="57">
                  <c:v>-7.2</c:v>
                </c:pt>
                <c:pt idx="58">
                  <c:v>-8.5</c:v>
                </c:pt>
                <c:pt idx="59">
                  <c:v>-10.200000000000001</c:v>
                </c:pt>
                <c:pt idx="60">
                  <c:v>-13.7</c:v>
                </c:pt>
                <c:pt idx="61">
                  <c:v>-18.399999999999999</c:v>
                </c:pt>
                <c:pt idx="62">
                  <c:v>-21.8</c:v>
                </c:pt>
                <c:pt idx="63">
                  <c:v>-24.3</c:v>
                </c:pt>
                <c:pt idx="64">
                  <c:v>-26.3</c:v>
                </c:pt>
                <c:pt idx="65">
                  <c:v>-28</c:v>
                </c:pt>
                <c:pt idx="66">
                  <c:v>-29.4</c:v>
                </c:pt>
                <c:pt idx="67">
                  <c:v>-30.7</c:v>
                </c:pt>
                <c:pt idx="68">
                  <c:v>-31.8</c:v>
                </c:pt>
                <c:pt idx="69">
                  <c:v>-32.800000000000011</c:v>
                </c:pt>
                <c:pt idx="70">
                  <c:v>-33.800000000000011</c:v>
                </c:pt>
                <c:pt idx="71">
                  <c:v>-34.800000000000011</c:v>
                </c:pt>
                <c:pt idx="72">
                  <c:v>-35.700000000000003</c:v>
                </c:pt>
                <c:pt idx="73">
                  <c:v>-36.4</c:v>
                </c:pt>
                <c:pt idx="74">
                  <c:v>-37</c:v>
                </c:pt>
                <c:pt idx="75">
                  <c:v>-37.800000000000011</c:v>
                </c:pt>
                <c:pt idx="76">
                  <c:v>-38.4</c:v>
                </c:pt>
                <c:pt idx="77">
                  <c:v>-38.9</c:v>
                </c:pt>
                <c:pt idx="78">
                  <c:v>-39.5</c:v>
                </c:pt>
                <c:pt idx="79">
                  <c:v>-40</c:v>
                </c:pt>
                <c:pt idx="80">
                  <c:v>-40.4</c:v>
                </c:pt>
                <c:pt idx="81">
                  <c:v>-40.800000000000011</c:v>
                </c:pt>
                <c:pt idx="82">
                  <c:v>-41.3</c:v>
                </c:pt>
                <c:pt idx="83">
                  <c:v>-41.7</c:v>
                </c:pt>
                <c:pt idx="84">
                  <c:v>-42.1</c:v>
                </c:pt>
                <c:pt idx="85">
                  <c:v>-42.4</c:v>
                </c:pt>
                <c:pt idx="86">
                  <c:v>-42.8</c:v>
                </c:pt>
                <c:pt idx="87">
                  <c:v>-43.1</c:v>
                </c:pt>
                <c:pt idx="88">
                  <c:v>-43.3</c:v>
                </c:pt>
                <c:pt idx="89">
                  <c:v>-43.6</c:v>
                </c:pt>
                <c:pt idx="90">
                  <c:v>-43.8</c:v>
                </c:pt>
                <c:pt idx="91">
                  <c:v>-44.2</c:v>
                </c:pt>
                <c:pt idx="92">
                  <c:v>-44.4</c:v>
                </c:pt>
                <c:pt idx="93">
                  <c:v>-44.5</c:v>
                </c:pt>
                <c:pt idx="94">
                  <c:v>-44.7</c:v>
                </c:pt>
                <c:pt idx="95">
                  <c:v>-45</c:v>
                </c:pt>
                <c:pt idx="96">
                  <c:v>-45.2</c:v>
                </c:pt>
                <c:pt idx="97">
                  <c:v>-45.2</c:v>
                </c:pt>
                <c:pt idx="98">
                  <c:v>-45.4</c:v>
                </c:pt>
                <c:pt idx="99">
                  <c:v>-45.6</c:v>
                </c:pt>
                <c:pt idx="100">
                  <c:v>-45.8</c:v>
                </c:pt>
                <c:pt idx="101">
                  <c:v>-45.9</c:v>
                </c:pt>
                <c:pt idx="102">
                  <c:v>-46.1</c:v>
                </c:pt>
                <c:pt idx="103">
                  <c:v>-46.2</c:v>
                </c:pt>
                <c:pt idx="104">
                  <c:v>-46.3</c:v>
                </c:pt>
                <c:pt idx="105">
                  <c:v>-46.3</c:v>
                </c:pt>
                <c:pt idx="106">
                  <c:v>-46.5</c:v>
                </c:pt>
                <c:pt idx="107">
                  <c:v>-46.6</c:v>
                </c:pt>
                <c:pt idx="108">
                  <c:v>-46.7</c:v>
                </c:pt>
                <c:pt idx="109">
                  <c:v>-46.9</c:v>
                </c:pt>
                <c:pt idx="110">
                  <c:v>-46.9</c:v>
                </c:pt>
                <c:pt idx="111">
                  <c:v>-46.9</c:v>
                </c:pt>
                <c:pt idx="112">
                  <c:v>-47.1</c:v>
                </c:pt>
                <c:pt idx="113">
                  <c:v>-47.1</c:v>
                </c:pt>
                <c:pt idx="114">
                  <c:v>-47.2</c:v>
                </c:pt>
                <c:pt idx="115">
                  <c:v>-47.4</c:v>
                </c:pt>
                <c:pt idx="116">
                  <c:v>-47.4</c:v>
                </c:pt>
                <c:pt idx="117">
                  <c:v>-47.6</c:v>
                </c:pt>
                <c:pt idx="118">
                  <c:v>-47.6</c:v>
                </c:pt>
                <c:pt idx="119">
                  <c:v>-47.6</c:v>
                </c:pt>
                <c:pt idx="120">
                  <c:v>-47.7</c:v>
                </c:pt>
                <c:pt idx="121">
                  <c:v>-47.7</c:v>
                </c:pt>
                <c:pt idx="122">
                  <c:v>-47.7</c:v>
                </c:pt>
                <c:pt idx="123">
                  <c:v>-47.9</c:v>
                </c:pt>
                <c:pt idx="124">
                  <c:v>-47.9</c:v>
                </c:pt>
                <c:pt idx="125">
                  <c:v>-47.8</c:v>
                </c:pt>
                <c:pt idx="126">
                  <c:v>-47.8</c:v>
                </c:pt>
                <c:pt idx="127">
                  <c:v>-47.9</c:v>
                </c:pt>
                <c:pt idx="128">
                  <c:v>-48.1</c:v>
                </c:pt>
                <c:pt idx="129">
                  <c:v>-48</c:v>
                </c:pt>
                <c:pt idx="130">
                  <c:v>-48.1</c:v>
                </c:pt>
                <c:pt idx="131">
                  <c:v>-48.2</c:v>
                </c:pt>
                <c:pt idx="132">
                  <c:v>-48.3</c:v>
                </c:pt>
                <c:pt idx="133">
                  <c:v>-48.3</c:v>
                </c:pt>
                <c:pt idx="134">
                  <c:v>-48.5</c:v>
                </c:pt>
                <c:pt idx="135">
                  <c:v>-48.5</c:v>
                </c:pt>
                <c:pt idx="136">
                  <c:v>-48.5</c:v>
                </c:pt>
                <c:pt idx="137">
                  <c:v>-48.6</c:v>
                </c:pt>
                <c:pt idx="138">
                  <c:v>-48.7</c:v>
                </c:pt>
                <c:pt idx="139">
                  <c:v>-48.7</c:v>
                </c:pt>
                <c:pt idx="140">
                  <c:v>-48.8</c:v>
                </c:pt>
                <c:pt idx="141">
                  <c:v>-48.8</c:v>
                </c:pt>
                <c:pt idx="142">
                  <c:v>-48.8</c:v>
                </c:pt>
                <c:pt idx="143">
                  <c:v>-48.7</c:v>
                </c:pt>
                <c:pt idx="144">
                  <c:v>-48.6</c:v>
                </c:pt>
                <c:pt idx="145">
                  <c:v>-48.7</c:v>
                </c:pt>
                <c:pt idx="146">
                  <c:v>-48.7</c:v>
                </c:pt>
                <c:pt idx="147">
                  <c:v>-48.7</c:v>
                </c:pt>
                <c:pt idx="148">
                  <c:v>-48.7</c:v>
                </c:pt>
                <c:pt idx="149">
                  <c:v>-48.7</c:v>
                </c:pt>
                <c:pt idx="150">
                  <c:v>-48.7</c:v>
                </c:pt>
                <c:pt idx="151">
                  <c:v>-48.7</c:v>
                </c:pt>
                <c:pt idx="152">
                  <c:v>-48.7</c:v>
                </c:pt>
                <c:pt idx="153">
                  <c:v>-48.7</c:v>
                </c:pt>
                <c:pt idx="154">
                  <c:v>-48.8</c:v>
                </c:pt>
                <c:pt idx="155">
                  <c:v>-48.7</c:v>
                </c:pt>
                <c:pt idx="156">
                  <c:v>-48.7</c:v>
                </c:pt>
                <c:pt idx="157">
                  <c:v>-48.7</c:v>
                </c:pt>
                <c:pt idx="158">
                  <c:v>-48.7</c:v>
                </c:pt>
                <c:pt idx="159">
                  <c:v>-48.7</c:v>
                </c:pt>
                <c:pt idx="160">
                  <c:v>-48.7</c:v>
                </c:pt>
                <c:pt idx="161">
                  <c:v>-48.7</c:v>
                </c:pt>
                <c:pt idx="162">
                  <c:v>-48.8</c:v>
                </c:pt>
                <c:pt idx="163">
                  <c:v>-48.7</c:v>
                </c:pt>
                <c:pt idx="164">
                  <c:v>-48.5</c:v>
                </c:pt>
                <c:pt idx="165">
                  <c:v>-48.3</c:v>
                </c:pt>
                <c:pt idx="166">
                  <c:v>-48</c:v>
                </c:pt>
                <c:pt idx="167">
                  <c:v>-47.7</c:v>
                </c:pt>
                <c:pt idx="168">
                  <c:v>-47.5</c:v>
                </c:pt>
                <c:pt idx="169">
                  <c:v>-47</c:v>
                </c:pt>
                <c:pt idx="170">
                  <c:v>-46.7</c:v>
                </c:pt>
                <c:pt idx="171">
                  <c:v>-46.3</c:v>
                </c:pt>
                <c:pt idx="172">
                  <c:v>-46.1</c:v>
                </c:pt>
                <c:pt idx="173">
                  <c:v>-45.6</c:v>
                </c:pt>
                <c:pt idx="174">
                  <c:v>-45.3</c:v>
                </c:pt>
                <c:pt idx="175">
                  <c:v>-45</c:v>
                </c:pt>
                <c:pt idx="176">
                  <c:v>-44.7</c:v>
                </c:pt>
                <c:pt idx="177">
                  <c:v>-44.2</c:v>
                </c:pt>
                <c:pt idx="178">
                  <c:v>-43.9</c:v>
                </c:pt>
                <c:pt idx="179">
                  <c:v>-43.5</c:v>
                </c:pt>
                <c:pt idx="180">
                  <c:v>-43.1</c:v>
                </c:pt>
                <c:pt idx="181">
                  <c:v>-42.8</c:v>
                </c:pt>
                <c:pt idx="182">
                  <c:v>-42.3</c:v>
                </c:pt>
                <c:pt idx="183">
                  <c:v>-42</c:v>
                </c:pt>
                <c:pt idx="184">
                  <c:v>-41.6</c:v>
                </c:pt>
                <c:pt idx="185">
                  <c:v>-41.3</c:v>
                </c:pt>
                <c:pt idx="186">
                  <c:v>-40.800000000000011</c:v>
                </c:pt>
                <c:pt idx="187">
                  <c:v>-40.5</c:v>
                </c:pt>
                <c:pt idx="188">
                  <c:v>-40</c:v>
                </c:pt>
                <c:pt idx="189">
                  <c:v>-39.800000000000011</c:v>
                </c:pt>
                <c:pt idx="190">
                  <c:v>-39.4</c:v>
                </c:pt>
                <c:pt idx="191">
                  <c:v>-38.9</c:v>
                </c:pt>
                <c:pt idx="192">
                  <c:v>-38.5</c:v>
                </c:pt>
                <c:pt idx="193">
                  <c:v>-38.1</c:v>
                </c:pt>
                <c:pt idx="194">
                  <c:v>-37.9</c:v>
                </c:pt>
                <c:pt idx="195">
                  <c:v>-37.300000000000011</c:v>
                </c:pt>
                <c:pt idx="196">
                  <c:v>-37</c:v>
                </c:pt>
                <c:pt idx="197">
                  <c:v>-36.6</c:v>
                </c:pt>
                <c:pt idx="198">
                  <c:v>-36.4</c:v>
                </c:pt>
                <c:pt idx="199">
                  <c:v>-35.800000000000011</c:v>
                </c:pt>
                <c:pt idx="200">
                  <c:v>-35.4</c:v>
                </c:pt>
                <c:pt idx="201">
                  <c:v>-35</c:v>
                </c:pt>
                <c:pt idx="202">
                  <c:v>-34.700000000000003</c:v>
                </c:pt>
                <c:pt idx="203">
                  <c:v>-34.200000000000003</c:v>
                </c:pt>
                <c:pt idx="204">
                  <c:v>-33.9</c:v>
                </c:pt>
                <c:pt idx="205">
                  <c:v>-33.5</c:v>
                </c:pt>
                <c:pt idx="206">
                  <c:v>-33.1</c:v>
                </c:pt>
                <c:pt idx="207">
                  <c:v>-32.6</c:v>
                </c:pt>
                <c:pt idx="208">
                  <c:v>-32.300000000000011</c:v>
                </c:pt>
                <c:pt idx="209">
                  <c:v>-31.9</c:v>
                </c:pt>
                <c:pt idx="210">
                  <c:v>-31.6</c:v>
                </c:pt>
                <c:pt idx="211">
                  <c:v>-31.1</c:v>
                </c:pt>
                <c:pt idx="212">
                  <c:v>-30.7</c:v>
                </c:pt>
                <c:pt idx="213">
                  <c:v>-30.3</c:v>
                </c:pt>
                <c:pt idx="214">
                  <c:v>-30</c:v>
                </c:pt>
                <c:pt idx="215">
                  <c:v>-29.6</c:v>
                </c:pt>
                <c:pt idx="216">
                  <c:v>-29</c:v>
                </c:pt>
                <c:pt idx="217">
                  <c:v>-28.7</c:v>
                </c:pt>
                <c:pt idx="218">
                  <c:v>-28.4</c:v>
                </c:pt>
                <c:pt idx="219">
                  <c:v>-27.9</c:v>
                </c:pt>
                <c:pt idx="220">
                  <c:v>-27.5</c:v>
                </c:pt>
                <c:pt idx="221">
                  <c:v>-27.3</c:v>
                </c:pt>
                <c:pt idx="222">
                  <c:v>-26.8</c:v>
                </c:pt>
                <c:pt idx="223">
                  <c:v>-26.4</c:v>
                </c:pt>
                <c:pt idx="224">
                  <c:v>-26</c:v>
                </c:pt>
                <c:pt idx="225">
                  <c:v>-25.6</c:v>
                </c:pt>
                <c:pt idx="226">
                  <c:v>-25.2</c:v>
                </c:pt>
                <c:pt idx="227">
                  <c:v>-24.8</c:v>
                </c:pt>
                <c:pt idx="228">
                  <c:v>-24.5</c:v>
                </c:pt>
                <c:pt idx="229">
                  <c:v>-24</c:v>
                </c:pt>
                <c:pt idx="230">
                  <c:v>-23.7</c:v>
                </c:pt>
                <c:pt idx="231">
                  <c:v>-23.1</c:v>
                </c:pt>
                <c:pt idx="232">
                  <c:v>-23</c:v>
                </c:pt>
                <c:pt idx="233">
                  <c:v>-22.5</c:v>
                </c:pt>
                <c:pt idx="234">
                  <c:v>-22.2</c:v>
                </c:pt>
                <c:pt idx="235">
                  <c:v>-21.6</c:v>
                </c:pt>
                <c:pt idx="236">
                  <c:v>-21.3</c:v>
                </c:pt>
                <c:pt idx="237">
                  <c:v>-21</c:v>
                </c:pt>
                <c:pt idx="238">
                  <c:v>-20.6</c:v>
                </c:pt>
                <c:pt idx="239">
                  <c:v>-20.2</c:v>
                </c:pt>
                <c:pt idx="240">
                  <c:v>-19.7</c:v>
                </c:pt>
                <c:pt idx="241">
                  <c:v>-19.399999999999999</c:v>
                </c:pt>
                <c:pt idx="242">
                  <c:v>-18.899999999999999</c:v>
                </c:pt>
                <c:pt idx="243">
                  <c:v>-18.600000000000001</c:v>
                </c:pt>
                <c:pt idx="244">
                  <c:v>-18.2</c:v>
                </c:pt>
                <c:pt idx="245">
                  <c:v>-17.899999999999999</c:v>
                </c:pt>
                <c:pt idx="246">
                  <c:v>-17.5</c:v>
                </c:pt>
                <c:pt idx="247">
                  <c:v>-17.100000000000001</c:v>
                </c:pt>
                <c:pt idx="248">
                  <c:v>-16.7</c:v>
                </c:pt>
                <c:pt idx="249">
                  <c:v>-16.2</c:v>
                </c:pt>
                <c:pt idx="250">
                  <c:v>-16</c:v>
                </c:pt>
                <c:pt idx="251">
                  <c:v>-15.5</c:v>
                </c:pt>
                <c:pt idx="252">
                  <c:v>-15.2</c:v>
                </c:pt>
                <c:pt idx="253">
                  <c:v>-14.9</c:v>
                </c:pt>
                <c:pt idx="254">
                  <c:v>-14.5</c:v>
                </c:pt>
                <c:pt idx="255">
                  <c:v>-14.1</c:v>
                </c:pt>
                <c:pt idx="256">
                  <c:v>-13.9</c:v>
                </c:pt>
                <c:pt idx="257">
                  <c:v>-13.3</c:v>
                </c:pt>
                <c:pt idx="258">
                  <c:v>-13.1</c:v>
                </c:pt>
                <c:pt idx="259">
                  <c:v>-12.4</c:v>
                </c:pt>
                <c:pt idx="260">
                  <c:v>-12.3</c:v>
                </c:pt>
                <c:pt idx="261">
                  <c:v>-11.8</c:v>
                </c:pt>
                <c:pt idx="262">
                  <c:v>-11.6</c:v>
                </c:pt>
                <c:pt idx="263">
                  <c:v>-11.4</c:v>
                </c:pt>
                <c:pt idx="264">
                  <c:v>-11.2</c:v>
                </c:pt>
                <c:pt idx="265">
                  <c:v>-11.1</c:v>
                </c:pt>
                <c:pt idx="266">
                  <c:v>-11</c:v>
                </c:pt>
                <c:pt idx="267">
                  <c:v>-10.9</c:v>
                </c:pt>
                <c:pt idx="268">
                  <c:v>-10.8</c:v>
                </c:pt>
                <c:pt idx="269">
                  <c:v>-10.7</c:v>
                </c:pt>
                <c:pt idx="270">
                  <c:v>-10.7</c:v>
                </c:pt>
                <c:pt idx="271">
                  <c:v>-10.6</c:v>
                </c:pt>
                <c:pt idx="272">
                  <c:v>-10.8</c:v>
                </c:pt>
                <c:pt idx="273">
                  <c:v>-10.6</c:v>
                </c:pt>
                <c:pt idx="274">
                  <c:v>-10.6</c:v>
                </c:pt>
                <c:pt idx="275">
                  <c:v>-10.5</c:v>
                </c:pt>
                <c:pt idx="276">
                  <c:v>-10.5</c:v>
                </c:pt>
                <c:pt idx="277">
                  <c:v>-10.7</c:v>
                </c:pt>
                <c:pt idx="278">
                  <c:v>-10.6</c:v>
                </c:pt>
                <c:pt idx="279">
                  <c:v>-10.5</c:v>
                </c:pt>
                <c:pt idx="280">
                  <c:v>-10.6</c:v>
                </c:pt>
                <c:pt idx="281">
                  <c:v>-10.6</c:v>
                </c:pt>
                <c:pt idx="282">
                  <c:v>-10.4</c:v>
                </c:pt>
                <c:pt idx="283">
                  <c:v>-10.5</c:v>
                </c:pt>
                <c:pt idx="284">
                  <c:v>-10.6</c:v>
                </c:pt>
                <c:pt idx="285">
                  <c:v>-10.4</c:v>
                </c:pt>
                <c:pt idx="286">
                  <c:v>-10.4</c:v>
                </c:pt>
                <c:pt idx="287">
                  <c:v>-10.5</c:v>
                </c:pt>
                <c:pt idx="288">
                  <c:v>-10.5</c:v>
                </c:pt>
                <c:pt idx="289">
                  <c:v>-10.4</c:v>
                </c:pt>
                <c:pt idx="290">
                  <c:v>-10.5</c:v>
                </c:pt>
                <c:pt idx="291">
                  <c:v>-10.5</c:v>
                </c:pt>
                <c:pt idx="292">
                  <c:v>-10.4</c:v>
                </c:pt>
                <c:pt idx="293">
                  <c:v>-10.4</c:v>
                </c:pt>
                <c:pt idx="294">
                  <c:v>-10.3</c:v>
                </c:pt>
                <c:pt idx="295">
                  <c:v>-10.3</c:v>
                </c:pt>
                <c:pt idx="296">
                  <c:v>-10.4</c:v>
                </c:pt>
                <c:pt idx="297">
                  <c:v>-10.4</c:v>
                </c:pt>
                <c:pt idx="298">
                  <c:v>-10.4</c:v>
                </c:pt>
                <c:pt idx="299">
                  <c:v>-10.4</c:v>
                </c:pt>
                <c:pt idx="300">
                  <c:v>-10.4</c:v>
                </c:pt>
                <c:pt idx="301">
                  <c:v>-10.200000000000001</c:v>
                </c:pt>
                <c:pt idx="302">
                  <c:v>-10.4</c:v>
                </c:pt>
                <c:pt idx="303">
                  <c:v>-10.3</c:v>
                </c:pt>
                <c:pt idx="304">
                  <c:v>-10.3</c:v>
                </c:pt>
                <c:pt idx="305">
                  <c:v>-10.4</c:v>
                </c:pt>
                <c:pt idx="306">
                  <c:v>-10.4</c:v>
                </c:pt>
                <c:pt idx="307">
                  <c:v>-10.3</c:v>
                </c:pt>
                <c:pt idx="308">
                  <c:v>-10.4</c:v>
                </c:pt>
                <c:pt idx="309">
                  <c:v>-10.4</c:v>
                </c:pt>
                <c:pt idx="310">
                  <c:v>-10.4</c:v>
                </c:pt>
                <c:pt idx="311">
                  <c:v>-10.4</c:v>
                </c:pt>
                <c:pt idx="312">
                  <c:v>-10.4</c:v>
                </c:pt>
                <c:pt idx="313">
                  <c:v>-10.4</c:v>
                </c:pt>
                <c:pt idx="314">
                  <c:v>-10.3</c:v>
                </c:pt>
                <c:pt idx="315">
                  <c:v>-10.4</c:v>
                </c:pt>
                <c:pt idx="316">
                  <c:v>-10.3</c:v>
                </c:pt>
                <c:pt idx="317">
                  <c:v>-10.4</c:v>
                </c:pt>
                <c:pt idx="318">
                  <c:v>-10.4</c:v>
                </c:pt>
                <c:pt idx="319">
                  <c:v>-10.4</c:v>
                </c:pt>
                <c:pt idx="320">
                  <c:v>-10.4</c:v>
                </c:pt>
                <c:pt idx="321">
                  <c:v>-10.3</c:v>
                </c:pt>
                <c:pt idx="322">
                  <c:v>-10.3</c:v>
                </c:pt>
                <c:pt idx="323">
                  <c:v>-10.5</c:v>
                </c:pt>
                <c:pt idx="324">
                  <c:v>-10.9</c:v>
                </c:pt>
                <c:pt idx="325">
                  <c:v>-11.2</c:v>
                </c:pt>
                <c:pt idx="326">
                  <c:v>-12</c:v>
                </c:pt>
                <c:pt idx="327">
                  <c:v>-12.6</c:v>
                </c:pt>
                <c:pt idx="328">
                  <c:v>-13.3</c:v>
                </c:pt>
                <c:pt idx="329">
                  <c:v>-14.1</c:v>
                </c:pt>
                <c:pt idx="330">
                  <c:v>-15.1</c:v>
                </c:pt>
                <c:pt idx="331">
                  <c:v>-16</c:v>
                </c:pt>
                <c:pt idx="332">
                  <c:v>-17.100000000000001</c:v>
                </c:pt>
                <c:pt idx="333">
                  <c:v>-17.899999999999999</c:v>
                </c:pt>
                <c:pt idx="334">
                  <c:v>-18.8</c:v>
                </c:pt>
                <c:pt idx="335">
                  <c:v>-19.8</c:v>
                </c:pt>
                <c:pt idx="336">
                  <c:v>-20.6</c:v>
                </c:pt>
                <c:pt idx="337">
                  <c:v>-21.7</c:v>
                </c:pt>
                <c:pt idx="338">
                  <c:v>-22.6</c:v>
                </c:pt>
                <c:pt idx="339">
                  <c:v>-23.5</c:v>
                </c:pt>
                <c:pt idx="340">
                  <c:v>-24.3</c:v>
                </c:pt>
                <c:pt idx="341">
                  <c:v>-25.3</c:v>
                </c:pt>
                <c:pt idx="342">
                  <c:v>-26.2</c:v>
                </c:pt>
                <c:pt idx="343">
                  <c:v>-27.3</c:v>
                </c:pt>
                <c:pt idx="344">
                  <c:v>-28.3</c:v>
                </c:pt>
                <c:pt idx="345">
                  <c:v>-29.2</c:v>
                </c:pt>
                <c:pt idx="346">
                  <c:v>-30.2</c:v>
                </c:pt>
                <c:pt idx="347">
                  <c:v>-31</c:v>
                </c:pt>
                <c:pt idx="348">
                  <c:v>-32.1</c:v>
                </c:pt>
                <c:pt idx="349">
                  <c:v>-33.1</c:v>
                </c:pt>
                <c:pt idx="350">
                  <c:v>-34</c:v>
                </c:pt>
                <c:pt idx="351">
                  <c:v>-34.9</c:v>
                </c:pt>
                <c:pt idx="352">
                  <c:v>-35.9</c:v>
                </c:pt>
                <c:pt idx="353">
                  <c:v>-36.700000000000003</c:v>
                </c:pt>
                <c:pt idx="354">
                  <c:v>-37.5</c:v>
                </c:pt>
                <c:pt idx="355">
                  <c:v>-38.4</c:v>
                </c:pt>
                <c:pt idx="356">
                  <c:v>-38.9</c:v>
                </c:pt>
                <c:pt idx="357">
                  <c:v>-39.700000000000003</c:v>
                </c:pt>
                <c:pt idx="358">
                  <c:v>-40.300000000000011</c:v>
                </c:pt>
                <c:pt idx="359">
                  <c:v>-40.800000000000011</c:v>
                </c:pt>
                <c:pt idx="360">
                  <c:v>-41.4</c:v>
                </c:pt>
                <c:pt idx="361">
                  <c:v>-41.8</c:v>
                </c:pt>
                <c:pt idx="362">
                  <c:v>-42.2</c:v>
                </c:pt>
                <c:pt idx="363">
                  <c:v>-42.7</c:v>
                </c:pt>
                <c:pt idx="364">
                  <c:v>-43.1</c:v>
                </c:pt>
                <c:pt idx="365">
                  <c:v>-43.4</c:v>
                </c:pt>
                <c:pt idx="366">
                  <c:v>-43.7</c:v>
                </c:pt>
                <c:pt idx="367">
                  <c:v>-44</c:v>
                </c:pt>
                <c:pt idx="368">
                  <c:v>-44.4</c:v>
                </c:pt>
                <c:pt idx="369">
                  <c:v>-44.6</c:v>
                </c:pt>
                <c:pt idx="370">
                  <c:v>-44.9</c:v>
                </c:pt>
                <c:pt idx="371">
                  <c:v>-45.1</c:v>
                </c:pt>
                <c:pt idx="372">
                  <c:v>-45.2</c:v>
                </c:pt>
                <c:pt idx="373">
                  <c:v>-45.5</c:v>
                </c:pt>
                <c:pt idx="374">
                  <c:v>-45.8</c:v>
                </c:pt>
                <c:pt idx="375">
                  <c:v>-45.9</c:v>
                </c:pt>
                <c:pt idx="376">
                  <c:v>-46.1</c:v>
                </c:pt>
                <c:pt idx="377">
                  <c:v>-46.3</c:v>
                </c:pt>
                <c:pt idx="378">
                  <c:v>-46.4</c:v>
                </c:pt>
                <c:pt idx="379">
                  <c:v>-46.5</c:v>
                </c:pt>
                <c:pt idx="380">
                  <c:v>-46.6</c:v>
                </c:pt>
                <c:pt idx="381">
                  <c:v>-46.8</c:v>
                </c:pt>
                <c:pt idx="382">
                  <c:v>-46.9</c:v>
                </c:pt>
                <c:pt idx="383">
                  <c:v>-47.1</c:v>
                </c:pt>
                <c:pt idx="384">
                  <c:v>-47.2</c:v>
                </c:pt>
                <c:pt idx="385">
                  <c:v>-47.4</c:v>
                </c:pt>
                <c:pt idx="386">
                  <c:v>-47.4</c:v>
                </c:pt>
                <c:pt idx="387">
                  <c:v>-47.6</c:v>
                </c:pt>
                <c:pt idx="388">
                  <c:v>-47.7</c:v>
                </c:pt>
                <c:pt idx="389">
                  <c:v>-47.7</c:v>
                </c:pt>
                <c:pt idx="390">
                  <c:v>-47.9</c:v>
                </c:pt>
                <c:pt idx="391">
                  <c:v>-47.9</c:v>
                </c:pt>
                <c:pt idx="392">
                  <c:v>-47.9</c:v>
                </c:pt>
                <c:pt idx="393">
                  <c:v>-47.8</c:v>
                </c:pt>
                <c:pt idx="394">
                  <c:v>-48</c:v>
                </c:pt>
                <c:pt idx="395">
                  <c:v>-48.2</c:v>
                </c:pt>
                <c:pt idx="396">
                  <c:v>-48.2</c:v>
                </c:pt>
                <c:pt idx="397">
                  <c:v>-48.4</c:v>
                </c:pt>
                <c:pt idx="398">
                  <c:v>-48.4</c:v>
                </c:pt>
                <c:pt idx="399">
                  <c:v>-48.5</c:v>
                </c:pt>
                <c:pt idx="400">
                  <c:v>-48.5</c:v>
                </c:pt>
                <c:pt idx="401">
                  <c:v>-48.5</c:v>
                </c:pt>
                <c:pt idx="402">
                  <c:v>-48.6</c:v>
                </c:pt>
                <c:pt idx="403">
                  <c:v>-48.7</c:v>
                </c:pt>
                <c:pt idx="404">
                  <c:v>-48.8</c:v>
                </c:pt>
                <c:pt idx="405">
                  <c:v>-48.7</c:v>
                </c:pt>
                <c:pt idx="406">
                  <c:v>-48.7</c:v>
                </c:pt>
                <c:pt idx="407">
                  <c:v>-48.6</c:v>
                </c:pt>
                <c:pt idx="408">
                  <c:v>-48.7</c:v>
                </c:pt>
                <c:pt idx="409">
                  <c:v>-48.7</c:v>
                </c:pt>
                <c:pt idx="410">
                  <c:v>-48.7</c:v>
                </c:pt>
                <c:pt idx="411">
                  <c:v>-48.7</c:v>
                </c:pt>
                <c:pt idx="412">
                  <c:v>-48.7</c:v>
                </c:pt>
                <c:pt idx="413">
                  <c:v>-48.7</c:v>
                </c:pt>
                <c:pt idx="414">
                  <c:v>-48.7</c:v>
                </c:pt>
                <c:pt idx="415">
                  <c:v>-48.7</c:v>
                </c:pt>
                <c:pt idx="416">
                  <c:v>-48.7</c:v>
                </c:pt>
                <c:pt idx="417">
                  <c:v>-48.8</c:v>
                </c:pt>
                <c:pt idx="418">
                  <c:v>-48.8</c:v>
                </c:pt>
                <c:pt idx="419">
                  <c:v>-48.8</c:v>
                </c:pt>
                <c:pt idx="420">
                  <c:v>-48.7</c:v>
                </c:pt>
                <c:pt idx="421">
                  <c:v>-48.8</c:v>
                </c:pt>
                <c:pt idx="422">
                  <c:v>-48.8</c:v>
                </c:pt>
                <c:pt idx="423">
                  <c:v>-48.8</c:v>
                </c:pt>
                <c:pt idx="424">
                  <c:v>-48.8</c:v>
                </c:pt>
                <c:pt idx="425">
                  <c:v>-48.8</c:v>
                </c:pt>
                <c:pt idx="426">
                  <c:v>-48.8</c:v>
                </c:pt>
                <c:pt idx="427">
                  <c:v>-49</c:v>
                </c:pt>
                <c:pt idx="428">
                  <c:v>-49</c:v>
                </c:pt>
                <c:pt idx="429">
                  <c:v>-49</c:v>
                </c:pt>
                <c:pt idx="430">
                  <c:v>-49</c:v>
                </c:pt>
                <c:pt idx="431">
                  <c:v>-49</c:v>
                </c:pt>
                <c:pt idx="432">
                  <c:v>-49</c:v>
                </c:pt>
                <c:pt idx="433">
                  <c:v>-48.8</c:v>
                </c:pt>
                <c:pt idx="434">
                  <c:v>-48.8</c:v>
                </c:pt>
                <c:pt idx="435">
                  <c:v>-49</c:v>
                </c:pt>
                <c:pt idx="436">
                  <c:v>-49</c:v>
                </c:pt>
                <c:pt idx="437">
                  <c:v>-48.8</c:v>
                </c:pt>
                <c:pt idx="438">
                  <c:v>-48.7</c:v>
                </c:pt>
                <c:pt idx="439">
                  <c:v>-48.4</c:v>
                </c:pt>
                <c:pt idx="440">
                  <c:v>-48.3</c:v>
                </c:pt>
                <c:pt idx="441">
                  <c:v>-48</c:v>
                </c:pt>
                <c:pt idx="442">
                  <c:v>-47.6</c:v>
                </c:pt>
                <c:pt idx="443">
                  <c:v>-47.2</c:v>
                </c:pt>
                <c:pt idx="444">
                  <c:v>-47</c:v>
                </c:pt>
                <c:pt idx="445">
                  <c:v>-46.6</c:v>
                </c:pt>
                <c:pt idx="446">
                  <c:v>-46.3</c:v>
                </c:pt>
                <c:pt idx="447">
                  <c:v>-46</c:v>
                </c:pt>
                <c:pt idx="448">
                  <c:v>-45.5</c:v>
                </c:pt>
                <c:pt idx="449">
                  <c:v>-45.2</c:v>
                </c:pt>
                <c:pt idx="450">
                  <c:v>-44.9</c:v>
                </c:pt>
                <c:pt idx="451">
                  <c:v>-44.5</c:v>
                </c:pt>
                <c:pt idx="452">
                  <c:v>-44</c:v>
                </c:pt>
                <c:pt idx="453">
                  <c:v>-43.7</c:v>
                </c:pt>
                <c:pt idx="454">
                  <c:v>-43.3</c:v>
                </c:pt>
                <c:pt idx="455">
                  <c:v>-43.1</c:v>
                </c:pt>
                <c:pt idx="456">
                  <c:v>-42.6</c:v>
                </c:pt>
                <c:pt idx="457">
                  <c:v>-42.2</c:v>
                </c:pt>
                <c:pt idx="458">
                  <c:v>-41.9</c:v>
                </c:pt>
                <c:pt idx="459">
                  <c:v>-41.5</c:v>
                </c:pt>
                <c:pt idx="460">
                  <c:v>-41.2</c:v>
                </c:pt>
                <c:pt idx="461">
                  <c:v>-40.6</c:v>
                </c:pt>
                <c:pt idx="462">
                  <c:v>-40.300000000000011</c:v>
                </c:pt>
                <c:pt idx="463">
                  <c:v>-39.9</c:v>
                </c:pt>
                <c:pt idx="464">
                  <c:v>-39.6</c:v>
                </c:pt>
                <c:pt idx="465">
                  <c:v>-39.1</c:v>
                </c:pt>
                <c:pt idx="466">
                  <c:v>-38.800000000000011</c:v>
                </c:pt>
                <c:pt idx="467">
                  <c:v>-38.4</c:v>
                </c:pt>
                <c:pt idx="468">
                  <c:v>-38.1</c:v>
                </c:pt>
                <c:pt idx="469">
                  <c:v>-37.5</c:v>
                </c:pt>
                <c:pt idx="470">
                  <c:v>-37.200000000000003</c:v>
                </c:pt>
                <c:pt idx="471">
                  <c:v>-36.800000000000011</c:v>
                </c:pt>
                <c:pt idx="472">
                  <c:v>-36.4</c:v>
                </c:pt>
                <c:pt idx="473">
                  <c:v>-36.200000000000003</c:v>
                </c:pt>
                <c:pt idx="474">
                  <c:v>-35.6</c:v>
                </c:pt>
                <c:pt idx="475">
                  <c:v>-35.200000000000003</c:v>
                </c:pt>
                <c:pt idx="476">
                  <c:v>-34.800000000000011</c:v>
                </c:pt>
                <c:pt idx="477">
                  <c:v>-34.6</c:v>
                </c:pt>
                <c:pt idx="478">
                  <c:v>-34</c:v>
                </c:pt>
                <c:pt idx="479">
                  <c:v>-33.6</c:v>
                </c:pt>
                <c:pt idx="480">
                  <c:v>-33.200000000000003</c:v>
                </c:pt>
                <c:pt idx="481">
                  <c:v>-33</c:v>
                </c:pt>
                <c:pt idx="482">
                  <c:v>-32.4</c:v>
                </c:pt>
                <c:pt idx="483">
                  <c:v>-32.1</c:v>
                </c:pt>
                <c:pt idx="484">
                  <c:v>-31.7</c:v>
                </c:pt>
                <c:pt idx="485">
                  <c:v>-31.4</c:v>
                </c:pt>
                <c:pt idx="486">
                  <c:v>-30.9</c:v>
                </c:pt>
                <c:pt idx="487">
                  <c:v>-30.6</c:v>
                </c:pt>
                <c:pt idx="488">
                  <c:v>-30.1</c:v>
                </c:pt>
                <c:pt idx="489">
                  <c:v>-29.9</c:v>
                </c:pt>
                <c:pt idx="490">
                  <c:v>-29.3</c:v>
                </c:pt>
                <c:pt idx="491">
                  <c:v>-28.9</c:v>
                </c:pt>
                <c:pt idx="492">
                  <c:v>-28.6</c:v>
                </c:pt>
                <c:pt idx="493">
                  <c:v>-28.2</c:v>
                </c:pt>
                <c:pt idx="494">
                  <c:v>-27.7</c:v>
                </c:pt>
                <c:pt idx="495">
                  <c:v>-27.4</c:v>
                </c:pt>
                <c:pt idx="496">
                  <c:v>-27.2</c:v>
                </c:pt>
                <c:pt idx="497">
                  <c:v>-26.7</c:v>
                </c:pt>
                <c:pt idx="498">
                  <c:v>-26.3</c:v>
                </c:pt>
                <c:pt idx="499">
                  <c:v>-25.8</c:v>
                </c:pt>
                <c:pt idx="500">
                  <c:v>-25.4</c:v>
                </c:pt>
                <c:pt idx="501">
                  <c:v>-25.1</c:v>
                </c:pt>
                <c:pt idx="502">
                  <c:v>-24.7</c:v>
                </c:pt>
                <c:pt idx="503">
                  <c:v>-24.2</c:v>
                </c:pt>
                <c:pt idx="504">
                  <c:v>-23.9</c:v>
                </c:pt>
                <c:pt idx="505">
                  <c:v>-23.5</c:v>
                </c:pt>
                <c:pt idx="506">
                  <c:v>-23</c:v>
                </c:pt>
                <c:pt idx="507">
                  <c:v>-22.8</c:v>
                </c:pt>
                <c:pt idx="508">
                  <c:v>-22.4</c:v>
                </c:pt>
                <c:pt idx="509">
                  <c:v>-22</c:v>
                </c:pt>
                <c:pt idx="510">
                  <c:v>-21.7</c:v>
                </c:pt>
                <c:pt idx="511">
                  <c:v>-21.1</c:v>
                </c:pt>
                <c:pt idx="512">
                  <c:v>-20.8</c:v>
                </c:pt>
                <c:pt idx="513">
                  <c:v>-20.5</c:v>
                </c:pt>
                <c:pt idx="514">
                  <c:v>-19.899999999999999</c:v>
                </c:pt>
                <c:pt idx="515">
                  <c:v>-19.7</c:v>
                </c:pt>
                <c:pt idx="516">
                  <c:v>-19.100000000000001</c:v>
                </c:pt>
                <c:pt idx="517">
                  <c:v>-18.899999999999999</c:v>
                </c:pt>
                <c:pt idx="518">
                  <c:v>-18.399999999999999</c:v>
                </c:pt>
                <c:pt idx="519">
                  <c:v>-18</c:v>
                </c:pt>
                <c:pt idx="520">
                  <c:v>-17.600000000000001</c:v>
                </c:pt>
                <c:pt idx="521">
                  <c:v>-17.3</c:v>
                </c:pt>
                <c:pt idx="522">
                  <c:v>-16.8</c:v>
                </c:pt>
                <c:pt idx="523">
                  <c:v>-16.5</c:v>
                </c:pt>
                <c:pt idx="524">
                  <c:v>-16.2</c:v>
                </c:pt>
                <c:pt idx="525">
                  <c:v>-15.7</c:v>
                </c:pt>
                <c:pt idx="526">
                  <c:v>-15.4</c:v>
                </c:pt>
                <c:pt idx="527">
                  <c:v>-15</c:v>
                </c:pt>
                <c:pt idx="528">
                  <c:v>-14.7</c:v>
                </c:pt>
                <c:pt idx="529">
                  <c:v>-14.2</c:v>
                </c:pt>
                <c:pt idx="530">
                  <c:v>-14.1</c:v>
                </c:pt>
                <c:pt idx="531">
                  <c:v>-13.4</c:v>
                </c:pt>
                <c:pt idx="532">
                  <c:v>-13.2</c:v>
                </c:pt>
                <c:pt idx="533">
                  <c:v>-12.7</c:v>
                </c:pt>
                <c:pt idx="534">
                  <c:v>-12.4</c:v>
                </c:pt>
                <c:pt idx="535">
                  <c:v>-12</c:v>
                </c:pt>
                <c:pt idx="536">
                  <c:v>-11.8</c:v>
                </c:pt>
                <c:pt idx="537">
                  <c:v>-11.4</c:v>
                </c:pt>
                <c:pt idx="538">
                  <c:v>-11.3</c:v>
                </c:pt>
                <c:pt idx="539">
                  <c:v>-11.1</c:v>
                </c:pt>
                <c:pt idx="540">
                  <c:v>-11</c:v>
                </c:pt>
                <c:pt idx="541">
                  <c:v>-11</c:v>
                </c:pt>
                <c:pt idx="542">
                  <c:v>-10.9</c:v>
                </c:pt>
                <c:pt idx="543">
                  <c:v>-10.9</c:v>
                </c:pt>
                <c:pt idx="544">
                  <c:v>-10.7</c:v>
                </c:pt>
                <c:pt idx="545">
                  <c:v>-10.7</c:v>
                </c:pt>
                <c:pt idx="546">
                  <c:v>-10.6</c:v>
                </c:pt>
                <c:pt idx="547">
                  <c:v>-10.6</c:v>
                </c:pt>
                <c:pt idx="548">
                  <c:v>-10.5</c:v>
                </c:pt>
                <c:pt idx="549">
                  <c:v>-10.6</c:v>
                </c:pt>
                <c:pt idx="550">
                  <c:v>-10.5</c:v>
                </c:pt>
                <c:pt idx="551">
                  <c:v>-10.5</c:v>
                </c:pt>
                <c:pt idx="552">
                  <c:v>-10.5</c:v>
                </c:pt>
                <c:pt idx="553">
                  <c:v>-10.5</c:v>
                </c:pt>
                <c:pt idx="554">
                  <c:v>-10.4</c:v>
                </c:pt>
                <c:pt idx="555">
                  <c:v>-10.6</c:v>
                </c:pt>
                <c:pt idx="556">
                  <c:v>-10.5</c:v>
                </c:pt>
                <c:pt idx="557">
                  <c:v>-10.6</c:v>
                </c:pt>
                <c:pt idx="558">
                  <c:v>-10.5</c:v>
                </c:pt>
                <c:pt idx="559">
                  <c:v>-10.4</c:v>
                </c:pt>
                <c:pt idx="560">
                  <c:v>-10.5</c:v>
                </c:pt>
                <c:pt idx="561">
                  <c:v>-10.6</c:v>
                </c:pt>
                <c:pt idx="562">
                  <c:v>-10.5</c:v>
                </c:pt>
                <c:pt idx="563">
                  <c:v>-10.4</c:v>
                </c:pt>
                <c:pt idx="564">
                  <c:v>-10.4</c:v>
                </c:pt>
                <c:pt idx="565">
                  <c:v>-10.3</c:v>
                </c:pt>
                <c:pt idx="566">
                  <c:v>-10.4</c:v>
                </c:pt>
                <c:pt idx="567">
                  <c:v>-10.5</c:v>
                </c:pt>
                <c:pt idx="568">
                  <c:v>-10.4</c:v>
                </c:pt>
                <c:pt idx="569">
                  <c:v>-10.5</c:v>
                </c:pt>
                <c:pt idx="570">
                  <c:v>-10.5</c:v>
                </c:pt>
                <c:pt idx="571">
                  <c:v>-10.3</c:v>
                </c:pt>
                <c:pt idx="572">
                  <c:v>-10.5</c:v>
                </c:pt>
                <c:pt idx="573">
                  <c:v>-10.5</c:v>
                </c:pt>
                <c:pt idx="574">
                  <c:v>-10.3</c:v>
                </c:pt>
                <c:pt idx="575">
                  <c:v>-10.4</c:v>
                </c:pt>
                <c:pt idx="576">
                  <c:v>-10.5</c:v>
                </c:pt>
                <c:pt idx="577">
                  <c:v>-10.4</c:v>
                </c:pt>
                <c:pt idx="578">
                  <c:v>-10.4</c:v>
                </c:pt>
                <c:pt idx="579">
                  <c:v>-10.5</c:v>
                </c:pt>
                <c:pt idx="580">
                  <c:v>-10.4</c:v>
                </c:pt>
                <c:pt idx="581">
                  <c:v>-10.4</c:v>
                </c:pt>
                <c:pt idx="582">
                  <c:v>-10.4</c:v>
                </c:pt>
                <c:pt idx="583">
                  <c:v>-10.4</c:v>
                </c:pt>
                <c:pt idx="584">
                  <c:v>-10.3</c:v>
                </c:pt>
                <c:pt idx="585">
                  <c:v>-10.3</c:v>
                </c:pt>
                <c:pt idx="586">
                  <c:v>-10.4</c:v>
                </c:pt>
                <c:pt idx="587">
                  <c:v>-10.3</c:v>
                </c:pt>
                <c:pt idx="588">
                  <c:v>-10.4</c:v>
                </c:pt>
                <c:pt idx="589">
                  <c:v>-10.4</c:v>
                </c:pt>
                <c:pt idx="590">
                  <c:v>-10.3</c:v>
                </c:pt>
                <c:pt idx="591">
                  <c:v>-10.200000000000001</c:v>
                </c:pt>
                <c:pt idx="592">
                  <c:v>-10.4</c:v>
                </c:pt>
                <c:pt idx="593">
                  <c:v>-10.4</c:v>
                </c:pt>
                <c:pt idx="594">
                  <c:v>-10.4</c:v>
                </c:pt>
                <c:pt idx="595">
                  <c:v>-10.3</c:v>
                </c:pt>
                <c:pt idx="596">
                  <c:v>-10.4</c:v>
                </c:pt>
                <c:pt idx="597">
                  <c:v>-10.4</c:v>
                </c:pt>
                <c:pt idx="598">
                  <c:v>-10.7</c:v>
                </c:pt>
                <c:pt idx="599">
                  <c:v>-11</c:v>
                </c:pt>
                <c:pt idx="600">
                  <c:v>-11.7</c:v>
                </c:pt>
                <c:pt idx="601">
                  <c:v>-12.2</c:v>
                </c:pt>
                <c:pt idx="602">
                  <c:v>-13</c:v>
                </c:pt>
                <c:pt idx="603">
                  <c:v>-13.7</c:v>
                </c:pt>
                <c:pt idx="604">
                  <c:v>-14.7</c:v>
                </c:pt>
                <c:pt idx="605">
                  <c:v>-15.6</c:v>
                </c:pt>
                <c:pt idx="606">
                  <c:v>-16.5</c:v>
                </c:pt>
                <c:pt idx="607">
                  <c:v>-17.399999999999999</c:v>
                </c:pt>
                <c:pt idx="608">
                  <c:v>-18.399999999999999</c:v>
                </c:pt>
                <c:pt idx="609">
                  <c:v>-19.399999999999999</c:v>
                </c:pt>
                <c:pt idx="610">
                  <c:v>-20.3</c:v>
                </c:pt>
                <c:pt idx="611">
                  <c:v>-21.2</c:v>
                </c:pt>
                <c:pt idx="612">
                  <c:v>-22.1</c:v>
                </c:pt>
                <c:pt idx="613">
                  <c:v>-23.1</c:v>
                </c:pt>
                <c:pt idx="614">
                  <c:v>-24.1</c:v>
                </c:pt>
                <c:pt idx="615">
                  <c:v>-25</c:v>
                </c:pt>
                <c:pt idx="616">
                  <c:v>-25.9</c:v>
                </c:pt>
                <c:pt idx="617">
                  <c:v>-26.9</c:v>
                </c:pt>
                <c:pt idx="618">
                  <c:v>-27.8</c:v>
                </c:pt>
                <c:pt idx="619">
                  <c:v>-28.8</c:v>
                </c:pt>
                <c:pt idx="620">
                  <c:v>-29.9</c:v>
                </c:pt>
                <c:pt idx="621">
                  <c:v>-30.8</c:v>
                </c:pt>
                <c:pt idx="622">
                  <c:v>-31.8</c:v>
                </c:pt>
                <c:pt idx="623">
                  <c:v>-32.700000000000003</c:v>
                </c:pt>
                <c:pt idx="624">
                  <c:v>-33.6</c:v>
                </c:pt>
                <c:pt idx="625">
                  <c:v>-34.6</c:v>
                </c:pt>
                <c:pt idx="626">
                  <c:v>-35.4</c:v>
                </c:pt>
                <c:pt idx="627">
                  <c:v>-36.4</c:v>
                </c:pt>
                <c:pt idx="628">
                  <c:v>-37</c:v>
                </c:pt>
                <c:pt idx="629">
                  <c:v>-37.5</c:v>
                </c:pt>
                <c:pt idx="630">
                  <c:v>-38</c:v>
                </c:pt>
                <c:pt idx="631">
                  <c:v>-38.200000000000003</c:v>
                </c:pt>
                <c:pt idx="632">
                  <c:v>-38.4</c:v>
                </c:pt>
                <c:pt idx="633">
                  <c:v>-38.6</c:v>
                </c:pt>
                <c:pt idx="634">
                  <c:v>-38.800000000000011</c:v>
                </c:pt>
                <c:pt idx="635">
                  <c:v>-38.800000000000011</c:v>
                </c:pt>
                <c:pt idx="636">
                  <c:v>-38.800000000000011</c:v>
                </c:pt>
                <c:pt idx="637">
                  <c:v>-38.9</c:v>
                </c:pt>
                <c:pt idx="638">
                  <c:v>-39</c:v>
                </c:pt>
                <c:pt idx="639">
                  <c:v>-39.1</c:v>
                </c:pt>
                <c:pt idx="640">
                  <c:v>-39.1</c:v>
                </c:pt>
                <c:pt idx="641">
                  <c:v>-39.1</c:v>
                </c:pt>
                <c:pt idx="642">
                  <c:v>-39.200000000000003</c:v>
                </c:pt>
                <c:pt idx="643">
                  <c:v>-39.1</c:v>
                </c:pt>
                <c:pt idx="644">
                  <c:v>-39.1</c:v>
                </c:pt>
                <c:pt idx="645">
                  <c:v>-39.200000000000003</c:v>
                </c:pt>
                <c:pt idx="646">
                  <c:v>-39.200000000000003</c:v>
                </c:pt>
                <c:pt idx="647">
                  <c:v>-39.200000000000003</c:v>
                </c:pt>
                <c:pt idx="648">
                  <c:v>-39.200000000000003</c:v>
                </c:pt>
                <c:pt idx="649">
                  <c:v>-39.4</c:v>
                </c:pt>
                <c:pt idx="650">
                  <c:v>-39.4</c:v>
                </c:pt>
                <c:pt idx="651">
                  <c:v>-39.4</c:v>
                </c:pt>
                <c:pt idx="652">
                  <c:v>-39.4</c:v>
                </c:pt>
                <c:pt idx="653">
                  <c:v>-39.4</c:v>
                </c:pt>
                <c:pt idx="654">
                  <c:v>-39.4</c:v>
                </c:pt>
                <c:pt idx="655">
                  <c:v>-39.4</c:v>
                </c:pt>
                <c:pt idx="656">
                  <c:v>-39.4</c:v>
                </c:pt>
                <c:pt idx="657">
                  <c:v>-39.4</c:v>
                </c:pt>
                <c:pt idx="658">
                  <c:v>-39.4</c:v>
                </c:pt>
                <c:pt idx="659">
                  <c:v>-39.200000000000003</c:v>
                </c:pt>
                <c:pt idx="660">
                  <c:v>-39.4</c:v>
                </c:pt>
                <c:pt idx="661">
                  <c:v>-39.4</c:v>
                </c:pt>
                <c:pt idx="662">
                  <c:v>-39.4</c:v>
                </c:pt>
                <c:pt idx="663">
                  <c:v>-39.5</c:v>
                </c:pt>
                <c:pt idx="664">
                  <c:v>-39.4</c:v>
                </c:pt>
                <c:pt idx="665">
                  <c:v>-39.4</c:v>
                </c:pt>
                <c:pt idx="666">
                  <c:v>-39.4</c:v>
                </c:pt>
                <c:pt idx="667">
                  <c:v>-39.5</c:v>
                </c:pt>
                <c:pt idx="668">
                  <c:v>-39.5</c:v>
                </c:pt>
                <c:pt idx="669">
                  <c:v>-39.4</c:v>
                </c:pt>
                <c:pt idx="670">
                  <c:v>-39.4</c:v>
                </c:pt>
                <c:pt idx="671">
                  <c:v>-39.4</c:v>
                </c:pt>
                <c:pt idx="672">
                  <c:v>-39.4</c:v>
                </c:pt>
                <c:pt idx="673">
                  <c:v>-39.4</c:v>
                </c:pt>
                <c:pt idx="674">
                  <c:v>-39.4</c:v>
                </c:pt>
                <c:pt idx="675">
                  <c:v>-39.4</c:v>
                </c:pt>
                <c:pt idx="676">
                  <c:v>-39.5</c:v>
                </c:pt>
                <c:pt idx="677">
                  <c:v>-39.4</c:v>
                </c:pt>
                <c:pt idx="678">
                  <c:v>-39.4</c:v>
                </c:pt>
                <c:pt idx="679">
                  <c:v>-39.4</c:v>
                </c:pt>
                <c:pt idx="680">
                  <c:v>-39.4</c:v>
                </c:pt>
                <c:pt idx="681">
                  <c:v>-39.4</c:v>
                </c:pt>
                <c:pt idx="682">
                  <c:v>-39.5</c:v>
                </c:pt>
                <c:pt idx="683">
                  <c:v>-39.5</c:v>
                </c:pt>
                <c:pt idx="684">
                  <c:v>-39.5</c:v>
                </c:pt>
                <c:pt idx="685">
                  <c:v>-39.4</c:v>
                </c:pt>
                <c:pt idx="686">
                  <c:v>-39.4</c:v>
                </c:pt>
                <c:pt idx="687">
                  <c:v>-39.4</c:v>
                </c:pt>
                <c:pt idx="688">
                  <c:v>-39.9</c:v>
                </c:pt>
                <c:pt idx="689">
                  <c:v>-40.300000000000011</c:v>
                </c:pt>
                <c:pt idx="690">
                  <c:v>-40.200000000000003</c:v>
                </c:pt>
                <c:pt idx="691">
                  <c:v>-40</c:v>
                </c:pt>
                <c:pt idx="692">
                  <c:v>-38.800000000000011</c:v>
                </c:pt>
                <c:pt idx="693">
                  <c:v>-38.9</c:v>
                </c:pt>
                <c:pt idx="694">
                  <c:v>-38.800000000000011</c:v>
                </c:pt>
                <c:pt idx="695">
                  <c:v>-38.6</c:v>
                </c:pt>
                <c:pt idx="696">
                  <c:v>-38.6</c:v>
                </c:pt>
                <c:pt idx="697">
                  <c:v>-38.6</c:v>
                </c:pt>
                <c:pt idx="698">
                  <c:v>-38.6</c:v>
                </c:pt>
                <c:pt idx="699">
                  <c:v>-38.5</c:v>
                </c:pt>
                <c:pt idx="700">
                  <c:v>-38.4</c:v>
                </c:pt>
                <c:pt idx="701">
                  <c:v>-38.5</c:v>
                </c:pt>
                <c:pt idx="702">
                  <c:v>-38.4</c:v>
                </c:pt>
                <c:pt idx="703">
                  <c:v>-38.4</c:v>
                </c:pt>
                <c:pt idx="704">
                  <c:v>-38.4</c:v>
                </c:pt>
                <c:pt idx="705">
                  <c:v>-38.5</c:v>
                </c:pt>
                <c:pt idx="706">
                  <c:v>-38.4</c:v>
                </c:pt>
                <c:pt idx="707">
                  <c:v>-38.4</c:v>
                </c:pt>
                <c:pt idx="708">
                  <c:v>-38.300000000000011</c:v>
                </c:pt>
                <c:pt idx="709">
                  <c:v>-38.200000000000003</c:v>
                </c:pt>
                <c:pt idx="710">
                  <c:v>-38.1</c:v>
                </c:pt>
                <c:pt idx="711">
                  <c:v>-38.1</c:v>
                </c:pt>
                <c:pt idx="712">
                  <c:v>-37.9</c:v>
                </c:pt>
                <c:pt idx="713">
                  <c:v>-37.800000000000011</c:v>
                </c:pt>
                <c:pt idx="714">
                  <c:v>-37.800000000000011</c:v>
                </c:pt>
                <c:pt idx="715">
                  <c:v>-37.5</c:v>
                </c:pt>
                <c:pt idx="716">
                  <c:v>-37.5</c:v>
                </c:pt>
                <c:pt idx="717">
                  <c:v>-37.4</c:v>
                </c:pt>
                <c:pt idx="718">
                  <c:v>-37.200000000000003</c:v>
                </c:pt>
                <c:pt idx="719">
                  <c:v>-37.200000000000003</c:v>
                </c:pt>
                <c:pt idx="720">
                  <c:v>-37</c:v>
                </c:pt>
                <c:pt idx="721">
                  <c:v>-36.9</c:v>
                </c:pt>
                <c:pt idx="722">
                  <c:v>-36.9</c:v>
                </c:pt>
                <c:pt idx="723">
                  <c:v>-36.800000000000011</c:v>
                </c:pt>
                <c:pt idx="724">
                  <c:v>-36.6</c:v>
                </c:pt>
                <c:pt idx="725">
                  <c:v>-36.5</c:v>
                </c:pt>
                <c:pt idx="726">
                  <c:v>-36.6</c:v>
                </c:pt>
                <c:pt idx="727">
                  <c:v>-36.300000000000011</c:v>
                </c:pt>
                <c:pt idx="728">
                  <c:v>-36.300000000000011</c:v>
                </c:pt>
                <c:pt idx="729">
                  <c:v>-36</c:v>
                </c:pt>
                <c:pt idx="730">
                  <c:v>-36.200000000000003</c:v>
                </c:pt>
                <c:pt idx="731">
                  <c:v>-35.9</c:v>
                </c:pt>
                <c:pt idx="732">
                  <c:v>-35.9</c:v>
                </c:pt>
                <c:pt idx="733">
                  <c:v>-35.700000000000003</c:v>
                </c:pt>
                <c:pt idx="734">
                  <c:v>-35.700000000000003</c:v>
                </c:pt>
                <c:pt idx="735">
                  <c:v>-35.5</c:v>
                </c:pt>
                <c:pt idx="736">
                  <c:v>-35.700000000000003</c:v>
                </c:pt>
                <c:pt idx="737">
                  <c:v>-35.300000000000011</c:v>
                </c:pt>
                <c:pt idx="738">
                  <c:v>-35.5</c:v>
                </c:pt>
                <c:pt idx="739">
                  <c:v>-35.300000000000011</c:v>
                </c:pt>
                <c:pt idx="740">
                  <c:v>-35.4</c:v>
                </c:pt>
                <c:pt idx="741">
                  <c:v>-35.200000000000003</c:v>
                </c:pt>
                <c:pt idx="742">
                  <c:v>-35.200000000000003</c:v>
                </c:pt>
                <c:pt idx="743">
                  <c:v>-35.1</c:v>
                </c:pt>
                <c:pt idx="744">
                  <c:v>-35.1</c:v>
                </c:pt>
                <c:pt idx="745">
                  <c:v>-35.1</c:v>
                </c:pt>
                <c:pt idx="746">
                  <c:v>-34.9</c:v>
                </c:pt>
                <c:pt idx="747">
                  <c:v>-35</c:v>
                </c:pt>
                <c:pt idx="748">
                  <c:v>-34.9</c:v>
                </c:pt>
                <c:pt idx="749">
                  <c:v>-35</c:v>
                </c:pt>
                <c:pt idx="750">
                  <c:v>-34.9</c:v>
                </c:pt>
                <c:pt idx="751">
                  <c:v>-34.9</c:v>
                </c:pt>
                <c:pt idx="752">
                  <c:v>-34.700000000000003</c:v>
                </c:pt>
                <c:pt idx="753">
                  <c:v>-34.700000000000003</c:v>
                </c:pt>
                <c:pt idx="754">
                  <c:v>-34.6</c:v>
                </c:pt>
                <c:pt idx="755">
                  <c:v>-34.700000000000003</c:v>
                </c:pt>
                <c:pt idx="756">
                  <c:v>-34.4</c:v>
                </c:pt>
                <c:pt idx="757">
                  <c:v>-34.700000000000003</c:v>
                </c:pt>
                <c:pt idx="758">
                  <c:v>-34.300000000000011</c:v>
                </c:pt>
                <c:pt idx="759">
                  <c:v>-34.6</c:v>
                </c:pt>
                <c:pt idx="760">
                  <c:v>-34.200000000000003</c:v>
                </c:pt>
                <c:pt idx="761">
                  <c:v>-34.4</c:v>
                </c:pt>
                <c:pt idx="762">
                  <c:v>-34.200000000000003</c:v>
                </c:pt>
                <c:pt idx="763">
                  <c:v>-34.300000000000011</c:v>
                </c:pt>
                <c:pt idx="764">
                  <c:v>-34.1</c:v>
                </c:pt>
                <c:pt idx="765">
                  <c:v>-34.1</c:v>
                </c:pt>
                <c:pt idx="766">
                  <c:v>-34.1</c:v>
                </c:pt>
                <c:pt idx="767">
                  <c:v>-34.1</c:v>
                </c:pt>
                <c:pt idx="768">
                  <c:v>-34.1</c:v>
                </c:pt>
                <c:pt idx="769">
                  <c:v>-33.9</c:v>
                </c:pt>
                <c:pt idx="770">
                  <c:v>-33.9</c:v>
                </c:pt>
                <c:pt idx="771">
                  <c:v>-33.800000000000011</c:v>
                </c:pt>
                <c:pt idx="772">
                  <c:v>-34</c:v>
                </c:pt>
                <c:pt idx="773">
                  <c:v>-33.800000000000011</c:v>
                </c:pt>
                <c:pt idx="774">
                  <c:v>-33.800000000000011</c:v>
                </c:pt>
                <c:pt idx="775">
                  <c:v>-33.6</c:v>
                </c:pt>
                <c:pt idx="776">
                  <c:v>-33.800000000000011</c:v>
                </c:pt>
                <c:pt idx="777">
                  <c:v>-33.6</c:v>
                </c:pt>
                <c:pt idx="778">
                  <c:v>-33.6</c:v>
                </c:pt>
                <c:pt idx="779">
                  <c:v>-33.4</c:v>
                </c:pt>
                <c:pt idx="780">
                  <c:v>-33.5</c:v>
                </c:pt>
                <c:pt idx="781">
                  <c:v>-33.300000000000011</c:v>
                </c:pt>
                <c:pt idx="782">
                  <c:v>-33.200000000000003</c:v>
                </c:pt>
                <c:pt idx="783">
                  <c:v>-33.1</c:v>
                </c:pt>
                <c:pt idx="784">
                  <c:v>-33.200000000000003</c:v>
                </c:pt>
                <c:pt idx="785">
                  <c:v>-32.800000000000011</c:v>
                </c:pt>
                <c:pt idx="786">
                  <c:v>-33</c:v>
                </c:pt>
                <c:pt idx="787">
                  <c:v>-32.5</c:v>
                </c:pt>
                <c:pt idx="788">
                  <c:v>-32.200000000000003</c:v>
                </c:pt>
                <c:pt idx="789">
                  <c:v>-30.1</c:v>
                </c:pt>
                <c:pt idx="790">
                  <c:v>-28.6</c:v>
                </c:pt>
                <c:pt idx="791">
                  <c:v>-28.3</c:v>
                </c:pt>
                <c:pt idx="792">
                  <c:v>-27.8</c:v>
                </c:pt>
                <c:pt idx="793">
                  <c:v>-27.6</c:v>
                </c:pt>
                <c:pt idx="794">
                  <c:v>-27.4</c:v>
                </c:pt>
                <c:pt idx="795">
                  <c:v>-27.4</c:v>
                </c:pt>
                <c:pt idx="796">
                  <c:v>-27.2</c:v>
                </c:pt>
                <c:pt idx="797">
                  <c:v>-27.2</c:v>
                </c:pt>
                <c:pt idx="798">
                  <c:v>-26.9</c:v>
                </c:pt>
                <c:pt idx="799">
                  <c:v>-27</c:v>
                </c:pt>
                <c:pt idx="800">
                  <c:v>-27</c:v>
                </c:pt>
                <c:pt idx="801">
                  <c:v>-26.9</c:v>
                </c:pt>
                <c:pt idx="802">
                  <c:v>-27</c:v>
                </c:pt>
                <c:pt idx="803">
                  <c:v>-26.8</c:v>
                </c:pt>
                <c:pt idx="804">
                  <c:v>-26.8</c:v>
                </c:pt>
                <c:pt idx="805">
                  <c:v>-26.7</c:v>
                </c:pt>
                <c:pt idx="806">
                  <c:v>-26.7</c:v>
                </c:pt>
                <c:pt idx="807">
                  <c:v>-26.6</c:v>
                </c:pt>
                <c:pt idx="808">
                  <c:v>-26.3</c:v>
                </c:pt>
                <c:pt idx="809">
                  <c:v>-26.7</c:v>
                </c:pt>
                <c:pt idx="810">
                  <c:v>-26.4</c:v>
                </c:pt>
                <c:pt idx="811">
                  <c:v>-26.3</c:v>
                </c:pt>
                <c:pt idx="812">
                  <c:v>-26.4</c:v>
                </c:pt>
                <c:pt idx="813">
                  <c:v>-26.3</c:v>
                </c:pt>
                <c:pt idx="814">
                  <c:v>-26.2</c:v>
                </c:pt>
                <c:pt idx="815">
                  <c:v>-26.4</c:v>
                </c:pt>
                <c:pt idx="816">
                  <c:v>-26.1</c:v>
                </c:pt>
                <c:pt idx="817">
                  <c:v>-26.2</c:v>
                </c:pt>
                <c:pt idx="818">
                  <c:v>-26.3</c:v>
                </c:pt>
                <c:pt idx="819">
                  <c:v>-26.1</c:v>
                </c:pt>
                <c:pt idx="820">
                  <c:v>-26.1</c:v>
                </c:pt>
                <c:pt idx="821">
                  <c:v>-25.9</c:v>
                </c:pt>
                <c:pt idx="822">
                  <c:v>-26</c:v>
                </c:pt>
                <c:pt idx="823">
                  <c:v>-25.9</c:v>
                </c:pt>
                <c:pt idx="824">
                  <c:v>-25.8</c:v>
                </c:pt>
                <c:pt idx="825">
                  <c:v>-26</c:v>
                </c:pt>
                <c:pt idx="826">
                  <c:v>-25.9</c:v>
                </c:pt>
                <c:pt idx="827">
                  <c:v>-25.8</c:v>
                </c:pt>
                <c:pt idx="828">
                  <c:v>-25.8</c:v>
                </c:pt>
                <c:pt idx="829">
                  <c:v>-25.7</c:v>
                </c:pt>
                <c:pt idx="830">
                  <c:v>-25.8</c:v>
                </c:pt>
                <c:pt idx="831">
                  <c:v>-25.6</c:v>
                </c:pt>
                <c:pt idx="832">
                  <c:v>-25.5</c:v>
                </c:pt>
                <c:pt idx="833">
                  <c:v>-25.6</c:v>
                </c:pt>
                <c:pt idx="834">
                  <c:v>-25.4</c:v>
                </c:pt>
                <c:pt idx="835">
                  <c:v>-25.5</c:v>
                </c:pt>
                <c:pt idx="836">
                  <c:v>-25.4</c:v>
                </c:pt>
                <c:pt idx="837">
                  <c:v>-25.5</c:v>
                </c:pt>
                <c:pt idx="838">
                  <c:v>-25.3</c:v>
                </c:pt>
                <c:pt idx="839">
                  <c:v>-25.2</c:v>
                </c:pt>
                <c:pt idx="840">
                  <c:v>-25.2</c:v>
                </c:pt>
                <c:pt idx="841">
                  <c:v>-25.1</c:v>
                </c:pt>
                <c:pt idx="842">
                  <c:v>-25.2</c:v>
                </c:pt>
                <c:pt idx="843">
                  <c:v>-24.8</c:v>
                </c:pt>
                <c:pt idx="844">
                  <c:v>-24.8</c:v>
                </c:pt>
                <c:pt idx="845">
                  <c:v>-24.7</c:v>
                </c:pt>
                <c:pt idx="846">
                  <c:v>-24.5</c:v>
                </c:pt>
                <c:pt idx="847">
                  <c:v>-24.5</c:v>
                </c:pt>
                <c:pt idx="848">
                  <c:v>-24.2</c:v>
                </c:pt>
                <c:pt idx="849">
                  <c:v>-24.2</c:v>
                </c:pt>
                <c:pt idx="850">
                  <c:v>-24.1</c:v>
                </c:pt>
                <c:pt idx="851">
                  <c:v>-23.9</c:v>
                </c:pt>
                <c:pt idx="852">
                  <c:v>-23.9</c:v>
                </c:pt>
                <c:pt idx="853">
                  <c:v>-23.6</c:v>
                </c:pt>
                <c:pt idx="854">
                  <c:v>-23.6</c:v>
                </c:pt>
                <c:pt idx="855">
                  <c:v>-23.6</c:v>
                </c:pt>
                <c:pt idx="856">
                  <c:v>-23.3</c:v>
                </c:pt>
                <c:pt idx="857">
                  <c:v>-23.4</c:v>
                </c:pt>
                <c:pt idx="858">
                  <c:v>-23.3</c:v>
                </c:pt>
                <c:pt idx="859">
                  <c:v>-23.2</c:v>
                </c:pt>
                <c:pt idx="860">
                  <c:v>-23.1</c:v>
                </c:pt>
                <c:pt idx="861">
                  <c:v>-23.1</c:v>
                </c:pt>
                <c:pt idx="862">
                  <c:v>-22.9</c:v>
                </c:pt>
                <c:pt idx="863">
                  <c:v>-22.9</c:v>
                </c:pt>
                <c:pt idx="864">
                  <c:v>-23.1</c:v>
                </c:pt>
                <c:pt idx="865">
                  <c:v>-23.2</c:v>
                </c:pt>
                <c:pt idx="866">
                  <c:v>-23</c:v>
                </c:pt>
                <c:pt idx="867">
                  <c:v>-23.2</c:v>
                </c:pt>
                <c:pt idx="868">
                  <c:v>-22.9</c:v>
                </c:pt>
                <c:pt idx="869">
                  <c:v>-23.1</c:v>
                </c:pt>
                <c:pt idx="870">
                  <c:v>-22.7</c:v>
                </c:pt>
                <c:pt idx="871">
                  <c:v>-22.8</c:v>
                </c:pt>
                <c:pt idx="872">
                  <c:v>-22.6</c:v>
                </c:pt>
                <c:pt idx="873">
                  <c:v>-22.9</c:v>
                </c:pt>
                <c:pt idx="874">
                  <c:v>-23</c:v>
                </c:pt>
                <c:pt idx="875">
                  <c:v>-22.7</c:v>
                </c:pt>
                <c:pt idx="876">
                  <c:v>-23.1</c:v>
                </c:pt>
                <c:pt idx="877">
                  <c:v>-22.5</c:v>
                </c:pt>
                <c:pt idx="878">
                  <c:v>-22.8</c:v>
                </c:pt>
                <c:pt idx="879">
                  <c:v>-22.4</c:v>
                </c:pt>
                <c:pt idx="880">
                  <c:v>-22.7</c:v>
                </c:pt>
                <c:pt idx="881">
                  <c:v>-22.7</c:v>
                </c:pt>
                <c:pt idx="882">
                  <c:v>-22.7</c:v>
                </c:pt>
                <c:pt idx="883">
                  <c:v>-23</c:v>
                </c:pt>
                <c:pt idx="884">
                  <c:v>-22.6</c:v>
                </c:pt>
                <c:pt idx="885">
                  <c:v>-23.1</c:v>
                </c:pt>
                <c:pt idx="886">
                  <c:v>-22.9</c:v>
                </c:pt>
                <c:pt idx="887">
                  <c:v>-22.9</c:v>
                </c:pt>
                <c:pt idx="888">
                  <c:v>-22.8</c:v>
                </c:pt>
                <c:pt idx="889">
                  <c:v>-22.4</c:v>
                </c:pt>
                <c:pt idx="890">
                  <c:v>-22.6</c:v>
                </c:pt>
                <c:pt idx="891">
                  <c:v>-22.4</c:v>
                </c:pt>
                <c:pt idx="892">
                  <c:v>-22.5</c:v>
                </c:pt>
                <c:pt idx="893">
                  <c:v>-22.6</c:v>
                </c:pt>
                <c:pt idx="894">
                  <c:v>-22.4</c:v>
                </c:pt>
                <c:pt idx="895">
                  <c:v>-22.3</c:v>
                </c:pt>
                <c:pt idx="896">
                  <c:v>-22.2</c:v>
                </c:pt>
                <c:pt idx="897">
                  <c:v>-22.5</c:v>
                </c:pt>
                <c:pt idx="898">
                  <c:v>-22.6</c:v>
                </c:pt>
                <c:pt idx="899">
                  <c:v>-22.3</c:v>
                </c:pt>
                <c:pt idx="900">
                  <c:v>-22.4</c:v>
                </c:pt>
                <c:pt idx="901">
                  <c:v>-22.2</c:v>
                </c:pt>
                <c:pt idx="902">
                  <c:v>-22.4</c:v>
                </c:pt>
                <c:pt idx="903">
                  <c:v>-22</c:v>
                </c:pt>
                <c:pt idx="904">
                  <c:v>-22.1</c:v>
                </c:pt>
                <c:pt idx="905">
                  <c:v>-21.9</c:v>
                </c:pt>
                <c:pt idx="906">
                  <c:v>-21.8</c:v>
                </c:pt>
                <c:pt idx="907">
                  <c:v>-21.9</c:v>
                </c:pt>
                <c:pt idx="908">
                  <c:v>-21.6</c:v>
                </c:pt>
                <c:pt idx="909">
                  <c:v>-22.1</c:v>
                </c:pt>
                <c:pt idx="910">
                  <c:v>-21.8</c:v>
                </c:pt>
                <c:pt idx="911">
                  <c:v>-22.1</c:v>
                </c:pt>
                <c:pt idx="912">
                  <c:v>-21.7</c:v>
                </c:pt>
                <c:pt idx="913">
                  <c:v>-21.9</c:v>
                </c:pt>
                <c:pt idx="914">
                  <c:v>-21.7</c:v>
                </c:pt>
                <c:pt idx="915">
                  <c:v>-21.4</c:v>
                </c:pt>
                <c:pt idx="916">
                  <c:v>-21.4</c:v>
                </c:pt>
                <c:pt idx="917">
                  <c:v>-21.2</c:v>
                </c:pt>
                <c:pt idx="918">
                  <c:v>-21.4</c:v>
                </c:pt>
                <c:pt idx="919">
                  <c:v>-21.6</c:v>
                </c:pt>
                <c:pt idx="920">
                  <c:v>-21.6</c:v>
                </c:pt>
                <c:pt idx="921">
                  <c:v>-21.8</c:v>
                </c:pt>
                <c:pt idx="922">
                  <c:v>-21.3</c:v>
                </c:pt>
                <c:pt idx="923">
                  <c:v>-21.6</c:v>
                </c:pt>
                <c:pt idx="924">
                  <c:v>-21.4</c:v>
                </c:pt>
                <c:pt idx="925">
                  <c:v>-21.6</c:v>
                </c:pt>
                <c:pt idx="926">
                  <c:v>-21.6</c:v>
                </c:pt>
                <c:pt idx="927">
                  <c:v>-21.5</c:v>
                </c:pt>
                <c:pt idx="928">
                  <c:v>-21.2</c:v>
                </c:pt>
                <c:pt idx="929">
                  <c:v>-21</c:v>
                </c:pt>
                <c:pt idx="930">
                  <c:v>-21</c:v>
                </c:pt>
                <c:pt idx="931">
                  <c:v>-21.1</c:v>
                </c:pt>
                <c:pt idx="932">
                  <c:v>-21.5</c:v>
                </c:pt>
                <c:pt idx="933">
                  <c:v>-21.1</c:v>
                </c:pt>
                <c:pt idx="934">
                  <c:v>-21.4</c:v>
                </c:pt>
                <c:pt idx="935">
                  <c:v>-21.2</c:v>
                </c:pt>
                <c:pt idx="936">
                  <c:v>-21.1</c:v>
                </c:pt>
                <c:pt idx="937">
                  <c:v>-21.2</c:v>
                </c:pt>
                <c:pt idx="938">
                  <c:v>-21.2</c:v>
                </c:pt>
                <c:pt idx="939">
                  <c:v>-21.4</c:v>
                </c:pt>
                <c:pt idx="940">
                  <c:v>-21.1</c:v>
                </c:pt>
                <c:pt idx="941">
                  <c:v>-21.5</c:v>
                </c:pt>
                <c:pt idx="942">
                  <c:v>-21.4</c:v>
                </c:pt>
                <c:pt idx="943">
                  <c:v>-20.9</c:v>
                </c:pt>
                <c:pt idx="944">
                  <c:v>-20.7</c:v>
                </c:pt>
                <c:pt idx="945">
                  <c:v>-20.5</c:v>
                </c:pt>
                <c:pt idx="946">
                  <c:v>-20.3</c:v>
                </c:pt>
                <c:pt idx="947">
                  <c:v>-20.2</c:v>
                </c:pt>
                <c:pt idx="948">
                  <c:v>-19.899999999999999</c:v>
                </c:pt>
                <c:pt idx="949">
                  <c:v>-20.2</c:v>
                </c:pt>
                <c:pt idx="950">
                  <c:v>-20.100000000000001</c:v>
                </c:pt>
                <c:pt idx="951">
                  <c:v>-20.100000000000001</c:v>
                </c:pt>
                <c:pt idx="952">
                  <c:v>-19.8</c:v>
                </c:pt>
                <c:pt idx="953">
                  <c:v>-19.8</c:v>
                </c:pt>
                <c:pt idx="954">
                  <c:v>-19.7</c:v>
                </c:pt>
                <c:pt idx="955">
                  <c:v>-19.7</c:v>
                </c:pt>
                <c:pt idx="956">
                  <c:v>-19.600000000000001</c:v>
                </c:pt>
                <c:pt idx="957">
                  <c:v>-19.7</c:v>
                </c:pt>
                <c:pt idx="958">
                  <c:v>-19.3</c:v>
                </c:pt>
                <c:pt idx="959">
                  <c:v>-19.399999999999999</c:v>
                </c:pt>
                <c:pt idx="960">
                  <c:v>-19.3</c:v>
                </c:pt>
                <c:pt idx="961">
                  <c:v>-19.2</c:v>
                </c:pt>
                <c:pt idx="962">
                  <c:v>-19.100000000000001</c:v>
                </c:pt>
                <c:pt idx="963">
                  <c:v>-19</c:v>
                </c:pt>
                <c:pt idx="964">
                  <c:v>-18.8</c:v>
                </c:pt>
                <c:pt idx="965">
                  <c:v>-18.399999999999999</c:v>
                </c:pt>
                <c:pt idx="966">
                  <c:v>-18.399999999999999</c:v>
                </c:pt>
                <c:pt idx="967">
                  <c:v>-18.3</c:v>
                </c:pt>
                <c:pt idx="968">
                  <c:v>-18.3</c:v>
                </c:pt>
                <c:pt idx="969">
                  <c:v>-18</c:v>
                </c:pt>
                <c:pt idx="970">
                  <c:v>-17.899999999999999</c:v>
                </c:pt>
                <c:pt idx="971">
                  <c:v>-17.7</c:v>
                </c:pt>
                <c:pt idx="972">
                  <c:v>-17.399999999999999</c:v>
                </c:pt>
                <c:pt idx="973">
                  <c:v>-17.2</c:v>
                </c:pt>
                <c:pt idx="974">
                  <c:v>-16.899999999999999</c:v>
                </c:pt>
                <c:pt idx="975">
                  <c:v>-16.7</c:v>
                </c:pt>
                <c:pt idx="976">
                  <c:v>-16.600000000000001</c:v>
                </c:pt>
                <c:pt idx="977">
                  <c:v>-16.3</c:v>
                </c:pt>
                <c:pt idx="978">
                  <c:v>-16.100000000000001</c:v>
                </c:pt>
                <c:pt idx="979">
                  <c:v>-16.100000000000001</c:v>
                </c:pt>
                <c:pt idx="980">
                  <c:v>-15.6</c:v>
                </c:pt>
                <c:pt idx="981">
                  <c:v>-16.100000000000001</c:v>
                </c:pt>
                <c:pt idx="982">
                  <c:v>-15.8</c:v>
                </c:pt>
                <c:pt idx="983">
                  <c:v>-15.6</c:v>
                </c:pt>
                <c:pt idx="984">
                  <c:v>-15.1</c:v>
                </c:pt>
                <c:pt idx="985">
                  <c:v>-14.7</c:v>
                </c:pt>
                <c:pt idx="986">
                  <c:v>-14.4</c:v>
                </c:pt>
                <c:pt idx="987">
                  <c:v>-14</c:v>
                </c:pt>
                <c:pt idx="988">
                  <c:v>-13.5</c:v>
                </c:pt>
                <c:pt idx="989">
                  <c:v>-12.7</c:v>
                </c:pt>
                <c:pt idx="990">
                  <c:v>-12.3</c:v>
                </c:pt>
                <c:pt idx="991">
                  <c:v>-11</c:v>
                </c:pt>
                <c:pt idx="992">
                  <c:v>-10.1</c:v>
                </c:pt>
                <c:pt idx="993">
                  <c:v>-9.6</c:v>
                </c:pt>
                <c:pt idx="994">
                  <c:v>-9.4</c:v>
                </c:pt>
                <c:pt idx="995">
                  <c:v>-9.2000000000000011</c:v>
                </c:pt>
                <c:pt idx="996">
                  <c:v>-8.9</c:v>
                </c:pt>
                <c:pt idx="997">
                  <c:v>-8.9</c:v>
                </c:pt>
                <c:pt idx="998">
                  <c:v>-8.8000000000000007</c:v>
                </c:pt>
                <c:pt idx="999">
                  <c:v>-8.7000000000000011</c:v>
                </c:pt>
                <c:pt idx="1000">
                  <c:v>-8.6</c:v>
                </c:pt>
                <c:pt idx="1001">
                  <c:v>-8.5</c:v>
                </c:pt>
                <c:pt idx="1002">
                  <c:v>-8.6</c:v>
                </c:pt>
                <c:pt idx="1003">
                  <c:v>-8.4</c:v>
                </c:pt>
                <c:pt idx="1004">
                  <c:v>-8.5</c:v>
                </c:pt>
                <c:pt idx="1005">
                  <c:v>-8.4</c:v>
                </c:pt>
                <c:pt idx="1006">
                  <c:v>-8.4</c:v>
                </c:pt>
                <c:pt idx="1007">
                  <c:v>-8.2000000000000011</c:v>
                </c:pt>
                <c:pt idx="1008">
                  <c:v>-8.3000000000000007</c:v>
                </c:pt>
                <c:pt idx="1009">
                  <c:v>-8.1</c:v>
                </c:pt>
                <c:pt idx="1010">
                  <c:v>-8.2000000000000011</c:v>
                </c:pt>
                <c:pt idx="1011">
                  <c:v>-8.2000000000000011</c:v>
                </c:pt>
                <c:pt idx="1012">
                  <c:v>-8.2000000000000011</c:v>
                </c:pt>
                <c:pt idx="1013">
                  <c:v>-8.2000000000000011</c:v>
                </c:pt>
                <c:pt idx="1014">
                  <c:v>-7.9</c:v>
                </c:pt>
                <c:pt idx="1015">
                  <c:v>-8.1</c:v>
                </c:pt>
                <c:pt idx="1016">
                  <c:v>-7.9</c:v>
                </c:pt>
                <c:pt idx="1017">
                  <c:v>-8</c:v>
                </c:pt>
                <c:pt idx="1018">
                  <c:v>-7.9</c:v>
                </c:pt>
                <c:pt idx="1019">
                  <c:v>-7.9</c:v>
                </c:pt>
                <c:pt idx="1020">
                  <c:v>-7.9</c:v>
                </c:pt>
                <c:pt idx="1021">
                  <c:v>-7.7</c:v>
                </c:pt>
                <c:pt idx="1022">
                  <c:v>-7.8</c:v>
                </c:pt>
                <c:pt idx="1023">
                  <c:v>-7.6</c:v>
                </c:pt>
                <c:pt idx="1024">
                  <c:v>-7.7</c:v>
                </c:pt>
                <c:pt idx="1025">
                  <c:v>-7.5</c:v>
                </c:pt>
                <c:pt idx="1026">
                  <c:v>-7.4</c:v>
                </c:pt>
                <c:pt idx="1027">
                  <c:v>-7.5</c:v>
                </c:pt>
                <c:pt idx="1028">
                  <c:v>-7.2</c:v>
                </c:pt>
                <c:pt idx="1029">
                  <c:v>-7.5</c:v>
                </c:pt>
                <c:pt idx="1030">
                  <c:v>-7.3</c:v>
                </c:pt>
                <c:pt idx="1031">
                  <c:v>-7.3</c:v>
                </c:pt>
                <c:pt idx="1032">
                  <c:v>-7.2</c:v>
                </c:pt>
                <c:pt idx="1033">
                  <c:v>-7.2</c:v>
                </c:pt>
                <c:pt idx="1034">
                  <c:v>-7.1</c:v>
                </c:pt>
                <c:pt idx="1035">
                  <c:v>-6.9</c:v>
                </c:pt>
                <c:pt idx="1036">
                  <c:v>-7.2</c:v>
                </c:pt>
                <c:pt idx="1037">
                  <c:v>-6.8</c:v>
                </c:pt>
                <c:pt idx="1038">
                  <c:v>-7.2</c:v>
                </c:pt>
                <c:pt idx="1039">
                  <c:v>-6.8</c:v>
                </c:pt>
                <c:pt idx="1040">
                  <c:v>-7.1</c:v>
                </c:pt>
                <c:pt idx="1041">
                  <c:v>-6.7</c:v>
                </c:pt>
                <c:pt idx="1042">
                  <c:v>-6.9</c:v>
                </c:pt>
                <c:pt idx="1043">
                  <c:v>-6.9</c:v>
                </c:pt>
                <c:pt idx="1044">
                  <c:v>-6.8</c:v>
                </c:pt>
                <c:pt idx="1045">
                  <c:v>-6.9</c:v>
                </c:pt>
                <c:pt idx="1046">
                  <c:v>-6.6</c:v>
                </c:pt>
                <c:pt idx="1047">
                  <c:v>-6.9</c:v>
                </c:pt>
                <c:pt idx="1048">
                  <c:v>-6.6</c:v>
                </c:pt>
                <c:pt idx="1049">
                  <c:v>-6.7</c:v>
                </c:pt>
                <c:pt idx="1050">
                  <c:v>-6.6</c:v>
                </c:pt>
                <c:pt idx="1051">
                  <c:v>-6.7</c:v>
                </c:pt>
                <c:pt idx="1052">
                  <c:v>-6.6</c:v>
                </c:pt>
                <c:pt idx="1053">
                  <c:v>-6.5</c:v>
                </c:pt>
                <c:pt idx="1054">
                  <c:v>-6.5</c:v>
                </c:pt>
                <c:pt idx="1055">
                  <c:v>-6.4</c:v>
                </c:pt>
                <c:pt idx="1056">
                  <c:v>-6.4</c:v>
                </c:pt>
                <c:pt idx="1057">
                  <c:v>-6.3</c:v>
                </c:pt>
                <c:pt idx="1058">
                  <c:v>-6.4</c:v>
                </c:pt>
                <c:pt idx="1059">
                  <c:v>-6.2</c:v>
                </c:pt>
                <c:pt idx="1060">
                  <c:v>-6.3</c:v>
                </c:pt>
                <c:pt idx="1061">
                  <c:v>-6.3</c:v>
                </c:pt>
                <c:pt idx="1062">
                  <c:v>-6.1</c:v>
                </c:pt>
                <c:pt idx="1063">
                  <c:v>-6.3</c:v>
                </c:pt>
                <c:pt idx="1064">
                  <c:v>-6.2</c:v>
                </c:pt>
                <c:pt idx="1065">
                  <c:v>-6.2</c:v>
                </c:pt>
                <c:pt idx="1066">
                  <c:v>-6.1</c:v>
                </c:pt>
                <c:pt idx="1067">
                  <c:v>-6</c:v>
                </c:pt>
                <c:pt idx="1068">
                  <c:v>-6.1</c:v>
                </c:pt>
                <c:pt idx="1069">
                  <c:v>-5.8</c:v>
                </c:pt>
                <c:pt idx="1070">
                  <c:v>-5.9</c:v>
                </c:pt>
                <c:pt idx="1071">
                  <c:v>-5.8</c:v>
                </c:pt>
                <c:pt idx="1072">
                  <c:v>-5.8</c:v>
                </c:pt>
                <c:pt idx="1073">
                  <c:v>-5.8</c:v>
                </c:pt>
                <c:pt idx="1074">
                  <c:v>-5.6</c:v>
                </c:pt>
                <c:pt idx="1075">
                  <c:v>-5.8</c:v>
                </c:pt>
                <c:pt idx="1076">
                  <c:v>-5.5</c:v>
                </c:pt>
                <c:pt idx="1077">
                  <c:v>-5.8</c:v>
                </c:pt>
                <c:pt idx="1078">
                  <c:v>-5.5</c:v>
                </c:pt>
                <c:pt idx="1079">
                  <c:v>-5.8</c:v>
                </c:pt>
                <c:pt idx="1080">
                  <c:v>-5.4</c:v>
                </c:pt>
                <c:pt idx="1081">
                  <c:v>-5.6</c:v>
                </c:pt>
                <c:pt idx="1082">
                  <c:v>-5.5</c:v>
                </c:pt>
                <c:pt idx="1083">
                  <c:v>-5.7</c:v>
                </c:pt>
                <c:pt idx="1084">
                  <c:v>-5.6</c:v>
                </c:pt>
                <c:pt idx="1085">
                  <c:v>-5.3</c:v>
                </c:pt>
                <c:pt idx="1086">
                  <c:v>-5.6</c:v>
                </c:pt>
                <c:pt idx="1087">
                  <c:v>-5.4</c:v>
                </c:pt>
                <c:pt idx="1088">
                  <c:v>-5.4</c:v>
                </c:pt>
                <c:pt idx="1089">
                  <c:v>-5.4</c:v>
                </c:pt>
                <c:pt idx="1090">
                  <c:v>-5.5</c:v>
                </c:pt>
                <c:pt idx="1091">
                  <c:v>-5.4</c:v>
                </c:pt>
                <c:pt idx="1092">
                  <c:v>-5.3</c:v>
                </c:pt>
                <c:pt idx="1093">
                  <c:v>-5.5</c:v>
                </c:pt>
                <c:pt idx="1094">
                  <c:v>-5.3</c:v>
                </c:pt>
                <c:pt idx="1095">
                  <c:v>-5.5</c:v>
                </c:pt>
                <c:pt idx="1096">
                  <c:v>-5.4</c:v>
                </c:pt>
                <c:pt idx="1097">
                  <c:v>-5.3</c:v>
                </c:pt>
                <c:pt idx="1098">
                  <c:v>-5.3</c:v>
                </c:pt>
                <c:pt idx="1099">
                  <c:v>-5.2</c:v>
                </c:pt>
                <c:pt idx="1100">
                  <c:v>-5.4</c:v>
                </c:pt>
                <c:pt idx="1101">
                  <c:v>-5.2</c:v>
                </c:pt>
                <c:pt idx="1102">
                  <c:v>-5.3</c:v>
                </c:pt>
                <c:pt idx="1103">
                  <c:v>-5.0999999999999996</c:v>
                </c:pt>
                <c:pt idx="1104">
                  <c:v>-5.3</c:v>
                </c:pt>
                <c:pt idx="1105">
                  <c:v>-5.2</c:v>
                </c:pt>
                <c:pt idx="1106">
                  <c:v>-5.2</c:v>
                </c:pt>
                <c:pt idx="1107">
                  <c:v>-5.2</c:v>
                </c:pt>
                <c:pt idx="1108">
                  <c:v>-5</c:v>
                </c:pt>
                <c:pt idx="1109">
                  <c:v>-5.3</c:v>
                </c:pt>
                <c:pt idx="1110">
                  <c:v>-5.0999999999999996</c:v>
                </c:pt>
                <c:pt idx="1111">
                  <c:v>-5.2</c:v>
                </c:pt>
                <c:pt idx="1112">
                  <c:v>-5.0999999999999996</c:v>
                </c:pt>
                <c:pt idx="1113">
                  <c:v>-5.0999999999999996</c:v>
                </c:pt>
                <c:pt idx="1114">
                  <c:v>-5.0999999999999996</c:v>
                </c:pt>
                <c:pt idx="1115">
                  <c:v>-5.0999999999999996</c:v>
                </c:pt>
                <c:pt idx="1116">
                  <c:v>-5.0999999999999996</c:v>
                </c:pt>
                <c:pt idx="1117">
                  <c:v>-4.9000000000000004</c:v>
                </c:pt>
                <c:pt idx="1118">
                  <c:v>-5.0999999999999996</c:v>
                </c:pt>
                <c:pt idx="1119">
                  <c:v>-5</c:v>
                </c:pt>
                <c:pt idx="1120">
                  <c:v>-5</c:v>
                </c:pt>
                <c:pt idx="1121">
                  <c:v>-4.9000000000000004</c:v>
                </c:pt>
                <c:pt idx="1122">
                  <c:v>-5</c:v>
                </c:pt>
                <c:pt idx="1123">
                  <c:v>-5</c:v>
                </c:pt>
                <c:pt idx="1124">
                  <c:v>-4.8</c:v>
                </c:pt>
                <c:pt idx="1125">
                  <c:v>-5</c:v>
                </c:pt>
                <c:pt idx="1126">
                  <c:v>-4.8</c:v>
                </c:pt>
                <c:pt idx="1127">
                  <c:v>-4.8</c:v>
                </c:pt>
                <c:pt idx="1128">
                  <c:v>-4.8</c:v>
                </c:pt>
                <c:pt idx="1129">
                  <c:v>-4.8</c:v>
                </c:pt>
                <c:pt idx="1130">
                  <c:v>-4.9000000000000004</c:v>
                </c:pt>
                <c:pt idx="1131">
                  <c:v>-4.7</c:v>
                </c:pt>
                <c:pt idx="1132">
                  <c:v>-4.9000000000000004</c:v>
                </c:pt>
                <c:pt idx="1133">
                  <c:v>-4.9000000000000004</c:v>
                </c:pt>
                <c:pt idx="1134">
                  <c:v>-4.8</c:v>
                </c:pt>
                <c:pt idx="1135">
                  <c:v>-4.7</c:v>
                </c:pt>
                <c:pt idx="1136">
                  <c:v>-4.8</c:v>
                </c:pt>
                <c:pt idx="1137">
                  <c:v>-4.7</c:v>
                </c:pt>
                <c:pt idx="1138">
                  <c:v>-4.8</c:v>
                </c:pt>
                <c:pt idx="1139">
                  <c:v>-4.7</c:v>
                </c:pt>
                <c:pt idx="1140">
                  <c:v>-4.5999999999999996</c:v>
                </c:pt>
                <c:pt idx="1141">
                  <c:v>-4.9000000000000004</c:v>
                </c:pt>
                <c:pt idx="1142">
                  <c:v>-4.5999999999999996</c:v>
                </c:pt>
                <c:pt idx="1143">
                  <c:v>-4.5999999999999996</c:v>
                </c:pt>
                <c:pt idx="1144">
                  <c:v>-4.7</c:v>
                </c:pt>
                <c:pt idx="1145">
                  <c:v>-4.5999999999999996</c:v>
                </c:pt>
                <c:pt idx="1146">
                  <c:v>-4.5999999999999996</c:v>
                </c:pt>
                <c:pt idx="1147">
                  <c:v>-4.7</c:v>
                </c:pt>
                <c:pt idx="1148">
                  <c:v>-4.7</c:v>
                </c:pt>
                <c:pt idx="1149">
                  <c:v>-4.7</c:v>
                </c:pt>
                <c:pt idx="1150">
                  <c:v>-4.7</c:v>
                </c:pt>
                <c:pt idx="1151">
                  <c:v>-4.5</c:v>
                </c:pt>
                <c:pt idx="1152">
                  <c:v>-4.7</c:v>
                </c:pt>
                <c:pt idx="1153">
                  <c:v>-4.5</c:v>
                </c:pt>
                <c:pt idx="1154">
                  <c:v>-4.7</c:v>
                </c:pt>
                <c:pt idx="1155">
                  <c:v>-4.5</c:v>
                </c:pt>
                <c:pt idx="1156">
                  <c:v>-4.4000000000000004</c:v>
                </c:pt>
                <c:pt idx="1157">
                  <c:v>-4.7</c:v>
                </c:pt>
                <c:pt idx="1158">
                  <c:v>-4.5</c:v>
                </c:pt>
                <c:pt idx="1159">
                  <c:v>-4.5</c:v>
                </c:pt>
                <c:pt idx="1160">
                  <c:v>-4.5</c:v>
                </c:pt>
                <c:pt idx="1161">
                  <c:v>-4.5</c:v>
                </c:pt>
                <c:pt idx="1162">
                  <c:v>-4.7</c:v>
                </c:pt>
                <c:pt idx="1163">
                  <c:v>-4.5</c:v>
                </c:pt>
                <c:pt idx="1164">
                  <c:v>-4.5</c:v>
                </c:pt>
                <c:pt idx="1165">
                  <c:v>-4.7</c:v>
                </c:pt>
                <c:pt idx="1166">
                  <c:v>-4.4000000000000004</c:v>
                </c:pt>
                <c:pt idx="1167">
                  <c:v>-4.7</c:v>
                </c:pt>
                <c:pt idx="1168">
                  <c:v>-4.4000000000000004</c:v>
                </c:pt>
                <c:pt idx="1169">
                  <c:v>-4.5</c:v>
                </c:pt>
                <c:pt idx="1170">
                  <c:v>-4.4000000000000004</c:v>
                </c:pt>
                <c:pt idx="1171">
                  <c:v>-4.4000000000000004</c:v>
                </c:pt>
                <c:pt idx="1172">
                  <c:v>-4.7</c:v>
                </c:pt>
                <c:pt idx="1173">
                  <c:v>-4.5</c:v>
                </c:pt>
                <c:pt idx="1174">
                  <c:v>-4.5999999999999996</c:v>
                </c:pt>
                <c:pt idx="1175">
                  <c:v>-4.5</c:v>
                </c:pt>
                <c:pt idx="1176">
                  <c:v>-4.5</c:v>
                </c:pt>
                <c:pt idx="1177">
                  <c:v>-4.5</c:v>
                </c:pt>
                <c:pt idx="1178">
                  <c:v>-4.4000000000000004</c:v>
                </c:pt>
                <c:pt idx="1179">
                  <c:v>-4.5</c:v>
                </c:pt>
                <c:pt idx="1180">
                  <c:v>-4.4000000000000004</c:v>
                </c:pt>
                <c:pt idx="1181">
                  <c:v>-4.5999999999999996</c:v>
                </c:pt>
                <c:pt idx="1182">
                  <c:v>-4.4000000000000004</c:v>
                </c:pt>
                <c:pt idx="1183">
                  <c:v>-4.5999999999999996</c:v>
                </c:pt>
                <c:pt idx="1184">
                  <c:v>-4.3</c:v>
                </c:pt>
                <c:pt idx="1185">
                  <c:v>-4.5</c:v>
                </c:pt>
                <c:pt idx="1186">
                  <c:v>-4.4000000000000004</c:v>
                </c:pt>
                <c:pt idx="1187">
                  <c:v>-4.5</c:v>
                </c:pt>
                <c:pt idx="1188">
                  <c:v>-4.4000000000000004</c:v>
                </c:pt>
                <c:pt idx="1189">
                  <c:v>-4.2</c:v>
                </c:pt>
                <c:pt idx="1190">
                  <c:v>-4.4000000000000004</c:v>
                </c:pt>
                <c:pt idx="1191">
                  <c:v>-4.3</c:v>
                </c:pt>
                <c:pt idx="1192">
                  <c:v>-4.3</c:v>
                </c:pt>
                <c:pt idx="1193">
                  <c:v>-4.5</c:v>
                </c:pt>
                <c:pt idx="1194">
                  <c:v>-4.3</c:v>
                </c:pt>
                <c:pt idx="1195">
                  <c:v>-4.4000000000000004</c:v>
                </c:pt>
                <c:pt idx="1196">
                  <c:v>-4.5</c:v>
                </c:pt>
                <c:pt idx="1197">
                  <c:v>-4.4000000000000004</c:v>
                </c:pt>
                <c:pt idx="1198">
                  <c:v>-4.3</c:v>
                </c:pt>
                <c:pt idx="1199">
                  <c:v>-4.5</c:v>
                </c:pt>
                <c:pt idx="1200">
                  <c:v>-4.4000000000000004</c:v>
                </c:pt>
                <c:pt idx="1201">
                  <c:v>-4.3</c:v>
                </c:pt>
                <c:pt idx="1202">
                  <c:v>-4.3</c:v>
                </c:pt>
                <c:pt idx="1203">
                  <c:v>-4.5</c:v>
                </c:pt>
                <c:pt idx="1204">
                  <c:v>-4.3</c:v>
                </c:pt>
                <c:pt idx="1205">
                  <c:v>-4.4000000000000004</c:v>
                </c:pt>
                <c:pt idx="1206">
                  <c:v>-4.4000000000000004</c:v>
                </c:pt>
                <c:pt idx="1207">
                  <c:v>-4.3</c:v>
                </c:pt>
                <c:pt idx="1208">
                  <c:v>-4.4000000000000004</c:v>
                </c:pt>
                <c:pt idx="1209">
                  <c:v>-4.3</c:v>
                </c:pt>
                <c:pt idx="1210">
                  <c:v>-4.3</c:v>
                </c:pt>
                <c:pt idx="1211">
                  <c:v>-4.5</c:v>
                </c:pt>
                <c:pt idx="1212">
                  <c:v>-4.4000000000000004</c:v>
                </c:pt>
                <c:pt idx="1213">
                  <c:v>-4.2</c:v>
                </c:pt>
                <c:pt idx="1214">
                  <c:v>-4.4000000000000004</c:v>
                </c:pt>
                <c:pt idx="1215">
                  <c:v>-4.3</c:v>
                </c:pt>
                <c:pt idx="1216">
                  <c:v>-4.3</c:v>
                </c:pt>
                <c:pt idx="1217">
                  <c:v>-4.4000000000000004</c:v>
                </c:pt>
                <c:pt idx="1218">
                  <c:v>-4.2</c:v>
                </c:pt>
                <c:pt idx="1219">
                  <c:v>-4.3</c:v>
                </c:pt>
                <c:pt idx="1220">
                  <c:v>-4.2</c:v>
                </c:pt>
                <c:pt idx="1221">
                  <c:v>-4.4000000000000004</c:v>
                </c:pt>
                <c:pt idx="1222">
                  <c:v>-4.3</c:v>
                </c:pt>
                <c:pt idx="1223">
                  <c:v>-4.3</c:v>
                </c:pt>
                <c:pt idx="1224">
                  <c:v>-4.2</c:v>
                </c:pt>
                <c:pt idx="1225">
                  <c:v>-4.2</c:v>
                </c:pt>
                <c:pt idx="1226">
                  <c:v>-4.4000000000000004</c:v>
                </c:pt>
                <c:pt idx="1227">
                  <c:v>-4.2</c:v>
                </c:pt>
                <c:pt idx="1228">
                  <c:v>-4.4000000000000004</c:v>
                </c:pt>
                <c:pt idx="1229">
                  <c:v>-4.3</c:v>
                </c:pt>
                <c:pt idx="1230">
                  <c:v>-4.2</c:v>
                </c:pt>
                <c:pt idx="1231">
                  <c:v>-4.4000000000000004</c:v>
                </c:pt>
                <c:pt idx="1232">
                  <c:v>-4.2</c:v>
                </c:pt>
                <c:pt idx="1233">
                  <c:v>-4.3</c:v>
                </c:pt>
                <c:pt idx="1234">
                  <c:v>-4.2</c:v>
                </c:pt>
                <c:pt idx="1235">
                  <c:v>-4.0999999999999996</c:v>
                </c:pt>
                <c:pt idx="1236">
                  <c:v>-4.3</c:v>
                </c:pt>
                <c:pt idx="1237">
                  <c:v>-4.2</c:v>
                </c:pt>
                <c:pt idx="1238">
                  <c:v>-4.2</c:v>
                </c:pt>
                <c:pt idx="1239">
                  <c:v>-4.0999999999999996</c:v>
                </c:pt>
                <c:pt idx="1240">
                  <c:v>-4.4000000000000004</c:v>
                </c:pt>
                <c:pt idx="1241">
                  <c:v>-4.2</c:v>
                </c:pt>
                <c:pt idx="1242">
                  <c:v>-4</c:v>
                </c:pt>
                <c:pt idx="1243">
                  <c:v>-4.4000000000000004</c:v>
                </c:pt>
                <c:pt idx="1244">
                  <c:v>-4.2</c:v>
                </c:pt>
                <c:pt idx="1245">
                  <c:v>-4.3</c:v>
                </c:pt>
                <c:pt idx="1246">
                  <c:v>-4.2</c:v>
                </c:pt>
                <c:pt idx="1247">
                  <c:v>-4.0999999999999996</c:v>
                </c:pt>
                <c:pt idx="1248">
                  <c:v>-4.3</c:v>
                </c:pt>
                <c:pt idx="1249">
                  <c:v>-4.2</c:v>
                </c:pt>
                <c:pt idx="1250">
                  <c:v>-4.2</c:v>
                </c:pt>
                <c:pt idx="1251">
                  <c:v>-4.2</c:v>
                </c:pt>
                <c:pt idx="1252">
                  <c:v>-4.0999999999999996</c:v>
                </c:pt>
                <c:pt idx="1253">
                  <c:v>-4.2</c:v>
                </c:pt>
                <c:pt idx="1254">
                  <c:v>-4.0999999999999996</c:v>
                </c:pt>
                <c:pt idx="1255">
                  <c:v>-4.2</c:v>
                </c:pt>
                <c:pt idx="1256">
                  <c:v>-4.0999999999999996</c:v>
                </c:pt>
                <c:pt idx="1257">
                  <c:v>-4.3</c:v>
                </c:pt>
                <c:pt idx="1258">
                  <c:v>-4.0999999999999996</c:v>
                </c:pt>
                <c:pt idx="1259">
                  <c:v>-4.3</c:v>
                </c:pt>
                <c:pt idx="1260">
                  <c:v>-4</c:v>
                </c:pt>
                <c:pt idx="1261">
                  <c:v>-4.2</c:v>
                </c:pt>
                <c:pt idx="1262">
                  <c:v>-4.0999999999999996</c:v>
                </c:pt>
                <c:pt idx="1263">
                  <c:v>-4</c:v>
                </c:pt>
                <c:pt idx="1264">
                  <c:v>-4.2</c:v>
                </c:pt>
                <c:pt idx="1265">
                  <c:v>-4</c:v>
                </c:pt>
                <c:pt idx="1266">
                  <c:v>-4.2</c:v>
                </c:pt>
                <c:pt idx="1267">
                  <c:v>-3.9</c:v>
                </c:pt>
                <c:pt idx="1268">
                  <c:v>-4.3</c:v>
                </c:pt>
                <c:pt idx="1269">
                  <c:v>-4.0999999999999996</c:v>
                </c:pt>
                <c:pt idx="1270">
                  <c:v>-4.2</c:v>
                </c:pt>
                <c:pt idx="1271">
                  <c:v>-4.0999999999999996</c:v>
                </c:pt>
                <c:pt idx="1272">
                  <c:v>-4.2</c:v>
                </c:pt>
                <c:pt idx="1273">
                  <c:v>-4.2</c:v>
                </c:pt>
                <c:pt idx="1274">
                  <c:v>-4.2</c:v>
                </c:pt>
                <c:pt idx="1275">
                  <c:v>-4.0999999999999996</c:v>
                </c:pt>
                <c:pt idx="1276">
                  <c:v>-4.2</c:v>
                </c:pt>
                <c:pt idx="1277">
                  <c:v>-4.0999999999999996</c:v>
                </c:pt>
                <c:pt idx="1278">
                  <c:v>-4.2</c:v>
                </c:pt>
                <c:pt idx="1279">
                  <c:v>-4.0999999999999996</c:v>
                </c:pt>
                <c:pt idx="1280">
                  <c:v>-3.9</c:v>
                </c:pt>
                <c:pt idx="1281">
                  <c:v>-4.0999999999999996</c:v>
                </c:pt>
                <c:pt idx="1282">
                  <c:v>-4.2</c:v>
                </c:pt>
                <c:pt idx="1283">
                  <c:v>-3.9</c:v>
                </c:pt>
                <c:pt idx="1284">
                  <c:v>-4</c:v>
                </c:pt>
                <c:pt idx="1285">
                  <c:v>-4.0999999999999996</c:v>
                </c:pt>
                <c:pt idx="1286">
                  <c:v>-4</c:v>
                </c:pt>
                <c:pt idx="1287">
                  <c:v>-4.0999999999999996</c:v>
                </c:pt>
                <c:pt idx="1288">
                  <c:v>-4</c:v>
                </c:pt>
                <c:pt idx="1289">
                  <c:v>-4</c:v>
                </c:pt>
                <c:pt idx="1290">
                  <c:v>-4.2</c:v>
                </c:pt>
                <c:pt idx="1291">
                  <c:v>-4</c:v>
                </c:pt>
                <c:pt idx="1292">
                  <c:v>-4.0999999999999996</c:v>
                </c:pt>
                <c:pt idx="1293">
                  <c:v>-4</c:v>
                </c:pt>
                <c:pt idx="1294">
                  <c:v>-3.9</c:v>
                </c:pt>
                <c:pt idx="1295">
                  <c:v>-4</c:v>
                </c:pt>
                <c:pt idx="1296">
                  <c:v>-4</c:v>
                </c:pt>
                <c:pt idx="1297">
                  <c:v>-4.0999999999999996</c:v>
                </c:pt>
                <c:pt idx="1298">
                  <c:v>-3.9</c:v>
                </c:pt>
                <c:pt idx="1299">
                  <c:v>-3.9</c:v>
                </c:pt>
                <c:pt idx="1300">
                  <c:v>-4</c:v>
                </c:pt>
                <c:pt idx="1301">
                  <c:v>-3.9</c:v>
                </c:pt>
                <c:pt idx="1302">
                  <c:v>-4.0999999999999996</c:v>
                </c:pt>
                <c:pt idx="1303">
                  <c:v>-3.9</c:v>
                </c:pt>
                <c:pt idx="1304">
                  <c:v>-4.0999999999999996</c:v>
                </c:pt>
                <c:pt idx="1305">
                  <c:v>-3.9</c:v>
                </c:pt>
                <c:pt idx="1306">
                  <c:v>-4</c:v>
                </c:pt>
                <c:pt idx="1307">
                  <c:v>-4</c:v>
                </c:pt>
                <c:pt idx="1308">
                  <c:v>-3.9</c:v>
                </c:pt>
                <c:pt idx="1309">
                  <c:v>-4</c:v>
                </c:pt>
                <c:pt idx="1310">
                  <c:v>-3.9</c:v>
                </c:pt>
                <c:pt idx="1311">
                  <c:v>-3.9</c:v>
                </c:pt>
                <c:pt idx="1312">
                  <c:v>-4</c:v>
                </c:pt>
                <c:pt idx="1313">
                  <c:v>-3.8</c:v>
                </c:pt>
                <c:pt idx="1314">
                  <c:v>-4</c:v>
                </c:pt>
                <c:pt idx="1315">
                  <c:v>-3.9</c:v>
                </c:pt>
                <c:pt idx="1316">
                  <c:v>-3.9</c:v>
                </c:pt>
                <c:pt idx="1317">
                  <c:v>-3.9</c:v>
                </c:pt>
                <c:pt idx="1318">
                  <c:v>-3.9</c:v>
                </c:pt>
                <c:pt idx="1319">
                  <c:v>-3.9</c:v>
                </c:pt>
                <c:pt idx="1320">
                  <c:v>-3.9</c:v>
                </c:pt>
                <c:pt idx="1321">
                  <c:v>-3.8</c:v>
                </c:pt>
                <c:pt idx="1322">
                  <c:v>-4</c:v>
                </c:pt>
                <c:pt idx="1323">
                  <c:v>-3.8</c:v>
                </c:pt>
                <c:pt idx="1324">
                  <c:v>-3.8</c:v>
                </c:pt>
                <c:pt idx="1325">
                  <c:v>-3.9</c:v>
                </c:pt>
                <c:pt idx="1326">
                  <c:v>-3.9</c:v>
                </c:pt>
                <c:pt idx="1327">
                  <c:v>-3.8</c:v>
                </c:pt>
                <c:pt idx="1328">
                  <c:v>-3.9</c:v>
                </c:pt>
                <c:pt idx="1329">
                  <c:v>-3.7</c:v>
                </c:pt>
                <c:pt idx="1330">
                  <c:v>-3.9</c:v>
                </c:pt>
                <c:pt idx="1331">
                  <c:v>-3.8</c:v>
                </c:pt>
                <c:pt idx="1332">
                  <c:v>-3.6</c:v>
                </c:pt>
                <c:pt idx="1333">
                  <c:v>-3.9</c:v>
                </c:pt>
                <c:pt idx="1334">
                  <c:v>-3.8</c:v>
                </c:pt>
                <c:pt idx="1335">
                  <c:v>-3.7</c:v>
                </c:pt>
                <c:pt idx="1336">
                  <c:v>-3.9</c:v>
                </c:pt>
                <c:pt idx="1337">
                  <c:v>-3.8</c:v>
                </c:pt>
                <c:pt idx="1338">
                  <c:v>-4</c:v>
                </c:pt>
                <c:pt idx="1339">
                  <c:v>-3.8</c:v>
                </c:pt>
                <c:pt idx="1340">
                  <c:v>-3.7</c:v>
                </c:pt>
                <c:pt idx="1341">
                  <c:v>-3.9</c:v>
                </c:pt>
                <c:pt idx="1342">
                  <c:v>-3.9</c:v>
                </c:pt>
                <c:pt idx="1343">
                  <c:v>-3.9</c:v>
                </c:pt>
                <c:pt idx="1344">
                  <c:v>-3.8</c:v>
                </c:pt>
                <c:pt idx="1345">
                  <c:v>-3.9</c:v>
                </c:pt>
                <c:pt idx="1346">
                  <c:v>-3.7</c:v>
                </c:pt>
                <c:pt idx="1347">
                  <c:v>-3.7</c:v>
                </c:pt>
                <c:pt idx="1348">
                  <c:v>-3.9</c:v>
                </c:pt>
                <c:pt idx="1349">
                  <c:v>-3.7</c:v>
                </c:pt>
                <c:pt idx="1350">
                  <c:v>-3.8</c:v>
                </c:pt>
                <c:pt idx="1351">
                  <c:v>-3.9</c:v>
                </c:pt>
                <c:pt idx="1352">
                  <c:v>-3.7</c:v>
                </c:pt>
                <c:pt idx="1353">
                  <c:v>-3.9</c:v>
                </c:pt>
                <c:pt idx="1354">
                  <c:v>-3.6</c:v>
                </c:pt>
                <c:pt idx="1355">
                  <c:v>-3.9</c:v>
                </c:pt>
                <c:pt idx="1356">
                  <c:v>-3.7</c:v>
                </c:pt>
                <c:pt idx="1357">
                  <c:v>-3.7</c:v>
                </c:pt>
                <c:pt idx="1358">
                  <c:v>-3.7</c:v>
                </c:pt>
                <c:pt idx="1359">
                  <c:v>-3.7</c:v>
                </c:pt>
                <c:pt idx="1360">
                  <c:v>-3.8</c:v>
                </c:pt>
                <c:pt idx="1361">
                  <c:v>-3.8</c:v>
                </c:pt>
                <c:pt idx="1362">
                  <c:v>-3.7</c:v>
                </c:pt>
                <c:pt idx="1363">
                  <c:v>-3.9</c:v>
                </c:pt>
                <c:pt idx="1364">
                  <c:v>-3.7</c:v>
                </c:pt>
                <c:pt idx="1365">
                  <c:v>-3.8</c:v>
                </c:pt>
                <c:pt idx="1366">
                  <c:v>-3.9</c:v>
                </c:pt>
                <c:pt idx="1367">
                  <c:v>-3.6</c:v>
                </c:pt>
                <c:pt idx="1368">
                  <c:v>-3.9</c:v>
                </c:pt>
                <c:pt idx="1369">
                  <c:v>-3.7</c:v>
                </c:pt>
                <c:pt idx="1370">
                  <c:v>-3.7</c:v>
                </c:pt>
                <c:pt idx="1371">
                  <c:v>-3.9</c:v>
                </c:pt>
                <c:pt idx="1372">
                  <c:v>-3.6</c:v>
                </c:pt>
                <c:pt idx="1373">
                  <c:v>-3.8</c:v>
                </c:pt>
                <c:pt idx="1374">
                  <c:v>-3.7</c:v>
                </c:pt>
                <c:pt idx="1375">
                  <c:v>-3.7</c:v>
                </c:pt>
                <c:pt idx="1376">
                  <c:v>-3.9</c:v>
                </c:pt>
                <c:pt idx="1377">
                  <c:v>-3.7</c:v>
                </c:pt>
                <c:pt idx="1378">
                  <c:v>-3.7</c:v>
                </c:pt>
                <c:pt idx="1379">
                  <c:v>-3.8</c:v>
                </c:pt>
                <c:pt idx="1380">
                  <c:v>-3.8</c:v>
                </c:pt>
                <c:pt idx="1381">
                  <c:v>-3.8</c:v>
                </c:pt>
                <c:pt idx="1382">
                  <c:v>-3.6</c:v>
                </c:pt>
                <c:pt idx="1383">
                  <c:v>-3.8</c:v>
                </c:pt>
                <c:pt idx="1384">
                  <c:v>-3.7</c:v>
                </c:pt>
                <c:pt idx="1385">
                  <c:v>-3.7</c:v>
                </c:pt>
                <c:pt idx="1386">
                  <c:v>-3.8</c:v>
                </c:pt>
                <c:pt idx="1387">
                  <c:v>-3.5</c:v>
                </c:pt>
                <c:pt idx="1388">
                  <c:v>-3.8</c:v>
                </c:pt>
                <c:pt idx="1389">
                  <c:v>-3.7</c:v>
                </c:pt>
                <c:pt idx="1390">
                  <c:v>-3.7</c:v>
                </c:pt>
                <c:pt idx="1391">
                  <c:v>-3.7</c:v>
                </c:pt>
                <c:pt idx="1392">
                  <c:v>-3.5</c:v>
                </c:pt>
                <c:pt idx="1393">
                  <c:v>-3.7</c:v>
                </c:pt>
                <c:pt idx="1394">
                  <c:v>-3.5</c:v>
                </c:pt>
                <c:pt idx="1395">
                  <c:v>-3.5</c:v>
                </c:pt>
                <c:pt idx="1396">
                  <c:v>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700C-40AA-BA42-4FAA2E104597}"/>
            </c:ext>
          </c:extLst>
        </c:ser>
        <c:ser>
          <c:idx val="6"/>
          <c:order val="4"/>
          <c:tx>
            <c:strRef>
              <c:f>'Process data log'!$H$7</c:f>
              <c:strCache>
                <c:ptCount val="1"/>
                <c:pt idx="0">
                  <c:v>Tshelf</c:v>
                </c:pt>
              </c:strCache>
            </c:strRef>
          </c:tx>
          <c:spPr>
            <a:ln w="15875" cap="rnd">
              <a:solidFill>
                <a:schemeClr val="tx1"/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'Process data log'!$B$8:$B$2000</c:f>
              <c:numCache>
                <c:formatCode>0.00</c:formatCode>
                <c:ptCount val="1993"/>
                <c:pt idx="0">
                  <c:v>0</c:v>
                </c:pt>
                <c:pt idx="1">
                  <c:v>3.3000000000000002E-2</c:v>
                </c:pt>
                <c:pt idx="2">
                  <c:v>6.7000000000000004E-2</c:v>
                </c:pt>
                <c:pt idx="3">
                  <c:v>0.1</c:v>
                </c:pt>
                <c:pt idx="4">
                  <c:v>0.13300000000000001</c:v>
                </c:pt>
                <c:pt idx="5">
                  <c:v>0.16700000000000001</c:v>
                </c:pt>
                <c:pt idx="6">
                  <c:v>0.2</c:v>
                </c:pt>
                <c:pt idx="7">
                  <c:v>0.23300000000000001</c:v>
                </c:pt>
                <c:pt idx="8">
                  <c:v>0.26700000000000002</c:v>
                </c:pt>
                <c:pt idx="9">
                  <c:v>0.30000000000000004</c:v>
                </c:pt>
                <c:pt idx="10">
                  <c:v>0.33300000000000007</c:v>
                </c:pt>
                <c:pt idx="11">
                  <c:v>0.3670000000000001</c:v>
                </c:pt>
                <c:pt idx="12">
                  <c:v>0.4</c:v>
                </c:pt>
                <c:pt idx="13">
                  <c:v>0.43300000000000005</c:v>
                </c:pt>
                <c:pt idx="14">
                  <c:v>0.46700000000000008</c:v>
                </c:pt>
                <c:pt idx="15">
                  <c:v>0.5</c:v>
                </c:pt>
                <c:pt idx="16">
                  <c:v>0.53300000000000003</c:v>
                </c:pt>
                <c:pt idx="17">
                  <c:v>0.56699999999999995</c:v>
                </c:pt>
                <c:pt idx="18">
                  <c:v>0.60000000000000009</c:v>
                </c:pt>
                <c:pt idx="19">
                  <c:v>0.63300000000000012</c:v>
                </c:pt>
                <c:pt idx="20">
                  <c:v>0.66700000000000015</c:v>
                </c:pt>
                <c:pt idx="21">
                  <c:v>0.70000000000000007</c:v>
                </c:pt>
                <c:pt idx="22">
                  <c:v>0.7330000000000001</c:v>
                </c:pt>
                <c:pt idx="23">
                  <c:v>0.76700000000000013</c:v>
                </c:pt>
                <c:pt idx="24">
                  <c:v>0.8</c:v>
                </c:pt>
                <c:pt idx="25">
                  <c:v>0.83300000000000007</c:v>
                </c:pt>
                <c:pt idx="26">
                  <c:v>0.8670000000000001</c:v>
                </c:pt>
                <c:pt idx="27">
                  <c:v>0.9</c:v>
                </c:pt>
                <c:pt idx="28">
                  <c:v>0.93300000000000005</c:v>
                </c:pt>
                <c:pt idx="29">
                  <c:v>0.96700000000000008</c:v>
                </c:pt>
                <c:pt idx="30">
                  <c:v>1</c:v>
                </c:pt>
                <c:pt idx="31">
                  <c:v>1.0329999999999997</c:v>
                </c:pt>
                <c:pt idx="32">
                  <c:v>1.0669999999999997</c:v>
                </c:pt>
                <c:pt idx="33">
                  <c:v>1.1000000000000001</c:v>
                </c:pt>
                <c:pt idx="34">
                  <c:v>1.133</c:v>
                </c:pt>
                <c:pt idx="35">
                  <c:v>1.167</c:v>
                </c:pt>
                <c:pt idx="36">
                  <c:v>1.2</c:v>
                </c:pt>
                <c:pt idx="37">
                  <c:v>1.2329999999999999</c:v>
                </c:pt>
                <c:pt idx="38">
                  <c:v>1.2669999999999997</c:v>
                </c:pt>
                <c:pt idx="39">
                  <c:v>1.3</c:v>
                </c:pt>
                <c:pt idx="40">
                  <c:v>1.333</c:v>
                </c:pt>
                <c:pt idx="41">
                  <c:v>1.367</c:v>
                </c:pt>
                <c:pt idx="42">
                  <c:v>1.4</c:v>
                </c:pt>
                <c:pt idx="43">
                  <c:v>1.4329999999999998</c:v>
                </c:pt>
                <c:pt idx="44">
                  <c:v>1.4669999999999999</c:v>
                </c:pt>
                <c:pt idx="45">
                  <c:v>1.5</c:v>
                </c:pt>
                <c:pt idx="46">
                  <c:v>1.5329999999999997</c:v>
                </c:pt>
                <c:pt idx="47">
                  <c:v>1.5669999999999997</c:v>
                </c:pt>
                <c:pt idx="48">
                  <c:v>1.6</c:v>
                </c:pt>
                <c:pt idx="49">
                  <c:v>1.633</c:v>
                </c:pt>
                <c:pt idx="50">
                  <c:v>1.667</c:v>
                </c:pt>
                <c:pt idx="51">
                  <c:v>1.7</c:v>
                </c:pt>
                <c:pt idx="52">
                  <c:v>1.7329999999999999</c:v>
                </c:pt>
                <c:pt idx="53">
                  <c:v>1.7669999999999997</c:v>
                </c:pt>
                <c:pt idx="54">
                  <c:v>1.8</c:v>
                </c:pt>
                <c:pt idx="55">
                  <c:v>1.833</c:v>
                </c:pt>
                <c:pt idx="56">
                  <c:v>1.867</c:v>
                </c:pt>
                <c:pt idx="57">
                  <c:v>1.9000000000000001</c:v>
                </c:pt>
                <c:pt idx="58">
                  <c:v>1.9330000000000001</c:v>
                </c:pt>
                <c:pt idx="59">
                  <c:v>1.9670000000000001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2.1</c:v>
                </c:pt>
                <c:pt idx="64">
                  <c:v>2.133</c:v>
                </c:pt>
                <c:pt idx="65">
                  <c:v>2.1669999999999998</c:v>
                </c:pt>
                <c:pt idx="66">
                  <c:v>2.2000000000000002</c:v>
                </c:pt>
                <c:pt idx="67">
                  <c:v>2.2330000000000001</c:v>
                </c:pt>
                <c:pt idx="68">
                  <c:v>2.2669999999999999</c:v>
                </c:pt>
                <c:pt idx="69">
                  <c:v>2.2999999999999998</c:v>
                </c:pt>
                <c:pt idx="70">
                  <c:v>2.3329999999999997</c:v>
                </c:pt>
                <c:pt idx="71">
                  <c:v>2.367</c:v>
                </c:pt>
                <c:pt idx="72">
                  <c:v>2.4</c:v>
                </c:pt>
                <c:pt idx="73">
                  <c:v>2.4329999999999994</c:v>
                </c:pt>
                <c:pt idx="74">
                  <c:v>2.4670000000000001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2.6</c:v>
                </c:pt>
                <c:pt idx="79">
                  <c:v>2.633</c:v>
                </c:pt>
                <c:pt idx="80">
                  <c:v>2.6669999999999998</c:v>
                </c:pt>
                <c:pt idx="81">
                  <c:v>2.7</c:v>
                </c:pt>
                <c:pt idx="82">
                  <c:v>2.7330000000000001</c:v>
                </c:pt>
                <c:pt idx="83">
                  <c:v>2.7669999999999999</c:v>
                </c:pt>
                <c:pt idx="84">
                  <c:v>2.8</c:v>
                </c:pt>
                <c:pt idx="85">
                  <c:v>2.8329999999999997</c:v>
                </c:pt>
                <c:pt idx="86">
                  <c:v>2.867</c:v>
                </c:pt>
                <c:pt idx="87">
                  <c:v>2.9</c:v>
                </c:pt>
                <c:pt idx="88">
                  <c:v>2.9329999999999994</c:v>
                </c:pt>
                <c:pt idx="89">
                  <c:v>2.9670000000000001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3.1</c:v>
                </c:pt>
                <c:pt idx="94">
                  <c:v>3.133</c:v>
                </c:pt>
                <c:pt idx="95">
                  <c:v>3.1669999999999998</c:v>
                </c:pt>
                <c:pt idx="96">
                  <c:v>3.2</c:v>
                </c:pt>
                <c:pt idx="97">
                  <c:v>3.2330000000000001</c:v>
                </c:pt>
                <c:pt idx="98">
                  <c:v>3.2669999999999999</c:v>
                </c:pt>
                <c:pt idx="99">
                  <c:v>3.3</c:v>
                </c:pt>
                <c:pt idx="100">
                  <c:v>3.3329999999999997</c:v>
                </c:pt>
                <c:pt idx="101">
                  <c:v>3.367</c:v>
                </c:pt>
                <c:pt idx="102">
                  <c:v>3.4</c:v>
                </c:pt>
                <c:pt idx="103">
                  <c:v>3.4329999999999994</c:v>
                </c:pt>
                <c:pt idx="104">
                  <c:v>3.4670000000000001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3.6</c:v>
                </c:pt>
                <c:pt idx="109">
                  <c:v>3.633</c:v>
                </c:pt>
                <c:pt idx="110">
                  <c:v>3.6669999999999998</c:v>
                </c:pt>
                <c:pt idx="111">
                  <c:v>3.7</c:v>
                </c:pt>
                <c:pt idx="112">
                  <c:v>3.7330000000000001</c:v>
                </c:pt>
                <c:pt idx="113">
                  <c:v>3.7669999999999999</c:v>
                </c:pt>
                <c:pt idx="114">
                  <c:v>3.8</c:v>
                </c:pt>
                <c:pt idx="115">
                  <c:v>3.8329999999999997</c:v>
                </c:pt>
                <c:pt idx="116">
                  <c:v>3.867</c:v>
                </c:pt>
                <c:pt idx="117">
                  <c:v>3.9</c:v>
                </c:pt>
                <c:pt idx="118">
                  <c:v>3.9329999999999994</c:v>
                </c:pt>
                <c:pt idx="119">
                  <c:v>3.9670000000000001</c:v>
                </c:pt>
                <c:pt idx="120">
                  <c:v>4</c:v>
                </c:pt>
                <c:pt idx="121">
                  <c:v>4.0330000000000004</c:v>
                </c:pt>
                <c:pt idx="122">
                  <c:v>4.0669999999999993</c:v>
                </c:pt>
                <c:pt idx="123">
                  <c:v>4.0999999999999996</c:v>
                </c:pt>
                <c:pt idx="124">
                  <c:v>4.133</c:v>
                </c:pt>
                <c:pt idx="125">
                  <c:v>4.1669999999999989</c:v>
                </c:pt>
                <c:pt idx="126">
                  <c:v>4.2</c:v>
                </c:pt>
                <c:pt idx="127">
                  <c:v>4.2329999999999997</c:v>
                </c:pt>
                <c:pt idx="128">
                  <c:v>4.2669999999999995</c:v>
                </c:pt>
                <c:pt idx="129">
                  <c:v>4.3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4.4329999999999998</c:v>
                </c:pt>
                <c:pt idx="134">
                  <c:v>4.4669999999999996</c:v>
                </c:pt>
                <c:pt idx="135">
                  <c:v>4.5</c:v>
                </c:pt>
                <c:pt idx="136">
                  <c:v>4.5330000000000004</c:v>
                </c:pt>
                <c:pt idx="137">
                  <c:v>4.5669999999999993</c:v>
                </c:pt>
                <c:pt idx="138">
                  <c:v>4.5999999999999996</c:v>
                </c:pt>
                <c:pt idx="139">
                  <c:v>4.633</c:v>
                </c:pt>
                <c:pt idx="140">
                  <c:v>4.6669999999999989</c:v>
                </c:pt>
                <c:pt idx="141">
                  <c:v>4.7</c:v>
                </c:pt>
                <c:pt idx="142">
                  <c:v>4.7329999999999997</c:v>
                </c:pt>
                <c:pt idx="143">
                  <c:v>4.7669999999999995</c:v>
                </c:pt>
                <c:pt idx="144">
                  <c:v>4.8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  <c:pt idx="148">
                  <c:v>4.9329999999999998</c:v>
                </c:pt>
                <c:pt idx="149">
                  <c:v>4.9669999999999996</c:v>
                </c:pt>
                <c:pt idx="150">
                  <c:v>5</c:v>
                </c:pt>
                <c:pt idx="151">
                  <c:v>5.0330000000000004</c:v>
                </c:pt>
                <c:pt idx="152">
                  <c:v>5.0669999999999993</c:v>
                </c:pt>
                <c:pt idx="153">
                  <c:v>5.0999999999999996</c:v>
                </c:pt>
                <c:pt idx="154">
                  <c:v>5.133</c:v>
                </c:pt>
                <c:pt idx="155">
                  <c:v>5.1669999999999989</c:v>
                </c:pt>
                <c:pt idx="156">
                  <c:v>5.2</c:v>
                </c:pt>
                <c:pt idx="157">
                  <c:v>5.2329999999999997</c:v>
                </c:pt>
                <c:pt idx="158">
                  <c:v>5.2669999999999995</c:v>
                </c:pt>
                <c:pt idx="159">
                  <c:v>5.3</c:v>
                </c:pt>
                <c:pt idx="160">
                  <c:v>5.3330000000000002</c:v>
                </c:pt>
                <c:pt idx="161">
                  <c:v>5.3669999999999991</c:v>
                </c:pt>
                <c:pt idx="162">
                  <c:v>5.4</c:v>
                </c:pt>
                <c:pt idx="163">
                  <c:v>5.4329999999999998</c:v>
                </c:pt>
                <c:pt idx="164">
                  <c:v>5.4669999999999996</c:v>
                </c:pt>
                <c:pt idx="165">
                  <c:v>5.5</c:v>
                </c:pt>
                <c:pt idx="166">
                  <c:v>5.5330000000000004</c:v>
                </c:pt>
                <c:pt idx="167">
                  <c:v>5.5669999999999993</c:v>
                </c:pt>
                <c:pt idx="168">
                  <c:v>5.6</c:v>
                </c:pt>
                <c:pt idx="169">
                  <c:v>5.633</c:v>
                </c:pt>
                <c:pt idx="170">
                  <c:v>5.6669999999999989</c:v>
                </c:pt>
                <c:pt idx="171">
                  <c:v>5.7</c:v>
                </c:pt>
                <c:pt idx="172">
                  <c:v>5.7329999999999997</c:v>
                </c:pt>
                <c:pt idx="173">
                  <c:v>5.7669999999999995</c:v>
                </c:pt>
                <c:pt idx="174">
                  <c:v>5.8</c:v>
                </c:pt>
                <c:pt idx="175">
                  <c:v>5.8330000000000002</c:v>
                </c:pt>
                <c:pt idx="176">
                  <c:v>5.8669999999999991</c:v>
                </c:pt>
                <c:pt idx="177">
                  <c:v>5.9</c:v>
                </c:pt>
                <c:pt idx="178">
                  <c:v>5.9329999999999998</c:v>
                </c:pt>
                <c:pt idx="179">
                  <c:v>5.9669999999999996</c:v>
                </c:pt>
                <c:pt idx="180">
                  <c:v>6</c:v>
                </c:pt>
                <c:pt idx="181">
                  <c:v>6.0330000000000004</c:v>
                </c:pt>
                <c:pt idx="182">
                  <c:v>6.0669999999999993</c:v>
                </c:pt>
                <c:pt idx="183">
                  <c:v>6.1</c:v>
                </c:pt>
                <c:pt idx="184">
                  <c:v>6.133</c:v>
                </c:pt>
                <c:pt idx="185">
                  <c:v>6.1669999999999989</c:v>
                </c:pt>
                <c:pt idx="186">
                  <c:v>6.2</c:v>
                </c:pt>
                <c:pt idx="187">
                  <c:v>6.2329999999999997</c:v>
                </c:pt>
                <c:pt idx="188">
                  <c:v>6.2669999999999995</c:v>
                </c:pt>
                <c:pt idx="189">
                  <c:v>6.3</c:v>
                </c:pt>
                <c:pt idx="190">
                  <c:v>6.3330000000000002</c:v>
                </c:pt>
                <c:pt idx="191">
                  <c:v>6.3669999999999991</c:v>
                </c:pt>
                <c:pt idx="192">
                  <c:v>6.4</c:v>
                </c:pt>
                <c:pt idx="193">
                  <c:v>6.4329999999999998</c:v>
                </c:pt>
                <c:pt idx="194">
                  <c:v>6.4669999999999996</c:v>
                </c:pt>
                <c:pt idx="195">
                  <c:v>6.5</c:v>
                </c:pt>
                <c:pt idx="196">
                  <c:v>6.5330000000000004</c:v>
                </c:pt>
                <c:pt idx="197">
                  <c:v>6.5669999999999993</c:v>
                </c:pt>
                <c:pt idx="198">
                  <c:v>6.6</c:v>
                </c:pt>
                <c:pt idx="199">
                  <c:v>6.633</c:v>
                </c:pt>
                <c:pt idx="200">
                  <c:v>6.6669999999999989</c:v>
                </c:pt>
                <c:pt idx="201">
                  <c:v>6.7</c:v>
                </c:pt>
                <c:pt idx="202">
                  <c:v>6.7329999999999997</c:v>
                </c:pt>
                <c:pt idx="203">
                  <c:v>6.7669999999999995</c:v>
                </c:pt>
                <c:pt idx="204">
                  <c:v>6.8</c:v>
                </c:pt>
                <c:pt idx="205">
                  <c:v>6.8330000000000002</c:v>
                </c:pt>
                <c:pt idx="206">
                  <c:v>6.8669999999999991</c:v>
                </c:pt>
                <c:pt idx="207">
                  <c:v>6.9</c:v>
                </c:pt>
                <c:pt idx="208">
                  <c:v>6.9329999999999998</c:v>
                </c:pt>
                <c:pt idx="209">
                  <c:v>6.9669999999999996</c:v>
                </c:pt>
                <c:pt idx="210">
                  <c:v>7</c:v>
                </c:pt>
                <c:pt idx="211">
                  <c:v>7.0330000000000004</c:v>
                </c:pt>
                <c:pt idx="212">
                  <c:v>7.0669999999999993</c:v>
                </c:pt>
                <c:pt idx="213">
                  <c:v>7.1</c:v>
                </c:pt>
                <c:pt idx="214">
                  <c:v>7.133</c:v>
                </c:pt>
                <c:pt idx="215">
                  <c:v>7.1669999999999989</c:v>
                </c:pt>
                <c:pt idx="216">
                  <c:v>7.2</c:v>
                </c:pt>
                <c:pt idx="217">
                  <c:v>7.2329999999999997</c:v>
                </c:pt>
                <c:pt idx="218">
                  <c:v>7.2669999999999995</c:v>
                </c:pt>
                <c:pt idx="219">
                  <c:v>7.3</c:v>
                </c:pt>
                <c:pt idx="220">
                  <c:v>7.3330000000000002</c:v>
                </c:pt>
                <c:pt idx="221">
                  <c:v>7.3669999999999991</c:v>
                </c:pt>
                <c:pt idx="222">
                  <c:v>7.4</c:v>
                </c:pt>
                <c:pt idx="223">
                  <c:v>7.4329999999999998</c:v>
                </c:pt>
                <c:pt idx="224">
                  <c:v>7.4669999999999996</c:v>
                </c:pt>
                <c:pt idx="225">
                  <c:v>7.5</c:v>
                </c:pt>
                <c:pt idx="226">
                  <c:v>7.5330000000000004</c:v>
                </c:pt>
                <c:pt idx="227">
                  <c:v>7.5669999999999993</c:v>
                </c:pt>
                <c:pt idx="228">
                  <c:v>7.6</c:v>
                </c:pt>
                <c:pt idx="229">
                  <c:v>7.633</c:v>
                </c:pt>
                <c:pt idx="230">
                  <c:v>7.6669999999999989</c:v>
                </c:pt>
                <c:pt idx="231">
                  <c:v>7.7</c:v>
                </c:pt>
                <c:pt idx="232">
                  <c:v>7.7329999999999997</c:v>
                </c:pt>
                <c:pt idx="233">
                  <c:v>7.7669999999999995</c:v>
                </c:pt>
                <c:pt idx="234">
                  <c:v>7.8</c:v>
                </c:pt>
                <c:pt idx="235">
                  <c:v>7.8330000000000002</c:v>
                </c:pt>
                <c:pt idx="236">
                  <c:v>7.8669999999999991</c:v>
                </c:pt>
                <c:pt idx="237">
                  <c:v>7.9</c:v>
                </c:pt>
                <c:pt idx="238">
                  <c:v>7.9329999999999998</c:v>
                </c:pt>
                <c:pt idx="239">
                  <c:v>7.9669999999999996</c:v>
                </c:pt>
                <c:pt idx="240">
                  <c:v>8</c:v>
                </c:pt>
                <c:pt idx="241">
                  <c:v>8.0330000000000013</c:v>
                </c:pt>
                <c:pt idx="242">
                  <c:v>8.0670000000000002</c:v>
                </c:pt>
                <c:pt idx="243">
                  <c:v>8.1</c:v>
                </c:pt>
                <c:pt idx="244">
                  <c:v>8.1330000000000009</c:v>
                </c:pt>
                <c:pt idx="245">
                  <c:v>8.1670000000000016</c:v>
                </c:pt>
                <c:pt idx="246">
                  <c:v>8.2000000000000011</c:v>
                </c:pt>
                <c:pt idx="247">
                  <c:v>8.2329999999999988</c:v>
                </c:pt>
                <c:pt idx="248">
                  <c:v>8.2670000000000012</c:v>
                </c:pt>
                <c:pt idx="249">
                  <c:v>8.3000000000000007</c:v>
                </c:pt>
                <c:pt idx="250">
                  <c:v>8.3330000000000002</c:v>
                </c:pt>
                <c:pt idx="251">
                  <c:v>8.3670000000000027</c:v>
                </c:pt>
                <c:pt idx="252">
                  <c:v>8.4</c:v>
                </c:pt>
                <c:pt idx="253">
                  <c:v>8.4330000000000016</c:v>
                </c:pt>
                <c:pt idx="254">
                  <c:v>8.4670000000000005</c:v>
                </c:pt>
                <c:pt idx="255">
                  <c:v>8.5</c:v>
                </c:pt>
                <c:pt idx="256">
                  <c:v>8.5330000000000013</c:v>
                </c:pt>
                <c:pt idx="257">
                  <c:v>8.5670000000000002</c:v>
                </c:pt>
                <c:pt idx="258">
                  <c:v>8.6</c:v>
                </c:pt>
                <c:pt idx="259">
                  <c:v>8.6330000000000009</c:v>
                </c:pt>
                <c:pt idx="260">
                  <c:v>8.6670000000000016</c:v>
                </c:pt>
                <c:pt idx="261">
                  <c:v>8.7000000000000011</c:v>
                </c:pt>
                <c:pt idx="262">
                  <c:v>8.7329999999999988</c:v>
                </c:pt>
                <c:pt idx="263">
                  <c:v>8.7670000000000012</c:v>
                </c:pt>
                <c:pt idx="264">
                  <c:v>8.8000000000000007</c:v>
                </c:pt>
                <c:pt idx="265">
                  <c:v>8.8330000000000002</c:v>
                </c:pt>
                <c:pt idx="266">
                  <c:v>8.8670000000000027</c:v>
                </c:pt>
                <c:pt idx="267">
                  <c:v>8.9</c:v>
                </c:pt>
                <c:pt idx="268">
                  <c:v>8.9330000000000016</c:v>
                </c:pt>
                <c:pt idx="269">
                  <c:v>8.9670000000000005</c:v>
                </c:pt>
                <c:pt idx="270">
                  <c:v>9</c:v>
                </c:pt>
                <c:pt idx="271">
                  <c:v>9.0330000000000013</c:v>
                </c:pt>
                <c:pt idx="272">
                  <c:v>9.0670000000000002</c:v>
                </c:pt>
                <c:pt idx="273">
                  <c:v>9.1</c:v>
                </c:pt>
                <c:pt idx="274">
                  <c:v>9.1330000000000009</c:v>
                </c:pt>
                <c:pt idx="275">
                  <c:v>9.1670000000000016</c:v>
                </c:pt>
                <c:pt idx="276">
                  <c:v>9.2000000000000011</c:v>
                </c:pt>
                <c:pt idx="277">
                  <c:v>9.2329999999999988</c:v>
                </c:pt>
                <c:pt idx="278">
                  <c:v>9.2670000000000012</c:v>
                </c:pt>
                <c:pt idx="279">
                  <c:v>9.3000000000000007</c:v>
                </c:pt>
                <c:pt idx="280">
                  <c:v>9.3330000000000002</c:v>
                </c:pt>
                <c:pt idx="281">
                  <c:v>9.3670000000000027</c:v>
                </c:pt>
                <c:pt idx="282">
                  <c:v>9.4</c:v>
                </c:pt>
                <c:pt idx="283">
                  <c:v>9.4330000000000016</c:v>
                </c:pt>
                <c:pt idx="284">
                  <c:v>9.4670000000000005</c:v>
                </c:pt>
                <c:pt idx="285">
                  <c:v>9.5</c:v>
                </c:pt>
                <c:pt idx="286">
                  <c:v>9.5330000000000013</c:v>
                </c:pt>
                <c:pt idx="287">
                  <c:v>9.5670000000000002</c:v>
                </c:pt>
                <c:pt idx="288">
                  <c:v>9.6</c:v>
                </c:pt>
                <c:pt idx="289">
                  <c:v>9.6330000000000009</c:v>
                </c:pt>
                <c:pt idx="290">
                  <c:v>9.6670000000000016</c:v>
                </c:pt>
                <c:pt idx="291">
                  <c:v>9.7000000000000011</c:v>
                </c:pt>
                <c:pt idx="292">
                  <c:v>9.7329999999999988</c:v>
                </c:pt>
                <c:pt idx="293">
                  <c:v>9.7670000000000012</c:v>
                </c:pt>
                <c:pt idx="294">
                  <c:v>9.8000000000000007</c:v>
                </c:pt>
                <c:pt idx="295">
                  <c:v>9.8330000000000002</c:v>
                </c:pt>
                <c:pt idx="296">
                  <c:v>9.8670000000000027</c:v>
                </c:pt>
                <c:pt idx="297">
                  <c:v>9.9</c:v>
                </c:pt>
                <c:pt idx="298">
                  <c:v>9.9330000000000016</c:v>
                </c:pt>
                <c:pt idx="299">
                  <c:v>9.9670000000000005</c:v>
                </c:pt>
                <c:pt idx="300">
                  <c:v>10</c:v>
                </c:pt>
                <c:pt idx="301">
                  <c:v>10.033000000000001</c:v>
                </c:pt>
                <c:pt idx="302">
                  <c:v>10.067</c:v>
                </c:pt>
                <c:pt idx="303">
                  <c:v>10.1</c:v>
                </c:pt>
                <c:pt idx="304">
                  <c:v>10.133000000000001</c:v>
                </c:pt>
                <c:pt idx="305">
                  <c:v>10.167</c:v>
                </c:pt>
                <c:pt idx="306">
                  <c:v>10.200000000000001</c:v>
                </c:pt>
                <c:pt idx="307">
                  <c:v>10.233000000000001</c:v>
                </c:pt>
                <c:pt idx="308">
                  <c:v>10.267000000000001</c:v>
                </c:pt>
                <c:pt idx="309">
                  <c:v>10.3</c:v>
                </c:pt>
                <c:pt idx="310">
                  <c:v>10.333</c:v>
                </c:pt>
                <c:pt idx="311">
                  <c:v>10.367000000000003</c:v>
                </c:pt>
                <c:pt idx="312">
                  <c:v>10.4</c:v>
                </c:pt>
                <c:pt idx="313">
                  <c:v>10.433</c:v>
                </c:pt>
                <c:pt idx="314">
                  <c:v>10.467000000000002</c:v>
                </c:pt>
                <c:pt idx="315">
                  <c:v>10.5</c:v>
                </c:pt>
                <c:pt idx="316">
                  <c:v>10.533000000000001</c:v>
                </c:pt>
                <c:pt idx="317">
                  <c:v>10.567</c:v>
                </c:pt>
                <c:pt idx="318">
                  <c:v>10.6</c:v>
                </c:pt>
                <c:pt idx="319">
                  <c:v>10.633000000000001</c:v>
                </c:pt>
                <c:pt idx="320">
                  <c:v>10.667</c:v>
                </c:pt>
                <c:pt idx="321">
                  <c:v>10.7</c:v>
                </c:pt>
                <c:pt idx="322">
                  <c:v>10.733000000000001</c:v>
                </c:pt>
                <c:pt idx="323">
                  <c:v>10.767000000000001</c:v>
                </c:pt>
                <c:pt idx="324">
                  <c:v>10.8</c:v>
                </c:pt>
                <c:pt idx="325">
                  <c:v>10.833</c:v>
                </c:pt>
                <c:pt idx="326">
                  <c:v>10.867000000000003</c:v>
                </c:pt>
                <c:pt idx="327">
                  <c:v>10.9</c:v>
                </c:pt>
                <c:pt idx="328">
                  <c:v>10.933</c:v>
                </c:pt>
                <c:pt idx="329">
                  <c:v>10.967000000000002</c:v>
                </c:pt>
                <c:pt idx="330">
                  <c:v>11</c:v>
                </c:pt>
                <c:pt idx="331">
                  <c:v>11.033000000000001</c:v>
                </c:pt>
                <c:pt idx="332">
                  <c:v>11.067</c:v>
                </c:pt>
                <c:pt idx="333">
                  <c:v>11.1</c:v>
                </c:pt>
                <c:pt idx="334">
                  <c:v>11.133000000000001</c:v>
                </c:pt>
                <c:pt idx="335">
                  <c:v>11.167</c:v>
                </c:pt>
                <c:pt idx="336">
                  <c:v>11.2</c:v>
                </c:pt>
                <c:pt idx="337">
                  <c:v>11.233000000000001</c:v>
                </c:pt>
                <c:pt idx="338">
                  <c:v>11.267000000000001</c:v>
                </c:pt>
                <c:pt idx="339">
                  <c:v>11.3</c:v>
                </c:pt>
                <c:pt idx="340">
                  <c:v>11.333</c:v>
                </c:pt>
                <c:pt idx="341">
                  <c:v>11.367000000000003</c:v>
                </c:pt>
                <c:pt idx="342">
                  <c:v>11.4</c:v>
                </c:pt>
                <c:pt idx="343">
                  <c:v>11.433</c:v>
                </c:pt>
                <c:pt idx="344">
                  <c:v>11.467000000000002</c:v>
                </c:pt>
                <c:pt idx="345">
                  <c:v>11.5</c:v>
                </c:pt>
                <c:pt idx="346">
                  <c:v>11.533000000000001</c:v>
                </c:pt>
                <c:pt idx="347">
                  <c:v>11.567</c:v>
                </c:pt>
                <c:pt idx="348">
                  <c:v>11.6</c:v>
                </c:pt>
                <c:pt idx="349">
                  <c:v>11.633000000000001</c:v>
                </c:pt>
                <c:pt idx="350">
                  <c:v>11.667</c:v>
                </c:pt>
                <c:pt idx="351">
                  <c:v>11.7</c:v>
                </c:pt>
                <c:pt idx="352">
                  <c:v>11.733000000000001</c:v>
                </c:pt>
                <c:pt idx="353">
                  <c:v>11.767000000000001</c:v>
                </c:pt>
                <c:pt idx="354">
                  <c:v>11.8</c:v>
                </c:pt>
                <c:pt idx="355">
                  <c:v>11.833</c:v>
                </c:pt>
                <c:pt idx="356">
                  <c:v>11.867000000000003</c:v>
                </c:pt>
                <c:pt idx="357">
                  <c:v>11.9</c:v>
                </c:pt>
                <c:pt idx="358">
                  <c:v>11.933</c:v>
                </c:pt>
                <c:pt idx="359">
                  <c:v>11.967000000000002</c:v>
                </c:pt>
                <c:pt idx="360">
                  <c:v>12</c:v>
                </c:pt>
                <c:pt idx="361">
                  <c:v>12.033000000000001</c:v>
                </c:pt>
                <c:pt idx="362">
                  <c:v>12.067</c:v>
                </c:pt>
                <c:pt idx="363">
                  <c:v>12.1</c:v>
                </c:pt>
                <c:pt idx="364">
                  <c:v>12.133000000000001</c:v>
                </c:pt>
                <c:pt idx="365">
                  <c:v>12.167</c:v>
                </c:pt>
                <c:pt idx="366">
                  <c:v>12.2</c:v>
                </c:pt>
                <c:pt idx="367">
                  <c:v>12.233000000000001</c:v>
                </c:pt>
                <c:pt idx="368">
                  <c:v>12.267000000000001</c:v>
                </c:pt>
                <c:pt idx="369">
                  <c:v>12.3</c:v>
                </c:pt>
                <c:pt idx="370">
                  <c:v>12.333</c:v>
                </c:pt>
                <c:pt idx="371">
                  <c:v>12.367000000000003</c:v>
                </c:pt>
                <c:pt idx="372">
                  <c:v>12.4</c:v>
                </c:pt>
                <c:pt idx="373">
                  <c:v>12.433</c:v>
                </c:pt>
                <c:pt idx="374">
                  <c:v>12.467000000000002</c:v>
                </c:pt>
                <c:pt idx="375">
                  <c:v>12.5</c:v>
                </c:pt>
                <c:pt idx="376">
                  <c:v>12.533000000000001</c:v>
                </c:pt>
                <c:pt idx="377">
                  <c:v>12.567</c:v>
                </c:pt>
                <c:pt idx="378">
                  <c:v>12.6</c:v>
                </c:pt>
                <c:pt idx="379">
                  <c:v>12.633000000000001</c:v>
                </c:pt>
                <c:pt idx="380">
                  <c:v>12.667</c:v>
                </c:pt>
                <c:pt idx="381">
                  <c:v>12.7</c:v>
                </c:pt>
                <c:pt idx="382">
                  <c:v>12.733000000000001</c:v>
                </c:pt>
                <c:pt idx="383">
                  <c:v>12.767000000000001</c:v>
                </c:pt>
                <c:pt idx="384">
                  <c:v>12.8</c:v>
                </c:pt>
                <c:pt idx="385">
                  <c:v>12.833</c:v>
                </c:pt>
                <c:pt idx="386">
                  <c:v>12.867000000000003</c:v>
                </c:pt>
                <c:pt idx="387">
                  <c:v>12.9</c:v>
                </c:pt>
                <c:pt idx="388">
                  <c:v>12.933</c:v>
                </c:pt>
                <c:pt idx="389">
                  <c:v>12.967000000000002</c:v>
                </c:pt>
                <c:pt idx="390">
                  <c:v>13</c:v>
                </c:pt>
                <c:pt idx="391">
                  <c:v>13.033000000000001</c:v>
                </c:pt>
                <c:pt idx="392">
                  <c:v>13.067</c:v>
                </c:pt>
                <c:pt idx="393">
                  <c:v>13.1</c:v>
                </c:pt>
                <c:pt idx="394">
                  <c:v>13.133000000000001</c:v>
                </c:pt>
                <c:pt idx="395">
                  <c:v>13.167</c:v>
                </c:pt>
                <c:pt idx="396">
                  <c:v>13.2</c:v>
                </c:pt>
                <c:pt idx="397">
                  <c:v>13.233000000000001</c:v>
                </c:pt>
                <c:pt idx="398">
                  <c:v>13.267000000000001</c:v>
                </c:pt>
                <c:pt idx="399">
                  <c:v>13.3</c:v>
                </c:pt>
                <c:pt idx="400">
                  <c:v>13.333</c:v>
                </c:pt>
                <c:pt idx="401">
                  <c:v>13.367000000000003</c:v>
                </c:pt>
                <c:pt idx="402">
                  <c:v>13.4</c:v>
                </c:pt>
                <c:pt idx="403">
                  <c:v>13.433</c:v>
                </c:pt>
                <c:pt idx="404">
                  <c:v>13.467000000000002</c:v>
                </c:pt>
                <c:pt idx="405">
                  <c:v>13.5</c:v>
                </c:pt>
                <c:pt idx="406">
                  <c:v>13.533000000000001</c:v>
                </c:pt>
                <c:pt idx="407">
                  <c:v>13.567</c:v>
                </c:pt>
                <c:pt idx="408">
                  <c:v>13.6</c:v>
                </c:pt>
                <c:pt idx="409">
                  <c:v>13.633000000000001</c:v>
                </c:pt>
                <c:pt idx="410">
                  <c:v>13.667</c:v>
                </c:pt>
                <c:pt idx="411">
                  <c:v>13.7</c:v>
                </c:pt>
                <c:pt idx="412">
                  <c:v>13.733000000000001</c:v>
                </c:pt>
                <c:pt idx="413">
                  <c:v>13.767000000000001</c:v>
                </c:pt>
                <c:pt idx="414">
                  <c:v>13.8</c:v>
                </c:pt>
                <c:pt idx="415">
                  <c:v>13.833</c:v>
                </c:pt>
                <c:pt idx="416">
                  <c:v>13.867000000000003</c:v>
                </c:pt>
                <c:pt idx="417">
                  <c:v>13.9</c:v>
                </c:pt>
                <c:pt idx="418">
                  <c:v>13.933</c:v>
                </c:pt>
                <c:pt idx="419">
                  <c:v>13.967000000000002</c:v>
                </c:pt>
                <c:pt idx="420">
                  <c:v>14</c:v>
                </c:pt>
                <c:pt idx="421">
                  <c:v>14.033000000000001</c:v>
                </c:pt>
                <c:pt idx="422">
                  <c:v>14.067</c:v>
                </c:pt>
                <c:pt idx="423">
                  <c:v>14.1</c:v>
                </c:pt>
                <c:pt idx="424">
                  <c:v>14.133000000000001</c:v>
                </c:pt>
                <c:pt idx="425">
                  <c:v>14.167</c:v>
                </c:pt>
                <c:pt idx="426">
                  <c:v>14.2</c:v>
                </c:pt>
                <c:pt idx="427">
                  <c:v>14.233000000000001</c:v>
                </c:pt>
                <c:pt idx="428">
                  <c:v>14.267000000000001</c:v>
                </c:pt>
                <c:pt idx="429">
                  <c:v>14.3</c:v>
                </c:pt>
                <c:pt idx="430">
                  <c:v>14.333</c:v>
                </c:pt>
                <c:pt idx="431">
                  <c:v>14.367000000000003</c:v>
                </c:pt>
                <c:pt idx="432">
                  <c:v>14.4</c:v>
                </c:pt>
                <c:pt idx="433">
                  <c:v>14.433</c:v>
                </c:pt>
                <c:pt idx="434">
                  <c:v>14.467000000000002</c:v>
                </c:pt>
                <c:pt idx="435">
                  <c:v>14.5</c:v>
                </c:pt>
                <c:pt idx="436">
                  <c:v>14.533000000000001</c:v>
                </c:pt>
                <c:pt idx="437">
                  <c:v>14.567</c:v>
                </c:pt>
                <c:pt idx="438">
                  <c:v>14.6</c:v>
                </c:pt>
                <c:pt idx="439">
                  <c:v>14.633000000000001</c:v>
                </c:pt>
                <c:pt idx="440">
                  <c:v>14.667</c:v>
                </c:pt>
                <c:pt idx="441">
                  <c:v>14.7</c:v>
                </c:pt>
                <c:pt idx="442">
                  <c:v>14.733000000000001</c:v>
                </c:pt>
                <c:pt idx="443">
                  <c:v>14.767000000000001</c:v>
                </c:pt>
                <c:pt idx="444">
                  <c:v>14.8</c:v>
                </c:pt>
                <c:pt idx="445">
                  <c:v>14.833</c:v>
                </c:pt>
                <c:pt idx="446">
                  <c:v>14.867000000000003</c:v>
                </c:pt>
                <c:pt idx="447">
                  <c:v>14.9</c:v>
                </c:pt>
                <c:pt idx="448">
                  <c:v>14.933</c:v>
                </c:pt>
                <c:pt idx="449">
                  <c:v>14.967000000000002</c:v>
                </c:pt>
                <c:pt idx="450">
                  <c:v>15</c:v>
                </c:pt>
                <c:pt idx="451">
                  <c:v>15.033000000000001</c:v>
                </c:pt>
                <c:pt idx="452">
                  <c:v>15.067</c:v>
                </c:pt>
                <c:pt idx="453">
                  <c:v>15.1</c:v>
                </c:pt>
                <c:pt idx="454">
                  <c:v>15.133000000000001</c:v>
                </c:pt>
                <c:pt idx="455">
                  <c:v>15.167</c:v>
                </c:pt>
                <c:pt idx="456">
                  <c:v>15.2</c:v>
                </c:pt>
                <c:pt idx="457">
                  <c:v>15.233000000000001</c:v>
                </c:pt>
                <c:pt idx="458">
                  <c:v>15.267000000000001</c:v>
                </c:pt>
                <c:pt idx="459">
                  <c:v>15.3</c:v>
                </c:pt>
                <c:pt idx="460">
                  <c:v>15.333</c:v>
                </c:pt>
                <c:pt idx="461">
                  <c:v>15.367000000000003</c:v>
                </c:pt>
                <c:pt idx="462">
                  <c:v>15.4</c:v>
                </c:pt>
                <c:pt idx="463">
                  <c:v>15.433</c:v>
                </c:pt>
                <c:pt idx="464">
                  <c:v>15.467000000000002</c:v>
                </c:pt>
                <c:pt idx="465">
                  <c:v>15.5</c:v>
                </c:pt>
                <c:pt idx="466">
                  <c:v>15.533000000000001</c:v>
                </c:pt>
                <c:pt idx="467">
                  <c:v>15.567</c:v>
                </c:pt>
                <c:pt idx="468">
                  <c:v>15.6</c:v>
                </c:pt>
                <c:pt idx="469">
                  <c:v>15.633000000000001</c:v>
                </c:pt>
                <c:pt idx="470">
                  <c:v>15.667</c:v>
                </c:pt>
                <c:pt idx="471">
                  <c:v>15.7</c:v>
                </c:pt>
                <c:pt idx="472">
                  <c:v>15.733000000000001</c:v>
                </c:pt>
                <c:pt idx="473">
                  <c:v>15.767000000000001</c:v>
                </c:pt>
                <c:pt idx="474">
                  <c:v>15.8</c:v>
                </c:pt>
                <c:pt idx="475">
                  <c:v>15.833</c:v>
                </c:pt>
                <c:pt idx="476">
                  <c:v>15.867000000000003</c:v>
                </c:pt>
                <c:pt idx="477">
                  <c:v>15.9</c:v>
                </c:pt>
                <c:pt idx="478">
                  <c:v>15.933</c:v>
                </c:pt>
                <c:pt idx="479">
                  <c:v>15.967000000000002</c:v>
                </c:pt>
                <c:pt idx="480">
                  <c:v>16</c:v>
                </c:pt>
                <c:pt idx="481">
                  <c:v>16.033000000000001</c:v>
                </c:pt>
                <c:pt idx="482">
                  <c:v>16.067</c:v>
                </c:pt>
                <c:pt idx="483">
                  <c:v>16.100000000000001</c:v>
                </c:pt>
                <c:pt idx="484">
                  <c:v>16.132999999999999</c:v>
                </c:pt>
                <c:pt idx="485">
                  <c:v>16.167000000000005</c:v>
                </c:pt>
                <c:pt idx="486">
                  <c:v>16.2</c:v>
                </c:pt>
                <c:pt idx="487">
                  <c:v>16.233000000000001</c:v>
                </c:pt>
                <c:pt idx="488">
                  <c:v>16.266999999999996</c:v>
                </c:pt>
                <c:pt idx="489">
                  <c:v>16.3</c:v>
                </c:pt>
                <c:pt idx="490">
                  <c:v>16.332999999999995</c:v>
                </c:pt>
                <c:pt idx="491">
                  <c:v>16.367000000000001</c:v>
                </c:pt>
                <c:pt idx="492">
                  <c:v>16.399999999999999</c:v>
                </c:pt>
                <c:pt idx="493">
                  <c:v>16.433</c:v>
                </c:pt>
                <c:pt idx="494">
                  <c:v>16.466999999999995</c:v>
                </c:pt>
                <c:pt idx="495">
                  <c:v>16.5</c:v>
                </c:pt>
                <c:pt idx="496">
                  <c:v>16.533000000000001</c:v>
                </c:pt>
                <c:pt idx="497">
                  <c:v>16.567</c:v>
                </c:pt>
                <c:pt idx="498">
                  <c:v>16.600000000000001</c:v>
                </c:pt>
                <c:pt idx="499">
                  <c:v>16.632999999999999</c:v>
                </c:pt>
                <c:pt idx="500">
                  <c:v>16.667000000000005</c:v>
                </c:pt>
                <c:pt idx="501">
                  <c:v>16.7</c:v>
                </c:pt>
                <c:pt idx="502">
                  <c:v>16.733000000000001</c:v>
                </c:pt>
                <c:pt idx="503">
                  <c:v>16.766999999999996</c:v>
                </c:pt>
                <c:pt idx="504">
                  <c:v>16.8</c:v>
                </c:pt>
                <c:pt idx="505">
                  <c:v>16.832999999999995</c:v>
                </c:pt>
                <c:pt idx="506">
                  <c:v>16.867000000000001</c:v>
                </c:pt>
                <c:pt idx="507">
                  <c:v>16.899999999999999</c:v>
                </c:pt>
                <c:pt idx="508">
                  <c:v>16.933</c:v>
                </c:pt>
                <c:pt idx="509">
                  <c:v>16.966999999999995</c:v>
                </c:pt>
                <c:pt idx="510">
                  <c:v>17</c:v>
                </c:pt>
                <c:pt idx="511">
                  <c:v>17.033000000000001</c:v>
                </c:pt>
                <c:pt idx="512">
                  <c:v>17.067</c:v>
                </c:pt>
                <c:pt idx="513">
                  <c:v>17.100000000000001</c:v>
                </c:pt>
                <c:pt idx="514">
                  <c:v>17.132999999999999</c:v>
                </c:pt>
                <c:pt idx="515">
                  <c:v>17.167000000000005</c:v>
                </c:pt>
                <c:pt idx="516">
                  <c:v>17.2</c:v>
                </c:pt>
                <c:pt idx="517">
                  <c:v>17.233000000000001</c:v>
                </c:pt>
                <c:pt idx="518">
                  <c:v>17.266999999999996</c:v>
                </c:pt>
                <c:pt idx="519">
                  <c:v>17.3</c:v>
                </c:pt>
                <c:pt idx="520">
                  <c:v>17.332999999999995</c:v>
                </c:pt>
                <c:pt idx="521">
                  <c:v>17.367000000000001</c:v>
                </c:pt>
                <c:pt idx="522">
                  <c:v>17.399999999999999</c:v>
                </c:pt>
                <c:pt idx="523">
                  <c:v>17.433</c:v>
                </c:pt>
                <c:pt idx="524">
                  <c:v>17.466999999999995</c:v>
                </c:pt>
                <c:pt idx="525">
                  <c:v>17.5</c:v>
                </c:pt>
                <c:pt idx="526">
                  <c:v>17.533000000000001</c:v>
                </c:pt>
                <c:pt idx="527">
                  <c:v>17.567</c:v>
                </c:pt>
                <c:pt idx="528">
                  <c:v>17.600000000000001</c:v>
                </c:pt>
                <c:pt idx="529">
                  <c:v>17.632999999999999</c:v>
                </c:pt>
                <c:pt idx="530">
                  <c:v>17.667000000000005</c:v>
                </c:pt>
                <c:pt idx="531">
                  <c:v>17.7</c:v>
                </c:pt>
                <c:pt idx="532">
                  <c:v>17.733000000000001</c:v>
                </c:pt>
                <c:pt idx="533">
                  <c:v>17.766999999999996</c:v>
                </c:pt>
                <c:pt idx="534">
                  <c:v>17.8</c:v>
                </c:pt>
                <c:pt idx="535">
                  <c:v>17.832999999999995</c:v>
                </c:pt>
                <c:pt idx="536">
                  <c:v>17.867000000000001</c:v>
                </c:pt>
                <c:pt idx="537">
                  <c:v>17.899999999999999</c:v>
                </c:pt>
                <c:pt idx="538">
                  <c:v>17.933</c:v>
                </c:pt>
                <c:pt idx="539">
                  <c:v>17.966999999999995</c:v>
                </c:pt>
                <c:pt idx="540">
                  <c:v>18</c:v>
                </c:pt>
                <c:pt idx="541">
                  <c:v>18.033000000000001</c:v>
                </c:pt>
                <c:pt idx="542">
                  <c:v>18.067</c:v>
                </c:pt>
                <c:pt idx="543">
                  <c:v>18.100000000000001</c:v>
                </c:pt>
                <c:pt idx="544">
                  <c:v>18.132999999999999</c:v>
                </c:pt>
                <c:pt idx="545">
                  <c:v>18.167000000000005</c:v>
                </c:pt>
                <c:pt idx="546">
                  <c:v>18.2</c:v>
                </c:pt>
                <c:pt idx="547">
                  <c:v>18.233000000000001</c:v>
                </c:pt>
                <c:pt idx="548">
                  <c:v>18.266999999999996</c:v>
                </c:pt>
                <c:pt idx="549">
                  <c:v>18.3</c:v>
                </c:pt>
                <c:pt idx="550">
                  <c:v>18.332999999999995</c:v>
                </c:pt>
                <c:pt idx="551">
                  <c:v>18.367000000000001</c:v>
                </c:pt>
                <c:pt idx="552">
                  <c:v>18.399999999999999</c:v>
                </c:pt>
                <c:pt idx="553">
                  <c:v>18.433</c:v>
                </c:pt>
                <c:pt idx="554">
                  <c:v>18.466999999999995</c:v>
                </c:pt>
                <c:pt idx="555">
                  <c:v>18.5</c:v>
                </c:pt>
                <c:pt idx="556">
                  <c:v>18.533000000000001</c:v>
                </c:pt>
                <c:pt idx="557">
                  <c:v>18.567</c:v>
                </c:pt>
                <c:pt idx="558">
                  <c:v>18.600000000000001</c:v>
                </c:pt>
                <c:pt idx="559">
                  <c:v>18.632999999999999</c:v>
                </c:pt>
                <c:pt idx="560">
                  <c:v>18.667000000000005</c:v>
                </c:pt>
                <c:pt idx="561">
                  <c:v>18.7</c:v>
                </c:pt>
                <c:pt idx="562">
                  <c:v>18.733000000000001</c:v>
                </c:pt>
                <c:pt idx="563">
                  <c:v>18.766999999999996</c:v>
                </c:pt>
                <c:pt idx="564">
                  <c:v>18.8</c:v>
                </c:pt>
                <c:pt idx="565">
                  <c:v>18.832999999999995</c:v>
                </c:pt>
                <c:pt idx="566">
                  <c:v>18.867000000000001</c:v>
                </c:pt>
                <c:pt idx="567">
                  <c:v>18.899999999999999</c:v>
                </c:pt>
                <c:pt idx="568">
                  <c:v>18.933</c:v>
                </c:pt>
                <c:pt idx="569">
                  <c:v>18.966999999999995</c:v>
                </c:pt>
                <c:pt idx="570">
                  <c:v>19</c:v>
                </c:pt>
                <c:pt idx="571">
                  <c:v>19.033000000000001</c:v>
                </c:pt>
                <c:pt idx="572">
                  <c:v>19.067</c:v>
                </c:pt>
                <c:pt idx="573">
                  <c:v>19.100000000000001</c:v>
                </c:pt>
                <c:pt idx="574">
                  <c:v>19.132999999999999</c:v>
                </c:pt>
                <c:pt idx="575">
                  <c:v>19.167000000000005</c:v>
                </c:pt>
                <c:pt idx="576">
                  <c:v>19.2</c:v>
                </c:pt>
                <c:pt idx="577">
                  <c:v>19.233000000000001</c:v>
                </c:pt>
                <c:pt idx="578">
                  <c:v>19.266999999999996</c:v>
                </c:pt>
                <c:pt idx="579">
                  <c:v>19.3</c:v>
                </c:pt>
                <c:pt idx="580">
                  <c:v>19.332999999999995</c:v>
                </c:pt>
                <c:pt idx="581">
                  <c:v>19.367000000000001</c:v>
                </c:pt>
                <c:pt idx="582">
                  <c:v>19.399999999999999</c:v>
                </c:pt>
                <c:pt idx="583">
                  <c:v>19.433</c:v>
                </c:pt>
                <c:pt idx="584">
                  <c:v>19.466999999999995</c:v>
                </c:pt>
                <c:pt idx="585">
                  <c:v>19.5</c:v>
                </c:pt>
                <c:pt idx="586">
                  <c:v>19.533000000000001</c:v>
                </c:pt>
                <c:pt idx="587">
                  <c:v>19.567</c:v>
                </c:pt>
                <c:pt idx="588">
                  <c:v>19.600000000000001</c:v>
                </c:pt>
                <c:pt idx="589">
                  <c:v>19.632999999999999</c:v>
                </c:pt>
                <c:pt idx="590">
                  <c:v>19.667000000000005</c:v>
                </c:pt>
                <c:pt idx="591">
                  <c:v>19.7</c:v>
                </c:pt>
                <c:pt idx="592">
                  <c:v>19.733000000000001</c:v>
                </c:pt>
                <c:pt idx="593">
                  <c:v>19.766999999999996</c:v>
                </c:pt>
                <c:pt idx="594">
                  <c:v>19.8</c:v>
                </c:pt>
                <c:pt idx="595">
                  <c:v>19.832999999999995</c:v>
                </c:pt>
                <c:pt idx="596">
                  <c:v>19.867000000000001</c:v>
                </c:pt>
                <c:pt idx="597">
                  <c:v>19.899999999999999</c:v>
                </c:pt>
                <c:pt idx="598">
                  <c:v>19.933</c:v>
                </c:pt>
                <c:pt idx="599">
                  <c:v>19.966999999999995</c:v>
                </c:pt>
                <c:pt idx="600">
                  <c:v>20</c:v>
                </c:pt>
                <c:pt idx="601">
                  <c:v>20.033000000000001</c:v>
                </c:pt>
                <c:pt idx="602">
                  <c:v>20.067</c:v>
                </c:pt>
                <c:pt idx="603">
                  <c:v>20.100000000000001</c:v>
                </c:pt>
                <c:pt idx="604">
                  <c:v>20.132999999999999</c:v>
                </c:pt>
                <c:pt idx="605">
                  <c:v>20.167000000000005</c:v>
                </c:pt>
                <c:pt idx="606">
                  <c:v>20.2</c:v>
                </c:pt>
                <c:pt idx="607">
                  <c:v>20.233000000000001</c:v>
                </c:pt>
                <c:pt idx="608">
                  <c:v>20.266999999999996</c:v>
                </c:pt>
                <c:pt idx="609">
                  <c:v>20.3</c:v>
                </c:pt>
                <c:pt idx="610">
                  <c:v>20.332999999999995</c:v>
                </c:pt>
                <c:pt idx="611">
                  <c:v>20.367000000000001</c:v>
                </c:pt>
                <c:pt idx="612">
                  <c:v>20.399999999999999</c:v>
                </c:pt>
                <c:pt idx="613">
                  <c:v>20.433</c:v>
                </c:pt>
                <c:pt idx="614">
                  <c:v>20.466999999999995</c:v>
                </c:pt>
                <c:pt idx="615">
                  <c:v>20.5</c:v>
                </c:pt>
                <c:pt idx="616">
                  <c:v>20.533000000000001</c:v>
                </c:pt>
                <c:pt idx="617">
                  <c:v>20.567</c:v>
                </c:pt>
                <c:pt idx="618">
                  <c:v>20.6</c:v>
                </c:pt>
                <c:pt idx="619">
                  <c:v>20.632999999999999</c:v>
                </c:pt>
                <c:pt idx="620">
                  <c:v>20.667000000000005</c:v>
                </c:pt>
                <c:pt idx="621">
                  <c:v>20.7</c:v>
                </c:pt>
                <c:pt idx="622">
                  <c:v>20.733000000000001</c:v>
                </c:pt>
                <c:pt idx="623">
                  <c:v>20.766999999999996</c:v>
                </c:pt>
                <c:pt idx="624">
                  <c:v>20.8</c:v>
                </c:pt>
                <c:pt idx="625">
                  <c:v>20.832999999999995</c:v>
                </c:pt>
                <c:pt idx="626">
                  <c:v>20.867000000000001</c:v>
                </c:pt>
                <c:pt idx="627">
                  <c:v>20.9</c:v>
                </c:pt>
                <c:pt idx="628">
                  <c:v>20.933</c:v>
                </c:pt>
                <c:pt idx="629">
                  <c:v>20.966999999999995</c:v>
                </c:pt>
                <c:pt idx="630">
                  <c:v>21</c:v>
                </c:pt>
                <c:pt idx="631">
                  <c:v>21.033000000000001</c:v>
                </c:pt>
                <c:pt idx="632">
                  <c:v>21.067</c:v>
                </c:pt>
                <c:pt idx="633">
                  <c:v>21.1</c:v>
                </c:pt>
                <c:pt idx="634">
                  <c:v>21.132999999999999</c:v>
                </c:pt>
                <c:pt idx="635">
                  <c:v>21.167000000000005</c:v>
                </c:pt>
                <c:pt idx="636">
                  <c:v>21.2</c:v>
                </c:pt>
                <c:pt idx="637">
                  <c:v>21.233000000000001</c:v>
                </c:pt>
                <c:pt idx="638">
                  <c:v>21.266999999999996</c:v>
                </c:pt>
                <c:pt idx="639">
                  <c:v>21.3</c:v>
                </c:pt>
                <c:pt idx="640">
                  <c:v>21.332999999999995</c:v>
                </c:pt>
                <c:pt idx="641">
                  <c:v>21.367000000000001</c:v>
                </c:pt>
                <c:pt idx="642">
                  <c:v>21.4</c:v>
                </c:pt>
                <c:pt idx="643">
                  <c:v>21.433</c:v>
                </c:pt>
                <c:pt idx="644">
                  <c:v>21.466999999999995</c:v>
                </c:pt>
                <c:pt idx="645">
                  <c:v>21.5</c:v>
                </c:pt>
                <c:pt idx="646">
                  <c:v>21.533000000000001</c:v>
                </c:pt>
                <c:pt idx="647">
                  <c:v>21.567</c:v>
                </c:pt>
                <c:pt idx="648">
                  <c:v>21.6</c:v>
                </c:pt>
                <c:pt idx="649">
                  <c:v>21.632999999999999</c:v>
                </c:pt>
                <c:pt idx="650">
                  <c:v>21.667000000000005</c:v>
                </c:pt>
                <c:pt idx="651">
                  <c:v>21.7</c:v>
                </c:pt>
                <c:pt idx="652">
                  <c:v>21.733000000000001</c:v>
                </c:pt>
                <c:pt idx="653">
                  <c:v>21.766999999999996</c:v>
                </c:pt>
                <c:pt idx="654">
                  <c:v>21.8</c:v>
                </c:pt>
                <c:pt idx="655">
                  <c:v>21.832999999999995</c:v>
                </c:pt>
                <c:pt idx="656">
                  <c:v>21.867000000000001</c:v>
                </c:pt>
                <c:pt idx="657">
                  <c:v>21.9</c:v>
                </c:pt>
                <c:pt idx="658">
                  <c:v>21.933</c:v>
                </c:pt>
                <c:pt idx="659">
                  <c:v>21.966999999999995</c:v>
                </c:pt>
                <c:pt idx="660">
                  <c:v>22</c:v>
                </c:pt>
                <c:pt idx="661">
                  <c:v>22.033000000000001</c:v>
                </c:pt>
                <c:pt idx="662">
                  <c:v>22.067</c:v>
                </c:pt>
                <c:pt idx="663">
                  <c:v>22.1</c:v>
                </c:pt>
                <c:pt idx="664">
                  <c:v>22.132999999999999</c:v>
                </c:pt>
                <c:pt idx="665">
                  <c:v>22.167000000000005</c:v>
                </c:pt>
                <c:pt idx="666">
                  <c:v>22.2</c:v>
                </c:pt>
                <c:pt idx="667">
                  <c:v>22.233000000000001</c:v>
                </c:pt>
                <c:pt idx="668">
                  <c:v>22.266999999999996</c:v>
                </c:pt>
                <c:pt idx="669">
                  <c:v>22.3</c:v>
                </c:pt>
                <c:pt idx="670">
                  <c:v>22.332999999999995</c:v>
                </c:pt>
                <c:pt idx="671">
                  <c:v>22.367000000000001</c:v>
                </c:pt>
                <c:pt idx="672">
                  <c:v>22.4</c:v>
                </c:pt>
                <c:pt idx="673">
                  <c:v>22.433</c:v>
                </c:pt>
                <c:pt idx="674">
                  <c:v>22.466999999999995</c:v>
                </c:pt>
                <c:pt idx="675">
                  <c:v>22.5</c:v>
                </c:pt>
                <c:pt idx="676">
                  <c:v>22.533000000000001</c:v>
                </c:pt>
                <c:pt idx="677">
                  <c:v>22.567</c:v>
                </c:pt>
                <c:pt idx="678">
                  <c:v>22.6</c:v>
                </c:pt>
                <c:pt idx="679">
                  <c:v>22.632999999999999</c:v>
                </c:pt>
                <c:pt idx="680">
                  <c:v>22.667000000000005</c:v>
                </c:pt>
                <c:pt idx="681">
                  <c:v>22.7</c:v>
                </c:pt>
                <c:pt idx="682">
                  <c:v>22.733000000000001</c:v>
                </c:pt>
                <c:pt idx="683">
                  <c:v>22.766999999999996</c:v>
                </c:pt>
                <c:pt idx="684">
                  <c:v>22.8</c:v>
                </c:pt>
                <c:pt idx="685">
                  <c:v>22.832999999999995</c:v>
                </c:pt>
                <c:pt idx="686">
                  <c:v>22.867000000000001</c:v>
                </c:pt>
                <c:pt idx="687">
                  <c:v>22.9</c:v>
                </c:pt>
                <c:pt idx="688">
                  <c:v>22.933</c:v>
                </c:pt>
                <c:pt idx="689">
                  <c:v>22.966999999999995</c:v>
                </c:pt>
                <c:pt idx="690">
                  <c:v>23</c:v>
                </c:pt>
                <c:pt idx="691">
                  <c:v>23.033000000000001</c:v>
                </c:pt>
                <c:pt idx="692">
                  <c:v>23.067</c:v>
                </c:pt>
                <c:pt idx="693">
                  <c:v>23.1</c:v>
                </c:pt>
                <c:pt idx="694">
                  <c:v>23.132999999999999</c:v>
                </c:pt>
                <c:pt idx="695">
                  <c:v>23.167000000000005</c:v>
                </c:pt>
                <c:pt idx="696">
                  <c:v>23.2</c:v>
                </c:pt>
                <c:pt idx="697">
                  <c:v>23.233000000000001</c:v>
                </c:pt>
                <c:pt idx="698">
                  <c:v>23.266999999999996</c:v>
                </c:pt>
                <c:pt idx="699">
                  <c:v>23.3</c:v>
                </c:pt>
                <c:pt idx="700">
                  <c:v>23.332999999999995</c:v>
                </c:pt>
                <c:pt idx="701">
                  <c:v>23.367000000000001</c:v>
                </c:pt>
                <c:pt idx="702">
                  <c:v>23.4</c:v>
                </c:pt>
                <c:pt idx="703">
                  <c:v>23.433</c:v>
                </c:pt>
                <c:pt idx="704">
                  <c:v>23.466999999999995</c:v>
                </c:pt>
                <c:pt idx="705">
                  <c:v>23.5</c:v>
                </c:pt>
                <c:pt idx="706">
                  <c:v>23.533000000000001</c:v>
                </c:pt>
                <c:pt idx="707">
                  <c:v>23.567</c:v>
                </c:pt>
                <c:pt idx="708">
                  <c:v>23.6</c:v>
                </c:pt>
                <c:pt idx="709">
                  <c:v>23.632999999999999</c:v>
                </c:pt>
                <c:pt idx="710">
                  <c:v>23.667000000000005</c:v>
                </c:pt>
                <c:pt idx="711">
                  <c:v>23.7</c:v>
                </c:pt>
                <c:pt idx="712">
                  <c:v>23.733000000000001</c:v>
                </c:pt>
                <c:pt idx="713">
                  <c:v>23.766999999999996</c:v>
                </c:pt>
                <c:pt idx="714">
                  <c:v>23.8</c:v>
                </c:pt>
                <c:pt idx="715">
                  <c:v>23.832999999999995</c:v>
                </c:pt>
                <c:pt idx="716">
                  <c:v>23.867000000000001</c:v>
                </c:pt>
                <c:pt idx="717">
                  <c:v>23.9</c:v>
                </c:pt>
                <c:pt idx="718">
                  <c:v>23.933</c:v>
                </c:pt>
                <c:pt idx="719">
                  <c:v>23.966999999999995</c:v>
                </c:pt>
                <c:pt idx="720">
                  <c:v>24</c:v>
                </c:pt>
                <c:pt idx="721">
                  <c:v>24.033000000000001</c:v>
                </c:pt>
                <c:pt idx="722">
                  <c:v>24.067</c:v>
                </c:pt>
                <c:pt idx="723">
                  <c:v>24.1</c:v>
                </c:pt>
                <c:pt idx="724">
                  <c:v>24.132999999999999</c:v>
                </c:pt>
                <c:pt idx="725">
                  <c:v>24.167000000000005</c:v>
                </c:pt>
                <c:pt idx="726">
                  <c:v>24.2</c:v>
                </c:pt>
                <c:pt idx="727">
                  <c:v>24.233000000000001</c:v>
                </c:pt>
                <c:pt idx="728">
                  <c:v>24.266999999999996</c:v>
                </c:pt>
                <c:pt idx="729">
                  <c:v>24.3</c:v>
                </c:pt>
                <c:pt idx="730">
                  <c:v>24.332999999999995</c:v>
                </c:pt>
                <c:pt idx="731">
                  <c:v>24.367000000000001</c:v>
                </c:pt>
                <c:pt idx="732">
                  <c:v>24.4</c:v>
                </c:pt>
                <c:pt idx="733">
                  <c:v>24.433</c:v>
                </c:pt>
                <c:pt idx="734">
                  <c:v>24.466999999999995</c:v>
                </c:pt>
                <c:pt idx="735">
                  <c:v>24.5</c:v>
                </c:pt>
                <c:pt idx="736">
                  <c:v>24.533000000000001</c:v>
                </c:pt>
                <c:pt idx="737">
                  <c:v>24.567</c:v>
                </c:pt>
                <c:pt idx="738">
                  <c:v>24.6</c:v>
                </c:pt>
                <c:pt idx="739">
                  <c:v>24.632999999999999</c:v>
                </c:pt>
                <c:pt idx="740">
                  <c:v>24.667000000000005</c:v>
                </c:pt>
                <c:pt idx="741">
                  <c:v>24.7</c:v>
                </c:pt>
                <c:pt idx="742">
                  <c:v>24.733000000000001</c:v>
                </c:pt>
                <c:pt idx="743">
                  <c:v>24.766999999999996</c:v>
                </c:pt>
                <c:pt idx="744">
                  <c:v>24.8</c:v>
                </c:pt>
                <c:pt idx="745">
                  <c:v>24.832999999999995</c:v>
                </c:pt>
                <c:pt idx="746">
                  <c:v>24.867000000000001</c:v>
                </c:pt>
                <c:pt idx="747">
                  <c:v>24.9</c:v>
                </c:pt>
                <c:pt idx="748">
                  <c:v>24.933</c:v>
                </c:pt>
                <c:pt idx="749">
                  <c:v>24.966999999999995</c:v>
                </c:pt>
                <c:pt idx="750">
                  <c:v>25</c:v>
                </c:pt>
                <c:pt idx="751">
                  <c:v>25.033000000000001</c:v>
                </c:pt>
                <c:pt idx="752">
                  <c:v>25.067</c:v>
                </c:pt>
                <c:pt idx="753">
                  <c:v>25.1</c:v>
                </c:pt>
                <c:pt idx="754">
                  <c:v>25.132999999999999</c:v>
                </c:pt>
                <c:pt idx="755">
                  <c:v>25.167000000000005</c:v>
                </c:pt>
                <c:pt idx="756">
                  <c:v>25.2</c:v>
                </c:pt>
                <c:pt idx="757">
                  <c:v>25.233000000000001</c:v>
                </c:pt>
                <c:pt idx="758">
                  <c:v>25.266999999999996</c:v>
                </c:pt>
                <c:pt idx="759">
                  <c:v>25.3</c:v>
                </c:pt>
                <c:pt idx="760">
                  <c:v>25.332999999999995</c:v>
                </c:pt>
                <c:pt idx="761">
                  <c:v>25.367000000000001</c:v>
                </c:pt>
                <c:pt idx="762">
                  <c:v>25.4</c:v>
                </c:pt>
                <c:pt idx="763">
                  <c:v>25.433</c:v>
                </c:pt>
                <c:pt idx="764">
                  <c:v>25.466999999999995</c:v>
                </c:pt>
                <c:pt idx="765">
                  <c:v>25.5</c:v>
                </c:pt>
                <c:pt idx="766">
                  <c:v>25.533000000000001</c:v>
                </c:pt>
                <c:pt idx="767">
                  <c:v>25.567</c:v>
                </c:pt>
                <c:pt idx="768">
                  <c:v>25.6</c:v>
                </c:pt>
                <c:pt idx="769">
                  <c:v>25.632999999999999</c:v>
                </c:pt>
                <c:pt idx="770">
                  <c:v>25.667000000000005</c:v>
                </c:pt>
                <c:pt idx="771">
                  <c:v>25.7</c:v>
                </c:pt>
                <c:pt idx="772">
                  <c:v>25.733000000000001</c:v>
                </c:pt>
                <c:pt idx="773">
                  <c:v>25.766999999999996</c:v>
                </c:pt>
                <c:pt idx="774">
                  <c:v>25.8</c:v>
                </c:pt>
                <c:pt idx="775">
                  <c:v>25.832999999999995</c:v>
                </c:pt>
                <c:pt idx="776">
                  <c:v>25.867000000000001</c:v>
                </c:pt>
                <c:pt idx="777">
                  <c:v>25.9</c:v>
                </c:pt>
                <c:pt idx="778">
                  <c:v>25.933</c:v>
                </c:pt>
                <c:pt idx="779">
                  <c:v>25.966999999999995</c:v>
                </c:pt>
                <c:pt idx="780">
                  <c:v>26</c:v>
                </c:pt>
                <c:pt idx="781">
                  <c:v>26.033000000000001</c:v>
                </c:pt>
                <c:pt idx="782">
                  <c:v>26.067</c:v>
                </c:pt>
                <c:pt idx="783">
                  <c:v>26.1</c:v>
                </c:pt>
                <c:pt idx="784">
                  <c:v>26.132999999999999</c:v>
                </c:pt>
                <c:pt idx="785">
                  <c:v>26.167000000000005</c:v>
                </c:pt>
                <c:pt idx="786">
                  <c:v>26.2</c:v>
                </c:pt>
                <c:pt idx="787">
                  <c:v>26.233000000000001</c:v>
                </c:pt>
                <c:pt idx="788">
                  <c:v>26.266999999999996</c:v>
                </c:pt>
                <c:pt idx="789">
                  <c:v>26.3</c:v>
                </c:pt>
                <c:pt idx="790">
                  <c:v>26.332999999999995</c:v>
                </c:pt>
                <c:pt idx="791">
                  <c:v>26.367000000000001</c:v>
                </c:pt>
                <c:pt idx="792">
                  <c:v>26.4</c:v>
                </c:pt>
                <c:pt idx="793">
                  <c:v>26.433</c:v>
                </c:pt>
                <c:pt idx="794">
                  <c:v>26.466999999999995</c:v>
                </c:pt>
                <c:pt idx="795">
                  <c:v>26.5</c:v>
                </c:pt>
                <c:pt idx="796">
                  <c:v>26.533000000000001</c:v>
                </c:pt>
                <c:pt idx="797">
                  <c:v>26.567</c:v>
                </c:pt>
                <c:pt idx="798">
                  <c:v>26.6</c:v>
                </c:pt>
                <c:pt idx="799">
                  <c:v>26.632999999999999</c:v>
                </c:pt>
                <c:pt idx="800">
                  <c:v>26.667000000000005</c:v>
                </c:pt>
                <c:pt idx="801">
                  <c:v>26.7</c:v>
                </c:pt>
                <c:pt idx="802">
                  <c:v>26.733000000000001</c:v>
                </c:pt>
                <c:pt idx="803">
                  <c:v>26.766999999999996</c:v>
                </c:pt>
                <c:pt idx="804">
                  <c:v>26.8</c:v>
                </c:pt>
                <c:pt idx="805">
                  <c:v>26.832999999999995</c:v>
                </c:pt>
                <c:pt idx="806">
                  <c:v>26.867000000000001</c:v>
                </c:pt>
                <c:pt idx="807">
                  <c:v>26.9</c:v>
                </c:pt>
                <c:pt idx="808">
                  <c:v>26.933</c:v>
                </c:pt>
                <c:pt idx="809">
                  <c:v>26.966999999999995</c:v>
                </c:pt>
                <c:pt idx="810">
                  <c:v>27</c:v>
                </c:pt>
                <c:pt idx="811">
                  <c:v>27.033000000000001</c:v>
                </c:pt>
                <c:pt idx="812">
                  <c:v>27.067</c:v>
                </c:pt>
                <c:pt idx="813">
                  <c:v>27.1</c:v>
                </c:pt>
                <c:pt idx="814">
                  <c:v>27.132999999999999</c:v>
                </c:pt>
                <c:pt idx="815">
                  <c:v>27.167000000000005</c:v>
                </c:pt>
                <c:pt idx="816">
                  <c:v>27.2</c:v>
                </c:pt>
                <c:pt idx="817">
                  <c:v>27.233000000000001</c:v>
                </c:pt>
                <c:pt idx="818">
                  <c:v>27.266999999999996</c:v>
                </c:pt>
                <c:pt idx="819">
                  <c:v>27.3</c:v>
                </c:pt>
                <c:pt idx="820">
                  <c:v>27.332999999999995</c:v>
                </c:pt>
                <c:pt idx="821">
                  <c:v>27.367000000000001</c:v>
                </c:pt>
                <c:pt idx="822">
                  <c:v>27.4</c:v>
                </c:pt>
                <c:pt idx="823">
                  <c:v>27.433</c:v>
                </c:pt>
                <c:pt idx="824">
                  <c:v>27.466999999999995</c:v>
                </c:pt>
                <c:pt idx="825">
                  <c:v>27.5</c:v>
                </c:pt>
                <c:pt idx="826">
                  <c:v>27.533000000000001</c:v>
                </c:pt>
                <c:pt idx="827">
                  <c:v>27.567</c:v>
                </c:pt>
                <c:pt idx="828">
                  <c:v>27.6</c:v>
                </c:pt>
                <c:pt idx="829">
                  <c:v>27.632999999999999</c:v>
                </c:pt>
                <c:pt idx="830">
                  <c:v>27.667000000000005</c:v>
                </c:pt>
                <c:pt idx="831">
                  <c:v>27.7</c:v>
                </c:pt>
                <c:pt idx="832">
                  <c:v>27.733000000000001</c:v>
                </c:pt>
                <c:pt idx="833">
                  <c:v>27.766999999999996</c:v>
                </c:pt>
                <c:pt idx="834">
                  <c:v>27.8</c:v>
                </c:pt>
                <c:pt idx="835">
                  <c:v>27.832999999999995</c:v>
                </c:pt>
                <c:pt idx="836">
                  <c:v>27.867000000000001</c:v>
                </c:pt>
                <c:pt idx="837">
                  <c:v>27.9</c:v>
                </c:pt>
                <c:pt idx="838">
                  <c:v>27.933</c:v>
                </c:pt>
                <c:pt idx="839">
                  <c:v>27.966999999999995</c:v>
                </c:pt>
                <c:pt idx="840">
                  <c:v>28</c:v>
                </c:pt>
                <c:pt idx="841">
                  <c:v>28.033000000000001</c:v>
                </c:pt>
                <c:pt idx="842">
                  <c:v>28.067</c:v>
                </c:pt>
                <c:pt idx="843">
                  <c:v>28.1</c:v>
                </c:pt>
                <c:pt idx="844">
                  <c:v>28.132999999999999</c:v>
                </c:pt>
                <c:pt idx="845">
                  <c:v>28.167000000000005</c:v>
                </c:pt>
                <c:pt idx="846">
                  <c:v>28.2</c:v>
                </c:pt>
                <c:pt idx="847">
                  <c:v>28.233000000000001</c:v>
                </c:pt>
                <c:pt idx="848">
                  <c:v>28.266999999999996</c:v>
                </c:pt>
                <c:pt idx="849">
                  <c:v>28.3</c:v>
                </c:pt>
                <c:pt idx="850">
                  <c:v>28.332999999999995</c:v>
                </c:pt>
                <c:pt idx="851">
                  <c:v>28.367000000000001</c:v>
                </c:pt>
                <c:pt idx="852">
                  <c:v>28.4</c:v>
                </c:pt>
                <c:pt idx="853">
                  <c:v>28.433</c:v>
                </c:pt>
                <c:pt idx="854">
                  <c:v>28.466999999999995</c:v>
                </c:pt>
                <c:pt idx="855">
                  <c:v>28.5</c:v>
                </c:pt>
                <c:pt idx="856">
                  <c:v>28.533000000000001</c:v>
                </c:pt>
                <c:pt idx="857">
                  <c:v>28.567</c:v>
                </c:pt>
                <c:pt idx="858">
                  <c:v>28.6</c:v>
                </c:pt>
                <c:pt idx="859">
                  <c:v>28.632999999999999</c:v>
                </c:pt>
                <c:pt idx="860">
                  <c:v>28.667000000000005</c:v>
                </c:pt>
                <c:pt idx="861">
                  <c:v>28.7</c:v>
                </c:pt>
                <c:pt idx="862">
                  <c:v>28.733000000000001</c:v>
                </c:pt>
                <c:pt idx="863">
                  <c:v>28.766999999999996</c:v>
                </c:pt>
                <c:pt idx="864">
                  <c:v>28.8</c:v>
                </c:pt>
                <c:pt idx="865">
                  <c:v>28.832999999999995</c:v>
                </c:pt>
                <c:pt idx="866">
                  <c:v>28.867000000000001</c:v>
                </c:pt>
                <c:pt idx="867">
                  <c:v>28.9</c:v>
                </c:pt>
                <c:pt idx="868">
                  <c:v>28.933</c:v>
                </c:pt>
                <c:pt idx="869">
                  <c:v>28.966999999999995</c:v>
                </c:pt>
                <c:pt idx="870">
                  <c:v>29</c:v>
                </c:pt>
                <c:pt idx="871">
                  <c:v>29.033000000000001</c:v>
                </c:pt>
                <c:pt idx="872">
                  <c:v>29.067</c:v>
                </c:pt>
                <c:pt idx="873">
                  <c:v>29.1</c:v>
                </c:pt>
                <c:pt idx="874">
                  <c:v>29.132999999999999</c:v>
                </c:pt>
                <c:pt idx="875">
                  <c:v>29.167000000000005</c:v>
                </c:pt>
                <c:pt idx="876">
                  <c:v>29.2</c:v>
                </c:pt>
                <c:pt idx="877">
                  <c:v>29.233000000000001</c:v>
                </c:pt>
                <c:pt idx="878">
                  <c:v>29.266999999999996</c:v>
                </c:pt>
                <c:pt idx="879">
                  <c:v>29.3</c:v>
                </c:pt>
                <c:pt idx="880">
                  <c:v>29.332999999999995</c:v>
                </c:pt>
                <c:pt idx="881">
                  <c:v>29.367000000000001</c:v>
                </c:pt>
                <c:pt idx="882">
                  <c:v>29.4</c:v>
                </c:pt>
                <c:pt idx="883">
                  <c:v>29.433</c:v>
                </c:pt>
                <c:pt idx="884">
                  <c:v>29.466999999999995</c:v>
                </c:pt>
                <c:pt idx="885">
                  <c:v>29.5</c:v>
                </c:pt>
                <c:pt idx="886">
                  <c:v>29.533000000000001</c:v>
                </c:pt>
                <c:pt idx="887">
                  <c:v>29.567</c:v>
                </c:pt>
                <c:pt idx="888">
                  <c:v>29.6</c:v>
                </c:pt>
                <c:pt idx="889">
                  <c:v>29.632999999999999</c:v>
                </c:pt>
                <c:pt idx="890">
                  <c:v>29.667000000000005</c:v>
                </c:pt>
                <c:pt idx="891">
                  <c:v>29.7</c:v>
                </c:pt>
                <c:pt idx="892">
                  <c:v>29.733000000000001</c:v>
                </c:pt>
                <c:pt idx="893">
                  <c:v>29.766999999999996</c:v>
                </c:pt>
                <c:pt idx="894">
                  <c:v>29.8</c:v>
                </c:pt>
                <c:pt idx="895">
                  <c:v>29.832999999999995</c:v>
                </c:pt>
                <c:pt idx="896">
                  <c:v>29.867000000000001</c:v>
                </c:pt>
                <c:pt idx="897">
                  <c:v>29.9</c:v>
                </c:pt>
                <c:pt idx="898">
                  <c:v>29.933</c:v>
                </c:pt>
                <c:pt idx="899">
                  <c:v>29.966999999999995</c:v>
                </c:pt>
                <c:pt idx="900">
                  <c:v>30</c:v>
                </c:pt>
                <c:pt idx="901">
                  <c:v>30.033000000000001</c:v>
                </c:pt>
                <c:pt idx="902">
                  <c:v>30.067</c:v>
                </c:pt>
                <c:pt idx="903">
                  <c:v>30.1</c:v>
                </c:pt>
                <c:pt idx="904">
                  <c:v>30.132999999999999</c:v>
                </c:pt>
                <c:pt idx="905">
                  <c:v>30.167000000000005</c:v>
                </c:pt>
                <c:pt idx="906">
                  <c:v>30.2</c:v>
                </c:pt>
                <c:pt idx="907">
                  <c:v>30.233000000000001</c:v>
                </c:pt>
                <c:pt idx="908">
                  <c:v>30.266999999999996</c:v>
                </c:pt>
                <c:pt idx="909">
                  <c:v>30.3</c:v>
                </c:pt>
                <c:pt idx="910">
                  <c:v>30.332999999999995</c:v>
                </c:pt>
                <c:pt idx="911">
                  <c:v>30.367000000000001</c:v>
                </c:pt>
                <c:pt idx="912">
                  <c:v>30.4</c:v>
                </c:pt>
                <c:pt idx="913">
                  <c:v>30.433</c:v>
                </c:pt>
                <c:pt idx="914">
                  <c:v>30.466999999999995</c:v>
                </c:pt>
                <c:pt idx="915">
                  <c:v>30.5</c:v>
                </c:pt>
                <c:pt idx="916">
                  <c:v>30.533000000000001</c:v>
                </c:pt>
                <c:pt idx="917">
                  <c:v>30.567</c:v>
                </c:pt>
                <c:pt idx="918">
                  <c:v>30.6</c:v>
                </c:pt>
                <c:pt idx="919">
                  <c:v>30.632999999999999</c:v>
                </c:pt>
                <c:pt idx="920">
                  <c:v>30.667000000000005</c:v>
                </c:pt>
                <c:pt idx="921">
                  <c:v>30.7</c:v>
                </c:pt>
                <c:pt idx="922">
                  <c:v>30.733000000000001</c:v>
                </c:pt>
                <c:pt idx="923">
                  <c:v>30.766999999999996</c:v>
                </c:pt>
                <c:pt idx="924">
                  <c:v>30.8</c:v>
                </c:pt>
                <c:pt idx="925">
                  <c:v>30.832999999999995</c:v>
                </c:pt>
                <c:pt idx="926">
                  <c:v>30.867000000000001</c:v>
                </c:pt>
                <c:pt idx="927">
                  <c:v>30.9</c:v>
                </c:pt>
                <c:pt idx="928">
                  <c:v>30.933</c:v>
                </c:pt>
                <c:pt idx="929">
                  <c:v>30.966999999999995</c:v>
                </c:pt>
                <c:pt idx="930">
                  <c:v>31</c:v>
                </c:pt>
                <c:pt idx="931">
                  <c:v>31.033000000000001</c:v>
                </c:pt>
                <c:pt idx="932">
                  <c:v>31.067</c:v>
                </c:pt>
                <c:pt idx="933">
                  <c:v>31.1</c:v>
                </c:pt>
                <c:pt idx="934">
                  <c:v>31.132999999999999</c:v>
                </c:pt>
                <c:pt idx="935">
                  <c:v>31.167000000000005</c:v>
                </c:pt>
                <c:pt idx="936">
                  <c:v>31.2</c:v>
                </c:pt>
                <c:pt idx="937">
                  <c:v>31.233000000000001</c:v>
                </c:pt>
                <c:pt idx="938">
                  <c:v>31.266999999999996</c:v>
                </c:pt>
                <c:pt idx="939">
                  <c:v>31.3</c:v>
                </c:pt>
                <c:pt idx="940">
                  <c:v>31.332999999999995</c:v>
                </c:pt>
                <c:pt idx="941">
                  <c:v>31.367000000000001</c:v>
                </c:pt>
                <c:pt idx="942">
                  <c:v>31.4</c:v>
                </c:pt>
                <c:pt idx="943">
                  <c:v>31.433</c:v>
                </c:pt>
                <c:pt idx="944">
                  <c:v>31.466999999999995</c:v>
                </c:pt>
                <c:pt idx="945">
                  <c:v>31.5</c:v>
                </c:pt>
                <c:pt idx="946">
                  <c:v>31.533000000000001</c:v>
                </c:pt>
                <c:pt idx="947">
                  <c:v>31.567</c:v>
                </c:pt>
                <c:pt idx="948">
                  <c:v>31.6</c:v>
                </c:pt>
                <c:pt idx="949">
                  <c:v>31.632999999999999</c:v>
                </c:pt>
                <c:pt idx="950">
                  <c:v>31.667000000000005</c:v>
                </c:pt>
                <c:pt idx="951">
                  <c:v>31.7</c:v>
                </c:pt>
                <c:pt idx="952">
                  <c:v>31.733000000000001</c:v>
                </c:pt>
                <c:pt idx="953">
                  <c:v>31.766999999999996</c:v>
                </c:pt>
                <c:pt idx="954">
                  <c:v>31.8</c:v>
                </c:pt>
                <c:pt idx="955">
                  <c:v>31.832999999999995</c:v>
                </c:pt>
                <c:pt idx="956">
                  <c:v>31.867000000000001</c:v>
                </c:pt>
                <c:pt idx="957">
                  <c:v>31.9</c:v>
                </c:pt>
                <c:pt idx="958">
                  <c:v>31.933</c:v>
                </c:pt>
                <c:pt idx="959">
                  <c:v>31.966999999999995</c:v>
                </c:pt>
                <c:pt idx="960">
                  <c:v>32</c:v>
                </c:pt>
                <c:pt idx="961">
                  <c:v>32.033000000000001</c:v>
                </c:pt>
                <c:pt idx="962">
                  <c:v>32.067</c:v>
                </c:pt>
                <c:pt idx="963">
                  <c:v>32.1</c:v>
                </c:pt>
                <c:pt idx="964">
                  <c:v>32.133000000000003</c:v>
                </c:pt>
                <c:pt idx="965">
                  <c:v>32.167000000000002</c:v>
                </c:pt>
                <c:pt idx="966">
                  <c:v>32.200000000000003</c:v>
                </c:pt>
                <c:pt idx="967">
                  <c:v>32.233000000000011</c:v>
                </c:pt>
                <c:pt idx="968">
                  <c:v>32.267000000000003</c:v>
                </c:pt>
                <c:pt idx="969">
                  <c:v>32.300000000000011</c:v>
                </c:pt>
                <c:pt idx="970">
                  <c:v>32.333000000000006</c:v>
                </c:pt>
                <c:pt idx="971">
                  <c:v>32.367000000000004</c:v>
                </c:pt>
                <c:pt idx="972">
                  <c:v>32.4</c:v>
                </c:pt>
                <c:pt idx="973">
                  <c:v>32.433</c:v>
                </c:pt>
                <c:pt idx="974">
                  <c:v>32.467000000000006</c:v>
                </c:pt>
                <c:pt idx="975">
                  <c:v>32.5</c:v>
                </c:pt>
                <c:pt idx="976">
                  <c:v>32.533000000000001</c:v>
                </c:pt>
                <c:pt idx="977">
                  <c:v>32.567</c:v>
                </c:pt>
                <c:pt idx="978">
                  <c:v>32.6</c:v>
                </c:pt>
                <c:pt idx="979">
                  <c:v>32.633000000000003</c:v>
                </c:pt>
                <c:pt idx="980">
                  <c:v>32.667000000000002</c:v>
                </c:pt>
                <c:pt idx="981">
                  <c:v>32.700000000000003</c:v>
                </c:pt>
                <c:pt idx="982">
                  <c:v>32.733000000000011</c:v>
                </c:pt>
                <c:pt idx="983">
                  <c:v>32.767000000000003</c:v>
                </c:pt>
                <c:pt idx="984">
                  <c:v>32.800000000000011</c:v>
                </c:pt>
                <c:pt idx="985">
                  <c:v>32.833000000000006</c:v>
                </c:pt>
                <c:pt idx="986">
                  <c:v>32.867000000000004</c:v>
                </c:pt>
                <c:pt idx="987">
                  <c:v>32.9</c:v>
                </c:pt>
                <c:pt idx="988">
                  <c:v>32.933</c:v>
                </c:pt>
                <c:pt idx="989">
                  <c:v>32.967000000000006</c:v>
                </c:pt>
                <c:pt idx="990">
                  <c:v>33</c:v>
                </c:pt>
                <c:pt idx="991">
                  <c:v>33.033000000000001</c:v>
                </c:pt>
                <c:pt idx="992">
                  <c:v>33.067</c:v>
                </c:pt>
                <c:pt idx="993">
                  <c:v>33.1</c:v>
                </c:pt>
                <c:pt idx="994">
                  <c:v>33.133000000000003</c:v>
                </c:pt>
                <c:pt idx="995">
                  <c:v>33.167000000000002</c:v>
                </c:pt>
                <c:pt idx="996">
                  <c:v>33.200000000000003</c:v>
                </c:pt>
                <c:pt idx="997">
                  <c:v>33.233000000000011</c:v>
                </c:pt>
                <c:pt idx="998">
                  <c:v>33.267000000000003</c:v>
                </c:pt>
                <c:pt idx="999">
                  <c:v>33.300000000000011</c:v>
                </c:pt>
                <c:pt idx="1000">
                  <c:v>33.333000000000006</c:v>
                </c:pt>
                <c:pt idx="1001">
                  <c:v>33.367000000000004</c:v>
                </c:pt>
                <c:pt idx="1002">
                  <c:v>33.4</c:v>
                </c:pt>
                <c:pt idx="1003">
                  <c:v>33.433</c:v>
                </c:pt>
                <c:pt idx="1004">
                  <c:v>33.467000000000006</c:v>
                </c:pt>
                <c:pt idx="1005">
                  <c:v>33.5</c:v>
                </c:pt>
                <c:pt idx="1006">
                  <c:v>33.533000000000001</c:v>
                </c:pt>
                <c:pt idx="1007">
                  <c:v>33.567</c:v>
                </c:pt>
                <c:pt idx="1008">
                  <c:v>33.6</c:v>
                </c:pt>
                <c:pt idx="1009">
                  <c:v>33.633000000000003</c:v>
                </c:pt>
                <c:pt idx="1010">
                  <c:v>33.667000000000002</c:v>
                </c:pt>
                <c:pt idx="1011">
                  <c:v>33.700000000000003</c:v>
                </c:pt>
                <c:pt idx="1012">
                  <c:v>33.733000000000011</c:v>
                </c:pt>
                <c:pt idx="1013">
                  <c:v>33.767000000000003</c:v>
                </c:pt>
                <c:pt idx="1014">
                  <c:v>33.800000000000011</c:v>
                </c:pt>
                <c:pt idx="1015">
                  <c:v>33.833000000000006</c:v>
                </c:pt>
                <c:pt idx="1016">
                  <c:v>33.867000000000004</c:v>
                </c:pt>
                <c:pt idx="1017">
                  <c:v>33.9</c:v>
                </c:pt>
                <c:pt idx="1018">
                  <c:v>33.933</c:v>
                </c:pt>
                <c:pt idx="1019">
                  <c:v>33.967000000000006</c:v>
                </c:pt>
                <c:pt idx="1020">
                  <c:v>34</c:v>
                </c:pt>
                <c:pt idx="1021">
                  <c:v>34.033000000000001</c:v>
                </c:pt>
                <c:pt idx="1022">
                  <c:v>34.067</c:v>
                </c:pt>
                <c:pt idx="1023">
                  <c:v>34.1</c:v>
                </c:pt>
                <c:pt idx="1024">
                  <c:v>34.133000000000003</c:v>
                </c:pt>
                <c:pt idx="1025">
                  <c:v>34.167000000000002</c:v>
                </c:pt>
                <c:pt idx="1026">
                  <c:v>34.200000000000003</c:v>
                </c:pt>
                <c:pt idx="1027">
                  <c:v>34.233000000000011</c:v>
                </c:pt>
                <c:pt idx="1028">
                  <c:v>34.267000000000003</c:v>
                </c:pt>
                <c:pt idx="1029">
                  <c:v>34.300000000000011</c:v>
                </c:pt>
                <c:pt idx="1030">
                  <c:v>34.333000000000006</c:v>
                </c:pt>
                <c:pt idx="1031">
                  <c:v>34.367000000000004</c:v>
                </c:pt>
                <c:pt idx="1032">
                  <c:v>34.4</c:v>
                </c:pt>
                <c:pt idx="1033">
                  <c:v>34.433</c:v>
                </c:pt>
                <c:pt idx="1034">
                  <c:v>34.467000000000006</c:v>
                </c:pt>
                <c:pt idx="1035">
                  <c:v>34.5</c:v>
                </c:pt>
                <c:pt idx="1036">
                  <c:v>34.533000000000001</c:v>
                </c:pt>
                <c:pt idx="1037">
                  <c:v>34.567</c:v>
                </c:pt>
                <c:pt idx="1038">
                  <c:v>34.6</c:v>
                </c:pt>
                <c:pt idx="1039">
                  <c:v>34.633000000000003</c:v>
                </c:pt>
                <c:pt idx="1040">
                  <c:v>34.667000000000002</c:v>
                </c:pt>
                <c:pt idx="1041">
                  <c:v>34.700000000000003</c:v>
                </c:pt>
                <c:pt idx="1042">
                  <c:v>34.733000000000011</c:v>
                </c:pt>
                <c:pt idx="1043">
                  <c:v>34.767000000000003</c:v>
                </c:pt>
                <c:pt idx="1044">
                  <c:v>34.800000000000011</c:v>
                </c:pt>
                <c:pt idx="1045">
                  <c:v>34.833000000000006</c:v>
                </c:pt>
                <c:pt idx="1046">
                  <c:v>34.867000000000004</c:v>
                </c:pt>
                <c:pt idx="1047">
                  <c:v>34.9</c:v>
                </c:pt>
                <c:pt idx="1048">
                  <c:v>34.933</c:v>
                </c:pt>
                <c:pt idx="1049">
                  <c:v>34.967000000000006</c:v>
                </c:pt>
                <c:pt idx="1050">
                  <c:v>35</c:v>
                </c:pt>
                <c:pt idx="1051">
                  <c:v>35.033000000000001</c:v>
                </c:pt>
                <c:pt idx="1052">
                  <c:v>35.067</c:v>
                </c:pt>
                <c:pt idx="1053">
                  <c:v>35.1</c:v>
                </c:pt>
                <c:pt idx="1054">
                  <c:v>35.133000000000003</c:v>
                </c:pt>
                <c:pt idx="1055">
                  <c:v>35.167000000000002</c:v>
                </c:pt>
                <c:pt idx="1056">
                  <c:v>35.200000000000003</c:v>
                </c:pt>
                <c:pt idx="1057">
                  <c:v>35.233000000000011</c:v>
                </c:pt>
                <c:pt idx="1058">
                  <c:v>35.267000000000003</c:v>
                </c:pt>
                <c:pt idx="1059">
                  <c:v>35.300000000000011</c:v>
                </c:pt>
                <c:pt idx="1060">
                  <c:v>35.333000000000006</c:v>
                </c:pt>
                <c:pt idx="1061">
                  <c:v>35.367000000000004</c:v>
                </c:pt>
                <c:pt idx="1062">
                  <c:v>35.4</c:v>
                </c:pt>
                <c:pt idx="1063">
                  <c:v>35.433</c:v>
                </c:pt>
                <c:pt idx="1064">
                  <c:v>35.467000000000006</c:v>
                </c:pt>
                <c:pt idx="1065">
                  <c:v>35.5</c:v>
                </c:pt>
                <c:pt idx="1066">
                  <c:v>35.533000000000001</c:v>
                </c:pt>
                <c:pt idx="1067">
                  <c:v>35.567</c:v>
                </c:pt>
                <c:pt idx="1068">
                  <c:v>35.6</c:v>
                </c:pt>
                <c:pt idx="1069">
                  <c:v>35.633000000000003</c:v>
                </c:pt>
                <c:pt idx="1070">
                  <c:v>35.667000000000002</c:v>
                </c:pt>
                <c:pt idx="1071">
                  <c:v>35.700000000000003</c:v>
                </c:pt>
                <c:pt idx="1072">
                  <c:v>35.733000000000011</c:v>
                </c:pt>
                <c:pt idx="1073">
                  <c:v>35.767000000000003</c:v>
                </c:pt>
                <c:pt idx="1074">
                  <c:v>35.800000000000011</c:v>
                </c:pt>
                <c:pt idx="1075">
                  <c:v>35.833000000000006</c:v>
                </c:pt>
                <c:pt idx="1076">
                  <c:v>35.867000000000004</c:v>
                </c:pt>
                <c:pt idx="1077">
                  <c:v>35.9</c:v>
                </c:pt>
                <c:pt idx="1078">
                  <c:v>35.933</c:v>
                </c:pt>
                <c:pt idx="1079">
                  <c:v>35.967000000000006</c:v>
                </c:pt>
                <c:pt idx="1080">
                  <c:v>36</c:v>
                </c:pt>
                <c:pt idx="1081">
                  <c:v>36.033000000000001</c:v>
                </c:pt>
                <c:pt idx="1082">
                  <c:v>36.067</c:v>
                </c:pt>
                <c:pt idx="1083">
                  <c:v>36.1</c:v>
                </c:pt>
                <c:pt idx="1084">
                  <c:v>36.133000000000003</c:v>
                </c:pt>
                <c:pt idx="1085">
                  <c:v>36.167000000000002</c:v>
                </c:pt>
                <c:pt idx="1086">
                  <c:v>36.200000000000003</c:v>
                </c:pt>
                <c:pt idx="1087">
                  <c:v>36.233000000000011</c:v>
                </c:pt>
                <c:pt idx="1088">
                  <c:v>36.267000000000003</c:v>
                </c:pt>
                <c:pt idx="1089">
                  <c:v>36.300000000000011</c:v>
                </c:pt>
                <c:pt idx="1090">
                  <c:v>36.333000000000006</c:v>
                </c:pt>
                <c:pt idx="1091">
                  <c:v>36.367000000000004</c:v>
                </c:pt>
                <c:pt idx="1092">
                  <c:v>36.4</c:v>
                </c:pt>
                <c:pt idx="1093">
                  <c:v>36.433</c:v>
                </c:pt>
                <c:pt idx="1094">
                  <c:v>36.467000000000006</c:v>
                </c:pt>
                <c:pt idx="1095">
                  <c:v>36.5</c:v>
                </c:pt>
                <c:pt idx="1096">
                  <c:v>36.533000000000001</c:v>
                </c:pt>
                <c:pt idx="1097">
                  <c:v>36.567</c:v>
                </c:pt>
                <c:pt idx="1098">
                  <c:v>36.6</c:v>
                </c:pt>
                <c:pt idx="1099">
                  <c:v>36.633000000000003</c:v>
                </c:pt>
                <c:pt idx="1100">
                  <c:v>36.667000000000002</c:v>
                </c:pt>
                <c:pt idx="1101">
                  <c:v>36.700000000000003</c:v>
                </c:pt>
                <c:pt idx="1102">
                  <c:v>36.733000000000011</c:v>
                </c:pt>
                <c:pt idx="1103">
                  <c:v>36.767000000000003</c:v>
                </c:pt>
                <c:pt idx="1104">
                  <c:v>36.800000000000011</c:v>
                </c:pt>
                <c:pt idx="1105">
                  <c:v>36.833000000000006</c:v>
                </c:pt>
                <c:pt idx="1106">
                  <c:v>36.867000000000004</c:v>
                </c:pt>
                <c:pt idx="1107">
                  <c:v>36.9</c:v>
                </c:pt>
                <c:pt idx="1108">
                  <c:v>36.933</c:v>
                </c:pt>
                <c:pt idx="1109">
                  <c:v>36.967000000000006</c:v>
                </c:pt>
                <c:pt idx="1110">
                  <c:v>37</c:v>
                </c:pt>
                <c:pt idx="1111">
                  <c:v>37.033000000000001</c:v>
                </c:pt>
                <c:pt idx="1112">
                  <c:v>37.067</c:v>
                </c:pt>
                <c:pt idx="1113">
                  <c:v>37.1</c:v>
                </c:pt>
                <c:pt idx="1114">
                  <c:v>37.133000000000003</c:v>
                </c:pt>
                <c:pt idx="1115">
                  <c:v>37.167000000000002</c:v>
                </c:pt>
                <c:pt idx="1116">
                  <c:v>37.200000000000003</c:v>
                </c:pt>
                <c:pt idx="1117">
                  <c:v>37.233000000000011</c:v>
                </c:pt>
                <c:pt idx="1118">
                  <c:v>37.267000000000003</c:v>
                </c:pt>
                <c:pt idx="1119">
                  <c:v>37.300000000000011</c:v>
                </c:pt>
                <c:pt idx="1120">
                  <c:v>37.333000000000006</c:v>
                </c:pt>
                <c:pt idx="1121">
                  <c:v>37.367000000000004</c:v>
                </c:pt>
                <c:pt idx="1122">
                  <c:v>37.4</c:v>
                </c:pt>
                <c:pt idx="1123">
                  <c:v>37.433</c:v>
                </c:pt>
                <c:pt idx="1124">
                  <c:v>37.467000000000006</c:v>
                </c:pt>
                <c:pt idx="1125">
                  <c:v>37.5</c:v>
                </c:pt>
                <c:pt idx="1126">
                  <c:v>37.533000000000001</c:v>
                </c:pt>
                <c:pt idx="1127">
                  <c:v>37.567</c:v>
                </c:pt>
                <c:pt idx="1128">
                  <c:v>37.6</c:v>
                </c:pt>
                <c:pt idx="1129">
                  <c:v>37.633000000000003</c:v>
                </c:pt>
                <c:pt idx="1130">
                  <c:v>37.667000000000002</c:v>
                </c:pt>
                <c:pt idx="1131">
                  <c:v>37.700000000000003</c:v>
                </c:pt>
                <c:pt idx="1132">
                  <c:v>37.733000000000011</c:v>
                </c:pt>
                <c:pt idx="1133">
                  <c:v>37.767000000000003</c:v>
                </c:pt>
                <c:pt idx="1134">
                  <c:v>37.800000000000011</c:v>
                </c:pt>
                <c:pt idx="1135">
                  <c:v>37.833000000000006</c:v>
                </c:pt>
                <c:pt idx="1136">
                  <c:v>37.867000000000004</c:v>
                </c:pt>
                <c:pt idx="1137">
                  <c:v>37.9</c:v>
                </c:pt>
                <c:pt idx="1138">
                  <c:v>37.933</c:v>
                </c:pt>
                <c:pt idx="1139">
                  <c:v>37.967000000000006</c:v>
                </c:pt>
                <c:pt idx="1140">
                  <c:v>38</c:v>
                </c:pt>
                <c:pt idx="1141">
                  <c:v>38.033000000000001</c:v>
                </c:pt>
                <c:pt idx="1142">
                  <c:v>38.067</c:v>
                </c:pt>
                <c:pt idx="1143">
                  <c:v>38.1</c:v>
                </c:pt>
                <c:pt idx="1144">
                  <c:v>38.133000000000003</c:v>
                </c:pt>
                <c:pt idx="1145">
                  <c:v>38.167000000000002</c:v>
                </c:pt>
                <c:pt idx="1146">
                  <c:v>38.200000000000003</c:v>
                </c:pt>
                <c:pt idx="1147">
                  <c:v>38.233000000000011</c:v>
                </c:pt>
                <c:pt idx="1148">
                  <c:v>38.267000000000003</c:v>
                </c:pt>
                <c:pt idx="1149">
                  <c:v>38.300000000000011</c:v>
                </c:pt>
                <c:pt idx="1150">
                  <c:v>38.333000000000006</c:v>
                </c:pt>
                <c:pt idx="1151">
                  <c:v>38.367000000000004</c:v>
                </c:pt>
                <c:pt idx="1152">
                  <c:v>38.4</c:v>
                </c:pt>
                <c:pt idx="1153">
                  <c:v>38.433</c:v>
                </c:pt>
                <c:pt idx="1154">
                  <c:v>38.467000000000006</c:v>
                </c:pt>
                <c:pt idx="1155">
                  <c:v>38.5</c:v>
                </c:pt>
                <c:pt idx="1156">
                  <c:v>38.533000000000001</c:v>
                </c:pt>
                <c:pt idx="1157">
                  <c:v>38.567</c:v>
                </c:pt>
                <c:pt idx="1158">
                  <c:v>38.6</c:v>
                </c:pt>
                <c:pt idx="1159">
                  <c:v>38.633000000000003</c:v>
                </c:pt>
                <c:pt idx="1160">
                  <c:v>38.667000000000002</c:v>
                </c:pt>
                <c:pt idx="1161">
                  <c:v>38.700000000000003</c:v>
                </c:pt>
                <c:pt idx="1162">
                  <c:v>38.733000000000011</c:v>
                </c:pt>
                <c:pt idx="1163">
                  <c:v>38.767000000000003</c:v>
                </c:pt>
                <c:pt idx="1164">
                  <c:v>38.800000000000011</c:v>
                </c:pt>
                <c:pt idx="1165">
                  <c:v>38.833000000000006</c:v>
                </c:pt>
                <c:pt idx="1166">
                  <c:v>38.867000000000004</c:v>
                </c:pt>
                <c:pt idx="1167">
                  <c:v>38.9</c:v>
                </c:pt>
                <c:pt idx="1168">
                  <c:v>38.933</c:v>
                </c:pt>
                <c:pt idx="1169">
                  <c:v>38.967000000000006</c:v>
                </c:pt>
                <c:pt idx="1170">
                  <c:v>39</c:v>
                </c:pt>
                <c:pt idx="1171">
                  <c:v>39.033000000000001</c:v>
                </c:pt>
                <c:pt idx="1172">
                  <c:v>39.067</c:v>
                </c:pt>
                <c:pt idx="1173">
                  <c:v>39.1</c:v>
                </c:pt>
                <c:pt idx="1174">
                  <c:v>39.133000000000003</c:v>
                </c:pt>
                <c:pt idx="1175">
                  <c:v>39.167000000000002</c:v>
                </c:pt>
                <c:pt idx="1176">
                  <c:v>39.200000000000003</c:v>
                </c:pt>
                <c:pt idx="1177">
                  <c:v>39.233000000000011</c:v>
                </c:pt>
                <c:pt idx="1178">
                  <c:v>39.267000000000003</c:v>
                </c:pt>
                <c:pt idx="1179">
                  <c:v>39.300000000000011</c:v>
                </c:pt>
                <c:pt idx="1180">
                  <c:v>39.333000000000006</c:v>
                </c:pt>
                <c:pt idx="1181">
                  <c:v>39.367000000000004</c:v>
                </c:pt>
                <c:pt idx="1182">
                  <c:v>39.4</c:v>
                </c:pt>
                <c:pt idx="1183">
                  <c:v>39.433</c:v>
                </c:pt>
                <c:pt idx="1184">
                  <c:v>39.467000000000006</c:v>
                </c:pt>
                <c:pt idx="1185">
                  <c:v>39.5</c:v>
                </c:pt>
                <c:pt idx="1186">
                  <c:v>39.533000000000001</c:v>
                </c:pt>
                <c:pt idx="1187">
                  <c:v>39.567</c:v>
                </c:pt>
                <c:pt idx="1188">
                  <c:v>39.6</c:v>
                </c:pt>
                <c:pt idx="1189">
                  <c:v>39.633000000000003</c:v>
                </c:pt>
                <c:pt idx="1190">
                  <c:v>39.667000000000002</c:v>
                </c:pt>
                <c:pt idx="1191">
                  <c:v>39.700000000000003</c:v>
                </c:pt>
                <c:pt idx="1192">
                  <c:v>39.733000000000011</c:v>
                </c:pt>
                <c:pt idx="1193">
                  <c:v>39.767000000000003</c:v>
                </c:pt>
                <c:pt idx="1194">
                  <c:v>39.800000000000011</c:v>
                </c:pt>
                <c:pt idx="1195">
                  <c:v>39.833000000000006</c:v>
                </c:pt>
                <c:pt idx="1196">
                  <c:v>39.867000000000004</c:v>
                </c:pt>
                <c:pt idx="1197">
                  <c:v>39.9</c:v>
                </c:pt>
                <c:pt idx="1198">
                  <c:v>39.933</c:v>
                </c:pt>
                <c:pt idx="1199">
                  <c:v>39.967000000000006</c:v>
                </c:pt>
                <c:pt idx="1200">
                  <c:v>40</c:v>
                </c:pt>
                <c:pt idx="1201">
                  <c:v>40.033000000000001</c:v>
                </c:pt>
                <c:pt idx="1202">
                  <c:v>40.067</c:v>
                </c:pt>
                <c:pt idx="1203">
                  <c:v>40.1</c:v>
                </c:pt>
                <c:pt idx="1204">
                  <c:v>40.133000000000003</c:v>
                </c:pt>
                <c:pt idx="1205">
                  <c:v>40.167000000000002</c:v>
                </c:pt>
                <c:pt idx="1206">
                  <c:v>40.200000000000003</c:v>
                </c:pt>
                <c:pt idx="1207">
                  <c:v>40.233000000000011</c:v>
                </c:pt>
                <c:pt idx="1208">
                  <c:v>40.267000000000003</c:v>
                </c:pt>
                <c:pt idx="1209">
                  <c:v>40.300000000000011</c:v>
                </c:pt>
                <c:pt idx="1210">
                  <c:v>40.333000000000006</c:v>
                </c:pt>
                <c:pt idx="1211">
                  <c:v>40.367000000000004</c:v>
                </c:pt>
                <c:pt idx="1212">
                  <c:v>40.4</c:v>
                </c:pt>
                <c:pt idx="1213">
                  <c:v>40.433</c:v>
                </c:pt>
                <c:pt idx="1214">
                  <c:v>40.467000000000006</c:v>
                </c:pt>
                <c:pt idx="1215">
                  <c:v>40.5</c:v>
                </c:pt>
                <c:pt idx="1216">
                  <c:v>40.533000000000001</c:v>
                </c:pt>
                <c:pt idx="1217">
                  <c:v>40.567</c:v>
                </c:pt>
                <c:pt idx="1218">
                  <c:v>40.6</c:v>
                </c:pt>
                <c:pt idx="1219">
                  <c:v>40.633000000000003</c:v>
                </c:pt>
                <c:pt idx="1220">
                  <c:v>40.667000000000002</c:v>
                </c:pt>
                <c:pt idx="1221">
                  <c:v>40.700000000000003</c:v>
                </c:pt>
                <c:pt idx="1222">
                  <c:v>40.733000000000011</c:v>
                </c:pt>
                <c:pt idx="1223">
                  <c:v>40.767000000000003</c:v>
                </c:pt>
                <c:pt idx="1224">
                  <c:v>40.800000000000011</c:v>
                </c:pt>
                <c:pt idx="1225">
                  <c:v>40.833000000000006</c:v>
                </c:pt>
                <c:pt idx="1226">
                  <c:v>40.867000000000004</c:v>
                </c:pt>
                <c:pt idx="1227">
                  <c:v>40.9</c:v>
                </c:pt>
                <c:pt idx="1228">
                  <c:v>40.933</c:v>
                </c:pt>
                <c:pt idx="1229">
                  <c:v>40.967000000000006</c:v>
                </c:pt>
                <c:pt idx="1230">
                  <c:v>41</c:v>
                </c:pt>
                <c:pt idx="1231">
                  <c:v>41.033000000000001</c:v>
                </c:pt>
                <c:pt idx="1232">
                  <c:v>41.067</c:v>
                </c:pt>
                <c:pt idx="1233">
                  <c:v>41.1</c:v>
                </c:pt>
                <c:pt idx="1234">
                  <c:v>41.133000000000003</c:v>
                </c:pt>
                <c:pt idx="1235">
                  <c:v>41.167000000000002</c:v>
                </c:pt>
                <c:pt idx="1236">
                  <c:v>41.2</c:v>
                </c:pt>
                <c:pt idx="1237">
                  <c:v>41.233000000000011</c:v>
                </c:pt>
                <c:pt idx="1238">
                  <c:v>41.267000000000003</c:v>
                </c:pt>
                <c:pt idx="1239">
                  <c:v>41.3</c:v>
                </c:pt>
                <c:pt idx="1240">
                  <c:v>41.333000000000006</c:v>
                </c:pt>
                <c:pt idx="1241">
                  <c:v>41.367000000000004</c:v>
                </c:pt>
                <c:pt idx="1242">
                  <c:v>41.4</c:v>
                </c:pt>
                <c:pt idx="1243">
                  <c:v>41.433</c:v>
                </c:pt>
                <c:pt idx="1244">
                  <c:v>41.467000000000006</c:v>
                </c:pt>
                <c:pt idx="1245">
                  <c:v>41.5</c:v>
                </c:pt>
                <c:pt idx="1246">
                  <c:v>41.533000000000001</c:v>
                </c:pt>
                <c:pt idx="1247">
                  <c:v>41.567</c:v>
                </c:pt>
                <c:pt idx="1248">
                  <c:v>41.6</c:v>
                </c:pt>
                <c:pt idx="1249">
                  <c:v>41.633000000000003</c:v>
                </c:pt>
                <c:pt idx="1250">
                  <c:v>41.667000000000002</c:v>
                </c:pt>
                <c:pt idx="1251">
                  <c:v>41.7</c:v>
                </c:pt>
                <c:pt idx="1252">
                  <c:v>41.733000000000011</c:v>
                </c:pt>
                <c:pt idx="1253">
                  <c:v>41.767000000000003</c:v>
                </c:pt>
                <c:pt idx="1254">
                  <c:v>41.8</c:v>
                </c:pt>
                <c:pt idx="1255">
                  <c:v>41.833000000000006</c:v>
                </c:pt>
                <c:pt idx="1256">
                  <c:v>41.867000000000004</c:v>
                </c:pt>
                <c:pt idx="1257">
                  <c:v>41.9</c:v>
                </c:pt>
                <c:pt idx="1258">
                  <c:v>41.933</c:v>
                </c:pt>
                <c:pt idx="1259">
                  <c:v>41.967000000000006</c:v>
                </c:pt>
                <c:pt idx="1260">
                  <c:v>42</c:v>
                </c:pt>
                <c:pt idx="1261">
                  <c:v>42.033000000000001</c:v>
                </c:pt>
                <c:pt idx="1262">
                  <c:v>42.067</c:v>
                </c:pt>
                <c:pt idx="1263">
                  <c:v>42.1</c:v>
                </c:pt>
                <c:pt idx="1264">
                  <c:v>42.133000000000003</c:v>
                </c:pt>
                <c:pt idx="1265">
                  <c:v>42.167000000000002</c:v>
                </c:pt>
                <c:pt idx="1266">
                  <c:v>42.2</c:v>
                </c:pt>
                <c:pt idx="1267">
                  <c:v>42.233000000000011</c:v>
                </c:pt>
                <c:pt idx="1268">
                  <c:v>42.267000000000003</c:v>
                </c:pt>
                <c:pt idx="1269">
                  <c:v>42.3</c:v>
                </c:pt>
                <c:pt idx="1270">
                  <c:v>42.333000000000006</c:v>
                </c:pt>
                <c:pt idx="1271">
                  <c:v>42.367000000000004</c:v>
                </c:pt>
                <c:pt idx="1272">
                  <c:v>42.4</c:v>
                </c:pt>
                <c:pt idx="1273">
                  <c:v>42.433</c:v>
                </c:pt>
                <c:pt idx="1274">
                  <c:v>42.467000000000006</c:v>
                </c:pt>
                <c:pt idx="1275">
                  <c:v>42.5</c:v>
                </c:pt>
                <c:pt idx="1276">
                  <c:v>42.533000000000001</c:v>
                </c:pt>
                <c:pt idx="1277">
                  <c:v>42.567</c:v>
                </c:pt>
                <c:pt idx="1278">
                  <c:v>42.6</c:v>
                </c:pt>
                <c:pt idx="1279">
                  <c:v>42.633000000000003</c:v>
                </c:pt>
                <c:pt idx="1280">
                  <c:v>42.667000000000002</c:v>
                </c:pt>
                <c:pt idx="1281">
                  <c:v>42.7</c:v>
                </c:pt>
                <c:pt idx="1282">
                  <c:v>42.733000000000011</c:v>
                </c:pt>
                <c:pt idx="1283">
                  <c:v>42.767000000000003</c:v>
                </c:pt>
                <c:pt idx="1284">
                  <c:v>42.8</c:v>
                </c:pt>
                <c:pt idx="1285">
                  <c:v>42.833000000000006</c:v>
                </c:pt>
                <c:pt idx="1286">
                  <c:v>42.867000000000004</c:v>
                </c:pt>
                <c:pt idx="1287">
                  <c:v>42.9</c:v>
                </c:pt>
                <c:pt idx="1288">
                  <c:v>42.933</c:v>
                </c:pt>
                <c:pt idx="1289">
                  <c:v>42.967000000000006</c:v>
                </c:pt>
                <c:pt idx="1290">
                  <c:v>43</c:v>
                </c:pt>
                <c:pt idx="1291">
                  <c:v>43.033000000000001</c:v>
                </c:pt>
                <c:pt idx="1292">
                  <c:v>43.067</c:v>
                </c:pt>
                <c:pt idx="1293">
                  <c:v>43.1</c:v>
                </c:pt>
                <c:pt idx="1294">
                  <c:v>43.133000000000003</c:v>
                </c:pt>
                <c:pt idx="1295">
                  <c:v>43.167000000000002</c:v>
                </c:pt>
                <c:pt idx="1296">
                  <c:v>43.2</c:v>
                </c:pt>
                <c:pt idx="1297">
                  <c:v>43.233000000000011</c:v>
                </c:pt>
                <c:pt idx="1298">
                  <c:v>43.267000000000003</c:v>
                </c:pt>
                <c:pt idx="1299">
                  <c:v>43.3</c:v>
                </c:pt>
                <c:pt idx="1300">
                  <c:v>43.333000000000006</c:v>
                </c:pt>
                <c:pt idx="1301">
                  <c:v>43.367000000000004</c:v>
                </c:pt>
                <c:pt idx="1302">
                  <c:v>43.4</c:v>
                </c:pt>
                <c:pt idx="1303">
                  <c:v>43.433</c:v>
                </c:pt>
                <c:pt idx="1304">
                  <c:v>43.467000000000006</c:v>
                </c:pt>
                <c:pt idx="1305">
                  <c:v>43.5</c:v>
                </c:pt>
                <c:pt idx="1306">
                  <c:v>43.533000000000001</c:v>
                </c:pt>
                <c:pt idx="1307">
                  <c:v>43.567</c:v>
                </c:pt>
                <c:pt idx="1308">
                  <c:v>43.6</c:v>
                </c:pt>
                <c:pt idx="1309">
                  <c:v>43.633000000000003</c:v>
                </c:pt>
                <c:pt idx="1310">
                  <c:v>43.667000000000002</c:v>
                </c:pt>
                <c:pt idx="1311">
                  <c:v>43.7</c:v>
                </c:pt>
                <c:pt idx="1312">
                  <c:v>43.733000000000011</c:v>
                </c:pt>
                <c:pt idx="1313">
                  <c:v>43.767000000000003</c:v>
                </c:pt>
                <c:pt idx="1314">
                  <c:v>43.8</c:v>
                </c:pt>
                <c:pt idx="1315">
                  <c:v>43.833000000000006</c:v>
                </c:pt>
                <c:pt idx="1316">
                  <c:v>43.867000000000004</c:v>
                </c:pt>
                <c:pt idx="1317">
                  <c:v>43.9</c:v>
                </c:pt>
                <c:pt idx="1318">
                  <c:v>43.933</c:v>
                </c:pt>
                <c:pt idx="1319">
                  <c:v>43.967000000000006</c:v>
                </c:pt>
                <c:pt idx="1320">
                  <c:v>44</c:v>
                </c:pt>
                <c:pt idx="1321">
                  <c:v>44.033000000000001</c:v>
                </c:pt>
                <c:pt idx="1322">
                  <c:v>44.067</c:v>
                </c:pt>
                <c:pt idx="1323">
                  <c:v>44.1</c:v>
                </c:pt>
                <c:pt idx="1324">
                  <c:v>44.133000000000003</c:v>
                </c:pt>
                <c:pt idx="1325">
                  <c:v>44.167000000000002</c:v>
                </c:pt>
                <c:pt idx="1326">
                  <c:v>44.2</c:v>
                </c:pt>
                <c:pt idx="1327">
                  <c:v>44.233000000000011</c:v>
                </c:pt>
                <c:pt idx="1328">
                  <c:v>44.267000000000003</c:v>
                </c:pt>
                <c:pt idx="1329">
                  <c:v>44.3</c:v>
                </c:pt>
                <c:pt idx="1330">
                  <c:v>44.333000000000006</c:v>
                </c:pt>
                <c:pt idx="1331">
                  <c:v>44.367000000000004</c:v>
                </c:pt>
                <c:pt idx="1332">
                  <c:v>44.4</c:v>
                </c:pt>
                <c:pt idx="1333">
                  <c:v>44.433</c:v>
                </c:pt>
                <c:pt idx="1334">
                  <c:v>44.467000000000006</c:v>
                </c:pt>
                <c:pt idx="1335">
                  <c:v>44.5</c:v>
                </c:pt>
                <c:pt idx="1336">
                  <c:v>44.533000000000001</c:v>
                </c:pt>
                <c:pt idx="1337">
                  <c:v>44.567</c:v>
                </c:pt>
                <c:pt idx="1338">
                  <c:v>44.6</c:v>
                </c:pt>
                <c:pt idx="1339">
                  <c:v>44.633000000000003</c:v>
                </c:pt>
                <c:pt idx="1340">
                  <c:v>44.667000000000002</c:v>
                </c:pt>
                <c:pt idx="1341">
                  <c:v>44.7</c:v>
                </c:pt>
                <c:pt idx="1342">
                  <c:v>44.733000000000011</c:v>
                </c:pt>
                <c:pt idx="1343">
                  <c:v>44.767000000000003</c:v>
                </c:pt>
                <c:pt idx="1344">
                  <c:v>44.8</c:v>
                </c:pt>
                <c:pt idx="1345">
                  <c:v>44.833000000000006</c:v>
                </c:pt>
                <c:pt idx="1346">
                  <c:v>44.867000000000004</c:v>
                </c:pt>
                <c:pt idx="1347">
                  <c:v>44.9</c:v>
                </c:pt>
                <c:pt idx="1348">
                  <c:v>44.933</c:v>
                </c:pt>
                <c:pt idx="1349">
                  <c:v>44.967000000000006</c:v>
                </c:pt>
                <c:pt idx="1350">
                  <c:v>45</c:v>
                </c:pt>
                <c:pt idx="1351">
                  <c:v>45.033000000000001</c:v>
                </c:pt>
                <c:pt idx="1352">
                  <c:v>45.067</c:v>
                </c:pt>
                <c:pt idx="1353">
                  <c:v>45.1</c:v>
                </c:pt>
                <c:pt idx="1354">
                  <c:v>45.133000000000003</c:v>
                </c:pt>
                <c:pt idx="1355">
                  <c:v>45.167000000000002</c:v>
                </c:pt>
                <c:pt idx="1356">
                  <c:v>45.2</c:v>
                </c:pt>
                <c:pt idx="1357">
                  <c:v>45.233000000000011</c:v>
                </c:pt>
                <c:pt idx="1358">
                  <c:v>45.267000000000003</c:v>
                </c:pt>
                <c:pt idx="1359">
                  <c:v>45.3</c:v>
                </c:pt>
                <c:pt idx="1360">
                  <c:v>45.333000000000006</c:v>
                </c:pt>
                <c:pt idx="1361">
                  <c:v>45.367000000000004</c:v>
                </c:pt>
                <c:pt idx="1362">
                  <c:v>45.4</c:v>
                </c:pt>
                <c:pt idx="1363">
                  <c:v>45.433</c:v>
                </c:pt>
                <c:pt idx="1364">
                  <c:v>45.467000000000006</c:v>
                </c:pt>
                <c:pt idx="1365">
                  <c:v>45.5</c:v>
                </c:pt>
                <c:pt idx="1366">
                  <c:v>45.533000000000001</c:v>
                </c:pt>
                <c:pt idx="1367">
                  <c:v>45.567</c:v>
                </c:pt>
                <c:pt idx="1368">
                  <c:v>45.6</c:v>
                </c:pt>
                <c:pt idx="1369">
                  <c:v>45.633000000000003</c:v>
                </c:pt>
                <c:pt idx="1370">
                  <c:v>45.667000000000002</c:v>
                </c:pt>
                <c:pt idx="1371">
                  <c:v>45.7</c:v>
                </c:pt>
                <c:pt idx="1372">
                  <c:v>45.733000000000011</c:v>
                </c:pt>
                <c:pt idx="1373">
                  <c:v>45.767000000000003</c:v>
                </c:pt>
                <c:pt idx="1374">
                  <c:v>45.8</c:v>
                </c:pt>
                <c:pt idx="1375">
                  <c:v>45.833000000000006</c:v>
                </c:pt>
                <c:pt idx="1376">
                  <c:v>45.867000000000004</c:v>
                </c:pt>
                <c:pt idx="1377">
                  <c:v>45.9</c:v>
                </c:pt>
                <c:pt idx="1378">
                  <c:v>45.933</c:v>
                </c:pt>
                <c:pt idx="1379">
                  <c:v>45.967000000000006</c:v>
                </c:pt>
                <c:pt idx="1380">
                  <c:v>46</c:v>
                </c:pt>
                <c:pt idx="1381">
                  <c:v>46.033000000000001</c:v>
                </c:pt>
                <c:pt idx="1382">
                  <c:v>46.067</c:v>
                </c:pt>
                <c:pt idx="1383">
                  <c:v>46.1</c:v>
                </c:pt>
                <c:pt idx="1384">
                  <c:v>46.133000000000003</c:v>
                </c:pt>
                <c:pt idx="1385">
                  <c:v>46.167000000000002</c:v>
                </c:pt>
                <c:pt idx="1386">
                  <c:v>46.2</c:v>
                </c:pt>
                <c:pt idx="1387">
                  <c:v>46.233000000000011</c:v>
                </c:pt>
                <c:pt idx="1388">
                  <c:v>46.267000000000003</c:v>
                </c:pt>
                <c:pt idx="1389">
                  <c:v>46.3</c:v>
                </c:pt>
                <c:pt idx="1390">
                  <c:v>46.333000000000006</c:v>
                </c:pt>
                <c:pt idx="1391">
                  <c:v>46.367000000000004</c:v>
                </c:pt>
                <c:pt idx="1392">
                  <c:v>46.4</c:v>
                </c:pt>
                <c:pt idx="1393">
                  <c:v>46.433</c:v>
                </c:pt>
                <c:pt idx="1394">
                  <c:v>46.467000000000006</c:v>
                </c:pt>
                <c:pt idx="1395">
                  <c:v>46.5</c:v>
                </c:pt>
                <c:pt idx="1396">
                  <c:v>46.533000000000001</c:v>
                </c:pt>
                <c:pt idx="1397">
                  <c:v>#N/A</c:v>
                </c:pt>
              </c:numCache>
            </c:numRef>
          </c:xVal>
          <c:yVal>
            <c:numRef>
              <c:f>'Process data log'!$H$8:$H$2000</c:f>
              <c:numCache>
                <c:formatCode>General</c:formatCode>
                <c:ptCount val="1993"/>
                <c:pt idx="0">
                  <c:v>26</c:v>
                </c:pt>
                <c:pt idx="1">
                  <c:v>26.5</c:v>
                </c:pt>
                <c:pt idx="2">
                  <c:v>19.899999999999999</c:v>
                </c:pt>
                <c:pt idx="3">
                  <c:v>20.3</c:v>
                </c:pt>
                <c:pt idx="4">
                  <c:v>20</c:v>
                </c:pt>
                <c:pt idx="5">
                  <c:v>20.100000000000001</c:v>
                </c:pt>
                <c:pt idx="6">
                  <c:v>20.100000000000001</c:v>
                </c:pt>
                <c:pt idx="7">
                  <c:v>20</c:v>
                </c:pt>
                <c:pt idx="8">
                  <c:v>20.100000000000001</c:v>
                </c:pt>
                <c:pt idx="9">
                  <c:v>20.2</c:v>
                </c:pt>
                <c:pt idx="10">
                  <c:v>20.100000000000001</c:v>
                </c:pt>
                <c:pt idx="11">
                  <c:v>20</c:v>
                </c:pt>
                <c:pt idx="12">
                  <c:v>18.899999999999999</c:v>
                </c:pt>
                <c:pt idx="13">
                  <c:v>18</c:v>
                </c:pt>
                <c:pt idx="14">
                  <c:v>17</c:v>
                </c:pt>
                <c:pt idx="15">
                  <c:v>15.8</c:v>
                </c:pt>
                <c:pt idx="16">
                  <c:v>14.8</c:v>
                </c:pt>
                <c:pt idx="17">
                  <c:v>14</c:v>
                </c:pt>
                <c:pt idx="18">
                  <c:v>12.5</c:v>
                </c:pt>
                <c:pt idx="19">
                  <c:v>11.9</c:v>
                </c:pt>
                <c:pt idx="20">
                  <c:v>10.9</c:v>
                </c:pt>
                <c:pt idx="21">
                  <c:v>9.6</c:v>
                </c:pt>
                <c:pt idx="22">
                  <c:v>8.9</c:v>
                </c:pt>
                <c:pt idx="23">
                  <c:v>7.7</c:v>
                </c:pt>
                <c:pt idx="24">
                  <c:v>6.9</c:v>
                </c:pt>
                <c:pt idx="25">
                  <c:v>5.9</c:v>
                </c:pt>
                <c:pt idx="26">
                  <c:v>4.9000000000000004</c:v>
                </c:pt>
                <c:pt idx="27">
                  <c:v>3.6</c:v>
                </c:pt>
                <c:pt idx="28">
                  <c:v>3.2</c:v>
                </c:pt>
                <c:pt idx="29">
                  <c:v>1.8</c:v>
                </c:pt>
                <c:pt idx="30">
                  <c:v>1.2</c:v>
                </c:pt>
                <c:pt idx="31">
                  <c:v>0</c:v>
                </c:pt>
                <c:pt idx="32">
                  <c:v>-0.8</c:v>
                </c:pt>
                <c:pt idx="33">
                  <c:v>-2.2999999999999998</c:v>
                </c:pt>
                <c:pt idx="34">
                  <c:v>-2.7</c:v>
                </c:pt>
                <c:pt idx="35">
                  <c:v>-4.0999999999999996</c:v>
                </c:pt>
                <c:pt idx="36">
                  <c:v>-4.7</c:v>
                </c:pt>
                <c:pt idx="37">
                  <c:v>-6.2</c:v>
                </c:pt>
                <c:pt idx="38">
                  <c:v>-6.8</c:v>
                </c:pt>
                <c:pt idx="39">
                  <c:v>-7.9</c:v>
                </c:pt>
                <c:pt idx="40">
                  <c:v>-8.6</c:v>
                </c:pt>
                <c:pt idx="41">
                  <c:v>-10.1</c:v>
                </c:pt>
                <c:pt idx="42">
                  <c:v>-10.7</c:v>
                </c:pt>
                <c:pt idx="43">
                  <c:v>-12.1</c:v>
                </c:pt>
                <c:pt idx="44">
                  <c:v>-12.7</c:v>
                </c:pt>
                <c:pt idx="45">
                  <c:v>-14.1</c:v>
                </c:pt>
                <c:pt idx="46">
                  <c:v>-14.5</c:v>
                </c:pt>
                <c:pt idx="47">
                  <c:v>-16.2</c:v>
                </c:pt>
                <c:pt idx="48">
                  <c:v>-16.7</c:v>
                </c:pt>
                <c:pt idx="49">
                  <c:v>-17.7</c:v>
                </c:pt>
                <c:pt idx="50">
                  <c:v>-18.399999999999999</c:v>
                </c:pt>
                <c:pt idx="51">
                  <c:v>-19.600000000000001</c:v>
                </c:pt>
                <c:pt idx="52">
                  <c:v>-20.399999999999999</c:v>
                </c:pt>
                <c:pt idx="53">
                  <c:v>-21.5</c:v>
                </c:pt>
                <c:pt idx="54">
                  <c:v>-22.1</c:v>
                </c:pt>
                <c:pt idx="55">
                  <c:v>-22.5</c:v>
                </c:pt>
                <c:pt idx="56">
                  <c:v>-23.9</c:v>
                </c:pt>
                <c:pt idx="57">
                  <c:v>-24.9</c:v>
                </c:pt>
                <c:pt idx="58">
                  <c:v>-26</c:v>
                </c:pt>
                <c:pt idx="59">
                  <c:v>-27.1</c:v>
                </c:pt>
                <c:pt idx="60">
                  <c:v>-28.2</c:v>
                </c:pt>
                <c:pt idx="61">
                  <c:v>-29.3</c:v>
                </c:pt>
                <c:pt idx="62">
                  <c:v>-30.4</c:v>
                </c:pt>
                <c:pt idx="63">
                  <c:v>-31.2</c:v>
                </c:pt>
                <c:pt idx="64">
                  <c:v>-32.200000000000003</c:v>
                </c:pt>
                <c:pt idx="65">
                  <c:v>-33.300000000000011</c:v>
                </c:pt>
                <c:pt idx="66">
                  <c:v>-34.300000000000011</c:v>
                </c:pt>
                <c:pt idx="67">
                  <c:v>-35.200000000000003</c:v>
                </c:pt>
                <c:pt idx="68">
                  <c:v>-36.200000000000003</c:v>
                </c:pt>
                <c:pt idx="69">
                  <c:v>-37</c:v>
                </c:pt>
                <c:pt idx="70">
                  <c:v>-37.9</c:v>
                </c:pt>
                <c:pt idx="71">
                  <c:v>-38.700000000000003</c:v>
                </c:pt>
                <c:pt idx="72">
                  <c:v>-39.4</c:v>
                </c:pt>
                <c:pt idx="73">
                  <c:v>-40</c:v>
                </c:pt>
                <c:pt idx="74">
                  <c:v>-40.700000000000003</c:v>
                </c:pt>
                <c:pt idx="75">
                  <c:v>-41.2</c:v>
                </c:pt>
                <c:pt idx="76">
                  <c:v>-41.5</c:v>
                </c:pt>
                <c:pt idx="77">
                  <c:v>-42</c:v>
                </c:pt>
                <c:pt idx="78">
                  <c:v>-42.4</c:v>
                </c:pt>
                <c:pt idx="79">
                  <c:v>-43</c:v>
                </c:pt>
                <c:pt idx="80">
                  <c:v>-43.4</c:v>
                </c:pt>
                <c:pt idx="81">
                  <c:v>-43.7</c:v>
                </c:pt>
                <c:pt idx="82">
                  <c:v>-44</c:v>
                </c:pt>
                <c:pt idx="83">
                  <c:v>-44.5</c:v>
                </c:pt>
                <c:pt idx="84">
                  <c:v>-44.7</c:v>
                </c:pt>
                <c:pt idx="85">
                  <c:v>-45</c:v>
                </c:pt>
                <c:pt idx="86">
                  <c:v>-45.2</c:v>
                </c:pt>
                <c:pt idx="87">
                  <c:v>-45.5</c:v>
                </c:pt>
                <c:pt idx="88">
                  <c:v>-45.8</c:v>
                </c:pt>
                <c:pt idx="89">
                  <c:v>-46.1</c:v>
                </c:pt>
                <c:pt idx="90">
                  <c:v>-46.2</c:v>
                </c:pt>
                <c:pt idx="91">
                  <c:v>-46.5</c:v>
                </c:pt>
                <c:pt idx="92">
                  <c:v>-46.6</c:v>
                </c:pt>
                <c:pt idx="93">
                  <c:v>-46.8</c:v>
                </c:pt>
                <c:pt idx="94">
                  <c:v>-47</c:v>
                </c:pt>
                <c:pt idx="95">
                  <c:v>-47.1</c:v>
                </c:pt>
                <c:pt idx="96">
                  <c:v>-47.4</c:v>
                </c:pt>
                <c:pt idx="97">
                  <c:v>-47.5</c:v>
                </c:pt>
                <c:pt idx="98">
                  <c:v>-47.6</c:v>
                </c:pt>
                <c:pt idx="99">
                  <c:v>-47.7</c:v>
                </c:pt>
                <c:pt idx="100">
                  <c:v>-47.9</c:v>
                </c:pt>
                <c:pt idx="101">
                  <c:v>-48</c:v>
                </c:pt>
                <c:pt idx="102">
                  <c:v>-48</c:v>
                </c:pt>
                <c:pt idx="103">
                  <c:v>-48.2</c:v>
                </c:pt>
                <c:pt idx="104">
                  <c:v>-48.2</c:v>
                </c:pt>
                <c:pt idx="105">
                  <c:v>-48.4</c:v>
                </c:pt>
                <c:pt idx="106">
                  <c:v>-48.4</c:v>
                </c:pt>
                <c:pt idx="107">
                  <c:v>-48.5</c:v>
                </c:pt>
                <c:pt idx="108">
                  <c:v>-48.6</c:v>
                </c:pt>
                <c:pt idx="109">
                  <c:v>-48.7</c:v>
                </c:pt>
                <c:pt idx="110">
                  <c:v>-48.8</c:v>
                </c:pt>
                <c:pt idx="111">
                  <c:v>-48.8</c:v>
                </c:pt>
                <c:pt idx="112">
                  <c:v>-48.8</c:v>
                </c:pt>
                <c:pt idx="113">
                  <c:v>-49</c:v>
                </c:pt>
                <c:pt idx="114">
                  <c:v>-49.1</c:v>
                </c:pt>
                <c:pt idx="115">
                  <c:v>-49.1</c:v>
                </c:pt>
                <c:pt idx="116">
                  <c:v>-49.2</c:v>
                </c:pt>
                <c:pt idx="117">
                  <c:v>-49.2</c:v>
                </c:pt>
                <c:pt idx="118">
                  <c:v>-49.3</c:v>
                </c:pt>
                <c:pt idx="119">
                  <c:v>-49.4</c:v>
                </c:pt>
                <c:pt idx="120">
                  <c:v>-49.4</c:v>
                </c:pt>
                <c:pt idx="121">
                  <c:v>-49.4</c:v>
                </c:pt>
                <c:pt idx="122">
                  <c:v>-49.5</c:v>
                </c:pt>
                <c:pt idx="123">
                  <c:v>-49.5</c:v>
                </c:pt>
                <c:pt idx="124">
                  <c:v>-49.5</c:v>
                </c:pt>
                <c:pt idx="125">
                  <c:v>-49.8</c:v>
                </c:pt>
                <c:pt idx="126">
                  <c:v>-49.7</c:v>
                </c:pt>
                <c:pt idx="127">
                  <c:v>-49.7</c:v>
                </c:pt>
                <c:pt idx="128">
                  <c:v>-49.8</c:v>
                </c:pt>
                <c:pt idx="129">
                  <c:v>-49.8</c:v>
                </c:pt>
                <c:pt idx="130">
                  <c:v>-49.9</c:v>
                </c:pt>
                <c:pt idx="131">
                  <c:v>-49.9</c:v>
                </c:pt>
                <c:pt idx="132">
                  <c:v>-49.9</c:v>
                </c:pt>
                <c:pt idx="133">
                  <c:v>-50</c:v>
                </c:pt>
                <c:pt idx="134">
                  <c:v>-50.1</c:v>
                </c:pt>
                <c:pt idx="135">
                  <c:v>-50.1</c:v>
                </c:pt>
                <c:pt idx="136">
                  <c:v>-50.1</c:v>
                </c:pt>
                <c:pt idx="137">
                  <c:v>-50.2</c:v>
                </c:pt>
                <c:pt idx="138">
                  <c:v>-50.1</c:v>
                </c:pt>
                <c:pt idx="139">
                  <c:v>-50</c:v>
                </c:pt>
                <c:pt idx="140">
                  <c:v>-50</c:v>
                </c:pt>
                <c:pt idx="141">
                  <c:v>-50.1</c:v>
                </c:pt>
                <c:pt idx="142">
                  <c:v>-50</c:v>
                </c:pt>
                <c:pt idx="143">
                  <c:v>-50.2</c:v>
                </c:pt>
                <c:pt idx="144">
                  <c:v>-50</c:v>
                </c:pt>
                <c:pt idx="145">
                  <c:v>-50.2</c:v>
                </c:pt>
                <c:pt idx="146">
                  <c:v>-49.9</c:v>
                </c:pt>
                <c:pt idx="147">
                  <c:v>-50.1</c:v>
                </c:pt>
                <c:pt idx="148">
                  <c:v>-50</c:v>
                </c:pt>
                <c:pt idx="149">
                  <c:v>-50.1</c:v>
                </c:pt>
                <c:pt idx="150">
                  <c:v>-50.2</c:v>
                </c:pt>
                <c:pt idx="151">
                  <c:v>-50</c:v>
                </c:pt>
                <c:pt idx="152">
                  <c:v>-50.1</c:v>
                </c:pt>
                <c:pt idx="153">
                  <c:v>-50.1</c:v>
                </c:pt>
                <c:pt idx="154">
                  <c:v>-50.1</c:v>
                </c:pt>
                <c:pt idx="155">
                  <c:v>-50</c:v>
                </c:pt>
                <c:pt idx="156">
                  <c:v>-50</c:v>
                </c:pt>
                <c:pt idx="157">
                  <c:v>-50</c:v>
                </c:pt>
                <c:pt idx="158">
                  <c:v>-50.1</c:v>
                </c:pt>
                <c:pt idx="159">
                  <c:v>-50</c:v>
                </c:pt>
                <c:pt idx="160">
                  <c:v>-50</c:v>
                </c:pt>
                <c:pt idx="161">
                  <c:v>-50.1</c:v>
                </c:pt>
                <c:pt idx="162">
                  <c:v>-49.9</c:v>
                </c:pt>
                <c:pt idx="163">
                  <c:v>-49.7</c:v>
                </c:pt>
                <c:pt idx="164">
                  <c:v>-49.3</c:v>
                </c:pt>
                <c:pt idx="165">
                  <c:v>-49</c:v>
                </c:pt>
                <c:pt idx="166">
                  <c:v>-48.5</c:v>
                </c:pt>
                <c:pt idx="167">
                  <c:v>-48.2</c:v>
                </c:pt>
                <c:pt idx="168">
                  <c:v>-47.8</c:v>
                </c:pt>
                <c:pt idx="169">
                  <c:v>-47.4</c:v>
                </c:pt>
                <c:pt idx="170">
                  <c:v>-46.9</c:v>
                </c:pt>
                <c:pt idx="171">
                  <c:v>-46.6</c:v>
                </c:pt>
                <c:pt idx="172">
                  <c:v>-46.2</c:v>
                </c:pt>
                <c:pt idx="173">
                  <c:v>-45.9</c:v>
                </c:pt>
                <c:pt idx="174">
                  <c:v>-45.5</c:v>
                </c:pt>
                <c:pt idx="175">
                  <c:v>-45</c:v>
                </c:pt>
                <c:pt idx="176">
                  <c:v>-44.6</c:v>
                </c:pt>
                <c:pt idx="177">
                  <c:v>-44.2</c:v>
                </c:pt>
                <c:pt idx="178">
                  <c:v>-43.8</c:v>
                </c:pt>
                <c:pt idx="179">
                  <c:v>-43.2</c:v>
                </c:pt>
                <c:pt idx="180">
                  <c:v>-43.1</c:v>
                </c:pt>
                <c:pt idx="181">
                  <c:v>-42.3</c:v>
                </c:pt>
                <c:pt idx="182">
                  <c:v>-42</c:v>
                </c:pt>
                <c:pt idx="183">
                  <c:v>-41.8</c:v>
                </c:pt>
                <c:pt idx="184">
                  <c:v>-41.2</c:v>
                </c:pt>
                <c:pt idx="185">
                  <c:v>-40.800000000000011</c:v>
                </c:pt>
                <c:pt idx="186">
                  <c:v>-40.5</c:v>
                </c:pt>
                <c:pt idx="187">
                  <c:v>-40.1</c:v>
                </c:pt>
                <c:pt idx="188">
                  <c:v>-39.4</c:v>
                </c:pt>
                <c:pt idx="189">
                  <c:v>-39.1</c:v>
                </c:pt>
                <c:pt idx="190">
                  <c:v>-38.700000000000003</c:v>
                </c:pt>
                <c:pt idx="191">
                  <c:v>-38.200000000000003</c:v>
                </c:pt>
                <c:pt idx="192">
                  <c:v>-38</c:v>
                </c:pt>
                <c:pt idx="193">
                  <c:v>-37.5</c:v>
                </c:pt>
                <c:pt idx="194">
                  <c:v>-37.200000000000003</c:v>
                </c:pt>
                <c:pt idx="195">
                  <c:v>-36.5</c:v>
                </c:pt>
                <c:pt idx="196">
                  <c:v>-36.4</c:v>
                </c:pt>
                <c:pt idx="197">
                  <c:v>-35.700000000000003</c:v>
                </c:pt>
                <c:pt idx="198">
                  <c:v>-35.700000000000003</c:v>
                </c:pt>
                <c:pt idx="199">
                  <c:v>-35.1</c:v>
                </c:pt>
                <c:pt idx="200">
                  <c:v>-34.4</c:v>
                </c:pt>
                <c:pt idx="201">
                  <c:v>-34.300000000000011</c:v>
                </c:pt>
                <c:pt idx="202">
                  <c:v>-33.800000000000011</c:v>
                </c:pt>
                <c:pt idx="203">
                  <c:v>-33.6</c:v>
                </c:pt>
                <c:pt idx="204">
                  <c:v>-33.1</c:v>
                </c:pt>
                <c:pt idx="205">
                  <c:v>-32.6</c:v>
                </c:pt>
                <c:pt idx="206">
                  <c:v>-32.1</c:v>
                </c:pt>
                <c:pt idx="207">
                  <c:v>-31.8</c:v>
                </c:pt>
                <c:pt idx="208">
                  <c:v>-31.4</c:v>
                </c:pt>
                <c:pt idx="209">
                  <c:v>-31</c:v>
                </c:pt>
                <c:pt idx="210">
                  <c:v>-30.5</c:v>
                </c:pt>
                <c:pt idx="211">
                  <c:v>-30.3</c:v>
                </c:pt>
                <c:pt idx="212">
                  <c:v>-29.5</c:v>
                </c:pt>
                <c:pt idx="213">
                  <c:v>-29.4</c:v>
                </c:pt>
                <c:pt idx="214">
                  <c:v>-29</c:v>
                </c:pt>
                <c:pt idx="215">
                  <c:v>-28.8</c:v>
                </c:pt>
                <c:pt idx="216">
                  <c:v>-27.7</c:v>
                </c:pt>
                <c:pt idx="217">
                  <c:v>-27.7</c:v>
                </c:pt>
                <c:pt idx="218">
                  <c:v>-27.5</c:v>
                </c:pt>
                <c:pt idx="219">
                  <c:v>-27</c:v>
                </c:pt>
                <c:pt idx="220">
                  <c:v>-26.3</c:v>
                </c:pt>
                <c:pt idx="221">
                  <c:v>-26.4</c:v>
                </c:pt>
                <c:pt idx="222">
                  <c:v>-25.6</c:v>
                </c:pt>
                <c:pt idx="223">
                  <c:v>-25.4</c:v>
                </c:pt>
                <c:pt idx="224">
                  <c:v>-25</c:v>
                </c:pt>
                <c:pt idx="225">
                  <c:v>-24.5</c:v>
                </c:pt>
                <c:pt idx="226">
                  <c:v>-24.5</c:v>
                </c:pt>
                <c:pt idx="227">
                  <c:v>-23.4</c:v>
                </c:pt>
                <c:pt idx="228">
                  <c:v>-23.4</c:v>
                </c:pt>
                <c:pt idx="229">
                  <c:v>-22.7</c:v>
                </c:pt>
                <c:pt idx="230">
                  <c:v>-22.6</c:v>
                </c:pt>
                <c:pt idx="231">
                  <c:v>-22</c:v>
                </c:pt>
                <c:pt idx="232">
                  <c:v>-22</c:v>
                </c:pt>
                <c:pt idx="233">
                  <c:v>-21.4</c:v>
                </c:pt>
                <c:pt idx="234">
                  <c:v>-21.1</c:v>
                </c:pt>
                <c:pt idx="235">
                  <c:v>-20.399999999999999</c:v>
                </c:pt>
                <c:pt idx="236">
                  <c:v>-20.100000000000001</c:v>
                </c:pt>
                <c:pt idx="237">
                  <c:v>-19.899999999999999</c:v>
                </c:pt>
                <c:pt idx="238">
                  <c:v>-19.399999999999999</c:v>
                </c:pt>
                <c:pt idx="239">
                  <c:v>-19.2</c:v>
                </c:pt>
                <c:pt idx="240">
                  <c:v>-18.2</c:v>
                </c:pt>
                <c:pt idx="241">
                  <c:v>-18.3</c:v>
                </c:pt>
                <c:pt idx="242">
                  <c:v>-17.5</c:v>
                </c:pt>
                <c:pt idx="243">
                  <c:v>-17.3</c:v>
                </c:pt>
                <c:pt idx="244">
                  <c:v>-16.899999999999999</c:v>
                </c:pt>
                <c:pt idx="245">
                  <c:v>-16.5</c:v>
                </c:pt>
                <c:pt idx="246">
                  <c:v>-16.3</c:v>
                </c:pt>
                <c:pt idx="247">
                  <c:v>-15.4</c:v>
                </c:pt>
                <c:pt idx="248">
                  <c:v>-15.3</c:v>
                </c:pt>
                <c:pt idx="249">
                  <c:v>-14.8</c:v>
                </c:pt>
                <c:pt idx="250">
                  <c:v>-14.7</c:v>
                </c:pt>
                <c:pt idx="251">
                  <c:v>-14</c:v>
                </c:pt>
                <c:pt idx="252">
                  <c:v>-13.8</c:v>
                </c:pt>
                <c:pt idx="253">
                  <c:v>-13.1</c:v>
                </c:pt>
                <c:pt idx="254">
                  <c:v>-12.8</c:v>
                </c:pt>
                <c:pt idx="255">
                  <c:v>-12.4</c:v>
                </c:pt>
                <c:pt idx="256">
                  <c:v>-12.2</c:v>
                </c:pt>
                <c:pt idx="257">
                  <c:v>-11.5</c:v>
                </c:pt>
                <c:pt idx="258">
                  <c:v>-11.5</c:v>
                </c:pt>
                <c:pt idx="259">
                  <c:v>-10.6</c:v>
                </c:pt>
                <c:pt idx="260">
                  <c:v>-10.7</c:v>
                </c:pt>
                <c:pt idx="261">
                  <c:v>-10</c:v>
                </c:pt>
                <c:pt idx="262">
                  <c:v>-10.200000000000001</c:v>
                </c:pt>
                <c:pt idx="263">
                  <c:v>-10</c:v>
                </c:pt>
                <c:pt idx="264">
                  <c:v>-9.9</c:v>
                </c:pt>
                <c:pt idx="265">
                  <c:v>-10</c:v>
                </c:pt>
                <c:pt idx="266">
                  <c:v>-9.9</c:v>
                </c:pt>
                <c:pt idx="267">
                  <c:v>-10</c:v>
                </c:pt>
                <c:pt idx="268">
                  <c:v>-9.9</c:v>
                </c:pt>
                <c:pt idx="269">
                  <c:v>-10.1</c:v>
                </c:pt>
                <c:pt idx="270">
                  <c:v>-9.8000000000000007</c:v>
                </c:pt>
                <c:pt idx="271">
                  <c:v>-9.7000000000000011</c:v>
                </c:pt>
                <c:pt idx="272">
                  <c:v>-10.1</c:v>
                </c:pt>
                <c:pt idx="273">
                  <c:v>-9.8000000000000007</c:v>
                </c:pt>
                <c:pt idx="274">
                  <c:v>-10.200000000000001</c:v>
                </c:pt>
                <c:pt idx="275">
                  <c:v>-10.200000000000001</c:v>
                </c:pt>
                <c:pt idx="276">
                  <c:v>-9.4</c:v>
                </c:pt>
                <c:pt idx="277">
                  <c:v>-10</c:v>
                </c:pt>
                <c:pt idx="278">
                  <c:v>-10.200000000000001</c:v>
                </c:pt>
                <c:pt idx="279">
                  <c:v>-9.5</c:v>
                </c:pt>
                <c:pt idx="280">
                  <c:v>-10.200000000000001</c:v>
                </c:pt>
                <c:pt idx="281">
                  <c:v>-10.3</c:v>
                </c:pt>
                <c:pt idx="282">
                  <c:v>-9.7000000000000011</c:v>
                </c:pt>
                <c:pt idx="283">
                  <c:v>-9.7000000000000011</c:v>
                </c:pt>
                <c:pt idx="284">
                  <c:v>-10.3</c:v>
                </c:pt>
                <c:pt idx="285">
                  <c:v>-9.7000000000000011</c:v>
                </c:pt>
                <c:pt idx="286">
                  <c:v>-9.7000000000000011</c:v>
                </c:pt>
                <c:pt idx="287">
                  <c:v>-10.200000000000001</c:v>
                </c:pt>
                <c:pt idx="288">
                  <c:v>-10.200000000000001</c:v>
                </c:pt>
                <c:pt idx="289">
                  <c:v>-9.6</c:v>
                </c:pt>
                <c:pt idx="290">
                  <c:v>-10.1</c:v>
                </c:pt>
                <c:pt idx="291">
                  <c:v>-10</c:v>
                </c:pt>
                <c:pt idx="292">
                  <c:v>-10</c:v>
                </c:pt>
                <c:pt idx="293">
                  <c:v>-10.1</c:v>
                </c:pt>
                <c:pt idx="294">
                  <c:v>-10.1</c:v>
                </c:pt>
                <c:pt idx="295">
                  <c:v>-9.6</c:v>
                </c:pt>
                <c:pt idx="296">
                  <c:v>-10.200000000000001</c:v>
                </c:pt>
                <c:pt idx="297">
                  <c:v>-10</c:v>
                </c:pt>
                <c:pt idx="298">
                  <c:v>-9.8000000000000007</c:v>
                </c:pt>
                <c:pt idx="299">
                  <c:v>-10.200000000000001</c:v>
                </c:pt>
                <c:pt idx="300">
                  <c:v>-10.1</c:v>
                </c:pt>
                <c:pt idx="301">
                  <c:v>-9.8000000000000007</c:v>
                </c:pt>
                <c:pt idx="302">
                  <c:v>-10</c:v>
                </c:pt>
                <c:pt idx="303">
                  <c:v>-10.1</c:v>
                </c:pt>
                <c:pt idx="304">
                  <c:v>-9.7000000000000011</c:v>
                </c:pt>
                <c:pt idx="305">
                  <c:v>-10.1</c:v>
                </c:pt>
                <c:pt idx="306">
                  <c:v>-9.9</c:v>
                </c:pt>
                <c:pt idx="307">
                  <c:v>-9.8000000000000007</c:v>
                </c:pt>
                <c:pt idx="308">
                  <c:v>-9.9</c:v>
                </c:pt>
                <c:pt idx="309">
                  <c:v>-10.1</c:v>
                </c:pt>
                <c:pt idx="310">
                  <c:v>-10.1</c:v>
                </c:pt>
                <c:pt idx="311">
                  <c:v>-9.9</c:v>
                </c:pt>
                <c:pt idx="312">
                  <c:v>-10.1</c:v>
                </c:pt>
                <c:pt idx="313">
                  <c:v>-10.1</c:v>
                </c:pt>
                <c:pt idx="314">
                  <c:v>-9.7000000000000011</c:v>
                </c:pt>
                <c:pt idx="315">
                  <c:v>-10</c:v>
                </c:pt>
                <c:pt idx="316">
                  <c:v>-10.1</c:v>
                </c:pt>
                <c:pt idx="317">
                  <c:v>-10.1</c:v>
                </c:pt>
                <c:pt idx="318">
                  <c:v>-10</c:v>
                </c:pt>
                <c:pt idx="319">
                  <c:v>-10</c:v>
                </c:pt>
                <c:pt idx="320">
                  <c:v>-9.8000000000000007</c:v>
                </c:pt>
                <c:pt idx="321">
                  <c:v>-10</c:v>
                </c:pt>
                <c:pt idx="322">
                  <c:v>-10.1</c:v>
                </c:pt>
                <c:pt idx="323">
                  <c:v>-10.5</c:v>
                </c:pt>
                <c:pt idx="324">
                  <c:v>-11.7</c:v>
                </c:pt>
                <c:pt idx="325">
                  <c:v>-12.2</c:v>
                </c:pt>
                <c:pt idx="326">
                  <c:v>-13.7</c:v>
                </c:pt>
                <c:pt idx="327">
                  <c:v>-14.2</c:v>
                </c:pt>
                <c:pt idx="328">
                  <c:v>-15.8</c:v>
                </c:pt>
                <c:pt idx="329">
                  <c:v>-16.3</c:v>
                </c:pt>
                <c:pt idx="330">
                  <c:v>-17.7</c:v>
                </c:pt>
                <c:pt idx="331">
                  <c:v>-18.100000000000001</c:v>
                </c:pt>
                <c:pt idx="332">
                  <c:v>-19.8</c:v>
                </c:pt>
                <c:pt idx="333">
                  <c:v>-20.100000000000001</c:v>
                </c:pt>
                <c:pt idx="334">
                  <c:v>-21.5</c:v>
                </c:pt>
                <c:pt idx="335">
                  <c:v>-22</c:v>
                </c:pt>
                <c:pt idx="336">
                  <c:v>-23.4</c:v>
                </c:pt>
                <c:pt idx="337">
                  <c:v>-24</c:v>
                </c:pt>
                <c:pt idx="338">
                  <c:v>-25.4</c:v>
                </c:pt>
                <c:pt idx="339">
                  <c:v>-26</c:v>
                </c:pt>
                <c:pt idx="340">
                  <c:v>-27.3</c:v>
                </c:pt>
                <c:pt idx="341">
                  <c:v>-27.9</c:v>
                </c:pt>
                <c:pt idx="342">
                  <c:v>-29.3</c:v>
                </c:pt>
                <c:pt idx="343">
                  <c:v>-30.2</c:v>
                </c:pt>
                <c:pt idx="344">
                  <c:v>-31.5</c:v>
                </c:pt>
                <c:pt idx="345">
                  <c:v>-32</c:v>
                </c:pt>
                <c:pt idx="346">
                  <c:v>-33.4</c:v>
                </c:pt>
                <c:pt idx="347">
                  <c:v>-34</c:v>
                </c:pt>
                <c:pt idx="348">
                  <c:v>-35.1</c:v>
                </c:pt>
                <c:pt idx="349">
                  <c:v>-36</c:v>
                </c:pt>
                <c:pt idx="350">
                  <c:v>-37.200000000000003</c:v>
                </c:pt>
                <c:pt idx="351">
                  <c:v>-38.1</c:v>
                </c:pt>
                <c:pt idx="352">
                  <c:v>-39.1</c:v>
                </c:pt>
                <c:pt idx="353">
                  <c:v>-40</c:v>
                </c:pt>
                <c:pt idx="354">
                  <c:v>-40.700000000000003</c:v>
                </c:pt>
                <c:pt idx="355">
                  <c:v>-41.1</c:v>
                </c:pt>
                <c:pt idx="356">
                  <c:v>-41.8</c:v>
                </c:pt>
                <c:pt idx="357">
                  <c:v>-42.6</c:v>
                </c:pt>
                <c:pt idx="358">
                  <c:v>-43.2</c:v>
                </c:pt>
                <c:pt idx="359">
                  <c:v>-43.6</c:v>
                </c:pt>
                <c:pt idx="360">
                  <c:v>-43.9</c:v>
                </c:pt>
                <c:pt idx="361">
                  <c:v>-44.4</c:v>
                </c:pt>
                <c:pt idx="362">
                  <c:v>-44.8</c:v>
                </c:pt>
                <c:pt idx="363">
                  <c:v>-45.2</c:v>
                </c:pt>
                <c:pt idx="364">
                  <c:v>-45.5</c:v>
                </c:pt>
                <c:pt idx="365">
                  <c:v>-45.8</c:v>
                </c:pt>
                <c:pt idx="366">
                  <c:v>-46.1</c:v>
                </c:pt>
                <c:pt idx="367">
                  <c:v>-46.3</c:v>
                </c:pt>
                <c:pt idx="368">
                  <c:v>-46.6</c:v>
                </c:pt>
                <c:pt idx="369">
                  <c:v>-46.9</c:v>
                </c:pt>
                <c:pt idx="370">
                  <c:v>-47</c:v>
                </c:pt>
                <c:pt idx="371">
                  <c:v>-47.2</c:v>
                </c:pt>
                <c:pt idx="372">
                  <c:v>-47.4</c:v>
                </c:pt>
                <c:pt idx="373">
                  <c:v>-47.6</c:v>
                </c:pt>
                <c:pt idx="374">
                  <c:v>-47.8</c:v>
                </c:pt>
                <c:pt idx="375">
                  <c:v>-48</c:v>
                </c:pt>
                <c:pt idx="376">
                  <c:v>-48.1</c:v>
                </c:pt>
                <c:pt idx="377">
                  <c:v>-48.2</c:v>
                </c:pt>
                <c:pt idx="378">
                  <c:v>-48.4</c:v>
                </c:pt>
                <c:pt idx="379">
                  <c:v>-48.5</c:v>
                </c:pt>
                <c:pt idx="380">
                  <c:v>-48.6</c:v>
                </c:pt>
                <c:pt idx="381">
                  <c:v>-48.7</c:v>
                </c:pt>
                <c:pt idx="382">
                  <c:v>-48.8</c:v>
                </c:pt>
                <c:pt idx="383">
                  <c:v>-48.8</c:v>
                </c:pt>
                <c:pt idx="384">
                  <c:v>-49.1</c:v>
                </c:pt>
                <c:pt idx="385">
                  <c:v>-49.2</c:v>
                </c:pt>
                <c:pt idx="386">
                  <c:v>-49.2</c:v>
                </c:pt>
                <c:pt idx="387">
                  <c:v>-49.3</c:v>
                </c:pt>
                <c:pt idx="388">
                  <c:v>-49.4</c:v>
                </c:pt>
                <c:pt idx="389">
                  <c:v>-49.5</c:v>
                </c:pt>
                <c:pt idx="390">
                  <c:v>-49.6</c:v>
                </c:pt>
                <c:pt idx="391">
                  <c:v>-49.6</c:v>
                </c:pt>
                <c:pt idx="392">
                  <c:v>-49.7</c:v>
                </c:pt>
                <c:pt idx="393">
                  <c:v>-50</c:v>
                </c:pt>
                <c:pt idx="394">
                  <c:v>-49.9</c:v>
                </c:pt>
                <c:pt idx="395">
                  <c:v>-49.9</c:v>
                </c:pt>
                <c:pt idx="396">
                  <c:v>-50</c:v>
                </c:pt>
                <c:pt idx="397">
                  <c:v>-50</c:v>
                </c:pt>
                <c:pt idx="398">
                  <c:v>-50</c:v>
                </c:pt>
                <c:pt idx="399">
                  <c:v>-50.1</c:v>
                </c:pt>
                <c:pt idx="400">
                  <c:v>-50.1</c:v>
                </c:pt>
                <c:pt idx="401">
                  <c:v>-49.9</c:v>
                </c:pt>
                <c:pt idx="402">
                  <c:v>-50.1</c:v>
                </c:pt>
                <c:pt idx="403">
                  <c:v>-50.3</c:v>
                </c:pt>
                <c:pt idx="404">
                  <c:v>-50.1</c:v>
                </c:pt>
                <c:pt idx="405">
                  <c:v>-50.1</c:v>
                </c:pt>
                <c:pt idx="406">
                  <c:v>-50</c:v>
                </c:pt>
                <c:pt idx="407">
                  <c:v>-50.1</c:v>
                </c:pt>
                <c:pt idx="408">
                  <c:v>-50.1</c:v>
                </c:pt>
                <c:pt idx="409">
                  <c:v>-50</c:v>
                </c:pt>
                <c:pt idx="410">
                  <c:v>-50.2</c:v>
                </c:pt>
                <c:pt idx="411">
                  <c:v>-50.1</c:v>
                </c:pt>
                <c:pt idx="412">
                  <c:v>-50.1</c:v>
                </c:pt>
                <c:pt idx="413">
                  <c:v>-50</c:v>
                </c:pt>
                <c:pt idx="414">
                  <c:v>-50.2</c:v>
                </c:pt>
                <c:pt idx="415">
                  <c:v>-50.1</c:v>
                </c:pt>
                <c:pt idx="416">
                  <c:v>-50.3</c:v>
                </c:pt>
                <c:pt idx="417">
                  <c:v>-50.1</c:v>
                </c:pt>
                <c:pt idx="418">
                  <c:v>-50.2</c:v>
                </c:pt>
                <c:pt idx="419">
                  <c:v>-50.1</c:v>
                </c:pt>
                <c:pt idx="420">
                  <c:v>-50</c:v>
                </c:pt>
                <c:pt idx="421">
                  <c:v>-50</c:v>
                </c:pt>
                <c:pt idx="422">
                  <c:v>-50</c:v>
                </c:pt>
                <c:pt idx="423">
                  <c:v>-50.1</c:v>
                </c:pt>
                <c:pt idx="424">
                  <c:v>-50.1</c:v>
                </c:pt>
                <c:pt idx="425">
                  <c:v>-50.2</c:v>
                </c:pt>
                <c:pt idx="426">
                  <c:v>-50.1</c:v>
                </c:pt>
                <c:pt idx="427">
                  <c:v>-50.1</c:v>
                </c:pt>
                <c:pt idx="428">
                  <c:v>-50.1</c:v>
                </c:pt>
                <c:pt idx="429">
                  <c:v>-50.1</c:v>
                </c:pt>
                <c:pt idx="430">
                  <c:v>-50</c:v>
                </c:pt>
                <c:pt idx="431">
                  <c:v>-50.2</c:v>
                </c:pt>
                <c:pt idx="432">
                  <c:v>-50</c:v>
                </c:pt>
                <c:pt idx="433">
                  <c:v>-50</c:v>
                </c:pt>
                <c:pt idx="434">
                  <c:v>-50</c:v>
                </c:pt>
                <c:pt idx="435">
                  <c:v>-50.1</c:v>
                </c:pt>
                <c:pt idx="436">
                  <c:v>-50</c:v>
                </c:pt>
                <c:pt idx="437">
                  <c:v>-49.8</c:v>
                </c:pt>
                <c:pt idx="438">
                  <c:v>-49.5</c:v>
                </c:pt>
                <c:pt idx="439">
                  <c:v>-49</c:v>
                </c:pt>
                <c:pt idx="440">
                  <c:v>-48.8</c:v>
                </c:pt>
                <c:pt idx="441">
                  <c:v>-48.3</c:v>
                </c:pt>
                <c:pt idx="442">
                  <c:v>-48</c:v>
                </c:pt>
                <c:pt idx="443">
                  <c:v>-47.4</c:v>
                </c:pt>
                <c:pt idx="444">
                  <c:v>-47.1</c:v>
                </c:pt>
                <c:pt idx="445">
                  <c:v>-46.8</c:v>
                </c:pt>
                <c:pt idx="446">
                  <c:v>-46.4</c:v>
                </c:pt>
                <c:pt idx="447">
                  <c:v>-45.9</c:v>
                </c:pt>
                <c:pt idx="448">
                  <c:v>-45.4</c:v>
                </c:pt>
                <c:pt idx="449">
                  <c:v>-45.1</c:v>
                </c:pt>
                <c:pt idx="450">
                  <c:v>-44.7</c:v>
                </c:pt>
                <c:pt idx="451">
                  <c:v>-44.2</c:v>
                </c:pt>
                <c:pt idx="452">
                  <c:v>-43.9</c:v>
                </c:pt>
                <c:pt idx="453">
                  <c:v>-43.4</c:v>
                </c:pt>
                <c:pt idx="454">
                  <c:v>-43</c:v>
                </c:pt>
                <c:pt idx="455">
                  <c:v>-42.8</c:v>
                </c:pt>
                <c:pt idx="456">
                  <c:v>-42.2</c:v>
                </c:pt>
                <c:pt idx="457">
                  <c:v>-41.8</c:v>
                </c:pt>
                <c:pt idx="458">
                  <c:v>-41.5</c:v>
                </c:pt>
                <c:pt idx="459">
                  <c:v>-40.800000000000011</c:v>
                </c:pt>
                <c:pt idx="460">
                  <c:v>-40.700000000000003</c:v>
                </c:pt>
                <c:pt idx="461">
                  <c:v>-40.1</c:v>
                </c:pt>
                <c:pt idx="462">
                  <c:v>-39.700000000000003</c:v>
                </c:pt>
                <c:pt idx="463">
                  <c:v>-39.4</c:v>
                </c:pt>
                <c:pt idx="464">
                  <c:v>-39</c:v>
                </c:pt>
                <c:pt idx="465">
                  <c:v>-38.4</c:v>
                </c:pt>
                <c:pt idx="466">
                  <c:v>-38.200000000000003</c:v>
                </c:pt>
                <c:pt idx="467">
                  <c:v>-37.800000000000011</c:v>
                </c:pt>
                <c:pt idx="468">
                  <c:v>-37.300000000000011</c:v>
                </c:pt>
                <c:pt idx="469">
                  <c:v>-36.700000000000003</c:v>
                </c:pt>
                <c:pt idx="470">
                  <c:v>-36.5</c:v>
                </c:pt>
                <c:pt idx="471">
                  <c:v>-36</c:v>
                </c:pt>
                <c:pt idx="472">
                  <c:v>-35.6</c:v>
                </c:pt>
                <c:pt idx="473">
                  <c:v>-35.4</c:v>
                </c:pt>
                <c:pt idx="474">
                  <c:v>-34.700000000000003</c:v>
                </c:pt>
                <c:pt idx="475">
                  <c:v>-34.6</c:v>
                </c:pt>
                <c:pt idx="476">
                  <c:v>-33.9</c:v>
                </c:pt>
                <c:pt idx="477">
                  <c:v>-33.700000000000003</c:v>
                </c:pt>
                <c:pt idx="478">
                  <c:v>-33.1</c:v>
                </c:pt>
                <c:pt idx="479">
                  <c:v>-32.700000000000003</c:v>
                </c:pt>
                <c:pt idx="480">
                  <c:v>-32.300000000000011</c:v>
                </c:pt>
                <c:pt idx="481">
                  <c:v>-32.1</c:v>
                </c:pt>
                <c:pt idx="482">
                  <c:v>-31.4</c:v>
                </c:pt>
                <c:pt idx="483">
                  <c:v>-31.2</c:v>
                </c:pt>
                <c:pt idx="484">
                  <c:v>-30.7</c:v>
                </c:pt>
                <c:pt idx="485">
                  <c:v>-30.5</c:v>
                </c:pt>
                <c:pt idx="486">
                  <c:v>-29.9</c:v>
                </c:pt>
                <c:pt idx="487">
                  <c:v>-29.8</c:v>
                </c:pt>
                <c:pt idx="488">
                  <c:v>-28.9</c:v>
                </c:pt>
                <c:pt idx="489">
                  <c:v>-28.8</c:v>
                </c:pt>
                <c:pt idx="490">
                  <c:v>-28.3</c:v>
                </c:pt>
                <c:pt idx="491">
                  <c:v>-27.9</c:v>
                </c:pt>
                <c:pt idx="492">
                  <c:v>-27.6</c:v>
                </c:pt>
                <c:pt idx="493">
                  <c:v>-27.1</c:v>
                </c:pt>
                <c:pt idx="494">
                  <c:v>-26.8</c:v>
                </c:pt>
                <c:pt idx="495">
                  <c:v>-26.3</c:v>
                </c:pt>
                <c:pt idx="496">
                  <c:v>-26.2</c:v>
                </c:pt>
                <c:pt idx="497">
                  <c:v>-25.5</c:v>
                </c:pt>
                <c:pt idx="498">
                  <c:v>-25.1</c:v>
                </c:pt>
                <c:pt idx="499">
                  <c:v>-24.7</c:v>
                </c:pt>
                <c:pt idx="500">
                  <c:v>-24.3</c:v>
                </c:pt>
                <c:pt idx="501">
                  <c:v>-23.9</c:v>
                </c:pt>
                <c:pt idx="502">
                  <c:v>-23.6</c:v>
                </c:pt>
                <c:pt idx="503">
                  <c:v>-23.1</c:v>
                </c:pt>
                <c:pt idx="504">
                  <c:v>-22.6</c:v>
                </c:pt>
                <c:pt idx="505">
                  <c:v>-22.3</c:v>
                </c:pt>
                <c:pt idx="506">
                  <c:v>-21.7</c:v>
                </c:pt>
                <c:pt idx="507">
                  <c:v>-21.7</c:v>
                </c:pt>
                <c:pt idx="508">
                  <c:v>-21.2</c:v>
                </c:pt>
                <c:pt idx="509">
                  <c:v>-20.7</c:v>
                </c:pt>
                <c:pt idx="510">
                  <c:v>-20.399999999999999</c:v>
                </c:pt>
                <c:pt idx="511">
                  <c:v>-19.899999999999999</c:v>
                </c:pt>
                <c:pt idx="512">
                  <c:v>-19.5</c:v>
                </c:pt>
                <c:pt idx="513">
                  <c:v>-19.3</c:v>
                </c:pt>
                <c:pt idx="514">
                  <c:v>-18.600000000000001</c:v>
                </c:pt>
                <c:pt idx="515">
                  <c:v>-18.399999999999999</c:v>
                </c:pt>
                <c:pt idx="516">
                  <c:v>-17.7</c:v>
                </c:pt>
                <c:pt idx="517">
                  <c:v>-17.600000000000001</c:v>
                </c:pt>
                <c:pt idx="518">
                  <c:v>-16.899999999999999</c:v>
                </c:pt>
                <c:pt idx="519">
                  <c:v>-16.600000000000001</c:v>
                </c:pt>
                <c:pt idx="520">
                  <c:v>-16.3</c:v>
                </c:pt>
                <c:pt idx="521">
                  <c:v>-16</c:v>
                </c:pt>
                <c:pt idx="522">
                  <c:v>-15.3</c:v>
                </c:pt>
                <c:pt idx="523">
                  <c:v>-14.9</c:v>
                </c:pt>
                <c:pt idx="524">
                  <c:v>-14.9</c:v>
                </c:pt>
                <c:pt idx="525">
                  <c:v>-14.2</c:v>
                </c:pt>
                <c:pt idx="526">
                  <c:v>-14.2</c:v>
                </c:pt>
                <c:pt idx="527">
                  <c:v>-13.4</c:v>
                </c:pt>
                <c:pt idx="528">
                  <c:v>-13.2</c:v>
                </c:pt>
                <c:pt idx="529">
                  <c:v>-12.6</c:v>
                </c:pt>
                <c:pt idx="530">
                  <c:v>-12.6</c:v>
                </c:pt>
                <c:pt idx="531">
                  <c:v>-11.6</c:v>
                </c:pt>
                <c:pt idx="532">
                  <c:v>-11.8</c:v>
                </c:pt>
                <c:pt idx="533">
                  <c:v>-11</c:v>
                </c:pt>
                <c:pt idx="534">
                  <c:v>-10.5</c:v>
                </c:pt>
                <c:pt idx="535">
                  <c:v>-10.200000000000001</c:v>
                </c:pt>
                <c:pt idx="536">
                  <c:v>-9.7000000000000011</c:v>
                </c:pt>
                <c:pt idx="537">
                  <c:v>-10.1</c:v>
                </c:pt>
                <c:pt idx="538">
                  <c:v>-10</c:v>
                </c:pt>
                <c:pt idx="539">
                  <c:v>-9.9</c:v>
                </c:pt>
                <c:pt idx="540">
                  <c:v>-10.1</c:v>
                </c:pt>
                <c:pt idx="541">
                  <c:v>-10</c:v>
                </c:pt>
                <c:pt idx="542">
                  <c:v>-10</c:v>
                </c:pt>
                <c:pt idx="543">
                  <c:v>-10</c:v>
                </c:pt>
                <c:pt idx="544">
                  <c:v>-9.8000000000000007</c:v>
                </c:pt>
                <c:pt idx="545">
                  <c:v>-9.9</c:v>
                </c:pt>
                <c:pt idx="546">
                  <c:v>-9.9</c:v>
                </c:pt>
                <c:pt idx="547">
                  <c:v>-10</c:v>
                </c:pt>
                <c:pt idx="548">
                  <c:v>-9.9</c:v>
                </c:pt>
                <c:pt idx="549">
                  <c:v>-9.9</c:v>
                </c:pt>
                <c:pt idx="550">
                  <c:v>-10.1</c:v>
                </c:pt>
                <c:pt idx="551">
                  <c:v>-9.8000000000000007</c:v>
                </c:pt>
                <c:pt idx="552">
                  <c:v>-10</c:v>
                </c:pt>
                <c:pt idx="553">
                  <c:v>-10.1</c:v>
                </c:pt>
                <c:pt idx="554">
                  <c:v>-9.8000000000000007</c:v>
                </c:pt>
                <c:pt idx="555">
                  <c:v>-9.9</c:v>
                </c:pt>
                <c:pt idx="556">
                  <c:v>-9.9</c:v>
                </c:pt>
                <c:pt idx="557">
                  <c:v>-10</c:v>
                </c:pt>
                <c:pt idx="558">
                  <c:v>-9.9</c:v>
                </c:pt>
                <c:pt idx="559">
                  <c:v>-9.7000000000000011</c:v>
                </c:pt>
                <c:pt idx="560">
                  <c:v>-10</c:v>
                </c:pt>
                <c:pt idx="561">
                  <c:v>-10.1</c:v>
                </c:pt>
                <c:pt idx="562">
                  <c:v>-10.1</c:v>
                </c:pt>
                <c:pt idx="563">
                  <c:v>-9.9</c:v>
                </c:pt>
                <c:pt idx="564">
                  <c:v>-10.1</c:v>
                </c:pt>
                <c:pt idx="565">
                  <c:v>-10</c:v>
                </c:pt>
                <c:pt idx="566">
                  <c:v>-9.7000000000000011</c:v>
                </c:pt>
                <c:pt idx="567">
                  <c:v>-10.1</c:v>
                </c:pt>
                <c:pt idx="568">
                  <c:v>-9.6</c:v>
                </c:pt>
                <c:pt idx="569">
                  <c:v>-10</c:v>
                </c:pt>
                <c:pt idx="570">
                  <c:v>-10</c:v>
                </c:pt>
                <c:pt idx="571">
                  <c:v>-9.7000000000000011</c:v>
                </c:pt>
                <c:pt idx="572">
                  <c:v>-10.200000000000001</c:v>
                </c:pt>
                <c:pt idx="573">
                  <c:v>-10.200000000000001</c:v>
                </c:pt>
                <c:pt idx="574">
                  <c:v>-9.7000000000000011</c:v>
                </c:pt>
                <c:pt idx="575">
                  <c:v>-9.9</c:v>
                </c:pt>
                <c:pt idx="576">
                  <c:v>-10.1</c:v>
                </c:pt>
                <c:pt idx="577">
                  <c:v>-9.9</c:v>
                </c:pt>
                <c:pt idx="578">
                  <c:v>-10</c:v>
                </c:pt>
                <c:pt idx="579">
                  <c:v>-10.3</c:v>
                </c:pt>
                <c:pt idx="580">
                  <c:v>-10</c:v>
                </c:pt>
                <c:pt idx="581">
                  <c:v>-9.8000000000000007</c:v>
                </c:pt>
                <c:pt idx="582">
                  <c:v>-9.9</c:v>
                </c:pt>
                <c:pt idx="583">
                  <c:v>-10</c:v>
                </c:pt>
                <c:pt idx="584">
                  <c:v>-10</c:v>
                </c:pt>
                <c:pt idx="585">
                  <c:v>-9.8000000000000007</c:v>
                </c:pt>
                <c:pt idx="586">
                  <c:v>-10.200000000000001</c:v>
                </c:pt>
                <c:pt idx="587">
                  <c:v>-9.8000000000000007</c:v>
                </c:pt>
                <c:pt idx="588">
                  <c:v>-10.1</c:v>
                </c:pt>
                <c:pt idx="589">
                  <c:v>-9.8000000000000007</c:v>
                </c:pt>
                <c:pt idx="590">
                  <c:v>-9.9</c:v>
                </c:pt>
                <c:pt idx="591">
                  <c:v>-9.5</c:v>
                </c:pt>
                <c:pt idx="592">
                  <c:v>-10.1</c:v>
                </c:pt>
                <c:pt idx="593">
                  <c:v>-10</c:v>
                </c:pt>
                <c:pt idx="594">
                  <c:v>-10</c:v>
                </c:pt>
                <c:pt idx="595">
                  <c:v>-9.9</c:v>
                </c:pt>
                <c:pt idx="596">
                  <c:v>-9.8000000000000007</c:v>
                </c:pt>
                <c:pt idx="597">
                  <c:v>-10.1</c:v>
                </c:pt>
                <c:pt idx="598">
                  <c:v>-11</c:v>
                </c:pt>
                <c:pt idx="599">
                  <c:v>-12.1</c:v>
                </c:pt>
                <c:pt idx="600">
                  <c:v>-13.1</c:v>
                </c:pt>
                <c:pt idx="601">
                  <c:v>-14.2</c:v>
                </c:pt>
                <c:pt idx="602">
                  <c:v>-14.9</c:v>
                </c:pt>
                <c:pt idx="603">
                  <c:v>-16</c:v>
                </c:pt>
                <c:pt idx="604">
                  <c:v>-16.899999999999999</c:v>
                </c:pt>
                <c:pt idx="605">
                  <c:v>-18.100000000000001</c:v>
                </c:pt>
                <c:pt idx="606">
                  <c:v>-18.8</c:v>
                </c:pt>
                <c:pt idx="607">
                  <c:v>-20.100000000000001</c:v>
                </c:pt>
                <c:pt idx="608">
                  <c:v>-20.9</c:v>
                </c:pt>
                <c:pt idx="609">
                  <c:v>-21.9</c:v>
                </c:pt>
                <c:pt idx="610">
                  <c:v>-23</c:v>
                </c:pt>
                <c:pt idx="611">
                  <c:v>-23.7</c:v>
                </c:pt>
                <c:pt idx="612">
                  <c:v>-25</c:v>
                </c:pt>
                <c:pt idx="613">
                  <c:v>-25.7</c:v>
                </c:pt>
                <c:pt idx="614">
                  <c:v>-26.7</c:v>
                </c:pt>
                <c:pt idx="615">
                  <c:v>-27.8</c:v>
                </c:pt>
                <c:pt idx="616">
                  <c:v>-28.8</c:v>
                </c:pt>
                <c:pt idx="617">
                  <c:v>-29.8</c:v>
                </c:pt>
                <c:pt idx="618">
                  <c:v>-30.9</c:v>
                </c:pt>
                <c:pt idx="619">
                  <c:v>-31.8</c:v>
                </c:pt>
                <c:pt idx="620">
                  <c:v>-33</c:v>
                </c:pt>
                <c:pt idx="621">
                  <c:v>-33.700000000000003</c:v>
                </c:pt>
                <c:pt idx="622">
                  <c:v>-34.700000000000003</c:v>
                </c:pt>
                <c:pt idx="623">
                  <c:v>-35.700000000000003</c:v>
                </c:pt>
                <c:pt idx="624">
                  <c:v>-37</c:v>
                </c:pt>
                <c:pt idx="625">
                  <c:v>-37.6</c:v>
                </c:pt>
                <c:pt idx="626">
                  <c:v>-38.5</c:v>
                </c:pt>
                <c:pt idx="627">
                  <c:v>-39.5</c:v>
                </c:pt>
                <c:pt idx="628">
                  <c:v>-40</c:v>
                </c:pt>
                <c:pt idx="629">
                  <c:v>-39.9</c:v>
                </c:pt>
                <c:pt idx="630">
                  <c:v>-40</c:v>
                </c:pt>
                <c:pt idx="631">
                  <c:v>-39.9</c:v>
                </c:pt>
                <c:pt idx="632">
                  <c:v>-40.1</c:v>
                </c:pt>
                <c:pt idx="633">
                  <c:v>-40.200000000000003</c:v>
                </c:pt>
                <c:pt idx="634">
                  <c:v>-40.200000000000003</c:v>
                </c:pt>
                <c:pt idx="635">
                  <c:v>-40.1</c:v>
                </c:pt>
                <c:pt idx="636">
                  <c:v>-40.300000000000011</c:v>
                </c:pt>
                <c:pt idx="637">
                  <c:v>-40.200000000000003</c:v>
                </c:pt>
                <c:pt idx="638">
                  <c:v>-40.4</c:v>
                </c:pt>
                <c:pt idx="639">
                  <c:v>-40.1</c:v>
                </c:pt>
                <c:pt idx="640">
                  <c:v>-40.200000000000003</c:v>
                </c:pt>
                <c:pt idx="641">
                  <c:v>-40.1</c:v>
                </c:pt>
                <c:pt idx="642">
                  <c:v>-40.200000000000003</c:v>
                </c:pt>
                <c:pt idx="643">
                  <c:v>-40.200000000000003</c:v>
                </c:pt>
                <c:pt idx="644">
                  <c:v>-40.200000000000003</c:v>
                </c:pt>
                <c:pt idx="645">
                  <c:v>-40</c:v>
                </c:pt>
                <c:pt idx="646">
                  <c:v>-40.1</c:v>
                </c:pt>
                <c:pt idx="647">
                  <c:v>-40</c:v>
                </c:pt>
                <c:pt idx="648">
                  <c:v>-40.200000000000003</c:v>
                </c:pt>
                <c:pt idx="649">
                  <c:v>-40.200000000000003</c:v>
                </c:pt>
                <c:pt idx="650">
                  <c:v>-40.1</c:v>
                </c:pt>
                <c:pt idx="651">
                  <c:v>-40.200000000000003</c:v>
                </c:pt>
                <c:pt idx="652">
                  <c:v>-40</c:v>
                </c:pt>
                <c:pt idx="653">
                  <c:v>-40.1</c:v>
                </c:pt>
                <c:pt idx="654">
                  <c:v>-40.200000000000003</c:v>
                </c:pt>
                <c:pt idx="655">
                  <c:v>-40.300000000000011</c:v>
                </c:pt>
                <c:pt idx="656">
                  <c:v>-40</c:v>
                </c:pt>
                <c:pt idx="657">
                  <c:v>-40.300000000000011</c:v>
                </c:pt>
                <c:pt idx="658">
                  <c:v>-39.9</c:v>
                </c:pt>
                <c:pt idx="659">
                  <c:v>-40.1</c:v>
                </c:pt>
                <c:pt idx="660">
                  <c:v>-40.1</c:v>
                </c:pt>
                <c:pt idx="661">
                  <c:v>-40.200000000000003</c:v>
                </c:pt>
                <c:pt idx="662">
                  <c:v>-40</c:v>
                </c:pt>
                <c:pt idx="663">
                  <c:v>-40.1</c:v>
                </c:pt>
                <c:pt idx="664">
                  <c:v>-39.9</c:v>
                </c:pt>
                <c:pt idx="665">
                  <c:v>-40.1</c:v>
                </c:pt>
                <c:pt idx="666">
                  <c:v>-40.1</c:v>
                </c:pt>
                <c:pt idx="667">
                  <c:v>-40.200000000000003</c:v>
                </c:pt>
                <c:pt idx="668">
                  <c:v>-39.9</c:v>
                </c:pt>
                <c:pt idx="669">
                  <c:v>-40</c:v>
                </c:pt>
                <c:pt idx="670">
                  <c:v>-40</c:v>
                </c:pt>
                <c:pt idx="671">
                  <c:v>-39.9</c:v>
                </c:pt>
                <c:pt idx="672">
                  <c:v>-40.1</c:v>
                </c:pt>
                <c:pt idx="673">
                  <c:v>-39.9</c:v>
                </c:pt>
                <c:pt idx="674">
                  <c:v>-40</c:v>
                </c:pt>
                <c:pt idx="675">
                  <c:v>-40.1</c:v>
                </c:pt>
                <c:pt idx="676">
                  <c:v>-40.1</c:v>
                </c:pt>
                <c:pt idx="677">
                  <c:v>-40</c:v>
                </c:pt>
                <c:pt idx="678">
                  <c:v>-40.1</c:v>
                </c:pt>
                <c:pt idx="679">
                  <c:v>-39.9</c:v>
                </c:pt>
                <c:pt idx="680">
                  <c:v>-40.200000000000003</c:v>
                </c:pt>
                <c:pt idx="681">
                  <c:v>-39.9</c:v>
                </c:pt>
                <c:pt idx="682">
                  <c:v>-40.1</c:v>
                </c:pt>
                <c:pt idx="683">
                  <c:v>-40</c:v>
                </c:pt>
                <c:pt idx="684">
                  <c:v>-40.200000000000003</c:v>
                </c:pt>
                <c:pt idx="685">
                  <c:v>-39.9</c:v>
                </c:pt>
                <c:pt idx="686">
                  <c:v>-40.1</c:v>
                </c:pt>
                <c:pt idx="687">
                  <c:v>-40.1</c:v>
                </c:pt>
                <c:pt idx="688">
                  <c:v>-40.300000000000011</c:v>
                </c:pt>
                <c:pt idx="689">
                  <c:v>-41.3</c:v>
                </c:pt>
                <c:pt idx="690">
                  <c:v>-41.7</c:v>
                </c:pt>
                <c:pt idx="691">
                  <c:v>-42.3</c:v>
                </c:pt>
                <c:pt idx="692">
                  <c:v>-39.6</c:v>
                </c:pt>
                <c:pt idx="693">
                  <c:v>-40.1</c:v>
                </c:pt>
                <c:pt idx="694">
                  <c:v>-40.1</c:v>
                </c:pt>
                <c:pt idx="695">
                  <c:v>-40.1</c:v>
                </c:pt>
                <c:pt idx="696">
                  <c:v>-40</c:v>
                </c:pt>
                <c:pt idx="697">
                  <c:v>-40.1</c:v>
                </c:pt>
                <c:pt idx="698">
                  <c:v>-40</c:v>
                </c:pt>
                <c:pt idx="699">
                  <c:v>-40.200000000000003</c:v>
                </c:pt>
                <c:pt idx="700">
                  <c:v>-40</c:v>
                </c:pt>
                <c:pt idx="701">
                  <c:v>-40.200000000000003</c:v>
                </c:pt>
                <c:pt idx="702">
                  <c:v>-40</c:v>
                </c:pt>
                <c:pt idx="703">
                  <c:v>-40.1</c:v>
                </c:pt>
                <c:pt idx="704">
                  <c:v>-40.1</c:v>
                </c:pt>
                <c:pt idx="705">
                  <c:v>-40</c:v>
                </c:pt>
                <c:pt idx="706">
                  <c:v>-40.1</c:v>
                </c:pt>
                <c:pt idx="707">
                  <c:v>-40.1</c:v>
                </c:pt>
                <c:pt idx="708">
                  <c:v>-39.200000000000003</c:v>
                </c:pt>
                <c:pt idx="709">
                  <c:v>-39</c:v>
                </c:pt>
                <c:pt idx="710">
                  <c:v>-38.5</c:v>
                </c:pt>
                <c:pt idx="711">
                  <c:v>-38.300000000000011</c:v>
                </c:pt>
                <c:pt idx="712">
                  <c:v>-37.6</c:v>
                </c:pt>
                <c:pt idx="713">
                  <c:v>-37.4</c:v>
                </c:pt>
                <c:pt idx="714">
                  <c:v>-36.9</c:v>
                </c:pt>
                <c:pt idx="715">
                  <c:v>-36.800000000000011</c:v>
                </c:pt>
                <c:pt idx="716">
                  <c:v>-35.9</c:v>
                </c:pt>
                <c:pt idx="717">
                  <c:v>-36.200000000000003</c:v>
                </c:pt>
                <c:pt idx="718">
                  <c:v>-35</c:v>
                </c:pt>
                <c:pt idx="719">
                  <c:v>-35.300000000000011</c:v>
                </c:pt>
                <c:pt idx="720">
                  <c:v>-34.200000000000003</c:v>
                </c:pt>
                <c:pt idx="721">
                  <c:v>-34.4</c:v>
                </c:pt>
                <c:pt idx="722">
                  <c:v>-33.4</c:v>
                </c:pt>
                <c:pt idx="723">
                  <c:v>-33.6</c:v>
                </c:pt>
                <c:pt idx="724">
                  <c:v>-32.700000000000003</c:v>
                </c:pt>
                <c:pt idx="725">
                  <c:v>-32.6</c:v>
                </c:pt>
                <c:pt idx="726">
                  <c:v>-32.300000000000011</c:v>
                </c:pt>
                <c:pt idx="727">
                  <c:v>-31.7</c:v>
                </c:pt>
                <c:pt idx="728">
                  <c:v>-31.6</c:v>
                </c:pt>
                <c:pt idx="729">
                  <c:v>-30.5</c:v>
                </c:pt>
                <c:pt idx="730">
                  <c:v>-30.6</c:v>
                </c:pt>
                <c:pt idx="731">
                  <c:v>-30</c:v>
                </c:pt>
                <c:pt idx="732">
                  <c:v>-29.9</c:v>
                </c:pt>
                <c:pt idx="733">
                  <c:v>-29.1</c:v>
                </c:pt>
                <c:pt idx="734">
                  <c:v>-29.2</c:v>
                </c:pt>
                <c:pt idx="735">
                  <c:v>-27.9</c:v>
                </c:pt>
                <c:pt idx="736">
                  <c:v>-28.5</c:v>
                </c:pt>
                <c:pt idx="737">
                  <c:v>-27.2</c:v>
                </c:pt>
                <c:pt idx="738">
                  <c:v>-27.8</c:v>
                </c:pt>
                <c:pt idx="739">
                  <c:v>-26.2</c:v>
                </c:pt>
                <c:pt idx="740">
                  <c:v>-27.1</c:v>
                </c:pt>
                <c:pt idx="741">
                  <c:v>-25.8</c:v>
                </c:pt>
                <c:pt idx="742">
                  <c:v>-26</c:v>
                </c:pt>
                <c:pt idx="743">
                  <c:v>-24.9</c:v>
                </c:pt>
                <c:pt idx="744">
                  <c:v>-25.3</c:v>
                </c:pt>
                <c:pt idx="745">
                  <c:v>-24.3</c:v>
                </c:pt>
                <c:pt idx="746">
                  <c:v>-24.3</c:v>
                </c:pt>
                <c:pt idx="747">
                  <c:v>-23.6</c:v>
                </c:pt>
                <c:pt idx="748">
                  <c:v>-23.2</c:v>
                </c:pt>
                <c:pt idx="749">
                  <c:v>-23</c:v>
                </c:pt>
                <c:pt idx="750">
                  <c:v>-22.5</c:v>
                </c:pt>
                <c:pt idx="751">
                  <c:v>-22.2</c:v>
                </c:pt>
                <c:pt idx="752">
                  <c:v>-21.7</c:v>
                </c:pt>
                <c:pt idx="753">
                  <c:v>-21.4</c:v>
                </c:pt>
                <c:pt idx="754">
                  <c:v>-20.9</c:v>
                </c:pt>
                <c:pt idx="755">
                  <c:v>-20.6</c:v>
                </c:pt>
                <c:pt idx="756">
                  <c:v>-19.899999999999999</c:v>
                </c:pt>
                <c:pt idx="757">
                  <c:v>-20</c:v>
                </c:pt>
                <c:pt idx="758">
                  <c:v>-18.7</c:v>
                </c:pt>
                <c:pt idx="759">
                  <c:v>-19.3</c:v>
                </c:pt>
                <c:pt idx="760">
                  <c:v>-18.100000000000001</c:v>
                </c:pt>
                <c:pt idx="761">
                  <c:v>-18.399999999999999</c:v>
                </c:pt>
                <c:pt idx="762">
                  <c:v>-17.3</c:v>
                </c:pt>
                <c:pt idx="763">
                  <c:v>-17.7</c:v>
                </c:pt>
                <c:pt idx="764">
                  <c:v>-16.600000000000001</c:v>
                </c:pt>
                <c:pt idx="765">
                  <c:v>-16.8</c:v>
                </c:pt>
                <c:pt idx="766">
                  <c:v>-15.9</c:v>
                </c:pt>
                <c:pt idx="767">
                  <c:v>-15.8</c:v>
                </c:pt>
                <c:pt idx="768">
                  <c:v>-15.2</c:v>
                </c:pt>
                <c:pt idx="769">
                  <c:v>-14.9</c:v>
                </c:pt>
                <c:pt idx="770">
                  <c:v>-14.5</c:v>
                </c:pt>
                <c:pt idx="771">
                  <c:v>-13.9</c:v>
                </c:pt>
                <c:pt idx="772">
                  <c:v>-13.8</c:v>
                </c:pt>
                <c:pt idx="773">
                  <c:v>-12.8</c:v>
                </c:pt>
                <c:pt idx="774">
                  <c:v>-13.2</c:v>
                </c:pt>
                <c:pt idx="775">
                  <c:v>-12.1</c:v>
                </c:pt>
                <c:pt idx="776">
                  <c:v>-12.4</c:v>
                </c:pt>
                <c:pt idx="777">
                  <c:v>-11.4</c:v>
                </c:pt>
                <c:pt idx="778">
                  <c:v>-11.5</c:v>
                </c:pt>
                <c:pt idx="779">
                  <c:v>-10.7</c:v>
                </c:pt>
                <c:pt idx="780">
                  <c:v>-10.6</c:v>
                </c:pt>
                <c:pt idx="781">
                  <c:v>-9.9</c:v>
                </c:pt>
                <c:pt idx="782">
                  <c:v>-9.9</c:v>
                </c:pt>
                <c:pt idx="783">
                  <c:v>-9.9</c:v>
                </c:pt>
                <c:pt idx="784">
                  <c:v>-10.200000000000001</c:v>
                </c:pt>
                <c:pt idx="785">
                  <c:v>-9.5</c:v>
                </c:pt>
                <c:pt idx="786">
                  <c:v>-10.4</c:v>
                </c:pt>
                <c:pt idx="787">
                  <c:v>-9.6</c:v>
                </c:pt>
                <c:pt idx="788">
                  <c:v>-10.200000000000001</c:v>
                </c:pt>
                <c:pt idx="789">
                  <c:v>-9.8000000000000007</c:v>
                </c:pt>
                <c:pt idx="790">
                  <c:v>-10.1</c:v>
                </c:pt>
                <c:pt idx="791">
                  <c:v>-10.1</c:v>
                </c:pt>
                <c:pt idx="792">
                  <c:v>-9.8000000000000007</c:v>
                </c:pt>
                <c:pt idx="793">
                  <c:v>-10</c:v>
                </c:pt>
                <c:pt idx="794">
                  <c:v>-10.200000000000001</c:v>
                </c:pt>
                <c:pt idx="795">
                  <c:v>-9.7000000000000011</c:v>
                </c:pt>
                <c:pt idx="796">
                  <c:v>-10</c:v>
                </c:pt>
                <c:pt idx="797">
                  <c:v>-10.1</c:v>
                </c:pt>
                <c:pt idx="798">
                  <c:v>-9.6</c:v>
                </c:pt>
                <c:pt idx="799">
                  <c:v>-10.4</c:v>
                </c:pt>
                <c:pt idx="800">
                  <c:v>-9.7000000000000011</c:v>
                </c:pt>
                <c:pt idx="801">
                  <c:v>-10.1</c:v>
                </c:pt>
                <c:pt idx="802">
                  <c:v>-10.1</c:v>
                </c:pt>
                <c:pt idx="803">
                  <c:v>-9.7000000000000011</c:v>
                </c:pt>
                <c:pt idx="804">
                  <c:v>-10.200000000000001</c:v>
                </c:pt>
                <c:pt idx="805">
                  <c:v>-9.9</c:v>
                </c:pt>
                <c:pt idx="806">
                  <c:v>-10.1</c:v>
                </c:pt>
                <c:pt idx="807">
                  <c:v>-10</c:v>
                </c:pt>
                <c:pt idx="808">
                  <c:v>-9.6</c:v>
                </c:pt>
                <c:pt idx="809">
                  <c:v>-10.4</c:v>
                </c:pt>
                <c:pt idx="810">
                  <c:v>-9.9</c:v>
                </c:pt>
                <c:pt idx="811">
                  <c:v>-9.5</c:v>
                </c:pt>
                <c:pt idx="812">
                  <c:v>-10.4</c:v>
                </c:pt>
                <c:pt idx="813">
                  <c:v>-9.5</c:v>
                </c:pt>
                <c:pt idx="814">
                  <c:v>-9.9</c:v>
                </c:pt>
                <c:pt idx="815">
                  <c:v>-10.4</c:v>
                </c:pt>
                <c:pt idx="816">
                  <c:v>-9.5</c:v>
                </c:pt>
                <c:pt idx="817">
                  <c:v>-10.200000000000001</c:v>
                </c:pt>
                <c:pt idx="818">
                  <c:v>-10</c:v>
                </c:pt>
                <c:pt idx="819">
                  <c:v>-10.1</c:v>
                </c:pt>
                <c:pt idx="820">
                  <c:v>-9.9</c:v>
                </c:pt>
                <c:pt idx="821">
                  <c:v>-9.5</c:v>
                </c:pt>
                <c:pt idx="822">
                  <c:v>-10.4</c:v>
                </c:pt>
                <c:pt idx="823">
                  <c:v>-9.6</c:v>
                </c:pt>
                <c:pt idx="824">
                  <c:v>-9.9</c:v>
                </c:pt>
                <c:pt idx="825">
                  <c:v>-10.200000000000001</c:v>
                </c:pt>
                <c:pt idx="826">
                  <c:v>-9.7000000000000011</c:v>
                </c:pt>
                <c:pt idx="827">
                  <c:v>-10.1</c:v>
                </c:pt>
                <c:pt idx="828">
                  <c:v>-9.9</c:v>
                </c:pt>
                <c:pt idx="829">
                  <c:v>-9.8000000000000007</c:v>
                </c:pt>
                <c:pt idx="830">
                  <c:v>-10.200000000000001</c:v>
                </c:pt>
                <c:pt idx="831">
                  <c:v>-9.7000000000000011</c:v>
                </c:pt>
                <c:pt idx="832">
                  <c:v>-10.3</c:v>
                </c:pt>
                <c:pt idx="833">
                  <c:v>-9.8000000000000007</c:v>
                </c:pt>
                <c:pt idx="834">
                  <c:v>-10.200000000000001</c:v>
                </c:pt>
                <c:pt idx="835">
                  <c:v>-9.9</c:v>
                </c:pt>
                <c:pt idx="836">
                  <c:v>-9.8000000000000007</c:v>
                </c:pt>
                <c:pt idx="837">
                  <c:v>-10.200000000000001</c:v>
                </c:pt>
                <c:pt idx="838">
                  <c:v>-9.6</c:v>
                </c:pt>
                <c:pt idx="839">
                  <c:v>-10.1</c:v>
                </c:pt>
                <c:pt idx="840">
                  <c:v>-9.5</c:v>
                </c:pt>
                <c:pt idx="841">
                  <c:v>-9.8000000000000007</c:v>
                </c:pt>
                <c:pt idx="842">
                  <c:v>-10.200000000000001</c:v>
                </c:pt>
                <c:pt idx="843">
                  <c:v>-9.5</c:v>
                </c:pt>
                <c:pt idx="844">
                  <c:v>-10.4</c:v>
                </c:pt>
                <c:pt idx="845">
                  <c:v>-9.9</c:v>
                </c:pt>
                <c:pt idx="846">
                  <c:v>-10</c:v>
                </c:pt>
                <c:pt idx="847">
                  <c:v>-10.1</c:v>
                </c:pt>
                <c:pt idx="848">
                  <c:v>-9.6</c:v>
                </c:pt>
                <c:pt idx="849">
                  <c:v>-10.1</c:v>
                </c:pt>
                <c:pt idx="850">
                  <c:v>-10.1</c:v>
                </c:pt>
                <c:pt idx="851">
                  <c:v>-9.6</c:v>
                </c:pt>
                <c:pt idx="852">
                  <c:v>-10.3</c:v>
                </c:pt>
                <c:pt idx="853">
                  <c:v>-9.5</c:v>
                </c:pt>
                <c:pt idx="854">
                  <c:v>-10.3</c:v>
                </c:pt>
                <c:pt idx="855">
                  <c:v>-9.9</c:v>
                </c:pt>
                <c:pt idx="856">
                  <c:v>-9.5</c:v>
                </c:pt>
                <c:pt idx="857">
                  <c:v>-10.3</c:v>
                </c:pt>
                <c:pt idx="858">
                  <c:v>-9.7000000000000011</c:v>
                </c:pt>
                <c:pt idx="859">
                  <c:v>-10.1</c:v>
                </c:pt>
                <c:pt idx="860">
                  <c:v>-9.9</c:v>
                </c:pt>
                <c:pt idx="861">
                  <c:v>-10</c:v>
                </c:pt>
                <c:pt idx="862">
                  <c:v>-10</c:v>
                </c:pt>
                <c:pt idx="863">
                  <c:v>-9.5</c:v>
                </c:pt>
                <c:pt idx="864">
                  <c:v>-10.1</c:v>
                </c:pt>
                <c:pt idx="865">
                  <c:v>-9.8000000000000007</c:v>
                </c:pt>
                <c:pt idx="866">
                  <c:v>-9.9</c:v>
                </c:pt>
                <c:pt idx="867">
                  <c:v>-10</c:v>
                </c:pt>
                <c:pt idx="868">
                  <c:v>-9.6</c:v>
                </c:pt>
                <c:pt idx="869">
                  <c:v>-10.4</c:v>
                </c:pt>
                <c:pt idx="870">
                  <c:v>-9.6</c:v>
                </c:pt>
                <c:pt idx="871">
                  <c:v>-10.4</c:v>
                </c:pt>
                <c:pt idx="872">
                  <c:v>-9.5</c:v>
                </c:pt>
                <c:pt idx="873">
                  <c:v>-10.200000000000001</c:v>
                </c:pt>
                <c:pt idx="874">
                  <c:v>-10.200000000000001</c:v>
                </c:pt>
                <c:pt idx="875">
                  <c:v>-9.6</c:v>
                </c:pt>
                <c:pt idx="876">
                  <c:v>-10.200000000000001</c:v>
                </c:pt>
                <c:pt idx="877">
                  <c:v>-9.6</c:v>
                </c:pt>
                <c:pt idx="878">
                  <c:v>-10.3</c:v>
                </c:pt>
                <c:pt idx="879">
                  <c:v>-9.4</c:v>
                </c:pt>
                <c:pt idx="880">
                  <c:v>-10.4</c:v>
                </c:pt>
                <c:pt idx="881">
                  <c:v>-9.8000000000000007</c:v>
                </c:pt>
                <c:pt idx="882">
                  <c:v>-9.9</c:v>
                </c:pt>
                <c:pt idx="883">
                  <c:v>-10.1</c:v>
                </c:pt>
                <c:pt idx="884">
                  <c:v>-9.7000000000000011</c:v>
                </c:pt>
                <c:pt idx="885">
                  <c:v>-10.3</c:v>
                </c:pt>
                <c:pt idx="886">
                  <c:v>-9.4</c:v>
                </c:pt>
                <c:pt idx="887">
                  <c:v>-10.3</c:v>
                </c:pt>
                <c:pt idx="888">
                  <c:v>-10.1</c:v>
                </c:pt>
                <c:pt idx="889">
                  <c:v>-9.6</c:v>
                </c:pt>
                <c:pt idx="890">
                  <c:v>-10.3</c:v>
                </c:pt>
                <c:pt idx="891">
                  <c:v>-9.9</c:v>
                </c:pt>
                <c:pt idx="892">
                  <c:v>-10</c:v>
                </c:pt>
                <c:pt idx="893">
                  <c:v>-10.1</c:v>
                </c:pt>
                <c:pt idx="894">
                  <c:v>-9.7000000000000011</c:v>
                </c:pt>
                <c:pt idx="895">
                  <c:v>-10.1</c:v>
                </c:pt>
                <c:pt idx="896">
                  <c:v>-9.3000000000000007</c:v>
                </c:pt>
                <c:pt idx="897">
                  <c:v>-10</c:v>
                </c:pt>
                <c:pt idx="898">
                  <c:v>-10.1</c:v>
                </c:pt>
                <c:pt idx="899">
                  <c:v>-9.9</c:v>
                </c:pt>
                <c:pt idx="900">
                  <c:v>-9.8000000000000007</c:v>
                </c:pt>
                <c:pt idx="901">
                  <c:v>-9.7000000000000011</c:v>
                </c:pt>
                <c:pt idx="902">
                  <c:v>-10.5</c:v>
                </c:pt>
                <c:pt idx="903">
                  <c:v>-9.4</c:v>
                </c:pt>
                <c:pt idx="904">
                  <c:v>-10.4</c:v>
                </c:pt>
                <c:pt idx="905">
                  <c:v>-9.4</c:v>
                </c:pt>
                <c:pt idx="906">
                  <c:v>-9.9</c:v>
                </c:pt>
                <c:pt idx="907">
                  <c:v>-10.1</c:v>
                </c:pt>
                <c:pt idx="908">
                  <c:v>-9.9</c:v>
                </c:pt>
                <c:pt idx="909">
                  <c:v>-10.1</c:v>
                </c:pt>
                <c:pt idx="910">
                  <c:v>-9.6</c:v>
                </c:pt>
                <c:pt idx="911">
                  <c:v>-10.3</c:v>
                </c:pt>
                <c:pt idx="912">
                  <c:v>-9.7000000000000011</c:v>
                </c:pt>
                <c:pt idx="913">
                  <c:v>-10.3</c:v>
                </c:pt>
                <c:pt idx="914">
                  <c:v>-10</c:v>
                </c:pt>
                <c:pt idx="915">
                  <c:v>-9.9</c:v>
                </c:pt>
                <c:pt idx="916">
                  <c:v>-10.200000000000001</c:v>
                </c:pt>
                <c:pt idx="917">
                  <c:v>-9.8000000000000007</c:v>
                </c:pt>
                <c:pt idx="918">
                  <c:v>-10.4</c:v>
                </c:pt>
                <c:pt idx="919">
                  <c:v>-9.5</c:v>
                </c:pt>
                <c:pt idx="920">
                  <c:v>-10</c:v>
                </c:pt>
                <c:pt idx="921">
                  <c:v>-10.200000000000001</c:v>
                </c:pt>
                <c:pt idx="922">
                  <c:v>-9.4</c:v>
                </c:pt>
                <c:pt idx="923">
                  <c:v>-10.6</c:v>
                </c:pt>
                <c:pt idx="924">
                  <c:v>-9.6</c:v>
                </c:pt>
                <c:pt idx="925">
                  <c:v>-10.4</c:v>
                </c:pt>
                <c:pt idx="926">
                  <c:v>-9.7000000000000011</c:v>
                </c:pt>
                <c:pt idx="927">
                  <c:v>-10</c:v>
                </c:pt>
                <c:pt idx="928">
                  <c:v>-9.9</c:v>
                </c:pt>
                <c:pt idx="929">
                  <c:v>-9.9</c:v>
                </c:pt>
                <c:pt idx="930">
                  <c:v>-10.200000000000001</c:v>
                </c:pt>
                <c:pt idx="931">
                  <c:v>-9.7000000000000011</c:v>
                </c:pt>
                <c:pt idx="932">
                  <c:v>-10.200000000000001</c:v>
                </c:pt>
                <c:pt idx="933">
                  <c:v>-9.6</c:v>
                </c:pt>
                <c:pt idx="934">
                  <c:v>-10.6</c:v>
                </c:pt>
                <c:pt idx="935">
                  <c:v>-9.6</c:v>
                </c:pt>
                <c:pt idx="936">
                  <c:v>-9.9</c:v>
                </c:pt>
                <c:pt idx="937">
                  <c:v>-10.3</c:v>
                </c:pt>
                <c:pt idx="938">
                  <c:v>-9.6</c:v>
                </c:pt>
                <c:pt idx="939">
                  <c:v>-10.3</c:v>
                </c:pt>
                <c:pt idx="940">
                  <c:v>-9.4</c:v>
                </c:pt>
                <c:pt idx="941">
                  <c:v>-10.3</c:v>
                </c:pt>
                <c:pt idx="942">
                  <c:v>-9.9</c:v>
                </c:pt>
                <c:pt idx="943">
                  <c:v>-9.7000000000000011</c:v>
                </c:pt>
                <c:pt idx="944">
                  <c:v>-10.4</c:v>
                </c:pt>
                <c:pt idx="945">
                  <c:v>-10</c:v>
                </c:pt>
                <c:pt idx="946">
                  <c:v>-10</c:v>
                </c:pt>
                <c:pt idx="947">
                  <c:v>-10.1</c:v>
                </c:pt>
                <c:pt idx="948">
                  <c:v>-9.6</c:v>
                </c:pt>
                <c:pt idx="949">
                  <c:v>-10.4</c:v>
                </c:pt>
                <c:pt idx="950">
                  <c:v>-9.4</c:v>
                </c:pt>
                <c:pt idx="951">
                  <c:v>-10.3</c:v>
                </c:pt>
                <c:pt idx="952">
                  <c:v>-9.4</c:v>
                </c:pt>
                <c:pt idx="953">
                  <c:v>-10.200000000000001</c:v>
                </c:pt>
                <c:pt idx="954">
                  <c:v>-10</c:v>
                </c:pt>
                <c:pt idx="955">
                  <c:v>-10.1</c:v>
                </c:pt>
                <c:pt idx="956">
                  <c:v>-9.7000000000000011</c:v>
                </c:pt>
                <c:pt idx="957">
                  <c:v>-10.200000000000001</c:v>
                </c:pt>
                <c:pt idx="958">
                  <c:v>-9.7000000000000011</c:v>
                </c:pt>
                <c:pt idx="959">
                  <c:v>-10.200000000000001</c:v>
                </c:pt>
                <c:pt idx="960">
                  <c:v>-9.7000000000000011</c:v>
                </c:pt>
                <c:pt idx="961">
                  <c:v>-10.200000000000001</c:v>
                </c:pt>
                <c:pt idx="962">
                  <c:v>-9.5</c:v>
                </c:pt>
                <c:pt idx="963">
                  <c:v>-10</c:v>
                </c:pt>
                <c:pt idx="964">
                  <c:v>-10.1</c:v>
                </c:pt>
                <c:pt idx="965">
                  <c:v>-9.6</c:v>
                </c:pt>
                <c:pt idx="966">
                  <c:v>-10.3</c:v>
                </c:pt>
                <c:pt idx="967">
                  <c:v>-9.3000000000000007</c:v>
                </c:pt>
                <c:pt idx="968">
                  <c:v>-10.4</c:v>
                </c:pt>
                <c:pt idx="969">
                  <c:v>-9.9</c:v>
                </c:pt>
                <c:pt idx="970">
                  <c:v>-9.9</c:v>
                </c:pt>
                <c:pt idx="971">
                  <c:v>-10</c:v>
                </c:pt>
                <c:pt idx="972">
                  <c:v>-10</c:v>
                </c:pt>
                <c:pt idx="973">
                  <c:v>-9.9</c:v>
                </c:pt>
                <c:pt idx="974">
                  <c:v>-9.9</c:v>
                </c:pt>
                <c:pt idx="975">
                  <c:v>-10</c:v>
                </c:pt>
                <c:pt idx="976">
                  <c:v>-10.200000000000001</c:v>
                </c:pt>
                <c:pt idx="977">
                  <c:v>-9.5</c:v>
                </c:pt>
                <c:pt idx="978">
                  <c:v>-10</c:v>
                </c:pt>
                <c:pt idx="979">
                  <c:v>-10.200000000000001</c:v>
                </c:pt>
                <c:pt idx="980">
                  <c:v>-9.5</c:v>
                </c:pt>
                <c:pt idx="981">
                  <c:v>-10.4</c:v>
                </c:pt>
                <c:pt idx="982">
                  <c:v>-9.7000000000000011</c:v>
                </c:pt>
                <c:pt idx="983">
                  <c:v>-10.200000000000001</c:v>
                </c:pt>
                <c:pt idx="984">
                  <c:v>-9.8000000000000007</c:v>
                </c:pt>
                <c:pt idx="985">
                  <c:v>-10.1</c:v>
                </c:pt>
                <c:pt idx="986">
                  <c:v>-9.9</c:v>
                </c:pt>
                <c:pt idx="987">
                  <c:v>-9.8000000000000007</c:v>
                </c:pt>
                <c:pt idx="988">
                  <c:v>-10.3</c:v>
                </c:pt>
                <c:pt idx="989">
                  <c:v>-9.5</c:v>
                </c:pt>
                <c:pt idx="990">
                  <c:v>-10.4</c:v>
                </c:pt>
                <c:pt idx="991">
                  <c:v>-9.5</c:v>
                </c:pt>
                <c:pt idx="992">
                  <c:v>-10.1</c:v>
                </c:pt>
                <c:pt idx="993">
                  <c:v>-9.6</c:v>
                </c:pt>
                <c:pt idx="994">
                  <c:v>-10.200000000000001</c:v>
                </c:pt>
                <c:pt idx="995">
                  <c:v>-9.9</c:v>
                </c:pt>
                <c:pt idx="996">
                  <c:v>-9.8000000000000007</c:v>
                </c:pt>
                <c:pt idx="997">
                  <c:v>-10.200000000000001</c:v>
                </c:pt>
                <c:pt idx="998">
                  <c:v>-9.5</c:v>
                </c:pt>
                <c:pt idx="999">
                  <c:v>-10.200000000000001</c:v>
                </c:pt>
                <c:pt idx="1000">
                  <c:v>-9.4</c:v>
                </c:pt>
                <c:pt idx="1001">
                  <c:v>-10.200000000000001</c:v>
                </c:pt>
                <c:pt idx="1002">
                  <c:v>-9.9</c:v>
                </c:pt>
                <c:pt idx="1003">
                  <c:v>-9.9</c:v>
                </c:pt>
                <c:pt idx="1004">
                  <c:v>-10.1</c:v>
                </c:pt>
                <c:pt idx="1005">
                  <c:v>-9.9</c:v>
                </c:pt>
                <c:pt idx="1006">
                  <c:v>-10.200000000000001</c:v>
                </c:pt>
                <c:pt idx="1007">
                  <c:v>-9.4</c:v>
                </c:pt>
                <c:pt idx="1008">
                  <c:v>-10.4</c:v>
                </c:pt>
                <c:pt idx="1009">
                  <c:v>-9.4</c:v>
                </c:pt>
                <c:pt idx="1010">
                  <c:v>-10.1</c:v>
                </c:pt>
                <c:pt idx="1011">
                  <c:v>-10</c:v>
                </c:pt>
                <c:pt idx="1012">
                  <c:v>-10</c:v>
                </c:pt>
                <c:pt idx="1013">
                  <c:v>-10.1</c:v>
                </c:pt>
                <c:pt idx="1014">
                  <c:v>-9.4</c:v>
                </c:pt>
                <c:pt idx="1015">
                  <c:v>-10.3</c:v>
                </c:pt>
                <c:pt idx="1016">
                  <c:v>-9.5</c:v>
                </c:pt>
                <c:pt idx="1017">
                  <c:v>-10.1</c:v>
                </c:pt>
                <c:pt idx="1018">
                  <c:v>-9.5</c:v>
                </c:pt>
                <c:pt idx="1019">
                  <c:v>-10.1</c:v>
                </c:pt>
                <c:pt idx="1020">
                  <c:v>-10.200000000000001</c:v>
                </c:pt>
                <c:pt idx="1021">
                  <c:v>-9.5</c:v>
                </c:pt>
                <c:pt idx="1022">
                  <c:v>-10.3</c:v>
                </c:pt>
                <c:pt idx="1023">
                  <c:v>-9.4</c:v>
                </c:pt>
                <c:pt idx="1024">
                  <c:v>-10.3</c:v>
                </c:pt>
                <c:pt idx="1025">
                  <c:v>-10</c:v>
                </c:pt>
                <c:pt idx="1026">
                  <c:v>-9.7000000000000011</c:v>
                </c:pt>
                <c:pt idx="1027">
                  <c:v>-10.1</c:v>
                </c:pt>
                <c:pt idx="1028">
                  <c:v>-9.5</c:v>
                </c:pt>
                <c:pt idx="1029">
                  <c:v>-10.3</c:v>
                </c:pt>
                <c:pt idx="1030">
                  <c:v>-9.9</c:v>
                </c:pt>
                <c:pt idx="1031">
                  <c:v>-10.1</c:v>
                </c:pt>
                <c:pt idx="1032">
                  <c:v>-9.9</c:v>
                </c:pt>
                <c:pt idx="1033">
                  <c:v>-10.1</c:v>
                </c:pt>
                <c:pt idx="1034">
                  <c:v>-10.1</c:v>
                </c:pt>
                <c:pt idx="1035">
                  <c:v>-9.8000000000000007</c:v>
                </c:pt>
                <c:pt idx="1036">
                  <c:v>-10.3</c:v>
                </c:pt>
                <c:pt idx="1037">
                  <c:v>-9.8000000000000007</c:v>
                </c:pt>
                <c:pt idx="1038">
                  <c:v>-10.200000000000001</c:v>
                </c:pt>
                <c:pt idx="1039">
                  <c:v>-9.6</c:v>
                </c:pt>
                <c:pt idx="1040">
                  <c:v>-10.200000000000001</c:v>
                </c:pt>
                <c:pt idx="1041">
                  <c:v>-9.5</c:v>
                </c:pt>
                <c:pt idx="1042">
                  <c:v>-10.4</c:v>
                </c:pt>
                <c:pt idx="1043">
                  <c:v>-9.6</c:v>
                </c:pt>
                <c:pt idx="1044">
                  <c:v>-9.8000000000000007</c:v>
                </c:pt>
                <c:pt idx="1045">
                  <c:v>-10.3</c:v>
                </c:pt>
                <c:pt idx="1046">
                  <c:v>-9.4</c:v>
                </c:pt>
                <c:pt idx="1047">
                  <c:v>-10.4</c:v>
                </c:pt>
                <c:pt idx="1048">
                  <c:v>-9.5</c:v>
                </c:pt>
                <c:pt idx="1049">
                  <c:v>-10.4</c:v>
                </c:pt>
                <c:pt idx="1050">
                  <c:v>-9.3000000000000007</c:v>
                </c:pt>
                <c:pt idx="1051">
                  <c:v>-10.3</c:v>
                </c:pt>
                <c:pt idx="1052">
                  <c:v>-9.9</c:v>
                </c:pt>
                <c:pt idx="1053">
                  <c:v>-10</c:v>
                </c:pt>
                <c:pt idx="1054">
                  <c:v>-9.8000000000000007</c:v>
                </c:pt>
                <c:pt idx="1055">
                  <c:v>-10.1</c:v>
                </c:pt>
                <c:pt idx="1056">
                  <c:v>-9.9</c:v>
                </c:pt>
                <c:pt idx="1057">
                  <c:v>-10</c:v>
                </c:pt>
                <c:pt idx="1058">
                  <c:v>-10.3</c:v>
                </c:pt>
                <c:pt idx="1059">
                  <c:v>-9.4</c:v>
                </c:pt>
                <c:pt idx="1060">
                  <c:v>-10.200000000000001</c:v>
                </c:pt>
                <c:pt idx="1061">
                  <c:v>-10.1</c:v>
                </c:pt>
                <c:pt idx="1062">
                  <c:v>-9.5</c:v>
                </c:pt>
                <c:pt idx="1063">
                  <c:v>-10.3</c:v>
                </c:pt>
                <c:pt idx="1064">
                  <c:v>-9.5</c:v>
                </c:pt>
                <c:pt idx="1065">
                  <c:v>-10.200000000000001</c:v>
                </c:pt>
                <c:pt idx="1066">
                  <c:v>-9.9</c:v>
                </c:pt>
                <c:pt idx="1067">
                  <c:v>-10</c:v>
                </c:pt>
                <c:pt idx="1068">
                  <c:v>-10.200000000000001</c:v>
                </c:pt>
                <c:pt idx="1069">
                  <c:v>-9.3000000000000007</c:v>
                </c:pt>
                <c:pt idx="1070">
                  <c:v>-10.4</c:v>
                </c:pt>
                <c:pt idx="1071">
                  <c:v>-9.4</c:v>
                </c:pt>
                <c:pt idx="1072">
                  <c:v>-10.1</c:v>
                </c:pt>
                <c:pt idx="1073">
                  <c:v>-10.200000000000001</c:v>
                </c:pt>
                <c:pt idx="1074">
                  <c:v>-9.7000000000000011</c:v>
                </c:pt>
                <c:pt idx="1075">
                  <c:v>-10.3</c:v>
                </c:pt>
                <c:pt idx="1076">
                  <c:v>-9.4</c:v>
                </c:pt>
                <c:pt idx="1077">
                  <c:v>-10.4</c:v>
                </c:pt>
                <c:pt idx="1078">
                  <c:v>-9.4</c:v>
                </c:pt>
                <c:pt idx="1079">
                  <c:v>-10.4</c:v>
                </c:pt>
                <c:pt idx="1080">
                  <c:v>-9.6</c:v>
                </c:pt>
                <c:pt idx="1081">
                  <c:v>-10.4</c:v>
                </c:pt>
                <c:pt idx="1082">
                  <c:v>-10</c:v>
                </c:pt>
                <c:pt idx="1083">
                  <c:v>-10.1</c:v>
                </c:pt>
                <c:pt idx="1084">
                  <c:v>-10</c:v>
                </c:pt>
                <c:pt idx="1085">
                  <c:v>-9.6</c:v>
                </c:pt>
                <c:pt idx="1086">
                  <c:v>-10.3</c:v>
                </c:pt>
                <c:pt idx="1087">
                  <c:v>-9.7000000000000011</c:v>
                </c:pt>
                <c:pt idx="1088">
                  <c:v>-10.200000000000001</c:v>
                </c:pt>
                <c:pt idx="1089">
                  <c:v>-9.4</c:v>
                </c:pt>
                <c:pt idx="1090">
                  <c:v>-10.3</c:v>
                </c:pt>
                <c:pt idx="1091">
                  <c:v>-9.6</c:v>
                </c:pt>
                <c:pt idx="1092">
                  <c:v>-10</c:v>
                </c:pt>
                <c:pt idx="1093">
                  <c:v>-10.3</c:v>
                </c:pt>
                <c:pt idx="1094">
                  <c:v>-9.7000000000000011</c:v>
                </c:pt>
                <c:pt idx="1095">
                  <c:v>-10.200000000000001</c:v>
                </c:pt>
                <c:pt idx="1096">
                  <c:v>-9.9</c:v>
                </c:pt>
                <c:pt idx="1097">
                  <c:v>-10</c:v>
                </c:pt>
                <c:pt idx="1098">
                  <c:v>-10.1</c:v>
                </c:pt>
                <c:pt idx="1099">
                  <c:v>-10</c:v>
                </c:pt>
                <c:pt idx="1100">
                  <c:v>-10</c:v>
                </c:pt>
                <c:pt idx="1101">
                  <c:v>-9.8000000000000007</c:v>
                </c:pt>
                <c:pt idx="1102">
                  <c:v>-10.200000000000001</c:v>
                </c:pt>
                <c:pt idx="1103">
                  <c:v>-9.4</c:v>
                </c:pt>
                <c:pt idx="1104">
                  <c:v>-10.4</c:v>
                </c:pt>
                <c:pt idx="1105">
                  <c:v>-10</c:v>
                </c:pt>
                <c:pt idx="1106">
                  <c:v>-10.1</c:v>
                </c:pt>
                <c:pt idx="1107">
                  <c:v>-10.1</c:v>
                </c:pt>
                <c:pt idx="1108">
                  <c:v>-9.5</c:v>
                </c:pt>
                <c:pt idx="1109">
                  <c:v>-10.4</c:v>
                </c:pt>
                <c:pt idx="1110">
                  <c:v>-9.5</c:v>
                </c:pt>
                <c:pt idx="1111">
                  <c:v>-10.1</c:v>
                </c:pt>
                <c:pt idx="1112">
                  <c:v>-10</c:v>
                </c:pt>
                <c:pt idx="1113">
                  <c:v>-9.7000000000000011</c:v>
                </c:pt>
                <c:pt idx="1114">
                  <c:v>-10.200000000000001</c:v>
                </c:pt>
                <c:pt idx="1115">
                  <c:v>-10</c:v>
                </c:pt>
                <c:pt idx="1116">
                  <c:v>-10</c:v>
                </c:pt>
                <c:pt idx="1117">
                  <c:v>-9.7000000000000011</c:v>
                </c:pt>
                <c:pt idx="1118">
                  <c:v>-10.4</c:v>
                </c:pt>
                <c:pt idx="1119">
                  <c:v>-9.4</c:v>
                </c:pt>
                <c:pt idx="1120">
                  <c:v>-10.3</c:v>
                </c:pt>
                <c:pt idx="1121">
                  <c:v>-9.4</c:v>
                </c:pt>
                <c:pt idx="1122">
                  <c:v>-10.1</c:v>
                </c:pt>
                <c:pt idx="1123">
                  <c:v>-10.1</c:v>
                </c:pt>
                <c:pt idx="1124">
                  <c:v>-9.8000000000000007</c:v>
                </c:pt>
                <c:pt idx="1125">
                  <c:v>-10.3</c:v>
                </c:pt>
                <c:pt idx="1126">
                  <c:v>-9.8000000000000007</c:v>
                </c:pt>
                <c:pt idx="1127">
                  <c:v>-10</c:v>
                </c:pt>
                <c:pt idx="1128">
                  <c:v>-9.8000000000000007</c:v>
                </c:pt>
                <c:pt idx="1129">
                  <c:v>-10.1</c:v>
                </c:pt>
                <c:pt idx="1130">
                  <c:v>-10.200000000000001</c:v>
                </c:pt>
                <c:pt idx="1131">
                  <c:v>-9.8000000000000007</c:v>
                </c:pt>
                <c:pt idx="1132">
                  <c:v>-10</c:v>
                </c:pt>
                <c:pt idx="1133">
                  <c:v>-10</c:v>
                </c:pt>
                <c:pt idx="1134">
                  <c:v>-10</c:v>
                </c:pt>
                <c:pt idx="1135">
                  <c:v>-9.8000000000000007</c:v>
                </c:pt>
                <c:pt idx="1136">
                  <c:v>-10.1</c:v>
                </c:pt>
                <c:pt idx="1137">
                  <c:v>-9.6</c:v>
                </c:pt>
                <c:pt idx="1138">
                  <c:v>-10.3</c:v>
                </c:pt>
                <c:pt idx="1139">
                  <c:v>-9.7000000000000011</c:v>
                </c:pt>
                <c:pt idx="1140">
                  <c:v>-9.9</c:v>
                </c:pt>
                <c:pt idx="1141">
                  <c:v>-10.3</c:v>
                </c:pt>
                <c:pt idx="1142">
                  <c:v>-9.4</c:v>
                </c:pt>
                <c:pt idx="1143">
                  <c:v>-10</c:v>
                </c:pt>
                <c:pt idx="1144">
                  <c:v>-10.1</c:v>
                </c:pt>
                <c:pt idx="1145">
                  <c:v>-9.8000000000000007</c:v>
                </c:pt>
                <c:pt idx="1146">
                  <c:v>-10.1</c:v>
                </c:pt>
                <c:pt idx="1147">
                  <c:v>-10.200000000000001</c:v>
                </c:pt>
                <c:pt idx="1148">
                  <c:v>-9.7000000000000011</c:v>
                </c:pt>
                <c:pt idx="1149">
                  <c:v>-10.3</c:v>
                </c:pt>
                <c:pt idx="1150">
                  <c:v>-10</c:v>
                </c:pt>
                <c:pt idx="1151">
                  <c:v>-9.7000000000000011</c:v>
                </c:pt>
                <c:pt idx="1152">
                  <c:v>-10.200000000000001</c:v>
                </c:pt>
                <c:pt idx="1153">
                  <c:v>-9.6</c:v>
                </c:pt>
                <c:pt idx="1154">
                  <c:v>-10.4</c:v>
                </c:pt>
                <c:pt idx="1155">
                  <c:v>-9.8000000000000007</c:v>
                </c:pt>
                <c:pt idx="1156">
                  <c:v>-10</c:v>
                </c:pt>
                <c:pt idx="1157">
                  <c:v>-10.200000000000001</c:v>
                </c:pt>
                <c:pt idx="1158">
                  <c:v>-9.7000000000000011</c:v>
                </c:pt>
                <c:pt idx="1159">
                  <c:v>-10.200000000000001</c:v>
                </c:pt>
                <c:pt idx="1160">
                  <c:v>-10.200000000000001</c:v>
                </c:pt>
                <c:pt idx="1161">
                  <c:v>-9.7000000000000011</c:v>
                </c:pt>
                <c:pt idx="1162">
                  <c:v>-10.3</c:v>
                </c:pt>
                <c:pt idx="1163">
                  <c:v>-9.5</c:v>
                </c:pt>
                <c:pt idx="1164">
                  <c:v>-9.9</c:v>
                </c:pt>
                <c:pt idx="1165">
                  <c:v>-10.1</c:v>
                </c:pt>
                <c:pt idx="1166">
                  <c:v>-9.5</c:v>
                </c:pt>
                <c:pt idx="1167">
                  <c:v>-10.3</c:v>
                </c:pt>
                <c:pt idx="1168">
                  <c:v>-9.6</c:v>
                </c:pt>
                <c:pt idx="1169">
                  <c:v>-10.200000000000001</c:v>
                </c:pt>
                <c:pt idx="1170">
                  <c:v>-9.6</c:v>
                </c:pt>
                <c:pt idx="1171">
                  <c:v>-9.8000000000000007</c:v>
                </c:pt>
                <c:pt idx="1172">
                  <c:v>-10.4</c:v>
                </c:pt>
                <c:pt idx="1173">
                  <c:v>-9.5</c:v>
                </c:pt>
                <c:pt idx="1174">
                  <c:v>-10.200000000000001</c:v>
                </c:pt>
                <c:pt idx="1175">
                  <c:v>-9.4</c:v>
                </c:pt>
                <c:pt idx="1176">
                  <c:v>-10.1</c:v>
                </c:pt>
                <c:pt idx="1177">
                  <c:v>-9.9</c:v>
                </c:pt>
                <c:pt idx="1178">
                  <c:v>-10.1</c:v>
                </c:pt>
                <c:pt idx="1179">
                  <c:v>-9.9</c:v>
                </c:pt>
                <c:pt idx="1180">
                  <c:v>-9.8000000000000007</c:v>
                </c:pt>
                <c:pt idx="1181">
                  <c:v>-10.4</c:v>
                </c:pt>
                <c:pt idx="1182">
                  <c:v>-9.4</c:v>
                </c:pt>
                <c:pt idx="1183">
                  <c:v>-10.3</c:v>
                </c:pt>
                <c:pt idx="1184">
                  <c:v>-9.5</c:v>
                </c:pt>
                <c:pt idx="1185">
                  <c:v>-10.3</c:v>
                </c:pt>
                <c:pt idx="1186">
                  <c:v>-9.5</c:v>
                </c:pt>
                <c:pt idx="1187">
                  <c:v>-10.200000000000001</c:v>
                </c:pt>
                <c:pt idx="1188">
                  <c:v>-10</c:v>
                </c:pt>
                <c:pt idx="1189">
                  <c:v>-9.8000000000000007</c:v>
                </c:pt>
                <c:pt idx="1190">
                  <c:v>-10.200000000000001</c:v>
                </c:pt>
                <c:pt idx="1191">
                  <c:v>-10.1</c:v>
                </c:pt>
                <c:pt idx="1192">
                  <c:v>-9.9</c:v>
                </c:pt>
                <c:pt idx="1193">
                  <c:v>-10.3</c:v>
                </c:pt>
                <c:pt idx="1194">
                  <c:v>-9.4</c:v>
                </c:pt>
                <c:pt idx="1195">
                  <c:v>-10.1</c:v>
                </c:pt>
                <c:pt idx="1196">
                  <c:v>-10.1</c:v>
                </c:pt>
                <c:pt idx="1197">
                  <c:v>-9.6</c:v>
                </c:pt>
                <c:pt idx="1198">
                  <c:v>-10.200000000000001</c:v>
                </c:pt>
                <c:pt idx="1199">
                  <c:v>-10</c:v>
                </c:pt>
                <c:pt idx="1200">
                  <c:v>-10.200000000000001</c:v>
                </c:pt>
                <c:pt idx="1201">
                  <c:v>-10</c:v>
                </c:pt>
                <c:pt idx="1202">
                  <c:v>-9.7000000000000011</c:v>
                </c:pt>
                <c:pt idx="1203">
                  <c:v>-10.3</c:v>
                </c:pt>
                <c:pt idx="1204">
                  <c:v>-9.6</c:v>
                </c:pt>
                <c:pt idx="1205">
                  <c:v>-10.1</c:v>
                </c:pt>
                <c:pt idx="1206">
                  <c:v>-9.9</c:v>
                </c:pt>
                <c:pt idx="1207">
                  <c:v>-9.7000000000000011</c:v>
                </c:pt>
                <c:pt idx="1208">
                  <c:v>-10.200000000000001</c:v>
                </c:pt>
                <c:pt idx="1209">
                  <c:v>-10</c:v>
                </c:pt>
                <c:pt idx="1210">
                  <c:v>-9.7000000000000011</c:v>
                </c:pt>
                <c:pt idx="1211">
                  <c:v>-10.3</c:v>
                </c:pt>
                <c:pt idx="1212">
                  <c:v>-9.9</c:v>
                </c:pt>
                <c:pt idx="1213">
                  <c:v>-9.5</c:v>
                </c:pt>
                <c:pt idx="1214">
                  <c:v>-10.3</c:v>
                </c:pt>
                <c:pt idx="1215">
                  <c:v>-9.6</c:v>
                </c:pt>
                <c:pt idx="1216">
                  <c:v>-10.1</c:v>
                </c:pt>
                <c:pt idx="1217">
                  <c:v>-9.9</c:v>
                </c:pt>
                <c:pt idx="1218">
                  <c:v>-9.9</c:v>
                </c:pt>
                <c:pt idx="1219">
                  <c:v>-9.9</c:v>
                </c:pt>
                <c:pt idx="1220">
                  <c:v>-9.7000000000000011</c:v>
                </c:pt>
                <c:pt idx="1221">
                  <c:v>-10.4</c:v>
                </c:pt>
                <c:pt idx="1222">
                  <c:v>-9.7000000000000011</c:v>
                </c:pt>
                <c:pt idx="1223">
                  <c:v>-10.200000000000001</c:v>
                </c:pt>
                <c:pt idx="1224">
                  <c:v>-10.1</c:v>
                </c:pt>
                <c:pt idx="1225">
                  <c:v>-9.8000000000000007</c:v>
                </c:pt>
                <c:pt idx="1226">
                  <c:v>-10.3</c:v>
                </c:pt>
                <c:pt idx="1227">
                  <c:v>-9.5</c:v>
                </c:pt>
                <c:pt idx="1228">
                  <c:v>-10.4</c:v>
                </c:pt>
                <c:pt idx="1229">
                  <c:v>-9.7000000000000011</c:v>
                </c:pt>
                <c:pt idx="1230">
                  <c:v>-9.7000000000000011</c:v>
                </c:pt>
                <c:pt idx="1231">
                  <c:v>-10.4</c:v>
                </c:pt>
                <c:pt idx="1232">
                  <c:v>-9.4</c:v>
                </c:pt>
                <c:pt idx="1233">
                  <c:v>-10.200000000000001</c:v>
                </c:pt>
                <c:pt idx="1234">
                  <c:v>-9.9</c:v>
                </c:pt>
                <c:pt idx="1235">
                  <c:v>-9.8000000000000007</c:v>
                </c:pt>
                <c:pt idx="1236">
                  <c:v>-10.1</c:v>
                </c:pt>
                <c:pt idx="1237">
                  <c:v>-10</c:v>
                </c:pt>
                <c:pt idx="1238">
                  <c:v>-9.9</c:v>
                </c:pt>
                <c:pt idx="1239">
                  <c:v>-9.8000000000000007</c:v>
                </c:pt>
                <c:pt idx="1240">
                  <c:v>-10.4</c:v>
                </c:pt>
                <c:pt idx="1241">
                  <c:v>-10</c:v>
                </c:pt>
                <c:pt idx="1242">
                  <c:v>-9.6</c:v>
                </c:pt>
                <c:pt idx="1243">
                  <c:v>-10.200000000000001</c:v>
                </c:pt>
                <c:pt idx="1244">
                  <c:v>-9.5</c:v>
                </c:pt>
                <c:pt idx="1245">
                  <c:v>-10.200000000000001</c:v>
                </c:pt>
                <c:pt idx="1246">
                  <c:v>-9.8000000000000007</c:v>
                </c:pt>
                <c:pt idx="1247">
                  <c:v>-9.9</c:v>
                </c:pt>
                <c:pt idx="1248">
                  <c:v>-10.200000000000001</c:v>
                </c:pt>
                <c:pt idx="1249">
                  <c:v>-9.4</c:v>
                </c:pt>
                <c:pt idx="1250">
                  <c:v>-10.1</c:v>
                </c:pt>
                <c:pt idx="1251">
                  <c:v>-10</c:v>
                </c:pt>
                <c:pt idx="1252">
                  <c:v>-10.1</c:v>
                </c:pt>
                <c:pt idx="1253">
                  <c:v>-10.1</c:v>
                </c:pt>
                <c:pt idx="1254">
                  <c:v>-10</c:v>
                </c:pt>
                <c:pt idx="1255">
                  <c:v>-10.1</c:v>
                </c:pt>
                <c:pt idx="1256">
                  <c:v>-9.8000000000000007</c:v>
                </c:pt>
                <c:pt idx="1257">
                  <c:v>-10.1</c:v>
                </c:pt>
                <c:pt idx="1258">
                  <c:v>-9.7000000000000011</c:v>
                </c:pt>
                <c:pt idx="1259">
                  <c:v>-10.200000000000001</c:v>
                </c:pt>
                <c:pt idx="1260">
                  <c:v>-9.5</c:v>
                </c:pt>
                <c:pt idx="1261">
                  <c:v>-10.3</c:v>
                </c:pt>
                <c:pt idx="1262">
                  <c:v>-9.8000000000000007</c:v>
                </c:pt>
                <c:pt idx="1263">
                  <c:v>-10.1</c:v>
                </c:pt>
                <c:pt idx="1264">
                  <c:v>-10.200000000000001</c:v>
                </c:pt>
                <c:pt idx="1265">
                  <c:v>-9.7000000000000011</c:v>
                </c:pt>
                <c:pt idx="1266">
                  <c:v>-10.4</c:v>
                </c:pt>
                <c:pt idx="1267">
                  <c:v>-9.7000000000000011</c:v>
                </c:pt>
                <c:pt idx="1268">
                  <c:v>-10.4</c:v>
                </c:pt>
                <c:pt idx="1269">
                  <c:v>-9.6</c:v>
                </c:pt>
                <c:pt idx="1270">
                  <c:v>-10</c:v>
                </c:pt>
                <c:pt idx="1271">
                  <c:v>-9.9</c:v>
                </c:pt>
                <c:pt idx="1272">
                  <c:v>-10</c:v>
                </c:pt>
                <c:pt idx="1273">
                  <c:v>-10.200000000000001</c:v>
                </c:pt>
                <c:pt idx="1274">
                  <c:v>-10.1</c:v>
                </c:pt>
                <c:pt idx="1275">
                  <c:v>-9.6</c:v>
                </c:pt>
                <c:pt idx="1276">
                  <c:v>-10.200000000000001</c:v>
                </c:pt>
                <c:pt idx="1277">
                  <c:v>-9.9</c:v>
                </c:pt>
                <c:pt idx="1278">
                  <c:v>-9.7000000000000011</c:v>
                </c:pt>
                <c:pt idx="1279">
                  <c:v>-10.200000000000001</c:v>
                </c:pt>
                <c:pt idx="1280">
                  <c:v>-9.5</c:v>
                </c:pt>
                <c:pt idx="1281">
                  <c:v>-10.1</c:v>
                </c:pt>
                <c:pt idx="1282">
                  <c:v>-10.3</c:v>
                </c:pt>
                <c:pt idx="1283">
                  <c:v>-9.5</c:v>
                </c:pt>
                <c:pt idx="1284">
                  <c:v>-10.1</c:v>
                </c:pt>
                <c:pt idx="1285">
                  <c:v>-10.1</c:v>
                </c:pt>
                <c:pt idx="1286">
                  <c:v>-9.6</c:v>
                </c:pt>
                <c:pt idx="1287">
                  <c:v>-10.200000000000001</c:v>
                </c:pt>
                <c:pt idx="1288">
                  <c:v>-9.4</c:v>
                </c:pt>
                <c:pt idx="1289">
                  <c:v>-10</c:v>
                </c:pt>
                <c:pt idx="1290">
                  <c:v>-10.3</c:v>
                </c:pt>
                <c:pt idx="1291">
                  <c:v>-9.4</c:v>
                </c:pt>
                <c:pt idx="1292">
                  <c:v>-10.3</c:v>
                </c:pt>
                <c:pt idx="1293">
                  <c:v>-10.1</c:v>
                </c:pt>
                <c:pt idx="1294">
                  <c:v>-9.6</c:v>
                </c:pt>
                <c:pt idx="1295">
                  <c:v>-10.1</c:v>
                </c:pt>
                <c:pt idx="1296">
                  <c:v>-9.6</c:v>
                </c:pt>
                <c:pt idx="1297">
                  <c:v>-10.200000000000001</c:v>
                </c:pt>
                <c:pt idx="1298">
                  <c:v>-9.7000000000000011</c:v>
                </c:pt>
                <c:pt idx="1299">
                  <c:v>-10.200000000000001</c:v>
                </c:pt>
                <c:pt idx="1300">
                  <c:v>-9.7000000000000011</c:v>
                </c:pt>
                <c:pt idx="1301">
                  <c:v>-9.9</c:v>
                </c:pt>
                <c:pt idx="1302">
                  <c:v>-10.200000000000001</c:v>
                </c:pt>
                <c:pt idx="1303">
                  <c:v>-9.8000000000000007</c:v>
                </c:pt>
                <c:pt idx="1304">
                  <c:v>-10.3</c:v>
                </c:pt>
                <c:pt idx="1305">
                  <c:v>-9.3000000000000007</c:v>
                </c:pt>
                <c:pt idx="1306">
                  <c:v>-10.1</c:v>
                </c:pt>
                <c:pt idx="1307">
                  <c:v>-10</c:v>
                </c:pt>
                <c:pt idx="1308">
                  <c:v>-9.6</c:v>
                </c:pt>
                <c:pt idx="1309">
                  <c:v>-10.3</c:v>
                </c:pt>
                <c:pt idx="1310">
                  <c:v>-9.9</c:v>
                </c:pt>
                <c:pt idx="1311">
                  <c:v>-10.1</c:v>
                </c:pt>
                <c:pt idx="1312">
                  <c:v>-10.200000000000001</c:v>
                </c:pt>
                <c:pt idx="1313">
                  <c:v>-9.5</c:v>
                </c:pt>
                <c:pt idx="1314">
                  <c:v>-10.3</c:v>
                </c:pt>
                <c:pt idx="1315">
                  <c:v>-9.6</c:v>
                </c:pt>
                <c:pt idx="1316">
                  <c:v>-10.1</c:v>
                </c:pt>
                <c:pt idx="1317">
                  <c:v>-10.200000000000001</c:v>
                </c:pt>
                <c:pt idx="1318">
                  <c:v>-9.5</c:v>
                </c:pt>
                <c:pt idx="1319">
                  <c:v>-10.200000000000001</c:v>
                </c:pt>
                <c:pt idx="1320">
                  <c:v>-10.1</c:v>
                </c:pt>
                <c:pt idx="1321">
                  <c:v>-9.5</c:v>
                </c:pt>
                <c:pt idx="1322">
                  <c:v>-10.3</c:v>
                </c:pt>
                <c:pt idx="1323">
                  <c:v>-9.9</c:v>
                </c:pt>
                <c:pt idx="1324">
                  <c:v>-10</c:v>
                </c:pt>
                <c:pt idx="1325">
                  <c:v>-10.1</c:v>
                </c:pt>
                <c:pt idx="1326">
                  <c:v>-9.7000000000000011</c:v>
                </c:pt>
                <c:pt idx="1327">
                  <c:v>-9.9</c:v>
                </c:pt>
                <c:pt idx="1328">
                  <c:v>-10.200000000000001</c:v>
                </c:pt>
                <c:pt idx="1329">
                  <c:v>-9.9</c:v>
                </c:pt>
                <c:pt idx="1330">
                  <c:v>-10.200000000000001</c:v>
                </c:pt>
                <c:pt idx="1331">
                  <c:v>-10.1</c:v>
                </c:pt>
                <c:pt idx="1332">
                  <c:v>-9.7000000000000011</c:v>
                </c:pt>
                <c:pt idx="1333">
                  <c:v>-10.3</c:v>
                </c:pt>
                <c:pt idx="1334">
                  <c:v>-9.4</c:v>
                </c:pt>
                <c:pt idx="1335">
                  <c:v>-10</c:v>
                </c:pt>
                <c:pt idx="1336">
                  <c:v>-10.3</c:v>
                </c:pt>
                <c:pt idx="1337">
                  <c:v>-9.3000000000000007</c:v>
                </c:pt>
                <c:pt idx="1338">
                  <c:v>-10.3</c:v>
                </c:pt>
                <c:pt idx="1339">
                  <c:v>-10.1</c:v>
                </c:pt>
                <c:pt idx="1340">
                  <c:v>-10</c:v>
                </c:pt>
                <c:pt idx="1341">
                  <c:v>-10</c:v>
                </c:pt>
                <c:pt idx="1342">
                  <c:v>-10.200000000000001</c:v>
                </c:pt>
                <c:pt idx="1343">
                  <c:v>-10</c:v>
                </c:pt>
                <c:pt idx="1344">
                  <c:v>-10</c:v>
                </c:pt>
                <c:pt idx="1345">
                  <c:v>-10.1</c:v>
                </c:pt>
                <c:pt idx="1346">
                  <c:v>-9.5</c:v>
                </c:pt>
                <c:pt idx="1347">
                  <c:v>-10</c:v>
                </c:pt>
                <c:pt idx="1348">
                  <c:v>-10.200000000000001</c:v>
                </c:pt>
                <c:pt idx="1349">
                  <c:v>-9.3000000000000007</c:v>
                </c:pt>
                <c:pt idx="1350">
                  <c:v>-10.200000000000001</c:v>
                </c:pt>
                <c:pt idx="1351">
                  <c:v>-9.8000000000000007</c:v>
                </c:pt>
                <c:pt idx="1352">
                  <c:v>-10</c:v>
                </c:pt>
                <c:pt idx="1353">
                  <c:v>-10.3</c:v>
                </c:pt>
                <c:pt idx="1354">
                  <c:v>-9.5</c:v>
                </c:pt>
                <c:pt idx="1355">
                  <c:v>-10.200000000000001</c:v>
                </c:pt>
                <c:pt idx="1356">
                  <c:v>-9.9</c:v>
                </c:pt>
                <c:pt idx="1357">
                  <c:v>-10.200000000000001</c:v>
                </c:pt>
                <c:pt idx="1358">
                  <c:v>-10.1</c:v>
                </c:pt>
                <c:pt idx="1359">
                  <c:v>-9.7000000000000011</c:v>
                </c:pt>
                <c:pt idx="1360">
                  <c:v>-10.4</c:v>
                </c:pt>
                <c:pt idx="1361">
                  <c:v>-9.5</c:v>
                </c:pt>
                <c:pt idx="1362">
                  <c:v>-9.9</c:v>
                </c:pt>
                <c:pt idx="1363">
                  <c:v>-10.4</c:v>
                </c:pt>
                <c:pt idx="1364">
                  <c:v>-9.6</c:v>
                </c:pt>
                <c:pt idx="1365">
                  <c:v>-9.9</c:v>
                </c:pt>
                <c:pt idx="1366">
                  <c:v>-10.1</c:v>
                </c:pt>
                <c:pt idx="1367">
                  <c:v>-9.6</c:v>
                </c:pt>
                <c:pt idx="1368">
                  <c:v>-10.4</c:v>
                </c:pt>
                <c:pt idx="1369">
                  <c:v>-9.7000000000000011</c:v>
                </c:pt>
                <c:pt idx="1370">
                  <c:v>-10</c:v>
                </c:pt>
                <c:pt idx="1371">
                  <c:v>-10.1</c:v>
                </c:pt>
                <c:pt idx="1372">
                  <c:v>-9.7000000000000011</c:v>
                </c:pt>
                <c:pt idx="1373">
                  <c:v>-10.1</c:v>
                </c:pt>
                <c:pt idx="1374">
                  <c:v>-10</c:v>
                </c:pt>
                <c:pt idx="1375">
                  <c:v>-9.9</c:v>
                </c:pt>
                <c:pt idx="1376">
                  <c:v>-10.200000000000001</c:v>
                </c:pt>
                <c:pt idx="1377">
                  <c:v>-9.8000000000000007</c:v>
                </c:pt>
                <c:pt idx="1378">
                  <c:v>-10</c:v>
                </c:pt>
                <c:pt idx="1379">
                  <c:v>-10.1</c:v>
                </c:pt>
                <c:pt idx="1380">
                  <c:v>-10</c:v>
                </c:pt>
                <c:pt idx="1381">
                  <c:v>-10.1</c:v>
                </c:pt>
                <c:pt idx="1382">
                  <c:v>-9.5</c:v>
                </c:pt>
                <c:pt idx="1383">
                  <c:v>-10.200000000000001</c:v>
                </c:pt>
                <c:pt idx="1384">
                  <c:v>-9.7000000000000011</c:v>
                </c:pt>
                <c:pt idx="1385">
                  <c:v>-9.9</c:v>
                </c:pt>
                <c:pt idx="1386">
                  <c:v>-10.200000000000001</c:v>
                </c:pt>
                <c:pt idx="1387">
                  <c:v>-9.8000000000000007</c:v>
                </c:pt>
                <c:pt idx="1388">
                  <c:v>-10.200000000000001</c:v>
                </c:pt>
                <c:pt idx="1389">
                  <c:v>-9.5</c:v>
                </c:pt>
                <c:pt idx="1390">
                  <c:v>-10.1</c:v>
                </c:pt>
                <c:pt idx="1391">
                  <c:v>-9.9</c:v>
                </c:pt>
                <c:pt idx="1392">
                  <c:v>-9.8000000000000007</c:v>
                </c:pt>
                <c:pt idx="1393">
                  <c:v>-10.4</c:v>
                </c:pt>
                <c:pt idx="1394">
                  <c:v>-9.8000000000000007</c:v>
                </c:pt>
                <c:pt idx="1395">
                  <c:v>-10.200000000000001</c:v>
                </c:pt>
                <c:pt idx="1396">
                  <c:v>-10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700C-40AA-BA42-4FAA2E1045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9882752"/>
        <c:axId val="149901312"/>
        <c:extLst/>
      </c:scatterChart>
      <c:valAx>
        <c:axId val="149882752"/>
        <c:scaling>
          <c:orientation val="minMax"/>
          <c:max val="22"/>
          <c:min val="14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Time /h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9901312"/>
        <c:crossesAt val="-100"/>
        <c:crossBetween val="midCat"/>
        <c:majorUnit val="1"/>
        <c:minorUnit val="0.5"/>
      </c:valAx>
      <c:valAx>
        <c:axId val="149901312"/>
        <c:scaling>
          <c:orientation val="minMax"/>
          <c:max val="0"/>
          <c:min val="-6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Temperature / </a:t>
                </a:r>
                <a:r>
                  <a:rPr lang="en-GB" sz="1600" baseline="30000">
                    <a:solidFill>
                      <a:schemeClr val="tx1"/>
                    </a:solidFill>
                  </a:rPr>
                  <a:t>o</a:t>
                </a:r>
                <a:r>
                  <a:rPr lang="en-GB" sz="1600">
                    <a:solidFill>
                      <a:schemeClr val="tx1"/>
                    </a:solidFill>
                  </a:rPr>
                  <a:t>C</a:t>
                </a:r>
              </a:p>
            </c:rich>
          </c:tx>
          <c:layout>
            <c:manualLayout>
              <c:xMode val="edge"/>
              <c:yMode val="edge"/>
              <c:x val="1.4505999250093737E-4"/>
              <c:y val="0.17569666868564507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9882752"/>
        <c:crosses val="autoZero"/>
        <c:crossBetween val="midCat"/>
        <c:majorUnit val="1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9593651061166018"/>
          <c:y val="6.8055918143921854E-2"/>
          <c:w val="0.60851243220418239"/>
          <c:h val="0.69228683312981598"/>
        </c:manualLayout>
      </c:layout>
      <c:scatterChart>
        <c:scatterStyle val="smoothMarker"/>
        <c:varyColors val="0"/>
        <c:ser>
          <c:idx val="1"/>
          <c:order val="1"/>
          <c:tx>
            <c:strRef>
              <c:f>'Cpeak Fpeak C real-CH2'!$Y$4</c:f>
              <c:strCache>
                <c:ptCount val="1"/>
                <c:pt idx="0">
                  <c:v>Tslice (10 Hz)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4"/>
            <c:spPr>
              <a:solidFill>
                <a:srgbClr val="336600"/>
              </a:solidFill>
              <a:ln w="9525">
                <a:noFill/>
              </a:ln>
              <a:effectLst/>
            </c:spPr>
          </c:marker>
          <c:trendline>
            <c:spPr>
              <a:ln w="19050" cap="rnd">
                <a:noFill/>
                <a:prstDash val="sysDot"/>
              </a:ln>
              <a:effectLst/>
            </c:spPr>
            <c:trendlineType val="linear"/>
            <c:dispRSqr val="0"/>
            <c:dispEq val="0"/>
          </c:trendline>
          <c:xVal>
            <c:numRef>
              <c:f>'Cpeak Fpeak C real-CH2'!$AF$109:$AF$180</c:f>
              <c:numCache>
                <c:formatCode>General</c:formatCode>
                <c:ptCount val="72"/>
                <c:pt idx="0">
                  <c:v>-45.7</c:v>
                </c:pt>
                <c:pt idx="1">
                  <c:v>-45.5</c:v>
                </c:pt>
                <c:pt idx="2">
                  <c:v>-45.3</c:v>
                </c:pt>
                <c:pt idx="3">
                  <c:v>-45</c:v>
                </c:pt>
                <c:pt idx="4">
                  <c:v>-44.7</c:v>
                </c:pt>
                <c:pt idx="5">
                  <c:v>-44.4</c:v>
                </c:pt>
                <c:pt idx="6">
                  <c:v>-44</c:v>
                </c:pt>
                <c:pt idx="7">
                  <c:v>-43.7</c:v>
                </c:pt>
                <c:pt idx="8">
                  <c:v>-43.4</c:v>
                </c:pt>
                <c:pt idx="9">
                  <c:v>-43</c:v>
                </c:pt>
                <c:pt idx="10">
                  <c:v>-42.7</c:v>
                </c:pt>
                <c:pt idx="11">
                  <c:v>-42.4</c:v>
                </c:pt>
                <c:pt idx="12">
                  <c:v>-42</c:v>
                </c:pt>
                <c:pt idx="13">
                  <c:v>-41.7</c:v>
                </c:pt>
                <c:pt idx="14">
                  <c:v>-41.4</c:v>
                </c:pt>
                <c:pt idx="15">
                  <c:v>-40.9</c:v>
                </c:pt>
                <c:pt idx="16">
                  <c:v>-40.6</c:v>
                </c:pt>
                <c:pt idx="17">
                  <c:v>-40.200000000000003</c:v>
                </c:pt>
                <c:pt idx="18">
                  <c:v>-39.9</c:v>
                </c:pt>
                <c:pt idx="19">
                  <c:v>-39.5</c:v>
                </c:pt>
                <c:pt idx="20">
                  <c:v>-39.200000000000003</c:v>
                </c:pt>
                <c:pt idx="21">
                  <c:v>-38.799999999999997</c:v>
                </c:pt>
                <c:pt idx="22">
                  <c:v>-38.4</c:v>
                </c:pt>
                <c:pt idx="23">
                  <c:v>-38.1</c:v>
                </c:pt>
                <c:pt idx="24">
                  <c:v>-37.700000000000003</c:v>
                </c:pt>
                <c:pt idx="25">
                  <c:v>-37.299999999999997</c:v>
                </c:pt>
                <c:pt idx="26">
                  <c:v>-37</c:v>
                </c:pt>
                <c:pt idx="27">
                  <c:v>-36.6</c:v>
                </c:pt>
                <c:pt idx="28">
                  <c:v>-36.299999999999997</c:v>
                </c:pt>
                <c:pt idx="29">
                  <c:v>-35.9</c:v>
                </c:pt>
                <c:pt idx="30">
                  <c:v>-35.5</c:v>
                </c:pt>
                <c:pt idx="31">
                  <c:v>-35.1</c:v>
                </c:pt>
                <c:pt idx="32">
                  <c:v>-34.799999999999997</c:v>
                </c:pt>
                <c:pt idx="33">
                  <c:v>-34.4</c:v>
                </c:pt>
                <c:pt idx="34">
                  <c:v>-34</c:v>
                </c:pt>
                <c:pt idx="35">
                  <c:v>-33.700000000000003</c:v>
                </c:pt>
                <c:pt idx="36">
                  <c:v>-33.299999999999997</c:v>
                </c:pt>
                <c:pt idx="37">
                  <c:v>-32.9</c:v>
                </c:pt>
                <c:pt idx="38">
                  <c:v>-32.5</c:v>
                </c:pt>
                <c:pt idx="39">
                  <c:v>-32.1</c:v>
                </c:pt>
                <c:pt idx="40">
                  <c:v>-31.7</c:v>
                </c:pt>
                <c:pt idx="41">
                  <c:v>-31.3</c:v>
                </c:pt>
                <c:pt idx="42">
                  <c:v>-30.9</c:v>
                </c:pt>
                <c:pt idx="43">
                  <c:v>-30.6</c:v>
                </c:pt>
                <c:pt idx="44">
                  <c:v>-30.2</c:v>
                </c:pt>
                <c:pt idx="45">
                  <c:v>-29.8</c:v>
                </c:pt>
                <c:pt idx="46">
                  <c:v>-29.4</c:v>
                </c:pt>
                <c:pt idx="47">
                  <c:v>-29</c:v>
                </c:pt>
                <c:pt idx="48">
                  <c:v>-28.5</c:v>
                </c:pt>
                <c:pt idx="49">
                  <c:v>-28.2</c:v>
                </c:pt>
                <c:pt idx="50">
                  <c:v>-27.8</c:v>
                </c:pt>
                <c:pt idx="51">
                  <c:v>-27.4</c:v>
                </c:pt>
                <c:pt idx="52">
                  <c:v>-27</c:v>
                </c:pt>
                <c:pt idx="53">
                  <c:v>-26.7</c:v>
                </c:pt>
                <c:pt idx="54">
                  <c:v>-26.3</c:v>
                </c:pt>
                <c:pt idx="55">
                  <c:v>-25.8</c:v>
                </c:pt>
                <c:pt idx="56">
                  <c:v>-25.4</c:v>
                </c:pt>
                <c:pt idx="57">
                  <c:v>-24.9</c:v>
                </c:pt>
                <c:pt idx="58">
                  <c:v>-24.5</c:v>
                </c:pt>
                <c:pt idx="59">
                  <c:v>-24.1</c:v>
                </c:pt>
                <c:pt idx="60">
                  <c:v>-23.8</c:v>
                </c:pt>
                <c:pt idx="61">
                  <c:v>-23.4</c:v>
                </c:pt>
                <c:pt idx="62">
                  <c:v>-23</c:v>
                </c:pt>
                <c:pt idx="63">
                  <c:v>-22.6</c:v>
                </c:pt>
                <c:pt idx="64">
                  <c:v>-22.3</c:v>
                </c:pt>
                <c:pt idx="65">
                  <c:v>-21.9</c:v>
                </c:pt>
                <c:pt idx="66">
                  <c:v>-21.6</c:v>
                </c:pt>
                <c:pt idx="67">
                  <c:v>-21.2</c:v>
                </c:pt>
                <c:pt idx="68">
                  <c:v>-20.8</c:v>
                </c:pt>
                <c:pt idx="69">
                  <c:v>-20.5</c:v>
                </c:pt>
                <c:pt idx="70">
                  <c:v>-20.100000000000001</c:v>
                </c:pt>
                <c:pt idx="71">
                  <c:v>-19.8</c:v>
                </c:pt>
              </c:numCache>
            </c:numRef>
          </c:xVal>
          <c:yVal>
            <c:numRef>
              <c:f>'Cpeak Fpeak C real-CH2'!$AH$109:$AH$180</c:f>
              <c:numCache>
                <c:formatCode>0.00E+00</c:formatCode>
                <c:ptCount val="72"/>
                <c:pt idx="0">
                  <c:v>1</c:v>
                </c:pt>
                <c:pt idx="1">
                  <c:v>1.0023582404549278</c:v>
                </c:pt>
                <c:pt idx="2">
                  <c:v>1.0024452656622787</c:v>
                </c:pt>
                <c:pt idx="3">
                  <c:v>1.0042746972069665</c:v>
                </c:pt>
                <c:pt idx="4">
                  <c:v>1.0076582182468556</c:v>
                </c:pt>
                <c:pt idx="5">
                  <c:v>1.0092907730929472</c:v>
                </c:pt>
                <c:pt idx="6">
                  <c:v>1.0105433654216991</c:v>
                </c:pt>
                <c:pt idx="7">
                  <c:v>1.0115572328647129</c:v>
                </c:pt>
                <c:pt idx="8">
                  <c:v>1.0144894592500899</c:v>
                </c:pt>
                <c:pt idx="9">
                  <c:v>1.0151980251460051</c:v>
                </c:pt>
                <c:pt idx="10">
                  <c:v>1.0172452574828601</c:v>
                </c:pt>
                <c:pt idx="11">
                  <c:v>1.019121768238082</c:v>
                </c:pt>
                <c:pt idx="12">
                  <c:v>1.0208185220076287</c:v>
                </c:pt>
                <c:pt idx="13">
                  <c:v>1.0230764219229338</c:v>
                </c:pt>
                <c:pt idx="14">
                  <c:v>1.0255768511046259</c:v>
                </c:pt>
                <c:pt idx="15">
                  <c:v>1.0278033648795748</c:v>
                </c:pt>
                <c:pt idx="16">
                  <c:v>1.0298705702148383</c:v>
                </c:pt>
                <c:pt idx="17">
                  <c:v>1.0317732360870233</c:v>
                </c:pt>
                <c:pt idx="18">
                  <c:v>1.0334419325492823</c:v>
                </c:pt>
                <c:pt idx="19">
                  <c:v>1.0349460895484628</c:v>
                </c:pt>
                <c:pt idx="20">
                  <c:v>1.0373171697880819</c:v>
                </c:pt>
                <c:pt idx="21">
                  <c:v>1.0386358632306134</c:v>
                </c:pt>
                <c:pt idx="22">
                  <c:v>1.0416513104426919</c:v>
                </c:pt>
                <c:pt idx="23">
                  <c:v>1.0431687827741449</c:v>
                </c:pt>
                <c:pt idx="24">
                  <c:v>1.0460605876151241</c:v>
                </c:pt>
                <c:pt idx="25">
                  <c:v>1.0477093110789748</c:v>
                </c:pt>
                <c:pt idx="26">
                  <c:v>1.0494236601090241</c:v>
                </c:pt>
                <c:pt idx="27">
                  <c:v>1.0523121361169352</c:v>
                </c:pt>
                <c:pt idx="28">
                  <c:v>1.0539161581081578</c:v>
                </c:pt>
                <c:pt idx="29">
                  <c:v>1.0561374408597139</c:v>
                </c:pt>
                <c:pt idx="30">
                  <c:v>1.0586716339196678</c:v>
                </c:pt>
                <c:pt idx="31">
                  <c:v>1.0615291993348042</c:v>
                </c:pt>
                <c:pt idx="32">
                  <c:v>1.0639887314245171</c:v>
                </c:pt>
                <c:pt idx="33">
                  <c:v>1.0669713658534963</c:v>
                </c:pt>
                <c:pt idx="34">
                  <c:v>1.0696914980176799</c:v>
                </c:pt>
                <c:pt idx="35">
                  <c:v>1.0733508366546369</c:v>
                </c:pt>
                <c:pt idx="36">
                  <c:v>1.0754356372504028</c:v>
                </c:pt>
                <c:pt idx="37">
                  <c:v>1.0790274481308364</c:v>
                </c:pt>
                <c:pt idx="38">
                  <c:v>1.0823600855795428</c:v>
                </c:pt>
                <c:pt idx="39">
                  <c:v>1.0849717928952241</c:v>
                </c:pt>
                <c:pt idx="40">
                  <c:v>1.0883419986028413</c:v>
                </c:pt>
                <c:pt idx="41">
                  <c:v>1.090381622178398</c:v>
                </c:pt>
                <c:pt idx="42">
                  <c:v>1.0928549451479643</c:v>
                </c:pt>
                <c:pt idx="43">
                  <c:v>1.0952973575247558</c:v>
                </c:pt>
                <c:pt idx="44">
                  <c:v>1.0974839253028881</c:v>
                </c:pt>
                <c:pt idx="45">
                  <c:v>1.0996024897769159</c:v>
                </c:pt>
                <c:pt idx="46">
                  <c:v>1.1014875603885985</c:v>
                </c:pt>
                <c:pt idx="47">
                  <c:v>1.1024728949767433</c:v>
                </c:pt>
                <c:pt idx="48">
                  <c:v>1.1035937606255162</c:v>
                </c:pt>
                <c:pt idx="49">
                  <c:v>1.1056571615801307</c:v>
                </c:pt>
                <c:pt idx="50">
                  <c:v>1.1062877376727367</c:v>
                </c:pt>
                <c:pt idx="51">
                  <c:v>1.1087054215753085</c:v>
                </c:pt>
                <c:pt idx="52">
                  <c:v>1.1094230228752653</c:v>
                </c:pt>
                <c:pt idx="53">
                  <c:v>1.1122254247709882</c:v>
                </c:pt>
                <c:pt idx="54">
                  <c:v>1.1145023465895392</c:v>
                </c:pt>
                <c:pt idx="55">
                  <c:v>1.1168924487324041</c:v>
                </c:pt>
                <c:pt idx="56">
                  <c:v>1.1205665293443769</c:v>
                </c:pt>
                <c:pt idx="57">
                  <c:v>1.1245073921493751</c:v>
                </c:pt>
                <c:pt idx="58">
                  <c:v>1.1282114322589605</c:v>
                </c:pt>
                <c:pt idx="59">
                  <c:v>1.1331067190593289</c:v>
                </c:pt>
                <c:pt idx="60">
                  <c:v>1.1375954126778134</c:v>
                </c:pt>
                <c:pt idx="61">
                  <c:v>1.1424103319369672</c:v>
                </c:pt>
                <c:pt idx="62">
                  <c:v>1.1481777730011664</c:v>
                </c:pt>
                <c:pt idx="63">
                  <c:v>1.1523935023080702</c:v>
                </c:pt>
                <c:pt idx="64">
                  <c:v>1.157314944225402</c:v>
                </c:pt>
                <c:pt idx="65">
                  <c:v>1.1610660635455212</c:v>
                </c:pt>
                <c:pt idx="66">
                  <c:v>1.1647149401356929</c:v>
                </c:pt>
                <c:pt idx="67">
                  <c:v>1.1680000228262841</c:v>
                </c:pt>
                <c:pt idx="68">
                  <c:v>1.1700268066171495</c:v>
                </c:pt>
                <c:pt idx="69">
                  <c:v>1.1740642055811217</c:v>
                </c:pt>
                <c:pt idx="70">
                  <c:v>1.1773683101749588</c:v>
                </c:pt>
                <c:pt idx="71">
                  <c:v>1.1803571267224928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2C54-464A-86E3-50EFF5639738}"/>
            </c:ext>
          </c:extLst>
        </c:ser>
        <c:ser>
          <c:idx val="2"/>
          <c:order val="2"/>
          <c:tx>
            <c:strRef>
              <c:f>'Cpeak Fpeak C real-CH2'!$AK$4:$AV$4</c:f>
              <c:strCache>
                <c:ptCount val="1"/>
                <c:pt idx="0">
                  <c:v>Tslice ( Hz)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noFill/>
              <a:ln w="12700">
                <a:solidFill>
                  <a:srgbClr val="336600"/>
                </a:solidFill>
              </a:ln>
              <a:effectLst/>
            </c:spPr>
          </c:marker>
          <c:xVal>
            <c:numRef>
              <c:f>'Cpeak Fpeak C real-CH2'!$AR$138:$AR$159</c:f>
              <c:numCache>
                <c:formatCode>General</c:formatCode>
                <c:ptCount val="22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</c:numCache>
            </c:numRef>
          </c:xVal>
          <c:yVal>
            <c:numRef>
              <c:f>'Cpeak Fpeak C real-CH2'!$AT$138:$AT$159</c:f>
              <c:numCache>
                <c:formatCode>General</c:formatCode>
                <c:ptCount val="22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2C54-464A-86E3-50EFF56397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56290632"/>
        <c:axId val="1456297848"/>
      </c:scatterChart>
      <c:scatterChart>
        <c:scatterStyle val="smoothMarker"/>
        <c:varyColors val="0"/>
        <c:ser>
          <c:idx val="0"/>
          <c:order val="0"/>
          <c:tx>
            <c:strRef>
              <c:f>'Cpeak Fpeak C real-CH2'!$M$4</c:f>
              <c:strCache>
                <c:ptCount val="1"/>
                <c:pt idx="0">
                  <c:v>Tslice (0.2MHz)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4"/>
            <c:spPr>
              <a:solidFill>
                <a:schemeClr val="accent2">
                  <a:lumMod val="50000"/>
                </a:schemeClr>
              </a:solidFill>
              <a:ln w="9525">
                <a:noFill/>
              </a:ln>
              <a:effectLst/>
            </c:spPr>
          </c:marker>
          <c:trendline>
            <c:spPr>
              <a:ln w="19050" cap="rnd">
                <a:noFill/>
                <a:prstDash val="sysDot"/>
              </a:ln>
              <a:effectLst/>
            </c:spPr>
            <c:trendlineType val="linear"/>
            <c:dispRSqr val="0"/>
            <c:dispEq val="0"/>
          </c:trendline>
          <c:xVal>
            <c:numRef>
              <c:f>'Cpeak Fpeak C real-CH2'!$T$109:$T$180</c:f>
              <c:numCache>
                <c:formatCode>General</c:formatCode>
                <c:ptCount val="72"/>
                <c:pt idx="0">
                  <c:v>-45.7</c:v>
                </c:pt>
                <c:pt idx="1">
                  <c:v>-45.5</c:v>
                </c:pt>
                <c:pt idx="2">
                  <c:v>-45.3</c:v>
                </c:pt>
                <c:pt idx="3">
                  <c:v>-45</c:v>
                </c:pt>
                <c:pt idx="4">
                  <c:v>-44.7</c:v>
                </c:pt>
                <c:pt idx="5">
                  <c:v>-44.4</c:v>
                </c:pt>
                <c:pt idx="6">
                  <c:v>-44</c:v>
                </c:pt>
                <c:pt idx="7">
                  <c:v>-43.7</c:v>
                </c:pt>
                <c:pt idx="8">
                  <c:v>-43.4</c:v>
                </c:pt>
                <c:pt idx="9">
                  <c:v>-43</c:v>
                </c:pt>
                <c:pt idx="10">
                  <c:v>-42.7</c:v>
                </c:pt>
                <c:pt idx="11">
                  <c:v>-42.4</c:v>
                </c:pt>
                <c:pt idx="12">
                  <c:v>-42</c:v>
                </c:pt>
                <c:pt idx="13">
                  <c:v>-41.7</c:v>
                </c:pt>
                <c:pt idx="14">
                  <c:v>-41.4</c:v>
                </c:pt>
                <c:pt idx="15">
                  <c:v>-40.9</c:v>
                </c:pt>
                <c:pt idx="16">
                  <c:v>-40.6</c:v>
                </c:pt>
                <c:pt idx="17">
                  <c:v>-40.200000000000003</c:v>
                </c:pt>
                <c:pt idx="18">
                  <c:v>-39.9</c:v>
                </c:pt>
                <c:pt idx="19">
                  <c:v>-39.5</c:v>
                </c:pt>
                <c:pt idx="20">
                  <c:v>-39.200000000000003</c:v>
                </c:pt>
                <c:pt idx="21">
                  <c:v>-38.799999999999997</c:v>
                </c:pt>
                <c:pt idx="22">
                  <c:v>-38.4</c:v>
                </c:pt>
                <c:pt idx="23">
                  <c:v>-38.1</c:v>
                </c:pt>
                <c:pt idx="24">
                  <c:v>-37.700000000000003</c:v>
                </c:pt>
                <c:pt idx="25">
                  <c:v>-37.299999999999997</c:v>
                </c:pt>
                <c:pt idx="26">
                  <c:v>-37</c:v>
                </c:pt>
                <c:pt idx="27">
                  <c:v>-36.6</c:v>
                </c:pt>
                <c:pt idx="28">
                  <c:v>-36.299999999999997</c:v>
                </c:pt>
                <c:pt idx="29">
                  <c:v>-35.9</c:v>
                </c:pt>
                <c:pt idx="30">
                  <c:v>-35.5</c:v>
                </c:pt>
                <c:pt idx="31">
                  <c:v>-35.1</c:v>
                </c:pt>
                <c:pt idx="32">
                  <c:v>-34.799999999999997</c:v>
                </c:pt>
                <c:pt idx="33">
                  <c:v>-34.4</c:v>
                </c:pt>
                <c:pt idx="34">
                  <c:v>-34</c:v>
                </c:pt>
                <c:pt idx="35">
                  <c:v>-33.700000000000003</c:v>
                </c:pt>
                <c:pt idx="36">
                  <c:v>-33.299999999999997</c:v>
                </c:pt>
                <c:pt idx="37">
                  <c:v>-32.9</c:v>
                </c:pt>
                <c:pt idx="38">
                  <c:v>-32.5</c:v>
                </c:pt>
                <c:pt idx="39">
                  <c:v>-32.1</c:v>
                </c:pt>
                <c:pt idx="40">
                  <c:v>-31.7</c:v>
                </c:pt>
                <c:pt idx="41">
                  <c:v>-31.3</c:v>
                </c:pt>
                <c:pt idx="42">
                  <c:v>-30.9</c:v>
                </c:pt>
                <c:pt idx="43">
                  <c:v>-30.6</c:v>
                </c:pt>
                <c:pt idx="44">
                  <c:v>-30.2</c:v>
                </c:pt>
                <c:pt idx="45">
                  <c:v>-29.8</c:v>
                </c:pt>
                <c:pt idx="46">
                  <c:v>-29.4</c:v>
                </c:pt>
                <c:pt idx="47">
                  <c:v>-29</c:v>
                </c:pt>
                <c:pt idx="48">
                  <c:v>-28.5</c:v>
                </c:pt>
                <c:pt idx="49">
                  <c:v>-28.2</c:v>
                </c:pt>
                <c:pt idx="50">
                  <c:v>-27.8</c:v>
                </c:pt>
                <c:pt idx="51">
                  <c:v>-27.4</c:v>
                </c:pt>
                <c:pt idx="52">
                  <c:v>-27</c:v>
                </c:pt>
                <c:pt idx="53">
                  <c:v>-26.7</c:v>
                </c:pt>
                <c:pt idx="54">
                  <c:v>-26.3</c:v>
                </c:pt>
                <c:pt idx="55">
                  <c:v>-25.8</c:v>
                </c:pt>
                <c:pt idx="56">
                  <c:v>-25.4</c:v>
                </c:pt>
                <c:pt idx="57">
                  <c:v>-24.9</c:v>
                </c:pt>
                <c:pt idx="58">
                  <c:v>-24.5</c:v>
                </c:pt>
                <c:pt idx="59">
                  <c:v>-24.1</c:v>
                </c:pt>
                <c:pt idx="60">
                  <c:v>-23.8</c:v>
                </c:pt>
                <c:pt idx="61">
                  <c:v>-23.4</c:v>
                </c:pt>
                <c:pt idx="62">
                  <c:v>-23</c:v>
                </c:pt>
                <c:pt idx="63">
                  <c:v>-22.6</c:v>
                </c:pt>
                <c:pt idx="64">
                  <c:v>-22.3</c:v>
                </c:pt>
                <c:pt idx="65">
                  <c:v>-21.9</c:v>
                </c:pt>
                <c:pt idx="66">
                  <c:v>-21.6</c:v>
                </c:pt>
                <c:pt idx="67">
                  <c:v>-21.2</c:v>
                </c:pt>
                <c:pt idx="68">
                  <c:v>-20.8</c:v>
                </c:pt>
                <c:pt idx="69">
                  <c:v>-20.5</c:v>
                </c:pt>
                <c:pt idx="70">
                  <c:v>-20.100000000000001</c:v>
                </c:pt>
                <c:pt idx="71">
                  <c:v>-19.8</c:v>
                </c:pt>
              </c:numCache>
            </c:numRef>
          </c:xVal>
          <c:yVal>
            <c:numRef>
              <c:f>'Cpeak Fpeak C real-CH2'!$V$109:$V$180</c:f>
              <c:numCache>
                <c:formatCode>0.00E+00</c:formatCode>
                <c:ptCount val="72"/>
                <c:pt idx="0">
                  <c:v>1</c:v>
                </c:pt>
                <c:pt idx="1">
                  <c:v>1.0023369066165926</c:v>
                </c:pt>
                <c:pt idx="2">
                  <c:v>1.0029731505077915</c:v>
                </c:pt>
                <c:pt idx="3">
                  <c:v>1.0039773841090351</c:v>
                </c:pt>
                <c:pt idx="4">
                  <c:v>1.0055929277192548</c:v>
                </c:pt>
                <c:pt idx="5">
                  <c:v>1.0075128366503996</c:v>
                </c:pt>
                <c:pt idx="6">
                  <c:v>1.0076925325602111</c:v>
                </c:pt>
                <c:pt idx="7">
                  <c:v>1.0106201142487681</c:v>
                </c:pt>
                <c:pt idx="8">
                  <c:v>1.010935656827241</c:v>
                </c:pt>
                <c:pt idx="9">
                  <c:v>1.0135339393126503</c:v>
                </c:pt>
                <c:pt idx="10">
                  <c:v>1.0151030543145934</c:v>
                </c:pt>
                <c:pt idx="11">
                  <c:v>1.0164202511271834</c:v>
                </c:pt>
                <c:pt idx="12">
                  <c:v>1.0186402264340422</c:v>
                </c:pt>
                <c:pt idx="13">
                  <c:v>1.0200752143454082</c:v>
                </c:pt>
                <c:pt idx="14">
                  <c:v>1.0230045156120495</c:v>
                </c:pt>
                <c:pt idx="15">
                  <c:v>1.0244618580385116</c:v>
                </c:pt>
                <c:pt idx="16">
                  <c:v>1.0280093476264665</c:v>
                </c:pt>
                <c:pt idx="17">
                  <c:v>1.0311260829042987</c:v>
                </c:pt>
                <c:pt idx="18">
                  <c:v>1.0355307821672874</c:v>
                </c:pt>
                <c:pt idx="19">
                  <c:v>1.0385538004395243</c:v>
                </c:pt>
                <c:pt idx="20">
                  <c:v>1.04309262679309</c:v>
                </c:pt>
                <c:pt idx="21">
                  <c:v>1.0481473265719523</c:v>
                </c:pt>
                <c:pt idx="22">
                  <c:v>1.0529544071066723</c:v>
                </c:pt>
                <c:pt idx="23">
                  <c:v>1.0569756404568575</c:v>
                </c:pt>
                <c:pt idx="24">
                  <c:v>1.0619022316684379</c:v>
                </c:pt>
                <c:pt idx="25">
                  <c:v>1.0688519064962221</c:v>
                </c:pt>
                <c:pt idx="26">
                  <c:v>1.074707929662378</c:v>
                </c:pt>
                <c:pt idx="27">
                  <c:v>1.081089283933294</c:v>
                </c:pt>
                <c:pt idx="28">
                  <c:v>1.0884851892739598</c:v>
                </c:pt>
                <c:pt idx="29">
                  <c:v>1.0946816889008115</c:v>
                </c:pt>
                <c:pt idx="30">
                  <c:v>1.1019348692604785</c:v>
                </c:pt>
                <c:pt idx="31">
                  <c:v>1.1080230354680176</c:v>
                </c:pt>
                <c:pt idx="32">
                  <c:v>1.1151807792440049</c:v>
                </c:pt>
                <c:pt idx="33">
                  <c:v>1.1206920270042542</c:v>
                </c:pt>
                <c:pt idx="34">
                  <c:v>1.1293337666670107</c:v>
                </c:pt>
                <c:pt idx="35">
                  <c:v>1.1352241813948529</c:v>
                </c:pt>
                <c:pt idx="36">
                  <c:v>1.1444651940199952</c:v>
                </c:pt>
                <c:pt idx="37">
                  <c:v>1.149865528993806</c:v>
                </c:pt>
                <c:pt idx="38">
                  <c:v>1.1566939735666457</c:v>
                </c:pt>
                <c:pt idx="39">
                  <c:v>1.1622808827626054</c:v>
                </c:pt>
                <c:pt idx="40">
                  <c:v>1.1657879622655785</c:v>
                </c:pt>
                <c:pt idx="41">
                  <c:v>1.1682787711207179</c:v>
                </c:pt>
                <c:pt idx="42">
                  <c:v>1.1674335984922739</c:v>
                </c:pt>
                <c:pt idx="43">
                  <c:v>1.1663373674635191</c:v>
                </c:pt>
                <c:pt idx="44">
                  <c:v>1.1641079344771967</c:v>
                </c:pt>
                <c:pt idx="45">
                  <c:v>1.1592260522958087</c:v>
                </c:pt>
                <c:pt idx="46">
                  <c:v>1.1507227386688403</c:v>
                </c:pt>
                <c:pt idx="47">
                  <c:v>1.1396598330633596</c:v>
                </c:pt>
                <c:pt idx="48">
                  <c:v>1.1282538716300567</c:v>
                </c:pt>
                <c:pt idx="49">
                  <c:v>1.1166449999828043</c:v>
                </c:pt>
                <c:pt idx="50">
                  <c:v>1.1051049114589246</c:v>
                </c:pt>
                <c:pt idx="51">
                  <c:v>1.0971088733668306</c:v>
                </c:pt>
                <c:pt idx="52">
                  <c:v>1.0898617115304587</c:v>
                </c:pt>
                <c:pt idx="53">
                  <c:v>1.0864810210166835</c:v>
                </c:pt>
                <c:pt idx="54">
                  <c:v>1.081747022550547</c:v>
                </c:pt>
                <c:pt idx="55">
                  <c:v>1.0804281061598726</c:v>
                </c:pt>
                <c:pt idx="56">
                  <c:v>1.0821227503619713</c:v>
                </c:pt>
                <c:pt idx="57">
                  <c:v>1.082929232483518</c:v>
                </c:pt>
                <c:pt idx="58">
                  <c:v>1.08569173467598</c:v>
                </c:pt>
                <c:pt idx="59">
                  <c:v>1.0858860469995082</c:v>
                </c:pt>
                <c:pt idx="60">
                  <c:v>1.086688230175844</c:v>
                </c:pt>
                <c:pt idx="61">
                  <c:v>1.0903810241119241</c:v>
                </c:pt>
                <c:pt idx="62">
                  <c:v>1.093631026691291</c:v>
                </c:pt>
                <c:pt idx="63">
                  <c:v>1.0938958417162765</c:v>
                </c:pt>
                <c:pt idx="64">
                  <c:v>1.0970796405393974</c:v>
                </c:pt>
                <c:pt idx="65">
                  <c:v>1.0999435978388343</c:v>
                </c:pt>
                <c:pt idx="66">
                  <c:v>1.1023527267349682</c:v>
                </c:pt>
                <c:pt idx="67">
                  <c:v>1.1035968414789747</c:v>
                </c:pt>
                <c:pt idx="68">
                  <c:v>1.1061168831615475</c:v>
                </c:pt>
                <c:pt idx="69">
                  <c:v>1.1079078237363682</c:v>
                </c:pt>
                <c:pt idx="70">
                  <c:v>1.1093703248970834</c:v>
                </c:pt>
                <c:pt idx="71">
                  <c:v>1.1123821659117721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2C54-464A-86E3-50EFF56397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70281512"/>
        <c:axId val="1370270688"/>
      </c:scatterChart>
      <c:valAx>
        <c:axId val="1456290632"/>
        <c:scaling>
          <c:orientation val="minMax"/>
          <c:max val="-10"/>
          <c:min val="-5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chemeClr val="tx1"/>
                    </a:solidFill>
                    <a:latin typeface="+mn-lt"/>
                  </a:rPr>
                  <a:t>Temperature/</a:t>
                </a:r>
                <a:r>
                  <a:rPr lang="en-US" sz="1600">
                    <a:solidFill>
                      <a:schemeClr val="tx1"/>
                    </a:solidFill>
                    <a:latin typeface="+mn-lt"/>
                    <a:cs typeface="Times New Roman" panose="02020603050405020304" pitchFamily="18" charset="0"/>
                  </a:rPr>
                  <a:t>°</a:t>
                </a:r>
                <a:r>
                  <a:rPr lang="en-US" sz="1600">
                    <a:solidFill>
                      <a:schemeClr val="tx1"/>
                    </a:solidFill>
                    <a:latin typeface="+mn-lt"/>
                  </a:rPr>
                  <a:t>C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out"/>
        <c:tickLblPos val="nextTo"/>
        <c:spPr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6297848"/>
        <c:crosses val="autoZero"/>
        <c:crossBetween val="midCat"/>
        <c:majorUnit val="10"/>
      </c:valAx>
      <c:valAx>
        <c:axId val="1456297848"/>
        <c:scaling>
          <c:orientation val="minMax"/>
          <c:max val="1.3"/>
          <c:min val="1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rgbClr val="3366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>
                    <a:solidFill>
                      <a:srgbClr val="336600"/>
                    </a:solidFill>
                    <a:latin typeface="+mn-lt"/>
                  </a:rPr>
                  <a:t>Normalized C</a:t>
                </a:r>
                <a:r>
                  <a:rPr lang="en-US" sz="1400">
                    <a:solidFill>
                      <a:srgbClr val="336600"/>
                    </a:solidFill>
                    <a:latin typeface="+mn-lt"/>
                    <a:cs typeface="Times New Roman" panose="02020603050405020304" pitchFamily="18" charset="0"/>
                  </a:rPr>
                  <a:t>′(10 Hz)</a:t>
                </a:r>
                <a:endParaRPr lang="en-US" sz="1400" baseline="-25000">
                  <a:solidFill>
                    <a:srgbClr val="336600"/>
                  </a:solidFill>
                  <a:latin typeface="+mn-lt"/>
                </a:endParaRPr>
              </a:p>
            </c:rich>
          </c:tx>
          <c:layout>
            <c:manualLayout>
              <c:xMode val="edge"/>
              <c:yMode val="edge"/>
              <c:x val="5.7179064299650801E-3"/>
              <c:y val="8.1173944166070156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rgbClr val="3366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rgbClr val="3366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3366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6290632"/>
        <c:crossesAt val="-50"/>
        <c:crossBetween val="midCat"/>
        <c:majorUnit val="0.1"/>
      </c:valAx>
      <c:valAx>
        <c:axId val="1370270688"/>
        <c:scaling>
          <c:orientation val="minMax"/>
          <c:max val="1.3"/>
          <c:min val="1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accent2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0" i="0" baseline="0">
                    <a:solidFill>
                      <a:schemeClr val="accent2">
                        <a:lumMod val="50000"/>
                      </a:schemeClr>
                    </a:solidFill>
                    <a:effectLst/>
                  </a:rPr>
                  <a:t>Normalized C′(0.2 MHz)</a:t>
                </a:r>
                <a:endParaRPr lang="en-GB" sz="1400">
                  <a:solidFill>
                    <a:schemeClr val="accent2">
                      <a:lumMod val="50000"/>
                    </a:schemeClr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0.94093348717516578"/>
              <c:y val="4.3809844625036849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accent2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70281512"/>
        <c:crosses val="max"/>
        <c:crossBetween val="midCat"/>
        <c:majorUnit val="0.1"/>
      </c:valAx>
      <c:valAx>
        <c:axId val="137028151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37027068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155471163449703"/>
          <c:y val="7.1527430555555549E-2"/>
          <c:w val="0.82215815390332847"/>
          <c:h val="0.70334237489679974"/>
        </c:manualLayout>
      </c:layout>
      <c:scatterChart>
        <c:scatterStyle val="smoothMarker"/>
        <c:varyColors val="0"/>
        <c:ser>
          <c:idx val="0"/>
          <c:order val="0"/>
          <c:tx>
            <c:v>Time 0.23 h, 20.3 celcius</c:v>
          </c:tx>
          <c:spPr>
            <a:ln w="12700">
              <a:noFill/>
            </a:ln>
          </c:spPr>
          <c:marker>
            <c:symbol val="circle"/>
            <c:size val="3"/>
            <c:spPr>
              <a:solidFill>
                <a:srgbClr val="002060"/>
              </a:solidFill>
              <a:ln>
                <a:noFill/>
              </a:ln>
            </c:spPr>
          </c:marker>
          <c:xVal>
            <c:numRef>
              <c:f>'Simulation spectrum H2O and KCl'!$L$81:$L$131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'Simulation spectrum H2O and KCl'!$O$81:$O$131</c:f>
              <c:numCache>
                <c:formatCode>General</c:formatCode>
                <c:ptCount val="51"/>
                <c:pt idx="0">
                  <c:v>2.1873678624146135E-2</c:v>
                </c:pt>
                <c:pt idx="1">
                  <c:v>2.7746202154578251E-2</c:v>
                </c:pt>
                <c:pt idx="2">
                  <c:v>3.5469076198582652E-2</c:v>
                </c:pt>
                <c:pt idx="3">
                  <c:v>4.5628647554301939E-2</c:v>
                </c:pt>
                <c:pt idx="4">
                  <c:v>5.8992373999999993E-2</c:v>
                </c:pt>
                <c:pt idx="5">
                  <c:v>6.9416143999999999E-2</c:v>
                </c:pt>
                <c:pt idx="6">
                  <c:v>8.7011554000000005E-2</c:v>
                </c:pt>
                <c:pt idx="7">
                  <c:v>0.116718</c:v>
                </c:pt>
                <c:pt idx="8">
                  <c:v>0.14701959999999997</c:v>
                </c:pt>
                <c:pt idx="9">
                  <c:v>0.18166848000000002</c:v>
                </c:pt>
                <c:pt idx="10">
                  <c:v>0.23092034</c:v>
                </c:pt>
                <c:pt idx="11">
                  <c:v>0.28348068000000004</c:v>
                </c:pt>
                <c:pt idx="12">
                  <c:v>0.3471013</c:v>
                </c:pt>
                <c:pt idx="13">
                  <c:v>0.41787101999999998</c:v>
                </c:pt>
                <c:pt idx="14">
                  <c:v>0.49638959999999999</c:v>
                </c:pt>
                <c:pt idx="15">
                  <c:v>0.57052071999999998</c:v>
                </c:pt>
                <c:pt idx="16">
                  <c:v>0.63149632</c:v>
                </c:pt>
                <c:pt idx="17">
                  <c:v>0.66609423999999995</c:v>
                </c:pt>
                <c:pt idx="18">
                  <c:v>0.66868437999999997</c:v>
                </c:pt>
                <c:pt idx="19">
                  <c:v>0.64015363999999997</c:v>
                </c:pt>
                <c:pt idx="20">
                  <c:v>0.58782555999999997</c:v>
                </c:pt>
                <c:pt idx="21">
                  <c:v>0.52385115999999998</c:v>
                </c:pt>
                <c:pt idx="22">
                  <c:v>0.45806474000000003</c:v>
                </c:pt>
                <c:pt idx="23">
                  <c:v>0.39620223999999998</c:v>
                </c:pt>
                <c:pt idx="24">
                  <c:v>0.34060193999999999</c:v>
                </c:pt>
                <c:pt idx="25">
                  <c:v>0.29360212000000002</c:v>
                </c:pt>
                <c:pt idx="26">
                  <c:v>0.25428158000000001</c:v>
                </c:pt>
                <c:pt idx="27">
                  <c:v>0.22268932</c:v>
                </c:pt>
                <c:pt idx="28">
                  <c:v>0.19621952000000001</c:v>
                </c:pt>
                <c:pt idx="29">
                  <c:v>0.17596879999999998</c:v>
                </c:pt>
                <c:pt idx="30">
                  <c:v>0.15803969999999998</c:v>
                </c:pt>
                <c:pt idx="31">
                  <c:v>0.14279285999999999</c:v>
                </c:pt>
                <c:pt idx="32">
                  <c:v>0.13020868000000002</c:v>
                </c:pt>
                <c:pt idx="33">
                  <c:v>0.1205253</c:v>
                </c:pt>
                <c:pt idx="34">
                  <c:v>0.11142208000000001</c:v>
                </c:pt>
                <c:pt idx="35">
                  <c:v>0.10593016</c:v>
                </c:pt>
                <c:pt idx="36">
                  <c:v>9.925146E-2</c:v>
                </c:pt>
                <c:pt idx="37">
                  <c:v>0.1011213</c:v>
                </c:pt>
                <c:pt idx="38">
                  <c:v>9.6409361999999998E-2</c:v>
                </c:pt>
                <c:pt idx="39">
                  <c:v>9.9903160000000005E-2</c:v>
                </c:pt>
                <c:pt idx="40">
                  <c:v>9.9378859999999999E-2</c:v>
                </c:pt>
                <c:pt idx="41">
                  <c:v>0.11049206</c:v>
                </c:pt>
                <c:pt idx="42">
                  <c:v>0.12226774</c:v>
                </c:pt>
                <c:pt idx="43">
                  <c:v>0.13167280000000001</c:v>
                </c:pt>
                <c:pt idx="44">
                  <c:v>0.14829262000000001</c:v>
                </c:pt>
                <c:pt idx="45">
                  <c:v>0.16414706000000001</c:v>
                </c:pt>
                <c:pt idx="46">
                  <c:v>0.18117946000000001</c:v>
                </c:pt>
                <c:pt idx="47">
                  <c:v>0.20570885999999999</c:v>
                </c:pt>
                <c:pt idx="48">
                  <c:v>0.22767850000000001</c:v>
                </c:pt>
                <c:pt idx="49">
                  <c:v>0.25156894000000002</c:v>
                </c:pt>
                <c:pt idx="50">
                  <c:v>0.27442548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9A60-4706-99F0-FE8121FD90CF}"/>
            </c:ext>
          </c:extLst>
        </c:ser>
        <c:ser>
          <c:idx val="6"/>
          <c:order val="1"/>
          <c:tx>
            <c:v>Time 5.03 h, -20 celcius</c:v>
          </c:tx>
          <c:spPr>
            <a:ln w="12700">
              <a:noFill/>
            </a:ln>
          </c:spPr>
          <c:marker>
            <c:symbol val="none"/>
          </c:marker>
          <c:xVal>
            <c:numRef>
              <c:f>'Simulation spectrum H2O and KCl'!$AP$81:$AP$131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'Simulation spectrum H2O and KCl'!$AS$81:$AS$131</c:f>
              <c:numCache>
                <c:formatCode>General</c:formatCode>
                <c:ptCount val="51"/>
                <c:pt idx="0">
                  <c:v>4.6902899999999997E-3</c:v>
                </c:pt>
                <c:pt idx="1">
                  <c:v>6.0276000000000001E-3</c:v>
                </c:pt>
                <c:pt idx="2">
                  <c:v>4.89574E-3</c:v>
                </c:pt>
                <c:pt idx="3">
                  <c:v>5.2688600000000002E-3</c:v>
                </c:pt>
                <c:pt idx="4">
                  <c:v>8.0706000000000007E-3</c:v>
                </c:pt>
                <c:pt idx="5">
                  <c:v>7.0994999999999999E-3</c:v>
                </c:pt>
                <c:pt idx="6">
                  <c:v>8.5620999999999996E-3</c:v>
                </c:pt>
                <c:pt idx="7">
                  <c:v>1.1385299999999999E-2</c:v>
                </c:pt>
                <c:pt idx="8">
                  <c:v>1.4441300000000001E-2</c:v>
                </c:pt>
                <c:pt idx="9">
                  <c:v>1.7939199999999999E-2</c:v>
                </c:pt>
                <c:pt idx="10">
                  <c:v>2.3067799999999999E-2</c:v>
                </c:pt>
                <c:pt idx="11">
                  <c:v>2.8753899999999999E-2</c:v>
                </c:pt>
                <c:pt idx="12">
                  <c:v>3.6271299999999999E-2</c:v>
                </c:pt>
                <c:pt idx="13">
                  <c:v>4.56137E-2</c:v>
                </c:pt>
                <c:pt idx="14">
                  <c:v>5.80689E-2</c:v>
                </c:pt>
                <c:pt idx="15">
                  <c:v>7.3874099999999998E-2</c:v>
                </c:pt>
                <c:pt idx="16">
                  <c:v>9.4576400000000005E-2</c:v>
                </c:pt>
                <c:pt idx="17">
                  <c:v>0.12110600000000001</c:v>
                </c:pt>
                <c:pt idx="18">
                  <c:v>0.15587599999999999</c:v>
                </c:pt>
                <c:pt idx="19">
                  <c:v>0.20027400000000001</c:v>
                </c:pt>
                <c:pt idx="20">
                  <c:v>0.256604</c:v>
                </c:pt>
                <c:pt idx="21">
                  <c:v>0.32289299999999999</c:v>
                </c:pt>
                <c:pt idx="22">
                  <c:v>0.39693400000000001</c:v>
                </c:pt>
                <c:pt idx="23">
                  <c:v>0.471495</c:v>
                </c:pt>
                <c:pt idx="24">
                  <c:v>0.53464299999999998</c:v>
                </c:pt>
                <c:pt idx="25">
                  <c:v>0.57591700000000001</c:v>
                </c:pt>
                <c:pt idx="26">
                  <c:v>0.58748900000000004</c:v>
                </c:pt>
                <c:pt idx="27">
                  <c:v>0.56901299999999999</c:v>
                </c:pt>
                <c:pt idx="28">
                  <c:v>0.52696399999999999</c:v>
                </c:pt>
                <c:pt idx="29">
                  <c:v>0.47093699999999999</c:v>
                </c:pt>
                <c:pt idx="30">
                  <c:v>0.40965600000000002</c:v>
                </c:pt>
                <c:pt idx="31">
                  <c:v>0.35017900000000002</c:v>
                </c:pt>
                <c:pt idx="32">
                  <c:v>0.29633100000000001</c:v>
                </c:pt>
                <c:pt idx="33">
                  <c:v>0.24993000000000001</c:v>
                </c:pt>
                <c:pt idx="34">
                  <c:v>0.21217</c:v>
                </c:pt>
                <c:pt idx="35">
                  <c:v>0.182722</c:v>
                </c:pt>
                <c:pt idx="36">
                  <c:v>0.161885</c:v>
                </c:pt>
                <c:pt idx="37">
                  <c:v>0.144925</c:v>
                </c:pt>
                <c:pt idx="38">
                  <c:v>0.13366400000000001</c:v>
                </c:pt>
                <c:pt idx="39">
                  <c:v>0.128555</c:v>
                </c:pt>
                <c:pt idx="40">
                  <c:v>0.12751999999999999</c:v>
                </c:pt>
                <c:pt idx="41">
                  <c:v>0.12987599999999999</c:v>
                </c:pt>
                <c:pt idx="42">
                  <c:v>0.138128</c:v>
                </c:pt>
                <c:pt idx="43">
                  <c:v>0.14440600000000001</c:v>
                </c:pt>
                <c:pt idx="44">
                  <c:v>0.165774</c:v>
                </c:pt>
                <c:pt idx="45">
                  <c:v>0.18416199999999999</c:v>
                </c:pt>
                <c:pt idx="46">
                  <c:v>0.203792</c:v>
                </c:pt>
                <c:pt idx="47">
                  <c:v>0.22753899999999999</c:v>
                </c:pt>
                <c:pt idx="48">
                  <c:v>0.25210500000000002</c:v>
                </c:pt>
                <c:pt idx="49">
                  <c:v>0.27626299999999998</c:v>
                </c:pt>
                <c:pt idx="50">
                  <c:v>0.297684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9A60-4706-99F0-FE8121FD90CF}"/>
            </c:ext>
          </c:extLst>
        </c:ser>
        <c:ser>
          <c:idx val="9"/>
          <c:order val="2"/>
          <c:tx>
            <c:v>Time 8.5 h, -40 celcius</c:v>
          </c:tx>
          <c:spPr>
            <a:ln w="12700">
              <a:noFill/>
            </a:ln>
          </c:spPr>
          <c:marker>
            <c:symbol val="none"/>
          </c:marker>
          <c:xVal>
            <c:numRef>
              <c:f>'Simulation spectrum H2O and KCl'!$BE$80:$BE$131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'Simulation spectrum H2O and KCl'!$BH$80:$BH$131</c:f>
              <c:numCache>
                <c:formatCode>General</c:formatCode>
                <c:ptCount val="52"/>
                <c:pt idx="0">
                  <c:v>3.7256699999999999E-3</c:v>
                </c:pt>
                <c:pt idx="1">
                  <c:v>3.7256699999999999E-3</c:v>
                </c:pt>
                <c:pt idx="2">
                  <c:v>2.2099099999999998E-3</c:v>
                </c:pt>
                <c:pt idx="3">
                  <c:v>5.5148999999999997E-3</c:v>
                </c:pt>
                <c:pt idx="4">
                  <c:v>2.7351799999999998E-3</c:v>
                </c:pt>
                <c:pt idx="5">
                  <c:v>4.6060500000000004E-3</c:v>
                </c:pt>
                <c:pt idx="6">
                  <c:v>2.8107399999999999E-3</c:v>
                </c:pt>
                <c:pt idx="7">
                  <c:v>3.1094999999999999E-3</c:v>
                </c:pt>
                <c:pt idx="8">
                  <c:v>4.0130599999999997E-3</c:v>
                </c:pt>
                <c:pt idx="9">
                  <c:v>5.0573900000000001E-3</c:v>
                </c:pt>
                <c:pt idx="10">
                  <c:v>6.1923400000000002E-3</c:v>
                </c:pt>
                <c:pt idx="11">
                  <c:v>7.8610099999999999E-3</c:v>
                </c:pt>
                <c:pt idx="12">
                  <c:v>9.6387199999999999E-3</c:v>
                </c:pt>
                <c:pt idx="13">
                  <c:v>1.19597E-2</c:v>
                </c:pt>
                <c:pt idx="14">
                  <c:v>1.4763200000000001E-2</c:v>
                </c:pt>
                <c:pt idx="15">
                  <c:v>1.83941E-2</c:v>
                </c:pt>
                <c:pt idx="16">
                  <c:v>2.2849100000000001E-2</c:v>
                </c:pt>
                <c:pt idx="17">
                  <c:v>2.8487800000000001E-2</c:v>
                </c:pt>
                <c:pt idx="18">
                  <c:v>3.53739E-2</c:v>
                </c:pt>
                <c:pt idx="19">
                  <c:v>4.3956299999999997E-2</c:v>
                </c:pt>
                <c:pt idx="20">
                  <c:v>5.4452800000000003E-2</c:v>
                </c:pt>
                <c:pt idx="21">
                  <c:v>6.7484600000000006E-2</c:v>
                </c:pt>
                <c:pt idx="22">
                  <c:v>8.3211499999999994E-2</c:v>
                </c:pt>
                <c:pt idx="23">
                  <c:v>0.102479</c:v>
                </c:pt>
                <c:pt idx="24">
                  <c:v>0.12627099999999999</c:v>
                </c:pt>
                <c:pt idx="25">
                  <c:v>0.15517900000000001</c:v>
                </c:pt>
                <c:pt idx="26">
                  <c:v>0.190585</c:v>
                </c:pt>
                <c:pt idx="27">
                  <c:v>0.23316300000000001</c:v>
                </c:pt>
                <c:pt idx="28">
                  <c:v>0.28257399999999999</c:v>
                </c:pt>
                <c:pt idx="29">
                  <c:v>0.33712399999999998</c:v>
                </c:pt>
                <c:pt idx="30">
                  <c:v>0.39303199999999999</c:v>
                </c:pt>
                <c:pt idx="31">
                  <c:v>0.44436700000000001</c:v>
                </c:pt>
                <c:pt idx="32">
                  <c:v>0.48479299999999997</c:v>
                </c:pt>
                <c:pt idx="33">
                  <c:v>0.50869900000000001</c:v>
                </c:pt>
                <c:pt idx="34">
                  <c:v>0.51347100000000001</c:v>
                </c:pt>
                <c:pt idx="35">
                  <c:v>0.50010500000000002</c:v>
                </c:pt>
                <c:pt idx="36">
                  <c:v>0.47159499999999999</c:v>
                </c:pt>
                <c:pt idx="37">
                  <c:v>0.43276199999999998</c:v>
                </c:pt>
                <c:pt idx="38">
                  <c:v>0.38638299999999998</c:v>
                </c:pt>
                <c:pt idx="39">
                  <c:v>0.337897</c:v>
                </c:pt>
                <c:pt idx="40">
                  <c:v>0.291989</c:v>
                </c:pt>
                <c:pt idx="41">
                  <c:v>0.247169</c:v>
                </c:pt>
                <c:pt idx="42">
                  <c:v>0.210225</c:v>
                </c:pt>
                <c:pt idx="43">
                  <c:v>0.17522499999999999</c:v>
                </c:pt>
                <c:pt idx="44">
                  <c:v>0.14920600000000001</c:v>
                </c:pt>
                <c:pt idx="45">
                  <c:v>0.12645300000000001</c:v>
                </c:pt>
                <c:pt idx="46">
                  <c:v>0.107642</c:v>
                </c:pt>
                <c:pt idx="47">
                  <c:v>9.4061500000000006E-2</c:v>
                </c:pt>
                <c:pt idx="48">
                  <c:v>8.5294400000000006E-2</c:v>
                </c:pt>
                <c:pt idx="49">
                  <c:v>7.7831600000000001E-2</c:v>
                </c:pt>
                <c:pt idx="50">
                  <c:v>7.6165999999999998E-2</c:v>
                </c:pt>
                <c:pt idx="51">
                  <c:v>7.4373999999999996E-2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9A60-4706-99F0-FE8121FD90CF}"/>
            </c:ext>
          </c:extLst>
        </c:ser>
        <c:ser>
          <c:idx val="1"/>
          <c:order val="3"/>
          <c:tx>
            <c:v>Trendline for 20.3 C</c:v>
          </c:tx>
          <c:spPr>
            <a:ln w="19050">
              <a:solidFill>
                <a:schemeClr val="bg2"/>
              </a:solidFill>
              <a:prstDash val="sysDot"/>
            </a:ln>
          </c:spPr>
          <c:marker>
            <c:symbol val="none"/>
          </c:marker>
          <c:xVal>
            <c:numRef>
              <c:f>'Simulation spectrum H2O and KCl'!$L$6:$L$80</c:f>
              <c:numCache>
                <c:formatCode>0.00</c:formatCode>
                <c:ptCount val="75"/>
                <c:pt idx="0">
                  <c:v>13.5</c:v>
                </c:pt>
                <c:pt idx="1">
                  <c:v>13.4</c:v>
                </c:pt>
                <c:pt idx="2">
                  <c:v>13.3</c:v>
                </c:pt>
                <c:pt idx="3">
                  <c:v>13.2</c:v>
                </c:pt>
                <c:pt idx="4">
                  <c:v>13.1</c:v>
                </c:pt>
                <c:pt idx="5">
                  <c:v>13</c:v>
                </c:pt>
                <c:pt idx="6">
                  <c:v>12.9</c:v>
                </c:pt>
                <c:pt idx="7">
                  <c:v>12.8</c:v>
                </c:pt>
                <c:pt idx="8">
                  <c:v>12.7</c:v>
                </c:pt>
                <c:pt idx="9">
                  <c:v>12.6</c:v>
                </c:pt>
                <c:pt idx="10">
                  <c:v>12.5</c:v>
                </c:pt>
                <c:pt idx="11">
                  <c:v>12.4</c:v>
                </c:pt>
                <c:pt idx="12">
                  <c:v>12.3</c:v>
                </c:pt>
                <c:pt idx="13">
                  <c:v>12.2</c:v>
                </c:pt>
                <c:pt idx="14">
                  <c:v>12.1</c:v>
                </c:pt>
                <c:pt idx="15">
                  <c:v>12</c:v>
                </c:pt>
                <c:pt idx="16">
                  <c:v>11.9</c:v>
                </c:pt>
                <c:pt idx="17">
                  <c:v>11.8</c:v>
                </c:pt>
                <c:pt idx="18">
                  <c:v>11.7</c:v>
                </c:pt>
                <c:pt idx="19">
                  <c:v>11.6</c:v>
                </c:pt>
                <c:pt idx="20">
                  <c:v>11.5</c:v>
                </c:pt>
                <c:pt idx="21">
                  <c:v>11.4</c:v>
                </c:pt>
                <c:pt idx="22">
                  <c:v>11.3</c:v>
                </c:pt>
                <c:pt idx="23">
                  <c:v>11.2</c:v>
                </c:pt>
                <c:pt idx="24">
                  <c:v>11.1</c:v>
                </c:pt>
                <c:pt idx="25">
                  <c:v>11</c:v>
                </c:pt>
                <c:pt idx="26">
                  <c:v>10.9</c:v>
                </c:pt>
                <c:pt idx="27">
                  <c:v>10.8</c:v>
                </c:pt>
                <c:pt idx="28">
                  <c:v>10.7</c:v>
                </c:pt>
                <c:pt idx="29">
                  <c:v>10.6</c:v>
                </c:pt>
                <c:pt idx="30">
                  <c:v>10.5</c:v>
                </c:pt>
                <c:pt idx="31">
                  <c:v>10.4</c:v>
                </c:pt>
                <c:pt idx="32">
                  <c:v>10.3</c:v>
                </c:pt>
                <c:pt idx="33">
                  <c:v>10.199999999999999</c:v>
                </c:pt>
                <c:pt idx="34">
                  <c:v>10.1</c:v>
                </c:pt>
                <c:pt idx="35">
                  <c:v>10</c:v>
                </c:pt>
                <c:pt idx="36">
                  <c:v>9.9000000000000092</c:v>
                </c:pt>
                <c:pt idx="37">
                  <c:v>9.8000000000000096</c:v>
                </c:pt>
                <c:pt idx="38">
                  <c:v>9.7000000000000099</c:v>
                </c:pt>
                <c:pt idx="39">
                  <c:v>9.6000000000000103</c:v>
                </c:pt>
                <c:pt idx="40">
                  <c:v>9.5000000000000107</c:v>
                </c:pt>
                <c:pt idx="41">
                  <c:v>9.4000000000000092</c:v>
                </c:pt>
                <c:pt idx="42">
                  <c:v>9.3000000000000096</c:v>
                </c:pt>
                <c:pt idx="43">
                  <c:v>9.2000000000000099</c:v>
                </c:pt>
                <c:pt idx="44">
                  <c:v>9.1000000000000103</c:v>
                </c:pt>
                <c:pt idx="45">
                  <c:v>9.0000000000000107</c:v>
                </c:pt>
                <c:pt idx="46">
                  <c:v>8.9000000000000092</c:v>
                </c:pt>
                <c:pt idx="47">
                  <c:v>8.8000000000000096</c:v>
                </c:pt>
                <c:pt idx="48">
                  <c:v>8.6999999999999993</c:v>
                </c:pt>
                <c:pt idx="49">
                  <c:v>8.6</c:v>
                </c:pt>
                <c:pt idx="50">
                  <c:v>8.5</c:v>
                </c:pt>
                <c:pt idx="51">
                  <c:v>8.4</c:v>
                </c:pt>
                <c:pt idx="52">
                  <c:v>8.3000000000000007</c:v>
                </c:pt>
                <c:pt idx="53">
                  <c:v>8.1999999999999993</c:v>
                </c:pt>
                <c:pt idx="54">
                  <c:v>8.1</c:v>
                </c:pt>
                <c:pt idx="55">
                  <c:v>8</c:v>
                </c:pt>
                <c:pt idx="56">
                  <c:v>7.9</c:v>
                </c:pt>
                <c:pt idx="57">
                  <c:v>7.8</c:v>
                </c:pt>
                <c:pt idx="58">
                  <c:v>7.7</c:v>
                </c:pt>
                <c:pt idx="59">
                  <c:v>7.6</c:v>
                </c:pt>
                <c:pt idx="60">
                  <c:v>7.5</c:v>
                </c:pt>
                <c:pt idx="61">
                  <c:v>7.4</c:v>
                </c:pt>
                <c:pt idx="62">
                  <c:v>7.3</c:v>
                </c:pt>
                <c:pt idx="63">
                  <c:v>7.2</c:v>
                </c:pt>
                <c:pt idx="64">
                  <c:v>7.1</c:v>
                </c:pt>
                <c:pt idx="65">
                  <c:v>7</c:v>
                </c:pt>
                <c:pt idx="66">
                  <c:v>6.9</c:v>
                </c:pt>
                <c:pt idx="67">
                  <c:v>6.8</c:v>
                </c:pt>
                <c:pt idx="68">
                  <c:v>6.7</c:v>
                </c:pt>
                <c:pt idx="69">
                  <c:v>6.6</c:v>
                </c:pt>
                <c:pt idx="70">
                  <c:v>6.5</c:v>
                </c:pt>
                <c:pt idx="71">
                  <c:v>6.4</c:v>
                </c:pt>
                <c:pt idx="72">
                  <c:v>6.3</c:v>
                </c:pt>
                <c:pt idx="73">
                  <c:v>6.2</c:v>
                </c:pt>
                <c:pt idx="74">
                  <c:v>6.1</c:v>
                </c:pt>
              </c:numCache>
            </c:numRef>
          </c:xVal>
          <c:yVal>
            <c:numRef>
              <c:f>'Simulation spectrum H2O and KCl'!$O$6:$O$80</c:f>
              <c:numCache>
                <c:formatCode>General</c:formatCode>
                <c:ptCount val="75"/>
                <c:pt idx="0">
                  <c:v>3.6511565999999998E-3</c:v>
                </c:pt>
                <c:pt idx="1">
                  <c:v>2.1657117999999997E-3</c:v>
                </c:pt>
                <c:pt idx="2">
                  <c:v>5.4046019999999997E-3</c:v>
                </c:pt>
                <c:pt idx="3">
                  <c:v>2.6804763999999999E-3</c:v>
                </c:pt>
                <c:pt idx="4">
                  <c:v>4.5139290000000007E-3</c:v>
                </c:pt>
                <c:pt idx="5">
                  <c:v>2.7545251999999999E-3</c:v>
                </c:pt>
                <c:pt idx="6">
                  <c:v>3.0473099999999997E-3</c:v>
                </c:pt>
                <c:pt idx="7">
                  <c:v>3.9327987999999998E-3</c:v>
                </c:pt>
                <c:pt idx="8">
                  <c:v>4.9562421999999997E-3</c:v>
                </c:pt>
                <c:pt idx="9">
                  <c:v>6.0684932000000004E-3</c:v>
                </c:pt>
                <c:pt idx="10">
                  <c:v>7.7037897999999994E-3</c:v>
                </c:pt>
                <c:pt idx="11">
                  <c:v>9.4459456000000001E-3</c:v>
                </c:pt>
                <c:pt idx="12">
                  <c:v>1.1720506E-2</c:v>
                </c:pt>
                <c:pt idx="13">
                  <c:v>1.4467936000000001E-2</c:v>
                </c:pt>
                <c:pt idx="14">
                  <c:v>1.8026218E-2</c:v>
                </c:pt>
                <c:pt idx="15">
                  <c:v>2.2392117999999999E-2</c:v>
                </c:pt>
                <c:pt idx="16">
                  <c:v>2.7918043999999999E-2</c:v>
                </c:pt>
                <c:pt idx="17">
                  <c:v>3.4666422000000002E-2</c:v>
                </c:pt>
                <c:pt idx="18">
                  <c:v>4.3077173999999996E-2</c:v>
                </c:pt>
                <c:pt idx="19">
                  <c:v>5.3363744000000005E-2</c:v>
                </c:pt>
                <c:pt idx="20">
                  <c:v>6.6134908000000006E-2</c:v>
                </c:pt>
                <c:pt idx="21">
                  <c:v>8.1547269999999991E-2</c:v>
                </c:pt>
                <c:pt idx="22">
                  <c:v>0.10042942000000001</c:v>
                </c:pt>
                <c:pt idx="23">
                  <c:v>0.12374557999999999</c:v>
                </c:pt>
                <c:pt idx="24">
                  <c:v>0.15207542000000002</c:v>
                </c:pt>
                <c:pt idx="25">
                  <c:v>0.1867733</c:v>
                </c:pt>
                <c:pt idx="26">
                  <c:v>0.22849974000000001</c:v>
                </c:pt>
                <c:pt idx="27">
                  <c:v>0.27692252000000001</c:v>
                </c:pt>
                <c:pt idx="28">
                  <c:v>0.33113905999999999</c:v>
                </c:pt>
                <c:pt idx="29">
                  <c:v>0.37865533999999995</c:v>
                </c:pt>
                <c:pt idx="30">
                  <c:v>0.42410675999999997</c:v>
                </c:pt>
                <c:pt idx="31">
                  <c:v>0.46216309999999999</c:v>
                </c:pt>
                <c:pt idx="32">
                  <c:v>0.49010290000000001</c:v>
                </c:pt>
                <c:pt idx="33">
                  <c:v>0.50320158000000004</c:v>
                </c:pt>
                <c:pt idx="34">
                  <c:v>0.49852501999999999</c:v>
                </c:pt>
                <c:pt idx="35">
                  <c:v>0.47509713999999997</c:v>
                </c:pt>
                <c:pt idx="36">
                  <c:v>0.43547965999999999</c:v>
                </c:pt>
                <c:pt idx="37">
                  <c:v>0.38517135999999996</c:v>
                </c:pt>
                <c:pt idx="38">
                  <c:v>0.33038151999999998</c:v>
                </c:pt>
                <c:pt idx="39">
                  <c:v>0.27692252000000001</c:v>
                </c:pt>
                <c:pt idx="40">
                  <c:v>0.22849974000000001</c:v>
                </c:pt>
                <c:pt idx="41">
                  <c:v>0.1867733</c:v>
                </c:pt>
                <c:pt idx="42">
                  <c:v>0.15207542000000002</c:v>
                </c:pt>
                <c:pt idx="43">
                  <c:v>0.12374557999999999</c:v>
                </c:pt>
                <c:pt idx="44">
                  <c:v>0.10042942000000001</c:v>
                </c:pt>
                <c:pt idx="45">
                  <c:v>8.1547269999999991E-2</c:v>
                </c:pt>
                <c:pt idx="46">
                  <c:v>6.6134908000000006E-2</c:v>
                </c:pt>
                <c:pt idx="47">
                  <c:v>5.3363744000000005E-2</c:v>
                </c:pt>
                <c:pt idx="48">
                  <c:v>4.3077173999999996E-2</c:v>
                </c:pt>
                <c:pt idx="49">
                  <c:v>3.4666422000000002E-2</c:v>
                </c:pt>
                <c:pt idx="50">
                  <c:v>2.7918043999999999E-2</c:v>
                </c:pt>
                <c:pt idx="51">
                  <c:v>2.2392117999999999E-2</c:v>
                </c:pt>
                <c:pt idx="52">
                  <c:v>1.8026218E-2</c:v>
                </c:pt>
                <c:pt idx="53">
                  <c:v>1.4467936000000001E-2</c:v>
                </c:pt>
                <c:pt idx="54">
                  <c:v>1.1720506E-2</c:v>
                </c:pt>
                <c:pt idx="55">
                  <c:v>9.4459456000000001E-3</c:v>
                </c:pt>
                <c:pt idx="56">
                  <c:v>7.7037897999999994E-3</c:v>
                </c:pt>
                <c:pt idx="57">
                  <c:v>6.0684932000000004E-3</c:v>
                </c:pt>
                <c:pt idx="58">
                  <c:v>4.9562421999999997E-3</c:v>
                </c:pt>
                <c:pt idx="59">
                  <c:v>3.9327987999999998E-3</c:v>
                </c:pt>
                <c:pt idx="60">
                  <c:v>3.0473099999999997E-3</c:v>
                </c:pt>
                <c:pt idx="61">
                  <c:v>2.7545251999999999E-3</c:v>
                </c:pt>
                <c:pt idx="62">
                  <c:v>4.5139290000000007E-3</c:v>
                </c:pt>
                <c:pt idx="63">
                  <c:v>2.6804763999999999E-3</c:v>
                </c:pt>
                <c:pt idx="64">
                  <c:v>5.4046019999999997E-3</c:v>
                </c:pt>
                <c:pt idx="65">
                  <c:v>2.1657117999999997E-3</c:v>
                </c:pt>
                <c:pt idx="66">
                  <c:v>3.6511565999999998E-3</c:v>
                </c:pt>
                <c:pt idx="67">
                  <c:v>5.0943500191777324E-3</c:v>
                </c:pt>
                <c:pt idx="68">
                  <c:v>5.8004564529255259E-3</c:v>
                </c:pt>
                <c:pt idx="69">
                  <c:v>6.7086525553253003E-3</c:v>
                </c:pt>
                <c:pt idx="70">
                  <c:v>7.8836100388620257E-3</c:v>
                </c:pt>
                <c:pt idx="71">
                  <c:v>9.4087154172998698E-3</c:v>
                </c:pt>
                <c:pt idx="72">
                  <c:v>1.1397917682298463E-2</c:v>
                </c:pt>
                <c:pt idx="73">
                  <c:v>1.3997614876122496E-2</c:v>
                </c:pt>
                <c:pt idx="74">
                  <c:v>1.7404010560570008E-2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9A60-4706-99F0-FE8121FD90CF}"/>
            </c:ext>
          </c:extLst>
        </c:ser>
        <c:ser>
          <c:idx val="2"/>
          <c:order val="4"/>
          <c:tx>
            <c:v>Trendline for -20 C</c:v>
          </c:tx>
          <c:spPr>
            <a:ln w="12700">
              <a:noFill/>
              <a:prstDash val="sysDot"/>
            </a:ln>
          </c:spPr>
          <c:marker>
            <c:symbol val="none"/>
          </c:marker>
          <c:xVal>
            <c:numRef>
              <c:f>'Simulation spectrum H2O and KCl'!$AP$8:$AP$80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10.199999999999999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8.6999999999999993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8.1999999999999993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'Simulation spectrum H2O and KCl'!$AS$8:$AS$80</c:f>
              <c:numCache>
                <c:formatCode>General</c:formatCode>
                <c:ptCount val="73"/>
                <c:pt idx="0">
                  <c:v>4.6902899999999997E-3</c:v>
                </c:pt>
                <c:pt idx="1">
                  <c:v>4.6902899999999997E-3</c:v>
                </c:pt>
                <c:pt idx="2">
                  <c:v>4.6902899999999997E-3</c:v>
                </c:pt>
                <c:pt idx="3">
                  <c:v>4.6902899999999997E-3</c:v>
                </c:pt>
                <c:pt idx="4">
                  <c:v>4.6902899999999997E-3</c:v>
                </c:pt>
                <c:pt idx="5">
                  <c:v>4.6902899999999997E-3</c:v>
                </c:pt>
                <c:pt idx="6">
                  <c:v>4.6902899999999997E-3</c:v>
                </c:pt>
                <c:pt idx="7">
                  <c:v>4.6902899999999997E-3</c:v>
                </c:pt>
                <c:pt idx="8">
                  <c:v>4.6902899999999997E-3</c:v>
                </c:pt>
                <c:pt idx="9">
                  <c:v>4.6902899999999997E-3</c:v>
                </c:pt>
                <c:pt idx="10">
                  <c:v>4.6902899999999997E-3</c:v>
                </c:pt>
                <c:pt idx="11">
                  <c:v>4.6902899999999997E-3</c:v>
                </c:pt>
                <c:pt idx="12">
                  <c:v>4.6902899999999997E-3</c:v>
                </c:pt>
                <c:pt idx="13">
                  <c:v>4.6902899999999997E-3</c:v>
                </c:pt>
                <c:pt idx="14">
                  <c:v>4.6902899999999997E-3</c:v>
                </c:pt>
                <c:pt idx="15">
                  <c:v>4.6902899999999997E-3</c:v>
                </c:pt>
                <c:pt idx="16">
                  <c:v>4.6902899999999997E-3</c:v>
                </c:pt>
                <c:pt idx="17">
                  <c:v>4.6902899999999997E-3</c:v>
                </c:pt>
                <c:pt idx="18">
                  <c:v>4.6902899999999997E-3</c:v>
                </c:pt>
                <c:pt idx="19">
                  <c:v>4.6902899999999997E-3</c:v>
                </c:pt>
                <c:pt idx="20">
                  <c:v>4.6902899999999997E-3</c:v>
                </c:pt>
                <c:pt idx="21">
                  <c:v>4.6902899999999997E-3</c:v>
                </c:pt>
                <c:pt idx="22">
                  <c:v>4.6902899999999997E-3</c:v>
                </c:pt>
                <c:pt idx="23">
                  <c:v>4.6902899999999997E-3</c:v>
                </c:pt>
                <c:pt idx="24">
                  <c:v>4.6902899999999997E-3</c:v>
                </c:pt>
                <c:pt idx="25">
                  <c:v>4.6902899999999997E-3</c:v>
                </c:pt>
                <c:pt idx="26">
                  <c:v>4.6902899999999997E-3</c:v>
                </c:pt>
                <c:pt idx="27">
                  <c:v>4.6902899999999997E-3</c:v>
                </c:pt>
                <c:pt idx="28">
                  <c:v>4.6902899999999997E-3</c:v>
                </c:pt>
                <c:pt idx="29">
                  <c:v>4.6902899999999997E-3</c:v>
                </c:pt>
                <c:pt idx="30">
                  <c:v>4.6902899999999997E-3</c:v>
                </c:pt>
                <c:pt idx="31">
                  <c:v>4.6902899999999997E-3</c:v>
                </c:pt>
                <c:pt idx="32">
                  <c:v>4.6902899999999997E-3</c:v>
                </c:pt>
                <c:pt idx="33">
                  <c:v>4.6902899999999997E-3</c:v>
                </c:pt>
                <c:pt idx="34">
                  <c:v>4.6902899999999997E-3</c:v>
                </c:pt>
                <c:pt idx="35">
                  <c:v>4.6902899999999997E-3</c:v>
                </c:pt>
                <c:pt idx="36">
                  <c:v>4.6902899999999997E-3</c:v>
                </c:pt>
                <c:pt idx="37">
                  <c:v>4.6902899999999997E-3</c:v>
                </c:pt>
                <c:pt idx="38">
                  <c:v>4.6902899999999997E-3</c:v>
                </c:pt>
                <c:pt idx="39">
                  <c:v>4.6902899999999997E-3</c:v>
                </c:pt>
                <c:pt idx="40">
                  <c:v>4.6902899999999997E-3</c:v>
                </c:pt>
                <c:pt idx="41">
                  <c:v>4.6902899999999997E-3</c:v>
                </c:pt>
                <c:pt idx="42">
                  <c:v>4.6902899999999997E-3</c:v>
                </c:pt>
                <c:pt idx="43">
                  <c:v>4.6902899999999997E-3</c:v>
                </c:pt>
                <c:pt idx="44">
                  <c:v>4.6902899999999997E-3</c:v>
                </c:pt>
                <c:pt idx="45">
                  <c:v>4.6902899999999997E-3</c:v>
                </c:pt>
                <c:pt idx="46">
                  <c:v>4.6902899999999997E-3</c:v>
                </c:pt>
                <c:pt idx="47">
                  <c:v>4.6902899999999997E-3</c:v>
                </c:pt>
                <c:pt idx="48">
                  <c:v>4.6902899999999997E-3</c:v>
                </c:pt>
                <c:pt idx="49">
                  <c:v>4.6902899999999997E-3</c:v>
                </c:pt>
                <c:pt idx="50">
                  <c:v>4.6902899999999997E-3</c:v>
                </c:pt>
                <c:pt idx="51">
                  <c:v>4.6902899999999997E-3</c:v>
                </c:pt>
                <c:pt idx="52">
                  <c:v>4.6902899999999997E-3</c:v>
                </c:pt>
                <c:pt idx="53">
                  <c:v>4.6902899999999997E-3</c:v>
                </c:pt>
                <c:pt idx="54">
                  <c:v>4.6902899999999997E-3</c:v>
                </c:pt>
                <c:pt idx="55">
                  <c:v>4.6902899999999997E-3</c:v>
                </c:pt>
                <c:pt idx="56">
                  <c:v>4.6902899999999997E-3</c:v>
                </c:pt>
                <c:pt idx="57">
                  <c:v>4.6902899999999997E-3</c:v>
                </c:pt>
                <c:pt idx="58">
                  <c:v>4.6902899999999997E-3</c:v>
                </c:pt>
                <c:pt idx="59">
                  <c:v>4.6902899999999997E-3</c:v>
                </c:pt>
                <c:pt idx="60">
                  <c:v>4.6902899999999997E-3</c:v>
                </c:pt>
                <c:pt idx="61">
                  <c:v>4.6902899999999997E-3</c:v>
                </c:pt>
                <c:pt idx="62">
                  <c:v>4.6902899999999997E-3</c:v>
                </c:pt>
                <c:pt idx="63">
                  <c:v>4.6902899999999997E-3</c:v>
                </c:pt>
                <c:pt idx="64">
                  <c:v>4.6902899999999997E-3</c:v>
                </c:pt>
                <c:pt idx="65">
                  <c:v>4.6902899999999997E-3</c:v>
                </c:pt>
                <c:pt idx="66">
                  <c:v>4.6902899999999997E-3</c:v>
                </c:pt>
                <c:pt idx="67">
                  <c:v>4.6902899999999997E-3</c:v>
                </c:pt>
                <c:pt idx="68">
                  <c:v>4.6902899999999997E-3</c:v>
                </c:pt>
                <c:pt idx="69">
                  <c:v>4.6902899999999997E-3</c:v>
                </c:pt>
                <c:pt idx="70">
                  <c:v>4.6902899999999997E-3</c:v>
                </c:pt>
                <c:pt idx="71">
                  <c:v>4.6902899999999997E-3</c:v>
                </c:pt>
                <c:pt idx="72">
                  <c:v>4.6902899999999997E-3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9A60-4706-99F0-FE8121FD90CF}"/>
            </c:ext>
          </c:extLst>
        </c:ser>
        <c:ser>
          <c:idx val="3"/>
          <c:order val="5"/>
          <c:tx>
            <c:v>Trendline for -40 C</c:v>
          </c:tx>
          <c:spPr>
            <a:ln w="12700">
              <a:noFill/>
              <a:prstDash val="sysDot"/>
            </a:ln>
          </c:spPr>
          <c:marker>
            <c:symbol val="none"/>
          </c:marker>
          <c:xVal>
            <c:numRef>
              <c:f>'Simulation spectrum H2O and KCl'!$BE$8:$BE$80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10.199999999999999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8.6999999999999993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8.1999999999999993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'Simulation spectrum H2O and KCl'!$BH$8:$BH$80</c:f>
              <c:numCache>
                <c:formatCode>General</c:formatCode>
                <c:ptCount val="73"/>
                <c:pt idx="0">
                  <c:v>3.7256699999999999E-3</c:v>
                </c:pt>
                <c:pt idx="1">
                  <c:v>3.7256699999999999E-3</c:v>
                </c:pt>
                <c:pt idx="2">
                  <c:v>3.7256699999999999E-3</c:v>
                </c:pt>
                <c:pt idx="3">
                  <c:v>3.7256699999999999E-3</c:v>
                </c:pt>
                <c:pt idx="4">
                  <c:v>3.7256699999999999E-3</c:v>
                </c:pt>
                <c:pt idx="5">
                  <c:v>3.7256699999999999E-3</c:v>
                </c:pt>
                <c:pt idx="6">
                  <c:v>3.7256699999999999E-3</c:v>
                </c:pt>
                <c:pt idx="7">
                  <c:v>3.7256699999999999E-3</c:v>
                </c:pt>
                <c:pt idx="8">
                  <c:v>3.7256699999999999E-3</c:v>
                </c:pt>
                <c:pt idx="9">
                  <c:v>3.7256699999999999E-3</c:v>
                </c:pt>
                <c:pt idx="10">
                  <c:v>3.7256699999999999E-3</c:v>
                </c:pt>
                <c:pt idx="11">
                  <c:v>3.7256699999999999E-3</c:v>
                </c:pt>
                <c:pt idx="12">
                  <c:v>3.7256699999999999E-3</c:v>
                </c:pt>
                <c:pt idx="13">
                  <c:v>3.7256699999999999E-3</c:v>
                </c:pt>
                <c:pt idx="14">
                  <c:v>3.7256699999999999E-3</c:v>
                </c:pt>
                <c:pt idx="15">
                  <c:v>3.7256699999999999E-3</c:v>
                </c:pt>
                <c:pt idx="16">
                  <c:v>3.7256699999999999E-3</c:v>
                </c:pt>
                <c:pt idx="17">
                  <c:v>3.7256699999999999E-3</c:v>
                </c:pt>
                <c:pt idx="18">
                  <c:v>3.7256699999999999E-3</c:v>
                </c:pt>
                <c:pt idx="19">
                  <c:v>3.7256699999999999E-3</c:v>
                </c:pt>
                <c:pt idx="20">
                  <c:v>3.7256699999999999E-3</c:v>
                </c:pt>
                <c:pt idx="21">
                  <c:v>3.7256699999999999E-3</c:v>
                </c:pt>
                <c:pt idx="22">
                  <c:v>3.7256699999999999E-3</c:v>
                </c:pt>
                <c:pt idx="23">
                  <c:v>3.7256699999999999E-3</c:v>
                </c:pt>
                <c:pt idx="24">
                  <c:v>3.7256699999999999E-3</c:v>
                </c:pt>
                <c:pt idx="25">
                  <c:v>3.7256699999999999E-3</c:v>
                </c:pt>
                <c:pt idx="26">
                  <c:v>3.7256699999999999E-3</c:v>
                </c:pt>
                <c:pt idx="27">
                  <c:v>3.7256699999999999E-3</c:v>
                </c:pt>
                <c:pt idx="28">
                  <c:v>3.7256699999999999E-3</c:v>
                </c:pt>
                <c:pt idx="29">
                  <c:v>3.7256699999999999E-3</c:v>
                </c:pt>
                <c:pt idx="30">
                  <c:v>3.7256699999999999E-3</c:v>
                </c:pt>
                <c:pt idx="31">
                  <c:v>3.7256699999999999E-3</c:v>
                </c:pt>
                <c:pt idx="32">
                  <c:v>3.7256699999999999E-3</c:v>
                </c:pt>
                <c:pt idx="33">
                  <c:v>3.7256699999999999E-3</c:v>
                </c:pt>
                <c:pt idx="34">
                  <c:v>3.7256699999999999E-3</c:v>
                </c:pt>
                <c:pt idx="35">
                  <c:v>3.7256699999999999E-3</c:v>
                </c:pt>
                <c:pt idx="36">
                  <c:v>3.7256699999999999E-3</c:v>
                </c:pt>
                <c:pt idx="37">
                  <c:v>3.7256699999999999E-3</c:v>
                </c:pt>
                <c:pt idx="38">
                  <c:v>3.7256699999999999E-3</c:v>
                </c:pt>
                <c:pt idx="39">
                  <c:v>3.7256699999999999E-3</c:v>
                </c:pt>
                <c:pt idx="40">
                  <c:v>3.7256699999999999E-3</c:v>
                </c:pt>
                <c:pt idx="41">
                  <c:v>3.7256699999999999E-3</c:v>
                </c:pt>
                <c:pt idx="42">
                  <c:v>3.7256699999999999E-3</c:v>
                </c:pt>
                <c:pt idx="43">
                  <c:v>3.7256699999999999E-3</c:v>
                </c:pt>
                <c:pt idx="44">
                  <c:v>3.7256699999999999E-3</c:v>
                </c:pt>
                <c:pt idx="45">
                  <c:v>3.7256699999999999E-3</c:v>
                </c:pt>
                <c:pt idx="46">
                  <c:v>3.7256699999999999E-3</c:v>
                </c:pt>
                <c:pt idx="47">
                  <c:v>3.7256699999999999E-3</c:v>
                </c:pt>
                <c:pt idx="48">
                  <c:v>3.7256699999999999E-3</c:v>
                </c:pt>
                <c:pt idx="49">
                  <c:v>3.7256699999999999E-3</c:v>
                </c:pt>
                <c:pt idx="50">
                  <c:v>3.7256699999999999E-3</c:v>
                </c:pt>
                <c:pt idx="51">
                  <c:v>3.7256699999999999E-3</c:v>
                </c:pt>
                <c:pt idx="52">
                  <c:v>3.7256699999999999E-3</c:v>
                </c:pt>
                <c:pt idx="53">
                  <c:v>3.7256699999999999E-3</c:v>
                </c:pt>
                <c:pt idx="54">
                  <c:v>3.7256699999999999E-3</c:v>
                </c:pt>
                <c:pt idx="55">
                  <c:v>3.7256699999999999E-3</c:v>
                </c:pt>
                <c:pt idx="56">
                  <c:v>3.7256699999999999E-3</c:v>
                </c:pt>
                <c:pt idx="57">
                  <c:v>3.7256699999999999E-3</c:v>
                </c:pt>
                <c:pt idx="58">
                  <c:v>3.7256699999999999E-3</c:v>
                </c:pt>
                <c:pt idx="59">
                  <c:v>3.7256699999999999E-3</c:v>
                </c:pt>
                <c:pt idx="60">
                  <c:v>3.7256699999999999E-3</c:v>
                </c:pt>
                <c:pt idx="61">
                  <c:v>3.7256699999999999E-3</c:v>
                </c:pt>
                <c:pt idx="62">
                  <c:v>3.7256699999999999E-3</c:v>
                </c:pt>
                <c:pt idx="63">
                  <c:v>3.7256699999999999E-3</c:v>
                </c:pt>
                <c:pt idx="64">
                  <c:v>3.7256699999999999E-3</c:v>
                </c:pt>
                <c:pt idx="65">
                  <c:v>3.7256699999999999E-3</c:v>
                </c:pt>
                <c:pt idx="66">
                  <c:v>3.7256699999999999E-3</c:v>
                </c:pt>
                <c:pt idx="67">
                  <c:v>3.7256699999999999E-3</c:v>
                </c:pt>
                <c:pt idx="68">
                  <c:v>3.7256699999999999E-3</c:v>
                </c:pt>
                <c:pt idx="69">
                  <c:v>3.7256699999999999E-3</c:v>
                </c:pt>
                <c:pt idx="70">
                  <c:v>3.7256699999999999E-3</c:v>
                </c:pt>
                <c:pt idx="71">
                  <c:v>3.7256699999999999E-3</c:v>
                </c:pt>
                <c:pt idx="72">
                  <c:v>3.7256699999999999E-3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9A60-4706-99F0-FE8121FD90CF}"/>
            </c:ext>
          </c:extLst>
        </c:ser>
        <c:ser>
          <c:idx val="4"/>
          <c:order val="6"/>
          <c:tx>
            <c:strRef>
              <c:f>'Simulation spectrum H2O and KCl'!$CD$4:$CH$4</c:f>
              <c:strCache>
                <c:ptCount val="1"/>
                <c:pt idx="0">
                  <c:v>Std. : Water (1:0)_ 5 g_17C</c:v>
                </c:pt>
              </c:strCache>
            </c:strRef>
          </c:tx>
          <c:spPr>
            <a:ln>
              <a:noFill/>
            </a:ln>
          </c:spPr>
          <c:marker>
            <c:symbol val="none"/>
          </c:marker>
          <c:xVal>
            <c:numRef>
              <c:f>'Simulation spectrum H2O and KCl'!$CG$9:$CG$56</c:f>
              <c:numCache>
                <c:formatCode>General</c:formatCode>
                <c:ptCount val="48"/>
                <c:pt idx="0">
                  <c:v>5.7569630370485534</c:v>
                </c:pt>
                <c:pt idx="1">
                  <c:v>5.6020599913279625</c:v>
                </c:pt>
                <c:pt idx="2">
                  <c:v>5.5228744023138034</c:v>
                </c:pt>
                <c:pt idx="3">
                  <c:v>5.4259741609193757</c:v>
                </c:pt>
                <c:pt idx="4">
                  <c:v>5.3010299956639813</c:v>
                </c:pt>
                <c:pt idx="5">
                  <c:v>5.204119982655925</c:v>
                </c:pt>
                <c:pt idx="6">
                  <c:v>5.1106906972737542</c:v>
                </c:pt>
                <c:pt idx="7">
                  <c:v>5</c:v>
                </c:pt>
                <c:pt idx="8">
                  <c:v>4.9030899869919438</c:v>
                </c:pt>
                <c:pt idx="9">
                  <c:v>4.8027190075796815</c:v>
                </c:pt>
                <c:pt idx="10">
                  <c:v>4.7044336600521994</c:v>
                </c:pt>
                <c:pt idx="11">
                  <c:v>4.6020599913279625</c:v>
                </c:pt>
                <c:pt idx="12">
                  <c:v>4.5016890119157003</c:v>
                </c:pt>
                <c:pt idx="13">
                  <c:v>4.4006588497649739</c:v>
                </c:pt>
                <c:pt idx="14">
                  <c:v>4.3010299956639813</c:v>
                </c:pt>
                <c:pt idx="15">
                  <c:v>4.200659016251719</c:v>
                </c:pt>
                <c:pt idx="16">
                  <c:v>4.1009905230699646</c:v>
                </c:pt>
                <c:pt idx="17">
                  <c:v>4</c:v>
                </c:pt>
                <c:pt idx="18">
                  <c:v>3.90049275542937</c:v>
                </c:pt>
                <c:pt idx="19">
                  <c:v>3.800655228145212</c:v>
                </c:pt>
                <c:pt idx="20">
                  <c:v>3.7000543856282389</c:v>
                </c:pt>
                <c:pt idx="21">
                  <c:v>3.6003302305807652</c:v>
                </c:pt>
                <c:pt idx="22">
                  <c:v>3.5003188237463867</c:v>
                </c:pt>
                <c:pt idx="23">
                  <c:v>3.4001233554370809</c:v>
                </c:pt>
                <c:pt idx="24">
                  <c:v>3.3001605369513523</c:v>
                </c:pt>
                <c:pt idx="25">
                  <c:v>3.2001388538573807</c:v>
                </c:pt>
                <c:pt idx="26">
                  <c:v>3.1000257301078626</c:v>
                </c:pt>
                <c:pt idx="27">
                  <c:v>3</c:v>
                </c:pt>
                <c:pt idx="28">
                  <c:v>2.9000611027354806</c:v>
                </c:pt>
                <c:pt idx="29">
                  <c:v>2.8000362418279794</c:v>
                </c:pt>
                <c:pt idx="30">
                  <c:v>2.7000023971422538</c:v>
                </c:pt>
                <c:pt idx="31">
                  <c:v>2.6000249038929866</c:v>
                </c:pt>
                <c:pt idx="32">
                  <c:v>2.5000030680516931</c:v>
                </c:pt>
                <c:pt idx="33">
                  <c:v>2.4000023459279558</c:v>
                </c:pt>
                <c:pt idx="34">
                  <c:v>2.3000082025538129</c:v>
                </c:pt>
                <c:pt idx="35">
                  <c:v>2.2000018654066018</c:v>
                </c:pt>
                <c:pt idx="36">
                  <c:v>2.0999912335446846</c:v>
                </c:pt>
                <c:pt idx="37">
                  <c:v>2</c:v>
                </c:pt>
                <c:pt idx="38">
                  <c:v>1.9000009651534695</c:v>
                </c:pt>
                <c:pt idx="39">
                  <c:v>1.8000018278179688</c:v>
                </c:pt>
                <c:pt idx="40">
                  <c:v>1.700002397142254</c:v>
                </c:pt>
                <c:pt idx="41">
                  <c:v>1.6000030866277404</c:v>
                </c:pt>
                <c:pt idx="42">
                  <c:v>1.5000030680516931</c:v>
                </c:pt>
                <c:pt idx="43">
                  <c:v>1.400002345927956</c:v>
                </c:pt>
                <c:pt idx="44">
                  <c:v>1.3000082025538131</c:v>
                </c:pt>
                <c:pt idx="45">
                  <c:v>1.2000018654066018</c:v>
                </c:pt>
                <c:pt idx="46">
                  <c:v>1.0999912335446844</c:v>
                </c:pt>
                <c:pt idx="47">
                  <c:v>1</c:v>
                </c:pt>
              </c:numCache>
            </c:numRef>
          </c:xVal>
          <c:yVal>
            <c:numRef>
              <c:f>'Simulation spectrum H2O and KCl'!$CH$9:$CH$56</c:f>
              <c:numCache>
                <c:formatCode>General</c:formatCode>
                <c:ptCount val="48"/>
                <c:pt idx="0">
                  <c:v>0.40744599999999997</c:v>
                </c:pt>
                <c:pt idx="1">
                  <c:v>0.37757800000000002</c:v>
                </c:pt>
                <c:pt idx="2">
                  <c:v>0.33166800000000002</c:v>
                </c:pt>
                <c:pt idx="3">
                  <c:v>0.27796500000000002</c:v>
                </c:pt>
                <c:pt idx="4">
                  <c:v>0.22442699999999999</c:v>
                </c:pt>
                <c:pt idx="5">
                  <c:v>0.19416700000000001</c:v>
                </c:pt>
                <c:pt idx="6">
                  <c:v>0.161691</c:v>
                </c:pt>
                <c:pt idx="7">
                  <c:v>0.138487</c:v>
                </c:pt>
                <c:pt idx="8">
                  <c:v>0.121431</c:v>
                </c:pt>
                <c:pt idx="9">
                  <c:v>0.10696700000000001</c:v>
                </c:pt>
                <c:pt idx="10">
                  <c:v>9.6404699999999996E-2</c:v>
                </c:pt>
                <c:pt idx="11">
                  <c:v>8.7033600000000003E-2</c:v>
                </c:pt>
                <c:pt idx="12">
                  <c:v>8.18715E-2</c:v>
                </c:pt>
                <c:pt idx="13">
                  <c:v>7.8655900000000001E-2</c:v>
                </c:pt>
                <c:pt idx="14">
                  <c:v>7.6272400000000004E-2</c:v>
                </c:pt>
                <c:pt idx="15">
                  <c:v>7.5225799999999995E-2</c:v>
                </c:pt>
                <c:pt idx="16">
                  <c:v>7.4480199999999996E-2</c:v>
                </c:pt>
                <c:pt idx="17">
                  <c:v>7.3601E-2</c:v>
                </c:pt>
                <c:pt idx="18">
                  <c:v>7.3296399999999998E-2</c:v>
                </c:pt>
                <c:pt idx="19">
                  <c:v>7.37009E-2</c:v>
                </c:pt>
                <c:pt idx="20">
                  <c:v>7.4653999999999998E-2</c:v>
                </c:pt>
                <c:pt idx="21">
                  <c:v>7.54827E-2</c:v>
                </c:pt>
                <c:pt idx="22">
                  <c:v>7.5353199999999995E-2</c:v>
                </c:pt>
                <c:pt idx="23">
                  <c:v>7.6310299999999998E-2</c:v>
                </c:pt>
                <c:pt idx="24">
                  <c:v>7.6899800000000004E-2</c:v>
                </c:pt>
                <c:pt idx="25">
                  <c:v>7.7719200000000002E-2</c:v>
                </c:pt>
                <c:pt idx="26">
                  <c:v>7.9173099999999996E-2</c:v>
                </c:pt>
                <c:pt idx="27">
                  <c:v>8.1297300000000003E-2</c:v>
                </c:pt>
                <c:pt idx="28">
                  <c:v>8.4848000000000007E-2</c:v>
                </c:pt>
                <c:pt idx="29">
                  <c:v>9.0883400000000003E-2</c:v>
                </c:pt>
                <c:pt idx="30">
                  <c:v>9.8448999999999995E-2</c:v>
                </c:pt>
                <c:pt idx="31">
                  <c:v>0.10714799999999999</c:v>
                </c:pt>
                <c:pt idx="32">
                  <c:v>0.118924</c:v>
                </c:pt>
                <c:pt idx="33">
                  <c:v>0.130574</c:v>
                </c:pt>
                <c:pt idx="34">
                  <c:v>0.14130899999999999</c:v>
                </c:pt>
                <c:pt idx="35">
                  <c:v>0.15223999999999999</c:v>
                </c:pt>
                <c:pt idx="36">
                  <c:v>0.160997</c:v>
                </c:pt>
                <c:pt idx="37">
                  <c:v>0.17180100000000001</c:v>
                </c:pt>
                <c:pt idx="38">
                  <c:v>0.18314900000000001</c:v>
                </c:pt>
                <c:pt idx="39">
                  <c:v>0.19372600000000001</c:v>
                </c:pt>
                <c:pt idx="40">
                  <c:v>0.20788699999999999</c:v>
                </c:pt>
                <c:pt idx="41">
                  <c:v>0.222663</c:v>
                </c:pt>
                <c:pt idx="42">
                  <c:v>0.23802699999999999</c:v>
                </c:pt>
                <c:pt idx="43">
                  <c:v>0.25542999999999999</c:v>
                </c:pt>
                <c:pt idx="44">
                  <c:v>0.27429700000000001</c:v>
                </c:pt>
                <c:pt idx="45">
                  <c:v>0.29629</c:v>
                </c:pt>
                <c:pt idx="46">
                  <c:v>0.32038800000000001</c:v>
                </c:pt>
                <c:pt idx="47">
                  <c:v>0.34658800000000001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9A60-4706-99F0-FE8121FD90CF}"/>
            </c:ext>
          </c:extLst>
        </c:ser>
        <c:ser>
          <c:idx val="5"/>
          <c:order val="7"/>
          <c:tx>
            <c:strRef>
              <c:f>'Simulation spectrum H2O and KCl'!$CS$4:$CW$4</c:f>
              <c:strCache>
                <c:ptCount val="1"/>
                <c:pt idx="0">
                  <c:v>Std. : Water (1:3)_5 g_22.3C</c:v>
                </c:pt>
              </c:strCache>
            </c:strRef>
          </c:tx>
          <c:spPr>
            <a:ln>
              <a:noFill/>
            </a:ln>
          </c:spPr>
          <c:marker>
            <c:symbol val="none"/>
          </c:marker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7-9A60-4706-99F0-FE8121FD90CF}"/>
              </c:ext>
            </c:extLst>
          </c:dPt>
          <c:xVal>
            <c:numRef>
              <c:f>'Simulation spectrum H2O and KCl'!$CV$7:$CV$56</c:f>
              <c:numCache>
                <c:formatCode>General</c:formatCode>
                <c:ptCount val="50"/>
                <c:pt idx="0">
                  <c:v>5.9030899869919438</c:v>
                </c:pt>
                <c:pt idx="1">
                  <c:v>5.8239109124113</c:v>
                </c:pt>
                <c:pt idx="2">
                  <c:v>5.7569630370485534</c:v>
                </c:pt>
                <c:pt idx="3">
                  <c:v>5.6020599913279625</c:v>
                </c:pt>
                <c:pt idx="4">
                  <c:v>5.5228744023138034</c:v>
                </c:pt>
                <c:pt idx="5">
                  <c:v>5.4259741609193757</c:v>
                </c:pt>
                <c:pt idx="6">
                  <c:v>5.3010299956639813</c:v>
                </c:pt>
                <c:pt idx="7">
                  <c:v>5.204119982655925</c:v>
                </c:pt>
                <c:pt idx="8">
                  <c:v>5.1106906972737542</c:v>
                </c:pt>
                <c:pt idx="9">
                  <c:v>5</c:v>
                </c:pt>
                <c:pt idx="10">
                  <c:v>4.9030899869919438</c:v>
                </c:pt>
                <c:pt idx="11">
                  <c:v>4.8027190075796815</c:v>
                </c:pt>
                <c:pt idx="12">
                  <c:v>4.7044336600521994</c:v>
                </c:pt>
                <c:pt idx="13">
                  <c:v>4.6020599913279625</c:v>
                </c:pt>
                <c:pt idx="14">
                  <c:v>4.5016890119157003</c:v>
                </c:pt>
                <c:pt idx="15">
                  <c:v>4.4006588497649739</c:v>
                </c:pt>
                <c:pt idx="16">
                  <c:v>4.3010299956639813</c:v>
                </c:pt>
                <c:pt idx="17">
                  <c:v>4.200659016251719</c:v>
                </c:pt>
                <c:pt idx="18">
                  <c:v>4.1009905230699646</c:v>
                </c:pt>
                <c:pt idx="19">
                  <c:v>4</c:v>
                </c:pt>
                <c:pt idx="20">
                  <c:v>3.90049275542937</c:v>
                </c:pt>
                <c:pt idx="21">
                  <c:v>3.800655228145212</c:v>
                </c:pt>
                <c:pt idx="22">
                  <c:v>3.7000543856282389</c:v>
                </c:pt>
                <c:pt idx="23">
                  <c:v>3.6003302305807652</c:v>
                </c:pt>
                <c:pt idx="24">
                  <c:v>3.5003188237463867</c:v>
                </c:pt>
                <c:pt idx="25">
                  <c:v>3.4001233554370809</c:v>
                </c:pt>
                <c:pt idx="26">
                  <c:v>3.3001605369513523</c:v>
                </c:pt>
                <c:pt idx="27">
                  <c:v>3.2001388538573807</c:v>
                </c:pt>
                <c:pt idx="28">
                  <c:v>3.1000257301078626</c:v>
                </c:pt>
                <c:pt idx="29">
                  <c:v>3</c:v>
                </c:pt>
                <c:pt idx="30">
                  <c:v>2.9000611027354806</c:v>
                </c:pt>
                <c:pt idx="31">
                  <c:v>2.8000362418279794</c:v>
                </c:pt>
                <c:pt idx="32">
                  <c:v>2.7000023971422538</c:v>
                </c:pt>
                <c:pt idx="33">
                  <c:v>2.6000249038929866</c:v>
                </c:pt>
                <c:pt idx="34">
                  <c:v>2.5000030680516931</c:v>
                </c:pt>
                <c:pt idx="35">
                  <c:v>2.4000023459279558</c:v>
                </c:pt>
                <c:pt idx="36">
                  <c:v>2.3000082025538129</c:v>
                </c:pt>
                <c:pt idx="37">
                  <c:v>2.2000018654066018</c:v>
                </c:pt>
                <c:pt idx="38">
                  <c:v>2.0999912335446846</c:v>
                </c:pt>
                <c:pt idx="39">
                  <c:v>2</c:v>
                </c:pt>
                <c:pt idx="40">
                  <c:v>1.9000009651534695</c:v>
                </c:pt>
                <c:pt idx="41">
                  <c:v>1.8000018278179688</c:v>
                </c:pt>
                <c:pt idx="42">
                  <c:v>1.700002397142254</c:v>
                </c:pt>
                <c:pt idx="43">
                  <c:v>1.6000030866277404</c:v>
                </c:pt>
                <c:pt idx="44">
                  <c:v>1.5000030680516931</c:v>
                </c:pt>
                <c:pt idx="45">
                  <c:v>1.400002345927956</c:v>
                </c:pt>
                <c:pt idx="46">
                  <c:v>1.3000082025538131</c:v>
                </c:pt>
                <c:pt idx="47">
                  <c:v>1.2000018654066018</c:v>
                </c:pt>
                <c:pt idx="48">
                  <c:v>1.0999912335446844</c:v>
                </c:pt>
                <c:pt idx="49">
                  <c:v>1</c:v>
                </c:pt>
              </c:numCache>
            </c:numRef>
          </c:xVal>
          <c:yVal>
            <c:numRef>
              <c:f>'Simulation spectrum H2O and KCl'!$CW$7:$CW$56</c:f>
              <c:numCache>
                <c:formatCode>General</c:formatCode>
                <c:ptCount val="50"/>
                <c:pt idx="0">
                  <c:v>0.35021799999999997</c:v>
                </c:pt>
                <c:pt idx="1">
                  <c:v>0.373782</c:v>
                </c:pt>
                <c:pt idx="2">
                  <c:v>0.41173199999999999</c:v>
                </c:pt>
                <c:pt idx="3">
                  <c:v>0.55327800000000005</c:v>
                </c:pt>
                <c:pt idx="4">
                  <c:v>0.59493700000000005</c:v>
                </c:pt>
                <c:pt idx="5">
                  <c:v>0.61621199999999998</c:v>
                </c:pt>
                <c:pt idx="6">
                  <c:v>0.60525700000000004</c:v>
                </c:pt>
                <c:pt idx="7">
                  <c:v>0.57333500000000004</c:v>
                </c:pt>
                <c:pt idx="8">
                  <c:v>0.52448899999999998</c:v>
                </c:pt>
                <c:pt idx="9">
                  <c:v>0.45124300000000001</c:v>
                </c:pt>
                <c:pt idx="10">
                  <c:v>0.39270300000000002</c:v>
                </c:pt>
                <c:pt idx="11">
                  <c:v>0.33463399999999999</c:v>
                </c:pt>
                <c:pt idx="12">
                  <c:v>0.28521299999999999</c:v>
                </c:pt>
                <c:pt idx="13">
                  <c:v>0.24069299999999999</c:v>
                </c:pt>
                <c:pt idx="14">
                  <c:v>0.206704</c:v>
                </c:pt>
                <c:pt idx="15">
                  <c:v>0.17971000000000001</c:v>
                </c:pt>
                <c:pt idx="16">
                  <c:v>0.15895400000000001</c:v>
                </c:pt>
                <c:pt idx="17">
                  <c:v>0.143538</c:v>
                </c:pt>
                <c:pt idx="18">
                  <c:v>0.13098199999999999</c:v>
                </c:pt>
                <c:pt idx="19">
                  <c:v>0.120902</c:v>
                </c:pt>
                <c:pt idx="20">
                  <c:v>0.113733</c:v>
                </c:pt>
                <c:pt idx="21">
                  <c:v>0.10864600000000001</c:v>
                </c:pt>
                <c:pt idx="22">
                  <c:v>0.105083</c:v>
                </c:pt>
                <c:pt idx="23">
                  <c:v>0.102629</c:v>
                </c:pt>
                <c:pt idx="24">
                  <c:v>0.100255</c:v>
                </c:pt>
                <c:pt idx="25">
                  <c:v>9.9387799999999998E-2</c:v>
                </c:pt>
                <c:pt idx="26">
                  <c:v>9.9009E-2</c:v>
                </c:pt>
                <c:pt idx="27">
                  <c:v>9.9429600000000007E-2</c:v>
                </c:pt>
                <c:pt idx="28">
                  <c:v>0.10029399999999999</c:v>
                </c:pt>
                <c:pt idx="29">
                  <c:v>0.10248699999999999</c:v>
                </c:pt>
                <c:pt idx="30">
                  <c:v>0.106526</c:v>
                </c:pt>
                <c:pt idx="31">
                  <c:v>0.11104600000000001</c:v>
                </c:pt>
                <c:pt idx="32">
                  <c:v>0.118159</c:v>
                </c:pt>
                <c:pt idx="33">
                  <c:v>0.12566099999999999</c:v>
                </c:pt>
                <c:pt idx="34">
                  <c:v>0.13766400000000001</c:v>
                </c:pt>
                <c:pt idx="35">
                  <c:v>0.14943899999999999</c:v>
                </c:pt>
                <c:pt idx="36">
                  <c:v>0.16022600000000001</c:v>
                </c:pt>
                <c:pt idx="37">
                  <c:v>0.17158100000000001</c:v>
                </c:pt>
                <c:pt idx="38">
                  <c:v>0.182312</c:v>
                </c:pt>
                <c:pt idx="39">
                  <c:v>0.19464600000000001</c:v>
                </c:pt>
                <c:pt idx="40">
                  <c:v>0.20802699999999999</c:v>
                </c:pt>
                <c:pt idx="41">
                  <c:v>0.22161500000000001</c:v>
                </c:pt>
                <c:pt idx="42">
                  <c:v>0.23411799999999999</c:v>
                </c:pt>
                <c:pt idx="43">
                  <c:v>0.25639499999999998</c:v>
                </c:pt>
                <c:pt idx="44">
                  <c:v>0.27567599999999998</c:v>
                </c:pt>
                <c:pt idx="45">
                  <c:v>0.29801299999999997</c:v>
                </c:pt>
                <c:pt idx="46">
                  <c:v>0.32242399999999999</c:v>
                </c:pt>
                <c:pt idx="47">
                  <c:v>0.35086499999999998</c:v>
                </c:pt>
                <c:pt idx="48">
                  <c:v>0.38221300000000002</c:v>
                </c:pt>
                <c:pt idx="49">
                  <c:v>0.41669099999999998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8-9A60-4706-99F0-FE8121FD90CF}"/>
            </c:ext>
          </c:extLst>
        </c:ser>
        <c:ser>
          <c:idx val="7"/>
          <c:order val="8"/>
          <c:tx>
            <c:strRef>
              <c:f>'Simulation spectrum H2O and KCl'!$CZ$1</c:f>
              <c:strCache>
                <c:ptCount val="1"/>
                <c:pt idx="0">
                  <c:v>Simulate-Std. : Water (1:0)_ 5 g_17C</c:v>
                </c:pt>
              </c:strCache>
            </c:strRef>
          </c:tx>
          <c:spPr>
            <a:ln>
              <a:noFill/>
            </a:ln>
          </c:spPr>
          <c:marker>
            <c:symbol val="none"/>
          </c:marker>
          <c:xVal>
            <c:numRef>
              <c:f>'Simulation spectrum H2O and KCl'!$DC$6:$DC$156</c:f>
              <c:numCache>
                <c:formatCode>0.00</c:formatCode>
                <c:ptCount val="151"/>
                <c:pt idx="0">
                  <c:v>-2</c:v>
                </c:pt>
                <c:pt idx="1">
                  <c:v>-1.8859060070440588</c:v>
                </c:pt>
                <c:pt idx="2">
                  <c:v>-1.7718119636013454</c:v>
                </c:pt>
                <c:pt idx="3">
                  <c:v>-1.6577180928842186</c:v>
                </c:pt>
                <c:pt idx="4">
                  <c:v>-1.543624096653984</c:v>
                </c:pt>
                <c:pt idx="5">
                  <c:v>-1.4295301491565924</c:v>
                </c:pt>
                <c:pt idx="6">
                  <c:v>-1.3154362134564139</c:v>
                </c:pt>
                <c:pt idx="7">
                  <c:v>-1.2013423119986126</c:v>
                </c:pt>
                <c:pt idx="8">
                  <c:v>-1.0872483421910792</c:v>
                </c:pt>
                <c:pt idx="9">
                  <c:v>-0.97315430293903715</c:v>
                </c:pt>
                <c:pt idx="10">
                  <c:v>-0.85906039098395348</c:v>
                </c:pt>
                <c:pt idx="11">
                  <c:v>-0.74496642257287626</c:v>
                </c:pt>
                <c:pt idx="12">
                  <c:v>-0.6308724952402972</c:v>
                </c:pt>
                <c:pt idx="13">
                  <c:v>-0.51677854872293694</c:v>
                </c:pt>
                <c:pt idx="14">
                  <c:v>-0.40268454903129902</c:v>
                </c:pt>
                <c:pt idx="15">
                  <c:v>-0.28859056443909376</c:v>
                </c:pt>
                <c:pt idx="16">
                  <c:v>-0.17449663791611422</c:v>
                </c:pt>
                <c:pt idx="17">
                  <c:v>-6.0402681229221149E-2</c:v>
                </c:pt>
                <c:pt idx="18">
                  <c:v>5.3691403630306771E-2</c:v>
                </c:pt>
                <c:pt idx="19">
                  <c:v>0.16778535237842243</c:v>
                </c:pt>
                <c:pt idx="20">
                  <c:v>0.28187930338849443</c:v>
                </c:pt>
                <c:pt idx="21">
                  <c:v>0.39597307131436482</c:v>
                </c:pt>
                <c:pt idx="22">
                  <c:v>0.51006715752460996</c:v>
                </c:pt>
                <c:pt idx="23">
                  <c:v>0.62416107483581429</c:v>
                </c:pt>
                <c:pt idx="24">
                  <c:v>0.73825504549713794</c:v>
                </c:pt>
                <c:pt idx="25">
                  <c:v>0.85234901458268109</c:v>
                </c:pt>
                <c:pt idx="26">
                  <c:v>0.96644295819461212</c:v>
                </c:pt>
                <c:pt idx="27">
                  <c:v>1.0805370217012242</c:v>
                </c:pt>
                <c:pt idx="28">
                  <c:v>1.1946308781194539</c:v>
                </c:pt>
                <c:pt idx="29">
                  <c:v>1.3087248701324603</c:v>
                </c:pt>
                <c:pt idx="30">
                  <c:v>1.4228187442942002</c:v>
                </c:pt>
                <c:pt idx="31">
                  <c:v>1.536912803458204</c:v>
                </c:pt>
                <c:pt idx="32">
                  <c:v>1.6510066890911275</c:v>
                </c:pt>
                <c:pt idx="33">
                  <c:v>1.7651006956149347</c:v>
                </c:pt>
                <c:pt idx="34">
                  <c:v>1.8791946028627042</c:v>
                </c:pt>
                <c:pt idx="35">
                  <c:v>1.9932885893716563</c:v>
                </c:pt>
                <c:pt idx="36">
                  <c:v>2.1073826352344378</c:v>
                </c:pt>
                <c:pt idx="37">
                  <c:v>2.2214765735373763</c:v>
                </c:pt>
                <c:pt idx="38">
                  <c:v>2.335570421540937</c:v>
                </c:pt>
                <c:pt idx="39">
                  <c:v>2.4496644194299857</c:v>
                </c:pt>
                <c:pt idx="40">
                  <c:v>2.5637584231882125</c:v>
                </c:pt>
                <c:pt idx="41">
                  <c:v>2.6778523145221258</c:v>
                </c:pt>
                <c:pt idx="42">
                  <c:v>2.7919463093579671</c:v>
                </c:pt>
                <c:pt idx="43">
                  <c:v>2.9060402573508957</c:v>
                </c:pt>
                <c:pt idx="44">
                  <c:v>3.0201341303373628</c:v>
                </c:pt>
                <c:pt idx="45">
                  <c:v>3.1342281230216629</c:v>
                </c:pt>
                <c:pt idx="46">
                  <c:v>3.2483220340525572</c:v>
                </c:pt>
                <c:pt idx="47">
                  <c:v>3.3624161191363675</c:v>
                </c:pt>
                <c:pt idx="48">
                  <c:v>3.476510062042157</c:v>
                </c:pt>
                <c:pt idx="49">
                  <c:v>3.5906040107164876</c:v>
                </c:pt>
                <c:pt idx="50">
                  <c:v>3.7046980177678455</c:v>
                </c:pt>
                <c:pt idx="51">
                  <c:v>3.8187919554376735</c:v>
                </c:pt>
                <c:pt idx="52">
                  <c:v>3.9328858951476127</c:v>
                </c:pt>
                <c:pt idx="53">
                  <c:v>4.04697991440199</c:v>
                </c:pt>
                <c:pt idx="54">
                  <c:v>4.1610737804001738</c:v>
                </c:pt>
                <c:pt idx="55">
                  <c:v>4.2751677947627345</c:v>
                </c:pt>
                <c:pt idx="56">
                  <c:v>4.3892617958661946</c:v>
                </c:pt>
                <c:pt idx="57">
                  <c:v>4.5033557624467226</c:v>
                </c:pt>
                <c:pt idx="58">
                  <c:v>4.617449613935853</c:v>
                </c:pt>
                <c:pt idx="59">
                  <c:v>4.7315436413379883</c:v>
                </c:pt>
                <c:pt idx="60">
                  <c:v>4.8456375947949386</c:v>
                </c:pt>
                <c:pt idx="61">
                  <c:v>4.9597315627541798</c:v>
                </c:pt>
                <c:pt idx="62">
                  <c:v>5.0738253531874244</c:v>
                </c:pt>
                <c:pt idx="63">
                  <c:v>5.1879195809283933</c:v>
                </c:pt>
                <c:pt idx="64">
                  <c:v>5.3020134269557877</c:v>
                </c:pt>
                <c:pt idx="65">
                  <c:v>5.416107379122205</c:v>
                </c:pt>
                <c:pt idx="66">
                  <c:v>5.530201363635955</c:v>
                </c:pt>
                <c:pt idx="67">
                  <c:v>5.6442952781898663</c:v>
                </c:pt>
                <c:pt idx="68">
                  <c:v>5.7583892897963684</c:v>
                </c:pt>
                <c:pt idx="69">
                  <c:v>5.8724832404187977</c:v>
                </c:pt>
                <c:pt idx="70">
                  <c:v>5.9865771984113163</c:v>
                </c:pt>
                <c:pt idx="71">
                  <c:v>6.1006710005181741</c:v>
                </c:pt>
                <c:pt idx="72">
                  <c:v>6.2147651912537887</c:v>
                </c:pt>
                <c:pt idx="73">
                  <c:v>6.3288591015092761</c:v>
                </c:pt>
                <c:pt idx="74">
                  <c:v>6.4429530018744048</c:v>
                </c:pt>
                <c:pt idx="75">
                  <c:v>6.5570470391464442</c:v>
                </c:pt>
                <c:pt idx="76">
                  <c:v>6.6711408945045525</c:v>
                </c:pt>
                <c:pt idx="77">
                  <c:v>6.7852349206161566</c:v>
                </c:pt>
                <c:pt idx="78">
                  <c:v>6.8993288807814848</c:v>
                </c:pt>
                <c:pt idx="79">
                  <c:v>7.0134229163223223</c:v>
                </c:pt>
                <c:pt idx="80">
                  <c:v>7.1275168584783826</c:v>
                </c:pt>
                <c:pt idx="81">
                  <c:v>7.241610723537601</c:v>
                </c:pt>
                <c:pt idx="82">
                  <c:v>7.3557047049373585</c:v>
                </c:pt>
                <c:pt idx="83">
                  <c:v>7.4697986076108398</c:v>
                </c:pt>
                <c:pt idx="84">
                  <c:v>7.5838926369880353</c:v>
                </c:pt>
                <c:pt idx="85">
                  <c:v>7.6979866045302998</c:v>
                </c:pt>
                <c:pt idx="86">
                  <c:v>7.812080517178936</c:v>
                </c:pt>
                <c:pt idx="87">
                  <c:v>7.9261745109741</c:v>
                </c:pt>
                <c:pt idx="88">
                  <c:v>8.0402683824720764</c:v>
                </c:pt>
                <c:pt idx="89">
                  <c:v>8.154362491898743</c:v>
                </c:pt>
                <c:pt idx="90">
                  <c:v>8.2684562775010502</c:v>
                </c:pt>
                <c:pt idx="91">
                  <c:v>8.3825503025877453</c:v>
                </c:pt>
                <c:pt idx="92">
                  <c:v>8.4966443584593687</c:v>
                </c:pt>
                <c:pt idx="93">
                  <c:v>8.6107382864916655</c:v>
                </c:pt>
                <c:pt idx="94">
                  <c:v>8.7248322294421463</c:v>
                </c:pt>
                <c:pt idx="95">
                  <c:v>8.8389261868996218</c:v>
                </c:pt>
                <c:pt idx="96">
                  <c:v>8.953020133764392</c:v>
                </c:pt>
                <c:pt idx="97">
                  <c:v>9.0671140228459421</c:v>
                </c:pt>
                <c:pt idx="98">
                  <c:v>9.1812079673540552</c:v>
                </c:pt>
                <c:pt idx="99">
                  <c:v>9.2953020444876131</c:v>
                </c:pt>
                <c:pt idx="100">
                  <c:v>9.4093959221293328</c:v>
                </c:pt>
                <c:pt idx="101">
                  <c:v>9.5234899753014339</c:v>
                </c:pt>
                <c:pt idx="102">
                  <c:v>9.6375838831553171</c:v>
                </c:pt>
                <c:pt idx="103">
                  <c:v>9.751677871157538</c:v>
                </c:pt>
                <c:pt idx="104">
                  <c:v>9.865771788590715</c:v>
                </c:pt>
                <c:pt idx="105">
                  <c:v>9.9798657853096113</c:v>
                </c:pt>
                <c:pt idx="106">
                  <c:v>10.093959666827665</c:v>
                </c:pt>
                <c:pt idx="107">
                  <c:v>10.208053650856748</c:v>
                </c:pt>
                <c:pt idx="108">
                  <c:v>10.322147733652422</c:v>
                </c:pt>
                <c:pt idx="109">
                  <c:v>10.436241544658708</c:v>
                </c:pt>
                <c:pt idx="110">
                  <c:v>10.550335628892309</c:v>
                </c:pt>
                <c:pt idx="111">
                  <c:v>10.664429570541918</c:v>
                </c:pt>
                <c:pt idx="112">
                  <c:v>10.778523498323372</c:v>
                </c:pt>
                <c:pt idx="113">
                  <c:v>10.892617445655681</c:v>
                </c:pt>
                <c:pt idx="114">
                  <c:v>11.00671157384695</c:v>
                </c:pt>
                <c:pt idx="115">
                  <c:v>11.120805493185157</c:v>
                </c:pt>
                <c:pt idx="116">
                  <c:v>11.234899274367498</c:v>
                </c:pt>
                <c:pt idx="117">
                  <c:v>11.348993345681787</c:v>
                </c:pt>
                <c:pt idx="118">
                  <c:v>11.4630872301409</c:v>
                </c:pt>
                <c:pt idx="119">
                  <c:v>11.577181248701065</c:v>
                </c:pt>
                <c:pt idx="120">
                  <c:v>11.691275156658296</c:v>
                </c:pt>
                <c:pt idx="121">
                  <c:v>11.805369122577154</c:v>
                </c:pt>
                <c:pt idx="122">
                  <c:v>11.919463083331667</c:v>
                </c:pt>
                <c:pt idx="123">
                  <c:v>12.033557240311621</c:v>
                </c:pt>
                <c:pt idx="124">
                  <c:v>12.147650976777204</c:v>
                </c:pt>
                <c:pt idx="125">
                  <c:v>12.261744965450166</c:v>
                </c:pt>
                <c:pt idx="126">
                  <c:v>12.375838942105709</c:v>
                </c:pt>
                <c:pt idx="127">
                  <c:v>12.489932898867048</c:v>
                </c:pt>
                <c:pt idx="128">
                  <c:v>12.604026793692471</c:v>
                </c:pt>
                <c:pt idx="129">
                  <c:v>12.718120787616167</c:v>
                </c:pt>
                <c:pt idx="130">
                  <c:v>12.832214770208127</c:v>
                </c:pt>
                <c:pt idx="131">
                  <c:v>12.946308737432165</c:v>
                </c:pt>
                <c:pt idx="132">
                  <c:v>13.060402797555678</c:v>
                </c:pt>
                <c:pt idx="133">
                  <c:v>13.174496500565251</c:v>
                </c:pt>
                <c:pt idx="134">
                  <c:v>13.288590578344985</c:v>
                </c:pt>
                <c:pt idx="135">
                  <c:v>13.402684634761803</c:v>
                </c:pt>
                <c:pt idx="136">
                  <c:v>13.516778563586231</c:v>
                </c:pt>
                <c:pt idx="137">
                  <c:v>13.630872519472886</c:v>
                </c:pt>
                <c:pt idx="138">
                  <c:v>13.744966438777706</c:v>
                </c:pt>
                <c:pt idx="139">
                  <c:v>13.859060381599805</c:v>
                </c:pt>
                <c:pt idx="140">
                  <c:v>13.973154372474355</c:v>
                </c:pt>
                <c:pt idx="141">
                  <c:v>14.087248157292857</c:v>
                </c:pt>
                <c:pt idx="142">
                  <c:v>14.201342219472076</c:v>
                </c:pt>
                <c:pt idx="143">
                  <c:v>14.315436275583451</c:v>
                </c:pt>
                <c:pt idx="144">
                  <c:v>14.429530232573697</c:v>
                </c:pt>
                <c:pt idx="145">
                  <c:v>14.543624216850393</c:v>
                </c:pt>
                <c:pt idx="146">
                  <c:v>14.657718077264208</c:v>
                </c:pt>
                <c:pt idx="147">
                  <c:v>14.771812065480782</c:v>
                </c:pt>
                <c:pt idx="148">
                  <c:v>14.885906064722315</c:v>
                </c:pt>
                <c:pt idx="149">
                  <c:v>15</c:v>
                </c:pt>
              </c:numCache>
            </c:numRef>
          </c:xVal>
          <c:yVal>
            <c:numRef>
              <c:f>'Simulation spectrum H2O and KCl'!$DE$6:$DE$156</c:f>
              <c:numCache>
                <c:formatCode>0.00</c:formatCode>
                <c:ptCount val="151"/>
                <c:pt idx="0">
                  <c:v>2.1127039999999999</c:v>
                </c:pt>
                <c:pt idx="1">
                  <c:v>1.9664869999999999</c:v>
                </c:pt>
                <c:pt idx="2">
                  <c:v>1.830389</c:v>
                </c:pt>
                <c:pt idx="3">
                  <c:v>1.7037100000000001</c:v>
                </c:pt>
                <c:pt idx="4">
                  <c:v>1.585799</c:v>
                </c:pt>
                <c:pt idx="5">
                  <c:v>1.476048</c:v>
                </c:pt>
                <c:pt idx="6">
                  <c:v>1.373893</c:v>
                </c:pt>
                <c:pt idx="7">
                  <c:v>1.2788079999999999</c:v>
                </c:pt>
                <c:pt idx="8">
                  <c:v>1.1903030000000001</c:v>
                </c:pt>
                <c:pt idx="9">
                  <c:v>1.1079240000000001</c:v>
                </c:pt>
                <c:pt idx="10">
                  <c:v>1.0312459999999999</c:v>
                </c:pt>
                <c:pt idx="11">
                  <c:v>0.95987520000000004</c:v>
                </c:pt>
                <c:pt idx="12">
                  <c:v>0.8934437999999999</c:v>
                </c:pt>
                <c:pt idx="13">
                  <c:v>0.83161000000000007</c:v>
                </c:pt>
                <c:pt idx="14">
                  <c:v>0.77405570000000001</c:v>
                </c:pt>
                <c:pt idx="15">
                  <c:v>0.72048469999999998</c:v>
                </c:pt>
                <c:pt idx="16">
                  <c:v>0.67062140000000003</c:v>
                </c:pt>
                <c:pt idx="17">
                  <c:v>0.62420909999999996</c:v>
                </c:pt>
                <c:pt idx="18">
                  <c:v>0.5810092</c:v>
                </c:pt>
                <c:pt idx="19">
                  <c:v>0.54079920000000004</c:v>
                </c:pt>
                <c:pt idx="20">
                  <c:v>0.50337229999999999</c:v>
                </c:pt>
                <c:pt idx="21">
                  <c:v>0.46853590000000001</c:v>
                </c:pt>
                <c:pt idx="22">
                  <c:v>0.43611090000000002</c:v>
                </c:pt>
                <c:pt idx="23">
                  <c:v>0.40593039999999997</c:v>
                </c:pt>
                <c:pt idx="24">
                  <c:v>0.37783919999999999</c:v>
                </c:pt>
                <c:pt idx="25">
                  <c:v>0.35169289999999997</c:v>
                </c:pt>
                <c:pt idx="26">
                  <c:v>0.32735700000000001</c:v>
                </c:pt>
                <c:pt idx="27">
                  <c:v>0.30470650000000005</c:v>
                </c:pt>
                <c:pt idx="28">
                  <c:v>0.28362519999999997</c:v>
                </c:pt>
                <c:pt idx="29">
                  <c:v>0.26400470000000004</c:v>
                </c:pt>
                <c:pt idx="30">
                  <c:v>0.24574460000000001</c:v>
                </c:pt>
                <c:pt idx="31">
                  <c:v>0.22875140000000002</c:v>
                </c:pt>
                <c:pt idx="32">
                  <c:v>0.21293819999999999</c:v>
                </c:pt>
                <c:pt idx="33">
                  <c:v>0.1982246</c:v>
                </c:pt>
                <c:pt idx="34">
                  <c:v>0.1845358</c:v>
                </c:pt>
                <c:pt idx="35">
                  <c:v>0.17180289999999998</c:v>
                </c:pt>
                <c:pt idx="36">
                  <c:v>0.15996199999999999</c:v>
                </c:pt>
                <c:pt idx="37">
                  <c:v>0.1489547</c:v>
                </c:pt>
                <c:pt idx="38">
                  <c:v>0.13872719999999999</c:v>
                </c:pt>
                <c:pt idx="39">
                  <c:v>0.1292307</c:v>
                </c:pt>
                <c:pt idx="40">
                  <c:v>0.12042140000000001</c:v>
                </c:pt>
                <c:pt idx="41">
                  <c:v>0.1122604</c:v>
                </c:pt>
                <c:pt idx="42">
                  <c:v>0.10471409999999999</c:v>
                </c:pt>
                <c:pt idx="43">
                  <c:v>9.7754540000000001E-2</c:v>
                </c:pt>
                <c:pt idx="44">
                  <c:v>9.135981E-2</c:v>
                </c:pt>
                <c:pt idx="45">
                  <c:v>8.5515220000000003E-2</c:v>
                </c:pt>
                <c:pt idx="46">
                  <c:v>8.0214210000000008E-2</c:v>
                </c:pt>
                <c:pt idx="47">
                  <c:v>7.5459969999999987E-2</c:v>
                </c:pt>
                <c:pt idx="48">
                  <c:v>7.126753999999999E-2</c:v>
                </c:pt>
                <c:pt idx="49">
                  <c:v>6.7666519999999994E-2</c:v>
                </c:pt>
                <c:pt idx="50">
                  <c:v>6.4704730000000002E-2</c:v>
                </c:pt>
                <c:pt idx="51">
                  <c:v>6.2452909999999993E-2</c:v>
                </c:pt>
                <c:pt idx="52">
                  <c:v>6.1010870000000002E-2</c:v>
                </c:pt>
                <c:pt idx="53">
                  <c:v>6.0515489999999998E-2</c:v>
                </c:pt>
                <c:pt idx="54">
                  <c:v>6.1150919999999998E-2</c:v>
                </c:pt>
                <c:pt idx="55">
                  <c:v>6.3161620000000002E-2</c:v>
                </c:pt>
                <c:pt idx="56">
                  <c:v>6.6868700000000003E-2</c:v>
                </c:pt>
                <c:pt idx="57">
                  <c:v>7.2689759999999992E-2</c:v>
                </c:pt>
                <c:pt idx="58">
                  <c:v>8.1161650000000002E-2</c:v>
                </c:pt>
                <c:pt idx="59">
                  <c:v>9.2963840000000006E-2</c:v>
                </c:pt>
                <c:pt idx="60">
                  <c:v>0.10893509999999999</c:v>
                </c:pt>
                <c:pt idx="61">
                  <c:v>0.13006700000000002</c:v>
                </c:pt>
                <c:pt idx="62">
                  <c:v>0.15743850000000001</c:v>
                </c:pt>
                <c:pt idx="63">
                  <c:v>0.1920222</c:v>
                </c:pt>
                <c:pt idx="64">
                  <c:v>0.23424600000000001</c:v>
                </c:pt>
                <c:pt idx="65">
                  <c:v>0.28317350000000002</c:v>
                </c:pt>
                <c:pt idx="66">
                  <c:v>0.33529930000000002</c:v>
                </c:pt>
                <c:pt idx="67">
                  <c:v>0.38348679999999996</c:v>
                </c:pt>
                <c:pt idx="68">
                  <c:v>0.41749579999999997</c:v>
                </c:pt>
                <c:pt idx="69">
                  <c:v>0.4276141</c:v>
                </c:pt>
                <c:pt idx="70">
                  <c:v>0.41014780000000001</c:v>
                </c:pt>
                <c:pt idx="71">
                  <c:v>0.3699559</c:v>
                </c:pt>
                <c:pt idx="72">
                  <c:v>0.31725310000000001</c:v>
                </c:pt>
                <c:pt idx="73">
                  <c:v>0.26208809999999999</c:v>
                </c:pt>
                <c:pt idx="74">
                  <c:v>0.21110129999999999</c:v>
                </c:pt>
                <c:pt idx="75">
                  <c:v>0.167325</c:v>
                </c:pt>
                <c:pt idx="76">
                  <c:v>0.1313627</c:v>
                </c:pt>
                <c:pt idx="77">
                  <c:v>0.10258669999999999</c:v>
                </c:pt>
                <c:pt idx="78">
                  <c:v>7.9915059999999996E-2</c:v>
                </c:pt>
                <c:pt idx="79">
                  <c:v>6.2212540000000004E-2</c:v>
                </c:pt>
                <c:pt idx="80">
                  <c:v>4.8459469999999998E-2</c:v>
                </c:pt>
                <c:pt idx="81">
                  <c:v>3.7802950000000002E-2</c:v>
                </c:pt>
                <c:pt idx="82">
                  <c:v>2.9555410000000001E-2</c:v>
                </c:pt>
                <c:pt idx="83">
                  <c:v>2.3173639999999999E-2</c:v>
                </c:pt>
                <c:pt idx="84">
                  <c:v>1.8233449999999998E-2</c:v>
                </c:pt>
                <c:pt idx="85">
                  <c:v>1.4405680000000001E-2</c:v>
                </c:pt>
                <c:pt idx="86">
                  <c:v>1.1435909999999999E-2</c:v>
                </c:pt>
                <c:pt idx="87">
                  <c:v>9.1278820000000004E-3</c:v>
                </c:pt>
                <c:pt idx="88">
                  <c:v>7.3303780000000002E-3</c:v>
                </c:pt>
                <c:pt idx="89">
                  <c:v>5.9269560000000006E-3</c:v>
                </c:pt>
                <c:pt idx="90">
                  <c:v>4.8279619999999999E-3</c:v>
                </c:pt>
                <c:pt idx="91">
                  <c:v>3.9643710000000004E-3</c:v>
                </c:pt>
                <c:pt idx="92">
                  <c:v>3.2830239999999998E-3</c:v>
                </c:pt>
                <c:pt idx="93">
                  <c:v>2.7429730000000001E-3</c:v>
                </c:pt>
                <c:pt idx="94">
                  <c:v>2.3126599999999998E-3</c:v>
                </c:pt>
                <c:pt idx="95">
                  <c:v>1.9677499999999999E-3</c:v>
                </c:pt>
                <c:pt idx="96">
                  <c:v>1.6894659999999999E-3</c:v>
                </c:pt>
                <c:pt idx="97">
                  <c:v>1.4633059999999999E-3</c:v>
                </c:pt>
                <c:pt idx="98">
                  <c:v>1.2780619999999999E-3</c:v>
                </c:pt>
                <c:pt idx="99">
                  <c:v>1.1250589999999999E-3</c:v>
                </c:pt>
                <c:pt idx="100">
                  <c:v>9.9757380000000014E-4</c:v>
                </c:pt>
                <c:pt idx="101">
                  <c:v>8.903877000000001E-4</c:v>
                </c:pt>
                <c:pt idx="102">
                  <c:v>7.994419E-4</c:v>
                </c:pt>
                <c:pt idx="103">
                  <c:v>7.2157229999999996E-4</c:v>
                </c:pt>
                <c:pt idx="104">
                  <c:v>6.5430540000000002E-4</c:v>
                </c:pt>
                <c:pt idx="105">
                  <c:v>5.9570179999999997E-4</c:v>
                </c:pt>
                <c:pt idx="106">
                  <c:v>5.4423519999999997E-4</c:v>
                </c:pt>
                <c:pt idx="107">
                  <c:v>4.9869900000000002E-4</c:v>
                </c:pt>
                <c:pt idx="108">
                  <c:v>4.5813499999999998E-4</c:v>
                </c:pt>
                <c:pt idx="109">
                  <c:v>4.2177810000000002E-4</c:v>
                </c:pt>
                <c:pt idx="110">
                  <c:v>3.8901340000000004E-4</c:v>
                </c:pt>
                <c:pt idx="111">
                  <c:v>3.5934340000000001E-4</c:v>
                </c:pt>
                <c:pt idx="112">
                  <c:v>3.3236260000000004E-4</c:v>
                </c:pt>
                <c:pt idx="113">
                  <c:v>3.0773789999999997E-4</c:v>
                </c:pt>
                <c:pt idx="114">
                  <c:v>2.8519299999999999E-4</c:v>
                </c:pt>
                <c:pt idx="115">
                  <c:v>2.644972E-4</c:v>
                </c:pt>
                <c:pt idx="116">
                  <c:v>2.4545559999999999E-4</c:v>
                </c:pt>
                <c:pt idx="117">
                  <c:v>2.2790250000000002E-4</c:v>
                </c:pt>
                <c:pt idx="118">
                  <c:v>2.1169519999999999E-4</c:v>
                </c:pt>
                <c:pt idx="119">
                  <c:v>1.9671040000000001E-4</c:v>
                </c:pt>
                <c:pt idx="120">
                  <c:v>1.8284010000000001E-4</c:v>
                </c:pt>
                <c:pt idx="121">
                  <c:v>1.6998919999999999E-4</c:v>
                </c:pt>
                <c:pt idx="122">
                  <c:v>1.580734E-4</c:v>
                </c:pt>
                <c:pt idx="123">
                  <c:v>1.4701739999999999E-4</c:v>
                </c:pt>
                <c:pt idx="124">
                  <c:v>1.367536E-4</c:v>
                </c:pt>
                <c:pt idx="125">
                  <c:v>1.2722069999999999E-4</c:v>
                </c:pt>
                <c:pt idx="126">
                  <c:v>1.1836360000000001E-4</c:v>
                </c:pt>
                <c:pt idx="127">
                  <c:v>1.101317E-4</c:v>
                </c:pt>
                <c:pt idx="128">
                  <c:v>1.0247879999999999E-4</c:v>
                </c:pt>
                <c:pt idx="129">
                  <c:v>9.5362819999999989E-5</c:v>
                </c:pt>
                <c:pt idx="130">
                  <c:v>8.8744829999999993E-5</c:v>
                </c:pt>
                <c:pt idx="131">
                  <c:v>8.2589099999999998E-5</c:v>
                </c:pt>
                <c:pt idx="132">
                  <c:v>7.6862650000000002E-5</c:v>
                </c:pt>
                <c:pt idx="133">
                  <c:v>7.1535009999999999E-5</c:v>
                </c:pt>
                <c:pt idx="134">
                  <c:v>6.6577990000000011E-5</c:v>
                </c:pt>
                <c:pt idx="135">
                  <c:v>6.1965509999999989E-5</c:v>
                </c:pt>
                <c:pt idx="136">
                  <c:v>5.7673370000000007E-5</c:v>
                </c:pt>
                <c:pt idx="137">
                  <c:v>5.3679140000000002E-5</c:v>
                </c:pt>
                <c:pt idx="138">
                  <c:v>4.9962E-5</c:v>
                </c:pt>
                <c:pt idx="139">
                  <c:v>4.6502619999999999E-5</c:v>
                </c:pt>
                <c:pt idx="140">
                  <c:v>4.3283040000000002E-5</c:v>
                </c:pt>
                <c:pt idx="141">
                  <c:v>4.028658E-5</c:v>
                </c:pt>
                <c:pt idx="142">
                  <c:v>3.749772E-5</c:v>
                </c:pt>
                <c:pt idx="143">
                  <c:v>3.4902040000000002E-5</c:v>
                </c:pt>
                <c:pt idx="144">
                  <c:v>3.2486129999999996E-5</c:v>
                </c:pt>
                <c:pt idx="145">
                  <c:v>3.0237530000000002E-5</c:v>
                </c:pt>
                <c:pt idx="146">
                  <c:v>2.8144610000000002E-5</c:v>
                </c:pt>
                <c:pt idx="147">
                  <c:v>2.619661E-5</c:v>
                </c:pt>
                <c:pt idx="148">
                  <c:v>2.4383460000000002E-5</c:v>
                </c:pt>
                <c:pt idx="149">
                  <c:v>2.2695829999999999E-5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9-9A60-4706-99F0-FE8121FD90CF}"/>
            </c:ext>
          </c:extLst>
        </c:ser>
        <c:ser>
          <c:idx val="8"/>
          <c:order val="9"/>
          <c:tx>
            <c:strRef>
              <c:f>'Simulation spectrum H2O and KCl'!$DH$1</c:f>
              <c:strCache>
                <c:ptCount val="1"/>
                <c:pt idx="0">
                  <c:v>Simulate-Std. : Water (1:3)_5 g_22.3C</c:v>
                </c:pt>
              </c:strCache>
            </c:strRef>
          </c:tx>
          <c:spPr>
            <a:ln>
              <a:noFill/>
            </a:ln>
          </c:spPr>
          <c:marker>
            <c:symbol val="none"/>
          </c:marker>
          <c:xVal>
            <c:numRef>
              <c:f>'Simulation spectrum H2O and KCl'!$DK$6:$DK$156</c:f>
              <c:numCache>
                <c:formatCode>0.00</c:formatCode>
                <c:ptCount val="151"/>
                <c:pt idx="0">
                  <c:v>-2</c:v>
                </c:pt>
                <c:pt idx="1">
                  <c:v>-1.8859060070440588</c:v>
                </c:pt>
                <c:pt idx="2">
                  <c:v>-1.7718119636013454</c:v>
                </c:pt>
                <c:pt idx="3">
                  <c:v>-1.6577180928842186</c:v>
                </c:pt>
                <c:pt idx="4">
                  <c:v>-1.543624096653984</c:v>
                </c:pt>
                <c:pt idx="5">
                  <c:v>-1.4295301491565924</c:v>
                </c:pt>
                <c:pt idx="6">
                  <c:v>-1.3154362134564139</c:v>
                </c:pt>
                <c:pt idx="7">
                  <c:v>-1.2013423119986126</c:v>
                </c:pt>
                <c:pt idx="8">
                  <c:v>-1.0872483421910792</c:v>
                </c:pt>
                <c:pt idx="9">
                  <c:v>-0.97315430293903715</c:v>
                </c:pt>
                <c:pt idx="10">
                  <c:v>-0.85906039098395348</c:v>
                </c:pt>
                <c:pt idx="11">
                  <c:v>-0.74496642257287626</c:v>
                </c:pt>
                <c:pt idx="12">
                  <c:v>-0.6308724952402972</c:v>
                </c:pt>
                <c:pt idx="13">
                  <c:v>-0.51677854872293694</c:v>
                </c:pt>
                <c:pt idx="14">
                  <c:v>-0.40268454903129902</c:v>
                </c:pt>
                <c:pt idx="15">
                  <c:v>-0.28859056443909376</c:v>
                </c:pt>
                <c:pt idx="16">
                  <c:v>-0.17449663791611422</c:v>
                </c:pt>
                <c:pt idx="17">
                  <c:v>-6.0402681229221149E-2</c:v>
                </c:pt>
                <c:pt idx="18">
                  <c:v>5.3691403630306771E-2</c:v>
                </c:pt>
                <c:pt idx="19">
                  <c:v>0.16778535237842243</c:v>
                </c:pt>
                <c:pt idx="20">
                  <c:v>0.28187930338849443</c:v>
                </c:pt>
                <c:pt idx="21">
                  <c:v>0.39597307131436482</c:v>
                </c:pt>
                <c:pt idx="22">
                  <c:v>0.51006715752460996</c:v>
                </c:pt>
                <c:pt idx="23">
                  <c:v>0.62416107483581429</c:v>
                </c:pt>
                <c:pt idx="24">
                  <c:v>0.73825504549713794</c:v>
                </c:pt>
                <c:pt idx="25">
                  <c:v>0.85234901458268109</c:v>
                </c:pt>
                <c:pt idx="26">
                  <c:v>0.96644295819461212</c:v>
                </c:pt>
                <c:pt idx="27">
                  <c:v>1.0805370217012242</c:v>
                </c:pt>
                <c:pt idx="28">
                  <c:v>1.1946308781194539</c:v>
                </c:pt>
                <c:pt idx="29">
                  <c:v>1.3087248701324603</c:v>
                </c:pt>
                <c:pt idx="30">
                  <c:v>1.4228187442942002</c:v>
                </c:pt>
                <c:pt idx="31">
                  <c:v>1.536912803458204</c:v>
                </c:pt>
                <c:pt idx="32">
                  <c:v>1.6510066890911275</c:v>
                </c:pt>
                <c:pt idx="33">
                  <c:v>1.7651006956149347</c:v>
                </c:pt>
                <c:pt idx="34">
                  <c:v>1.8791946028627042</c:v>
                </c:pt>
                <c:pt idx="35">
                  <c:v>1.9932885893716563</c:v>
                </c:pt>
                <c:pt idx="36">
                  <c:v>2.1073826352344378</c:v>
                </c:pt>
                <c:pt idx="37">
                  <c:v>2.2214765735373763</c:v>
                </c:pt>
                <c:pt idx="38">
                  <c:v>2.335570421540937</c:v>
                </c:pt>
                <c:pt idx="39">
                  <c:v>2.4496644194299857</c:v>
                </c:pt>
                <c:pt idx="40">
                  <c:v>2.5637584231882125</c:v>
                </c:pt>
                <c:pt idx="41">
                  <c:v>2.6778523145221258</c:v>
                </c:pt>
                <c:pt idx="42">
                  <c:v>2.7919463093579671</c:v>
                </c:pt>
                <c:pt idx="43">
                  <c:v>2.9060402573508957</c:v>
                </c:pt>
                <c:pt idx="44">
                  <c:v>3.0201341303373628</c:v>
                </c:pt>
                <c:pt idx="45">
                  <c:v>3.1342281230216629</c:v>
                </c:pt>
                <c:pt idx="46">
                  <c:v>3.2483220340525572</c:v>
                </c:pt>
                <c:pt idx="47">
                  <c:v>3.3624161191363675</c:v>
                </c:pt>
                <c:pt idx="48">
                  <c:v>3.476510062042157</c:v>
                </c:pt>
                <c:pt idx="49">
                  <c:v>3.5906040107164876</c:v>
                </c:pt>
                <c:pt idx="50">
                  <c:v>3.7046980177678455</c:v>
                </c:pt>
                <c:pt idx="51">
                  <c:v>3.8187919554376735</c:v>
                </c:pt>
                <c:pt idx="52">
                  <c:v>3.9328858951476127</c:v>
                </c:pt>
                <c:pt idx="53">
                  <c:v>4.04697991440199</c:v>
                </c:pt>
                <c:pt idx="54">
                  <c:v>4.1610737804001738</c:v>
                </c:pt>
                <c:pt idx="55">
                  <c:v>4.2751677947627345</c:v>
                </c:pt>
                <c:pt idx="56">
                  <c:v>4.3892617958661946</c:v>
                </c:pt>
                <c:pt idx="57">
                  <c:v>4.5033557624467226</c:v>
                </c:pt>
                <c:pt idx="58">
                  <c:v>4.617449613935853</c:v>
                </c:pt>
                <c:pt idx="59">
                  <c:v>4.7315436413379883</c:v>
                </c:pt>
                <c:pt idx="60">
                  <c:v>4.8456375947949386</c:v>
                </c:pt>
                <c:pt idx="61">
                  <c:v>4.9597315627541798</c:v>
                </c:pt>
                <c:pt idx="62">
                  <c:v>5.0738253531874244</c:v>
                </c:pt>
                <c:pt idx="63">
                  <c:v>5.1879195809283933</c:v>
                </c:pt>
                <c:pt idx="64">
                  <c:v>5.3020134269557877</c:v>
                </c:pt>
                <c:pt idx="65">
                  <c:v>5.416107379122205</c:v>
                </c:pt>
                <c:pt idx="66">
                  <c:v>5.530201363635955</c:v>
                </c:pt>
                <c:pt idx="67">
                  <c:v>5.6442952781898663</c:v>
                </c:pt>
                <c:pt idx="68">
                  <c:v>5.7583892897963684</c:v>
                </c:pt>
                <c:pt idx="69">
                  <c:v>5.8724832404187977</c:v>
                </c:pt>
                <c:pt idx="70">
                  <c:v>5.9865771984113163</c:v>
                </c:pt>
                <c:pt idx="71">
                  <c:v>6.1006710005181741</c:v>
                </c:pt>
                <c:pt idx="72">
                  <c:v>6.2147651912537887</c:v>
                </c:pt>
                <c:pt idx="73">
                  <c:v>6.3288591015092761</c:v>
                </c:pt>
                <c:pt idx="74">
                  <c:v>6.4429530018744048</c:v>
                </c:pt>
                <c:pt idx="75">
                  <c:v>6.5570470391464442</c:v>
                </c:pt>
                <c:pt idx="76">
                  <c:v>6.6711408945045525</c:v>
                </c:pt>
                <c:pt idx="77">
                  <c:v>6.7852349206161566</c:v>
                </c:pt>
                <c:pt idx="78">
                  <c:v>6.8993288807814848</c:v>
                </c:pt>
                <c:pt idx="79">
                  <c:v>7.0134229163223223</c:v>
                </c:pt>
                <c:pt idx="80">
                  <c:v>7.1275168584783826</c:v>
                </c:pt>
                <c:pt idx="81">
                  <c:v>7.241610723537601</c:v>
                </c:pt>
                <c:pt idx="82">
                  <c:v>7.3557047049373585</c:v>
                </c:pt>
                <c:pt idx="83">
                  <c:v>7.4697986076108398</c:v>
                </c:pt>
                <c:pt idx="84">
                  <c:v>7.5838926369880353</c:v>
                </c:pt>
                <c:pt idx="85">
                  <c:v>7.6979866045302998</c:v>
                </c:pt>
                <c:pt idx="86">
                  <c:v>7.812080517178936</c:v>
                </c:pt>
                <c:pt idx="87">
                  <c:v>7.9261745109741</c:v>
                </c:pt>
                <c:pt idx="88">
                  <c:v>8.0402683824720764</c:v>
                </c:pt>
                <c:pt idx="89">
                  <c:v>8.154362491898743</c:v>
                </c:pt>
                <c:pt idx="90">
                  <c:v>8.2684562775010502</c:v>
                </c:pt>
                <c:pt idx="91">
                  <c:v>8.3825503025877453</c:v>
                </c:pt>
                <c:pt idx="92">
                  <c:v>8.4966443584593687</c:v>
                </c:pt>
                <c:pt idx="93">
                  <c:v>8.6107382864916655</c:v>
                </c:pt>
                <c:pt idx="94">
                  <c:v>8.7248322294421463</c:v>
                </c:pt>
                <c:pt idx="95">
                  <c:v>8.8389261868996218</c:v>
                </c:pt>
                <c:pt idx="96">
                  <c:v>8.953020133764392</c:v>
                </c:pt>
                <c:pt idx="97">
                  <c:v>9.0671140228459421</c:v>
                </c:pt>
                <c:pt idx="98">
                  <c:v>9.1812079673540552</c:v>
                </c:pt>
                <c:pt idx="99">
                  <c:v>9.2953020444876131</c:v>
                </c:pt>
                <c:pt idx="100">
                  <c:v>9.4093959221293328</c:v>
                </c:pt>
                <c:pt idx="101">
                  <c:v>9.5234899753014339</c:v>
                </c:pt>
                <c:pt idx="102">
                  <c:v>9.6375838831553171</c:v>
                </c:pt>
                <c:pt idx="103">
                  <c:v>9.751677871157538</c:v>
                </c:pt>
                <c:pt idx="104">
                  <c:v>9.865771788590715</c:v>
                </c:pt>
                <c:pt idx="105">
                  <c:v>9.9798657853096113</c:v>
                </c:pt>
                <c:pt idx="106">
                  <c:v>10.093959666827665</c:v>
                </c:pt>
                <c:pt idx="107">
                  <c:v>10.208053650856748</c:v>
                </c:pt>
                <c:pt idx="108">
                  <c:v>10.322147733652422</c:v>
                </c:pt>
                <c:pt idx="109">
                  <c:v>10.436241544658708</c:v>
                </c:pt>
                <c:pt idx="110">
                  <c:v>10.550335628892309</c:v>
                </c:pt>
                <c:pt idx="111">
                  <c:v>10.664429570541918</c:v>
                </c:pt>
                <c:pt idx="112">
                  <c:v>10.778523498323372</c:v>
                </c:pt>
                <c:pt idx="113">
                  <c:v>10.892617445655681</c:v>
                </c:pt>
                <c:pt idx="114">
                  <c:v>11.00671157384695</c:v>
                </c:pt>
                <c:pt idx="115">
                  <c:v>11.120805493185157</c:v>
                </c:pt>
                <c:pt idx="116">
                  <c:v>11.234899274367498</c:v>
                </c:pt>
                <c:pt idx="117">
                  <c:v>11.348993345681787</c:v>
                </c:pt>
                <c:pt idx="118">
                  <c:v>11.4630872301409</c:v>
                </c:pt>
                <c:pt idx="119">
                  <c:v>11.577181248701065</c:v>
                </c:pt>
                <c:pt idx="120">
                  <c:v>11.691275156658296</c:v>
                </c:pt>
                <c:pt idx="121">
                  <c:v>11.805369122577154</c:v>
                </c:pt>
                <c:pt idx="122">
                  <c:v>11.919463083331667</c:v>
                </c:pt>
                <c:pt idx="123">
                  <c:v>12.033557240311621</c:v>
                </c:pt>
                <c:pt idx="124">
                  <c:v>12.147650976777204</c:v>
                </c:pt>
                <c:pt idx="125">
                  <c:v>12.261744965450166</c:v>
                </c:pt>
                <c:pt idx="126">
                  <c:v>12.375838942105709</c:v>
                </c:pt>
                <c:pt idx="127">
                  <c:v>12.489932898867048</c:v>
                </c:pt>
                <c:pt idx="128">
                  <c:v>12.604026793692471</c:v>
                </c:pt>
                <c:pt idx="129">
                  <c:v>12.718120787616167</c:v>
                </c:pt>
                <c:pt idx="130">
                  <c:v>12.832214770208127</c:v>
                </c:pt>
                <c:pt idx="131">
                  <c:v>12.946308737432165</c:v>
                </c:pt>
                <c:pt idx="132">
                  <c:v>13.060402797555678</c:v>
                </c:pt>
                <c:pt idx="133">
                  <c:v>13.174496500565251</c:v>
                </c:pt>
                <c:pt idx="134">
                  <c:v>13.288590578344985</c:v>
                </c:pt>
                <c:pt idx="135">
                  <c:v>13.402684634761803</c:v>
                </c:pt>
                <c:pt idx="136">
                  <c:v>13.516778563586231</c:v>
                </c:pt>
                <c:pt idx="137">
                  <c:v>13.630872519472886</c:v>
                </c:pt>
                <c:pt idx="138">
                  <c:v>13.744966438777706</c:v>
                </c:pt>
                <c:pt idx="139">
                  <c:v>13.859060381599805</c:v>
                </c:pt>
                <c:pt idx="140">
                  <c:v>13.973154372474355</c:v>
                </c:pt>
                <c:pt idx="141">
                  <c:v>14.087248157292857</c:v>
                </c:pt>
                <c:pt idx="142">
                  <c:v>14.201342219472076</c:v>
                </c:pt>
                <c:pt idx="143">
                  <c:v>14.315436275583451</c:v>
                </c:pt>
                <c:pt idx="144">
                  <c:v>14.429530232573697</c:v>
                </c:pt>
                <c:pt idx="145">
                  <c:v>14.543624216850393</c:v>
                </c:pt>
                <c:pt idx="146">
                  <c:v>14.657718077264208</c:v>
                </c:pt>
                <c:pt idx="147">
                  <c:v>14.771812065480782</c:v>
                </c:pt>
                <c:pt idx="148">
                  <c:v>14.885906064722315</c:v>
                </c:pt>
                <c:pt idx="149">
                  <c:v>15</c:v>
                </c:pt>
              </c:numCache>
            </c:numRef>
          </c:xVal>
          <c:yVal>
            <c:numRef>
              <c:f>'Simulation spectrum H2O and KCl'!$DM$6:$DM$156</c:f>
              <c:numCache>
                <c:formatCode>0.00</c:formatCode>
                <c:ptCount val="151"/>
                <c:pt idx="0">
                  <c:v>2.6254729999999999</c:v>
                </c:pt>
                <c:pt idx="1">
                  <c:v>2.4386369999999999</c:v>
                </c:pt>
                <c:pt idx="2">
                  <c:v>2.2650969999999999</c:v>
                </c:pt>
                <c:pt idx="3">
                  <c:v>2.1039060000000003</c:v>
                </c:pt>
                <c:pt idx="4">
                  <c:v>1.9541870000000001</c:v>
                </c:pt>
                <c:pt idx="5">
                  <c:v>1.815121</c:v>
                </c:pt>
                <c:pt idx="6">
                  <c:v>1.685953</c:v>
                </c:pt>
                <c:pt idx="7">
                  <c:v>1.565976</c:v>
                </c:pt>
                <c:pt idx="8">
                  <c:v>1.454537</c:v>
                </c:pt>
                <c:pt idx="9">
                  <c:v>1.351029</c:v>
                </c:pt>
                <c:pt idx="10">
                  <c:v>1.2548859999999999</c:v>
                </c:pt>
                <c:pt idx="11">
                  <c:v>1.165586</c:v>
                </c:pt>
                <c:pt idx="12">
                  <c:v>1.0826399999999998</c:v>
                </c:pt>
                <c:pt idx="13">
                  <c:v>1.005598</c:v>
                </c:pt>
                <c:pt idx="14">
                  <c:v>0.93403780000000003</c:v>
                </c:pt>
                <c:pt idx="15">
                  <c:v>0.86757079999999998</c:v>
                </c:pt>
                <c:pt idx="16">
                  <c:v>0.8058341</c:v>
                </c:pt>
                <c:pt idx="17">
                  <c:v>0.74849129999999997</c:v>
                </c:pt>
                <c:pt idx="18">
                  <c:v>0.69522989999999996</c:v>
                </c:pt>
                <c:pt idx="19">
                  <c:v>0.64575949999999993</c:v>
                </c:pt>
                <c:pt idx="20">
                  <c:v>0.59981050000000002</c:v>
                </c:pt>
                <c:pt idx="21">
                  <c:v>0.55713270000000004</c:v>
                </c:pt>
                <c:pt idx="22">
                  <c:v>0.51749369999999995</c:v>
                </c:pt>
                <c:pt idx="23">
                  <c:v>0.48067749999999998</c:v>
                </c:pt>
                <c:pt idx="24">
                  <c:v>0.44648389999999999</c:v>
                </c:pt>
                <c:pt idx="25">
                  <c:v>0.41472699999999996</c:v>
                </c:pt>
                <c:pt idx="26">
                  <c:v>0.38523430000000003</c:v>
                </c:pt>
                <c:pt idx="27">
                  <c:v>0.35784579999999999</c:v>
                </c:pt>
                <c:pt idx="28">
                  <c:v>0.33241329999999997</c:v>
                </c:pt>
                <c:pt idx="29">
                  <c:v>0.30879959999999995</c:v>
                </c:pt>
                <c:pt idx="30">
                  <c:v>0.28687760000000001</c:v>
                </c:pt>
                <c:pt idx="31">
                  <c:v>0.26653009999999999</c:v>
                </c:pt>
                <c:pt idx="32">
                  <c:v>0.24764920000000001</c:v>
                </c:pt>
                <c:pt idx="33">
                  <c:v>0.23013580000000003</c:v>
                </c:pt>
                <c:pt idx="34">
                  <c:v>0.21389930000000001</c:v>
                </c:pt>
                <c:pt idx="35">
                  <c:v>0.19885749999999999</c:v>
                </c:pt>
                <c:pt idx="36">
                  <c:v>0.18493670000000001</c:v>
                </c:pt>
                <c:pt idx="37">
                  <c:v>0.17207149999999999</c:v>
                </c:pt>
                <c:pt idx="38">
                  <c:v>0.1602055</c:v>
                </c:pt>
                <c:pt idx="39">
                  <c:v>0.1492917</c:v>
                </c:pt>
                <c:pt idx="40">
                  <c:v>0.13929350000000001</c:v>
                </c:pt>
                <c:pt idx="41">
                  <c:v>0.13018600000000002</c:v>
                </c:pt>
                <c:pt idx="42">
                  <c:v>0.1219577</c:v>
                </c:pt>
                <c:pt idx="43">
                  <c:v>0.11461329999999999</c:v>
                </c:pt>
                <c:pt idx="44">
                  <c:v>0.108177</c:v>
                </c:pt>
                <c:pt idx="45">
                  <c:v>0.1026966</c:v>
                </c:pt>
                <c:pt idx="46">
                  <c:v>9.8249690000000001E-2</c:v>
                </c:pt>
                <c:pt idx="47">
                  <c:v>9.4951149999999998E-2</c:v>
                </c:pt>
                <c:pt idx="48">
                  <c:v>9.2963030000000002E-2</c:v>
                </c:pt>
                <c:pt idx="49">
                  <c:v>9.250738E-2</c:v>
                </c:pt>
                <c:pt idx="50">
                  <c:v>9.3882649999999998E-2</c:v>
                </c:pt>
                <c:pt idx="51">
                  <c:v>9.7484550000000003E-2</c:v>
                </c:pt>
                <c:pt idx="52">
                  <c:v>0.10383189999999999</c:v>
                </c:pt>
                <c:pt idx="53">
                  <c:v>0.11359760000000001</c:v>
                </c:pt>
                <c:pt idx="54">
                  <c:v>0.1276439</c:v>
                </c:pt>
                <c:pt idx="55">
                  <c:v>0.1470562</c:v>
                </c:pt>
                <c:pt idx="56">
                  <c:v>0.17316239999999999</c:v>
                </c:pt>
                <c:pt idx="57">
                  <c:v>0.20750830000000001</c:v>
                </c:pt>
                <c:pt idx="58">
                  <c:v>0.25172490000000003</c:v>
                </c:pt>
                <c:pt idx="59">
                  <c:v>0.30716769999999999</c:v>
                </c:pt>
                <c:pt idx="60">
                  <c:v>0.37414069999999999</c:v>
                </c:pt>
                <c:pt idx="61">
                  <c:v>0.45051070000000004</c:v>
                </c:pt>
                <c:pt idx="62">
                  <c:v>0.52982079999999998</c:v>
                </c:pt>
                <c:pt idx="63">
                  <c:v>0.59997770000000006</c:v>
                </c:pt>
                <c:pt idx="64">
                  <c:v>0.64493999999999996</c:v>
                </c:pt>
                <c:pt idx="65">
                  <c:v>0.65121250000000008</c:v>
                </c:pt>
                <c:pt idx="66">
                  <c:v>0.61591050000000003</c:v>
                </c:pt>
                <c:pt idx="67">
                  <c:v>0.54881649999999993</c:v>
                </c:pt>
                <c:pt idx="68">
                  <c:v>0.46611759999999997</c:v>
                </c:pt>
                <c:pt idx="69">
                  <c:v>0.3823027</c:v>
                </c:pt>
                <c:pt idx="70">
                  <c:v>0.30628440000000001</c:v>
                </c:pt>
                <c:pt idx="71">
                  <c:v>0.24175820000000001</c:v>
                </c:pt>
                <c:pt idx="72">
                  <c:v>0.18912289999999998</c:v>
                </c:pt>
                <c:pt idx="73">
                  <c:v>0.14719489999999999</c:v>
                </c:pt>
                <c:pt idx="74">
                  <c:v>0.1142619</c:v>
                </c:pt>
                <c:pt idx="75">
                  <c:v>8.8605179999999992E-2</c:v>
                </c:pt>
                <c:pt idx="76">
                  <c:v>6.871025E-2</c:v>
                </c:pt>
                <c:pt idx="77">
                  <c:v>5.3322370000000001E-2</c:v>
                </c:pt>
                <c:pt idx="78">
                  <c:v>4.1435309999999996E-2</c:v>
                </c:pt>
                <c:pt idx="79">
                  <c:v>3.2256550000000002E-2</c:v>
                </c:pt>
                <c:pt idx="80">
                  <c:v>2.5168259999999998E-2</c:v>
                </c:pt>
                <c:pt idx="81">
                  <c:v>1.969162E-2</c:v>
                </c:pt>
                <c:pt idx="82">
                  <c:v>1.5456810000000001E-2</c:v>
                </c:pt>
                <c:pt idx="83">
                  <c:v>1.2178720000000001E-2</c:v>
                </c:pt>
                <c:pt idx="84">
                  <c:v>9.6377870000000001E-3</c:v>
                </c:pt>
                <c:pt idx="85">
                  <c:v>7.665018E-3</c:v>
                </c:pt>
                <c:pt idx="86">
                  <c:v>6.1303720000000003E-3</c:v>
                </c:pt>
                <c:pt idx="87">
                  <c:v>4.9337840000000001E-3</c:v>
                </c:pt>
                <c:pt idx="88">
                  <c:v>3.9982450000000001E-3</c:v>
                </c:pt>
                <c:pt idx="89">
                  <c:v>3.2644800000000002E-3</c:v>
                </c:pt>
                <c:pt idx="90">
                  <c:v>2.6868489999999998E-3</c:v>
                </c:pt>
                <c:pt idx="91">
                  <c:v>2.2301999999999999E-3</c:v>
                </c:pt>
                <c:pt idx="92">
                  <c:v>1.867446E-3</c:v>
                </c:pt>
                <c:pt idx="93">
                  <c:v>1.5777009999999999E-3</c:v>
                </c:pt>
                <c:pt idx="94">
                  <c:v>1.344853E-3</c:v>
                </c:pt>
                <c:pt idx="95">
                  <c:v>1.156462E-3</c:v>
                </c:pt>
                <c:pt idx="96">
                  <c:v>1.0029139999999999E-3</c:v>
                </c:pt>
                <c:pt idx="97">
                  <c:v>8.7677250000000001E-4</c:v>
                </c:pt>
                <c:pt idx="98">
                  <c:v>7.7227510000000004E-4</c:v>
                </c:pt>
                <c:pt idx="99">
                  <c:v>6.8495220000000002E-4</c:v>
                </c:pt>
                <c:pt idx="100">
                  <c:v>6.113294E-4</c:v>
                </c:pt>
                <c:pt idx="101">
                  <c:v>5.4870060000000004E-4</c:v>
                </c:pt>
                <c:pt idx="102">
                  <c:v>4.9495250000000006E-4</c:v>
                </c:pt>
                <c:pt idx="103">
                  <c:v>4.4843009999999997E-4</c:v>
                </c:pt>
                <c:pt idx="104">
                  <c:v>4.078326E-4</c:v>
                </c:pt>
                <c:pt idx="105">
                  <c:v>3.7213380000000002E-4</c:v>
                </c:pt>
                <c:pt idx="106">
                  <c:v>3.405204E-4</c:v>
                </c:pt>
                <c:pt idx="107">
                  <c:v>3.1234410000000002E-4</c:v>
                </c:pt>
                <c:pt idx="108">
                  <c:v>2.8708580000000002E-4</c:v>
                </c:pt>
                <c:pt idx="109">
                  <c:v>2.6432660000000005E-4</c:v>
                </c:pt>
                <c:pt idx="110">
                  <c:v>2.4372639999999996E-4</c:v>
                </c:pt>
                <c:pt idx="111">
                  <c:v>2.2500669999999997E-4</c:v>
                </c:pt>
                <c:pt idx="112">
                  <c:v>2.079378E-4</c:v>
                </c:pt>
                <c:pt idx="113">
                  <c:v>1.9232839999999999E-4</c:v>
                </c:pt>
                <c:pt idx="114">
                  <c:v>1.7801810000000001E-4</c:v>
                </c:pt>
                <c:pt idx="115">
                  <c:v>1.6487070000000001E-4</c:v>
                </c:pt>
                <c:pt idx="116">
                  <c:v>1.527701E-4</c:v>
                </c:pt>
                <c:pt idx="117">
                  <c:v>1.4161600000000001E-4</c:v>
                </c:pt>
                <c:pt idx="118">
                  <c:v>1.3132119999999999E-4</c:v>
                </c:pt>
                <c:pt idx="119">
                  <c:v>1.2180949999999999E-4</c:v>
                </c:pt>
                <c:pt idx="120">
                  <c:v>1.1301339999999998E-4</c:v>
                </c:pt>
                <c:pt idx="121">
                  <c:v>1.0487300000000001E-4</c:v>
                </c:pt>
                <c:pt idx="122">
                  <c:v>9.7334680000000007E-5</c:v>
                </c:pt>
                <c:pt idx="123">
                  <c:v>9.035038E-5</c:v>
                </c:pt>
                <c:pt idx="124">
                  <c:v>8.3876559999999993E-5</c:v>
                </c:pt>
                <c:pt idx="125">
                  <c:v>7.7873769999999991E-5</c:v>
                </c:pt>
                <c:pt idx="126">
                  <c:v>7.2306090000000001E-5</c:v>
                </c:pt>
                <c:pt idx="127">
                  <c:v>6.7140700000000006E-5</c:v>
                </c:pt>
                <c:pt idx="128">
                  <c:v>6.2347570000000004E-5</c:v>
                </c:pt>
                <c:pt idx="129">
                  <c:v>5.7899110000000003E-5</c:v>
                </c:pt>
                <c:pt idx="130">
                  <c:v>5.3769949999999998E-5</c:v>
                </c:pt>
                <c:pt idx="131">
                  <c:v>4.9936740000000002E-5</c:v>
                </c:pt>
                <c:pt idx="132">
                  <c:v>4.6377919999999997E-5</c:v>
                </c:pt>
                <c:pt idx="133">
                  <c:v>4.307359E-5</c:v>
                </c:pt>
                <c:pt idx="134">
                  <c:v>4.0005349999999998E-5</c:v>
                </c:pt>
                <c:pt idx="135">
                  <c:v>3.715617E-5</c:v>
                </c:pt>
                <c:pt idx="136">
                  <c:v>3.4510300000000001E-5</c:v>
                </c:pt>
                <c:pt idx="137">
                  <c:v>3.2053140000000003E-5</c:v>
                </c:pt>
                <c:pt idx="138">
                  <c:v>2.9771149999999997E-5</c:v>
                </c:pt>
                <c:pt idx="139">
                  <c:v>2.7651799999999998E-5</c:v>
                </c:pt>
                <c:pt idx="140">
                  <c:v>2.568346E-5</c:v>
                </c:pt>
                <c:pt idx="141">
                  <c:v>2.3855330000000001E-5</c:v>
                </c:pt>
                <c:pt idx="142">
                  <c:v>2.2157399999999999E-5</c:v>
                </c:pt>
                <c:pt idx="143">
                  <c:v>2.058039E-5</c:v>
                </c:pt>
                <c:pt idx="144">
                  <c:v>1.9115650000000001E-5</c:v>
                </c:pt>
                <c:pt idx="145">
                  <c:v>1.7755199999999999E-5</c:v>
                </c:pt>
                <c:pt idx="146">
                  <c:v>1.64916E-5</c:v>
                </c:pt>
                <c:pt idx="147">
                  <c:v>1.5317940000000001E-5</c:v>
                </c:pt>
                <c:pt idx="148">
                  <c:v>1.4227830000000002E-5</c:v>
                </c:pt>
                <c:pt idx="149">
                  <c:v>1.3215299999999999E-5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A-9A60-4706-99F0-FE8121FD90CF}"/>
            </c:ext>
          </c:extLst>
        </c:ser>
        <c:ser>
          <c:idx val="10"/>
          <c:order val="10"/>
          <c:tx>
            <c:strRef>
              <c:f>'Simulation spectrum H2O and KCl'!$BJ$2:$BO$2</c:f>
              <c:strCache>
                <c:ptCount val="1"/>
                <c:pt idx="0">
                  <c:v>Fitting-Time 0.23 h (20.3 C) Liquid</c:v>
                </c:pt>
              </c:strCache>
            </c:strRef>
          </c:tx>
          <c:spPr>
            <a:ln w="12700">
              <a:solidFill>
                <a:srgbClr val="002060"/>
              </a:solidFill>
            </a:ln>
          </c:spPr>
          <c:marker>
            <c:symbol val="none"/>
          </c:marker>
          <c:xVal>
            <c:numRef>
              <c:f>'Simulation spectrum H2O and KCl'!$BM$7:$BM$57</c:f>
              <c:numCache>
                <c:formatCode>0.00</c:formatCode>
                <c:ptCount val="5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  <c:pt idx="44">
                  <c:v>5.4259741609193757</c:v>
                </c:pt>
                <c:pt idx="45">
                  <c:v>5.5228744023138034</c:v>
                </c:pt>
                <c:pt idx="46">
                  <c:v>5.6020599913279625</c:v>
                </c:pt>
                <c:pt idx="47">
                  <c:v>5.7569630370485534</c:v>
                </c:pt>
                <c:pt idx="48">
                  <c:v>5.8239109124113</c:v>
                </c:pt>
                <c:pt idx="49">
                  <c:v>5.9030899869919438</c:v>
                </c:pt>
                <c:pt idx="50">
                  <c:v>6</c:v>
                </c:pt>
              </c:numCache>
            </c:numRef>
          </c:xVal>
          <c:yVal>
            <c:numRef>
              <c:f>'Simulation spectrum H2O and KCl'!$BO$7:$BO$57</c:f>
              <c:numCache>
                <c:formatCode>0.00000</c:formatCode>
                <c:ptCount val="51"/>
                <c:pt idx="0">
                  <c:v>8.0148190000000003E-4</c:v>
                </c:pt>
                <c:pt idx="1">
                  <c:v>1.008985E-3</c:v>
                </c:pt>
                <c:pt idx="2">
                  <c:v>1.270268E-3</c:v>
                </c:pt>
                <c:pt idx="3">
                  <c:v>1.5991950000000001E-3</c:v>
                </c:pt>
                <c:pt idx="4">
                  <c:v>2.013239E-3</c:v>
                </c:pt>
                <c:pt idx="5">
                  <c:v>2.5345190000000003E-3</c:v>
                </c:pt>
                <c:pt idx="6">
                  <c:v>3.190764E-3</c:v>
                </c:pt>
                <c:pt idx="7">
                  <c:v>4.0169150000000002E-3</c:v>
                </c:pt>
                <c:pt idx="8">
                  <c:v>5.0569640000000006E-3</c:v>
                </c:pt>
                <c:pt idx="9">
                  <c:v>6.3662789999999999E-3</c:v>
                </c:pt>
                <c:pt idx="10">
                  <c:v>8.0145529999999989E-3</c:v>
                </c:pt>
                <c:pt idx="11">
                  <c:v>1.0089320000000001E-2</c:v>
                </c:pt>
                <c:pt idx="12">
                  <c:v>1.270162E-2</c:v>
                </c:pt>
                <c:pt idx="13">
                  <c:v>1.5989840000000002E-2</c:v>
                </c:pt>
                <c:pt idx="14">
                  <c:v>2.0128159999999999E-2</c:v>
                </c:pt>
                <c:pt idx="15">
                  <c:v>2.533676E-2</c:v>
                </c:pt>
                <c:pt idx="16">
                  <c:v>3.1892429999999999E-2</c:v>
                </c:pt>
                <c:pt idx="17">
                  <c:v>4.0135610000000002E-2</c:v>
                </c:pt>
                <c:pt idx="18">
                  <c:v>5.0506760000000005E-2</c:v>
                </c:pt>
                <c:pt idx="19">
                  <c:v>6.3538220000000006E-2</c:v>
                </c:pt>
                <c:pt idx="20">
                  <c:v>7.9879840000000008E-2</c:v>
                </c:pt>
                <c:pt idx="21">
                  <c:v>0.10037210000000001</c:v>
                </c:pt>
                <c:pt idx="22">
                  <c:v>0.1260029</c:v>
                </c:pt>
                <c:pt idx="23">
                  <c:v>0.1578628</c:v>
                </c:pt>
                <c:pt idx="24">
                  <c:v>0.19719760000000003</c:v>
                </c:pt>
                <c:pt idx="25">
                  <c:v>0.2453806</c:v>
                </c:pt>
                <c:pt idx="26">
                  <c:v>0.30315120000000001</c:v>
                </c:pt>
                <c:pt idx="27">
                  <c:v>0.3704693</c:v>
                </c:pt>
                <c:pt idx="28">
                  <c:v>0.44655430000000002</c:v>
                </c:pt>
                <c:pt idx="29">
                  <c:v>0.52567189999999997</c:v>
                </c:pt>
                <c:pt idx="30">
                  <c:v>0.59991950000000005</c:v>
                </c:pt>
                <c:pt idx="31">
                  <c:v>0.65886339999999999</c:v>
                </c:pt>
                <c:pt idx="32">
                  <c:v>0.6889691</c:v>
                </c:pt>
                <c:pt idx="33">
                  <c:v>0.6838784</c:v>
                </c:pt>
                <c:pt idx="34">
                  <c:v>0.6449336</c:v>
                </c:pt>
                <c:pt idx="35">
                  <c:v>0.58010660000000003</c:v>
                </c:pt>
                <c:pt idx="36">
                  <c:v>0.5028334000000001</c:v>
                </c:pt>
                <c:pt idx="37">
                  <c:v>0.42212550000000004</c:v>
                </c:pt>
                <c:pt idx="38">
                  <c:v>0.34988170000000002</c:v>
                </c:pt>
                <c:pt idx="39">
                  <c:v>0.28493460000000004</c:v>
                </c:pt>
                <c:pt idx="40">
                  <c:v>0.23165369999999999</c:v>
                </c:pt>
                <c:pt idx="41">
                  <c:v>0.18163119999999999</c:v>
                </c:pt>
                <c:pt idx="42">
                  <c:v>0.14737929999999999</c:v>
                </c:pt>
                <c:pt idx="43">
                  <c:v>0.11839330000000001</c:v>
                </c:pt>
                <c:pt idx="44">
                  <c:v>8.9081720000000003E-2</c:v>
                </c:pt>
                <c:pt idx="45">
                  <c:v>7.1374060000000003E-2</c:v>
                </c:pt>
                <c:pt idx="46">
                  <c:v>5.9526379999999997E-2</c:v>
                </c:pt>
                <c:pt idx="47">
                  <c:v>4.1707859999999999E-2</c:v>
                </c:pt>
                <c:pt idx="48">
                  <c:v>3.5758140000000001E-2</c:v>
                </c:pt>
                <c:pt idx="49">
                  <c:v>2.9804700000000003E-2</c:v>
                </c:pt>
                <c:pt idx="50">
                  <c:v>2.3847749999999997E-2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B-9A60-4706-99F0-FE8121FD90CF}"/>
            </c:ext>
          </c:extLst>
        </c:ser>
        <c:ser>
          <c:idx val="11"/>
          <c:order val="11"/>
          <c:tx>
            <c:strRef>
              <c:f>'Simulation spectrum H2O and KCl'!$BP$2:$BU$2</c:f>
              <c:strCache>
                <c:ptCount val="1"/>
                <c:pt idx="0">
                  <c:v>Fitting-Time 5.03 h (-20 C) Frozen</c:v>
                </c:pt>
              </c:strCache>
            </c:strRef>
          </c:tx>
          <c:spPr>
            <a:ln w="12700">
              <a:noFill/>
            </a:ln>
          </c:spPr>
          <c:marker>
            <c:symbol val="none"/>
          </c:marker>
          <c:xVal>
            <c:numRef>
              <c:f>'Simulation spectrum H2O and KCl'!$BS$7:$BS$57</c:f>
              <c:numCache>
                <c:formatCode>0.00</c:formatCode>
                <c:ptCount val="5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  <c:pt idx="44">
                  <c:v>5.4259741609193757</c:v>
                </c:pt>
                <c:pt idx="45">
                  <c:v>5.5228744023138034</c:v>
                </c:pt>
                <c:pt idx="46">
                  <c:v>5.6020599913279625</c:v>
                </c:pt>
                <c:pt idx="47">
                  <c:v>5.7569630370485534</c:v>
                </c:pt>
                <c:pt idx="48">
                  <c:v>5.8239109124113</c:v>
                </c:pt>
                <c:pt idx="49">
                  <c:v>5.9030899869919438</c:v>
                </c:pt>
                <c:pt idx="50">
                  <c:v>6</c:v>
                </c:pt>
              </c:numCache>
            </c:numRef>
          </c:xVal>
          <c:yVal>
            <c:numRef>
              <c:f>'Simulation spectrum H2O and KCl'!$BU$7:$BU$57</c:f>
              <c:numCache>
                <c:formatCode>0.00000</c:formatCode>
                <c:ptCount val="51"/>
                <c:pt idx="0">
                  <c:v>4.8295710000000004E-3</c:v>
                </c:pt>
                <c:pt idx="1">
                  <c:v>6.0798850000000002E-3</c:v>
                </c:pt>
                <c:pt idx="2">
                  <c:v>7.6541869999999998E-3</c:v>
                </c:pt>
                <c:pt idx="3">
                  <c:v>9.6359470000000006E-3</c:v>
                </c:pt>
                <c:pt idx="4">
                  <c:v>1.213029E-2</c:v>
                </c:pt>
                <c:pt idx="5">
                  <c:v>1.527018E-2</c:v>
                </c:pt>
                <c:pt idx="6">
                  <c:v>1.9222079999999999E-2</c:v>
                </c:pt>
                <c:pt idx="7">
                  <c:v>2.419526E-2</c:v>
                </c:pt>
                <c:pt idx="8">
                  <c:v>3.045227E-2</c:v>
                </c:pt>
                <c:pt idx="9">
                  <c:v>3.8321680000000004E-2</c:v>
                </c:pt>
                <c:pt idx="10">
                  <c:v>4.8213370000000005E-2</c:v>
                </c:pt>
                <c:pt idx="11">
                  <c:v>6.0634750000000008E-2</c:v>
                </c:pt>
                <c:pt idx="12">
                  <c:v>7.6214959999999998E-2</c:v>
                </c:pt>
                <c:pt idx="13">
                  <c:v>9.570882E-2</c:v>
                </c:pt>
                <c:pt idx="14">
                  <c:v>0.1200099</c:v>
                </c:pt>
                <c:pt idx="15">
                  <c:v>0.1501383</c:v>
                </c:pt>
                <c:pt idx="16">
                  <c:v>0.18716560000000002</c:v>
                </c:pt>
                <c:pt idx="17">
                  <c:v>0.23200490000000001</c:v>
                </c:pt>
                <c:pt idx="18">
                  <c:v>0.28516989999999998</c:v>
                </c:pt>
                <c:pt idx="19">
                  <c:v>0.34601729999999997</c:v>
                </c:pt>
                <c:pt idx="20">
                  <c:v>0.41191319999999998</c:v>
                </c:pt>
                <c:pt idx="21">
                  <c:v>0.47749799999999998</c:v>
                </c:pt>
                <c:pt idx="22">
                  <c:v>0.53411989999999998</c:v>
                </c:pt>
                <c:pt idx="23">
                  <c:v>0.57135480000000005</c:v>
                </c:pt>
                <c:pt idx="24">
                  <c:v>0.58090570000000008</c:v>
                </c:pt>
                <c:pt idx="25">
                  <c:v>0.56037060000000005</c:v>
                </c:pt>
                <c:pt idx="26">
                  <c:v>0.51476330000000003</c:v>
                </c:pt>
                <c:pt idx="27">
                  <c:v>0.45386209999999999</c:v>
                </c:pt>
                <c:pt idx="28">
                  <c:v>0.38691320000000001</c:v>
                </c:pt>
                <c:pt idx="29">
                  <c:v>0.32252140000000001</c:v>
                </c:pt>
                <c:pt idx="30">
                  <c:v>0.2646483</c:v>
                </c:pt>
                <c:pt idx="31">
                  <c:v>0.21410209999999999</c:v>
                </c:pt>
                <c:pt idx="32">
                  <c:v>0.17242690000000002</c:v>
                </c:pt>
                <c:pt idx="33">
                  <c:v>0.13799539999999999</c:v>
                </c:pt>
                <c:pt idx="34">
                  <c:v>0.1102871</c:v>
                </c:pt>
                <c:pt idx="35">
                  <c:v>8.7692770000000003E-2</c:v>
                </c:pt>
                <c:pt idx="36">
                  <c:v>6.9745009999999996E-2</c:v>
                </c:pt>
                <c:pt idx="37">
                  <c:v>5.5173340000000001E-2</c:v>
                </c:pt>
                <c:pt idx="38">
                  <c:v>4.4035280000000003E-2</c:v>
                </c:pt>
                <c:pt idx="39">
                  <c:v>3.496718E-2</c:v>
                </c:pt>
                <c:pt idx="40">
                  <c:v>2.7982860000000002E-2</c:v>
                </c:pt>
                <c:pt idx="41">
                  <c:v>2.1692120000000002E-2</c:v>
                </c:pt>
                <c:pt idx="42">
                  <c:v>1.7495469999999999E-2</c:v>
                </c:pt>
                <c:pt idx="43">
                  <c:v>1.3997510000000001E-2</c:v>
                </c:pt>
                <c:pt idx="44">
                  <c:v>1.0498670000000002E-2</c:v>
                </c:pt>
                <c:pt idx="45">
                  <c:v>8.3993720000000004E-3</c:v>
                </c:pt>
                <c:pt idx="46">
                  <c:v>6.9995180000000006E-3</c:v>
                </c:pt>
                <c:pt idx="47">
                  <c:v>4.899741E-3</c:v>
                </c:pt>
                <c:pt idx="48">
                  <c:v>4.199787E-3</c:v>
                </c:pt>
                <c:pt idx="49">
                  <c:v>3.4998540000000002E-3</c:v>
                </c:pt>
                <c:pt idx="50">
                  <c:v>2.7998930000000003E-3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C-9A60-4706-99F0-FE8121FD90CF}"/>
            </c:ext>
          </c:extLst>
        </c:ser>
        <c:ser>
          <c:idx val="12"/>
          <c:order val="12"/>
          <c:tx>
            <c:strRef>
              <c:f>'Simulation spectrum H2O and KCl'!$BV$2:$CA$2</c:f>
              <c:strCache>
                <c:ptCount val="1"/>
                <c:pt idx="0">
                  <c:v>Fitting-Time 8.5 h (-40 C) Frozen</c:v>
                </c:pt>
              </c:strCache>
            </c:strRef>
          </c:tx>
          <c:spPr>
            <a:ln w="12700">
              <a:noFill/>
            </a:ln>
          </c:spPr>
          <c:marker>
            <c:symbol val="none"/>
          </c:marker>
          <c:xVal>
            <c:numRef>
              <c:f>'Simulation spectrum H2O and KCl'!$BY$7:$BY$57</c:f>
              <c:numCache>
                <c:formatCode>0.00</c:formatCode>
                <c:ptCount val="5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  <c:pt idx="44">
                  <c:v>5.4259741609193757</c:v>
                </c:pt>
                <c:pt idx="45">
                  <c:v>5.5228744023138034</c:v>
                </c:pt>
                <c:pt idx="46">
                  <c:v>5.6020599913279625</c:v>
                </c:pt>
                <c:pt idx="47">
                  <c:v>5.7569630370485534</c:v>
                </c:pt>
                <c:pt idx="48">
                  <c:v>5.8239109124113</c:v>
                </c:pt>
                <c:pt idx="49">
                  <c:v>5.9030899869919438</c:v>
                </c:pt>
                <c:pt idx="50">
                  <c:v>6</c:v>
                </c:pt>
              </c:numCache>
            </c:numRef>
          </c:xVal>
          <c:yVal>
            <c:numRef>
              <c:f>'Simulation spectrum H2O and KCl'!$CA$7:$CA$57</c:f>
              <c:numCache>
                <c:formatCode>0.00000</c:formatCode>
                <c:ptCount val="51"/>
                <c:pt idx="0">
                  <c:v>3.3203290000000003E-2</c:v>
                </c:pt>
                <c:pt idx="1">
                  <c:v>4.0870329999999996E-2</c:v>
                </c:pt>
                <c:pt idx="2">
                  <c:v>5.0277530000000001E-2</c:v>
                </c:pt>
                <c:pt idx="3">
                  <c:v>6.1796900000000002E-2</c:v>
                </c:pt>
                <c:pt idx="4">
                  <c:v>7.5867390000000007E-2</c:v>
                </c:pt>
                <c:pt idx="5">
                  <c:v>9.3000250000000007E-2</c:v>
                </c:pt>
                <c:pt idx="6">
                  <c:v>0.11376480000000001</c:v>
                </c:pt>
                <c:pt idx="7">
                  <c:v>0.13876919999999998</c:v>
                </c:pt>
                <c:pt idx="8">
                  <c:v>0.1686069</c:v>
                </c:pt>
                <c:pt idx="9">
                  <c:v>0.2037552</c:v>
                </c:pt>
                <c:pt idx="10">
                  <c:v>0.2444035</c:v>
                </c:pt>
                <c:pt idx="11">
                  <c:v>0.29018369999999999</c:v>
                </c:pt>
                <c:pt idx="12">
                  <c:v>0.33983360000000001</c:v>
                </c:pt>
                <c:pt idx="13">
                  <c:v>0.3907738</c:v>
                </c:pt>
                <c:pt idx="14">
                  <c:v>0.43891660000000005</c:v>
                </c:pt>
                <c:pt idx="15">
                  <c:v>0.47891240000000002</c:v>
                </c:pt>
                <c:pt idx="16">
                  <c:v>0.50510409999999994</c:v>
                </c:pt>
                <c:pt idx="17">
                  <c:v>0.51314590000000004</c:v>
                </c:pt>
                <c:pt idx="18">
                  <c:v>0.50160660000000001</c:v>
                </c:pt>
                <c:pt idx="19">
                  <c:v>0.47252460000000002</c:v>
                </c:pt>
                <c:pt idx="20">
                  <c:v>0.4306488</c:v>
                </c:pt>
                <c:pt idx="21">
                  <c:v>0.38161760000000006</c:v>
                </c:pt>
                <c:pt idx="22">
                  <c:v>0.33059930000000004</c:v>
                </c:pt>
                <c:pt idx="23">
                  <c:v>0.28149870000000005</c:v>
                </c:pt>
                <c:pt idx="24">
                  <c:v>0.23660350000000002</c:v>
                </c:pt>
                <c:pt idx="25">
                  <c:v>0.196877</c:v>
                </c:pt>
                <c:pt idx="26">
                  <c:v>0.16272739999999999</c:v>
                </c:pt>
                <c:pt idx="27">
                  <c:v>0.1338934</c:v>
                </c:pt>
                <c:pt idx="28">
                  <c:v>0.10957080000000001</c:v>
                </c:pt>
                <c:pt idx="29">
                  <c:v>8.9561790000000002E-2</c:v>
                </c:pt>
                <c:pt idx="30">
                  <c:v>7.3112780000000002E-2</c:v>
                </c:pt>
                <c:pt idx="31">
                  <c:v>5.9417339999999999E-2</c:v>
                </c:pt>
                <c:pt idx="32">
                  <c:v>4.8366560000000003E-2</c:v>
                </c:pt>
                <c:pt idx="33">
                  <c:v>3.9282239999999996E-2</c:v>
                </c:pt>
                <c:pt idx="34">
                  <c:v>3.1933890000000006E-2</c:v>
                </c:pt>
                <c:pt idx="35">
                  <c:v>2.587248E-2</c:v>
                </c:pt>
                <c:pt idx="36">
                  <c:v>2.0982839999999999E-2</c:v>
                </c:pt>
                <c:pt idx="37">
                  <c:v>1.6941480000000002E-2</c:v>
                </c:pt>
                <c:pt idx="38">
                  <c:v>1.379295E-2</c:v>
                </c:pt>
                <c:pt idx="39">
                  <c:v>1.1178799999999999E-2</c:v>
                </c:pt>
                <c:pt idx="40">
                  <c:v>9.1248319999999994E-3</c:v>
                </c:pt>
                <c:pt idx="41">
                  <c:v>7.2354310000000005E-3</c:v>
                </c:pt>
                <c:pt idx="42">
                  <c:v>5.9481550000000001E-3</c:v>
                </c:pt>
                <c:pt idx="43">
                  <c:v>4.8540440000000001E-3</c:v>
                </c:pt>
                <c:pt idx="44">
                  <c:v>3.7347049999999996E-3</c:v>
                </c:pt>
                <c:pt idx="45">
                  <c:v>3.0474930000000001E-3</c:v>
                </c:pt>
                <c:pt idx="46">
                  <c:v>2.5808570000000002E-3</c:v>
                </c:pt>
                <c:pt idx="47">
                  <c:v>1.8644330000000002E-3</c:v>
                </c:pt>
                <c:pt idx="48">
                  <c:v>1.6199700000000001E-3</c:v>
                </c:pt>
                <c:pt idx="49">
                  <c:v>1.371864E-3</c:v>
                </c:pt>
                <c:pt idx="50">
                  <c:v>1.1192909999999999E-3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D-9A60-4706-99F0-FE8121FD90CF}"/>
            </c:ext>
          </c:extLst>
        </c:ser>
        <c:ser>
          <c:idx val="13"/>
          <c:order val="13"/>
          <c:tx>
            <c:strRef>
              <c:f>'Simulation spectrum H2O and KCl'!$DA$1</c:f>
              <c:strCache>
                <c:ptCount val="1"/>
                <c:pt idx="0">
                  <c:v>Simulate-Std. : Water (1:0)_ 5 g_17C(10 Hz -1 MHz)</c:v>
                </c:pt>
              </c:strCache>
            </c:strRef>
          </c:tx>
          <c:spPr>
            <a:ln w="19050">
              <a:noFill/>
            </a:ln>
          </c:spPr>
          <c:marker>
            <c:symbol val="none"/>
          </c:marker>
          <c:xVal>
            <c:numRef>
              <c:f>'Simulation spectrum H2O and KCl'!$DC$32:$DC$76</c:f>
              <c:numCache>
                <c:formatCode>0.00</c:formatCode>
                <c:ptCount val="45"/>
                <c:pt idx="0">
                  <c:v>0.96644295819461212</c:v>
                </c:pt>
                <c:pt idx="1">
                  <c:v>1.0805370217012242</c:v>
                </c:pt>
                <c:pt idx="2">
                  <c:v>1.1946308781194539</c:v>
                </c:pt>
                <c:pt idx="3">
                  <c:v>1.3087248701324603</c:v>
                </c:pt>
                <c:pt idx="4">
                  <c:v>1.4228187442942002</c:v>
                </c:pt>
                <c:pt idx="5">
                  <c:v>1.536912803458204</c:v>
                </c:pt>
                <c:pt idx="6">
                  <c:v>1.6510066890911275</c:v>
                </c:pt>
                <c:pt idx="7">
                  <c:v>1.7651006956149347</c:v>
                </c:pt>
                <c:pt idx="8">
                  <c:v>1.8791946028627042</c:v>
                </c:pt>
                <c:pt idx="9">
                  <c:v>1.9932885893716563</c:v>
                </c:pt>
                <c:pt idx="10">
                  <c:v>2.1073826352344378</c:v>
                </c:pt>
                <c:pt idx="11">
                  <c:v>2.2214765735373763</c:v>
                </c:pt>
                <c:pt idx="12">
                  <c:v>2.335570421540937</c:v>
                </c:pt>
                <c:pt idx="13">
                  <c:v>2.4496644194299857</c:v>
                </c:pt>
                <c:pt idx="14">
                  <c:v>2.5637584231882125</c:v>
                </c:pt>
                <c:pt idx="15">
                  <c:v>2.6778523145221258</c:v>
                </c:pt>
                <c:pt idx="16">
                  <c:v>2.7919463093579671</c:v>
                </c:pt>
                <c:pt idx="17">
                  <c:v>2.9060402573508957</c:v>
                </c:pt>
                <c:pt idx="18">
                  <c:v>3.0201341303373628</c:v>
                </c:pt>
                <c:pt idx="19">
                  <c:v>3.1342281230216629</c:v>
                </c:pt>
                <c:pt idx="20">
                  <c:v>3.2483220340525572</c:v>
                </c:pt>
                <c:pt idx="21">
                  <c:v>3.3624161191363675</c:v>
                </c:pt>
                <c:pt idx="22">
                  <c:v>3.476510062042157</c:v>
                </c:pt>
                <c:pt idx="23">
                  <c:v>3.5906040107164876</c:v>
                </c:pt>
                <c:pt idx="24">
                  <c:v>3.7046980177678455</c:v>
                </c:pt>
                <c:pt idx="25">
                  <c:v>3.8187919554376735</c:v>
                </c:pt>
                <c:pt idx="26">
                  <c:v>3.9328858951476127</c:v>
                </c:pt>
                <c:pt idx="27">
                  <c:v>4.04697991440199</c:v>
                </c:pt>
                <c:pt idx="28">
                  <c:v>4.1610737804001738</c:v>
                </c:pt>
                <c:pt idx="29">
                  <c:v>4.2751677947627345</c:v>
                </c:pt>
                <c:pt idx="30">
                  <c:v>4.3892617958661946</c:v>
                </c:pt>
                <c:pt idx="31">
                  <c:v>4.5033557624467226</c:v>
                </c:pt>
                <c:pt idx="32">
                  <c:v>4.617449613935853</c:v>
                </c:pt>
                <c:pt idx="33">
                  <c:v>4.7315436413379883</c:v>
                </c:pt>
                <c:pt idx="34">
                  <c:v>4.8456375947949386</c:v>
                </c:pt>
                <c:pt idx="35">
                  <c:v>4.9597315627541798</c:v>
                </c:pt>
                <c:pt idx="36">
                  <c:v>5.0738253531874244</c:v>
                </c:pt>
                <c:pt idx="37">
                  <c:v>5.1879195809283933</c:v>
                </c:pt>
                <c:pt idx="38">
                  <c:v>5.3020134269557877</c:v>
                </c:pt>
                <c:pt idx="39">
                  <c:v>5.416107379122205</c:v>
                </c:pt>
                <c:pt idx="40">
                  <c:v>5.530201363635955</c:v>
                </c:pt>
                <c:pt idx="41">
                  <c:v>5.6442952781898663</c:v>
                </c:pt>
                <c:pt idx="42">
                  <c:v>5.7583892897963684</c:v>
                </c:pt>
                <c:pt idx="43">
                  <c:v>5.8724832404187977</c:v>
                </c:pt>
                <c:pt idx="44">
                  <c:v>5.9865771984113163</c:v>
                </c:pt>
              </c:numCache>
            </c:numRef>
          </c:xVal>
          <c:yVal>
            <c:numRef>
              <c:f>'Simulation spectrum H2O and KCl'!$DE$32:$DE$76</c:f>
              <c:numCache>
                <c:formatCode>0.00</c:formatCode>
                <c:ptCount val="45"/>
                <c:pt idx="0">
                  <c:v>0.32735700000000001</c:v>
                </c:pt>
                <c:pt idx="1">
                  <c:v>0.30470650000000005</c:v>
                </c:pt>
                <c:pt idx="2">
                  <c:v>0.28362519999999997</c:v>
                </c:pt>
                <c:pt idx="3">
                  <c:v>0.26400470000000004</c:v>
                </c:pt>
                <c:pt idx="4">
                  <c:v>0.24574460000000001</c:v>
                </c:pt>
                <c:pt idx="5">
                  <c:v>0.22875140000000002</c:v>
                </c:pt>
                <c:pt idx="6">
                  <c:v>0.21293819999999999</c:v>
                </c:pt>
                <c:pt idx="7">
                  <c:v>0.1982246</c:v>
                </c:pt>
                <c:pt idx="8">
                  <c:v>0.1845358</c:v>
                </c:pt>
                <c:pt idx="9">
                  <c:v>0.17180289999999998</c:v>
                </c:pt>
                <c:pt idx="10">
                  <c:v>0.15996199999999999</c:v>
                </c:pt>
                <c:pt idx="11">
                  <c:v>0.1489547</c:v>
                </c:pt>
                <c:pt idx="12">
                  <c:v>0.13872719999999999</c:v>
                </c:pt>
                <c:pt idx="13">
                  <c:v>0.1292307</c:v>
                </c:pt>
                <c:pt idx="14">
                  <c:v>0.12042140000000001</c:v>
                </c:pt>
                <c:pt idx="15">
                  <c:v>0.1122604</c:v>
                </c:pt>
                <c:pt idx="16">
                  <c:v>0.10471409999999999</c:v>
                </c:pt>
                <c:pt idx="17">
                  <c:v>9.7754540000000001E-2</c:v>
                </c:pt>
                <c:pt idx="18">
                  <c:v>9.135981E-2</c:v>
                </c:pt>
                <c:pt idx="19">
                  <c:v>8.5515220000000003E-2</c:v>
                </c:pt>
                <c:pt idx="20">
                  <c:v>8.0214210000000008E-2</c:v>
                </c:pt>
                <c:pt idx="21">
                  <c:v>7.5459969999999987E-2</c:v>
                </c:pt>
                <c:pt idx="22">
                  <c:v>7.126753999999999E-2</c:v>
                </c:pt>
                <c:pt idx="23">
                  <c:v>6.7666519999999994E-2</c:v>
                </c:pt>
                <c:pt idx="24">
                  <c:v>6.4704730000000002E-2</c:v>
                </c:pt>
                <c:pt idx="25">
                  <c:v>6.2452909999999993E-2</c:v>
                </c:pt>
                <c:pt idx="26">
                  <c:v>6.1010870000000002E-2</c:v>
                </c:pt>
                <c:pt idx="27">
                  <c:v>6.0515489999999998E-2</c:v>
                </c:pt>
                <c:pt idx="28">
                  <c:v>6.1150919999999998E-2</c:v>
                </c:pt>
                <c:pt idx="29">
                  <c:v>6.3161620000000002E-2</c:v>
                </c:pt>
                <c:pt idx="30">
                  <c:v>6.6868700000000003E-2</c:v>
                </c:pt>
                <c:pt idx="31">
                  <c:v>7.2689759999999992E-2</c:v>
                </c:pt>
                <c:pt idx="32">
                  <c:v>8.1161650000000002E-2</c:v>
                </c:pt>
                <c:pt idx="33">
                  <c:v>9.2963840000000006E-2</c:v>
                </c:pt>
                <c:pt idx="34">
                  <c:v>0.10893509999999999</c:v>
                </c:pt>
                <c:pt idx="35">
                  <c:v>0.13006700000000002</c:v>
                </c:pt>
                <c:pt idx="36">
                  <c:v>0.15743850000000001</c:v>
                </c:pt>
                <c:pt idx="37">
                  <c:v>0.1920222</c:v>
                </c:pt>
                <c:pt idx="38">
                  <c:v>0.23424600000000001</c:v>
                </c:pt>
                <c:pt idx="39">
                  <c:v>0.28317350000000002</c:v>
                </c:pt>
                <c:pt idx="40">
                  <c:v>0.33529930000000002</c:v>
                </c:pt>
                <c:pt idx="41">
                  <c:v>0.38348679999999996</c:v>
                </c:pt>
                <c:pt idx="42">
                  <c:v>0.41749579999999997</c:v>
                </c:pt>
                <c:pt idx="43">
                  <c:v>0.4276141</c:v>
                </c:pt>
                <c:pt idx="44">
                  <c:v>0.41014780000000001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E-9A60-4706-99F0-FE8121FD90CF}"/>
            </c:ext>
          </c:extLst>
        </c:ser>
        <c:ser>
          <c:idx val="14"/>
          <c:order val="14"/>
          <c:tx>
            <c:strRef>
              <c:f>'Simulation spectrum H2O and KCl'!$DB$1</c:f>
              <c:strCache>
                <c:ptCount val="1"/>
                <c:pt idx="0">
                  <c:v>Simulate-Std. : Water (1:0)_ 5 g_17C (1 MHz -1 PHz)</c:v>
                </c:pt>
              </c:strCache>
            </c:strRef>
          </c:tx>
          <c:spPr>
            <a:ln w="15875">
              <a:noFill/>
              <a:prstDash val="sysDot"/>
            </a:ln>
          </c:spPr>
          <c:marker>
            <c:symbol val="none"/>
          </c:marker>
          <c:xVal>
            <c:numRef>
              <c:f>'Simulation spectrum H2O and KCl'!$DC$74:$DC$155</c:f>
              <c:numCache>
                <c:formatCode>0.00</c:formatCode>
                <c:ptCount val="82"/>
                <c:pt idx="0">
                  <c:v>5.7583892897963684</c:v>
                </c:pt>
                <c:pt idx="1">
                  <c:v>5.8724832404187977</c:v>
                </c:pt>
                <c:pt idx="2">
                  <c:v>5.9865771984113163</c:v>
                </c:pt>
                <c:pt idx="3">
                  <c:v>6.1006710005181741</c:v>
                </c:pt>
                <c:pt idx="4">
                  <c:v>6.2147651912537887</c:v>
                </c:pt>
                <c:pt idx="5">
                  <c:v>6.3288591015092761</c:v>
                </c:pt>
                <c:pt idx="6">
                  <c:v>6.4429530018744048</c:v>
                </c:pt>
                <c:pt idx="7">
                  <c:v>6.5570470391464442</c:v>
                </c:pt>
                <c:pt idx="8">
                  <c:v>6.6711408945045525</c:v>
                </c:pt>
                <c:pt idx="9">
                  <c:v>6.7852349206161566</c:v>
                </c:pt>
                <c:pt idx="10">
                  <c:v>6.8993288807814848</c:v>
                </c:pt>
                <c:pt idx="11">
                  <c:v>7.0134229163223223</c:v>
                </c:pt>
                <c:pt idx="12">
                  <c:v>7.1275168584783826</c:v>
                </c:pt>
                <c:pt idx="13">
                  <c:v>7.241610723537601</c:v>
                </c:pt>
                <c:pt idx="14">
                  <c:v>7.3557047049373585</c:v>
                </c:pt>
                <c:pt idx="15">
                  <c:v>7.4697986076108398</c:v>
                </c:pt>
                <c:pt idx="16">
                  <c:v>7.5838926369880353</c:v>
                </c:pt>
                <c:pt idx="17">
                  <c:v>7.6979866045302998</c:v>
                </c:pt>
                <c:pt idx="18">
                  <c:v>7.812080517178936</c:v>
                </c:pt>
                <c:pt idx="19">
                  <c:v>7.9261745109741</c:v>
                </c:pt>
                <c:pt idx="20">
                  <c:v>8.0402683824720764</c:v>
                </c:pt>
                <c:pt idx="21">
                  <c:v>8.154362491898743</c:v>
                </c:pt>
                <c:pt idx="22">
                  <c:v>8.2684562775010502</c:v>
                </c:pt>
                <c:pt idx="23">
                  <c:v>8.3825503025877453</c:v>
                </c:pt>
                <c:pt idx="24">
                  <c:v>8.4966443584593687</c:v>
                </c:pt>
                <c:pt idx="25">
                  <c:v>8.6107382864916655</c:v>
                </c:pt>
                <c:pt idx="26">
                  <c:v>8.7248322294421463</c:v>
                </c:pt>
                <c:pt idx="27">
                  <c:v>8.8389261868996218</c:v>
                </c:pt>
                <c:pt idx="28">
                  <c:v>8.953020133764392</c:v>
                </c:pt>
                <c:pt idx="29">
                  <c:v>9.0671140228459421</c:v>
                </c:pt>
                <c:pt idx="30">
                  <c:v>9.1812079673540552</c:v>
                </c:pt>
                <c:pt idx="31">
                  <c:v>9.2953020444876131</c:v>
                </c:pt>
                <c:pt idx="32">
                  <c:v>9.4093959221293328</c:v>
                </c:pt>
                <c:pt idx="33">
                  <c:v>9.5234899753014339</c:v>
                </c:pt>
                <c:pt idx="34">
                  <c:v>9.6375838831553171</c:v>
                </c:pt>
                <c:pt idx="35">
                  <c:v>9.751677871157538</c:v>
                </c:pt>
                <c:pt idx="36">
                  <c:v>9.865771788590715</c:v>
                </c:pt>
                <c:pt idx="37">
                  <c:v>9.9798657853096113</c:v>
                </c:pt>
                <c:pt idx="38">
                  <c:v>10.093959666827665</c:v>
                </c:pt>
                <c:pt idx="39">
                  <c:v>10.208053650856748</c:v>
                </c:pt>
                <c:pt idx="40">
                  <c:v>10.322147733652422</c:v>
                </c:pt>
                <c:pt idx="41">
                  <c:v>10.436241544658708</c:v>
                </c:pt>
                <c:pt idx="42">
                  <c:v>10.550335628892309</c:v>
                </c:pt>
                <c:pt idx="43">
                  <c:v>10.664429570541918</c:v>
                </c:pt>
                <c:pt idx="44">
                  <c:v>10.778523498323372</c:v>
                </c:pt>
                <c:pt idx="45">
                  <c:v>10.892617445655681</c:v>
                </c:pt>
                <c:pt idx="46">
                  <c:v>11.00671157384695</c:v>
                </c:pt>
                <c:pt idx="47">
                  <c:v>11.120805493185157</c:v>
                </c:pt>
                <c:pt idx="48">
                  <c:v>11.234899274367498</c:v>
                </c:pt>
                <c:pt idx="49">
                  <c:v>11.348993345681787</c:v>
                </c:pt>
                <c:pt idx="50">
                  <c:v>11.4630872301409</c:v>
                </c:pt>
                <c:pt idx="51">
                  <c:v>11.577181248701065</c:v>
                </c:pt>
                <c:pt idx="52">
                  <c:v>11.691275156658296</c:v>
                </c:pt>
                <c:pt idx="53">
                  <c:v>11.805369122577154</c:v>
                </c:pt>
                <c:pt idx="54">
                  <c:v>11.919463083331667</c:v>
                </c:pt>
                <c:pt idx="55">
                  <c:v>12.033557240311621</c:v>
                </c:pt>
                <c:pt idx="56">
                  <c:v>12.147650976777204</c:v>
                </c:pt>
                <c:pt idx="57">
                  <c:v>12.261744965450166</c:v>
                </c:pt>
                <c:pt idx="58">
                  <c:v>12.375838942105709</c:v>
                </c:pt>
                <c:pt idx="59">
                  <c:v>12.489932898867048</c:v>
                </c:pt>
                <c:pt idx="60">
                  <c:v>12.604026793692471</c:v>
                </c:pt>
                <c:pt idx="61">
                  <c:v>12.718120787616167</c:v>
                </c:pt>
                <c:pt idx="62">
                  <c:v>12.832214770208127</c:v>
                </c:pt>
                <c:pt idx="63">
                  <c:v>12.946308737432165</c:v>
                </c:pt>
                <c:pt idx="64">
                  <c:v>13.060402797555678</c:v>
                </c:pt>
                <c:pt idx="65">
                  <c:v>13.174496500565251</c:v>
                </c:pt>
                <c:pt idx="66">
                  <c:v>13.288590578344985</c:v>
                </c:pt>
                <c:pt idx="67">
                  <c:v>13.402684634761803</c:v>
                </c:pt>
                <c:pt idx="68">
                  <c:v>13.516778563586231</c:v>
                </c:pt>
                <c:pt idx="69">
                  <c:v>13.630872519472886</c:v>
                </c:pt>
                <c:pt idx="70">
                  <c:v>13.744966438777706</c:v>
                </c:pt>
                <c:pt idx="71">
                  <c:v>13.859060381599805</c:v>
                </c:pt>
                <c:pt idx="72">
                  <c:v>13.973154372474355</c:v>
                </c:pt>
                <c:pt idx="73">
                  <c:v>14.087248157292857</c:v>
                </c:pt>
                <c:pt idx="74">
                  <c:v>14.201342219472076</c:v>
                </c:pt>
                <c:pt idx="75">
                  <c:v>14.315436275583451</c:v>
                </c:pt>
                <c:pt idx="76">
                  <c:v>14.429530232573697</c:v>
                </c:pt>
                <c:pt idx="77">
                  <c:v>14.543624216850393</c:v>
                </c:pt>
                <c:pt idx="78">
                  <c:v>14.657718077264208</c:v>
                </c:pt>
                <c:pt idx="79">
                  <c:v>14.771812065480782</c:v>
                </c:pt>
                <c:pt idx="80">
                  <c:v>14.885906064722315</c:v>
                </c:pt>
                <c:pt idx="81">
                  <c:v>15</c:v>
                </c:pt>
              </c:numCache>
            </c:numRef>
          </c:xVal>
          <c:yVal>
            <c:numRef>
              <c:f>'Simulation spectrum H2O and KCl'!$DE$74:$DE$155</c:f>
              <c:numCache>
                <c:formatCode>0.00</c:formatCode>
                <c:ptCount val="82"/>
                <c:pt idx="0">
                  <c:v>0.41749579999999997</c:v>
                </c:pt>
                <c:pt idx="1">
                  <c:v>0.4276141</c:v>
                </c:pt>
                <c:pt idx="2">
                  <c:v>0.41014780000000001</c:v>
                </c:pt>
                <c:pt idx="3">
                  <c:v>0.3699559</c:v>
                </c:pt>
                <c:pt idx="4">
                  <c:v>0.31725310000000001</c:v>
                </c:pt>
                <c:pt idx="5">
                  <c:v>0.26208809999999999</c:v>
                </c:pt>
                <c:pt idx="6">
                  <c:v>0.21110129999999999</c:v>
                </c:pt>
                <c:pt idx="7">
                  <c:v>0.167325</c:v>
                </c:pt>
                <c:pt idx="8">
                  <c:v>0.1313627</c:v>
                </c:pt>
                <c:pt idx="9">
                  <c:v>0.10258669999999999</c:v>
                </c:pt>
                <c:pt idx="10">
                  <c:v>7.9915059999999996E-2</c:v>
                </c:pt>
                <c:pt idx="11">
                  <c:v>6.2212540000000004E-2</c:v>
                </c:pt>
                <c:pt idx="12">
                  <c:v>4.8459469999999998E-2</c:v>
                </c:pt>
                <c:pt idx="13">
                  <c:v>3.7802950000000002E-2</c:v>
                </c:pt>
                <c:pt idx="14">
                  <c:v>2.9555410000000001E-2</c:v>
                </c:pt>
                <c:pt idx="15">
                  <c:v>2.3173639999999999E-2</c:v>
                </c:pt>
                <c:pt idx="16">
                  <c:v>1.8233449999999998E-2</c:v>
                </c:pt>
                <c:pt idx="17">
                  <c:v>1.4405680000000001E-2</c:v>
                </c:pt>
                <c:pt idx="18">
                  <c:v>1.1435909999999999E-2</c:v>
                </c:pt>
                <c:pt idx="19">
                  <c:v>9.1278820000000004E-3</c:v>
                </c:pt>
                <c:pt idx="20">
                  <c:v>7.3303780000000002E-3</c:v>
                </c:pt>
                <c:pt idx="21">
                  <c:v>5.9269560000000006E-3</c:v>
                </c:pt>
                <c:pt idx="22">
                  <c:v>4.8279619999999999E-3</c:v>
                </c:pt>
                <c:pt idx="23">
                  <c:v>3.9643710000000004E-3</c:v>
                </c:pt>
                <c:pt idx="24">
                  <c:v>3.2830239999999998E-3</c:v>
                </c:pt>
                <c:pt idx="25">
                  <c:v>2.7429730000000001E-3</c:v>
                </c:pt>
                <c:pt idx="26">
                  <c:v>2.3126599999999998E-3</c:v>
                </c:pt>
                <c:pt idx="27">
                  <c:v>1.9677499999999999E-3</c:v>
                </c:pt>
                <c:pt idx="28">
                  <c:v>1.6894659999999999E-3</c:v>
                </c:pt>
                <c:pt idx="29">
                  <c:v>1.4633059999999999E-3</c:v>
                </c:pt>
                <c:pt idx="30">
                  <c:v>1.2780619999999999E-3</c:v>
                </c:pt>
                <c:pt idx="31">
                  <c:v>1.1250589999999999E-3</c:v>
                </c:pt>
                <c:pt idx="32">
                  <c:v>9.9757380000000014E-4</c:v>
                </c:pt>
                <c:pt idx="33">
                  <c:v>8.903877000000001E-4</c:v>
                </c:pt>
                <c:pt idx="34">
                  <c:v>7.994419E-4</c:v>
                </c:pt>
                <c:pt idx="35">
                  <c:v>7.2157229999999996E-4</c:v>
                </c:pt>
                <c:pt idx="36">
                  <c:v>6.5430540000000002E-4</c:v>
                </c:pt>
                <c:pt idx="37">
                  <c:v>5.9570179999999997E-4</c:v>
                </c:pt>
                <c:pt idx="38">
                  <c:v>5.4423519999999997E-4</c:v>
                </c:pt>
                <c:pt idx="39">
                  <c:v>4.9869900000000002E-4</c:v>
                </c:pt>
                <c:pt idx="40">
                  <c:v>4.5813499999999998E-4</c:v>
                </c:pt>
                <c:pt idx="41">
                  <c:v>4.2177810000000002E-4</c:v>
                </c:pt>
                <c:pt idx="42">
                  <c:v>3.8901340000000004E-4</c:v>
                </c:pt>
                <c:pt idx="43">
                  <c:v>3.5934340000000001E-4</c:v>
                </c:pt>
                <c:pt idx="44">
                  <c:v>3.3236260000000004E-4</c:v>
                </c:pt>
                <c:pt idx="45">
                  <c:v>3.0773789999999997E-4</c:v>
                </c:pt>
                <c:pt idx="46">
                  <c:v>2.8519299999999999E-4</c:v>
                </c:pt>
                <c:pt idx="47">
                  <c:v>2.644972E-4</c:v>
                </c:pt>
                <c:pt idx="48">
                  <c:v>2.4545559999999999E-4</c:v>
                </c:pt>
                <c:pt idx="49">
                  <c:v>2.2790250000000002E-4</c:v>
                </c:pt>
                <c:pt idx="50">
                  <c:v>2.1169519999999999E-4</c:v>
                </c:pt>
                <c:pt idx="51">
                  <c:v>1.9671040000000001E-4</c:v>
                </c:pt>
                <c:pt idx="52">
                  <c:v>1.8284010000000001E-4</c:v>
                </c:pt>
                <c:pt idx="53">
                  <c:v>1.6998919999999999E-4</c:v>
                </c:pt>
                <c:pt idx="54">
                  <c:v>1.580734E-4</c:v>
                </c:pt>
                <c:pt idx="55">
                  <c:v>1.4701739999999999E-4</c:v>
                </c:pt>
                <c:pt idx="56">
                  <c:v>1.367536E-4</c:v>
                </c:pt>
                <c:pt idx="57">
                  <c:v>1.2722069999999999E-4</c:v>
                </c:pt>
                <c:pt idx="58">
                  <c:v>1.1836360000000001E-4</c:v>
                </c:pt>
                <c:pt idx="59">
                  <c:v>1.101317E-4</c:v>
                </c:pt>
                <c:pt idx="60">
                  <c:v>1.0247879999999999E-4</c:v>
                </c:pt>
                <c:pt idx="61">
                  <c:v>9.5362819999999989E-5</c:v>
                </c:pt>
                <c:pt idx="62">
                  <c:v>8.8744829999999993E-5</c:v>
                </c:pt>
                <c:pt idx="63">
                  <c:v>8.2589099999999998E-5</c:v>
                </c:pt>
                <c:pt idx="64">
                  <c:v>7.6862650000000002E-5</c:v>
                </c:pt>
                <c:pt idx="65">
                  <c:v>7.1535009999999999E-5</c:v>
                </c:pt>
                <c:pt idx="66">
                  <c:v>6.6577990000000011E-5</c:v>
                </c:pt>
                <c:pt idx="67">
                  <c:v>6.1965509999999989E-5</c:v>
                </c:pt>
                <c:pt idx="68">
                  <c:v>5.7673370000000007E-5</c:v>
                </c:pt>
                <c:pt idx="69">
                  <c:v>5.3679140000000002E-5</c:v>
                </c:pt>
                <c:pt idx="70">
                  <c:v>4.9962E-5</c:v>
                </c:pt>
                <c:pt idx="71">
                  <c:v>4.6502619999999999E-5</c:v>
                </c:pt>
                <c:pt idx="72">
                  <c:v>4.3283040000000002E-5</c:v>
                </c:pt>
                <c:pt idx="73">
                  <c:v>4.028658E-5</c:v>
                </c:pt>
                <c:pt idx="74">
                  <c:v>3.749772E-5</c:v>
                </c:pt>
                <c:pt idx="75">
                  <c:v>3.4902040000000002E-5</c:v>
                </c:pt>
                <c:pt idx="76">
                  <c:v>3.2486129999999996E-5</c:v>
                </c:pt>
                <c:pt idx="77">
                  <c:v>3.0237530000000002E-5</c:v>
                </c:pt>
                <c:pt idx="78">
                  <c:v>2.8144610000000002E-5</c:v>
                </c:pt>
                <c:pt idx="79">
                  <c:v>2.619661E-5</c:v>
                </c:pt>
                <c:pt idx="80">
                  <c:v>2.4383460000000002E-5</c:v>
                </c:pt>
                <c:pt idx="81">
                  <c:v>2.2695829999999999E-5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F-9A60-4706-99F0-FE8121FD90CF}"/>
            </c:ext>
          </c:extLst>
        </c:ser>
        <c:ser>
          <c:idx val="15"/>
          <c:order val="15"/>
          <c:tx>
            <c:strRef>
              <c:f>'Simulation spectrum H2O and KCl'!$DI$1</c:f>
              <c:strCache>
                <c:ptCount val="1"/>
                <c:pt idx="0">
                  <c:v>Simulate-Std. : Water (1:0)_ 5 g_17C (10 Hz -1 MHz)</c:v>
                </c:pt>
              </c:strCache>
            </c:strRef>
          </c:tx>
          <c:spPr>
            <a:ln w="19050">
              <a:noFill/>
            </a:ln>
          </c:spPr>
          <c:marker>
            <c:symbol val="none"/>
          </c:marker>
          <c:xVal>
            <c:numRef>
              <c:f>'Simulation spectrum H2O and KCl'!$DK$32:$DK$76</c:f>
              <c:numCache>
                <c:formatCode>0.00</c:formatCode>
                <c:ptCount val="45"/>
                <c:pt idx="0">
                  <c:v>0.96644295819461212</c:v>
                </c:pt>
                <c:pt idx="1">
                  <c:v>1.0805370217012242</c:v>
                </c:pt>
                <c:pt idx="2">
                  <c:v>1.1946308781194539</c:v>
                </c:pt>
                <c:pt idx="3">
                  <c:v>1.3087248701324603</c:v>
                </c:pt>
                <c:pt idx="4">
                  <c:v>1.4228187442942002</c:v>
                </c:pt>
                <c:pt idx="5">
                  <c:v>1.536912803458204</c:v>
                </c:pt>
                <c:pt idx="6">
                  <c:v>1.6510066890911275</c:v>
                </c:pt>
                <c:pt idx="7">
                  <c:v>1.7651006956149347</c:v>
                </c:pt>
                <c:pt idx="8">
                  <c:v>1.8791946028627042</c:v>
                </c:pt>
                <c:pt idx="9">
                  <c:v>1.9932885893716563</c:v>
                </c:pt>
                <c:pt idx="10">
                  <c:v>2.1073826352344378</c:v>
                </c:pt>
                <c:pt idx="11">
                  <c:v>2.2214765735373763</c:v>
                </c:pt>
                <c:pt idx="12">
                  <c:v>2.335570421540937</c:v>
                </c:pt>
                <c:pt idx="13">
                  <c:v>2.4496644194299857</c:v>
                </c:pt>
                <c:pt idx="14">
                  <c:v>2.5637584231882125</c:v>
                </c:pt>
                <c:pt idx="15">
                  <c:v>2.6778523145221258</c:v>
                </c:pt>
                <c:pt idx="16">
                  <c:v>2.7919463093579671</c:v>
                </c:pt>
                <c:pt idx="17">
                  <c:v>2.9060402573508957</c:v>
                </c:pt>
                <c:pt idx="18">
                  <c:v>3.0201341303373628</c:v>
                </c:pt>
                <c:pt idx="19">
                  <c:v>3.1342281230216629</c:v>
                </c:pt>
                <c:pt idx="20">
                  <c:v>3.2483220340525572</c:v>
                </c:pt>
                <c:pt idx="21">
                  <c:v>3.3624161191363675</c:v>
                </c:pt>
                <c:pt idx="22">
                  <c:v>3.476510062042157</c:v>
                </c:pt>
                <c:pt idx="23">
                  <c:v>3.5906040107164876</c:v>
                </c:pt>
                <c:pt idx="24">
                  <c:v>3.7046980177678455</c:v>
                </c:pt>
                <c:pt idx="25">
                  <c:v>3.8187919554376735</c:v>
                </c:pt>
                <c:pt idx="26">
                  <c:v>3.9328858951476127</c:v>
                </c:pt>
                <c:pt idx="27">
                  <c:v>4.04697991440199</c:v>
                </c:pt>
                <c:pt idx="28">
                  <c:v>4.1610737804001738</c:v>
                </c:pt>
                <c:pt idx="29">
                  <c:v>4.2751677947627345</c:v>
                </c:pt>
                <c:pt idx="30">
                  <c:v>4.3892617958661946</c:v>
                </c:pt>
                <c:pt idx="31">
                  <c:v>4.5033557624467226</c:v>
                </c:pt>
                <c:pt idx="32">
                  <c:v>4.617449613935853</c:v>
                </c:pt>
                <c:pt idx="33">
                  <c:v>4.7315436413379883</c:v>
                </c:pt>
                <c:pt idx="34">
                  <c:v>4.8456375947949386</c:v>
                </c:pt>
                <c:pt idx="35">
                  <c:v>4.9597315627541798</c:v>
                </c:pt>
                <c:pt idx="36">
                  <c:v>5.0738253531874244</c:v>
                </c:pt>
                <c:pt idx="37">
                  <c:v>5.1879195809283933</c:v>
                </c:pt>
                <c:pt idx="38">
                  <c:v>5.3020134269557877</c:v>
                </c:pt>
                <c:pt idx="39">
                  <c:v>5.416107379122205</c:v>
                </c:pt>
                <c:pt idx="40">
                  <c:v>5.530201363635955</c:v>
                </c:pt>
                <c:pt idx="41">
                  <c:v>5.6442952781898663</c:v>
                </c:pt>
                <c:pt idx="42">
                  <c:v>5.7583892897963684</c:v>
                </c:pt>
                <c:pt idx="43">
                  <c:v>5.8724832404187977</c:v>
                </c:pt>
                <c:pt idx="44">
                  <c:v>5.9865771984113163</c:v>
                </c:pt>
              </c:numCache>
            </c:numRef>
          </c:xVal>
          <c:yVal>
            <c:numRef>
              <c:f>'Simulation spectrum H2O and KCl'!$DM$32:$DM$76</c:f>
              <c:numCache>
                <c:formatCode>0.00</c:formatCode>
                <c:ptCount val="45"/>
                <c:pt idx="0">
                  <c:v>0.38523430000000003</c:v>
                </c:pt>
                <c:pt idx="1">
                  <c:v>0.35784579999999999</c:v>
                </c:pt>
                <c:pt idx="2">
                  <c:v>0.33241329999999997</c:v>
                </c:pt>
                <c:pt idx="3">
                  <c:v>0.30879959999999995</c:v>
                </c:pt>
                <c:pt idx="4">
                  <c:v>0.28687760000000001</c:v>
                </c:pt>
                <c:pt idx="5">
                  <c:v>0.26653009999999999</c:v>
                </c:pt>
                <c:pt idx="6">
                  <c:v>0.24764920000000001</c:v>
                </c:pt>
                <c:pt idx="7">
                  <c:v>0.23013580000000003</c:v>
                </c:pt>
                <c:pt idx="8">
                  <c:v>0.21389930000000001</c:v>
                </c:pt>
                <c:pt idx="9">
                  <c:v>0.19885749999999999</c:v>
                </c:pt>
                <c:pt idx="10">
                  <c:v>0.18493670000000001</c:v>
                </c:pt>
                <c:pt idx="11">
                  <c:v>0.17207149999999999</c:v>
                </c:pt>
                <c:pt idx="12">
                  <c:v>0.1602055</c:v>
                </c:pt>
                <c:pt idx="13">
                  <c:v>0.1492917</c:v>
                </c:pt>
                <c:pt idx="14">
                  <c:v>0.13929350000000001</c:v>
                </c:pt>
                <c:pt idx="15">
                  <c:v>0.13018600000000002</c:v>
                </c:pt>
                <c:pt idx="16">
                  <c:v>0.1219577</c:v>
                </c:pt>
                <c:pt idx="17">
                  <c:v>0.11461329999999999</c:v>
                </c:pt>
                <c:pt idx="18">
                  <c:v>0.108177</c:v>
                </c:pt>
                <c:pt idx="19">
                  <c:v>0.1026966</c:v>
                </c:pt>
                <c:pt idx="20">
                  <c:v>9.8249690000000001E-2</c:v>
                </c:pt>
                <c:pt idx="21">
                  <c:v>9.4951149999999998E-2</c:v>
                </c:pt>
                <c:pt idx="22">
                  <c:v>9.2963030000000002E-2</c:v>
                </c:pt>
                <c:pt idx="23">
                  <c:v>9.250738E-2</c:v>
                </c:pt>
                <c:pt idx="24">
                  <c:v>9.3882649999999998E-2</c:v>
                </c:pt>
                <c:pt idx="25">
                  <c:v>9.7484550000000003E-2</c:v>
                </c:pt>
                <c:pt idx="26">
                  <c:v>0.10383189999999999</c:v>
                </c:pt>
                <c:pt idx="27">
                  <c:v>0.11359760000000001</c:v>
                </c:pt>
                <c:pt idx="28">
                  <c:v>0.1276439</c:v>
                </c:pt>
                <c:pt idx="29">
                  <c:v>0.1470562</c:v>
                </c:pt>
                <c:pt idx="30">
                  <c:v>0.17316239999999999</c:v>
                </c:pt>
                <c:pt idx="31">
                  <c:v>0.20750830000000001</c:v>
                </c:pt>
                <c:pt idx="32">
                  <c:v>0.25172490000000003</c:v>
                </c:pt>
                <c:pt idx="33">
                  <c:v>0.30716769999999999</c:v>
                </c:pt>
                <c:pt idx="34">
                  <c:v>0.37414069999999999</c:v>
                </c:pt>
                <c:pt idx="35">
                  <c:v>0.45051070000000004</c:v>
                </c:pt>
                <c:pt idx="36">
                  <c:v>0.52982079999999998</c:v>
                </c:pt>
                <c:pt idx="37">
                  <c:v>0.59997770000000006</c:v>
                </c:pt>
                <c:pt idx="38">
                  <c:v>0.64493999999999996</c:v>
                </c:pt>
                <c:pt idx="39">
                  <c:v>0.65121250000000008</c:v>
                </c:pt>
                <c:pt idx="40">
                  <c:v>0.61591050000000003</c:v>
                </c:pt>
                <c:pt idx="41">
                  <c:v>0.54881649999999993</c:v>
                </c:pt>
                <c:pt idx="42">
                  <c:v>0.46611759999999997</c:v>
                </c:pt>
                <c:pt idx="43">
                  <c:v>0.3823027</c:v>
                </c:pt>
                <c:pt idx="44">
                  <c:v>0.30628440000000001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0-9A60-4706-99F0-FE8121FD90CF}"/>
            </c:ext>
          </c:extLst>
        </c:ser>
        <c:ser>
          <c:idx val="16"/>
          <c:order val="16"/>
          <c:tx>
            <c:strRef>
              <c:f>'Simulation spectrum H2O and KCl'!$DJ$1</c:f>
              <c:strCache>
                <c:ptCount val="1"/>
                <c:pt idx="0">
                  <c:v>Simulate-Std. : Water (1:0)_ 5 g_17C (1 MHz -1 PHz)</c:v>
                </c:pt>
              </c:strCache>
            </c:strRef>
          </c:tx>
          <c:spPr>
            <a:ln w="15875">
              <a:noFill/>
              <a:prstDash val="sysDot"/>
            </a:ln>
          </c:spPr>
          <c:marker>
            <c:symbol val="none"/>
          </c:marker>
          <c:xVal>
            <c:numRef>
              <c:f>'Simulation spectrum H2O and KCl'!$DK$75:$DK$155</c:f>
              <c:numCache>
                <c:formatCode>0.00</c:formatCode>
                <c:ptCount val="81"/>
                <c:pt idx="0">
                  <c:v>5.8724832404187977</c:v>
                </c:pt>
                <c:pt idx="1">
                  <c:v>5.9865771984113163</c:v>
                </c:pt>
                <c:pt idx="2">
                  <c:v>6.1006710005181741</c:v>
                </c:pt>
                <c:pt idx="3">
                  <c:v>6.2147651912537887</c:v>
                </c:pt>
                <c:pt idx="4">
                  <c:v>6.3288591015092761</c:v>
                </c:pt>
                <c:pt idx="5">
                  <c:v>6.4429530018744048</c:v>
                </c:pt>
                <c:pt idx="6">
                  <c:v>6.5570470391464442</c:v>
                </c:pt>
                <c:pt idx="7">
                  <c:v>6.6711408945045525</c:v>
                </c:pt>
                <c:pt idx="8">
                  <c:v>6.7852349206161566</c:v>
                </c:pt>
                <c:pt idx="9">
                  <c:v>6.8993288807814848</c:v>
                </c:pt>
                <c:pt idx="10">
                  <c:v>7.0134229163223223</c:v>
                </c:pt>
                <c:pt idx="11">
                  <c:v>7.1275168584783826</c:v>
                </c:pt>
                <c:pt idx="12">
                  <c:v>7.241610723537601</c:v>
                </c:pt>
                <c:pt idx="13">
                  <c:v>7.3557047049373585</c:v>
                </c:pt>
                <c:pt idx="14">
                  <c:v>7.4697986076108398</c:v>
                </c:pt>
                <c:pt idx="15">
                  <c:v>7.5838926369880353</c:v>
                </c:pt>
                <c:pt idx="16">
                  <c:v>7.6979866045302998</c:v>
                </c:pt>
                <c:pt idx="17">
                  <c:v>7.812080517178936</c:v>
                </c:pt>
                <c:pt idx="18">
                  <c:v>7.9261745109741</c:v>
                </c:pt>
                <c:pt idx="19">
                  <c:v>8.0402683824720764</c:v>
                </c:pt>
                <c:pt idx="20">
                  <c:v>8.154362491898743</c:v>
                </c:pt>
                <c:pt idx="21">
                  <c:v>8.2684562775010502</c:v>
                </c:pt>
                <c:pt idx="22">
                  <c:v>8.3825503025877453</c:v>
                </c:pt>
                <c:pt idx="23">
                  <c:v>8.4966443584593687</c:v>
                </c:pt>
                <c:pt idx="24">
                  <c:v>8.6107382864916655</c:v>
                </c:pt>
                <c:pt idx="25">
                  <c:v>8.7248322294421463</c:v>
                </c:pt>
                <c:pt idx="26">
                  <c:v>8.8389261868996218</c:v>
                </c:pt>
                <c:pt idx="27">
                  <c:v>8.953020133764392</c:v>
                </c:pt>
                <c:pt idx="28">
                  <c:v>9.0671140228459421</c:v>
                </c:pt>
                <c:pt idx="29">
                  <c:v>9.1812079673540552</c:v>
                </c:pt>
                <c:pt idx="30">
                  <c:v>9.2953020444876131</c:v>
                </c:pt>
                <c:pt idx="31">
                  <c:v>9.4093959221293328</c:v>
                </c:pt>
                <c:pt idx="32">
                  <c:v>9.5234899753014339</c:v>
                </c:pt>
                <c:pt idx="33">
                  <c:v>9.6375838831553171</c:v>
                </c:pt>
                <c:pt idx="34">
                  <c:v>9.751677871157538</c:v>
                </c:pt>
                <c:pt idx="35">
                  <c:v>9.865771788590715</c:v>
                </c:pt>
                <c:pt idx="36">
                  <c:v>9.9798657853096113</c:v>
                </c:pt>
                <c:pt idx="37">
                  <c:v>10.093959666827665</c:v>
                </c:pt>
                <c:pt idx="38">
                  <c:v>10.208053650856748</c:v>
                </c:pt>
                <c:pt idx="39">
                  <c:v>10.322147733652422</c:v>
                </c:pt>
                <c:pt idx="40">
                  <c:v>10.436241544658708</c:v>
                </c:pt>
                <c:pt idx="41">
                  <c:v>10.550335628892309</c:v>
                </c:pt>
                <c:pt idx="42">
                  <c:v>10.664429570541918</c:v>
                </c:pt>
                <c:pt idx="43">
                  <c:v>10.778523498323372</c:v>
                </c:pt>
                <c:pt idx="44">
                  <c:v>10.892617445655681</c:v>
                </c:pt>
                <c:pt idx="45">
                  <c:v>11.00671157384695</c:v>
                </c:pt>
                <c:pt idx="46">
                  <c:v>11.120805493185157</c:v>
                </c:pt>
                <c:pt idx="47">
                  <c:v>11.234899274367498</c:v>
                </c:pt>
                <c:pt idx="48">
                  <c:v>11.348993345681787</c:v>
                </c:pt>
                <c:pt idx="49">
                  <c:v>11.4630872301409</c:v>
                </c:pt>
                <c:pt idx="50">
                  <c:v>11.577181248701065</c:v>
                </c:pt>
                <c:pt idx="51">
                  <c:v>11.691275156658296</c:v>
                </c:pt>
                <c:pt idx="52">
                  <c:v>11.805369122577154</c:v>
                </c:pt>
                <c:pt idx="53">
                  <c:v>11.919463083331667</c:v>
                </c:pt>
                <c:pt idx="54">
                  <c:v>12.033557240311621</c:v>
                </c:pt>
                <c:pt idx="55">
                  <c:v>12.147650976777204</c:v>
                </c:pt>
                <c:pt idx="56">
                  <c:v>12.261744965450166</c:v>
                </c:pt>
                <c:pt idx="57">
                  <c:v>12.375838942105709</c:v>
                </c:pt>
                <c:pt idx="58">
                  <c:v>12.489932898867048</c:v>
                </c:pt>
                <c:pt idx="59">
                  <c:v>12.604026793692471</c:v>
                </c:pt>
                <c:pt idx="60">
                  <c:v>12.718120787616167</c:v>
                </c:pt>
                <c:pt idx="61">
                  <c:v>12.832214770208127</c:v>
                </c:pt>
                <c:pt idx="62">
                  <c:v>12.946308737432165</c:v>
                </c:pt>
                <c:pt idx="63">
                  <c:v>13.060402797555678</c:v>
                </c:pt>
                <c:pt idx="64">
                  <c:v>13.174496500565251</c:v>
                </c:pt>
                <c:pt idx="65">
                  <c:v>13.288590578344985</c:v>
                </c:pt>
                <c:pt idx="66">
                  <c:v>13.402684634761803</c:v>
                </c:pt>
                <c:pt idx="67">
                  <c:v>13.516778563586231</c:v>
                </c:pt>
                <c:pt idx="68">
                  <c:v>13.630872519472886</c:v>
                </c:pt>
                <c:pt idx="69">
                  <c:v>13.744966438777706</c:v>
                </c:pt>
                <c:pt idx="70">
                  <c:v>13.859060381599805</c:v>
                </c:pt>
                <c:pt idx="71">
                  <c:v>13.973154372474355</c:v>
                </c:pt>
                <c:pt idx="72">
                  <c:v>14.087248157292857</c:v>
                </c:pt>
                <c:pt idx="73">
                  <c:v>14.201342219472076</c:v>
                </c:pt>
                <c:pt idx="74">
                  <c:v>14.315436275583451</c:v>
                </c:pt>
                <c:pt idx="75">
                  <c:v>14.429530232573697</c:v>
                </c:pt>
                <c:pt idx="76">
                  <c:v>14.543624216850393</c:v>
                </c:pt>
                <c:pt idx="77">
                  <c:v>14.657718077264208</c:v>
                </c:pt>
                <c:pt idx="78">
                  <c:v>14.771812065480782</c:v>
                </c:pt>
                <c:pt idx="79">
                  <c:v>14.885906064722315</c:v>
                </c:pt>
                <c:pt idx="80">
                  <c:v>15</c:v>
                </c:pt>
              </c:numCache>
            </c:numRef>
          </c:xVal>
          <c:yVal>
            <c:numRef>
              <c:f>'Simulation spectrum H2O and KCl'!$DM$75:$DM$155</c:f>
              <c:numCache>
                <c:formatCode>0.00</c:formatCode>
                <c:ptCount val="81"/>
                <c:pt idx="0">
                  <c:v>0.3823027</c:v>
                </c:pt>
                <c:pt idx="1">
                  <c:v>0.30628440000000001</c:v>
                </c:pt>
                <c:pt idx="2">
                  <c:v>0.24175820000000001</c:v>
                </c:pt>
                <c:pt idx="3">
                  <c:v>0.18912289999999998</c:v>
                </c:pt>
                <c:pt idx="4">
                  <c:v>0.14719489999999999</c:v>
                </c:pt>
                <c:pt idx="5">
                  <c:v>0.1142619</c:v>
                </c:pt>
                <c:pt idx="6">
                  <c:v>8.8605179999999992E-2</c:v>
                </c:pt>
                <c:pt idx="7">
                  <c:v>6.871025E-2</c:v>
                </c:pt>
                <c:pt idx="8">
                  <c:v>5.3322370000000001E-2</c:v>
                </c:pt>
                <c:pt idx="9">
                  <c:v>4.1435309999999996E-2</c:v>
                </c:pt>
                <c:pt idx="10">
                  <c:v>3.2256550000000002E-2</c:v>
                </c:pt>
                <c:pt idx="11">
                  <c:v>2.5168259999999998E-2</c:v>
                </c:pt>
                <c:pt idx="12">
                  <c:v>1.969162E-2</c:v>
                </c:pt>
                <c:pt idx="13">
                  <c:v>1.5456810000000001E-2</c:v>
                </c:pt>
                <c:pt idx="14">
                  <c:v>1.2178720000000001E-2</c:v>
                </c:pt>
                <c:pt idx="15">
                  <c:v>9.6377870000000001E-3</c:v>
                </c:pt>
                <c:pt idx="16">
                  <c:v>7.665018E-3</c:v>
                </c:pt>
                <c:pt idx="17">
                  <c:v>6.1303720000000003E-3</c:v>
                </c:pt>
                <c:pt idx="18">
                  <c:v>4.9337840000000001E-3</c:v>
                </c:pt>
                <c:pt idx="19">
                  <c:v>3.9982450000000001E-3</c:v>
                </c:pt>
                <c:pt idx="20">
                  <c:v>3.2644800000000002E-3</c:v>
                </c:pt>
                <c:pt idx="21">
                  <c:v>2.6868489999999998E-3</c:v>
                </c:pt>
                <c:pt idx="22">
                  <c:v>2.2301999999999999E-3</c:v>
                </c:pt>
                <c:pt idx="23">
                  <c:v>1.867446E-3</c:v>
                </c:pt>
                <c:pt idx="24">
                  <c:v>1.5777009999999999E-3</c:v>
                </c:pt>
                <c:pt idx="25">
                  <c:v>1.344853E-3</c:v>
                </c:pt>
                <c:pt idx="26">
                  <c:v>1.156462E-3</c:v>
                </c:pt>
                <c:pt idx="27">
                  <c:v>1.0029139999999999E-3</c:v>
                </c:pt>
                <c:pt idx="28">
                  <c:v>8.7677250000000001E-4</c:v>
                </c:pt>
                <c:pt idx="29">
                  <c:v>7.7227510000000004E-4</c:v>
                </c:pt>
                <c:pt idx="30">
                  <c:v>6.8495220000000002E-4</c:v>
                </c:pt>
                <c:pt idx="31">
                  <c:v>6.113294E-4</c:v>
                </c:pt>
                <c:pt idx="32">
                  <c:v>5.4870060000000004E-4</c:v>
                </c:pt>
                <c:pt idx="33">
                  <c:v>4.9495250000000006E-4</c:v>
                </c:pt>
                <c:pt idx="34">
                  <c:v>4.4843009999999997E-4</c:v>
                </c:pt>
                <c:pt idx="35">
                  <c:v>4.078326E-4</c:v>
                </c:pt>
                <c:pt idx="36">
                  <c:v>3.7213380000000002E-4</c:v>
                </c:pt>
                <c:pt idx="37">
                  <c:v>3.405204E-4</c:v>
                </c:pt>
                <c:pt idx="38">
                  <c:v>3.1234410000000002E-4</c:v>
                </c:pt>
                <c:pt idx="39">
                  <c:v>2.8708580000000002E-4</c:v>
                </c:pt>
                <c:pt idx="40">
                  <c:v>2.6432660000000005E-4</c:v>
                </c:pt>
                <c:pt idx="41">
                  <c:v>2.4372639999999996E-4</c:v>
                </c:pt>
                <c:pt idx="42">
                  <c:v>2.2500669999999997E-4</c:v>
                </c:pt>
                <c:pt idx="43">
                  <c:v>2.079378E-4</c:v>
                </c:pt>
                <c:pt idx="44">
                  <c:v>1.9232839999999999E-4</c:v>
                </c:pt>
                <c:pt idx="45">
                  <c:v>1.7801810000000001E-4</c:v>
                </c:pt>
                <c:pt idx="46">
                  <c:v>1.6487070000000001E-4</c:v>
                </c:pt>
                <c:pt idx="47">
                  <c:v>1.527701E-4</c:v>
                </c:pt>
                <c:pt idx="48">
                  <c:v>1.4161600000000001E-4</c:v>
                </c:pt>
                <c:pt idx="49">
                  <c:v>1.3132119999999999E-4</c:v>
                </c:pt>
                <c:pt idx="50">
                  <c:v>1.2180949999999999E-4</c:v>
                </c:pt>
                <c:pt idx="51">
                  <c:v>1.1301339999999998E-4</c:v>
                </c:pt>
                <c:pt idx="52">
                  <c:v>1.0487300000000001E-4</c:v>
                </c:pt>
                <c:pt idx="53">
                  <c:v>9.7334680000000007E-5</c:v>
                </c:pt>
                <c:pt idx="54">
                  <c:v>9.035038E-5</c:v>
                </c:pt>
                <c:pt idx="55">
                  <c:v>8.3876559999999993E-5</c:v>
                </c:pt>
                <c:pt idx="56">
                  <c:v>7.7873769999999991E-5</c:v>
                </c:pt>
                <c:pt idx="57">
                  <c:v>7.2306090000000001E-5</c:v>
                </c:pt>
                <c:pt idx="58">
                  <c:v>6.7140700000000006E-5</c:v>
                </c:pt>
                <c:pt idx="59">
                  <c:v>6.2347570000000004E-5</c:v>
                </c:pt>
                <c:pt idx="60">
                  <c:v>5.7899110000000003E-5</c:v>
                </c:pt>
                <c:pt idx="61">
                  <c:v>5.3769949999999998E-5</c:v>
                </c:pt>
                <c:pt idx="62">
                  <c:v>4.9936740000000002E-5</c:v>
                </c:pt>
                <c:pt idx="63">
                  <c:v>4.6377919999999997E-5</c:v>
                </c:pt>
                <c:pt idx="64">
                  <c:v>4.307359E-5</c:v>
                </c:pt>
                <c:pt idx="65">
                  <c:v>4.0005349999999998E-5</c:v>
                </c:pt>
                <c:pt idx="66">
                  <c:v>3.715617E-5</c:v>
                </c:pt>
                <c:pt idx="67">
                  <c:v>3.4510300000000001E-5</c:v>
                </c:pt>
                <c:pt idx="68">
                  <c:v>3.2053140000000003E-5</c:v>
                </c:pt>
                <c:pt idx="69">
                  <c:v>2.9771149999999997E-5</c:v>
                </c:pt>
                <c:pt idx="70">
                  <c:v>2.7651799999999998E-5</c:v>
                </c:pt>
                <c:pt idx="71">
                  <c:v>2.568346E-5</c:v>
                </c:pt>
                <c:pt idx="72">
                  <c:v>2.3855330000000001E-5</c:v>
                </c:pt>
                <c:pt idx="73">
                  <c:v>2.2157399999999999E-5</c:v>
                </c:pt>
                <c:pt idx="74">
                  <c:v>2.058039E-5</c:v>
                </c:pt>
                <c:pt idx="75">
                  <c:v>1.9115650000000001E-5</c:v>
                </c:pt>
                <c:pt idx="76">
                  <c:v>1.7755199999999999E-5</c:v>
                </c:pt>
                <c:pt idx="77">
                  <c:v>1.64916E-5</c:v>
                </c:pt>
                <c:pt idx="78">
                  <c:v>1.5317940000000001E-5</c:v>
                </c:pt>
                <c:pt idx="79">
                  <c:v>1.4227830000000002E-5</c:v>
                </c:pt>
                <c:pt idx="80">
                  <c:v>1.3215299999999999E-5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1-9A60-4706-99F0-FE8121FD90CF}"/>
            </c:ext>
          </c:extLst>
        </c:ser>
        <c:ser>
          <c:idx val="17"/>
          <c:order val="17"/>
          <c:tx>
            <c:v>Trendline for 20.3 C at LF</c:v>
          </c:tx>
          <c:spPr>
            <a:ln w="19050">
              <a:noFill/>
              <a:prstDash val="sysDot"/>
            </a:ln>
          </c:spPr>
          <c:marker>
            <c:symbol val="none"/>
          </c:marker>
          <c:xVal>
            <c:numRef>
              <c:f>'Simulation spectrum H2O and KCl'!$L$67:$L$131</c:f>
              <c:numCache>
                <c:formatCode>0.00</c:formatCode>
                <c:ptCount val="65"/>
                <c:pt idx="0">
                  <c:v>7.4</c:v>
                </c:pt>
                <c:pt idx="1">
                  <c:v>7.3</c:v>
                </c:pt>
                <c:pt idx="2">
                  <c:v>7.2</c:v>
                </c:pt>
                <c:pt idx="3">
                  <c:v>7.1</c:v>
                </c:pt>
                <c:pt idx="4">
                  <c:v>7</c:v>
                </c:pt>
                <c:pt idx="5">
                  <c:v>6.9</c:v>
                </c:pt>
                <c:pt idx="6">
                  <c:v>6.8</c:v>
                </c:pt>
                <c:pt idx="7">
                  <c:v>6.7</c:v>
                </c:pt>
                <c:pt idx="8">
                  <c:v>6.6</c:v>
                </c:pt>
                <c:pt idx="9">
                  <c:v>6.5</c:v>
                </c:pt>
                <c:pt idx="10">
                  <c:v>6.4</c:v>
                </c:pt>
                <c:pt idx="11">
                  <c:v>6.3</c:v>
                </c:pt>
                <c:pt idx="12">
                  <c:v>6.2</c:v>
                </c:pt>
                <c:pt idx="13">
                  <c:v>6.1</c:v>
                </c:pt>
                <c:pt idx="14">
                  <c:v>6</c:v>
                </c:pt>
                <c:pt idx="15">
                  <c:v>5.9030899869919438</c:v>
                </c:pt>
                <c:pt idx="16">
                  <c:v>5.8239109124113</c:v>
                </c:pt>
                <c:pt idx="17">
                  <c:v>5.7569630370485534</c:v>
                </c:pt>
                <c:pt idx="18">
                  <c:v>5.6020599913279625</c:v>
                </c:pt>
                <c:pt idx="19">
                  <c:v>5.5228744023138034</c:v>
                </c:pt>
                <c:pt idx="20">
                  <c:v>5.4259741609193757</c:v>
                </c:pt>
                <c:pt idx="21">
                  <c:v>5.3010299956639813</c:v>
                </c:pt>
                <c:pt idx="22">
                  <c:v>5.204119982655925</c:v>
                </c:pt>
                <c:pt idx="23">
                  <c:v>5.1106906972737542</c:v>
                </c:pt>
                <c:pt idx="24">
                  <c:v>5</c:v>
                </c:pt>
                <c:pt idx="25">
                  <c:v>4.9030899869919438</c:v>
                </c:pt>
                <c:pt idx="26">
                  <c:v>4.8027190075796815</c:v>
                </c:pt>
                <c:pt idx="27">
                  <c:v>4.7044336600521994</c:v>
                </c:pt>
                <c:pt idx="28">
                  <c:v>4.6020599913279625</c:v>
                </c:pt>
                <c:pt idx="29">
                  <c:v>4.5016890119157003</c:v>
                </c:pt>
                <c:pt idx="30">
                  <c:v>4.4006588497649739</c:v>
                </c:pt>
                <c:pt idx="31">
                  <c:v>4.3010299956639813</c:v>
                </c:pt>
                <c:pt idx="32">
                  <c:v>4.200659016251719</c:v>
                </c:pt>
                <c:pt idx="33">
                  <c:v>4.1009905230699646</c:v>
                </c:pt>
                <c:pt idx="34">
                  <c:v>4</c:v>
                </c:pt>
                <c:pt idx="35">
                  <c:v>3.90049275542937</c:v>
                </c:pt>
                <c:pt idx="36">
                  <c:v>3.800655228145212</c:v>
                </c:pt>
                <c:pt idx="37">
                  <c:v>3.7000543856282389</c:v>
                </c:pt>
                <c:pt idx="38">
                  <c:v>3.6003302305807652</c:v>
                </c:pt>
                <c:pt idx="39">
                  <c:v>3.5003188237463867</c:v>
                </c:pt>
                <c:pt idx="40">
                  <c:v>3.4001233554370809</c:v>
                </c:pt>
                <c:pt idx="41">
                  <c:v>3.3001605369513523</c:v>
                </c:pt>
                <c:pt idx="42">
                  <c:v>3.2001388538573807</c:v>
                </c:pt>
                <c:pt idx="43">
                  <c:v>3.1000257301078626</c:v>
                </c:pt>
                <c:pt idx="44">
                  <c:v>3</c:v>
                </c:pt>
                <c:pt idx="45">
                  <c:v>2.9000611027354806</c:v>
                </c:pt>
                <c:pt idx="46">
                  <c:v>2.8000362418279794</c:v>
                </c:pt>
                <c:pt idx="47">
                  <c:v>2.7000023971422538</c:v>
                </c:pt>
                <c:pt idx="48">
                  <c:v>2.6000249038929866</c:v>
                </c:pt>
                <c:pt idx="49">
                  <c:v>2.5000030680516931</c:v>
                </c:pt>
                <c:pt idx="50">
                  <c:v>2.4000023459279558</c:v>
                </c:pt>
                <c:pt idx="51">
                  <c:v>2.3000082025538129</c:v>
                </c:pt>
                <c:pt idx="52">
                  <c:v>2.2000018654066018</c:v>
                </c:pt>
                <c:pt idx="53">
                  <c:v>2.0999912335446846</c:v>
                </c:pt>
                <c:pt idx="54">
                  <c:v>2</c:v>
                </c:pt>
                <c:pt idx="55">
                  <c:v>1.9000009651534695</c:v>
                </c:pt>
                <c:pt idx="56">
                  <c:v>1.8000018278179688</c:v>
                </c:pt>
                <c:pt idx="57">
                  <c:v>1.700002397142254</c:v>
                </c:pt>
                <c:pt idx="58">
                  <c:v>1.6000030866277404</c:v>
                </c:pt>
                <c:pt idx="59">
                  <c:v>1.5000030680516931</c:v>
                </c:pt>
                <c:pt idx="60">
                  <c:v>1.400002345927956</c:v>
                </c:pt>
                <c:pt idx="61">
                  <c:v>1.3000082025538131</c:v>
                </c:pt>
                <c:pt idx="62">
                  <c:v>1.2000018654066018</c:v>
                </c:pt>
                <c:pt idx="63">
                  <c:v>1.0999912335446844</c:v>
                </c:pt>
                <c:pt idx="64">
                  <c:v>1</c:v>
                </c:pt>
              </c:numCache>
            </c:numRef>
          </c:xVal>
          <c:yVal>
            <c:numRef>
              <c:f>'Simulation spectrum H2O and KCl'!$Q$67:$Q$131</c:f>
              <c:numCache>
                <c:formatCode>0.0000</c:formatCode>
                <c:ptCount val="65"/>
                <c:pt idx="0">
                  <c:v>2.7545251999999999E-3</c:v>
                </c:pt>
                <c:pt idx="1">
                  <c:v>2.7545251999999999E-3</c:v>
                </c:pt>
                <c:pt idx="2">
                  <c:v>2.7545251999999999E-3</c:v>
                </c:pt>
                <c:pt idx="3">
                  <c:v>2.7545251999999999E-3</c:v>
                </c:pt>
                <c:pt idx="4">
                  <c:v>2.7545251999999999E-3</c:v>
                </c:pt>
                <c:pt idx="5">
                  <c:v>2.7545251999999999E-3</c:v>
                </c:pt>
                <c:pt idx="6">
                  <c:v>2.7545251999999999E-3</c:v>
                </c:pt>
                <c:pt idx="7">
                  <c:v>2.7545251999999999E-3</c:v>
                </c:pt>
                <c:pt idx="8">
                  <c:v>2.7545251999999999E-3</c:v>
                </c:pt>
                <c:pt idx="9">
                  <c:v>2.7545251999999999E-3</c:v>
                </c:pt>
                <c:pt idx="10">
                  <c:v>2.7545251999999999E-3</c:v>
                </c:pt>
                <c:pt idx="11">
                  <c:v>2.7545251999999999E-3</c:v>
                </c:pt>
                <c:pt idx="12">
                  <c:v>2.7545251999999999E-3</c:v>
                </c:pt>
                <c:pt idx="13">
                  <c:v>2.7545251999999999E-3</c:v>
                </c:pt>
                <c:pt idx="14">
                  <c:v>2.7545251999999999E-3</c:v>
                </c:pt>
                <c:pt idx="15">
                  <c:v>2.7545251999999999E-3</c:v>
                </c:pt>
                <c:pt idx="16">
                  <c:v>2.7545251999999999E-3</c:v>
                </c:pt>
                <c:pt idx="17">
                  <c:v>2.7545251999999999E-3</c:v>
                </c:pt>
                <c:pt idx="18">
                  <c:v>2.7545251999999999E-3</c:v>
                </c:pt>
                <c:pt idx="19">
                  <c:v>2.7545251999999999E-3</c:v>
                </c:pt>
                <c:pt idx="20">
                  <c:v>2.7545251999999999E-3</c:v>
                </c:pt>
                <c:pt idx="21">
                  <c:v>2.7545251999999999E-3</c:v>
                </c:pt>
                <c:pt idx="22">
                  <c:v>2.7545251999999999E-3</c:v>
                </c:pt>
                <c:pt idx="23">
                  <c:v>2.7545251999999999E-3</c:v>
                </c:pt>
                <c:pt idx="24">
                  <c:v>2.7545251999999999E-3</c:v>
                </c:pt>
                <c:pt idx="25">
                  <c:v>2.7545251999999999E-3</c:v>
                </c:pt>
                <c:pt idx="26">
                  <c:v>2.7545251999999999E-3</c:v>
                </c:pt>
                <c:pt idx="27">
                  <c:v>2.7545251999999999E-3</c:v>
                </c:pt>
                <c:pt idx="28">
                  <c:v>2.7545251999999999E-3</c:v>
                </c:pt>
                <c:pt idx="29">
                  <c:v>2.7545251999999999E-3</c:v>
                </c:pt>
                <c:pt idx="30">
                  <c:v>2.7545251999999999E-3</c:v>
                </c:pt>
                <c:pt idx="31">
                  <c:v>2.7545251999999999E-3</c:v>
                </c:pt>
                <c:pt idx="32">
                  <c:v>2.7545251999999999E-3</c:v>
                </c:pt>
                <c:pt idx="33">
                  <c:v>2.7545251999999999E-3</c:v>
                </c:pt>
                <c:pt idx="34">
                  <c:v>2.7545251999999999E-3</c:v>
                </c:pt>
                <c:pt idx="35">
                  <c:v>2.7545251999999999E-3</c:v>
                </c:pt>
                <c:pt idx="36">
                  <c:v>2.7545251999999999E-3</c:v>
                </c:pt>
                <c:pt idx="37">
                  <c:v>2.7545251999999999E-3</c:v>
                </c:pt>
                <c:pt idx="38">
                  <c:v>2.7545251999999999E-3</c:v>
                </c:pt>
                <c:pt idx="39">
                  <c:v>2.7545251999999999E-3</c:v>
                </c:pt>
                <c:pt idx="40">
                  <c:v>2.7545251999999999E-3</c:v>
                </c:pt>
                <c:pt idx="41">
                  <c:v>2.7545251999999999E-3</c:v>
                </c:pt>
                <c:pt idx="42">
                  <c:v>2.7545251999999999E-3</c:v>
                </c:pt>
                <c:pt idx="43">
                  <c:v>2.7545251999999999E-3</c:v>
                </c:pt>
                <c:pt idx="44">
                  <c:v>2.7545251999999999E-3</c:v>
                </c:pt>
                <c:pt idx="45">
                  <c:v>2.7545251999999999E-3</c:v>
                </c:pt>
                <c:pt idx="46">
                  <c:v>2.7545251999999999E-3</c:v>
                </c:pt>
                <c:pt idx="47">
                  <c:v>2.7545251999999999E-3</c:v>
                </c:pt>
                <c:pt idx="48">
                  <c:v>2.7545251999999999E-3</c:v>
                </c:pt>
                <c:pt idx="49">
                  <c:v>2.7545251999999999E-3</c:v>
                </c:pt>
                <c:pt idx="50">
                  <c:v>2.7545251999999999E-3</c:v>
                </c:pt>
                <c:pt idx="51">
                  <c:v>2.7545251999999999E-3</c:v>
                </c:pt>
                <c:pt idx="52">
                  <c:v>2.7545251999999999E-3</c:v>
                </c:pt>
                <c:pt idx="53">
                  <c:v>2.7545251999999999E-3</c:v>
                </c:pt>
                <c:pt idx="54">
                  <c:v>2.7545251999999999E-3</c:v>
                </c:pt>
                <c:pt idx="55">
                  <c:v>2.7545251999999999E-3</c:v>
                </c:pt>
                <c:pt idx="56">
                  <c:v>2.7545251999999999E-3</c:v>
                </c:pt>
                <c:pt idx="57">
                  <c:v>2.7545251999999999E-3</c:v>
                </c:pt>
                <c:pt idx="58">
                  <c:v>2.7545251999999999E-3</c:v>
                </c:pt>
                <c:pt idx="59">
                  <c:v>2.7545251999999999E-3</c:v>
                </c:pt>
                <c:pt idx="60">
                  <c:v>2.7545251999999999E-3</c:v>
                </c:pt>
                <c:pt idx="61">
                  <c:v>2.7545251999999999E-3</c:v>
                </c:pt>
                <c:pt idx="62">
                  <c:v>2.7545251999999999E-3</c:v>
                </c:pt>
                <c:pt idx="63">
                  <c:v>2.7545251999999999E-3</c:v>
                </c:pt>
                <c:pt idx="64">
                  <c:v>2.7545251999999999E-3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2-9A60-4706-99F0-FE8121FD90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70632064"/>
        <c:axId val="270633984"/>
      </c:scatterChart>
      <c:valAx>
        <c:axId val="270632064"/>
        <c:scaling>
          <c:orientation val="minMax"/>
          <c:max val="12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defRPr>
                </a:pPr>
                <a:r>
                  <a:rPr lang="en-GB" sz="160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Log Frequency</a:t>
                </a:r>
              </a:p>
            </c:rich>
          </c:tx>
          <c:layout>
            <c:manualLayout>
              <c:xMode val="edge"/>
              <c:yMode val="edge"/>
              <c:x val="0.44873599537037034"/>
              <c:y val="0.92350277777777778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70633984"/>
        <c:crosses val="autoZero"/>
        <c:crossBetween val="midCat"/>
        <c:majorUnit val="1"/>
      </c:valAx>
      <c:valAx>
        <c:axId val="270633984"/>
        <c:scaling>
          <c:orientation val="minMax"/>
          <c:max val="0.8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defRPr>
                </a:pPr>
                <a:r>
                  <a:rPr lang="en-GB" sz="1600" b="0" i="0" u="none" strike="noStrike" baseline="0">
                    <a:effectLst/>
                    <a:latin typeface="+mn-lt"/>
                    <a:cs typeface="Arial" panose="020B0604020202020204" pitchFamily="34" charset="0"/>
                  </a:rPr>
                  <a:t>-C″ </a:t>
                </a:r>
                <a:r>
                  <a:rPr lang="en-GB" sz="1600" baseline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/ </a:t>
                </a:r>
                <a:r>
                  <a:rPr lang="en-GB" sz="160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pF</a:t>
                </a:r>
              </a:p>
            </c:rich>
          </c:tx>
          <c:layout>
            <c:manualLayout>
              <c:xMode val="edge"/>
              <c:yMode val="edge"/>
              <c:x val="2.9620071684587812E-3"/>
              <c:y val="0.328521759259259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70632064"/>
        <c:crosses val="autoZero"/>
        <c:crossBetween val="midCat"/>
        <c:majorUnit val="0.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9299641539887599"/>
          <c:y val="7.3396120662086242E-2"/>
          <c:w val="0.61145252741696665"/>
          <c:h val="0.68691783842375798"/>
        </c:manualLayout>
      </c:layout>
      <c:scatterChart>
        <c:scatterStyle val="smoothMarker"/>
        <c:varyColors val="0"/>
        <c:ser>
          <c:idx val="1"/>
          <c:order val="1"/>
          <c:tx>
            <c:strRef>
              <c:f>'Cpeak Fpeak C real-CH4'!$Y$4</c:f>
              <c:strCache>
                <c:ptCount val="1"/>
                <c:pt idx="0">
                  <c:v>Tslice (10 Hz)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4"/>
            <c:spPr>
              <a:solidFill>
                <a:srgbClr val="336600"/>
              </a:solidFill>
              <a:ln w="9525">
                <a:noFill/>
              </a:ln>
              <a:effectLst/>
            </c:spPr>
          </c:marker>
          <c:trendline>
            <c:spPr>
              <a:ln w="19050" cap="rnd">
                <a:noFill/>
                <a:prstDash val="sysDot"/>
              </a:ln>
              <a:effectLst/>
            </c:spPr>
            <c:trendlineType val="linear"/>
            <c:dispRSqr val="0"/>
            <c:dispEq val="0"/>
          </c:trendline>
          <c:xVal>
            <c:numRef>
              <c:f>'Cpeak Fpeak C real-CH4'!$AF$109:$AF$180</c:f>
              <c:numCache>
                <c:formatCode>General</c:formatCode>
                <c:ptCount val="72"/>
                <c:pt idx="0">
                  <c:v>-46.1</c:v>
                </c:pt>
                <c:pt idx="1">
                  <c:v>-45.9</c:v>
                </c:pt>
                <c:pt idx="2">
                  <c:v>-45.6</c:v>
                </c:pt>
                <c:pt idx="3">
                  <c:v>-45.4</c:v>
                </c:pt>
                <c:pt idx="4">
                  <c:v>-45.1</c:v>
                </c:pt>
                <c:pt idx="5">
                  <c:v>-44.8</c:v>
                </c:pt>
                <c:pt idx="6">
                  <c:v>-44.5</c:v>
                </c:pt>
                <c:pt idx="7">
                  <c:v>-44.1</c:v>
                </c:pt>
                <c:pt idx="8">
                  <c:v>-43.8</c:v>
                </c:pt>
                <c:pt idx="9">
                  <c:v>-43.5</c:v>
                </c:pt>
                <c:pt idx="10">
                  <c:v>-43.1</c:v>
                </c:pt>
                <c:pt idx="11">
                  <c:v>-42.8</c:v>
                </c:pt>
                <c:pt idx="12">
                  <c:v>-42.5</c:v>
                </c:pt>
                <c:pt idx="13">
                  <c:v>-42.1</c:v>
                </c:pt>
                <c:pt idx="14">
                  <c:v>-41.7</c:v>
                </c:pt>
                <c:pt idx="15">
                  <c:v>-41.4</c:v>
                </c:pt>
                <c:pt idx="16">
                  <c:v>-41</c:v>
                </c:pt>
                <c:pt idx="17">
                  <c:v>-40.700000000000003</c:v>
                </c:pt>
                <c:pt idx="18">
                  <c:v>-40.299999999999997</c:v>
                </c:pt>
                <c:pt idx="19">
                  <c:v>-40</c:v>
                </c:pt>
                <c:pt idx="20">
                  <c:v>-39.6</c:v>
                </c:pt>
                <c:pt idx="21">
                  <c:v>-39.200000000000003</c:v>
                </c:pt>
                <c:pt idx="22">
                  <c:v>-38.799999999999997</c:v>
                </c:pt>
                <c:pt idx="23">
                  <c:v>-38.5</c:v>
                </c:pt>
                <c:pt idx="24">
                  <c:v>-38.1</c:v>
                </c:pt>
                <c:pt idx="25">
                  <c:v>-37.700000000000003</c:v>
                </c:pt>
                <c:pt idx="26">
                  <c:v>-37.4</c:v>
                </c:pt>
                <c:pt idx="27">
                  <c:v>-37</c:v>
                </c:pt>
                <c:pt idx="28">
                  <c:v>-36.6</c:v>
                </c:pt>
                <c:pt idx="29">
                  <c:v>-36.200000000000003</c:v>
                </c:pt>
                <c:pt idx="30">
                  <c:v>-35.9</c:v>
                </c:pt>
                <c:pt idx="31">
                  <c:v>-35.5</c:v>
                </c:pt>
                <c:pt idx="32">
                  <c:v>-35.1</c:v>
                </c:pt>
                <c:pt idx="33">
                  <c:v>-34.799999999999997</c:v>
                </c:pt>
                <c:pt idx="34">
                  <c:v>-34.4</c:v>
                </c:pt>
                <c:pt idx="35">
                  <c:v>-34</c:v>
                </c:pt>
                <c:pt idx="36">
                  <c:v>-33.700000000000003</c:v>
                </c:pt>
                <c:pt idx="37">
                  <c:v>-33.200000000000003</c:v>
                </c:pt>
                <c:pt idx="38">
                  <c:v>-32.9</c:v>
                </c:pt>
                <c:pt idx="39">
                  <c:v>-32.5</c:v>
                </c:pt>
                <c:pt idx="40">
                  <c:v>-32.1</c:v>
                </c:pt>
                <c:pt idx="41">
                  <c:v>-31.7</c:v>
                </c:pt>
                <c:pt idx="42">
                  <c:v>-31.3</c:v>
                </c:pt>
                <c:pt idx="43">
                  <c:v>-30.9</c:v>
                </c:pt>
                <c:pt idx="44">
                  <c:v>-30.6</c:v>
                </c:pt>
                <c:pt idx="45">
                  <c:v>-30.2</c:v>
                </c:pt>
                <c:pt idx="46">
                  <c:v>-29.8</c:v>
                </c:pt>
                <c:pt idx="47">
                  <c:v>-29.4</c:v>
                </c:pt>
                <c:pt idx="48">
                  <c:v>-29</c:v>
                </c:pt>
                <c:pt idx="49">
                  <c:v>-28.6</c:v>
                </c:pt>
                <c:pt idx="50">
                  <c:v>-28.2</c:v>
                </c:pt>
                <c:pt idx="51">
                  <c:v>-27.8</c:v>
                </c:pt>
                <c:pt idx="52">
                  <c:v>-27.5</c:v>
                </c:pt>
                <c:pt idx="53">
                  <c:v>-27.1</c:v>
                </c:pt>
                <c:pt idx="54">
                  <c:v>-26.7</c:v>
                </c:pt>
                <c:pt idx="55">
                  <c:v>-26.3</c:v>
                </c:pt>
                <c:pt idx="56">
                  <c:v>-26</c:v>
                </c:pt>
                <c:pt idx="57">
                  <c:v>-25.6</c:v>
                </c:pt>
                <c:pt idx="58">
                  <c:v>-25.2</c:v>
                </c:pt>
                <c:pt idx="59">
                  <c:v>-24.8</c:v>
                </c:pt>
                <c:pt idx="60">
                  <c:v>-24.4</c:v>
                </c:pt>
                <c:pt idx="61">
                  <c:v>-24</c:v>
                </c:pt>
                <c:pt idx="62">
                  <c:v>-23.6</c:v>
                </c:pt>
                <c:pt idx="63">
                  <c:v>-23.2</c:v>
                </c:pt>
                <c:pt idx="64">
                  <c:v>-22.9</c:v>
                </c:pt>
                <c:pt idx="65">
                  <c:v>-22.5</c:v>
                </c:pt>
                <c:pt idx="66">
                  <c:v>-22.1</c:v>
                </c:pt>
                <c:pt idx="67">
                  <c:v>-21.7</c:v>
                </c:pt>
                <c:pt idx="68">
                  <c:v>-21.3</c:v>
                </c:pt>
                <c:pt idx="69">
                  <c:v>-21</c:v>
                </c:pt>
                <c:pt idx="70">
                  <c:v>-20.6</c:v>
                </c:pt>
                <c:pt idx="71">
                  <c:v>-20.2</c:v>
                </c:pt>
              </c:numCache>
            </c:numRef>
          </c:xVal>
          <c:yVal>
            <c:numRef>
              <c:f>'Cpeak Fpeak C real-CH4'!$AH$109:$AH$180</c:f>
              <c:numCache>
                <c:formatCode>0.00E+00</c:formatCode>
                <c:ptCount val="72"/>
                <c:pt idx="0">
                  <c:v>1</c:v>
                </c:pt>
                <c:pt idx="1">
                  <c:v>1.0016346373183083</c:v>
                </c:pt>
                <c:pt idx="2">
                  <c:v>1.0048217183270551</c:v>
                </c:pt>
                <c:pt idx="3">
                  <c:v>1.0064009442108441</c:v>
                </c:pt>
                <c:pt idx="4">
                  <c:v>1.0087116010302832</c:v>
                </c:pt>
                <c:pt idx="5">
                  <c:v>1.0110254901834026</c:v>
                </c:pt>
                <c:pt idx="6">
                  <c:v>1.0128415999497604</c:v>
                </c:pt>
                <c:pt idx="7">
                  <c:v>1.014832717496807</c:v>
                </c:pt>
                <c:pt idx="8">
                  <c:v>1.0175672717903159</c:v>
                </c:pt>
                <c:pt idx="9">
                  <c:v>1.0205382482044387</c:v>
                </c:pt>
                <c:pt idx="10">
                  <c:v>1.0228059611621256</c:v>
                </c:pt>
                <c:pt idx="11">
                  <c:v>1.0260064332675478</c:v>
                </c:pt>
                <c:pt idx="12">
                  <c:v>1.0279569157626138</c:v>
                </c:pt>
                <c:pt idx="13">
                  <c:v>1.0308669395987657</c:v>
                </c:pt>
                <c:pt idx="14">
                  <c:v>1.0348718010286211</c:v>
                </c:pt>
                <c:pt idx="15">
                  <c:v>1.037704710618401</c:v>
                </c:pt>
                <c:pt idx="16">
                  <c:v>1.0413027597664963</c:v>
                </c:pt>
                <c:pt idx="17">
                  <c:v>1.0444787584883393</c:v>
                </c:pt>
                <c:pt idx="18">
                  <c:v>1.0480657253495307</c:v>
                </c:pt>
                <c:pt idx="19">
                  <c:v>1.0528569673876003</c:v>
                </c:pt>
                <c:pt idx="20">
                  <c:v>1.0568627523413641</c:v>
                </c:pt>
                <c:pt idx="21">
                  <c:v>1.0624242133192465</c:v>
                </c:pt>
                <c:pt idx="22">
                  <c:v>1.0688985776808284</c:v>
                </c:pt>
                <c:pt idx="23">
                  <c:v>1.0766030758887302</c:v>
                </c:pt>
                <c:pt idx="24">
                  <c:v>1.0837363745591329</c:v>
                </c:pt>
                <c:pt idx="25">
                  <c:v>1.0933622642589784</c:v>
                </c:pt>
                <c:pt idx="26">
                  <c:v>1.1051265735693001</c:v>
                </c:pt>
                <c:pt idx="27">
                  <c:v>1.1186557370690493</c:v>
                </c:pt>
                <c:pt idx="28">
                  <c:v>1.1329121756468592</c:v>
                </c:pt>
                <c:pt idx="29">
                  <c:v>1.1469825241570766</c:v>
                </c:pt>
                <c:pt idx="30">
                  <c:v>1.1653689616543639</c:v>
                </c:pt>
                <c:pt idx="31">
                  <c:v>1.1836644320466492</c:v>
                </c:pt>
                <c:pt idx="32">
                  <c:v>1.2028949703964413</c:v>
                </c:pt>
                <c:pt idx="33">
                  <c:v>1.2266780198539171</c:v>
                </c:pt>
                <c:pt idx="34">
                  <c:v>1.2513144054029843</c:v>
                </c:pt>
                <c:pt idx="35">
                  <c:v>1.2778112298660245</c:v>
                </c:pt>
                <c:pt idx="36">
                  <c:v>1.3059186800257478</c:v>
                </c:pt>
                <c:pt idx="37">
                  <c:v>1.335081718013057</c:v>
                </c:pt>
                <c:pt idx="38">
                  <c:v>1.3643126350076515</c:v>
                </c:pt>
                <c:pt idx="39">
                  <c:v>1.3934798288525494</c:v>
                </c:pt>
                <c:pt idx="40">
                  <c:v>1.4215138588615353</c:v>
                </c:pt>
                <c:pt idx="41">
                  <c:v>1.4459027400030848</c:v>
                </c:pt>
                <c:pt idx="42">
                  <c:v>1.4648234360815251</c:v>
                </c:pt>
                <c:pt idx="43">
                  <c:v>1.4868540989223402</c:v>
                </c:pt>
                <c:pt idx="44">
                  <c:v>1.506823456399051</c:v>
                </c:pt>
                <c:pt idx="45">
                  <c:v>1.5258942251126471</c:v>
                </c:pt>
                <c:pt idx="46">
                  <c:v>1.5438484534206867</c:v>
                </c:pt>
                <c:pt idx="47">
                  <c:v>1.5620765065676405</c:v>
                </c:pt>
                <c:pt idx="48">
                  <c:v>1.5771839724272703</c:v>
                </c:pt>
                <c:pt idx="49">
                  <c:v>1.5932814559169715</c:v>
                </c:pt>
                <c:pt idx="50">
                  <c:v>1.6083395132474887</c:v>
                </c:pt>
                <c:pt idx="51">
                  <c:v>1.6203287006295664</c:v>
                </c:pt>
                <c:pt idx="52">
                  <c:v>1.6351180125026668</c:v>
                </c:pt>
                <c:pt idx="53">
                  <c:v>1.649895780326909</c:v>
                </c:pt>
                <c:pt idx="54">
                  <c:v>1.6617579831715477</c:v>
                </c:pt>
                <c:pt idx="55">
                  <c:v>1.6763288816402526</c:v>
                </c:pt>
                <c:pt idx="56">
                  <c:v>1.6879809827956733</c:v>
                </c:pt>
                <c:pt idx="57">
                  <c:v>1.6989815378335424</c:v>
                </c:pt>
                <c:pt idx="58">
                  <c:v>1.7100564365460578</c:v>
                </c:pt>
                <c:pt idx="59">
                  <c:v>1.7284511857585225</c:v>
                </c:pt>
                <c:pt idx="60">
                  <c:v>1.7369083559519733</c:v>
                </c:pt>
                <c:pt idx="61">
                  <c:v>1.7463476938222715</c:v>
                </c:pt>
                <c:pt idx="62">
                  <c:v>1.7540674301746662</c:v>
                </c:pt>
                <c:pt idx="63">
                  <c:v>1.7628284397340623</c:v>
                </c:pt>
                <c:pt idx="64">
                  <c:v>1.7695050558316381</c:v>
                </c:pt>
                <c:pt idx="65">
                  <c:v>1.7765746313523441</c:v>
                </c:pt>
                <c:pt idx="66">
                  <c:v>1.7845127811091339</c:v>
                </c:pt>
                <c:pt idx="67">
                  <c:v>1.7864965104649113</c:v>
                </c:pt>
                <c:pt idx="68">
                  <c:v>1.7924670925343251</c:v>
                </c:pt>
                <c:pt idx="69">
                  <c:v>1.7943543136416489</c:v>
                </c:pt>
                <c:pt idx="70">
                  <c:v>1.7951836381116153</c:v>
                </c:pt>
                <c:pt idx="71">
                  <c:v>1.7960217360587141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8EC9-4ABC-8984-DE4AFBBD2A5D}"/>
            </c:ext>
          </c:extLst>
        </c:ser>
        <c:ser>
          <c:idx val="2"/>
          <c:order val="2"/>
          <c:tx>
            <c:strRef>
              <c:f>'Cpeak Fpeak C real-CH4'!$AK$4:$AV$4</c:f>
              <c:strCache>
                <c:ptCount val="1"/>
                <c:pt idx="0">
                  <c:v>Tslice ( Hz)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noFill/>
              <a:ln w="12700">
                <a:solidFill>
                  <a:srgbClr val="336600"/>
                </a:solidFill>
              </a:ln>
              <a:effectLst/>
            </c:spPr>
          </c:marker>
          <c:xVal>
            <c:numRef>
              <c:f>'Cpeak Fpeak C real-CH4'!$AR$138:$AR$159</c:f>
              <c:numCache>
                <c:formatCode>General</c:formatCode>
                <c:ptCount val="22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</c:numCache>
            </c:numRef>
          </c:xVal>
          <c:yVal>
            <c:numRef>
              <c:f>'Cpeak Fpeak C real-CH4'!$AT$138:$AT$159</c:f>
              <c:numCache>
                <c:formatCode>General</c:formatCode>
                <c:ptCount val="22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8EC9-4ABC-8984-DE4AFBBD2A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56290632"/>
        <c:axId val="1456297848"/>
      </c:scatterChart>
      <c:scatterChart>
        <c:scatterStyle val="smoothMarker"/>
        <c:varyColors val="0"/>
        <c:ser>
          <c:idx val="0"/>
          <c:order val="0"/>
          <c:tx>
            <c:strRef>
              <c:f>'Cpeak Fpeak C real-CH4'!$M$4</c:f>
              <c:strCache>
                <c:ptCount val="1"/>
                <c:pt idx="0">
                  <c:v>Tslice (0.2MHz)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4"/>
            <c:spPr>
              <a:solidFill>
                <a:schemeClr val="accent2">
                  <a:lumMod val="50000"/>
                </a:schemeClr>
              </a:solidFill>
              <a:ln w="9525">
                <a:noFill/>
              </a:ln>
              <a:effectLst/>
            </c:spPr>
          </c:marker>
          <c:trendline>
            <c:spPr>
              <a:ln w="19050" cap="rnd">
                <a:noFill/>
                <a:prstDash val="sysDot"/>
              </a:ln>
              <a:effectLst/>
            </c:spPr>
            <c:trendlineType val="linear"/>
            <c:dispRSqr val="0"/>
            <c:dispEq val="0"/>
          </c:trendline>
          <c:xVal>
            <c:numRef>
              <c:f>'Cpeak Fpeak C real-CH4'!$T$109:$T$180</c:f>
              <c:numCache>
                <c:formatCode>General</c:formatCode>
                <c:ptCount val="72"/>
                <c:pt idx="0">
                  <c:v>-46.1</c:v>
                </c:pt>
                <c:pt idx="1">
                  <c:v>-45.9</c:v>
                </c:pt>
                <c:pt idx="2">
                  <c:v>-45.6</c:v>
                </c:pt>
                <c:pt idx="3">
                  <c:v>-45.4</c:v>
                </c:pt>
                <c:pt idx="4">
                  <c:v>-45.1</c:v>
                </c:pt>
                <c:pt idx="5">
                  <c:v>-44.8</c:v>
                </c:pt>
                <c:pt idx="6">
                  <c:v>-44.5</c:v>
                </c:pt>
                <c:pt idx="7">
                  <c:v>-44.1</c:v>
                </c:pt>
                <c:pt idx="8">
                  <c:v>-43.8</c:v>
                </c:pt>
                <c:pt idx="9">
                  <c:v>-43.5</c:v>
                </c:pt>
                <c:pt idx="10">
                  <c:v>-43.1</c:v>
                </c:pt>
                <c:pt idx="11">
                  <c:v>-42.8</c:v>
                </c:pt>
                <c:pt idx="12">
                  <c:v>-42.5</c:v>
                </c:pt>
                <c:pt idx="13">
                  <c:v>-42.1</c:v>
                </c:pt>
                <c:pt idx="14">
                  <c:v>-41.7</c:v>
                </c:pt>
                <c:pt idx="15">
                  <c:v>-41.4</c:v>
                </c:pt>
                <c:pt idx="16">
                  <c:v>-41</c:v>
                </c:pt>
                <c:pt idx="17">
                  <c:v>-40.700000000000003</c:v>
                </c:pt>
                <c:pt idx="18">
                  <c:v>-40.299999999999997</c:v>
                </c:pt>
                <c:pt idx="19">
                  <c:v>-40</c:v>
                </c:pt>
                <c:pt idx="20">
                  <c:v>-39.6</c:v>
                </c:pt>
                <c:pt idx="21">
                  <c:v>-39.200000000000003</c:v>
                </c:pt>
                <c:pt idx="22">
                  <c:v>-38.799999999999997</c:v>
                </c:pt>
                <c:pt idx="23">
                  <c:v>-38.5</c:v>
                </c:pt>
                <c:pt idx="24">
                  <c:v>-38.1</c:v>
                </c:pt>
                <c:pt idx="25">
                  <c:v>-37.700000000000003</c:v>
                </c:pt>
                <c:pt idx="26">
                  <c:v>-37.4</c:v>
                </c:pt>
                <c:pt idx="27">
                  <c:v>-37</c:v>
                </c:pt>
                <c:pt idx="28">
                  <c:v>-36.6</c:v>
                </c:pt>
                <c:pt idx="29">
                  <c:v>-36.200000000000003</c:v>
                </c:pt>
                <c:pt idx="30">
                  <c:v>-35.9</c:v>
                </c:pt>
                <c:pt idx="31">
                  <c:v>-35.5</c:v>
                </c:pt>
                <c:pt idx="32">
                  <c:v>-35.1</c:v>
                </c:pt>
                <c:pt idx="33">
                  <c:v>-34.799999999999997</c:v>
                </c:pt>
                <c:pt idx="34">
                  <c:v>-34.4</c:v>
                </c:pt>
                <c:pt idx="35">
                  <c:v>-34</c:v>
                </c:pt>
                <c:pt idx="36">
                  <c:v>-33.700000000000003</c:v>
                </c:pt>
                <c:pt idx="37">
                  <c:v>-33.200000000000003</c:v>
                </c:pt>
                <c:pt idx="38">
                  <c:v>-32.9</c:v>
                </c:pt>
                <c:pt idx="39">
                  <c:v>-32.5</c:v>
                </c:pt>
                <c:pt idx="40">
                  <c:v>-32.1</c:v>
                </c:pt>
                <c:pt idx="41">
                  <c:v>-31.7</c:v>
                </c:pt>
                <c:pt idx="42">
                  <c:v>-31.3</c:v>
                </c:pt>
                <c:pt idx="43">
                  <c:v>-30.9</c:v>
                </c:pt>
                <c:pt idx="44">
                  <c:v>-30.6</c:v>
                </c:pt>
                <c:pt idx="45">
                  <c:v>-30.2</c:v>
                </c:pt>
                <c:pt idx="46">
                  <c:v>-29.8</c:v>
                </c:pt>
                <c:pt idx="47">
                  <c:v>-29.4</c:v>
                </c:pt>
                <c:pt idx="48">
                  <c:v>-29</c:v>
                </c:pt>
                <c:pt idx="49">
                  <c:v>-28.6</c:v>
                </c:pt>
                <c:pt idx="50">
                  <c:v>-28.2</c:v>
                </c:pt>
                <c:pt idx="51">
                  <c:v>-27.8</c:v>
                </c:pt>
                <c:pt idx="52">
                  <c:v>-27.5</c:v>
                </c:pt>
                <c:pt idx="53">
                  <c:v>-27.1</c:v>
                </c:pt>
                <c:pt idx="54">
                  <c:v>-26.7</c:v>
                </c:pt>
                <c:pt idx="55">
                  <c:v>-26.3</c:v>
                </c:pt>
                <c:pt idx="56">
                  <c:v>-26</c:v>
                </c:pt>
                <c:pt idx="57">
                  <c:v>-25.6</c:v>
                </c:pt>
                <c:pt idx="58">
                  <c:v>-25.2</c:v>
                </c:pt>
                <c:pt idx="59">
                  <c:v>-24.8</c:v>
                </c:pt>
                <c:pt idx="60">
                  <c:v>-24.4</c:v>
                </c:pt>
                <c:pt idx="61">
                  <c:v>-24</c:v>
                </c:pt>
                <c:pt idx="62">
                  <c:v>-23.6</c:v>
                </c:pt>
                <c:pt idx="63">
                  <c:v>-23.2</c:v>
                </c:pt>
                <c:pt idx="64">
                  <c:v>-22.9</c:v>
                </c:pt>
                <c:pt idx="65">
                  <c:v>-22.5</c:v>
                </c:pt>
                <c:pt idx="66">
                  <c:v>-22.1</c:v>
                </c:pt>
                <c:pt idx="67">
                  <c:v>-21.7</c:v>
                </c:pt>
                <c:pt idx="68">
                  <c:v>-21.3</c:v>
                </c:pt>
                <c:pt idx="69">
                  <c:v>-21</c:v>
                </c:pt>
                <c:pt idx="70">
                  <c:v>-20.6</c:v>
                </c:pt>
                <c:pt idx="71">
                  <c:v>-20.2</c:v>
                </c:pt>
              </c:numCache>
            </c:numRef>
          </c:xVal>
          <c:yVal>
            <c:numRef>
              <c:f>'Cpeak Fpeak C real-CH4'!$V$109:$V$180</c:f>
              <c:numCache>
                <c:formatCode>0.00E+00</c:formatCode>
                <c:ptCount val="72"/>
                <c:pt idx="0">
                  <c:v>1</c:v>
                </c:pt>
                <c:pt idx="1">
                  <c:v>1.0012269972205687</c:v>
                </c:pt>
                <c:pt idx="2">
                  <c:v>1.001030094249066</c:v>
                </c:pt>
                <c:pt idx="3">
                  <c:v>1.0020820666060766</c:v>
                </c:pt>
                <c:pt idx="4">
                  <c:v>1.0034658569335826</c:v>
                </c:pt>
                <c:pt idx="5">
                  <c:v>1.0051094497929329</c:v>
                </c:pt>
                <c:pt idx="6">
                  <c:v>1.0056545793158898</c:v>
                </c:pt>
                <c:pt idx="7">
                  <c:v>1.0060265071509507</c:v>
                </c:pt>
                <c:pt idx="8">
                  <c:v>1.007983686224176</c:v>
                </c:pt>
                <c:pt idx="9">
                  <c:v>1.009022896351552</c:v>
                </c:pt>
                <c:pt idx="10">
                  <c:v>1.0108205475543466</c:v>
                </c:pt>
                <c:pt idx="11">
                  <c:v>1.0109645784316497</c:v>
                </c:pt>
                <c:pt idx="12">
                  <c:v>1.0120110812616741</c:v>
                </c:pt>
                <c:pt idx="13">
                  <c:v>1.012927227031861</c:v>
                </c:pt>
                <c:pt idx="14">
                  <c:v>1.0140977058069056</c:v>
                </c:pt>
                <c:pt idx="15">
                  <c:v>1.0155143132963289</c:v>
                </c:pt>
                <c:pt idx="16">
                  <c:v>1.0162107663992372</c:v>
                </c:pt>
                <c:pt idx="17">
                  <c:v>1.0177668468268084</c:v>
                </c:pt>
                <c:pt idx="18">
                  <c:v>1.0181232776687419</c:v>
                </c:pt>
                <c:pt idx="19">
                  <c:v>1.02091364801953</c:v>
                </c:pt>
                <c:pt idx="20">
                  <c:v>1.0217459277092618</c:v>
                </c:pt>
                <c:pt idx="21">
                  <c:v>1.0225262468926251</c:v>
                </c:pt>
                <c:pt idx="22">
                  <c:v>1.024079592556703</c:v>
                </c:pt>
                <c:pt idx="23">
                  <c:v>1.0251479734946722</c:v>
                </c:pt>
                <c:pt idx="24">
                  <c:v>1.0270559268250217</c:v>
                </c:pt>
                <c:pt idx="25">
                  <c:v>1.0285901291446482</c:v>
                </c:pt>
                <c:pt idx="26">
                  <c:v>1.0290978835665328</c:v>
                </c:pt>
                <c:pt idx="27">
                  <c:v>1.0306184120686936</c:v>
                </c:pt>
                <c:pt idx="28">
                  <c:v>1.0318764032755174</c:v>
                </c:pt>
                <c:pt idx="29">
                  <c:v>1.0337369540386532</c:v>
                </c:pt>
                <c:pt idx="30">
                  <c:v>1.0352228422032348</c:v>
                </c:pt>
                <c:pt idx="31">
                  <c:v>1.0364142874983933</c:v>
                </c:pt>
                <c:pt idx="32">
                  <c:v>1.038073377350871</c:v>
                </c:pt>
                <c:pt idx="33">
                  <c:v>1.0405611005417568</c:v>
                </c:pt>
                <c:pt idx="34">
                  <c:v>1.0429913936992872</c:v>
                </c:pt>
                <c:pt idx="35">
                  <c:v>1.045422598444649</c:v>
                </c:pt>
                <c:pt idx="36">
                  <c:v>1.0486250064950633</c:v>
                </c:pt>
                <c:pt idx="37">
                  <c:v>1.0535275258503518</c:v>
                </c:pt>
                <c:pt idx="38">
                  <c:v>1.0572513621401165</c:v>
                </c:pt>
                <c:pt idx="39">
                  <c:v>1.0630244478740405</c:v>
                </c:pt>
                <c:pt idx="40">
                  <c:v>1.0692852330975664</c:v>
                </c:pt>
                <c:pt idx="41">
                  <c:v>1.075165886195552</c:v>
                </c:pt>
                <c:pt idx="42">
                  <c:v>1.079587998763887</c:v>
                </c:pt>
                <c:pt idx="43">
                  <c:v>1.0887211972429938</c:v>
                </c:pt>
                <c:pt idx="44">
                  <c:v>1.0937294607866821</c:v>
                </c:pt>
                <c:pt idx="45">
                  <c:v>1.1003722013114103</c:v>
                </c:pt>
                <c:pt idx="46">
                  <c:v>1.1094297380005416</c:v>
                </c:pt>
                <c:pt idx="47">
                  <c:v>1.1160250759580561</c:v>
                </c:pt>
                <c:pt idx="48">
                  <c:v>1.1262448871317527</c:v>
                </c:pt>
                <c:pt idx="49">
                  <c:v>1.1353580306785769</c:v>
                </c:pt>
                <c:pt idx="50">
                  <c:v>1.1414501721533621</c:v>
                </c:pt>
                <c:pt idx="51">
                  <c:v>1.1525232295369043</c:v>
                </c:pt>
                <c:pt idx="52">
                  <c:v>1.1598605999888787</c:v>
                </c:pt>
                <c:pt idx="53">
                  <c:v>1.1718215439198461</c:v>
                </c:pt>
                <c:pt idx="54">
                  <c:v>1.1813284934096757</c:v>
                </c:pt>
                <c:pt idx="55">
                  <c:v>1.1901626910802041</c:v>
                </c:pt>
                <c:pt idx="56">
                  <c:v>1.2007361983323412</c:v>
                </c:pt>
                <c:pt idx="57">
                  <c:v>1.2103069589703435</c:v>
                </c:pt>
                <c:pt idx="58">
                  <c:v>1.2212368970644139</c:v>
                </c:pt>
                <c:pt idx="59">
                  <c:v>1.2324968299533177</c:v>
                </c:pt>
                <c:pt idx="60">
                  <c:v>1.2427695132212142</c:v>
                </c:pt>
                <c:pt idx="61">
                  <c:v>1.2525453811211984</c:v>
                </c:pt>
                <c:pt idx="62">
                  <c:v>1.2686978058992495</c:v>
                </c:pt>
                <c:pt idx="63">
                  <c:v>1.2770087521547657</c:v>
                </c:pt>
                <c:pt idx="64">
                  <c:v>1.2842522290601439</c:v>
                </c:pt>
                <c:pt idx="65">
                  <c:v>1.2955969396173337</c:v>
                </c:pt>
                <c:pt idx="66">
                  <c:v>1.298162147773857</c:v>
                </c:pt>
                <c:pt idx="67">
                  <c:v>1.3049689741081707</c:v>
                </c:pt>
                <c:pt idx="68">
                  <c:v>1.3122498261146214</c:v>
                </c:pt>
                <c:pt idx="69">
                  <c:v>1.3153528710914533</c:v>
                </c:pt>
                <c:pt idx="70">
                  <c:v>1.3209955997655396</c:v>
                </c:pt>
                <c:pt idx="71">
                  <c:v>1.3218561386780336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8EC9-4ABC-8984-DE4AFBBD2A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70281512"/>
        <c:axId val="1370270688"/>
      </c:scatterChart>
      <c:valAx>
        <c:axId val="1456290632"/>
        <c:scaling>
          <c:orientation val="minMax"/>
          <c:max val="-10"/>
          <c:min val="-5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chemeClr val="tx1"/>
                    </a:solidFill>
                    <a:latin typeface="+mn-lt"/>
                  </a:rPr>
                  <a:t>Temperature/</a:t>
                </a:r>
                <a:r>
                  <a:rPr lang="en-US" sz="1600">
                    <a:solidFill>
                      <a:schemeClr val="tx1"/>
                    </a:solidFill>
                    <a:latin typeface="+mn-lt"/>
                    <a:cs typeface="Times New Roman" panose="02020603050405020304" pitchFamily="18" charset="0"/>
                  </a:rPr>
                  <a:t>°</a:t>
                </a:r>
                <a:r>
                  <a:rPr lang="en-US" sz="1600">
                    <a:solidFill>
                      <a:schemeClr val="tx1"/>
                    </a:solidFill>
                    <a:latin typeface="+mn-lt"/>
                  </a:rPr>
                  <a:t>C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out"/>
        <c:tickLblPos val="nextTo"/>
        <c:spPr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6297848"/>
        <c:crosses val="autoZero"/>
        <c:crossBetween val="midCat"/>
        <c:majorUnit val="10"/>
      </c:valAx>
      <c:valAx>
        <c:axId val="1456297848"/>
        <c:scaling>
          <c:orientation val="minMax"/>
          <c:min val="1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rgbClr val="3366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>
                    <a:solidFill>
                      <a:srgbClr val="336600"/>
                    </a:solidFill>
                    <a:latin typeface="+mn-lt"/>
                  </a:rPr>
                  <a:t>Normalized C</a:t>
                </a:r>
                <a:r>
                  <a:rPr lang="en-US" sz="1400">
                    <a:solidFill>
                      <a:srgbClr val="336600"/>
                    </a:solidFill>
                    <a:latin typeface="+mn-lt"/>
                    <a:cs typeface="Times New Roman" panose="02020603050405020304" pitchFamily="18" charset="0"/>
                  </a:rPr>
                  <a:t>′(10 Hz)</a:t>
                </a:r>
                <a:endParaRPr lang="en-US" sz="1400" baseline="-25000">
                  <a:solidFill>
                    <a:srgbClr val="336600"/>
                  </a:solidFill>
                  <a:latin typeface="+mn-lt"/>
                </a:endParaRPr>
              </a:p>
            </c:rich>
          </c:tx>
          <c:layout>
            <c:manualLayout>
              <c:xMode val="edge"/>
              <c:yMode val="edge"/>
              <c:x val="0"/>
              <c:y val="8.1202177330581923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rgbClr val="3366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rgbClr val="3366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3366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6290632"/>
        <c:crossesAt val="-50"/>
        <c:crossBetween val="midCat"/>
      </c:valAx>
      <c:valAx>
        <c:axId val="1370270688"/>
        <c:scaling>
          <c:orientation val="minMax"/>
          <c:min val="1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accent2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0" i="0" baseline="0">
                    <a:solidFill>
                      <a:schemeClr val="accent2">
                        <a:lumMod val="50000"/>
                      </a:schemeClr>
                    </a:solidFill>
                    <a:effectLst/>
                  </a:rPr>
                  <a:t>Normalized C′(0.2 MHz)</a:t>
                </a:r>
                <a:endParaRPr lang="en-GB" sz="1400">
                  <a:solidFill>
                    <a:schemeClr val="accent2">
                      <a:lumMod val="50000"/>
                    </a:schemeClr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0.940356811807052"/>
              <c:y val="6.523954675975642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accent2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70281512"/>
        <c:crosses val="max"/>
        <c:crossBetween val="midCat"/>
        <c:majorUnit val="0.1"/>
      </c:valAx>
      <c:valAx>
        <c:axId val="137028151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37027068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9299641539887599"/>
          <c:y val="6.2708151064450282E-2"/>
          <c:w val="0.61145252741696665"/>
          <c:h val="0.68691812747134728"/>
        </c:manualLayout>
      </c:layout>
      <c:scatterChart>
        <c:scatterStyle val="smoothMarker"/>
        <c:varyColors val="0"/>
        <c:ser>
          <c:idx val="1"/>
          <c:order val="1"/>
          <c:tx>
            <c:strRef>
              <c:f>'Cpeak Fpeak C real-CH3'!$Y$4</c:f>
              <c:strCache>
                <c:ptCount val="1"/>
                <c:pt idx="0">
                  <c:v>Tslice (10 Hz)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4"/>
            <c:spPr>
              <a:solidFill>
                <a:srgbClr val="336600"/>
              </a:solidFill>
              <a:ln w="9525">
                <a:noFill/>
              </a:ln>
              <a:effectLst/>
            </c:spPr>
          </c:marker>
          <c:trendline>
            <c:spPr>
              <a:ln w="19050" cap="rnd">
                <a:noFill/>
                <a:prstDash val="sysDot"/>
              </a:ln>
              <a:effectLst/>
            </c:spPr>
            <c:trendlineType val="linear"/>
            <c:dispRSqr val="0"/>
            <c:dispEq val="0"/>
          </c:trendline>
          <c:xVal>
            <c:numRef>
              <c:f>'Cpeak Fpeak C real-CH3'!$AF$109:$AF$180</c:f>
              <c:numCache>
                <c:formatCode>General</c:formatCode>
                <c:ptCount val="72"/>
                <c:pt idx="0">
                  <c:v>-44.8</c:v>
                </c:pt>
                <c:pt idx="1">
                  <c:v>-44.5</c:v>
                </c:pt>
                <c:pt idx="2">
                  <c:v>-44.3</c:v>
                </c:pt>
                <c:pt idx="3">
                  <c:v>-44</c:v>
                </c:pt>
                <c:pt idx="4">
                  <c:v>-43.8</c:v>
                </c:pt>
                <c:pt idx="5">
                  <c:v>-43.4</c:v>
                </c:pt>
                <c:pt idx="6">
                  <c:v>-43.2</c:v>
                </c:pt>
                <c:pt idx="7">
                  <c:v>-42.8</c:v>
                </c:pt>
                <c:pt idx="8">
                  <c:v>-42.4</c:v>
                </c:pt>
                <c:pt idx="9">
                  <c:v>-42.2</c:v>
                </c:pt>
                <c:pt idx="10">
                  <c:v>-41.8</c:v>
                </c:pt>
                <c:pt idx="11">
                  <c:v>-41.5</c:v>
                </c:pt>
                <c:pt idx="12">
                  <c:v>-41.2</c:v>
                </c:pt>
                <c:pt idx="13">
                  <c:v>-40.799999999999997</c:v>
                </c:pt>
                <c:pt idx="14">
                  <c:v>-40.5</c:v>
                </c:pt>
                <c:pt idx="15">
                  <c:v>-40.200000000000003</c:v>
                </c:pt>
                <c:pt idx="16">
                  <c:v>-39.799999999999997</c:v>
                </c:pt>
                <c:pt idx="17">
                  <c:v>-39.5</c:v>
                </c:pt>
                <c:pt idx="18">
                  <c:v>-39.200000000000003</c:v>
                </c:pt>
                <c:pt idx="19">
                  <c:v>-38.700000000000003</c:v>
                </c:pt>
                <c:pt idx="20">
                  <c:v>-38.4</c:v>
                </c:pt>
                <c:pt idx="21">
                  <c:v>-38.1</c:v>
                </c:pt>
                <c:pt idx="22">
                  <c:v>-37.700000000000003</c:v>
                </c:pt>
                <c:pt idx="23">
                  <c:v>-37.299999999999997</c:v>
                </c:pt>
                <c:pt idx="24">
                  <c:v>-37</c:v>
                </c:pt>
                <c:pt idx="25">
                  <c:v>-36.6</c:v>
                </c:pt>
                <c:pt idx="26">
                  <c:v>-36.299999999999997</c:v>
                </c:pt>
                <c:pt idx="27">
                  <c:v>-35.9</c:v>
                </c:pt>
                <c:pt idx="28">
                  <c:v>-35.5</c:v>
                </c:pt>
                <c:pt idx="29">
                  <c:v>-35.200000000000003</c:v>
                </c:pt>
                <c:pt idx="30">
                  <c:v>-34.799999999999997</c:v>
                </c:pt>
                <c:pt idx="31">
                  <c:v>-34.5</c:v>
                </c:pt>
                <c:pt idx="32">
                  <c:v>-34.1</c:v>
                </c:pt>
                <c:pt idx="33">
                  <c:v>-33.700000000000003</c:v>
                </c:pt>
                <c:pt idx="34">
                  <c:v>-33.299999999999997</c:v>
                </c:pt>
                <c:pt idx="35">
                  <c:v>-33</c:v>
                </c:pt>
                <c:pt idx="36">
                  <c:v>-32.700000000000003</c:v>
                </c:pt>
                <c:pt idx="37">
                  <c:v>-32.299999999999997</c:v>
                </c:pt>
                <c:pt idx="38">
                  <c:v>-31.8</c:v>
                </c:pt>
                <c:pt idx="39">
                  <c:v>-31.4</c:v>
                </c:pt>
                <c:pt idx="40">
                  <c:v>-31.1</c:v>
                </c:pt>
                <c:pt idx="41">
                  <c:v>-30.7</c:v>
                </c:pt>
                <c:pt idx="42">
                  <c:v>-30.3</c:v>
                </c:pt>
                <c:pt idx="43">
                  <c:v>-30</c:v>
                </c:pt>
                <c:pt idx="44">
                  <c:v>-29.6</c:v>
                </c:pt>
                <c:pt idx="45">
                  <c:v>-29.2</c:v>
                </c:pt>
                <c:pt idx="46">
                  <c:v>-28.8</c:v>
                </c:pt>
                <c:pt idx="47">
                  <c:v>-28.5</c:v>
                </c:pt>
                <c:pt idx="48">
                  <c:v>-28.1</c:v>
                </c:pt>
                <c:pt idx="49">
                  <c:v>-27.7</c:v>
                </c:pt>
                <c:pt idx="50">
                  <c:v>-27.3</c:v>
                </c:pt>
                <c:pt idx="51">
                  <c:v>-26.9</c:v>
                </c:pt>
                <c:pt idx="52">
                  <c:v>-26.6</c:v>
                </c:pt>
                <c:pt idx="53">
                  <c:v>-26.2</c:v>
                </c:pt>
                <c:pt idx="54">
                  <c:v>-25.8</c:v>
                </c:pt>
                <c:pt idx="55">
                  <c:v>-25.5</c:v>
                </c:pt>
                <c:pt idx="56">
                  <c:v>-25.1</c:v>
                </c:pt>
                <c:pt idx="57">
                  <c:v>-24.7</c:v>
                </c:pt>
                <c:pt idx="58">
                  <c:v>-24.4</c:v>
                </c:pt>
                <c:pt idx="59">
                  <c:v>-24</c:v>
                </c:pt>
                <c:pt idx="60">
                  <c:v>-23.6</c:v>
                </c:pt>
                <c:pt idx="61">
                  <c:v>-23.3</c:v>
                </c:pt>
                <c:pt idx="62">
                  <c:v>-22.9</c:v>
                </c:pt>
                <c:pt idx="63">
                  <c:v>-22.5</c:v>
                </c:pt>
                <c:pt idx="64">
                  <c:v>-22.1</c:v>
                </c:pt>
                <c:pt idx="65">
                  <c:v>-21.7</c:v>
                </c:pt>
                <c:pt idx="66">
                  <c:v>-21.3</c:v>
                </c:pt>
                <c:pt idx="67">
                  <c:v>-20.9</c:v>
                </c:pt>
                <c:pt idx="68">
                  <c:v>-20.5</c:v>
                </c:pt>
                <c:pt idx="69">
                  <c:v>-20.2</c:v>
                </c:pt>
                <c:pt idx="70">
                  <c:v>-19.8</c:v>
                </c:pt>
                <c:pt idx="71">
                  <c:v>-19.399999999999999</c:v>
                </c:pt>
              </c:numCache>
            </c:numRef>
          </c:xVal>
          <c:yVal>
            <c:numRef>
              <c:f>'Cpeak Fpeak C real-CH3'!$AH$109:$AH$180</c:f>
              <c:numCache>
                <c:formatCode>0.00E+00</c:formatCode>
                <c:ptCount val="72"/>
                <c:pt idx="0">
                  <c:v>1</c:v>
                </c:pt>
                <c:pt idx="1">
                  <c:v>1.0034062720693113</c:v>
                </c:pt>
                <c:pt idx="2">
                  <c:v>1.0051657848995565</c:v>
                </c:pt>
                <c:pt idx="3">
                  <c:v>1.006768463516557</c:v>
                </c:pt>
                <c:pt idx="4">
                  <c:v>1.0098967956635803</c:v>
                </c:pt>
                <c:pt idx="5">
                  <c:v>1.011468849848409</c:v>
                </c:pt>
                <c:pt idx="6">
                  <c:v>1.0138802918786789</c:v>
                </c:pt>
                <c:pt idx="7">
                  <c:v>1.0151099092310389</c:v>
                </c:pt>
                <c:pt idx="8">
                  <c:v>1.0177125219591099</c:v>
                </c:pt>
                <c:pt idx="9">
                  <c:v>1.0200395147976327</c:v>
                </c:pt>
                <c:pt idx="10">
                  <c:v>1.0209034949901212</c:v>
                </c:pt>
                <c:pt idx="11">
                  <c:v>1.0232309518351921</c:v>
                </c:pt>
                <c:pt idx="12">
                  <c:v>1.0241728851277547</c:v>
                </c:pt>
                <c:pt idx="13">
                  <c:v>1.0263940844733201</c:v>
                </c:pt>
                <c:pt idx="14">
                  <c:v>1.027123038760323</c:v>
                </c:pt>
                <c:pt idx="15">
                  <c:v>1.0288106305756186</c:v>
                </c:pt>
                <c:pt idx="16">
                  <c:v>1.0296644026240498</c:v>
                </c:pt>
                <c:pt idx="17">
                  <c:v>1.030294987522864</c:v>
                </c:pt>
                <c:pt idx="18">
                  <c:v>1.0324090013558271</c:v>
                </c:pt>
                <c:pt idx="19">
                  <c:v>1.0330651066147847</c:v>
                </c:pt>
                <c:pt idx="20">
                  <c:v>1.0338367495042089</c:v>
                </c:pt>
                <c:pt idx="21">
                  <c:v>1.0340887050598058</c:v>
                </c:pt>
                <c:pt idx="22">
                  <c:v>1.03498006163863</c:v>
                </c:pt>
                <c:pt idx="23">
                  <c:v>1.0361164136748298</c:v>
                </c:pt>
                <c:pt idx="24">
                  <c:v>1.0370764432227666</c:v>
                </c:pt>
                <c:pt idx="25">
                  <c:v>1.03774554066507</c:v>
                </c:pt>
                <c:pt idx="26">
                  <c:v>1.0388136837387048</c:v>
                </c:pt>
                <c:pt idx="27">
                  <c:v>1.0388396681053962</c:v>
                </c:pt>
                <c:pt idx="28">
                  <c:v>1.0391533365318852</c:v>
                </c:pt>
                <c:pt idx="29">
                  <c:v>1.0392517059200739</c:v>
                </c:pt>
                <c:pt idx="30">
                  <c:v>1.0399375075981072</c:v>
                </c:pt>
                <c:pt idx="31">
                  <c:v>1.0415132738353203</c:v>
                </c:pt>
                <c:pt idx="32">
                  <c:v>1.0423266773140702</c:v>
                </c:pt>
                <c:pt idx="33">
                  <c:v>1.0433326435102652</c:v>
                </c:pt>
                <c:pt idx="34">
                  <c:v>1.0453004952805893</c:v>
                </c:pt>
                <c:pt idx="35">
                  <c:v>1.0471555934597347</c:v>
                </c:pt>
                <c:pt idx="36">
                  <c:v>1.0497753744300837</c:v>
                </c:pt>
                <c:pt idx="37">
                  <c:v>1.0514680703174082</c:v>
                </c:pt>
                <c:pt idx="38">
                  <c:v>1.0544210079892646</c:v>
                </c:pt>
                <c:pt idx="39">
                  <c:v>1.0570296528024603</c:v>
                </c:pt>
                <c:pt idx="40">
                  <c:v>1.0585854667581067</c:v>
                </c:pt>
                <c:pt idx="41">
                  <c:v>1.0614947878144456</c:v>
                </c:pt>
                <c:pt idx="42">
                  <c:v>1.0636241138634948</c:v>
                </c:pt>
                <c:pt idx="43">
                  <c:v>1.0658824337329047</c:v>
                </c:pt>
                <c:pt idx="44">
                  <c:v>1.0686683290474595</c:v>
                </c:pt>
                <c:pt idx="45">
                  <c:v>1.0716194106931236</c:v>
                </c:pt>
                <c:pt idx="46">
                  <c:v>1.0745918366399985</c:v>
                </c:pt>
                <c:pt idx="47">
                  <c:v>1.07610821003906</c:v>
                </c:pt>
                <c:pt idx="48">
                  <c:v>1.0794291049035283</c:v>
                </c:pt>
                <c:pt idx="49">
                  <c:v>1.0823927147259902</c:v>
                </c:pt>
                <c:pt idx="50">
                  <c:v>1.0852769794287336</c:v>
                </c:pt>
                <c:pt idx="51">
                  <c:v>1.088659123157546</c:v>
                </c:pt>
                <c:pt idx="52">
                  <c:v>1.0923294149527036</c:v>
                </c:pt>
                <c:pt idx="53">
                  <c:v>1.0953760819472684</c:v>
                </c:pt>
                <c:pt idx="54">
                  <c:v>1.0984352771186308</c:v>
                </c:pt>
                <c:pt idx="55">
                  <c:v>1.1015960897240182</c:v>
                </c:pt>
                <c:pt idx="56">
                  <c:v>1.1057985970298012</c:v>
                </c:pt>
                <c:pt idx="57">
                  <c:v>1.1087779830748972</c:v>
                </c:pt>
                <c:pt idx="58">
                  <c:v>1.1134282566995584</c:v>
                </c:pt>
                <c:pt idx="59">
                  <c:v>1.1166196937371178</c:v>
                </c:pt>
                <c:pt idx="60">
                  <c:v>1.1200621583171781</c:v>
                </c:pt>
                <c:pt idx="61">
                  <c:v>1.1235203991198723</c:v>
                </c:pt>
                <c:pt idx="62">
                  <c:v>1.1261072356253092</c:v>
                </c:pt>
                <c:pt idx="63">
                  <c:v>1.1285325978520209</c:v>
                </c:pt>
                <c:pt idx="64">
                  <c:v>1.1298726487628195</c:v>
                </c:pt>
                <c:pt idx="65">
                  <c:v>1.1312020275230124</c:v>
                </c:pt>
                <c:pt idx="66">
                  <c:v>1.1318483886444604</c:v>
                </c:pt>
                <c:pt idx="67">
                  <c:v>1.1319973347463879</c:v>
                </c:pt>
                <c:pt idx="68">
                  <c:v>1.1330849660950415</c:v>
                </c:pt>
                <c:pt idx="69">
                  <c:v>1.1334023465739147</c:v>
                </c:pt>
                <c:pt idx="70">
                  <c:v>1.1341470770835518</c:v>
                </c:pt>
                <c:pt idx="71">
                  <c:v>1.1346426360768802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4315-452A-8D38-B6CE184D2443}"/>
            </c:ext>
          </c:extLst>
        </c:ser>
        <c:ser>
          <c:idx val="2"/>
          <c:order val="2"/>
          <c:tx>
            <c:strRef>
              <c:f>'Cpeak Fpeak C real-CH3'!$AK$4:$AV$4</c:f>
              <c:strCache>
                <c:ptCount val="1"/>
                <c:pt idx="0">
                  <c:v>Tslice ( Hz)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noFill/>
              <a:ln w="12700">
                <a:solidFill>
                  <a:srgbClr val="336600"/>
                </a:solidFill>
              </a:ln>
              <a:effectLst/>
            </c:spPr>
          </c:marker>
          <c:xVal>
            <c:numRef>
              <c:f>'Cpeak Fpeak C real-CH3'!$AR$138:$AR$159</c:f>
              <c:numCache>
                <c:formatCode>General</c:formatCode>
                <c:ptCount val="22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</c:numCache>
            </c:numRef>
          </c:xVal>
          <c:yVal>
            <c:numRef>
              <c:f>'Cpeak Fpeak C real-CH3'!$AT$138:$AT$159</c:f>
              <c:numCache>
                <c:formatCode>General</c:formatCode>
                <c:ptCount val="22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4315-452A-8D38-B6CE184D24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56290632"/>
        <c:axId val="1456297848"/>
      </c:scatterChart>
      <c:scatterChart>
        <c:scatterStyle val="smoothMarker"/>
        <c:varyColors val="0"/>
        <c:ser>
          <c:idx val="0"/>
          <c:order val="0"/>
          <c:tx>
            <c:strRef>
              <c:f>'Cpeak Fpeak C real-CH3'!$M$4</c:f>
              <c:strCache>
                <c:ptCount val="1"/>
                <c:pt idx="0">
                  <c:v>Tslice (0.2MHz)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4"/>
            <c:spPr>
              <a:solidFill>
                <a:schemeClr val="accent2">
                  <a:lumMod val="50000"/>
                </a:schemeClr>
              </a:solidFill>
              <a:ln w="9525">
                <a:noFill/>
              </a:ln>
              <a:effectLst/>
            </c:spPr>
          </c:marker>
          <c:trendline>
            <c:spPr>
              <a:ln w="19050" cap="rnd">
                <a:noFill/>
                <a:prstDash val="sysDot"/>
              </a:ln>
              <a:effectLst/>
            </c:spPr>
            <c:trendlineType val="linear"/>
            <c:dispRSqr val="0"/>
            <c:dispEq val="0"/>
          </c:trendline>
          <c:xVal>
            <c:numRef>
              <c:f>'Cpeak Fpeak C real-CH3'!$T$109:$T$180</c:f>
              <c:numCache>
                <c:formatCode>General</c:formatCode>
                <c:ptCount val="72"/>
                <c:pt idx="0">
                  <c:v>-44.8</c:v>
                </c:pt>
                <c:pt idx="1">
                  <c:v>-44.5</c:v>
                </c:pt>
                <c:pt idx="2">
                  <c:v>-44.3</c:v>
                </c:pt>
                <c:pt idx="3">
                  <c:v>-44</c:v>
                </c:pt>
                <c:pt idx="4">
                  <c:v>-43.8</c:v>
                </c:pt>
                <c:pt idx="5">
                  <c:v>-43.4</c:v>
                </c:pt>
                <c:pt idx="6">
                  <c:v>-43.2</c:v>
                </c:pt>
                <c:pt idx="7">
                  <c:v>-42.8</c:v>
                </c:pt>
                <c:pt idx="8">
                  <c:v>-42.4</c:v>
                </c:pt>
                <c:pt idx="9">
                  <c:v>-42.2</c:v>
                </c:pt>
                <c:pt idx="10">
                  <c:v>-41.8</c:v>
                </c:pt>
                <c:pt idx="11">
                  <c:v>-41.5</c:v>
                </c:pt>
                <c:pt idx="12">
                  <c:v>-41.2</c:v>
                </c:pt>
                <c:pt idx="13">
                  <c:v>-40.799999999999997</c:v>
                </c:pt>
                <c:pt idx="14">
                  <c:v>-40.5</c:v>
                </c:pt>
                <c:pt idx="15">
                  <c:v>-40.200000000000003</c:v>
                </c:pt>
                <c:pt idx="16">
                  <c:v>-39.799999999999997</c:v>
                </c:pt>
                <c:pt idx="17">
                  <c:v>-39.5</c:v>
                </c:pt>
                <c:pt idx="18">
                  <c:v>-39.200000000000003</c:v>
                </c:pt>
                <c:pt idx="19">
                  <c:v>-38.700000000000003</c:v>
                </c:pt>
                <c:pt idx="20">
                  <c:v>-38.4</c:v>
                </c:pt>
                <c:pt idx="21">
                  <c:v>-38.1</c:v>
                </c:pt>
                <c:pt idx="22">
                  <c:v>-37.700000000000003</c:v>
                </c:pt>
                <c:pt idx="23">
                  <c:v>-37.299999999999997</c:v>
                </c:pt>
                <c:pt idx="24">
                  <c:v>-37</c:v>
                </c:pt>
                <c:pt idx="25">
                  <c:v>-36.6</c:v>
                </c:pt>
                <c:pt idx="26">
                  <c:v>-36.299999999999997</c:v>
                </c:pt>
                <c:pt idx="27">
                  <c:v>-35.9</c:v>
                </c:pt>
                <c:pt idx="28">
                  <c:v>-35.5</c:v>
                </c:pt>
                <c:pt idx="29">
                  <c:v>-35.200000000000003</c:v>
                </c:pt>
                <c:pt idx="30">
                  <c:v>-34.799999999999997</c:v>
                </c:pt>
                <c:pt idx="31">
                  <c:v>-34.5</c:v>
                </c:pt>
                <c:pt idx="32">
                  <c:v>-34.1</c:v>
                </c:pt>
                <c:pt idx="33">
                  <c:v>-33.700000000000003</c:v>
                </c:pt>
                <c:pt idx="34">
                  <c:v>-33.299999999999997</c:v>
                </c:pt>
                <c:pt idx="35">
                  <c:v>-33</c:v>
                </c:pt>
                <c:pt idx="36">
                  <c:v>-32.700000000000003</c:v>
                </c:pt>
                <c:pt idx="37">
                  <c:v>-32.299999999999997</c:v>
                </c:pt>
                <c:pt idx="38">
                  <c:v>-31.8</c:v>
                </c:pt>
                <c:pt idx="39">
                  <c:v>-31.4</c:v>
                </c:pt>
                <c:pt idx="40">
                  <c:v>-31.1</c:v>
                </c:pt>
                <c:pt idx="41">
                  <c:v>-30.7</c:v>
                </c:pt>
                <c:pt idx="42">
                  <c:v>-30.3</c:v>
                </c:pt>
                <c:pt idx="43">
                  <c:v>-30</c:v>
                </c:pt>
                <c:pt idx="44">
                  <c:v>-29.6</c:v>
                </c:pt>
                <c:pt idx="45">
                  <c:v>-29.2</c:v>
                </c:pt>
                <c:pt idx="46">
                  <c:v>-28.8</c:v>
                </c:pt>
                <c:pt idx="47">
                  <c:v>-28.5</c:v>
                </c:pt>
                <c:pt idx="48">
                  <c:v>-28.1</c:v>
                </c:pt>
                <c:pt idx="49">
                  <c:v>-27.7</c:v>
                </c:pt>
                <c:pt idx="50">
                  <c:v>-27.3</c:v>
                </c:pt>
                <c:pt idx="51">
                  <c:v>-26.9</c:v>
                </c:pt>
                <c:pt idx="52">
                  <c:v>-26.6</c:v>
                </c:pt>
                <c:pt idx="53">
                  <c:v>-26.2</c:v>
                </c:pt>
                <c:pt idx="54">
                  <c:v>-25.8</c:v>
                </c:pt>
                <c:pt idx="55">
                  <c:v>-25.5</c:v>
                </c:pt>
                <c:pt idx="56">
                  <c:v>-25.1</c:v>
                </c:pt>
                <c:pt idx="57">
                  <c:v>-24.7</c:v>
                </c:pt>
                <c:pt idx="58">
                  <c:v>-24.4</c:v>
                </c:pt>
                <c:pt idx="59">
                  <c:v>-24</c:v>
                </c:pt>
                <c:pt idx="60">
                  <c:v>-23.6</c:v>
                </c:pt>
                <c:pt idx="61">
                  <c:v>-23.3</c:v>
                </c:pt>
                <c:pt idx="62">
                  <c:v>-22.9</c:v>
                </c:pt>
                <c:pt idx="63">
                  <c:v>-22.5</c:v>
                </c:pt>
                <c:pt idx="64">
                  <c:v>-22.1</c:v>
                </c:pt>
                <c:pt idx="65">
                  <c:v>-21.7</c:v>
                </c:pt>
                <c:pt idx="66">
                  <c:v>-21.3</c:v>
                </c:pt>
                <c:pt idx="67">
                  <c:v>-20.9</c:v>
                </c:pt>
                <c:pt idx="68">
                  <c:v>-20.5</c:v>
                </c:pt>
                <c:pt idx="69">
                  <c:v>-20.2</c:v>
                </c:pt>
                <c:pt idx="70">
                  <c:v>-19.8</c:v>
                </c:pt>
                <c:pt idx="71">
                  <c:v>-19.399999999999999</c:v>
                </c:pt>
              </c:numCache>
            </c:numRef>
          </c:xVal>
          <c:yVal>
            <c:numRef>
              <c:f>'Cpeak Fpeak C real-CH3'!$V$109:$V$180</c:f>
              <c:numCache>
                <c:formatCode>0.00E+00</c:formatCode>
                <c:ptCount val="72"/>
                <c:pt idx="0">
                  <c:v>1</c:v>
                </c:pt>
                <c:pt idx="1">
                  <c:v>1.0010053794887819</c:v>
                </c:pt>
                <c:pt idx="2">
                  <c:v>1.0021276940312158</c:v>
                </c:pt>
                <c:pt idx="3">
                  <c:v>1.0035185305145713</c:v>
                </c:pt>
                <c:pt idx="4">
                  <c:v>1.0041366668317888</c:v>
                </c:pt>
                <c:pt idx="5">
                  <c:v>1.0062990126966223</c:v>
                </c:pt>
                <c:pt idx="6">
                  <c:v>1.0070487307188147</c:v>
                </c:pt>
                <c:pt idx="7">
                  <c:v>1.0087030878475187</c:v>
                </c:pt>
                <c:pt idx="8">
                  <c:v>1.0099163783380076</c:v>
                </c:pt>
                <c:pt idx="9">
                  <c:v>1.011247913745275</c:v>
                </c:pt>
                <c:pt idx="10">
                  <c:v>1.012274489201012</c:v>
                </c:pt>
                <c:pt idx="11">
                  <c:v>1.0135657760867578</c:v>
                </c:pt>
                <c:pt idx="12">
                  <c:v>1.0149663770043287</c:v>
                </c:pt>
                <c:pt idx="13">
                  <c:v>1.0156779899173882</c:v>
                </c:pt>
                <c:pt idx="14">
                  <c:v>1.0169576071134618</c:v>
                </c:pt>
                <c:pt idx="15">
                  <c:v>1.0183399890257285</c:v>
                </c:pt>
                <c:pt idx="16">
                  <c:v>1.0195183895256676</c:v>
                </c:pt>
                <c:pt idx="17">
                  <c:v>1.0202893035148153</c:v>
                </c:pt>
                <c:pt idx="18">
                  <c:v>1.0216363191226681</c:v>
                </c:pt>
                <c:pt idx="19">
                  <c:v>1.023598255929155</c:v>
                </c:pt>
                <c:pt idx="20">
                  <c:v>1.0246051834379954</c:v>
                </c:pt>
                <c:pt idx="21">
                  <c:v>1.0256879639297038</c:v>
                </c:pt>
                <c:pt idx="22">
                  <c:v>1.0270285493003903</c:v>
                </c:pt>
                <c:pt idx="23">
                  <c:v>1.029554084486648</c:v>
                </c:pt>
                <c:pt idx="24">
                  <c:v>1.0302661737135717</c:v>
                </c:pt>
                <c:pt idx="25">
                  <c:v>1.0316028294948787</c:v>
                </c:pt>
                <c:pt idx="26">
                  <c:v>1.0332480175816974</c:v>
                </c:pt>
                <c:pt idx="27">
                  <c:v>1.0350756338784903</c:v>
                </c:pt>
                <c:pt idx="28">
                  <c:v>1.0371686760760883</c:v>
                </c:pt>
                <c:pt idx="29">
                  <c:v>1.0386781147116206</c:v>
                </c:pt>
                <c:pt idx="30">
                  <c:v>1.0420494642421656</c:v>
                </c:pt>
                <c:pt idx="31">
                  <c:v>1.0430484134937814</c:v>
                </c:pt>
                <c:pt idx="32">
                  <c:v>1.0469628799079382</c:v>
                </c:pt>
                <c:pt idx="33">
                  <c:v>1.0526358971085843</c:v>
                </c:pt>
                <c:pt idx="34">
                  <c:v>1.0578509385288382</c:v>
                </c:pt>
                <c:pt idx="35">
                  <c:v>1.0649989806883307</c:v>
                </c:pt>
                <c:pt idx="36">
                  <c:v>1.0700292123292892</c:v>
                </c:pt>
                <c:pt idx="37">
                  <c:v>1.0746426693391049</c:v>
                </c:pt>
                <c:pt idx="38">
                  <c:v>1.0838593426106573</c:v>
                </c:pt>
                <c:pt idx="39">
                  <c:v>1.088586400477076</c:v>
                </c:pt>
                <c:pt idx="40">
                  <c:v>1.0970501406078528</c:v>
                </c:pt>
                <c:pt idx="41">
                  <c:v>1.1039051306624192</c:v>
                </c:pt>
                <c:pt idx="42">
                  <c:v>1.1116020054718936</c:v>
                </c:pt>
                <c:pt idx="43">
                  <c:v>1.1177846785071943</c:v>
                </c:pt>
                <c:pt idx="44">
                  <c:v>1.1245889411352274</c:v>
                </c:pt>
                <c:pt idx="45">
                  <c:v>1.1345371134236679</c:v>
                </c:pt>
                <c:pt idx="46">
                  <c:v>1.1448830077886842</c:v>
                </c:pt>
                <c:pt idx="47">
                  <c:v>1.1535417984468359</c:v>
                </c:pt>
                <c:pt idx="48">
                  <c:v>1.1631303537678332</c:v>
                </c:pt>
                <c:pt idx="49">
                  <c:v>1.170465230040544</c:v>
                </c:pt>
                <c:pt idx="50">
                  <c:v>1.1798411112211926</c:v>
                </c:pt>
                <c:pt idx="51">
                  <c:v>1.1924922456102913</c:v>
                </c:pt>
                <c:pt idx="52">
                  <c:v>1.2000703991891233</c:v>
                </c:pt>
                <c:pt idx="53">
                  <c:v>1.2134012334623827</c:v>
                </c:pt>
                <c:pt idx="54">
                  <c:v>1.2233359498841605</c:v>
                </c:pt>
                <c:pt idx="55">
                  <c:v>1.2324121105657848</c:v>
                </c:pt>
                <c:pt idx="56">
                  <c:v>1.2450868224911598</c:v>
                </c:pt>
                <c:pt idx="57">
                  <c:v>1.2569125049536642</c:v>
                </c:pt>
                <c:pt idx="58">
                  <c:v>1.2682392486434582</c:v>
                </c:pt>
                <c:pt idx="59">
                  <c:v>1.2809056250762103</c:v>
                </c:pt>
                <c:pt idx="60">
                  <c:v>1.2944198401871723</c:v>
                </c:pt>
                <c:pt idx="61">
                  <c:v>1.308625901185831</c:v>
                </c:pt>
                <c:pt idx="62">
                  <c:v>1.3192286478020974</c:v>
                </c:pt>
                <c:pt idx="63">
                  <c:v>1.3315818478691623</c:v>
                </c:pt>
                <c:pt idx="64">
                  <c:v>1.3389075550999878</c:v>
                </c:pt>
                <c:pt idx="65">
                  <c:v>1.3411462302615536</c:v>
                </c:pt>
                <c:pt idx="66">
                  <c:v>1.3496627221527864</c:v>
                </c:pt>
                <c:pt idx="67">
                  <c:v>1.3560548542098525</c:v>
                </c:pt>
                <c:pt idx="68">
                  <c:v>1.3552534561333984</c:v>
                </c:pt>
                <c:pt idx="69">
                  <c:v>1.3583530686044385</c:v>
                </c:pt>
                <c:pt idx="70">
                  <c:v>1.3602833305389586</c:v>
                </c:pt>
                <c:pt idx="71">
                  <c:v>1.364921436791245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4315-452A-8D38-B6CE184D24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70281512"/>
        <c:axId val="1370270688"/>
      </c:scatterChart>
      <c:valAx>
        <c:axId val="1456290632"/>
        <c:scaling>
          <c:orientation val="minMax"/>
          <c:max val="-10"/>
          <c:min val="-5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chemeClr val="tx1"/>
                    </a:solidFill>
                    <a:latin typeface="+mn-lt"/>
                  </a:rPr>
                  <a:t>Temperature/</a:t>
                </a:r>
                <a:r>
                  <a:rPr lang="en-US" sz="1600">
                    <a:solidFill>
                      <a:schemeClr val="tx1"/>
                    </a:solidFill>
                    <a:latin typeface="+mn-lt"/>
                    <a:cs typeface="Times New Roman" panose="02020603050405020304" pitchFamily="18" charset="0"/>
                  </a:rPr>
                  <a:t>°</a:t>
                </a:r>
                <a:r>
                  <a:rPr lang="en-US" sz="1600">
                    <a:solidFill>
                      <a:schemeClr val="tx1"/>
                    </a:solidFill>
                    <a:latin typeface="+mn-lt"/>
                  </a:rPr>
                  <a:t>C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out"/>
        <c:tickLblPos val="nextTo"/>
        <c:spPr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6297848"/>
        <c:crosses val="autoZero"/>
        <c:crossBetween val="midCat"/>
        <c:majorUnit val="10"/>
      </c:valAx>
      <c:valAx>
        <c:axId val="1456297848"/>
        <c:scaling>
          <c:orientation val="minMax"/>
          <c:max val="1.4"/>
          <c:min val="1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rgbClr val="3366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>
                    <a:solidFill>
                      <a:srgbClr val="336600"/>
                    </a:solidFill>
                    <a:latin typeface="+mn-lt"/>
                  </a:rPr>
                  <a:t>Normalized C</a:t>
                </a:r>
                <a:r>
                  <a:rPr lang="en-US" sz="1400">
                    <a:solidFill>
                      <a:srgbClr val="336600"/>
                    </a:solidFill>
                    <a:latin typeface="+mn-lt"/>
                    <a:cs typeface="Times New Roman" panose="02020603050405020304" pitchFamily="18" charset="0"/>
                  </a:rPr>
                  <a:t>′(10 Hz)</a:t>
                </a:r>
                <a:endParaRPr lang="en-US" sz="1400" baseline="-25000">
                  <a:solidFill>
                    <a:srgbClr val="336600"/>
                  </a:solidFill>
                  <a:latin typeface="+mn-lt"/>
                </a:endParaRPr>
              </a:p>
            </c:rich>
          </c:tx>
          <c:layout>
            <c:manualLayout>
              <c:xMode val="edge"/>
              <c:yMode val="edge"/>
              <c:x val="0"/>
              <c:y val="8.1202211499578986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rgbClr val="3366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rgbClr val="3366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3366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6290632"/>
        <c:crossesAt val="-50"/>
        <c:crossBetween val="midCat"/>
      </c:valAx>
      <c:valAx>
        <c:axId val="1370270688"/>
        <c:scaling>
          <c:orientation val="minMax"/>
          <c:min val="1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accent2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0" i="0" baseline="0">
                    <a:solidFill>
                      <a:schemeClr val="accent2">
                        <a:lumMod val="50000"/>
                      </a:schemeClr>
                    </a:solidFill>
                    <a:effectLst/>
                  </a:rPr>
                  <a:t>Normalized C′(0.2 MHz)</a:t>
                </a:r>
                <a:endParaRPr lang="en-GB" sz="1400">
                  <a:solidFill>
                    <a:schemeClr val="accent2">
                      <a:lumMod val="50000"/>
                    </a:schemeClr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0.93447662138148357"/>
              <c:y val="4.3863484210096663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accent2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70281512"/>
        <c:crosses val="max"/>
        <c:crossBetween val="midCat"/>
        <c:majorUnit val="0.1"/>
      </c:valAx>
      <c:valAx>
        <c:axId val="137028151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37027068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9593651061166018"/>
          <c:y val="6.2708151064450282E-2"/>
          <c:w val="0.60851243220418239"/>
          <c:h val="0.68691812747134728"/>
        </c:manualLayout>
      </c:layout>
      <c:scatterChart>
        <c:scatterStyle val="smoothMarker"/>
        <c:varyColors val="0"/>
        <c:ser>
          <c:idx val="1"/>
          <c:order val="1"/>
          <c:tx>
            <c:strRef>
              <c:f>'Cpeak Fpeak C real-CH1'!$Y$4</c:f>
              <c:strCache>
                <c:ptCount val="1"/>
                <c:pt idx="0">
                  <c:v>Tslice (10 Hz)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4"/>
            <c:spPr>
              <a:solidFill>
                <a:srgbClr val="336600"/>
              </a:solidFill>
              <a:ln w="9525">
                <a:noFill/>
              </a:ln>
              <a:effectLst/>
            </c:spPr>
          </c:marker>
          <c:trendline>
            <c:spPr>
              <a:ln w="19050" cap="rnd">
                <a:noFill/>
                <a:prstDash val="sysDot"/>
              </a:ln>
              <a:effectLst/>
            </c:spPr>
            <c:trendlineType val="linear"/>
            <c:dispRSqr val="0"/>
            <c:dispEq val="0"/>
          </c:trendline>
          <c:xVal>
            <c:numRef>
              <c:f>'Cpeak Fpeak C real-CH1'!$AF$109:$AF$180</c:f>
              <c:numCache>
                <c:formatCode>General</c:formatCode>
                <c:ptCount val="72"/>
                <c:pt idx="0">
                  <c:v>-44.7</c:v>
                </c:pt>
                <c:pt idx="1">
                  <c:v>-44.5</c:v>
                </c:pt>
                <c:pt idx="2">
                  <c:v>-44.1</c:v>
                </c:pt>
                <c:pt idx="3">
                  <c:v>-43.8</c:v>
                </c:pt>
                <c:pt idx="4">
                  <c:v>-43.5</c:v>
                </c:pt>
                <c:pt idx="5">
                  <c:v>-43.2</c:v>
                </c:pt>
                <c:pt idx="6">
                  <c:v>-42.9</c:v>
                </c:pt>
                <c:pt idx="7">
                  <c:v>-42.5</c:v>
                </c:pt>
                <c:pt idx="8">
                  <c:v>-42.3</c:v>
                </c:pt>
                <c:pt idx="9">
                  <c:v>-41.9</c:v>
                </c:pt>
                <c:pt idx="10">
                  <c:v>-41.6</c:v>
                </c:pt>
                <c:pt idx="11">
                  <c:v>-41.2</c:v>
                </c:pt>
                <c:pt idx="12">
                  <c:v>-40.9</c:v>
                </c:pt>
                <c:pt idx="13">
                  <c:v>-40.6</c:v>
                </c:pt>
                <c:pt idx="14">
                  <c:v>-40.299999999999997</c:v>
                </c:pt>
                <c:pt idx="15">
                  <c:v>-39.9</c:v>
                </c:pt>
                <c:pt idx="16">
                  <c:v>-39.5</c:v>
                </c:pt>
                <c:pt idx="17">
                  <c:v>-39.200000000000003</c:v>
                </c:pt>
                <c:pt idx="18">
                  <c:v>-38.9</c:v>
                </c:pt>
                <c:pt idx="19">
                  <c:v>-38.5</c:v>
                </c:pt>
                <c:pt idx="20">
                  <c:v>-38.200000000000003</c:v>
                </c:pt>
                <c:pt idx="21">
                  <c:v>-37.799999999999997</c:v>
                </c:pt>
                <c:pt idx="22">
                  <c:v>-37.4</c:v>
                </c:pt>
                <c:pt idx="23">
                  <c:v>-37.1</c:v>
                </c:pt>
                <c:pt idx="24">
                  <c:v>-36.799999999999997</c:v>
                </c:pt>
                <c:pt idx="25">
                  <c:v>-36.4</c:v>
                </c:pt>
                <c:pt idx="26">
                  <c:v>-36</c:v>
                </c:pt>
                <c:pt idx="27">
                  <c:v>-35.700000000000003</c:v>
                </c:pt>
                <c:pt idx="28">
                  <c:v>-35.299999999999997</c:v>
                </c:pt>
                <c:pt idx="29">
                  <c:v>-34.9</c:v>
                </c:pt>
                <c:pt idx="30">
                  <c:v>-34.5</c:v>
                </c:pt>
                <c:pt idx="31">
                  <c:v>-34.200000000000003</c:v>
                </c:pt>
                <c:pt idx="32">
                  <c:v>-33.9</c:v>
                </c:pt>
                <c:pt idx="33">
                  <c:v>-33.5</c:v>
                </c:pt>
                <c:pt idx="34">
                  <c:v>-33.200000000000003</c:v>
                </c:pt>
                <c:pt idx="35">
                  <c:v>-32.799999999999997</c:v>
                </c:pt>
                <c:pt idx="36">
                  <c:v>-32.4</c:v>
                </c:pt>
                <c:pt idx="37">
                  <c:v>-32</c:v>
                </c:pt>
                <c:pt idx="38">
                  <c:v>-31.6</c:v>
                </c:pt>
                <c:pt idx="39">
                  <c:v>-31.3</c:v>
                </c:pt>
                <c:pt idx="40">
                  <c:v>-30.8</c:v>
                </c:pt>
                <c:pt idx="41">
                  <c:v>-30.4</c:v>
                </c:pt>
                <c:pt idx="42">
                  <c:v>-30.1</c:v>
                </c:pt>
                <c:pt idx="43">
                  <c:v>-29.7</c:v>
                </c:pt>
                <c:pt idx="44">
                  <c:v>-29.3</c:v>
                </c:pt>
                <c:pt idx="45">
                  <c:v>-28.8</c:v>
                </c:pt>
                <c:pt idx="46">
                  <c:v>-28.4</c:v>
                </c:pt>
                <c:pt idx="47">
                  <c:v>-28.1</c:v>
                </c:pt>
                <c:pt idx="48">
                  <c:v>-27.7</c:v>
                </c:pt>
                <c:pt idx="49">
                  <c:v>-27.4</c:v>
                </c:pt>
                <c:pt idx="50">
                  <c:v>-26.9</c:v>
                </c:pt>
                <c:pt idx="51">
                  <c:v>-26.5</c:v>
                </c:pt>
                <c:pt idx="52">
                  <c:v>-26.2</c:v>
                </c:pt>
                <c:pt idx="53">
                  <c:v>-25.8</c:v>
                </c:pt>
                <c:pt idx="54">
                  <c:v>-25.4</c:v>
                </c:pt>
                <c:pt idx="55">
                  <c:v>-24.9</c:v>
                </c:pt>
                <c:pt idx="56">
                  <c:v>-24.5</c:v>
                </c:pt>
                <c:pt idx="57">
                  <c:v>-24.2</c:v>
                </c:pt>
                <c:pt idx="58">
                  <c:v>-23.8</c:v>
                </c:pt>
                <c:pt idx="59">
                  <c:v>-23.4</c:v>
                </c:pt>
                <c:pt idx="60">
                  <c:v>-23</c:v>
                </c:pt>
                <c:pt idx="61">
                  <c:v>-22.7</c:v>
                </c:pt>
                <c:pt idx="62">
                  <c:v>-22.4</c:v>
                </c:pt>
                <c:pt idx="63">
                  <c:v>-21.9</c:v>
                </c:pt>
                <c:pt idx="64">
                  <c:v>-21.6</c:v>
                </c:pt>
                <c:pt idx="65">
                  <c:v>-21.2</c:v>
                </c:pt>
                <c:pt idx="66">
                  <c:v>-20.8</c:v>
                </c:pt>
                <c:pt idx="67">
                  <c:v>-20.399999999999999</c:v>
                </c:pt>
                <c:pt idx="68">
                  <c:v>-20</c:v>
                </c:pt>
                <c:pt idx="69">
                  <c:v>-19.7</c:v>
                </c:pt>
                <c:pt idx="70">
                  <c:v>-19.3</c:v>
                </c:pt>
                <c:pt idx="71">
                  <c:v>-19</c:v>
                </c:pt>
              </c:numCache>
            </c:numRef>
          </c:xVal>
          <c:yVal>
            <c:numRef>
              <c:f>'Cpeak Fpeak C real-CH1'!$AH$109:$AH$180</c:f>
              <c:numCache>
                <c:formatCode>0.00E+00</c:formatCode>
                <c:ptCount val="72"/>
                <c:pt idx="0">
                  <c:v>1</c:v>
                </c:pt>
                <c:pt idx="1">
                  <c:v>1.0014512418732318</c:v>
                </c:pt>
                <c:pt idx="2">
                  <c:v>1.0033791962180809</c:v>
                </c:pt>
                <c:pt idx="3">
                  <c:v>1.004793608742377</c:v>
                </c:pt>
                <c:pt idx="4">
                  <c:v>1.0068018427916481</c:v>
                </c:pt>
                <c:pt idx="5">
                  <c:v>1.0082402564646886</c:v>
                </c:pt>
                <c:pt idx="6">
                  <c:v>1.0104247748133601</c:v>
                </c:pt>
                <c:pt idx="7">
                  <c:v>1.0114766872290299</c:v>
                </c:pt>
                <c:pt idx="8">
                  <c:v>1.0135027152334048</c:v>
                </c:pt>
                <c:pt idx="9">
                  <c:v>1.0143940682402315</c:v>
                </c:pt>
                <c:pt idx="10">
                  <c:v>1.0152783864275987</c:v>
                </c:pt>
                <c:pt idx="11">
                  <c:v>1.0179793432871889</c:v>
                </c:pt>
                <c:pt idx="12">
                  <c:v>1.0184792292817324</c:v>
                </c:pt>
                <c:pt idx="13">
                  <c:v>1.0204332538398735</c:v>
                </c:pt>
                <c:pt idx="14">
                  <c:v>1.0215141331592008</c:v>
                </c:pt>
                <c:pt idx="15">
                  <c:v>1.0227419160613618</c:v>
                </c:pt>
                <c:pt idx="16">
                  <c:v>1.0243433720207022</c:v>
                </c:pt>
                <c:pt idx="17">
                  <c:v>1.0255148763671862</c:v>
                </c:pt>
                <c:pt idx="18">
                  <c:v>1.0276348399019926</c:v>
                </c:pt>
                <c:pt idx="19">
                  <c:v>1.0284839839920612</c:v>
                </c:pt>
                <c:pt idx="20">
                  <c:v>1.0298458422768648</c:v>
                </c:pt>
                <c:pt idx="21">
                  <c:v>1.0308696154146963</c:v>
                </c:pt>
                <c:pt idx="22">
                  <c:v>1.0318793189136086</c:v>
                </c:pt>
                <c:pt idx="23">
                  <c:v>1.0334464284014697</c:v>
                </c:pt>
                <c:pt idx="24">
                  <c:v>1.0350160207667869</c:v>
                </c:pt>
                <c:pt idx="25">
                  <c:v>1.0353454158426618</c:v>
                </c:pt>
                <c:pt idx="26">
                  <c:v>1.0375547629658963</c:v>
                </c:pt>
                <c:pt idx="27">
                  <c:v>1.039055662388255</c:v>
                </c:pt>
                <c:pt idx="28">
                  <c:v>1.0413150808735259</c:v>
                </c:pt>
                <c:pt idx="29">
                  <c:v>1.0432641396767541</c:v>
                </c:pt>
                <c:pt idx="30">
                  <c:v>1.0448775962104668</c:v>
                </c:pt>
                <c:pt idx="31">
                  <c:v>1.0469541093897874</c:v>
                </c:pt>
                <c:pt idx="32">
                  <c:v>1.049142352054643</c:v>
                </c:pt>
                <c:pt idx="33">
                  <c:v>1.0519529693352221</c:v>
                </c:pt>
                <c:pt idx="34">
                  <c:v>1.055112844711326</c:v>
                </c:pt>
                <c:pt idx="35">
                  <c:v>1.0573900571517008</c:v>
                </c:pt>
                <c:pt idx="36">
                  <c:v>1.0599076948924313</c:v>
                </c:pt>
                <c:pt idx="37">
                  <c:v>1.0630253613517777</c:v>
                </c:pt>
                <c:pt idx="38">
                  <c:v>1.0669342380938784</c:v>
                </c:pt>
                <c:pt idx="39">
                  <c:v>1.0696923011349646</c:v>
                </c:pt>
                <c:pt idx="40">
                  <c:v>1.0743464549268771</c:v>
                </c:pt>
                <c:pt idx="41">
                  <c:v>1.078168430958006</c:v>
                </c:pt>
                <c:pt idx="42">
                  <c:v>1.0830634238631835</c:v>
                </c:pt>
                <c:pt idx="43">
                  <c:v>1.0878471010957351</c:v>
                </c:pt>
                <c:pt idx="44">
                  <c:v>1.0928902390224746</c:v>
                </c:pt>
                <c:pt idx="45">
                  <c:v>1.097261344784364</c:v>
                </c:pt>
                <c:pt idx="46">
                  <c:v>1.1029781701275909</c:v>
                </c:pt>
                <c:pt idx="47">
                  <c:v>1.1075644586023634</c:v>
                </c:pt>
                <c:pt idx="48">
                  <c:v>1.1132978364619659</c:v>
                </c:pt>
                <c:pt idx="49">
                  <c:v>1.1191334261101875</c:v>
                </c:pt>
                <c:pt idx="50">
                  <c:v>1.1250091556106203</c:v>
                </c:pt>
                <c:pt idx="51">
                  <c:v>1.1303928615617878</c:v>
                </c:pt>
                <c:pt idx="52">
                  <c:v>1.1364076321997756</c:v>
                </c:pt>
                <c:pt idx="53">
                  <c:v>1.1436199773975388</c:v>
                </c:pt>
                <c:pt idx="54">
                  <c:v>1.1500944941778593</c:v>
                </c:pt>
                <c:pt idx="55">
                  <c:v>1.1561883030815405</c:v>
                </c:pt>
                <c:pt idx="56">
                  <c:v>1.163773079897755</c:v>
                </c:pt>
                <c:pt idx="57">
                  <c:v>1.1712117807569549</c:v>
                </c:pt>
                <c:pt idx="58">
                  <c:v>1.1785399935693475</c:v>
                </c:pt>
                <c:pt idx="59">
                  <c:v>1.1863507122340891</c:v>
                </c:pt>
                <c:pt idx="60">
                  <c:v>1.1954488028599437</c:v>
                </c:pt>
                <c:pt idx="61">
                  <c:v>1.2060821393796366</c:v>
                </c:pt>
                <c:pt idx="62">
                  <c:v>1.2136482946149285</c:v>
                </c:pt>
                <c:pt idx="63">
                  <c:v>1.2250637375333688</c:v>
                </c:pt>
                <c:pt idx="64">
                  <c:v>1.2358170797967847</c:v>
                </c:pt>
                <c:pt idx="65">
                  <c:v>1.2468960928198907</c:v>
                </c:pt>
                <c:pt idx="66">
                  <c:v>1.2543314831758154</c:v>
                </c:pt>
                <c:pt idx="67">
                  <c:v>1.2623726956310872</c:v>
                </c:pt>
                <c:pt idx="68">
                  <c:v>1.2707027494971137</c:v>
                </c:pt>
                <c:pt idx="69">
                  <c:v>1.2785995412470086</c:v>
                </c:pt>
                <c:pt idx="70">
                  <c:v>1.2867826915302014</c:v>
                </c:pt>
                <c:pt idx="71">
                  <c:v>1.2924155128528219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5226-42B9-832A-9B3F73253FCD}"/>
            </c:ext>
          </c:extLst>
        </c:ser>
        <c:ser>
          <c:idx val="2"/>
          <c:order val="2"/>
          <c:tx>
            <c:strRef>
              <c:f>'Cpeak Fpeak C real-CH1'!$AK$4:$AV$4</c:f>
              <c:strCache>
                <c:ptCount val="1"/>
                <c:pt idx="0">
                  <c:v>Tslice ( Hz)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noFill/>
              <a:ln w="12700">
                <a:solidFill>
                  <a:srgbClr val="336600"/>
                </a:solidFill>
              </a:ln>
              <a:effectLst/>
            </c:spPr>
          </c:marker>
          <c:xVal>
            <c:numRef>
              <c:f>'Cpeak Fpeak C real-CH1'!$AR$138:$AR$159</c:f>
              <c:numCache>
                <c:formatCode>General</c:formatCode>
                <c:ptCount val="22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</c:numCache>
            </c:numRef>
          </c:xVal>
          <c:yVal>
            <c:numRef>
              <c:f>'Cpeak Fpeak C real-CH1'!$AT$138:$AT$159</c:f>
              <c:numCache>
                <c:formatCode>General</c:formatCode>
                <c:ptCount val="22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5226-42B9-832A-9B3F73253F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56290632"/>
        <c:axId val="1456297848"/>
      </c:scatterChart>
      <c:scatterChart>
        <c:scatterStyle val="smoothMarker"/>
        <c:varyColors val="0"/>
        <c:ser>
          <c:idx val="0"/>
          <c:order val="0"/>
          <c:tx>
            <c:strRef>
              <c:f>'Cpeak Fpeak C real-CH1'!$M$4</c:f>
              <c:strCache>
                <c:ptCount val="1"/>
                <c:pt idx="0">
                  <c:v>Tslice (0.2MHz)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4"/>
            <c:spPr>
              <a:solidFill>
                <a:schemeClr val="accent2">
                  <a:lumMod val="50000"/>
                </a:schemeClr>
              </a:solidFill>
              <a:ln w="9525">
                <a:noFill/>
              </a:ln>
              <a:effectLst/>
            </c:spPr>
          </c:marker>
          <c:trendline>
            <c:spPr>
              <a:ln w="19050" cap="rnd">
                <a:noFill/>
                <a:prstDash val="sysDot"/>
              </a:ln>
              <a:effectLst/>
            </c:spPr>
            <c:trendlineType val="linear"/>
            <c:dispRSqr val="0"/>
            <c:dispEq val="0"/>
          </c:trendline>
          <c:xVal>
            <c:numRef>
              <c:f>'Cpeak Fpeak C real-CH1'!$T$109:$T$180</c:f>
              <c:numCache>
                <c:formatCode>General</c:formatCode>
                <c:ptCount val="72"/>
                <c:pt idx="0">
                  <c:v>-44.7</c:v>
                </c:pt>
                <c:pt idx="1">
                  <c:v>-44.5</c:v>
                </c:pt>
                <c:pt idx="2">
                  <c:v>-44.1</c:v>
                </c:pt>
                <c:pt idx="3">
                  <c:v>-43.8</c:v>
                </c:pt>
                <c:pt idx="4">
                  <c:v>-43.5</c:v>
                </c:pt>
                <c:pt idx="5">
                  <c:v>-43.2</c:v>
                </c:pt>
                <c:pt idx="6">
                  <c:v>-42.9</c:v>
                </c:pt>
                <c:pt idx="7">
                  <c:v>-42.5</c:v>
                </c:pt>
                <c:pt idx="8">
                  <c:v>-42.3</c:v>
                </c:pt>
                <c:pt idx="9">
                  <c:v>-41.9</c:v>
                </c:pt>
                <c:pt idx="10">
                  <c:v>-41.6</c:v>
                </c:pt>
                <c:pt idx="11">
                  <c:v>-41.2</c:v>
                </c:pt>
                <c:pt idx="12">
                  <c:v>-40.9</c:v>
                </c:pt>
                <c:pt idx="13">
                  <c:v>-40.6</c:v>
                </c:pt>
                <c:pt idx="14">
                  <c:v>-40.299999999999997</c:v>
                </c:pt>
                <c:pt idx="15">
                  <c:v>-39.9</c:v>
                </c:pt>
                <c:pt idx="16">
                  <c:v>-39.5</c:v>
                </c:pt>
                <c:pt idx="17">
                  <c:v>-39.200000000000003</c:v>
                </c:pt>
                <c:pt idx="18">
                  <c:v>-38.9</c:v>
                </c:pt>
                <c:pt idx="19">
                  <c:v>-38.5</c:v>
                </c:pt>
                <c:pt idx="20">
                  <c:v>-38.200000000000003</c:v>
                </c:pt>
                <c:pt idx="21">
                  <c:v>-37.799999999999997</c:v>
                </c:pt>
                <c:pt idx="22">
                  <c:v>-37.4</c:v>
                </c:pt>
                <c:pt idx="23">
                  <c:v>-37.1</c:v>
                </c:pt>
                <c:pt idx="24">
                  <c:v>-36.799999999999997</c:v>
                </c:pt>
                <c:pt idx="25">
                  <c:v>-36.4</c:v>
                </c:pt>
                <c:pt idx="26">
                  <c:v>-36</c:v>
                </c:pt>
                <c:pt idx="27">
                  <c:v>-35.700000000000003</c:v>
                </c:pt>
                <c:pt idx="28">
                  <c:v>-35.299999999999997</c:v>
                </c:pt>
                <c:pt idx="29">
                  <c:v>-34.9</c:v>
                </c:pt>
                <c:pt idx="30">
                  <c:v>-34.5</c:v>
                </c:pt>
                <c:pt idx="31">
                  <c:v>-34.200000000000003</c:v>
                </c:pt>
                <c:pt idx="32">
                  <c:v>-33.9</c:v>
                </c:pt>
                <c:pt idx="33">
                  <c:v>-33.5</c:v>
                </c:pt>
                <c:pt idx="34">
                  <c:v>-33.200000000000003</c:v>
                </c:pt>
                <c:pt idx="35">
                  <c:v>-32.799999999999997</c:v>
                </c:pt>
                <c:pt idx="36">
                  <c:v>-32.4</c:v>
                </c:pt>
                <c:pt idx="37">
                  <c:v>-32</c:v>
                </c:pt>
                <c:pt idx="38">
                  <c:v>-31.6</c:v>
                </c:pt>
                <c:pt idx="39">
                  <c:v>-31.3</c:v>
                </c:pt>
                <c:pt idx="40">
                  <c:v>-30.8</c:v>
                </c:pt>
                <c:pt idx="41">
                  <c:v>-30.4</c:v>
                </c:pt>
                <c:pt idx="42">
                  <c:v>-30.1</c:v>
                </c:pt>
                <c:pt idx="43">
                  <c:v>-29.7</c:v>
                </c:pt>
                <c:pt idx="44">
                  <c:v>-29.3</c:v>
                </c:pt>
                <c:pt idx="45">
                  <c:v>-28.8</c:v>
                </c:pt>
                <c:pt idx="46">
                  <c:v>-28.4</c:v>
                </c:pt>
                <c:pt idx="47">
                  <c:v>-28.1</c:v>
                </c:pt>
                <c:pt idx="48">
                  <c:v>-27.7</c:v>
                </c:pt>
                <c:pt idx="49">
                  <c:v>-27.4</c:v>
                </c:pt>
                <c:pt idx="50">
                  <c:v>-26.9</c:v>
                </c:pt>
                <c:pt idx="51">
                  <c:v>-26.5</c:v>
                </c:pt>
                <c:pt idx="52">
                  <c:v>-26.2</c:v>
                </c:pt>
                <c:pt idx="53">
                  <c:v>-25.8</c:v>
                </c:pt>
                <c:pt idx="54">
                  <c:v>-25.4</c:v>
                </c:pt>
                <c:pt idx="55">
                  <c:v>-24.9</c:v>
                </c:pt>
                <c:pt idx="56">
                  <c:v>-24.5</c:v>
                </c:pt>
                <c:pt idx="57">
                  <c:v>-24.2</c:v>
                </c:pt>
                <c:pt idx="58">
                  <c:v>-23.8</c:v>
                </c:pt>
                <c:pt idx="59">
                  <c:v>-23.4</c:v>
                </c:pt>
                <c:pt idx="60">
                  <c:v>-23</c:v>
                </c:pt>
                <c:pt idx="61">
                  <c:v>-22.7</c:v>
                </c:pt>
                <c:pt idx="62">
                  <c:v>-22.4</c:v>
                </c:pt>
                <c:pt idx="63">
                  <c:v>-21.9</c:v>
                </c:pt>
                <c:pt idx="64">
                  <c:v>-21.6</c:v>
                </c:pt>
                <c:pt idx="65">
                  <c:v>-21.2</c:v>
                </c:pt>
                <c:pt idx="66">
                  <c:v>-20.8</c:v>
                </c:pt>
                <c:pt idx="67">
                  <c:v>-20.399999999999999</c:v>
                </c:pt>
                <c:pt idx="68">
                  <c:v>-20</c:v>
                </c:pt>
                <c:pt idx="69">
                  <c:v>-19.7</c:v>
                </c:pt>
                <c:pt idx="70">
                  <c:v>-19.3</c:v>
                </c:pt>
                <c:pt idx="71">
                  <c:v>-19</c:v>
                </c:pt>
              </c:numCache>
            </c:numRef>
          </c:xVal>
          <c:yVal>
            <c:numRef>
              <c:f>'Cpeak Fpeak C real-CH1'!$V$109:$V$180</c:f>
              <c:numCache>
                <c:formatCode>0.00E+00</c:formatCode>
                <c:ptCount val="72"/>
                <c:pt idx="0">
                  <c:v>1</c:v>
                </c:pt>
                <c:pt idx="1">
                  <c:v>1.0023001220376608</c:v>
                </c:pt>
                <c:pt idx="2">
                  <c:v>1.0037120968297579</c:v>
                </c:pt>
                <c:pt idx="3">
                  <c:v>1.0050872621185851</c:v>
                </c:pt>
                <c:pt idx="4">
                  <c:v>1.0078092776937242</c:v>
                </c:pt>
                <c:pt idx="5">
                  <c:v>1.0086691099367726</c:v>
                </c:pt>
                <c:pt idx="6">
                  <c:v>1.0108805116332187</c:v>
                </c:pt>
                <c:pt idx="7">
                  <c:v>1.0127389196316408</c:v>
                </c:pt>
                <c:pt idx="8">
                  <c:v>1.0148389489848599</c:v>
                </c:pt>
                <c:pt idx="9">
                  <c:v>1.0174042882127476</c:v>
                </c:pt>
                <c:pt idx="10">
                  <c:v>1.0197884114245372</c:v>
                </c:pt>
                <c:pt idx="11">
                  <c:v>1.0216118975865236</c:v>
                </c:pt>
                <c:pt idx="12">
                  <c:v>1.024634052188325</c:v>
                </c:pt>
                <c:pt idx="13">
                  <c:v>1.0296297624654438</c:v>
                </c:pt>
                <c:pt idx="14">
                  <c:v>1.033534401312306</c:v>
                </c:pt>
                <c:pt idx="15">
                  <c:v>1.0365206902442545</c:v>
                </c:pt>
                <c:pt idx="16">
                  <c:v>1.0412049354937052</c:v>
                </c:pt>
                <c:pt idx="17">
                  <c:v>1.0477900612453503</c:v>
                </c:pt>
                <c:pt idx="18">
                  <c:v>1.0508801718531886</c:v>
                </c:pt>
                <c:pt idx="19">
                  <c:v>1.0577257956279749</c:v>
                </c:pt>
                <c:pt idx="20">
                  <c:v>1.0621806893570511</c:v>
                </c:pt>
                <c:pt idx="21">
                  <c:v>1.0693840259969476</c:v>
                </c:pt>
                <c:pt idx="22">
                  <c:v>1.0751357468412255</c:v>
                </c:pt>
                <c:pt idx="23">
                  <c:v>1.0822211043039747</c:v>
                </c:pt>
                <c:pt idx="24">
                  <c:v>1.0906901215563058</c:v>
                </c:pt>
                <c:pt idx="25">
                  <c:v>1.0979623580356561</c:v>
                </c:pt>
                <c:pt idx="26">
                  <c:v>1.1046418671290192</c:v>
                </c:pt>
                <c:pt idx="27">
                  <c:v>1.1131288172162765</c:v>
                </c:pt>
                <c:pt idx="28">
                  <c:v>1.1215204401283991</c:v>
                </c:pt>
                <c:pt idx="29">
                  <c:v>1.1295675638432519</c:v>
                </c:pt>
                <c:pt idx="30">
                  <c:v>1.1384556431328097</c:v>
                </c:pt>
                <c:pt idx="31">
                  <c:v>1.1471823269080301</c:v>
                </c:pt>
                <c:pt idx="32">
                  <c:v>1.1563309042207288</c:v>
                </c:pt>
                <c:pt idx="33">
                  <c:v>1.1670613463406163</c:v>
                </c:pt>
                <c:pt idx="34">
                  <c:v>1.1784968320231353</c:v>
                </c:pt>
                <c:pt idx="35">
                  <c:v>1.186341031553295</c:v>
                </c:pt>
                <c:pt idx="36">
                  <c:v>1.1938954742243812</c:v>
                </c:pt>
                <c:pt idx="37">
                  <c:v>1.2003125976277689</c:v>
                </c:pt>
                <c:pt idx="38">
                  <c:v>1.2052743299018698</c:v>
                </c:pt>
                <c:pt idx="39">
                  <c:v>1.208286102336082</c:v>
                </c:pt>
                <c:pt idx="40">
                  <c:v>1.2084767566863519</c:v>
                </c:pt>
                <c:pt idx="41">
                  <c:v>1.2057179316079429</c:v>
                </c:pt>
                <c:pt idx="42">
                  <c:v>1.2002569114561557</c:v>
                </c:pt>
                <c:pt idx="43">
                  <c:v>1.194693013461896</c:v>
                </c:pt>
                <c:pt idx="44">
                  <c:v>1.1853330174637497</c:v>
                </c:pt>
                <c:pt idx="45">
                  <c:v>1.1720117526137106</c:v>
                </c:pt>
                <c:pt idx="46">
                  <c:v>1.1591189881350701</c:v>
                </c:pt>
                <c:pt idx="47">
                  <c:v>1.143309778397352</c:v>
                </c:pt>
                <c:pt idx="48">
                  <c:v>1.1307464117813062</c:v>
                </c:pt>
                <c:pt idx="49">
                  <c:v>1.1216761726422333</c:v>
                </c:pt>
                <c:pt idx="50">
                  <c:v>1.1140717068000365</c:v>
                </c:pt>
                <c:pt idx="51">
                  <c:v>1.1072978143649559</c:v>
                </c:pt>
                <c:pt idx="52">
                  <c:v>1.105722556391687</c:v>
                </c:pt>
                <c:pt idx="53">
                  <c:v>1.1030335749861493</c:v>
                </c:pt>
                <c:pt idx="54">
                  <c:v>1.1044823592815163</c:v>
                </c:pt>
                <c:pt idx="55">
                  <c:v>1.1049297363212582</c:v>
                </c:pt>
                <c:pt idx="56">
                  <c:v>1.1088419258354578</c:v>
                </c:pt>
                <c:pt idx="57">
                  <c:v>1.1102888224639904</c:v>
                </c:pt>
                <c:pt idx="58">
                  <c:v>1.1144652853349997</c:v>
                </c:pt>
                <c:pt idx="59">
                  <c:v>1.1194704339462902</c:v>
                </c:pt>
                <c:pt idx="60">
                  <c:v>1.1237375048253484</c:v>
                </c:pt>
                <c:pt idx="61">
                  <c:v>1.1267105800894566</c:v>
                </c:pt>
                <c:pt idx="62">
                  <c:v>1.1311607546514471</c:v>
                </c:pt>
                <c:pt idx="63">
                  <c:v>1.1342216064233526</c:v>
                </c:pt>
                <c:pt idx="64">
                  <c:v>1.1343339225999969</c:v>
                </c:pt>
                <c:pt idx="65">
                  <c:v>1.1378534774126505</c:v>
                </c:pt>
                <c:pt idx="66">
                  <c:v>1.1421583016283958</c:v>
                </c:pt>
                <c:pt idx="67">
                  <c:v>1.1433824535704746</c:v>
                </c:pt>
                <c:pt idx="68">
                  <c:v>1.1461950771536626</c:v>
                </c:pt>
                <c:pt idx="69">
                  <c:v>1.1497873071394391</c:v>
                </c:pt>
                <c:pt idx="70">
                  <c:v>1.1523677477020016</c:v>
                </c:pt>
                <c:pt idx="71">
                  <c:v>1.1516768616406279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5226-42B9-832A-9B3F73253F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70281512"/>
        <c:axId val="1370270688"/>
      </c:scatterChart>
      <c:valAx>
        <c:axId val="1456290632"/>
        <c:scaling>
          <c:orientation val="minMax"/>
          <c:max val="-10"/>
          <c:min val="-5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chemeClr val="tx1"/>
                    </a:solidFill>
                    <a:latin typeface="+mn-lt"/>
                  </a:rPr>
                  <a:t>Temperature/</a:t>
                </a:r>
                <a:r>
                  <a:rPr lang="en-US" sz="1600">
                    <a:solidFill>
                      <a:schemeClr val="tx1"/>
                    </a:solidFill>
                    <a:latin typeface="+mn-lt"/>
                    <a:cs typeface="Times New Roman" panose="02020603050405020304" pitchFamily="18" charset="0"/>
                  </a:rPr>
                  <a:t>°</a:t>
                </a:r>
                <a:r>
                  <a:rPr lang="en-US" sz="1600">
                    <a:solidFill>
                      <a:schemeClr val="tx1"/>
                    </a:solidFill>
                    <a:latin typeface="+mn-lt"/>
                  </a:rPr>
                  <a:t>C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out"/>
        <c:tickLblPos val="nextTo"/>
        <c:spPr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6297848"/>
        <c:crosses val="autoZero"/>
        <c:crossBetween val="midCat"/>
        <c:majorUnit val="10"/>
      </c:valAx>
      <c:valAx>
        <c:axId val="1456297848"/>
        <c:scaling>
          <c:orientation val="minMax"/>
          <c:max val="1.3"/>
          <c:min val="1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rgbClr val="3366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>
                    <a:solidFill>
                      <a:srgbClr val="336600"/>
                    </a:solidFill>
                    <a:latin typeface="+mn-lt"/>
                  </a:rPr>
                  <a:t>Normalized C</a:t>
                </a:r>
                <a:r>
                  <a:rPr lang="en-US" sz="1400">
                    <a:solidFill>
                      <a:srgbClr val="336600"/>
                    </a:solidFill>
                    <a:latin typeface="+mn-lt"/>
                    <a:cs typeface="Times New Roman" panose="02020603050405020304" pitchFamily="18" charset="0"/>
                  </a:rPr>
                  <a:t>′(10 Hz)</a:t>
                </a:r>
                <a:endParaRPr lang="en-US" sz="1400" baseline="-25000">
                  <a:solidFill>
                    <a:srgbClr val="336600"/>
                  </a:solidFill>
                  <a:latin typeface="+mn-lt"/>
                </a:endParaRPr>
              </a:p>
            </c:rich>
          </c:tx>
          <c:layout>
            <c:manualLayout>
              <c:xMode val="edge"/>
              <c:yMode val="edge"/>
              <c:x val="8.8202856383525468E-3"/>
              <c:y val="6.5170143998262986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rgbClr val="3366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rgbClr val="3366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3366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6290632"/>
        <c:crossesAt val="-50"/>
        <c:crossBetween val="midCat"/>
        <c:majorUnit val="0.1"/>
      </c:valAx>
      <c:valAx>
        <c:axId val="1370270688"/>
        <c:scaling>
          <c:orientation val="minMax"/>
          <c:max val="1.3"/>
          <c:min val="1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accent2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0" i="0" baseline="0">
                    <a:solidFill>
                      <a:schemeClr val="accent2">
                        <a:lumMod val="50000"/>
                      </a:schemeClr>
                    </a:solidFill>
                    <a:effectLst/>
                  </a:rPr>
                  <a:t>Normalized C′(0.2 MHz)</a:t>
                </a:r>
                <a:endParaRPr lang="en-GB" sz="1400">
                  <a:solidFill>
                    <a:schemeClr val="accent2">
                      <a:lumMod val="50000"/>
                    </a:schemeClr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0.92271624053034684"/>
              <c:y val="2.7831416708780657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accent2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70281512"/>
        <c:crosses val="max"/>
        <c:crossBetween val="midCat"/>
        <c:majorUnit val="0.1"/>
      </c:valAx>
      <c:valAx>
        <c:axId val="137028151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37027068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155471163449703"/>
          <c:y val="6.7117708333333317E-2"/>
          <c:w val="0.82362804760024466"/>
          <c:h val="0.7038229486279004"/>
        </c:manualLayout>
      </c:layout>
      <c:scatterChart>
        <c:scatterStyle val="smoothMarker"/>
        <c:varyColors val="0"/>
        <c:ser>
          <c:idx val="0"/>
          <c:order val="0"/>
          <c:tx>
            <c:v>Time 0.23 h, 20.3 celcius</c:v>
          </c:tx>
          <c:spPr>
            <a:ln w="12700" cap="rnd">
              <a:noFill/>
              <a:round/>
            </a:ln>
            <a:effectLst/>
          </c:spPr>
          <c:marker>
            <c:symbol val="circle"/>
            <c:size val="3"/>
            <c:spPr>
              <a:solidFill>
                <a:schemeClr val="bg2">
                  <a:lumMod val="60000"/>
                  <a:lumOff val="40000"/>
                </a:schemeClr>
              </a:solidFill>
              <a:ln>
                <a:noFill/>
              </a:ln>
            </c:spPr>
          </c:marker>
          <c:xVal>
            <c:numRef>
              <c:f>'Simulation spectrum H2O and KCl'!$L$81:$L$131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'Simulation spectrum H2O and KCl'!$N$81:$N$131</c:f>
              <c:numCache>
                <c:formatCode>General</c:formatCode>
                <c:ptCount val="51"/>
                <c:pt idx="0">
                  <c:v>1.0162</c:v>
                </c:pt>
                <c:pt idx="1">
                  <c:v>1.0162</c:v>
                </c:pt>
                <c:pt idx="2">
                  <c:v>1.0162</c:v>
                </c:pt>
                <c:pt idx="3">
                  <c:v>1.0161500000000001</c:v>
                </c:pt>
                <c:pt idx="4">
                  <c:v>1.01762</c:v>
                </c:pt>
                <c:pt idx="5">
                  <c:v>1.0240499999999999</c:v>
                </c:pt>
                <c:pt idx="6">
                  <c:v>1.0293000000000001</c:v>
                </c:pt>
                <c:pt idx="7">
                  <c:v>1.0371300000000001</c:v>
                </c:pt>
                <c:pt idx="8">
                  <c:v>1.0464899999999999</c:v>
                </c:pt>
                <c:pt idx="9">
                  <c:v>1.05745</c:v>
                </c:pt>
                <c:pt idx="10">
                  <c:v>1.0741700000000001</c:v>
                </c:pt>
                <c:pt idx="11">
                  <c:v>1.09711</c:v>
                </c:pt>
                <c:pt idx="12">
                  <c:v>1.13097</c:v>
                </c:pt>
                <c:pt idx="13">
                  <c:v>1.17997</c:v>
                </c:pt>
                <c:pt idx="14">
                  <c:v>1.25379</c:v>
                </c:pt>
                <c:pt idx="15">
                  <c:v>1.3531599999999999</c:v>
                </c:pt>
                <c:pt idx="16">
                  <c:v>1.48031</c:v>
                </c:pt>
                <c:pt idx="17">
                  <c:v>1.62812</c:v>
                </c:pt>
                <c:pt idx="18">
                  <c:v>1.7827299999999999</c:v>
                </c:pt>
                <c:pt idx="19">
                  <c:v>1.92883</c:v>
                </c:pt>
                <c:pt idx="20">
                  <c:v>2.05674</c:v>
                </c:pt>
                <c:pt idx="21">
                  <c:v>2.1587200000000002</c:v>
                </c:pt>
                <c:pt idx="22">
                  <c:v>2.2373500000000002</c:v>
                </c:pt>
                <c:pt idx="23">
                  <c:v>2.29705</c:v>
                </c:pt>
                <c:pt idx="24">
                  <c:v>2.3414199999999998</c:v>
                </c:pt>
                <c:pt idx="25">
                  <c:v>2.3756499999999998</c:v>
                </c:pt>
                <c:pt idx="26">
                  <c:v>2.4037500000000001</c:v>
                </c:pt>
                <c:pt idx="27">
                  <c:v>2.4271799999999999</c:v>
                </c:pt>
                <c:pt idx="28">
                  <c:v>2.4476300000000002</c:v>
                </c:pt>
                <c:pt idx="29">
                  <c:v>2.4662000000000002</c:v>
                </c:pt>
                <c:pt idx="30">
                  <c:v>2.4851899999999998</c:v>
                </c:pt>
                <c:pt idx="31">
                  <c:v>2.50027</c:v>
                </c:pt>
                <c:pt idx="32">
                  <c:v>2.51518</c:v>
                </c:pt>
                <c:pt idx="33">
                  <c:v>2.5286200000000001</c:v>
                </c:pt>
                <c:pt idx="34">
                  <c:v>2.5419200000000002</c:v>
                </c:pt>
                <c:pt idx="35">
                  <c:v>2.5531100000000002</c:v>
                </c:pt>
                <c:pt idx="36">
                  <c:v>2.56148</c:v>
                </c:pt>
                <c:pt idx="37">
                  <c:v>2.5717099999999999</c:v>
                </c:pt>
                <c:pt idx="38">
                  <c:v>2.5802299999999998</c:v>
                </c:pt>
                <c:pt idx="39">
                  <c:v>2.5890200000000001</c:v>
                </c:pt>
                <c:pt idx="40">
                  <c:v>2.5992199999999999</c:v>
                </c:pt>
                <c:pt idx="41">
                  <c:v>2.6061000000000001</c:v>
                </c:pt>
                <c:pt idx="42">
                  <c:v>2.6200800000000002</c:v>
                </c:pt>
                <c:pt idx="43">
                  <c:v>2.6250100000000001</c:v>
                </c:pt>
                <c:pt idx="44">
                  <c:v>2.6478299999999999</c:v>
                </c:pt>
                <c:pt idx="45">
                  <c:v>2.6644800000000002</c:v>
                </c:pt>
                <c:pt idx="46">
                  <c:v>2.6860499999999998</c:v>
                </c:pt>
                <c:pt idx="47">
                  <c:v>2.7080199999999999</c:v>
                </c:pt>
                <c:pt idx="48">
                  <c:v>2.7358799999999999</c:v>
                </c:pt>
                <c:pt idx="49">
                  <c:v>2.7645400000000002</c:v>
                </c:pt>
                <c:pt idx="50">
                  <c:v>2.7969400000000002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3436-45C7-AF2B-3ED72D954499}"/>
            </c:ext>
          </c:extLst>
        </c:ser>
        <c:ser>
          <c:idx val="6"/>
          <c:order val="1"/>
          <c:tx>
            <c:v>Time 5.03 h, -20 celcius</c:v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'Simulation spectrum H2O and KCl'!$AP$81:$AP$131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'Simulation spectrum H2O and KCl'!$AR$81:$AR$131</c:f>
              <c:numCache>
                <c:formatCode>General</c:formatCode>
                <c:ptCount val="51"/>
                <c:pt idx="0">
                  <c:v>8.4287100000000004E-2</c:v>
                </c:pt>
                <c:pt idx="1">
                  <c:v>8.4287100000000004E-2</c:v>
                </c:pt>
                <c:pt idx="2">
                  <c:v>8.4287100000000004E-2</c:v>
                </c:pt>
                <c:pt idx="3">
                  <c:v>8.4287100000000004E-2</c:v>
                </c:pt>
                <c:pt idx="4">
                  <c:v>8.3002900000000004E-2</c:v>
                </c:pt>
                <c:pt idx="5">
                  <c:v>8.4127099999999996E-2</c:v>
                </c:pt>
                <c:pt idx="6">
                  <c:v>8.4468799999999997E-2</c:v>
                </c:pt>
                <c:pt idx="7">
                  <c:v>8.5542599999999996E-2</c:v>
                </c:pt>
                <c:pt idx="8">
                  <c:v>8.6743100000000004E-2</c:v>
                </c:pt>
                <c:pt idx="9">
                  <c:v>8.7572499999999998E-2</c:v>
                </c:pt>
                <c:pt idx="10">
                  <c:v>8.8047200000000006E-2</c:v>
                </c:pt>
                <c:pt idx="11">
                  <c:v>8.8434899999999997E-2</c:v>
                </c:pt>
                <c:pt idx="12">
                  <c:v>8.8561200000000007E-2</c:v>
                </c:pt>
                <c:pt idx="13">
                  <c:v>8.8505E-2</c:v>
                </c:pt>
                <c:pt idx="14">
                  <c:v>8.8289000000000006E-2</c:v>
                </c:pt>
                <c:pt idx="15">
                  <c:v>8.8109699999999999E-2</c:v>
                </c:pt>
                <c:pt idx="16">
                  <c:v>8.8220199999999999E-2</c:v>
                </c:pt>
                <c:pt idx="17">
                  <c:v>8.9349999999999999E-2</c:v>
                </c:pt>
                <c:pt idx="18">
                  <c:v>9.2855199999999999E-2</c:v>
                </c:pt>
                <c:pt idx="19">
                  <c:v>0.10126400000000001</c:v>
                </c:pt>
                <c:pt idx="20">
                  <c:v>0.11874800000000001</c:v>
                </c:pt>
                <c:pt idx="21">
                  <c:v>0.15045</c:v>
                </c:pt>
                <c:pt idx="22">
                  <c:v>0.20250199999999999</c:v>
                </c:pt>
                <c:pt idx="23">
                  <c:v>0.28087899999999999</c:v>
                </c:pt>
                <c:pt idx="24">
                  <c:v>0.38519300000000001</c:v>
                </c:pt>
                <c:pt idx="25">
                  <c:v>0.510849</c:v>
                </c:pt>
                <c:pt idx="26">
                  <c:v>0.64628099999999999</c:v>
                </c:pt>
                <c:pt idx="27">
                  <c:v>0.77734999999999999</c:v>
                </c:pt>
                <c:pt idx="28">
                  <c:v>0.89303200000000005</c:v>
                </c:pt>
                <c:pt idx="29">
                  <c:v>0.98846500000000004</c:v>
                </c:pt>
                <c:pt idx="30">
                  <c:v>1.06193</c:v>
                </c:pt>
                <c:pt idx="31">
                  <c:v>1.1159399999999999</c:v>
                </c:pt>
                <c:pt idx="32">
                  <c:v>1.1550499999999999</c:v>
                </c:pt>
                <c:pt idx="33">
                  <c:v>1.1829799999999999</c:v>
                </c:pt>
                <c:pt idx="34">
                  <c:v>1.20302</c:v>
                </c:pt>
                <c:pt idx="35">
                  <c:v>1.2166600000000001</c:v>
                </c:pt>
                <c:pt idx="36">
                  <c:v>1.22665</c:v>
                </c:pt>
                <c:pt idx="37">
                  <c:v>1.23732</c:v>
                </c:pt>
                <c:pt idx="38">
                  <c:v>1.2443500000000001</c:v>
                </c:pt>
                <c:pt idx="39">
                  <c:v>1.25207</c:v>
                </c:pt>
                <c:pt idx="40">
                  <c:v>1.2603</c:v>
                </c:pt>
                <c:pt idx="41">
                  <c:v>1.27024</c:v>
                </c:pt>
                <c:pt idx="42">
                  <c:v>1.2796400000000001</c:v>
                </c:pt>
                <c:pt idx="43">
                  <c:v>1.2943800000000001</c:v>
                </c:pt>
                <c:pt idx="44">
                  <c:v>1.3089</c:v>
                </c:pt>
                <c:pt idx="45">
                  <c:v>1.32846</c:v>
                </c:pt>
                <c:pt idx="46">
                  <c:v>1.35307</c:v>
                </c:pt>
                <c:pt idx="47">
                  <c:v>1.38121</c:v>
                </c:pt>
                <c:pt idx="48">
                  <c:v>1.4142600000000001</c:v>
                </c:pt>
                <c:pt idx="49">
                  <c:v>1.4538500000000001</c:v>
                </c:pt>
                <c:pt idx="50">
                  <c:v>1.49901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3436-45C7-AF2B-3ED72D954499}"/>
            </c:ext>
          </c:extLst>
        </c:ser>
        <c:ser>
          <c:idx val="9"/>
          <c:order val="2"/>
          <c:tx>
            <c:v>Time 8.5 h, -40 celcius</c:v>
          </c:tx>
          <c:spPr>
            <a:ln w="12700" cap="rnd">
              <a:noFill/>
              <a:prstDash val="solid"/>
              <a:round/>
            </a:ln>
            <a:effectLst/>
          </c:spPr>
          <c:marker>
            <c:symbol val="none"/>
          </c:marker>
          <c:xVal>
            <c:numRef>
              <c:f>'Simulation spectrum H2O and KCl'!$BE$80:$BE$131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'Simulation spectrum H2O and KCl'!$BG$80:$BG$131</c:f>
              <c:numCache>
                <c:formatCode>General</c:formatCode>
                <c:ptCount val="52"/>
                <c:pt idx="0">
                  <c:v>8.3694599999999994E-2</c:v>
                </c:pt>
                <c:pt idx="1">
                  <c:v>8.3694599999999994E-2</c:v>
                </c:pt>
                <c:pt idx="2">
                  <c:v>8.3694599999999994E-2</c:v>
                </c:pt>
                <c:pt idx="3">
                  <c:v>8.3694599999999994E-2</c:v>
                </c:pt>
                <c:pt idx="4">
                  <c:v>8.3694599999999994E-2</c:v>
                </c:pt>
                <c:pt idx="5">
                  <c:v>8.3240400000000006E-2</c:v>
                </c:pt>
                <c:pt idx="6">
                  <c:v>8.3622000000000002E-2</c:v>
                </c:pt>
                <c:pt idx="7">
                  <c:v>8.3847199999999997E-2</c:v>
                </c:pt>
                <c:pt idx="8">
                  <c:v>8.4834099999999996E-2</c:v>
                </c:pt>
                <c:pt idx="9">
                  <c:v>8.6128499999999997E-2</c:v>
                </c:pt>
                <c:pt idx="10">
                  <c:v>8.6714399999999997E-2</c:v>
                </c:pt>
                <c:pt idx="11">
                  <c:v>8.7380899999999997E-2</c:v>
                </c:pt>
                <c:pt idx="12">
                  <c:v>8.7885699999999997E-2</c:v>
                </c:pt>
                <c:pt idx="13">
                  <c:v>8.8558399999999995E-2</c:v>
                </c:pt>
                <c:pt idx="14">
                  <c:v>8.9009400000000002E-2</c:v>
                </c:pt>
                <c:pt idx="15">
                  <c:v>8.9429099999999997E-2</c:v>
                </c:pt>
                <c:pt idx="16">
                  <c:v>8.9951699999999996E-2</c:v>
                </c:pt>
                <c:pt idx="17">
                  <c:v>9.0575600000000006E-2</c:v>
                </c:pt>
                <c:pt idx="18">
                  <c:v>9.1519900000000001E-2</c:v>
                </c:pt>
                <c:pt idx="19">
                  <c:v>9.2833399999999996E-2</c:v>
                </c:pt>
                <c:pt idx="20">
                  <c:v>9.4684699999999997E-2</c:v>
                </c:pt>
                <c:pt idx="21">
                  <c:v>9.7292900000000002E-2</c:v>
                </c:pt>
                <c:pt idx="22">
                  <c:v>0.100826</c:v>
                </c:pt>
                <c:pt idx="23">
                  <c:v>0.105615</c:v>
                </c:pt>
                <c:pt idx="24">
                  <c:v>0.112258</c:v>
                </c:pt>
                <c:pt idx="25">
                  <c:v>0.121534</c:v>
                </c:pt>
                <c:pt idx="26">
                  <c:v>0.135017</c:v>
                </c:pt>
                <c:pt idx="27">
                  <c:v>0.15512000000000001</c:v>
                </c:pt>
                <c:pt idx="28">
                  <c:v>0.18501899999999999</c:v>
                </c:pt>
                <c:pt idx="29">
                  <c:v>0.22831899999999999</c:v>
                </c:pt>
                <c:pt idx="30">
                  <c:v>0.28818899999999997</c:v>
                </c:pt>
                <c:pt idx="31">
                  <c:v>0.36571399999999998</c:v>
                </c:pt>
                <c:pt idx="32">
                  <c:v>0.45911800000000003</c:v>
                </c:pt>
                <c:pt idx="33">
                  <c:v>0.56374800000000003</c:v>
                </c:pt>
                <c:pt idx="34">
                  <c:v>0.67242299999999999</c:v>
                </c:pt>
                <c:pt idx="35">
                  <c:v>0.77797700000000003</c:v>
                </c:pt>
                <c:pt idx="36">
                  <c:v>0.87404300000000001</c:v>
                </c:pt>
                <c:pt idx="37">
                  <c:v>0.95701899999999995</c:v>
                </c:pt>
                <c:pt idx="38">
                  <c:v>1.0284</c:v>
                </c:pt>
                <c:pt idx="39">
                  <c:v>1.0845400000000001</c:v>
                </c:pt>
                <c:pt idx="40">
                  <c:v>1.12679</c:v>
                </c:pt>
                <c:pt idx="41">
                  <c:v>1.1613899999999999</c:v>
                </c:pt>
                <c:pt idx="42">
                  <c:v>1.1873499999999999</c:v>
                </c:pt>
                <c:pt idx="43">
                  <c:v>1.2051799999999999</c:v>
                </c:pt>
                <c:pt idx="44">
                  <c:v>1.2167399999999999</c:v>
                </c:pt>
                <c:pt idx="45">
                  <c:v>1.22871</c:v>
                </c:pt>
                <c:pt idx="46">
                  <c:v>1.2359100000000001</c:v>
                </c:pt>
                <c:pt idx="47">
                  <c:v>1.2394499999999999</c:v>
                </c:pt>
                <c:pt idx="48">
                  <c:v>1.2467900000000001</c:v>
                </c:pt>
                <c:pt idx="49">
                  <c:v>1.25119</c:v>
                </c:pt>
                <c:pt idx="50">
                  <c:v>1.2552399999999999</c:v>
                </c:pt>
                <c:pt idx="51">
                  <c:v>1.2596799999999999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3436-45C7-AF2B-3ED72D954499}"/>
            </c:ext>
          </c:extLst>
        </c:ser>
        <c:ser>
          <c:idx val="1"/>
          <c:order val="3"/>
          <c:tx>
            <c:v>Trendline for 20.3 C</c:v>
          </c:tx>
          <c:spPr>
            <a:ln w="19050">
              <a:solidFill>
                <a:schemeClr val="bg2"/>
              </a:solidFill>
              <a:prstDash val="sysDot"/>
            </a:ln>
          </c:spPr>
          <c:marker>
            <c:symbol val="none"/>
          </c:marker>
          <c:xVal>
            <c:numRef>
              <c:f>'Simulation spectrum H2O and KCl'!$L$6:$L$80</c:f>
              <c:numCache>
                <c:formatCode>0.00</c:formatCode>
                <c:ptCount val="75"/>
                <c:pt idx="0">
                  <c:v>13.5</c:v>
                </c:pt>
                <c:pt idx="1">
                  <c:v>13.4</c:v>
                </c:pt>
                <c:pt idx="2">
                  <c:v>13.3</c:v>
                </c:pt>
                <c:pt idx="3">
                  <c:v>13.2</c:v>
                </c:pt>
                <c:pt idx="4">
                  <c:v>13.1</c:v>
                </c:pt>
                <c:pt idx="5">
                  <c:v>13</c:v>
                </c:pt>
                <c:pt idx="6">
                  <c:v>12.9</c:v>
                </c:pt>
                <c:pt idx="7">
                  <c:v>12.8</c:v>
                </c:pt>
                <c:pt idx="8">
                  <c:v>12.7</c:v>
                </c:pt>
                <c:pt idx="9">
                  <c:v>12.6</c:v>
                </c:pt>
                <c:pt idx="10">
                  <c:v>12.5</c:v>
                </c:pt>
                <c:pt idx="11">
                  <c:v>12.4</c:v>
                </c:pt>
                <c:pt idx="12">
                  <c:v>12.3</c:v>
                </c:pt>
                <c:pt idx="13">
                  <c:v>12.2</c:v>
                </c:pt>
                <c:pt idx="14">
                  <c:v>12.1</c:v>
                </c:pt>
                <c:pt idx="15">
                  <c:v>12</c:v>
                </c:pt>
                <c:pt idx="16">
                  <c:v>11.9</c:v>
                </c:pt>
                <c:pt idx="17">
                  <c:v>11.8</c:v>
                </c:pt>
                <c:pt idx="18">
                  <c:v>11.7</c:v>
                </c:pt>
                <c:pt idx="19">
                  <c:v>11.6</c:v>
                </c:pt>
                <c:pt idx="20">
                  <c:v>11.5</c:v>
                </c:pt>
                <c:pt idx="21">
                  <c:v>11.4</c:v>
                </c:pt>
                <c:pt idx="22">
                  <c:v>11.3</c:v>
                </c:pt>
                <c:pt idx="23">
                  <c:v>11.2</c:v>
                </c:pt>
                <c:pt idx="24">
                  <c:v>11.1</c:v>
                </c:pt>
                <c:pt idx="25">
                  <c:v>11</c:v>
                </c:pt>
                <c:pt idx="26">
                  <c:v>10.9</c:v>
                </c:pt>
                <c:pt idx="27">
                  <c:v>10.8</c:v>
                </c:pt>
                <c:pt idx="28">
                  <c:v>10.7</c:v>
                </c:pt>
                <c:pt idx="29">
                  <c:v>10.6</c:v>
                </c:pt>
                <c:pt idx="30">
                  <c:v>10.5</c:v>
                </c:pt>
                <c:pt idx="31">
                  <c:v>10.4</c:v>
                </c:pt>
                <c:pt idx="32">
                  <c:v>10.3</c:v>
                </c:pt>
                <c:pt idx="33">
                  <c:v>10.199999999999999</c:v>
                </c:pt>
                <c:pt idx="34">
                  <c:v>10.1</c:v>
                </c:pt>
                <c:pt idx="35">
                  <c:v>10</c:v>
                </c:pt>
                <c:pt idx="36">
                  <c:v>9.9000000000000092</c:v>
                </c:pt>
                <c:pt idx="37">
                  <c:v>9.8000000000000096</c:v>
                </c:pt>
                <c:pt idx="38">
                  <c:v>9.7000000000000099</c:v>
                </c:pt>
                <c:pt idx="39">
                  <c:v>9.6000000000000103</c:v>
                </c:pt>
                <c:pt idx="40">
                  <c:v>9.5000000000000107</c:v>
                </c:pt>
                <c:pt idx="41">
                  <c:v>9.4000000000000092</c:v>
                </c:pt>
                <c:pt idx="42">
                  <c:v>9.3000000000000096</c:v>
                </c:pt>
                <c:pt idx="43">
                  <c:v>9.2000000000000099</c:v>
                </c:pt>
                <c:pt idx="44">
                  <c:v>9.1000000000000103</c:v>
                </c:pt>
                <c:pt idx="45">
                  <c:v>9.0000000000000107</c:v>
                </c:pt>
                <c:pt idx="46">
                  <c:v>8.9000000000000092</c:v>
                </c:pt>
                <c:pt idx="47">
                  <c:v>8.8000000000000096</c:v>
                </c:pt>
                <c:pt idx="48">
                  <c:v>8.6999999999999993</c:v>
                </c:pt>
                <c:pt idx="49">
                  <c:v>8.6</c:v>
                </c:pt>
                <c:pt idx="50">
                  <c:v>8.5</c:v>
                </c:pt>
                <c:pt idx="51">
                  <c:v>8.4</c:v>
                </c:pt>
                <c:pt idx="52">
                  <c:v>8.3000000000000007</c:v>
                </c:pt>
                <c:pt idx="53">
                  <c:v>8.1999999999999993</c:v>
                </c:pt>
                <c:pt idx="54">
                  <c:v>8.1</c:v>
                </c:pt>
                <c:pt idx="55">
                  <c:v>8</c:v>
                </c:pt>
                <c:pt idx="56">
                  <c:v>7.9</c:v>
                </c:pt>
                <c:pt idx="57">
                  <c:v>7.8</c:v>
                </c:pt>
                <c:pt idx="58">
                  <c:v>7.7</c:v>
                </c:pt>
                <c:pt idx="59">
                  <c:v>7.6</c:v>
                </c:pt>
                <c:pt idx="60">
                  <c:v>7.5</c:v>
                </c:pt>
                <c:pt idx="61">
                  <c:v>7.4</c:v>
                </c:pt>
                <c:pt idx="62">
                  <c:v>7.3</c:v>
                </c:pt>
                <c:pt idx="63">
                  <c:v>7.2</c:v>
                </c:pt>
                <c:pt idx="64">
                  <c:v>7.1</c:v>
                </c:pt>
                <c:pt idx="65">
                  <c:v>7</c:v>
                </c:pt>
                <c:pt idx="66">
                  <c:v>6.9</c:v>
                </c:pt>
                <c:pt idx="67">
                  <c:v>6.8</c:v>
                </c:pt>
                <c:pt idx="68">
                  <c:v>6.7</c:v>
                </c:pt>
                <c:pt idx="69">
                  <c:v>6.6</c:v>
                </c:pt>
                <c:pt idx="70">
                  <c:v>6.5</c:v>
                </c:pt>
                <c:pt idx="71">
                  <c:v>6.4</c:v>
                </c:pt>
                <c:pt idx="72">
                  <c:v>6.3</c:v>
                </c:pt>
                <c:pt idx="73">
                  <c:v>6.2</c:v>
                </c:pt>
                <c:pt idx="74">
                  <c:v>6.1</c:v>
                </c:pt>
              </c:numCache>
            </c:numRef>
          </c:xVal>
          <c:yVal>
            <c:numRef>
              <c:f>'Simulation spectrum H2O and KCl'!$N$6:$N$80</c:f>
              <c:numCache>
                <c:formatCode>General</c:formatCode>
                <c:ptCount val="75"/>
                <c:pt idx="0">
                  <c:v>6.764061082179601E-2</c:v>
                </c:pt>
                <c:pt idx="1">
                  <c:v>6.764061082179601E-2</c:v>
                </c:pt>
                <c:pt idx="2">
                  <c:v>6.764061082179601E-2</c:v>
                </c:pt>
                <c:pt idx="3">
                  <c:v>6.764061082179601E-2</c:v>
                </c:pt>
                <c:pt idx="4">
                  <c:v>6.764061082179601E-2</c:v>
                </c:pt>
                <c:pt idx="5">
                  <c:v>6.764061082179601E-2</c:v>
                </c:pt>
                <c:pt idx="6">
                  <c:v>6.764061082179601E-2</c:v>
                </c:pt>
                <c:pt idx="7">
                  <c:v>6.8436755699860283E-2</c:v>
                </c:pt>
                <c:pt idx="8">
                  <c:v>6.9480964768830186E-2</c:v>
                </c:pt>
                <c:pt idx="9">
                  <c:v>6.9953617807697197E-2</c:v>
                </c:pt>
                <c:pt idx="10">
                  <c:v>7.0491291899530045E-2</c:v>
                </c:pt>
                <c:pt idx="11">
                  <c:v>7.0898520529023248E-2</c:v>
                </c:pt>
                <c:pt idx="12">
                  <c:v>7.1441196240315002E-2</c:v>
                </c:pt>
                <c:pt idx="13">
                  <c:v>7.1805023720309932E-2</c:v>
                </c:pt>
                <c:pt idx="14">
                  <c:v>7.214360108916551E-2</c:v>
                </c:pt>
                <c:pt idx="15">
                  <c:v>7.2565189206782676E-2</c:v>
                </c:pt>
                <c:pt idx="16">
                  <c:v>7.3068497332655927E-2</c:v>
                </c:pt>
                <c:pt idx="17">
                  <c:v>7.3830276244760587E-2</c:v>
                </c:pt>
                <c:pt idx="18">
                  <c:v>7.4889893528515189E-2</c:v>
                </c:pt>
                <c:pt idx="19">
                  <c:v>7.6383360964689451E-2</c:v>
                </c:pt>
                <c:pt idx="20">
                  <c:v>7.848742933125874E-2</c:v>
                </c:pt>
                <c:pt idx="21">
                  <c:v>8.1337626381303194E-2</c:v>
                </c:pt>
                <c:pt idx="22">
                  <c:v>8.5200974056903356E-2</c:v>
                </c:pt>
                <c:pt idx="23">
                  <c:v>9.0559967293280835E-2</c:v>
                </c:pt>
                <c:pt idx="24">
                  <c:v>9.8043035374063267E-2</c:v>
                </c:pt>
                <c:pt idx="25">
                  <c:v>0.10891994427156104</c:v>
                </c:pt>
                <c:pt idx="26">
                  <c:v>0.12513729201066939</c:v>
                </c:pt>
                <c:pt idx="27">
                  <c:v>0.14925719849485583</c:v>
                </c:pt>
                <c:pt idx="28">
                  <c:v>0.18418786342563193</c:v>
                </c:pt>
                <c:pt idx="29">
                  <c:v>0.23248575971675348</c:v>
                </c:pt>
                <c:pt idx="30">
                  <c:v>0.29502617077352983</c:v>
                </c:pt>
                <c:pt idx="31">
                  <c:v>0.37037637463482798</c:v>
                </c:pt>
                <c:pt idx="32">
                  <c:v>0.45478273656801732</c:v>
                </c:pt>
                <c:pt idx="33">
                  <c:v>0.54245225184173762</c:v>
                </c:pt>
                <c:pt idx="34">
                  <c:v>0.62760401641686792</c:v>
                </c:pt>
                <c:pt idx="35">
                  <c:v>0.70510168979423349</c:v>
                </c:pt>
                <c:pt idx="36">
                  <c:v>0.77203949241077108</c:v>
                </c:pt>
                <c:pt idx="37">
                  <c:v>0.82962345992633058</c:v>
                </c:pt>
                <c:pt idx="38">
                  <c:v>0.87491231741394659</c:v>
                </c:pt>
                <c:pt idx="39">
                  <c:v>0.90899593388797162</c:v>
                </c:pt>
                <c:pt idx="40">
                  <c:v>0.93690819731995434</c:v>
                </c:pt>
                <c:pt idx="41">
                  <c:v>0.95785046202210089</c:v>
                </c:pt>
                <c:pt idx="42">
                  <c:v>0.97223415153054749</c:v>
                </c:pt>
                <c:pt idx="43">
                  <c:v>0.98155975168296716</c:v>
                </c:pt>
                <c:pt idx="44">
                  <c:v>0.99121610408992766</c:v>
                </c:pt>
                <c:pt idx="45">
                  <c:v>0.99702443636479121</c:v>
                </c:pt>
                <c:pt idx="46">
                  <c:v>0.9998801997332657</c:v>
                </c:pt>
                <c:pt idx="47">
                  <c:v>1.0058014718023627</c:v>
                </c:pt>
                <c:pt idx="48">
                  <c:v>1.009351008192557</c:v>
                </c:pt>
                <c:pt idx="49">
                  <c:v>1.0126181950971676</c:v>
                </c:pt>
                <c:pt idx="50">
                  <c:v>1.0162</c:v>
                </c:pt>
                <c:pt idx="51">
                  <c:v>1.0162</c:v>
                </c:pt>
                <c:pt idx="52">
                  <c:v>1.0162</c:v>
                </c:pt>
                <c:pt idx="53">
                  <c:v>1.0162</c:v>
                </c:pt>
                <c:pt idx="54">
                  <c:v>1.0162</c:v>
                </c:pt>
                <c:pt idx="55">
                  <c:v>1.0162</c:v>
                </c:pt>
                <c:pt idx="56">
                  <c:v>1.0162</c:v>
                </c:pt>
                <c:pt idx="57">
                  <c:v>1.0162</c:v>
                </c:pt>
                <c:pt idx="58">
                  <c:v>1.0162</c:v>
                </c:pt>
                <c:pt idx="59">
                  <c:v>1.0162</c:v>
                </c:pt>
                <c:pt idx="60">
                  <c:v>1.0162</c:v>
                </c:pt>
                <c:pt idx="61">
                  <c:v>1.0162</c:v>
                </c:pt>
                <c:pt idx="62">
                  <c:v>1.0162</c:v>
                </c:pt>
                <c:pt idx="63">
                  <c:v>1.0162</c:v>
                </c:pt>
                <c:pt idx="64">
                  <c:v>1.0162</c:v>
                </c:pt>
                <c:pt idx="65">
                  <c:v>1.0162</c:v>
                </c:pt>
                <c:pt idx="66">
                  <c:v>1.0162</c:v>
                </c:pt>
                <c:pt idx="67">
                  <c:v>1.0162</c:v>
                </c:pt>
                <c:pt idx="68">
                  <c:v>1.0162</c:v>
                </c:pt>
                <c:pt idx="69">
                  <c:v>1.0162</c:v>
                </c:pt>
                <c:pt idx="70">
                  <c:v>1.0162</c:v>
                </c:pt>
                <c:pt idx="71">
                  <c:v>1.0162</c:v>
                </c:pt>
                <c:pt idx="72">
                  <c:v>1.0162</c:v>
                </c:pt>
                <c:pt idx="73">
                  <c:v>1.0162</c:v>
                </c:pt>
                <c:pt idx="74">
                  <c:v>1.0162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3436-45C7-AF2B-3ED72D954499}"/>
            </c:ext>
          </c:extLst>
        </c:ser>
        <c:ser>
          <c:idx val="2"/>
          <c:order val="4"/>
          <c:tx>
            <c:v>Trendline for -20 C</c:v>
          </c:tx>
          <c:spPr>
            <a:ln w="12700">
              <a:noFill/>
              <a:prstDash val="sysDot"/>
            </a:ln>
          </c:spPr>
          <c:marker>
            <c:symbol val="none"/>
          </c:marker>
          <c:xVal>
            <c:numRef>
              <c:f>'Simulation spectrum H2O and KCl'!$AP$8:$AP$80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10.199999999999999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8.6999999999999993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8.1999999999999993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'Simulation spectrum H2O and KCl'!$AR$8:$AR$80</c:f>
              <c:numCache>
                <c:formatCode>General</c:formatCode>
                <c:ptCount val="73"/>
                <c:pt idx="0">
                  <c:v>8.4287100000000004E-2</c:v>
                </c:pt>
                <c:pt idx="1">
                  <c:v>8.4287100000000004E-2</c:v>
                </c:pt>
                <c:pt idx="2">
                  <c:v>8.4287100000000004E-2</c:v>
                </c:pt>
                <c:pt idx="3">
                  <c:v>8.4287100000000004E-2</c:v>
                </c:pt>
                <c:pt idx="4">
                  <c:v>8.4287100000000004E-2</c:v>
                </c:pt>
                <c:pt idx="5">
                  <c:v>8.4287100000000004E-2</c:v>
                </c:pt>
                <c:pt idx="6">
                  <c:v>8.4287100000000004E-2</c:v>
                </c:pt>
                <c:pt idx="7">
                  <c:v>8.4287100000000004E-2</c:v>
                </c:pt>
                <c:pt idx="8">
                  <c:v>8.4287100000000004E-2</c:v>
                </c:pt>
                <c:pt idx="9">
                  <c:v>8.4287100000000004E-2</c:v>
                </c:pt>
                <c:pt idx="10">
                  <c:v>8.4287100000000004E-2</c:v>
                </c:pt>
                <c:pt idx="11">
                  <c:v>8.4287100000000004E-2</c:v>
                </c:pt>
                <c:pt idx="12">
                  <c:v>8.4287100000000004E-2</c:v>
                </c:pt>
                <c:pt idx="13">
                  <c:v>8.4287100000000004E-2</c:v>
                </c:pt>
                <c:pt idx="14">
                  <c:v>8.4287100000000004E-2</c:v>
                </c:pt>
                <c:pt idx="15">
                  <c:v>8.4287100000000004E-2</c:v>
                </c:pt>
                <c:pt idx="16">
                  <c:v>8.4287100000000004E-2</c:v>
                </c:pt>
                <c:pt idx="17">
                  <c:v>8.4287100000000004E-2</c:v>
                </c:pt>
                <c:pt idx="18">
                  <c:v>8.4287100000000004E-2</c:v>
                </c:pt>
                <c:pt idx="19">
                  <c:v>8.4287100000000004E-2</c:v>
                </c:pt>
                <c:pt idx="20">
                  <c:v>8.4287100000000004E-2</c:v>
                </c:pt>
                <c:pt idx="21">
                  <c:v>8.4287100000000004E-2</c:v>
                </c:pt>
                <c:pt idx="22">
                  <c:v>8.4287100000000004E-2</c:v>
                </c:pt>
                <c:pt idx="23">
                  <c:v>8.4287100000000004E-2</c:v>
                </c:pt>
                <c:pt idx="24">
                  <c:v>8.4287100000000004E-2</c:v>
                </c:pt>
                <c:pt idx="25">
                  <c:v>8.4287100000000004E-2</c:v>
                </c:pt>
                <c:pt idx="26">
                  <c:v>8.4287100000000004E-2</c:v>
                </c:pt>
                <c:pt idx="27">
                  <c:v>8.4287100000000004E-2</c:v>
                </c:pt>
                <c:pt idx="28">
                  <c:v>8.4287100000000004E-2</c:v>
                </c:pt>
                <c:pt idx="29">
                  <c:v>8.4287100000000004E-2</c:v>
                </c:pt>
                <c:pt idx="30">
                  <c:v>8.4287100000000004E-2</c:v>
                </c:pt>
                <c:pt idx="31">
                  <c:v>8.4287100000000004E-2</c:v>
                </c:pt>
                <c:pt idx="32">
                  <c:v>8.4287100000000004E-2</c:v>
                </c:pt>
                <c:pt idx="33">
                  <c:v>8.4287100000000004E-2</c:v>
                </c:pt>
                <c:pt idx="34">
                  <c:v>8.4287100000000004E-2</c:v>
                </c:pt>
                <c:pt idx="35">
                  <c:v>8.4287100000000004E-2</c:v>
                </c:pt>
                <c:pt idx="36">
                  <c:v>8.4287100000000004E-2</c:v>
                </c:pt>
                <c:pt idx="37">
                  <c:v>8.4287100000000004E-2</c:v>
                </c:pt>
                <c:pt idx="38">
                  <c:v>8.4287100000000004E-2</c:v>
                </c:pt>
                <c:pt idx="39">
                  <c:v>8.4287100000000004E-2</c:v>
                </c:pt>
                <c:pt idx="40">
                  <c:v>8.4287100000000004E-2</c:v>
                </c:pt>
                <c:pt idx="41">
                  <c:v>8.4287100000000004E-2</c:v>
                </c:pt>
                <c:pt idx="42">
                  <c:v>8.4287100000000004E-2</c:v>
                </c:pt>
                <c:pt idx="43">
                  <c:v>8.4287100000000004E-2</c:v>
                </c:pt>
                <c:pt idx="44">
                  <c:v>8.4287100000000004E-2</c:v>
                </c:pt>
                <c:pt idx="45">
                  <c:v>8.4287100000000004E-2</c:v>
                </c:pt>
                <c:pt idx="46">
                  <c:v>8.4287100000000004E-2</c:v>
                </c:pt>
                <c:pt idx="47">
                  <c:v>8.4287100000000004E-2</c:v>
                </c:pt>
                <c:pt idx="48">
                  <c:v>8.4287100000000004E-2</c:v>
                </c:pt>
                <c:pt idx="49">
                  <c:v>8.4287100000000004E-2</c:v>
                </c:pt>
                <c:pt idx="50">
                  <c:v>8.4287100000000004E-2</c:v>
                </c:pt>
                <c:pt idx="51">
                  <c:v>8.4287100000000004E-2</c:v>
                </c:pt>
                <c:pt idx="52">
                  <c:v>8.4287100000000004E-2</c:v>
                </c:pt>
                <c:pt idx="53">
                  <c:v>8.4287100000000004E-2</c:v>
                </c:pt>
                <c:pt idx="54">
                  <c:v>8.4287100000000004E-2</c:v>
                </c:pt>
                <c:pt idx="55">
                  <c:v>8.4287100000000004E-2</c:v>
                </c:pt>
                <c:pt idx="56">
                  <c:v>8.4287100000000004E-2</c:v>
                </c:pt>
                <c:pt idx="57">
                  <c:v>8.4287100000000004E-2</c:v>
                </c:pt>
                <c:pt idx="58">
                  <c:v>8.4287100000000004E-2</c:v>
                </c:pt>
                <c:pt idx="59">
                  <c:v>8.4287100000000004E-2</c:v>
                </c:pt>
                <c:pt idx="60">
                  <c:v>8.4287100000000004E-2</c:v>
                </c:pt>
                <c:pt idx="61">
                  <c:v>8.4287100000000004E-2</c:v>
                </c:pt>
                <c:pt idx="62">
                  <c:v>8.4287100000000004E-2</c:v>
                </c:pt>
                <c:pt idx="63">
                  <c:v>8.4287100000000004E-2</c:v>
                </c:pt>
                <c:pt idx="64">
                  <c:v>8.4287100000000004E-2</c:v>
                </c:pt>
                <c:pt idx="65">
                  <c:v>8.4287100000000004E-2</c:v>
                </c:pt>
                <c:pt idx="66">
                  <c:v>8.4287100000000004E-2</c:v>
                </c:pt>
                <c:pt idx="67">
                  <c:v>8.4287100000000004E-2</c:v>
                </c:pt>
                <c:pt idx="68">
                  <c:v>8.4287100000000004E-2</c:v>
                </c:pt>
                <c:pt idx="69">
                  <c:v>8.4287100000000004E-2</c:v>
                </c:pt>
                <c:pt idx="70">
                  <c:v>8.4287100000000004E-2</c:v>
                </c:pt>
                <c:pt idx="71">
                  <c:v>8.4287100000000004E-2</c:v>
                </c:pt>
                <c:pt idx="72">
                  <c:v>8.4287100000000004E-2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3436-45C7-AF2B-3ED72D954499}"/>
            </c:ext>
          </c:extLst>
        </c:ser>
        <c:ser>
          <c:idx val="3"/>
          <c:order val="5"/>
          <c:tx>
            <c:v>Trendline for -40 C</c:v>
          </c:tx>
          <c:spPr>
            <a:ln w="15875">
              <a:noFill/>
              <a:prstDash val="sysDot"/>
            </a:ln>
          </c:spPr>
          <c:marker>
            <c:symbol val="none"/>
          </c:marker>
          <c:xVal>
            <c:numRef>
              <c:f>'Simulation spectrum H2O and KCl'!$BE$8:$BE$80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10.199999999999999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8.6999999999999993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8.1999999999999993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'Simulation spectrum H2O and KCl'!$BG$8:$BG$80</c:f>
              <c:numCache>
                <c:formatCode>General</c:formatCode>
                <c:ptCount val="73"/>
                <c:pt idx="0">
                  <c:v>8.3694599999999994E-2</c:v>
                </c:pt>
                <c:pt idx="1">
                  <c:v>8.3694599999999994E-2</c:v>
                </c:pt>
                <c:pt idx="2">
                  <c:v>8.3694599999999994E-2</c:v>
                </c:pt>
                <c:pt idx="3">
                  <c:v>8.3694599999999994E-2</c:v>
                </c:pt>
                <c:pt idx="4">
                  <c:v>8.3694599999999994E-2</c:v>
                </c:pt>
                <c:pt idx="5">
                  <c:v>8.3694599999999994E-2</c:v>
                </c:pt>
                <c:pt idx="6">
                  <c:v>8.3694599999999994E-2</c:v>
                </c:pt>
                <c:pt idx="7">
                  <c:v>8.3694599999999994E-2</c:v>
                </c:pt>
                <c:pt idx="8">
                  <c:v>8.3694599999999994E-2</c:v>
                </c:pt>
                <c:pt idx="9">
                  <c:v>8.3694599999999994E-2</c:v>
                </c:pt>
                <c:pt idx="10">
                  <c:v>8.3694599999999994E-2</c:v>
                </c:pt>
                <c:pt idx="11">
                  <c:v>8.3694599999999994E-2</c:v>
                </c:pt>
                <c:pt idx="12">
                  <c:v>8.3694599999999994E-2</c:v>
                </c:pt>
                <c:pt idx="13">
                  <c:v>8.3694599999999994E-2</c:v>
                </c:pt>
                <c:pt idx="14">
                  <c:v>8.3694599999999994E-2</c:v>
                </c:pt>
                <c:pt idx="15">
                  <c:v>8.3694599999999994E-2</c:v>
                </c:pt>
                <c:pt idx="16">
                  <c:v>8.3694599999999994E-2</c:v>
                </c:pt>
                <c:pt idx="17">
                  <c:v>8.3694599999999994E-2</c:v>
                </c:pt>
                <c:pt idx="18">
                  <c:v>8.3694599999999994E-2</c:v>
                </c:pt>
                <c:pt idx="19">
                  <c:v>8.3694599999999994E-2</c:v>
                </c:pt>
                <c:pt idx="20">
                  <c:v>8.3694599999999994E-2</c:v>
                </c:pt>
                <c:pt idx="21">
                  <c:v>8.3694599999999994E-2</c:v>
                </c:pt>
                <c:pt idx="22">
                  <c:v>8.3694599999999994E-2</c:v>
                </c:pt>
                <c:pt idx="23">
                  <c:v>8.3694599999999994E-2</c:v>
                </c:pt>
                <c:pt idx="24">
                  <c:v>8.3694599999999994E-2</c:v>
                </c:pt>
                <c:pt idx="25">
                  <c:v>8.3694599999999994E-2</c:v>
                </c:pt>
                <c:pt idx="26">
                  <c:v>8.3694599999999994E-2</c:v>
                </c:pt>
                <c:pt idx="27">
                  <c:v>8.3694599999999994E-2</c:v>
                </c:pt>
                <c:pt idx="28">
                  <c:v>8.3694599999999994E-2</c:v>
                </c:pt>
                <c:pt idx="29">
                  <c:v>8.3694599999999994E-2</c:v>
                </c:pt>
                <c:pt idx="30">
                  <c:v>8.3694599999999994E-2</c:v>
                </c:pt>
                <c:pt idx="31">
                  <c:v>8.3694599999999994E-2</c:v>
                </c:pt>
                <c:pt idx="32">
                  <c:v>8.3694599999999994E-2</c:v>
                </c:pt>
                <c:pt idx="33">
                  <c:v>8.3694599999999994E-2</c:v>
                </c:pt>
                <c:pt idx="34">
                  <c:v>8.3694599999999994E-2</c:v>
                </c:pt>
                <c:pt idx="35">
                  <c:v>8.3694599999999994E-2</c:v>
                </c:pt>
                <c:pt idx="36">
                  <c:v>8.3694599999999994E-2</c:v>
                </c:pt>
                <c:pt idx="37">
                  <c:v>8.3694599999999994E-2</c:v>
                </c:pt>
                <c:pt idx="38">
                  <c:v>8.3694599999999994E-2</c:v>
                </c:pt>
                <c:pt idx="39">
                  <c:v>8.3694599999999994E-2</c:v>
                </c:pt>
                <c:pt idx="40">
                  <c:v>8.3694599999999994E-2</c:v>
                </c:pt>
                <c:pt idx="41">
                  <c:v>8.3694599999999994E-2</c:v>
                </c:pt>
                <c:pt idx="42">
                  <c:v>8.3694599999999994E-2</c:v>
                </c:pt>
                <c:pt idx="43">
                  <c:v>8.3694599999999994E-2</c:v>
                </c:pt>
                <c:pt idx="44">
                  <c:v>8.3694599999999994E-2</c:v>
                </c:pt>
                <c:pt idx="45">
                  <c:v>8.3694599999999994E-2</c:v>
                </c:pt>
                <c:pt idx="46">
                  <c:v>8.3694599999999994E-2</c:v>
                </c:pt>
                <c:pt idx="47">
                  <c:v>8.3694599999999994E-2</c:v>
                </c:pt>
                <c:pt idx="48">
                  <c:v>8.3694599999999994E-2</c:v>
                </c:pt>
                <c:pt idx="49">
                  <c:v>8.3694599999999994E-2</c:v>
                </c:pt>
                <c:pt idx="50">
                  <c:v>8.3694599999999994E-2</c:v>
                </c:pt>
                <c:pt idx="51">
                  <c:v>8.3694599999999994E-2</c:v>
                </c:pt>
                <c:pt idx="52">
                  <c:v>8.3694599999999994E-2</c:v>
                </c:pt>
                <c:pt idx="53">
                  <c:v>8.3694599999999994E-2</c:v>
                </c:pt>
                <c:pt idx="54">
                  <c:v>8.3694599999999994E-2</c:v>
                </c:pt>
                <c:pt idx="55">
                  <c:v>8.3694599999999994E-2</c:v>
                </c:pt>
                <c:pt idx="56">
                  <c:v>8.3694599999999994E-2</c:v>
                </c:pt>
                <c:pt idx="57">
                  <c:v>8.3694599999999994E-2</c:v>
                </c:pt>
                <c:pt idx="58">
                  <c:v>8.3694599999999994E-2</c:v>
                </c:pt>
                <c:pt idx="59">
                  <c:v>8.3694599999999994E-2</c:v>
                </c:pt>
                <c:pt idx="60">
                  <c:v>8.3694599999999994E-2</c:v>
                </c:pt>
                <c:pt idx="61">
                  <c:v>8.3694599999999994E-2</c:v>
                </c:pt>
                <c:pt idx="62">
                  <c:v>8.3694599999999994E-2</c:v>
                </c:pt>
                <c:pt idx="63">
                  <c:v>8.3694599999999994E-2</c:v>
                </c:pt>
                <c:pt idx="64">
                  <c:v>8.3694599999999994E-2</c:v>
                </c:pt>
                <c:pt idx="65">
                  <c:v>8.3694599999999994E-2</c:v>
                </c:pt>
                <c:pt idx="66">
                  <c:v>8.3694599999999994E-2</c:v>
                </c:pt>
                <c:pt idx="67">
                  <c:v>8.3694599999999994E-2</c:v>
                </c:pt>
                <c:pt idx="68">
                  <c:v>8.3694599999999994E-2</c:v>
                </c:pt>
                <c:pt idx="69">
                  <c:v>8.3694599999999994E-2</c:v>
                </c:pt>
                <c:pt idx="70">
                  <c:v>8.3694599999999994E-2</c:v>
                </c:pt>
                <c:pt idx="71">
                  <c:v>8.3694599999999994E-2</c:v>
                </c:pt>
                <c:pt idx="72">
                  <c:v>8.3694599999999994E-2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3436-45C7-AF2B-3ED72D954499}"/>
            </c:ext>
          </c:extLst>
        </c:ser>
        <c:ser>
          <c:idx val="4"/>
          <c:order val="6"/>
          <c:tx>
            <c:strRef>
              <c:f>'Simulation spectrum H2O and KCl'!$CD$4:$CH$4</c:f>
              <c:strCache>
                <c:ptCount val="1"/>
                <c:pt idx="0">
                  <c:v>Std. : Water (1:0)_ 5 g_17C</c:v>
                </c:pt>
              </c:strCache>
            </c:strRef>
          </c:tx>
          <c:spPr>
            <a:ln>
              <a:noFill/>
            </a:ln>
          </c:spPr>
          <c:marker>
            <c:symbol val="circle"/>
            <c:size val="3"/>
            <c:spPr>
              <a:solidFill>
                <a:srgbClr val="FF3300"/>
              </a:solidFill>
              <a:ln>
                <a:noFill/>
              </a:ln>
            </c:spPr>
          </c:marker>
          <c:xVal>
            <c:numRef>
              <c:f>'Simulation spectrum H2O and KCl'!$CG$9:$CG$56</c:f>
              <c:numCache>
                <c:formatCode>General</c:formatCode>
                <c:ptCount val="48"/>
                <c:pt idx="0">
                  <c:v>5.7569630370485534</c:v>
                </c:pt>
                <c:pt idx="1">
                  <c:v>5.6020599913279625</c:v>
                </c:pt>
                <c:pt idx="2">
                  <c:v>5.5228744023138034</c:v>
                </c:pt>
                <c:pt idx="3">
                  <c:v>5.4259741609193757</c:v>
                </c:pt>
                <c:pt idx="4">
                  <c:v>5.3010299956639813</c:v>
                </c:pt>
                <c:pt idx="5">
                  <c:v>5.204119982655925</c:v>
                </c:pt>
                <c:pt idx="6">
                  <c:v>5.1106906972737542</c:v>
                </c:pt>
                <c:pt idx="7">
                  <c:v>5</c:v>
                </c:pt>
                <c:pt idx="8">
                  <c:v>4.9030899869919438</c:v>
                </c:pt>
                <c:pt idx="9">
                  <c:v>4.8027190075796815</c:v>
                </c:pt>
                <c:pt idx="10">
                  <c:v>4.7044336600521994</c:v>
                </c:pt>
                <c:pt idx="11">
                  <c:v>4.6020599913279625</c:v>
                </c:pt>
                <c:pt idx="12">
                  <c:v>4.5016890119157003</c:v>
                </c:pt>
                <c:pt idx="13">
                  <c:v>4.4006588497649739</c:v>
                </c:pt>
                <c:pt idx="14">
                  <c:v>4.3010299956639813</c:v>
                </c:pt>
                <c:pt idx="15">
                  <c:v>4.200659016251719</c:v>
                </c:pt>
                <c:pt idx="16">
                  <c:v>4.1009905230699646</c:v>
                </c:pt>
                <c:pt idx="17">
                  <c:v>4</c:v>
                </c:pt>
                <c:pt idx="18">
                  <c:v>3.90049275542937</c:v>
                </c:pt>
                <c:pt idx="19">
                  <c:v>3.800655228145212</c:v>
                </c:pt>
                <c:pt idx="20">
                  <c:v>3.7000543856282389</c:v>
                </c:pt>
                <c:pt idx="21">
                  <c:v>3.6003302305807652</c:v>
                </c:pt>
                <c:pt idx="22">
                  <c:v>3.5003188237463867</c:v>
                </c:pt>
                <c:pt idx="23">
                  <c:v>3.4001233554370809</c:v>
                </c:pt>
                <c:pt idx="24">
                  <c:v>3.3001605369513523</c:v>
                </c:pt>
                <c:pt idx="25">
                  <c:v>3.2001388538573807</c:v>
                </c:pt>
                <c:pt idx="26">
                  <c:v>3.1000257301078626</c:v>
                </c:pt>
                <c:pt idx="27">
                  <c:v>3</c:v>
                </c:pt>
                <c:pt idx="28">
                  <c:v>2.9000611027354806</c:v>
                </c:pt>
                <c:pt idx="29">
                  <c:v>2.8000362418279794</c:v>
                </c:pt>
                <c:pt idx="30">
                  <c:v>2.7000023971422538</c:v>
                </c:pt>
                <c:pt idx="31">
                  <c:v>2.6000249038929866</c:v>
                </c:pt>
                <c:pt idx="32">
                  <c:v>2.5000030680516931</c:v>
                </c:pt>
                <c:pt idx="33">
                  <c:v>2.4000023459279558</c:v>
                </c:pt>
                <c:pt idx="34">
                  <c:v>2.3000082025538129</c:v>
                </c:pt>
                <c:pt idx="35">
                  <c:v>2.2000018654066018</c:v>
                </c:pt>
                <c:pt idx="36">
                  <c:v>2.0999912335446846</c:v>
                </c:pt>
                <c:pt idx="37">
                  <c:v>2</c:v>
                </c:pt>
                <c:pt idx="38">
                  <c:v>1.9000009651534695</c:v>
                </c:pt>
                <c:pt idx="39">
                  <c:v>1.8000018278179688</c:v>
                </c:pt>
                <c:pt idx="40">
                  <c:v>1.700002397142254</c:v>
                </c:pt>
                <c:pt idx="41">
                  <c:v>1.6000030866277404</c:v>
                </c:pt>
                <c:pt idx="42">
                  <c:v>1.5000030680516931</c:v>
                </c:pt>
                <c:pt idx="43">
                  <c:v>1.400002345927956</c:v>
                </c:pt>
                <c:pt idx="44">
                  <c:v>1.3000082025538131</c:v>
                </c:pt>
                <c:pt idx="45">
                  <c:v>1.2000018654066018</c:v>
                </c:pt>
                <c:pt idx="46">
                  <c:v>1.0999912335446844</c:v>
                </c:pt>
                <c:pt idx="47">
                  <c:v>1</c:v>
                </c:pt>
              </c:numCache>
            </c:numRef>
          </c:xVal>
          <c:yVal>
            <c:numRef>
              <c:f>'Simulation spectrum H2O and KCl'!$CE$9:$CE$56</c:f>
              <c:numCache>
                <c:formatCode>General</c:formatCode>
                <c:ptCount val="48"/>
                <c:pt idx="0">
                  <c:v>2.3303500000000001</c:v>
                </c:pt>
                <c:pt idx="1">
                  <c:v>2.43872</c:v>
                </c:pt>
                <c:pt idx="2">
                  <c:v>2.49465</c:v>
                </c:pt>
                <c:pt idx="3">
                  <c:v>2.5334099999999999</c:v>
                </c:pt>
                <c:pt idx="4">
                  <c:v>2.57335</c:v>
                </c:pt>
                <c:pt idx="5">
                  <c:v>2.5949599999999999</c:v>
                </c:pt>
                <c:pt idx="6">
                  <c:v>2.61009</c:v>
                </c:pt>
                <c:pt idx="7">
                  <c:v>2.6237200000000001</c:v>
                </c:pt>
                <c:pt idx="8">
                  <c:v>2.6362899999999998</c:v>
                </c:pt>
                <c:pt idx="9">
                  <c:v>2.6457700000000002</c:v>
                </c:pt>
                <c:pt idx="10">
                  <c:v>2.6525400000000001</c:v>
                </c:pt>
                <c:pt idx="11">
                  <c:v>2.6604999999999999</c:v>
                </c:pt>
                <c:pt idx="12">
                  <c:v>2.6675</c:v>
                </c:pt>
                <c:pt idx="13">
                  <c:v>2.67537</c:v>
                </c:pt>
                <c:pt idx="14">
                  <c:v>2.6841400000000002</c:v>
                </c:pt>
                <c:pt idx="15">
                  <c:v>2.6935500000000001</c:v>
                </c:pt>
                <c:pt idx="16">
                  <c:v>2.7027899999999998</c:v>
                </c:pt>
                <c:pt idx="17">
                  <c:v>2.7121200000000001</c:v>
                </c:pt>
                <c:pt idx="18">
                  <c:v>2.72207</c:v>
                </c:pt>
                <c:pt idx="19">
                  <c:v>2.73197</c:v>
                </c:pt>
                <c:pt idx="20">
                  <c:v>2.7415799999999999</c:v>
                </c:pt>
                <c:pt idx="21">
                  <c:v>2.7519200000000001</c:v>
                </c:pt>
                <c:pt idx="22">
                  <c:v>2.76274</c:v>
                </c:pt>
                <c:pt idx="23">
                  <c:v>2.7730199999999998</c:v>
                </c:pt>
                <c:pt idx="24">
                  <c:v>2.7841800000000001</c:v>
                </c:pt>
                <c:pt idx="25">
                  <c:v>2.7948900000000001</c:v>
                </c:pt>
                <c:pt idx="26">
                  <c:v>2.8042600000000002</c:v>
                </c:pt>
                <c:pt idx="27">
                  <c:v>2.8147500000000001</c:v>
                </c:pt>
                <c:pt idx="28">
                  <c:v>2.82457</c:v>
                </c:pt>
                <c:pt idx="29">
                  <c:v>2.83541</c:v>
                </c:pt>
                <c:pt idx="30">
                  <c:v>2.8466399999999998</c:v>
                </c:pt>
                <c:pt idx="31">
                  <c:v>2.8598300000000001</c:v>
                </c:pt>
                <c:pt idx="32">
                  <c:v>2.8739400000000002</c:v>
                </c:pt>
                <c:pt idx="33">
                  <c:v>2.8898899999999998</c:v>
                </c:pt>
                <c:pt idx="34">
                  <c:v>2.9079700000000002</c:v>
                </c:pt>
                <c:pt idx="35">
                  <c:v>2.9284699999999999</c:v>
                </c:pt>
                <c:pt idx="36">
                  <c:v>2.9492500000000001</c:v>
                </c:pt>
                <c:pt idx="37">
                  <c:v>2.9720399999999998</c:v>
                </c:pt>
                <c:pt idx="38">
                  <c:v>2.99708</c:v>
                </c:pt>
                <c:pt idx="39">
                  <c:v>3.0212300000000001</c:v>
                </c:pt>
                <c:pt idx="40">
                  <c:v>3.0504099999999998</c:v>
                </c:pt>
                <c:pt idx="41">
                  <c:v>3.0759699999999999</c:v>
                </c:pt>
                <c:pt idx="42">
                  <c:v>3.1068600000000002</c:v>
                </c:pt>
                <c:pt idx="43">
                  <c:v>3.1381100000000002</c:v>
                </c:pt>
                <c:pt idx="44">
                  <c:v>3.1713900000000002</c:v>
                </c:pt>
                <c:pt idx="45">
                  <c:v>3.20723</c:v>
                </c:pt>
                <c:pt idx="46">
                  <c:v>3.24586</c:v>
                </c:pt>
                <c:pt idx="47">
                  <c:v>3.2863699999999998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3436-45C7-AF2B-3ED72D954499}"/>
            </c:ext>
          </c:extLst>
        </c:ser>
        <c:ser>
          <c:idx val="5"/>
          <c:order val="7"/>
          <c:tx>
            <c:strRef>
              <c:f>'Simulation spectrum H2O and KCl'!$CS$4:$CW$4</c:f>
              <c:strCache>
                <c:ptCount val="1"/>
                <c:pt idx="0">
                  <c:v>Std. : Water (1:3)_5 g_22.3C</c:v>
                </c:pt>
              </c:strCache>
            </c:strRef>
          </c:tx>
          <c:spPr>
            <a:ln>
              <a:noFill/>
            </a:ln>
          </c:spPr>
          <c:marker>
            <c:symbol val="none"/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7-3436-45C7-AF2B-3ED72D954499}"/>
              </c:ext>
            </c:extLst>
          </c:dPt>
          <c:xVal>
            <c:numRef>
              <c:f>'Simulation spectrum H2O and KCl'!$CV$7:$CV$56</c:f>
              <c:numCache>
                <c:formatCode>General</c:formatCode>
                <c:ptCount val="50"/>
                <c:pt idx="0">
                  <c:v>5.9030899869919438</c:v>
                </c:pt>
                <c:pt idx="1">
                  <c:v>5.8239109124113</c:v>
                </c:pt>
                <c:pt idx="2">
                  <c:v>5.7569630370485534</c:v>
                </c:pt>
                <c:pt idx="3">
                  <c:v>5.6020599913279625</c:v>
                </c:pt>
                <c:pt idx="4">
                  <c:v>5.5228744023138034</c:v>
                </c:pt>
                <c:pt idx="5">
                  <c:v>5.4259741609193757</c:v>
                </c:pt>
                <c:pt idx="6">
                  <c:v>5.3010299956639813</c:v>
                </c:pt>
                <c:pt idx="7">
                  <c:v>5.204119982655925</c:v>
                </c:pt>
                <c:pt idx="8">
                  <c:v>5.1106906972737542</c:v>
                </c:pt>
                <c:pt idx="9">
                  <c:v>5</c:v>
                </c:pt>
                <c:pt idx="10">
                  <c:v>4.9030899869919438</c:v>
                </c:pt>
                <c:pt idx="11">
                  <c:v>4.8027190075796815</c:v>
                </c:pt>
                <c:pt idx="12">
                  <c:v>4.7044336600521994</c:v>
                </c:pt>
                <c:pt idx="13">
                  <c:v>4.6020599913279625</c:v>
                </c:pt>
                <c:pt idx="14">
                  <c:v>4.5016890119157003</c:v>
                </c:pt>
                <c:pt idx="15">
                  <c:v>4.4006588497649739</c:v>
                </c:pt>
                <c:pt idx="16">
                  <c:v>4.3010299956639813</c:v>
                </c:pt>
                <c:pt idx="17">
                  <c:v>4.200659016251719</c:v>
                </c:pt>
                <c:pt idx="18">
                  <c:v>4.1009905230699646</c:v>
                </c:pt>
                <c:pt idx="19">
                  <c:v>4</c:v>
                </c:pt>
                <c:pt idx="20">
                  <c:v>3.90049275542937</c:v>
                </c:pt>
                <c:pt idx="21">
                  <c:v>3.800655228145212</c:v>
                </c:pt>
                <c:pt idx="22">
                  <c:v>3.7000543856282389</c:v>
                </c:pt>
                <c:pt idx="23">
                  <c:v>3.6003302305807652</c:v>
                </c:pt>
                <c:pt idx="24">
                  <c:v>3.5003188237463867</c:v>
                </c:pt>
                <c:pt idx="25">
                  <c:v>3.4001233554370809</c:v>
                </c:pt>
                <c:pt idx="26">
                  <c:v>3.3001605369513523</c:v>
                </c:pt>
                <c:pt idx="27">
                  <c:v>3.2001388538573807</c:v>
                </c:pt>
                <c:pt idx="28">
                  <c:v>3.1000257301078626</c:v>
                </c:pt>
                <c:pt idx="29">
                  <c:v>3</c:v>
                </c:pt>
                <c:pt idx="30">
                  <c:v>2.9000611027354806</c:v>
                </c:pt>
                <c:pt idx="31">
                  <c:v>2.8000362418279794</c:v>
                </c:pt>
                <c:pt idx="32">
                  <c:v>2.7000023971422538</c:v>
                </c:pt>
                <c:pt idx="33">
                  <c:v>2.6000249038929866</c:v>
                </c:pt>
                <c:pt idx="34">
                  <c:v>2.5000030680516931</c:v>
                </c:pt>
                <c:pt idx="35">
                  <c:v>2.4000023459279558</c:v>
                </c:pt>
                <c:pt idx="36">
                  <c:v>2.3000082025538129</c:v>
                </c:pt>
                <c:pt idx="37">
                  <c:v>2.2000018654066018</c:v>
                </c:pt>
                <c:pt idx="38">
                  <c:v>2.0999912335446846</c:v>
                </c:pt>
                <c:pt idx="39">
                  <c:v>2</c:v>
                </c:pt>
                <c:pt idx="40">
                  <c:v>1.9000009651534695</c:v>
                </c:pt>
                <c:pt idx="41">
                  <c:v>1.8000018278179688</c:v>
                </c:pt>
                <c:pt idx="42">
                  <c:v>1.700002397142254</c:v>
                </c:pt>
                <c:pt idx="43">
                  <c:v>1.6000030866277404</c:v>
                </c:pt>
                <c:pt idx="44">
                  <c:v>1.5000030680516931</c:v>
                </c:pt>
                <c:pt idx="45">
                  <c:v>1.400002345927956</c:v>
                </c:pt>
                <c:pt idx="46">
                  <c:v>1.3000082025538131</c:v>
                </c:pt>
                <c:pt idx="47">
                  <c:v>1.2000018654066018</c:v>
                </c:pt>
                <c:pt idx="48">
                  <c:v>1.0999912335446844</c:v>
                </c:pt>
                <c:pt idx="49">
                  <c:v>1</c:v>
                </c:pt>
              </c:numCache>
            </c:numRef>
          </c:xVal>
          <c:yVal>
            <c:numRef>
              <c:f>'Simulation spectrum H2O and KCl'!$CT$7:$CT$56</c:f>
              <c:numCache>
                <c:formatCode>General</c:formatCode>
                <c:ptCount val="50"/>
                <c:pt idx="0">
                  <c:v>1.46706</c:v>
                </c:pt>
                <c:pt idx="1">
                  <c:v>1.68553</c:v>
                </c:pt>
                <c:pt idx="2">
                  <c:v>1.74404</c:v>
                </c:pt>
                <c:pt idx="3">
                  <c:v>1.8824399999999999</c:v>
                </c:pt>
                <c:pt idx="4">
                  <c:v>1.9928600000000001</c:v>
                </c:pt>
                <c:pt idx="5">
                  <c:v>2.1291500000000001</c:v>
                </c:pt>
                <c:pt idx="6">
                  <c:v>2.3084600000000002</c:v>
                </c:pt>
                <c:pt idx="7">
                  <c:v>2.43628</c:v>
                </c:pt>
                <c:pt idx="8">
                  <c:v>2.5380500000000001</c:v>
                </c:pt>
                <c:pt idx="9">
                  <c:v>2.63096</c:v>
                </c:pt>
                <c:pt idx="10">
                  <c:v>2.6959200000000001</c:v>
                </c:pt>
                <c:pt idx="11">
                  <c:v>2.7425700000000002</c:v>
                </c:pt>
                <c:pt idx="12">
                  <c:v>2.7766500000000001</c:v>
                </c:pt>
                <c:pt idx="13">
                  <c:v>2.80375</c:v>
                </c:pt>
                <c:pt idx="14">
                  <c:v>2.8218800000000002</c:v>
                </c:pt>
                <c:pt idx="15">
                  <c:v>2.83725</c:v>
                </c:pt>
                <c:pt idx="16">
                  <c:v>2.8511500000000001</c:v>
                </c:pt>
                <c:pt idx="17">
                  <c:v>2.8645800000000001</c:v>
                </c:pt>
                <c:pt idx="18">
                  <c:v>2.8760500000000002</c:v>
                </c:pt>
                <c:pt idx="19">
                  <c:v>2.88754</c:v>
                </c:pt>
                <c:pt idx="20">
                  <c:v>2.89968</c:v>
                </c:pt>
                <c:pt idx="21">
                  <c:v>2.9118400000000002</c:v>
                </c:pt>
                <c:pt idx="22">
                  <c:v>2.9235099999999998</c:v>
                </c:pt>
                <c:pt idx="23">
                  <c:v>2.9354800000000001</c:v>
                </c:pt>
                <c:pt idx="24">
                  <c:v>2.9478</c:v>
                </c:pt>
                <c:pt idx="25">
                  <c:v>2.9605999999999999</c:v>
                </c:pt>
                <c:pt idx="26">
                  <c:v>2.9733900000000002</c:v>
                </c:pt>
                <c:pt idx="27">
                  <c:v>2.9866100000000002</c:v>
                </c:pt>
                <c:pt idx="28">
                  <c:v>2.9990800000000002</c:v>
                </c:pt>
                <c:pt idx="29">
                  <c:v>3.0123099999999998</c:v>
                </c:pt>
                <c:pt idx="30">
                  <c:v>3.0249000000000001</c:v>
                </c:pt>
                <c:pt idx="31">
                  <c:v>3.0390299999999999</c:v>
                </c:pt>
                <c:pt idx="32">
                  <c:v>3.05308</c:v>
                </c:pt>
                <c:pt idx="33">
                  <c:v>3.0684800000000001</c:v>
                </c:pt>
                <c:pt idx="34">
                  <c:v>3.0845600000000002</c:v>
                </c:pt>
                <c:pt idx="35">
                  <c:v>3.1035900000000001</c:v>
                </c:pt>
                <c:pt idx="36">
                  <c:v>3.1222500000000002</c:v>
                </c:pt>
                <c:pt idx="37">
                  <c:v>3.1442199999999998</c:v>
                </c:pt>
                <c:pt idx="38">
                  <c:v>3.16736</c:v>
                </c:pt>
                <c:pt idx="39">
                  <c:v>3.1919300000000002</c:v>
                </c:pt>
                <c:pt idx="40">
                  <c:v>3.2198799999999999</c:v>
                </c:pt>
                <c:pt idx="41">
                  <c:v>3.2460599999999999</c:v>
                </c:pt>
                <c:pt idx="42">
                  <c:v>3.2796699999999999</c:v>
                </c:pt>
                <c:pt idx="43">
                  <c:v>3.3073100000000002</c:v>
                </c:pt>
                <c:pt idx="44">
                  <c:v>3.34259</c:v>
                </c:pt>
                <c:pt idx="45">
                  <c:v>3.3775499999999998</c:v>
                </c:pt>
                <c:pt idx="46">
                  <c:v>3.4158499999999998</c:v>
                </c:pt>
                <c:pt idx="47">
                  <c:v>3.45695</c:v>
                </c:pt>
                <c:pt idx="48">
                  <c:v>3.5017499999999999</c:v>
                </c:pt>
                <c:pt idx="49">
                  <c:v>3.54887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8-3436-45C7-AF2B-3ED72D954499}"/>
            </c:ext>
          </c:extLst>
        </c:ser>
        <c:ser>
          <c:idx val="7"/>
          <c:order val="8"/>
          <c:tx>
            <c:strRef>
              <c:f>'Simulation spectrum H2O and KCl'!$CZ$1</c:f>
              <c:strCache>
                <c:ptCount val="1"/>
                <c:pt idx="0">
                  <c:v>Simulate-Std. : Water (1:0)_ 5 g_17C</c:v>
                </c:pt>
              </c:strCache>
            </c:strRef>
          </c:tx>
          <c:spPr>
            <a:ln>
              <a:noFill/>
            </a:ln>
          </c:spPr>
          <c:marker>
            <c:symbol val="none"/>
          </c:marker>
          <c:xVal>
            <c:numRef>
              <c:f>'Simulation spectrum H2O and KCl'!$DC$6:$DC$156</c:f>
              <c:numCache>
                <c:formatCode>0.00</c:formatCode>
                <c:ptCount val="151"/>
                <c:pt idx="0">
                  <c:v>-2</c:v>
                </c:pt>
                <c:pt idx="1">
                  <c:v>-1.8859060070440588</c:v>
                </c:pt>
                <c:pt idx="2">
                  <c:v>-1.7718119636013454</c:v>
                </c:pt>
                <c:pt idx="3">
                  <c:v>-1.6577180928842186</c:v>
                </c:pt>
                <c:pt idx="4">
                  <c:v>-1.543624096653984</c:v>
                </c:pt>
                <c:pt idx="5">
                  <c:v>-1.4295301491565924</c:v>
                </c:pt>
                <c:pt idx="6">
                  <c:v>-1.3154362134564139</c:v>
                </c:pt>
                <c:pt idx="7">
                  <c:v>-1.2013423119986126</c:v>
                </c:pt>
                <c:pt idx="8">
                  <c:v>-1.0872483421910792</c:v>
                </c:pt>
                <c:pt idx="9">
                  <c:v>-0.97315430293903715</c:v>
                </c:pt>
                <c:pt idx="10">
                  <c:v>-0.85906039098395348</c:v>
                </c:pt>
                <c:pt idx="11">
                  <c:v>-0.74496642257287626</c:v>
                </c:pt>
                <c:pt idx="12">
                  <c:v>-0.6308724952402972</c:v>
                </c:pt>
                <c:pt idx="13">
                  <c:v>-0.51677854872293694</c:v>
                </c:pt>
                <c:pt idx="14">
                  <c:v>-0.40268454903129902</c:v>
                </c:pt>
                <c:pt idx="15">
                  <c:v>-0.28859056443909376</c:v>
                </c:pt>
                <c:pt idx="16">
                  <c:v>-0.17449663791611422</c:v>
                </c:pt>
                <c:pt idx="17">
                  <c:v>-6.0402681229221149E-2</c:v>
                </c:pt>
                <c:pt idx="18">
                  <c:v>5.3691403630306771E-2</c:v>
                </c:pt>
                <c:pt idx="19">
                  <c:v>0.16778535237842243</c:v>
                </c:pt>
                <c:pt idx="20">
                  <c:v>0.28187930338849443</c:v>
                </c:pt>
                <c:pt idx="21">
                  <c:v>0.39597307131436482</c:v>
                </c:pt>
                <c:pt idx="22">
                  <c:v>0.51006715752460996</c:v>
                </c:pt>
                <c:pt idx="23">
                  <c:v>0.62416107483581429</c:v>
                </c:pt>
                <c:pt idx="24">
                  <c:v>0.73825504549713794</c:v>
                </c:pt>
                <c:pt idx="25">
                  <c:v>0.85234901458268109</c:v>
                </c:pt>
                <c:pt idx="26">
                  <c:v>0.96644295819461212</c:v>
                </c:pt>
                <c:pt idx="27">
                  <c:v>1.0805370217012242</c:v>
                </c:pt>
                <c:pt idx="28">
                  <c:v>1.1946308781194539</c:v>
                </c:pt>
                <c:pt idx="29">
                  <c:v>1.3087248701324603</c:v>
                </c:pt>
                <c:pt idx="30">
                  <c:v>1.4228187442942002</c:v>
                </c:pt>
                <c:pt idx="31">
                  <c:v>1.536912803458204</c:v>
                </c:pt>
                <c:pt idx="32">
                  <c:v>1.6510066890911275</c:v>
                </c:pt>
                <c:pt idx="33">
                  <c:v>1.7651006956149347</c:v>
                </c:pt>
                <c:pt idx="34">
                  <c:v>1.8791946028627042</c:v>
                </c:pt>
                <c:pt idx="35">
                  <c:v>1.9932885893716563</c:v>
                </c:pt>
                <c:pt idx="36">
                  <c:v>2.1073826352344378</c:v>
                </c:pt>
                <c:pt idx="37">
                  <c:v>2.2214765735373763</c:v>
                </c:pt>
                <c:pt idx="38">
                  <c:v>2.335570421540937</c:v>
                </c:pt>
                <c:pt idx="39">
                  <c:v>2.4496644194299857</c:v>
                </c:pt>
                <c:pt idx="40">
                  <c:v>2.5637584231882125</c:v>
                </c:pt>
                <c:pt idx="41">
                  <c:v>2.6778523145221258</c:v>
                </c:pt>
                <c:pt idx="42">
                  <c:v>2.7919463093579671</c:v>
                </c:pt>
                <c:pt idx="43">
                  <c:v>2.9060402573508957</c:v>
                </c:pt>
                <c:pt idx="44">
                  <c:v>3.0201341303373628</c:v>
                </c:pt>
                <c:pt idx="45">
                  <c:v>3.1342281230216629</c:v>
                </c:pt>
                <c:pt idx="46">
                  <c:v>3.2483220340525572</c:v>
                </c:pt>
                <c:pt idx="47">
                  <c:v>3.3624161191363675</c:v>
                </c:pt>
                <c:pt idx="48">
                  <c:v>3.476510062042157</c:v>
                </c:pt>
                <c:pt idx="49">
                  <c:v>3.5906040107164876</c:v>
                </c:pt>
                <c:pt idx="50">
                  <c:v>3.7046980177678455</c:v>
                </c:pt>
                <c:pt idx="51">
                  <c:v>3.8187919554376735</c:v>
                </c:pt>
                <c:pt idx="52">
                  <c:v>3.9328858951476127</c:v>
                </c:pt>
                <c:pt idx="53">
                  <c:v>4.04697991440199</c:v>
                </c:pt>
                <c:pt idx="54">
                  <c:v>4.1610737804001738</c:v>
                </c:pt>
                <c:pt idx="55">
                  <c:v>4.2751677947627345</c:v>
                </c:pt>
                <c:pt idx="56">
                  <c:v>4.3892617958661946</c:v>
                </c:pt>
                <c:pt idx="57">
                  <c:v>4.5033557624467226</c:v>
                </c:pt>
                <c:pt idx="58">
                  <c:v>4.617449613935853</c:v>
                </c:pt>
                <c:pt idx="59">
                  <c:v>4.7315436413379883</c:v>
                </c:pt>
                <c:pt idx="60">
                  <c:v>4.8456375947949386</c:v>
                </c:pt>
                <c:pt idx="61">
                  <c:v>4.9597315627541798</c:v>
                </c:pt>
                <c:pt idx="62">
                  <c:v>5.0738253531874244</c:v>
                </c:pt>
                <c:pt idx="63">
                  <c:v>5.1879195809283933</c:v>
                </c:pt>
                <c:pt idx="64">
                  <c:v>5.3020134269557877</c:v>
                </c:pt>
                <c:pt idx="65">
                  <c:v>5.416107379122205</c:v>
                </c:pt>
                <c:pt idx="66">
                  <c:v>5.530201363635955</c:v>
                </c:pt>
                <c:pt idx="67">
                  <c:v>5.6442952781898663</c:v>
                </c:pt>
                <c:pt idx="68">
                  <c:v>5.7583892897963684</c:v>
                </c:pt>
                <c:pt idx="69">
                  <c:v>5.8724832404187977</c:v>
                </c:pt>
                <c:pt idx="70">
                  <c:v>5.9865771984113163</c:v>
                </c:pt>
                <c:pt idx="71">
                  <c:v>6.1006710005181741</c:v>
                </c:pt>
                <c:pt idx="72">
                  <c:v>6.2147651912537887</c:v>
                </c:pt>
                <c:pt idx="73">
                  <c:v>6.3288591015092761</c:v>
                </c:pt>
                <c:pt idx="74">
                  <c:v>6.4429530018744048</c:v>
                </c:pt>
                <c:pt idx="75">
                  <c:v>6.5570470391464442</c:v>
                </c:pt>
                <c:pt idx="76">
                  <c:v>6.6711408945045525</c:v>
                </c:pt>
                <c:pt idx="77">
                  <c:v>6.7852349206161566</c:v>
                </c:pt>
                <c:pt idx="78">
                  <c:v>6.8993288807814848</c:v>
                </c:pt>
                <c:pt idx="79">
                  <c:v>7.0134229163223223</c:v>
                </c:pt>
                <c:pt idx="80">
                  <c:v>7.1275168584783826</c:v>
                </c:pt>
                <c:pt idx="81">
                  <c:v>7.241610723537601</c:v>
                </c:pt>
                <c:pt idx="82">
                  <c:v>7.3557047049373585</c:v>
                </c:pt>
                <c:pt idx="83">
                  <c:v>7.4697986076108398</c:v>
                </c:pt>
                <c:pt idx="84">
                  <c:v>7.5838926369880353</c:v>
                </c:pt>
                <c:pt idx="85">
                  <c:v>7.6979866045302998</c:v>
                </c:pt>
                <c:pt idx="86">
                  <c:v>7.812080517178936</c:v>
                </c:pt>
                <c:pt idx="87">
                  <c:v>7.9261745109741</c:v>
                </c:pt>
                <c:pt idx="88">
                  <c:v>8.0402683824720764</c:v>
                </c:pt>
                <c:pt idx="89">
                  <c:v>8.154362491898743</c:v>
                </c:pt>
                <c:pt idx="90">
                  <c:v>8.2684562775010502</c:v>
                </c:pt>
                <c:pt idx="91">
                  <c:v>8.3825503025877453</c:v>
                </c:pt>
                <c:pt idx="92">
                  <c:v>8.4966443584593687</c:v>
                </c:pt>
                <c:pt idx="93">
                  <c:v>8.6107382864916655</c:v>
                </c:pt>
                <c:pt idx="94">
                  <c:v>8.7248322294421463</c:v>
                </c:pt>
                <c:pt idx="95">
                  <c:v>8.8389261868996218</c:v>
                </c:pt>
                <c:pt idx="96">
                  <c:v>8.953020133764392</c:v>
                </c:pt>
                <c:pt idx="97">
                  <c:v>9.0671140228459421</c:v>
                </c:pt>
                <c:pt idx="98">
                  <c:v>9.1812079673540552</c:v>
                </c:pt>
                <c:pt idx="99">
                  <c:v>9.2953020444876131</c:v>
                </c:pt>
                <c:pt idx="100">
                  <c:v>9.4093959221293328</c:v>
                </c:pt>
                <c:pt idx="101">
                  <c:v>9.5234899753014339</c:v>
                </c:pt>
                <c:pt idx="102">
                  <c:v>9.6375838831553171</c:v>
                </c:pt>
                <c:pt idx="103">
                  <c:v>9.751677871157538</c:v>
                </c:pt>
                <c:pt idx="104">
                  <c:v>9.865771788590715</c:v>
                </c:pt>
                <c:pt idx="105">
                  <c:v>9.9798657853096113</c:v>
                </c:pt>
                <c:pt idx="106">
                  <c:v>10.093959666827665</c:v>
                </c:pt>
                <c:pt idx="107">
                  <c:v>10.208053650856748</c:v>
                </c:pt>
                <c:pt idx="108">
                  <c:v>10.322147733652422</c:v>
                </c:pt>
                <c:pt idx="109">
                  <c:v>10.436241544658708</c:v>
                </c:pt>
                <c:pt idx="110">
                  <c:v>10.550335628892309</c:v>
                </c:pt>
                <c:pt idx="111">
                  <c:v>10.664429570541918</c:v>
                </c:pt>
                <c:pt idx="112">
                  <c:v>10.778523498323372</c:v>
                </c:pt>
                <c:pt idx="113">
                  <c:v>10.892617445655681</c:v>
                </c:pt>
                <c:pt idx="114">
                  <c:v>11.00671157384695</c:v>
                </c:pt>
                <c:pt idx="115">
                  <c:v>11.120805493185157</c:v>
                </c:pt>
                <c:pt idx="116">
                  <c:v>11.234899274367498</c:v>
                </c:pt>
                <c:pt idx="117">
                  <c:v>11.348993345681787</c:v>
                </c:pt>
                <c:pt idx="118">
                  <c:v>11.4630872301409</c:v>
                </c:pt>
                <c:pt idx="119">
                  <c:v>11.577181248701065</c:v>
                </c:pt>
                <c:pt idx="120">
                  <c:v>11.691275156658296</c:v>
                </c:pt>
                <c:pt idx="121">
                  <c:v>11.805369122577154</c:v>
                </c:pt>
                <c:pt idx="122">
                  <c:v>11.919463083331667</c:v>
                </c:pt>
                <c:pt idx="123">
                  <c:v>12.033557240311621</c:v>
                </c:pt>
                <c:pt idx="124">
                  <c:v>12.147650976777204</c:v>
                </c:pt>
                <c:pt idx="125">
                  <c:v>12.261744965450166</c:v>
                </c:pt>
                <c:pt idx="126">
                  <c:v>12.375838942105709</c:v>
                </c:pt>
                <c:pt idx="127">
                  <c:v>12.489932898867048</c:v>
                </c:pt>
                <c:pt idx="128">
                  <c:v>12.604026793692471</c:v>
                </c:pt>
                <c:pt idx="129">
                  <c:v>12.718120787616167</c:v>
                </c:pt>
                <c:pt idx="130">
                  <c:v>12.832214770208127</c:v>
                </c:pt>
                <c:pt idx="131">
                  <c:v>12.946308737432165</c:v>
                </c:pt>
                <c:pt idx="132">
                  <c:v>13.060402797555678</c:v>
                </c:pt>
                <c:pt idx="133">
                  <c:v>13.174496500565251</c:v>
                </c:pt>
                <c:pt idx="134">
                  <c:v>13.288590578344985</c:v>
                </c:pt>
                <c:pt idx="135">
                  <c:v>13.402684634761803</c:v>
                </c:pt>
                <c:pt idx="136">
                  <c:v>13.516778563586231</c:v>
                </c:pt>
                <c:pt idx="137">
                  <c:v>13.630872519472886</c:v>
                </c:pt>
                <c:pt idx="138">
                  <c:v>13.744966438777706</c:v>
                </c:pt>
                <c:pt idx="139">
                  <c:v>13.859060381599805</c:v>
                </c:pt>
                <c:pt idx="140">
                  <c:v>13.973154372474355</c:v>
                </c:pt>
                <c:pt idx="141">
                  <c:v>14.087248157292857</c:v>
                </c:pt>
                <c:pt idx="142">
                  <c:v>14.201342219472076</c:v>
                </c:pt>
                <c:pt idx="143">
                  <c:v>14.315436275583451</c:v>
                </c:pt>
                <c:pt idx="144">
                  <c:v>14.429530232573697</c:v>
                </c:pt>
                <c:pt idx="145">
                  <c:v>14.543624216850393</c:v>
                </c:pt>
                <c:pt idx="146">
                  <c:v>14.657718077264208</c:v>
                </c:pt>
                <c:pt idx="147">
                  <c:v>14.771812065480782</c:v>
                </c:pt>
                <c:pt idx="148">
                  <c:v>14.885906064722315</c:v>
                </c:pt>
                <c:pt idx="149">
                  <c:v>15</c:v>
                </c:pt>
              </c:numCache>
            </c:numRef>
          </c:xVal>
          <c:yVal>
            <c:numRef>
              <c:f>'Simulation spectrum H2O and KCl'!$DD$6:$DD$156</c:f>
              <c:numCache>
                <c:formatCode>0.00</c:formatCode>
                <c:ptCount val="151"/>
                <c:pt idx="0">
                  <c:v>7.2209370000000002</c:v>
                </c:pt>
                <c:pt idx="1">
                  <c:v>6.9011279999999999</c:v>
                </c:pt>
                <c:pt idx="2">
                  <c:v>6.603453</c:v>
                </c:pt>
                <c:pt idx="3">
                  <c:v>6.3263790000000002</c:v>
                </c:pt>
                <c:pt idx="4">
                  <c:v>6.0684820000000004</c:v>
                </c:pt>
                <c:pt idx="5">
                  <c:v>5.8284330000000004</c:v>
                </c:pt>
                <c:pt idx="6">
                  <c:v>5.604997</c:v>
                </c:pt>
                <c:pt idx="7">
                  <c:v>5.3970260000000003</c:v>
                </c:pt>
                <c:pt idx="8">
                  <c:v>5.2034469999999997</c:v>
                </c:pt>
                <c:pt idx="9">
                  <c:v>5.0232659999999996</c:v>
                </c:pt>
                <c:pt idx="10">
                  <c:v>4.8555550000000007</c:v>
                </c:pt>
                <c:pt idx="11">
                  <c:v>4.6994510000000007</c:v>
                </c:pt>
                <c:pt idx="12">
                  <c:v>4.5541510000000001</c:v>
                </c:pt>
                <c:pt idx="13">
                  <c:v>4.4189069999999999</c:v>
                </c:pt>
                <c:pt idx="14">
                  <c:v>4.2930229999999998</c:v>
                </c:pt>
                <c:pt idx="15">
                  <c:v>4.1758510000000006</c:v>
                </c:pt>
                <c:pt idx="16">
                  <c:v>4.0667879999999998</c:v>
                </c:pt>
                <c:pt idx="17">
                  <c:v>3.965274</c:v>
                </c:pt>
                <c:pt idx="18">
                  <c:v>3.8707850000000001</c:v>
                </c:pt>
                <c:pt idx="19">
                  <c:v>3.7828349999999995</c:v>
                </c:pt>
                <c:pt idx="20">
                  <c:v>3.7009730000000003</c:v>
                </c:pt>
                <c:pt idx="21">
                  <c:v>3.6247759999999998</c:v>
                </c:pt>
                <c:pt idx="22">
                  <c:v>3.553852</c:v>
                </c:pt>
                <c:pt idx="23">
                  <c:v>3.4878370000000003</c:v>
                </c:pt>
                <c:pt idx="24">
                  <c:v>3.42639</c:v>
                </c:pt>
                <c:pt idx="25">
                  <c:v>3.3691960000000001</c:v>
                </c:pt>
                <c:pt idx="26">
                  <c:v>3.3159610000000002</c:v>
                </c:pt>
                <c:pt idx="27">
                  <c:v>3.2664089999999999</c:v>
                </c:pt>
                <c:pt idx="28">
                  <c:v>3.2202869999999999</c:v>
                </c:pt>
                <c:pt idx="29">
                  <c:v>3.1773559999999996</c:v>
                </c:pt>
                <c:pt idx="30">
                  <c:v>3.137397</c:v>
                </c:pt>
                <c:pt idx="31">
                  <c:v>3.100203</c:v>
                </c:pt>
                <c:pt idx="32">
                  <c:v>3.065582</c:v>
                </c:pt>
                <c:pt idx="33">
                  <c:v>3.0333570000000001</c:v>
                </c:pt>
                <c:pt idx="34">
                  <c:v>3.0033620000000001</c:v>
                </c:pt>
                <c:pt idx="35">
                  <c:v>2.9754420000000001</c:v>
                </c:pt>
                <c:pt idx="36">
                  <c:v>2.9494539999999998</c:v>
                </c:pt>
                <c:pt idx="37">
                  <c:v>2.9252630000000002</c:v>
                </c:pt>
                <c:pt idx="38">
                  <c:v>2.902746</c:v>
                </c:pt>
                <c:pt idx="39">
                  <c:v>2.881786</c:v>
                </c:pt>
                <c:pt idx="40">
                  <c:v>2.8622739999999998</c:v>
                </c:pt>
                <c:pt idx="41">
                  <c:v>2.8441109999999998</c:v>
                </c:pt>
                <c:pt idx="42">
                  <c:v>2.8272029999999999</c:v>
                </c:pt>
                <c:pt idx="43">
                  <c:v>2.8114620000000001</c:v>
                </c:pt>
                <c:pt idx="44">
                  <c:v>2.7968060000000001</c:v>
                </c:pt>
                <c:pt idx="45">
                  <c:v>2.7831600000000001</c:v>
                </c:pt>
                <c:pt idx="46">
                  <c:v>2.7704529999999998</c:v>
                </c:pt>
                <c:pt idx="47">
                  <c:v>2.7586179999999998</c:v>
                </c:pt>
                <c:pt idx="48">
                  <c:v>2.747592</c:v>
                </c:pt>
                <c:pt idx="49">
                  <c:v>2.7373159999999999</c:v>
                </c:pt>
                <c:pt idx="50">
                  <c:v>2.7277329999999997</c:v>
                </c:pt>
                <c:pt idx="51">
                  <c:v>2.718788</c:v>
                </c:pt>
                <c:pt idx="52">
                  <c:v>2.7104240000000002</c:v>
                </c:pt>
                <c:pt idx="53">
                  <c:v>2.702585</c:v>
                </c:pt>
                <c:pt idx="54">
                  <c:v>2.6952039999999999</c:v>
                </c:pt>
                <c:pt idx="55">
                  <c:v>2.6882040000000003</c:v>
                </c:pt>
                <c:pt idx="56">
                  <c:v>2.6814810000000002</c:v>
                </c:pt>
                <c:pt idx="57">
                  <c:v>2.6748920000000003</c:v>
                </c:pt>
                <c:pt idx="58">
                  <c:v>2.6682190000000001</c:v>
                </c:pt>
                <c:pt idx="59">
                  <c:v>2.6611260000000003</c:v>
                </c:pt>
                <c:pt idx="60">
                  <c:v>2.653079</c:v>
                </c:pt>
                <c:pt idx="61">
                  <c:v>2.643221</c:v>
                </c:pt>
                <c:pt idx="62">
                  <c:v>2.6301920000000001</c:v>
                </c:pt>
                <c:pt idx="63">
                  <c:v>2.611885</c:v>
                </c:pt>
                <c:pt idx="64">
                  <c:v>2.5851890000000002</c:v>
                </c:pt>
                <c:pt idx="65">
                  <c:v>2.5459200000000002</c:v>
                </c:pt>
                <c:pt idx="66">
                  <c:v>2.4893700000000001</c:v>
                </c:pt>
                <c:pt idx="67">
                  <c:v>2.4121009999999998</c:v>
                </c:pt>
                <c:pt idx="68">
                  <c:v>2.315045</c:v>
                </c:pt>
                <c:pt idx="69">
                  <c:v>2.2060330000000001</c:v>
                </c:pt>
                <c:pt idx="70">
                  <c:v>2.0983700000000001</c:v>
                </c:pt>
                <c:pt idx="71">
                  <c:v>2.0048980000000003</c:v>
                </c:pt>
                <c:pt idx="72">
                  <c:v>1.9324479999999999</c:v>
                </c:pt>
                <c:pt idx="73">
                  <c:v>1.881057</c:v>
                </c:pt>
                <c:pt idx="74">
                  <c:v>1.8468140000000002</c:v>
                </c:pt>
                <c:pt idx="75">
                  <c:v>1.8248899999999999</c:v>
                </c:pt>
                <c:pt idx="76">
                  <c:v>1.8111620000000002</c:v>
                </c:pt>
                <c:pt idx="77">
                  <c:v>1.802637</c:v>
                </c:pt>
                <c:pt idx="78">
                  <c:v>1.7973270000000001</c:v>
                </c:pt>
                <c:pt idx="79">
                  <c:v>1.7939749999999999</c:v>
                </c:pt>
                <c:pt idx="80">
                  <c:v>1.791806</c:v>
                </c:pt>
                <c:pt idx="81">
                  <c:v>1.7903520000000002</c:v>
                </c:pt>
                <c:pt idx="82">
                  <c:v>1.7893340000000002</c:v>
                </c:pt>
                <c:pt idx="83">
                  <c:v>1.7885819999999999</c:v>
                </c:pt>
                <c:pt idx="84">
                  <c:v>1.7879990000000001</c:v>
                </c:pt>
                <c:pt idx="85">
                  <c:v>1.787523</c:v>
                </c:pt>
                <c:pt idx="86">
                  <c:v>1.787121</c:v>
                </c:pt>
                <c:pt idx="87">
                  <c:v>1.7867690000000001</c:v>
                </c:pt>
                <c:pt idx="88">
                  <c:v>1.7864549999999999</c:v>
                </c:pt>
                <c:pt idx="89">
                  <c:v>1.78617</c:v>
                </c:pt>
                <c:pt idx="90">
                  <c:v>1.7859100000000001</c:v>
                </c:pt>
                <c:pt idx="91">
                  <c:v>1.7856700000000001</c:v>
                </c:pt>
                <c:pt idx="92">
                  <c:v>1.7854480000000001</c:v>
                </c:pt>
                <c:pt idx="93">
                  <c:v>1.7852430000000001</c:v>
                </c:pt>
                <c:pt idx="94">
                  <c:v>1.7850520000000001</c:v>
                </c:pt>
                <c:pt idx="95">
                  <c:v>1.7848739999999998</c:v>
                </c:pt>
                <c:pt idx="96">
                  <c:v>1.7847090000000001</c:v>
                </c:pt>
                <c:pt idx="97">
                  <c:v>1.784556</c:v>
                </c:pt>
                <c:pt idx="98">
                  <c:v>1.784413</c:v>
                </c:pt>
                <c:pt idx="99">
                  <c:v>1.7842799999999999</c:v>
                </c:pt>
                <c:pt idx="100">
                  <c:v>1.7841560000000001</c:v>
                </c:pt>
                <c:pt idx="101">
                  <c:v>1.7840399999999998</c:v>
                </c:pt>
                <c:pt idx="102">
                  <c:v>1.783933</c:v>
                </c:pt>
                <c:pt idx="103">
                  <c:v>1.783833</c:v>
                </c:pt>
                <c:pt idx="104">
                  <c:v>1.7837400000000001</c:v>
                </c:pt>
                <c:pt idx="105">
                  <c:v>1.7836540000000001</c:v>
                </c:pt>
                <c:pt idx="106">
                  <c:v>1.7835729999999999</c:v>
                </c:pt>
                <c:pt idx="107">
                  <c:v>1.783498</c:v>
                </c:pt>
                <c:pt idx="108">
                  <c:v>1.783428</c:v>
                </c:pt>
                <c:pt idx="109">
                  <c:v>1.7833629999999998</c:v>
                </c:pt>
                <c:pt idx="110">
                  <c:v>1.7833030000000001</c:v>
                </c:pt>
                <c:pt idx="111">
                  <c:v>1.7832460000000001</c:v>
                </c:pt>
                <c:pt idx="112">
                  <c:v>1.7831940000000002</c:v>
                </c:pt>
                <c:pt idx="113">
                  <c:v>1.783145</c:v>
                </c:pt>
                <c:pt idx="114">
                  <c:v>1.7830999999999999</c:v>
                </c:pt>
                <c:pt idx="115">
                  <c:v>1.7830569999999999</c:v>
                </c:pt>
                <c:pt idx="116">
                  <c:v>1.783018</c:v>
                </c:pt>
                <c:pt idx="117">
                  <c:v>1.7829809999999999</c:v>
                </c:pt>
                <c:pt idx="118">
                  <c:v>1.7829470000000001</c:v>
                </c:pt>
                <c:pt idx="119">
                  <c:v>1.7829159999999999</c:v>
                </c:pt>
                <c:pt idx="120">
                  <c:v>1.782886</c:v>
                </c:pt>
                <c:pt idx="121">
                  <c:v>1.782859</c:v>
                </c:pt>
                <c:pt idx="122">
                  <c:v>1.7828329999999999</c:v>
                </c:pt>
                <c:pt idx="123">
                  <c:v>1.7828090000000001</c:v>
                </c:pt>
                <c:pt idx="124">
                  <c:v>1.7827869999999999</c:v>
                </c:pt>
                <c:pt idx="125">
                  <c:v>1.7827660000000001</c:v>
                </c:pt>
                <c:pt idx="126">
                  <c:v>1.7827469999999999</c:v>
                </c:pt>
                <c:pt idx="127">
                  <c:v>1.782729</c:v>
                </c:pt>
                <c:pt idx="128">
                  <c:v>1.782713</c:v>
                </c:pt>
                <c:pt idx="129">
                  <c:v>1.782697</c:v>
                </c:pt>
                <c:pt idx="130">
                  <c:v>1.782683</c:v>
                </c:pt>
                <c:pt idx="131">
                  <c:v>1.7826689999999998</c:v>
                </c:pt>
                <c:pt idx="132">
                  <c:v>1.7826570000000002</c:v>
                </c:pt>
                <c:pt idx="133">
                  <c:v>1.782645</c:v>
                </c:pt>
                <c:pt idx="134">
                  <c:v>1.7826339999999998</c:v>
                </c:pt>
                <c:pt idx="135">
                  <c:v>1.782624</c:v>
                </c:pt>
                <c:pt idx="136">
                  <c:v>1.7826150000000001</c:v>
                </c:pt>
                <c:pt idx="137">
                  <c:v>1.7826059999999999</c:v>
                </c:pt>
                <c:pt idx="138">
                  <c:v>1.7825979999999999</c:v>
                </c:pt>
                <c:pt idx="139">
                  <c:v>1.782591</c:v>
                </c:pt>
                <c:pt idx="140">
                  <c:v>1.782583</c:v>
                </c:pt>
                <c:pt idx="141">
                  <c:v>1.7825769999999999</c:v>
                </c:pt>
                <c:pt idx="142">
                  <c:v>1.7825709999999999</c:v>
                </c:pt>
                <c:pt idx="143">
                  <c:v>1.7825650000000002</c:v>
                </c:pt>
                <c:pt idx="144">
                  <c:v>1.7825599999999999</c:v>
                </c:pt>
                <c:pt idx="145">
                  <c:v>1.7825549999999999</c:v>
                </c:pt>
                <c:pt idx="146">
                  <c:v>1.7825499999999999</c:v>
                </c:pt>
                <c:pt idx="147">
                  <c:v>1.782546</c:v>
                </c:pt>
                <c:pt idx="148">
                  <c:v>1.7825419999999998</c:v>
                </c:pt>
                <c:pt idx="149">
                  <c:v>1.782538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9-3436-45C7-AF2B-3ED72D954499}"/>
            </c:ext>
          </c:extLst>
        </c:ser>
        <c:ser>
          <c:idx val="8"/>
          <c:order val="9"/>
          <c:tx>
            <c:strRef>
              <c:f>'Simulation spectrum H2O and KCl'!$DH$1</c:f>
              <c:strCache>
                <c:ptCount val="1"/>
                <c:pt idx="0">
                  <c:v>Simulate-Std. : Water (1:3)_5 g_22.3C</c:v>
                </c:pt>
              </c:strCache>
            </c:strRef>
          </c:tx>
          <c:spPr>
            <a:ln>
              <a:noFill/>
            </a:ln>
          </c:spPr>
          <c:marker>
            <c:symbol val="none"/>
          </c:marker>
          <c:xVal>
            <c:numRef>
              <c:f>'Simulation spectrum H2O and KCl'!$DK$6:$DK$156</c:f>
              <c:numCache>
                <c:formatCode>0.00</c:formatCode>
                <c:ptCount val="151"/>
                <c:pt idx="0">
                  <c:v>-2</c:v>
                </c:pt>
                <c:pt idx="1">
                  <c:v>-1.8859060070440588</c:v>
                </c:pt>
                <c:pt idx="2">
                  <c:v>-1.7718119636013454</c:v>
                </c:pt>
                <c:pt idx="3">
                  <c:v>-1.6577180928842186</c:v>
                </c:pt>
                <c:pt idx="4">
                  <c:v>-1.543624096653984</c:v>
                </c:pt>
                <c:pt idx="5">
                  <c:v>-1.4295301491565924</c:v>
                </c:pt>
                <c:pt idx="6">
                  <c:v>-1.3154362134564139</c:v>
                </c:pt>
                <c:pt idx="7">
                  <c:v>-1.2013423119986126</c:v>
                </c:pt>
                <c:pt idx="8">
                  <c:v>-1.0872483421910792</c:v>
                </c:pt>
                <c:pt idx="9">
                  <c:v>-0.97315430293903715</c:v>
                </c:pt>
                <c:pt idx="10">
                  <c:v>-0.85906039098395348</c:v>
                </c:pt>
                <c:pt idx="11">
                  <c:v>-0.74496642257287626</c:v>
                </c:pt>
                <c:pt idx="12">
                  <c:v>-0.6308724952402972</c:v>
                </c:pt>
                <c:pt idx="13">
                  <c:v>-0.51677854872293694</c:v>
                </c:pt>
                <c:pt idx="14">
                  <c:v>-0.40268454903129902</c:v>
                </c:pt>
                <c:pt idx="15">
                  <c:v>-0.28859056443909376</c:v>
                </c:pt>
                <c:pt idx="16">
                  <c:v>-0.17449663791611422</c:v>
                </c:pt>
                <c:pt idx="17">
                  <c:v>-6.0402681229221149E-2</c:v>
                </c:pt>
                <c:pt idx="18">
                  <c:v>5.3691403630306771E-2</c:v>
                </c:pt>
                <c:pt idx="19">
                  <c:v>0.16778535237842243</c:v>
                </c:pt>
                <c:pt idx="20">
                  <c:v>0.28187930338849443</c:v>
                </c:pt>
                <c:pt idx="21">
                  <c:v>0.39597307131436482</c:v>
                </c:pt>
                <c:pt idx="22">
                  <c:v>0.51006715752460996</c:v>
                </c:pt>
                <c:pt idx="23">
                  <c:v>0.62416107483581429</c:v>
                </c:pt>
                <c:pt idx="24">
                  <c:v>0.73825504549713794</c:v>
                </c:pt>
                <c:pt idx="25">
                  <c:v>0.85234901458268109</c:v>
                </c:pt>
                <c:pt idx="26">
                  <c:v>0.96644295819461212</c:v>
                </c:pt>
                <c:pt idx="27">
                  <c:v>1.0805370217012242</c:v>
                </c:pt>
                <c:pt idx="28">
                  <c:v>1.1946308781194539</c:v>
                </c:pt>
                <c:pt idx="29">
                  <c:v>1.3087248701324603</c:v>
                </c:pt>
                <c:pt idx="30">
                  <c:v>1.4228187442942002</c:v>
                </c:pt>
                <c:pt idx="31">
                  <c:v>1.536912803458204</c:v>
                </c:pt>
                <c:pt idx="32">
                  <c:v>1.6510066890911275</c:v>
                </c:pt>
                <c:pt idx="33">
                  <c:v>1.7651006956149347</c:v>
                </c:pt>
                <c:pt idx="34">
                  <c:v>1.8791946028627042</c:v>
                </c:pt>
                <c:pt idx="35">
                  <c:v>1.9932885893716563</c:v>
                </c:pt>
                <c:pt idx="36">
                  <c:v>2.1073826352344378</c:v>
                </c:pt>
                <c:pt idx="37">
                  <c:v>2.2214765735373763</c:v>
                </c:pt>
                <c:pt idx="38">
                  <c:v>2.335570421540937</c:v>
                </c:pt>
                <c:pt idx="39">
                  <c:v>2.4496644194299857</c:v>
                </c:pt>
                <c:pt idx="40">
                  <c:v>2.5637584231882125</c:v>
                </c:pt>
                <c:pt idx="41">
                  <c:v>2.6778523145221258</c:v>
                </c:pt>
                <c:pt idx="42">
                  <c:v>2.7919463093579671</c:v>
                </c:pt>
                <c:pt idx="43">
                  <c:v>2.9060402573508957</c:v>
                </c:pt>
                <c:pt idx="44">
                  <c:v>3.0201341303373628</c:v>
                </c:pt>
                <c:pt idx="45">
                  <c:v>3.1342281230216629</c:v>
                </c:pt>
                <c:pt idx="46">
                  <c:v>3.2483220340525572</c:v>
                </c:pt>
                <c:pt idx="47">
                  <c:v>3.3624161191363675</c:v>
                </c:pt>
                <c:pt idx="48">
                  <c:v>3.476510062042157</c:v>
                </c:pt>
                <c:pt idx="49">
                  <c:v>3.5906040107164876</c:v>
                </c:pt>
                <c:pt idx="50">
                  <c:v>3.7046980177678455</c:v>
                </c:pt>
                <c:pt idx="51">
                  <c:v>3.8187919554376735</c:v>
                </c:pt>
                <c:pt idx="52">
                  <c:v>3.9328858951476127</c:v>
                </c:pt>
                <c:pt idx="53">
                  <c:v>4.04697991440199</c:v>
                </c:pt>
                <c:pt idx="54">
                  <c:v>4.1610737804001738</c:v>
                </c:pt>
                <c:pt idx="55">
                  <c:v>4.2751677947627345</c:v>
                </c:pt>
                <c:pt idx="56">
                  <c:v>4.3892617958661946</c:v>
                </c:pt>
                <c:pt idx="57">
                  <c:v>4.5033557624467226</c:v>
                </c:pt>
                <c:pt idx="58">
                  <c:v>4.617449613935853</c:v>
                </c:pt>
                <c:pt idx="59">
                  <c:v>4.7315436413379883</c:v>
                </c:pt>
                <c:pt idx="60">
                  <c:v>4.8456375947949386</c:v>
                </c:pt>
                <c:pt idx="61">
                  <c:v>4.9597315627541798</c:v>
                </c:pt>
                <c:pt idx="62">
                  <c:v>5.0738253531874244</c:v>
                </c:pt>
                <c:pt idx="63">
                  <c:v>5.1879195809283933</c:v>
                </c:pt>
                <c:pt idx="64">
                  <c:v>5.3020134269557877</c:v>
                </c:pt>
                <c:pt idx="65">
                  <c:v>5.416107379122205</c:v>
                </c:pt>
                <c:pt idx="66">
                  <c:v>5.530201363635955</c:v>
                </c:pt>
                <c:pt idx="67">
                  <c:v>5.6442952781898663</c:v>
                </c:pt>
                <c:pt idx="68">
                  <c:v>5.7583892897963684</c:v>
                </c:pt>
                <c:pt idx="69">
                  <c:v>5.8724832404187977</c:v>
                </c:pt>
                <c:pt idx="70">
                  <c:v>5.9865771984113163</c:v>
                </c:pt>
                <c:pt idx="71">
                  <c:v>6.1006710005181741</c:v>
                </c:pt>
                <c:pt idx="72">
                  <c:v>6.2147651912537887</c:v>
                </c:pt>
                <c:pt idx="73">
                  <c:v>6.3288591015092761</c:v>
                </c:pt>
                <c:pt idx="74">
                  <c:v>6.4429530018744048</c:v>
                </c:pt>
                <c:pt idx="75">
                  <c:v>6.5570470391464442</c:v>
                </c:pt>
                <c:pt idx="76">
                  <c:v>6.6711408945045525</c:v>
                </c:pt>
                <c:pt idx="77">
                  <c:v>6.7852349206161566</c:v>
                </c:pt>
                <c:pt idx="78">
                  <c:v>6.8993288807814848</c:v>
                </c:pt>
                <c:pt idx="79">
                  <c:v>7.0134229163223223</c:v>
                </c:pt>
                <c:pt idx="80">
                  <c:v>7.1275168584783826</c:v>
                </c:pt>
                <c:pt idx="81">
                  <c:v>7.241610723537601</c:v>
                </c:pt>
                <c:pt idx="82">
                  <c:v>7.3557047049373585</c:v>
                </c:pt>
                <c:pt idx="83">
                  <c:v>7.4697986076108398</c:v>
                </c:pt>
                <c:pt idx="84">
                  <c:v>7.5838926369880353</c:v>
                </c:pt>
                <c:pt idx="85">
                  <c:v>7.6979866045302998</c:v>
                </c:pt>
                <c:pt idx="86">
                  <c:v>7.812080517178936</c:v>
                </c:pt>
                <c:pt idx="87">
                  <c:v>7.9261745109741</c:v>
                </c:pt>
                <c:pt idx="88">
                  <c:v>8.0402683824720764</c:v>
                </c:pt>
                <c:pt idx="89">
                  <c:v>8.154362491898743</c:v>
                </c:pt>
                <c:pt idx="90">
                  <c:v>8.2684562775010502</c:v>
                </c:pt>
                <c:pt idx="91">
                  <c:v>8.3825503025877453</c:v>
                </c:pt>
                <c:pt idx="92">
                  <c:v>8.4966443584593687</c:v>
                </c:pt>
                <c:pt idx="93">
                  <c:v>8.6107382864916655</c:v>
                </c:pt>
                <c:pt idx="94">
                  <c:v>8.7248322294421463</c:v>
                </c:pt>
                <c:pt idx="95">
                  <c:v>8.8389261868996218</c:v>
                </c:pt>
                <c:pt idx="96">
                  <c:v>8.953020133764392</c:v>
                </c:pt>
                <c:pt idx="97">
                  <c:v>9.0671140228459421</c:v>
                </c:pt>
                <c:pt idx="98">
                  <c:v>9.1812079673540552</c:v>
                </c:pt>
                <c:pt idx="99">
                  <c:v>9.2953020444876131</c:v>
                </c:pt>
                <c:pt idx="100">
                  <c:v>9.4093959221293328</c:v>
                </c:pt>
                <c:pt idx="101">
                  <c:v>9.5234899753014339</c:v>
                </c:pt>
                <c:pt idx="102">
                  <c:v>9.6375838831553171</c:v>
                </c:pt>
                <c:pt idx="103">
                  <c:v>9.751677871157538</c:v>
                </c:pt>
                <c:pt idx="104">
                  <c:v>9.865771788590715</c:v>
                </c:pt>
                <c:pt idx="105">
                  <c:v>9.9798657853096113</c:v>
                </c:pt>
                <c:pt idx="106">
                  <c:v>10.093959666827665</c:v>
                </c:pt>
                <c:pt idx="107">
                  <c:v>10.208053650856748</c:v>
                </c:pt>
                <c:pt idx="108">
                  <c:v>10.322147733652422</c:v>
                </c:pt>
                <c:pt idx="109">
                  <c:v>10.436241544658708</c:v>
                </c:pt>
                <c:pt idx="110">
                  <c:v>10.550335628892309</c:v>
                </c:pt>
                <c:pt idx="111">
                  <c:v>10.664429570541918</c:v>
                </c:pt>
                <c:pt idx="112">
                  <c:v>10.778523498323372</c:v>
                </c:pt>
                <c:pt idx="113">
                  <c:v>10.892617445655681</c:v>
                </c:pt>
                <c:pt idx="114">
                  <c:v>11.00671157384695</c:v>
                </c:pt>
                <c:pt idx="115">
                  <c:v>11.120805493185157</c:v>
                </c:pt>
                <c:pt idx="116">
                  <c:v>11.234899274367498</c:v>
                </c:pt>
                <c:pt idx="117">
                  <c:v>11.348993345681787</c:v>
                </c:pt>
                <c:pt idx="118">
                  <c:v>11.4630872301409</c:v>
                </c:pt>
                <c:pt idx="119">
                  <c:v>11.577181248701065</c:v>
                </c:pt>
                <c:pt idx="120">
                  <c:v>11.691275156658296</c:v>
                </c:pt>
                <c:pt idx="121">
                  <c:v>11.805369122577154</c:v>
                </c:pt>
                <c:pt idx="122">
                  <c:v>11.919463083331667</c:v>
                </c:pt>
                <c:pt idx="123">
                  <c:v>12.033557240311621</c:v>
                </c:pt>
                <c:pt idx="124">
                  <c:v>12.147650976777204</c:v>
                </c:pt>
                <c:pt idx="125">
                  <c:v>12.261744965450166</c:v>
                </c:pt>
                <c:pt idx="126">
                  <c:v>12.375838942105709</c:v>
                </c:pt>
                <c:pt idx="127">
                  <c:v>12.489932898867048</c:v>
                </c:pt>
                <c:pt idx="128">
                  <c:v>12.604026793692471</c:v>
                </c:pt>
                <c:pt idx="129">
                  <c:v>12.718120787616167</c:v>
                </c:pt>
                <c:pt idx="130">
                  <c:v>12.832214770208127</c:v>
                </c:pt>
                <c:pt idx="131">
                  <c:v>12.946308737432165</c:v>
                </c:pt>
                <c:pt idx="132">
                  <c:v>13.060402797555678</c:v>
                </c:pt>
                <c:pt idx="133">
                  <c:v>13.174496500565251</c:v>
                </c:pt>
                <c:pt idx="134">
                  <c:v>13.288590578344985</c:v>
                </c:pt>
                <c:pt idx="135">
                  <c:v>13.402684634761803</c:v>
                </c:pt>
                <c:pt idx="136">
                  <c:v>13.516778563586231</c:v>
                </c:pt>
                <c:pt idx="137">
                  <c:v>13.630872519472886</c:v>
                </c:pt>
                <c:pt idx="138">
                  <c:v>13.744966438777706</c:v>
                </c:pt>
                <c:pt idx="139">
                  <c:v>13.859060381599805</c:v>
                </c:pt>
                <c:pt idx="140">
                  <c:v>13.973154372474355</c:v>
                </c:pt>
                <c:pt idx="141">
                  <c:v>14.087248157292857</c:v>
                </c:pt>
                <c:pt idx="142">
                  <c:v>14.201342219472076</c:v>
                </c:pt>
                <c:pt idx="143">
                  <c:v>14.315436275583451</c:v>
                </c:pt>
                <c:pt idx="144">
                  <c:v>14.429530232573697</c:v>
                </c:pt>
                <c:pt idx="145">
                  <c:v>14.543624216850393</c:v>
                </c:pt>
                <c:pt idx="146">
                  <c:v>14.657718077264208</c:v>
                </c:pt>
                <c:pt idx="147">
                  <c:v>14.771812065480782</c:v>
                </c:pt>
                <c:pt idx="148">
                  <c:v>14.885906064722315</c:v>
                </c:pt>
                <c:pt idx="149">
                  <c:v>15</c:v>
                </c:pt>
              </c:numCache>
            </c:numRef>
          </c:xVal>
          <c:yVal>
            <c:numRef>
              <c:f>'Simulation spectrum H2O and KCl'!$DL$6:$DL$156</c:f>
              <c:numCache>
                <c:formatCode>0.00</c:formatCode>
                <c:ptCount val="151"/>
                <c:pt idx="0">
                  <c:v>8.3287389999999988</c:v>
                </c:pt>
                <c:pt idx="1">
                  <c:v>7.9333060000000009</c:v>
                </c:pt>
                <c:pt idx="2">
                  <c:v>7.5660129999999999</c:v>
                </c:pt>
                <c:pt idx="3">
                  <c:v>7.2248580000000002</c:v>
                </c:pt>
                <c:pt idx="4">
                  <c:v>6.9079800000000002</c:v>
                </c:pt>
                <c:pt idx="5">
                  <c:v>6.6136520000000001</c:v>
                </c:pt>
                <c:pt idx="6">
                  <c:v>6.3402690000000002</c:v>
                </c:pt>
                <c:pt idx="7">
                  <c:v>6.086341</c:v>
                </c:pt>
                <c:pt idx="8">
                  <c:v>5.8504829999999997</c:v>
                </c:pt>
                <c:pt idx="9">
                  <c:v>5.6314089999999997</c:v>
                </c:pt>
                <c:pt idx="10">
                  <c:v>5.4279250000000001</c:v>
                </c:pt>
                <c:pt idx="11">
                  <c:v>5.2389219999999996</c:v>
                </c:pt>
                <c:pt idx="12">
                  <c:v>5.0633679999999996</c:v>
                </c:pt>
                <c:pt idx="13">
                  <c:v>4.9003079999999999</c:v>
                </c:pt>
                <c:pt idx="14">
                  <c:v>4.7488509999999993</c:v>
                </c:pt>
                <c:pt idx="15">
                  <c:v>4.6081719999999997</c:v>
                </c:pt>
                <c:pt idx="16">
                  <c:v>4.4775039999999997</c:v>
                </c:pt>
                <c:pt idx="17">
                  <c:v>4.3561350000000001</c:v>
                </c:pt>
                <c:pt idx="18">
                  <c:v>4.2434030000000007</c:v>
                </c:pt>
                <c:pt idx="19">
                  <c:v>4.1386919999999998</c:v>
                </c:pt>
                <c:pt idx="20">
                  <c:v>4.0414329999999996</c:v>
                </c:pt>
                <c:pt idx="21">
                  <c:v>3.9510950000000005</c:v>
                </c:pt>
                <c:pt idx="22">
                  <c:v>3.8671860000000002</c:v>
                </c:pt>
                <c:pt idx="23">
                  <c:v>3.7892469999999996</c:v>
                </c:pt>
                <c:pt idx="24">
                  <c:v>3.7168540000000001</c:v>
                </c:pt>
                <c:pt idx="25">
                  <c:v>3.6496130000000004</c:v>
                </c:pt>
                <c:pt idx="26">
                  <c:v>3.5871559999999998</c:v>
                </c:pt>
                <c:pt idx="27">
                  <c:v>3.5291430000000004</c:v>
                </c:pt>
                <c:pt idx="28">
                  <c:v>3.475257</c:v>
                </c:pt>
                <c:pt idx="29">
                  <c:v>3.4252050000000001</c:v>
                </c:pt>
                <c:pt idx="30">
                  <c:v>3.3787129999999999</c:v>
                </c:pt>
                <c:pt idx="31">
                  <c:v>3.3355289999999997</c:v>
                </c:pt>
                <c:pt idx="32">
                  <c:v>3.2954159999999999</c:v>
                </c:pt>
                <c:pt idx="33">
                  <c:v>3.2581549999999999</c:v>
                </c:pt>
                <c:pt idx="34">
                  <c:v>3.223544</c:v>
                </c:pt>
                <c:pt idx="35">
                  <c:v>3.191392</c:v>
                </c:pt>
                <c:pt idx="36">
                  <c:v>3.1615250000000001</c:v>
                </c:pt>
                <c:pt idx="37">
                  <c:v>3.133778</c:v>
                </c:pt>
                <c:pt idx="38">
                  <c:v>3.1080009999999998</c:v>
                </c:pt>
                <c:pt idx="39">
                  <c:v>3.0840510000000001</c:v>
                </c:pt>
                <c:pt idx="40">
                  <c:v>3.0617969999999999</c:v>
                </c:pt>
                <c:pt idx="41">
                  <c:v>3.0411160000000002</c:v>
                </c:pt>
                <c:pt idx="42">
                  <c:v>3.0218940000000001</c:v>
                </c:pt>
                <c:pt idx="43">
                  <c:v>3.0040239999999998</c:v>
                </c:pt>
                <c:pt idx="44">
                  <c:v>2.9874049999999999</c:v>
                </c:pt>
                <c:pt idx="45">
                  <c:v>2.97194</c:v>
                </c:pt>
                <c:pt idx="46">
                  <c:v>2.9575390000000001</c:v>
                </c:pt>
                <c:pt idx="47">
                  <c:v>2.9441120000000001</c:v>
                </c:pt>
                <c:pt idx="48">
                  <c:v>2.9315670000000003</c:v>
                </c:pt>
                <c:pt idx="49">
                  <c:v>2.91981</c:v>
                </c:pt>
                <c:pt idx="50">
                  <c:v>2.9087329999999998</c:v>
                </c:pt>
                <c:pt idx="51">
                  <c:v>2.8982030000000001</c:v>
                </c:pt>
                <c:pt idx="52">
                  <c:v>2.8880469999999998</c:v>
                </c:pt>
                <c:pt idx="53">
                  <c:v>2.8780190000000001</c:v>
                </c:pt>
                <c:pt idx="54">
                  <c:v>2.8677479999999997</c:v>
                </c:pt>
                <c:pt idx="55">
                  <c:v>2.8566590000000001</c:v>
                </c:pt>
                <c:pt idx="56">
                  <c:v>2.8438380000000003</c:v>
                </c:pt>
                <c:pt idx="57">
                  <c:v>2.8278300000000001</c:v>
                </c:pt>
                <c:pt idx="58">
                  <c:v>2.8063379999999998</c:v>
                </c:pt>
                <c:pt idx="59">
                  <c:v>2.7758400000000001</c:v>
                </c:pt>
                <c:pt idx="60">
                  <c:v>2.731236</c:v>
                </c:pt>
                <c:pt idx="61">
                  <c:v>2.66587</c:v>
                </c:pt>
                <c:pt idx="62">
                  <c:v>2.572711</c:v>
                </c:pt>
                <c:pt idx="63">
                  <c:v>2.4475549999999999</c:v>
                </c:pt>
                <c:pt idx="64">
                  <c:v>2.2939020000000001</c:v>
                </c:pt>
                <c:pt idx="65">
                  <c:v>2.125934</c:v>
                </c:pt>
                <c:pt idx="66">
                  <c:v>1.9646529999999998</c:v>
                </c:pt>
                <c:pt idx="67">
                  <c:v>1.8282160000000001</c:v>
                </c:pt>
                <c:pt idx="68">
                  <c:v>1.724709</c:v>
                </c:pt>
                <c:pt idx="69">
                  <c:v>1.652495</c:v>
                </c:pt>
                <c:pt idx="70">
                  <c:v>1.6049800000000001</c:v>
                </c:pt>
                <c:pt idx="71">
                  <c:v>1.5748740000000001</c:v>
                </c:pt>
                <c:pt idx="72">
                  <c:v>1.5562100000000001</c:v>
                </c:pt>
                <c:pt idx="73">
                  <c:v>1.544754</c:v>
                </c:pt>
                <c:pt idx="74">
                  <c:v>1.5377270000000001</c:v>
                </c:pt>
                <c:pt idx="75">
                  <c:v>1.5333810000000001</c:v>
                </c:pt>
                <c:pt idx="76">
                  <c:v>1.530648</c:v>
                </c:pt>
                <c:pt idx="77">
                  <c:v>1.5288820000000001</c:v>
                </c:pt>
                <c:pt idx="78">
                  <c:v>1.5277000000000001</c:v>
                </c:pt>
                <c:pt idx="79">
                  <c:v>1.5268699999999999</c:v>
                </c:pt>
                <c:pt idx="80">
                  <c:v>1.5262580000000001</c:v>
                </c:pt>
                <c:pt idx="81">
                  <c:v>1.5257810000000001</c:v>
                </c:pt>
                <c:pt idx="82">
                  <c:v>1.5253919999999999</c:v>
                </c:pt>
                <c:pt idx="83">
                  <c:v>1.5250630000000001</c:v>
                </c:pt>
                <c:pt idx="84">
                  <c:v>1.524775</c:v>
                </c:pt>
                <c:pt idx="85">
                  <c:v>1.5245179999999998</c:v>
                </c:pt>
                <c:pt idx="86">
                  <c:v>1.5242849999999999</c:v>
                </c:pt>
                <c:pt idx="87">
                  <c:v>1.5240719999999999</c:v>
                </c:pt>
                <c:pt idx="88">
                  <c:v>1.523876</c:v>
                </c:pt>
                <c:pt idx="89">
                  <c:v>1.5236959999999999</c:v>
                </c:pt>
                <c:pt idx="90">
                  <c:v>1.5235289999999999</c:v>
                </c:pt>
                <c:pt idx="91">
                  <c:v>1.5233729999999999</c:v>
                </c:pt>
                <c:pt idx="92">
                  <c:v>1.5232299999999999</c:v>
                </c:pt>
                <c:pt idx="93">
                  <c:v>1.523096</c:v>
                </c:pt>
                <c:pt idx="94">
                  <c:v>1.522972</c:v>
                </c:pt>
                <c:pt idx="95">
                  <c:v>1.5228569999999999</c:v>
                </c:pt>
                <c:pt idx="96">
                  <c:v>1.52275</c:v>
                </c:pt>
                <c:pt idx="97">
                  <c:v>1.5226500000000001</c:v>
                </c:pt>
                <c:pt idx="98">
                  <c:v>1.5225580000000001</c:v>
                </c:pt>
                <c:pt idx="99">
                  <c:v>1.522472</c:v>
                </c:pt>
                <c:pt idx="100">
                  <c:v>1.5223930000000001</c:v>
                </c:pt>
                <c:pt idx="101">
                  <c:v>1.5223180000000001</c:v>
                </c:pt>
                <c:pt idx="102">
                  <c:v>1.5222499999999999</c:v>
                </c:pt>
                <c:pt idx="103">
                  <c:v>1.5221859999999998</c:v>
                </c:pt>
                <c:pt idx="104">
                  <c:v>1.5221260000000001</c:v>
                </c:pt>
                <c:pt idx="105">
                  <c:v>1.522071</c:v>
                </c:pt>
                <c:pt idx="106">
                  <c:v>1.5220199999999999</c:v>
                </c:pt>
                <c:pt idx="107">
                  <c:v>1.521973</c:v>
                </c:pt>
                <c:pt idx="108">
                  <c:v>1.5219279999999999</c:v>
                </c:pt>
                <c:pt idx="109">
                  <c:v>1.521887</c:v>
                </c:pt>
                <c:pt idx="110">
                  <c:v>1.521849</c:v>
                </c:pt>
                <c:pt idx="111">
                  <c:v>1.521814</c:v>
                </c:pt>
                <c:pt idx="112">
                  <c:v>1.5217810000000001</c:v>
                </c:pt>
                <c:pt idx="113">
                  <c:v>1.5217500000000002</c:v>
                </c:pt>
                <c:pt idx="114">
                  <c:v>1.521722</c:v>
                </c:pt>
                <c:pt idx="115">
                  <c:v>1.5216959999999999</c:v>
                </c:pt>
                <c:pt idx="116">
                  <c:v>1.521671</c:v>
                </c:pt>
                <c:pt idx="117">
                  <c:v>1.5216479999999999</c:v>
                </c:pt>
                <c:pt idx="118">
                  <c:v>1.5216269999999998</c:v>
                </c:pt>
                <c:pt idx="119">
                  <c:v>1.5216080000000001</c:v>
                </c:pt>
                <c:pt idx="120">
                  <c:v>1.5215890000000001</c:v>
                </c:pt>
                <c:pt idx="121">
                  <c:v>1.5215730000000001</c:v>
                </c:pt>
                <c:pt idx="122">
                  <c:v>1.5215569999999998</c:v>
                </c:pt>
                <c:pt idx="123">
                  <c:v>1.521542</c:v>
                </c:pt>
                <c:pt idx="124">
                  <c:v>1.5215289999999999</c:v>
                </c:pt>
                <c:pt idx="125">
                  <c:v>1.5215160000000001</c:v>
                </c:pt>
                <c:pt idx="126">
                  <c:v>1.521504</c:v>
                </c:pt>
                <c:pt idx="127">
                  <c:v>1.521493</c:v>
                </c:pt>
                <c:pt idx="128">
                  <c:v>1.5214829999999999</c:v>
                </c:pt>
                <c:pt idx="129">
                  <c:v>1.521474</c:v>
                </c:pt>
                <c:pt idx="130">
                  <c:v>1.5214649999999998</c:v>
                </c:pt>
                <c:pt idx="131">
                  <c:v>1.5214569999999998</c:v>
                </c:pt>
                <c:pt idx="132">
                  <c:v>1.52145</c:v>
                </c:pt>
                <c:pt idx="133">
                  <c:v>1.5214429999999999</c:v>
                </c:pt>
                <c:pt idx="134">
                  <c:v>1.521436</c:v>
                </c:pt>
                <c:pt idx="135">
                  <c:v>1.5214299999999998</c:v>
                </c:pt>
                <c:pt idx="136">
                  <c:v>1.521425</c:v>
                </c:pt>
                <c:pt idx="137">
                  <c:v>1.5214190000000001</c:v>
                </c:pt>
                <c:pt idx="138">
                  <c:v>1.521415</c:v>
                </c:pt>
                <c:pt idx="139">
                  <c:v>1.5214100000000002</c:v>
                </c:pt>
                <c:pt idx="140">
                  <c:v>1.521406</c:v>
                </c:pt>
                <c:pt idx="141">
                  <c:v>1.5214019999999999</c:v>
                </c:pt>
                <c:pt idx="142">
                  <c:v>1.521398</c:v>
                </c:pt>
                <c:pt idx="143">
                  <c:v>1.5213949999999998</c:v>
                </c:pt>
                <c:pt idx="144">
                  <c:v>1.5213920000000001</c:v>
                </c:pt>
                <c:pt idx="145">
                  <c:v>1.5213890000000001</c:v>
                </c:pt>
                <c:pt idx="146">
                  <c:v>1.5213859999999999</c:v>
                </c:pt>
                <c:pt idx="147">
                  <c:v>1.5213840000000001</c:v>
                </c:pt>
                <c:pt idx="148">
                  <c:v>1.521382</c:v>
                </c:pt>
                <c:pt idx="149">
                  <c:v>1.52138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A-3436-45C7-AF2B-3ED72D954499}"/>
            </c:ext>
          </c:extLst>
        </c:ser>
        <c:ser>
          <c:idx val="10"/>
          <c:order val="10"/>
          <c:tx>
            <c:strRef>
              <c:f>'Simulation spectrum H2O and KCl'!$BJ$2:$BO$2</c:f>
              <c:strCache>
                <c:ptCount val="1"/>
                <c:pt idx="0">
                  <c:v>Fitting-Time 0.23 h (20.3 C) Liquid</c:v>
                </c:pt>
              </c:strCache>
            </c:strRef>
          </c:tx>
          <c:spPr>
            <a:ln w="12700">
              <a:solidFill>
                <a:schemeClr val="bg2">
                  <a:lumMod val="60000"/>
                  <a:lumOff val="40000"/>
                </a:schemeClr>
              </a:solidFill>
            </a:ln>
          </c:spPr>
          <c:marker>
            <c:symbol val="none"/>
          </c:marker>
          <c:xVal>
            <c:numRef>
              <c:f>'Simulation spectrum H2O and KCl'!$BM$7:$BM$57</c:f>
              <c:numCache>
                <c:formatCode>0.00</c:formatCode>
                <c:ptCount val="5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  <c:pt idx="44">
                  <c:v>5.4259741609193757</c:v>
                </c:pt>
                <c:pt idx="45">
                  <c:v>5.5228744023138034</c:v>
                </c:pt>
                <c:pt idx="46">
                  <c:v>5.6020599913279625</c:v>
                </c:pt>
                <c:pt idx="47">
                  <c:v>5.7569630370485534</c:v>
                </c:pt>
                <c:pt idx="48">
                  <c:v>5.8239109124113</c:v>
                </c:pt>
                <c:pt idx="49">
                  <c:v>5.9030899869919438</c:v>
                </c:pt>
                <c:pt idx="50">
                  <c:v>6</c:v>
                </c:pt>
              </c:numCache>
            </c:numRef>
          </c:xVal>
          <c:yVal>
            <c:numRef>
              <c:f>'Simulation spectrum H2O and KCl'!$BN$7:$BN$57</c:f>
              <c:numCache>
                <c:formatCode>0.00</c:formatCode>
                <c:ptCount val="51"/>
                <c:pt idx="0">
                  <c:v>2.4119679999999999</c:v>
                </c:pt>
                <c:pt idx="1">
                  <c:v>2.4119679999999999</c:v>
                </c:pt>
                <c:pt idx="2">
                  <c:v>2.4119670000000002</c:v>
                </c:pt>
                <c:pt idx="3">
                  <c:v>2.4119670000000002</c:v>
                </c:pt>
                <c:pt idx="4">
                  <c:v>2.4119660000000001</c:v>
                </c:pt>
                <c:pt idx="5">
                  <c:v>2.4119640000000002</c:v>
                </c:pt>
                <c:pt idx="6">
                  <c:v>2.4119609999999998</c:v>
                </c:pt>
                <c:pt idx="7">
                  <c:v>2.4119570000000001</c:v>
                </c:pt>
                <c:pt idx="8">
                  <c:v>2.41195</c:v>
                </c:pt>
                <c:pt idx="9">
                  <c:v>2.4119390000000003</c:v>
                </c:pt>
                <c:pt idx="10">
                  <c:v>2.4119220000000001</c:v>
                </c:pt>
                <c:pt idx="11">
                  <c:v>2.4118950000000003</c:v>
                </c:pt>
                <c:pt idx="12">
                  <c:v>2.4118520000000001</c:v>
                </c:pt>
                <c:pt idx="13">
                  <c:v>2.4117839999999999</c:v>
                </c:pt>
                <c:pt idx="14">
                  <c:v>2.4116750000000002</c:v>
                </c:pt>
                <c:pt idx="15">
                  <c:v>2.4115039999999999</c:v>
                </c:pt>
                <c:pt idx="16">
                  <c:v>2.411232</c:v>
                </c:pt>
                <c:pt idx="17">
                  <c:v>2.4108020000000003</c:v>
                </c:pt>
                <c:pt idx="18">
                  <c:v>2.4101210000000002</c:v>
                </c:pt>
                <c:pt idx="19">
                  <c:v>2.409043</c:v>
                </c:pt>
                <c:pt idx="20">
                  <c:v>2.4073380000000002</c:v>
                </c:pt>
                <c:pt idx="21">
                  <c:v>2.4046440000000002</c:v>
                </c:pt>
                <c:pt idx="22">
                  <c:v>2.4003890000000001</c:v>
                </c:pt>
                <c:pt idx="23">
                  <c:v>2.3937040000000001</c:v>
                </c:pt>
                <c:pt idx="24">
                  <c:v>2.3832490000000002</c:v>
                </c:pt>
                <c:pt idx="25">
                  <c:v>2.3669579999999999</c:v>
                </c:pt>
                <c:pt idx="26">
                  <c:v>2.3419599999999998</c:v>
                </c:pt>
                <c:pt idx="27">
                  <c:v>2.3043309999999999</c:v>
                </c:pt>
                <c:pt idx="28">
                  <c:v>2.2484039999999998</c:v>
                </c:pt>
                <c:pt idx="29">
                  <c:v>2.1696610000000001</c:v>
                </c:pt>
                <c:pt idx="30">
                  <c:v>2.0642310000000004</c:v>
                </c:pt>
                <c:pt idx="31">
                  <c:v>1.9300820000000001</c:v>
                </c:pt>
                <c:pt idx="32">
                  <c:v>1.778073</c:v>
                </c:pt>
                <c:pt idx="33">
                  <c:v>1.6191609999999999</c:v>
                </c:pt>
                <c:pt idx="34">
                  <c:v>1.471525</c:v>
                </c:pt>
                <c:pt idx="35">
                  <c:v>1.3444990000000001</c:v>
                </c:pt>
                <c:pt idx="36">
                  <c:v>1.2461180000000001</c:v>
                </c:pt>
                <c:pt idx="37">
                  <c:v>1.1730750000000001</c:v>
                </c:pt>
                <c:pt idx="38">
                  <c:v>1.124315</c:v>
                </c:pt>
                <c:pt idx="39">
                  <c:v>1.090692</c:v>
                </c:pt>
                <c:pt idx="40">
                  <c:v>1.06921</c:v>
                </c:pt>
                <c:pt idx="41">
                  <c:v>1.0535300000000001</c:v>
                </c:pt>
                <c:pt idx="42">
                  <c:v>1.045137</c:v>
                </c:pt>
                <c:pt idx="43">
                  <c:v>1.039458</c:v>
                </c:pt>
                <c:pt idx="44">
                  <c:v>1.0350079999999999</c:v>
                </c:pt>
                <c:pt idx="45">
                  <c:v>1.0329390000000001</c:v>
                </c:pt>
                <c:pt idx="46">
                  <c:v>1.0318129999999999</c:v>
                </c:pt>
                <c:pt idx="47">
                  <c:v>1.0305040000000001</c:v>
                </c:pt>
                <c:pt idx="48">
                  <c:v>1.0301709999999999</c:v>
                </c:pt>
                <c:pt idx="49">
                  <c:v>1.0298880000000001</c:v>
                </c:pt>
                <c:pt idx="50">
                  <c:v>1.029657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B-3436-45C7-AF2B-3ED72D954499}"/>
            </c:ext>
          </c:extLst>
        </c:ser>
        <c:ser>
          <c:idx val="11"/>
          <c:order val="11"/>
          <c:tx>
            <c:strRef>
              <c:f>'Simulation spectrum H2O and KCl'!$BP$2:$BU$2</c:f>
              <c:strCache>
                <c:ptCount val="1"/>
                <c:pt idx="0">
                  <c:v>Fitting-Time 5.03 h (-20 C) Frozen</c:v>
                </c:pt>
              </c:strCache>
            </c:strRef>
          </c:tx>
          <c:spPr>
            <a:ln w="12700">
              <a:noFill/>
            </a:ln>
          </c:spPr>
          <c:marker>
            <c:symbol val="none"/>
          </c:marker>
          <c:xVal>
            <c:numRef>
              <c:f>'Simulation spectrum H2O and KCl'!$BS$7:$BS$57</c:f>
              <c:numCache>
                <c:formatCode>0.00</c:formatCode>
                <c:ptCount val="5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  <c:pt idx="44">
                  <c:v>5.4259741609193757</c:v>
                </c:pt>
                <c:pt idx="45">
                  <c:v>5.5228744023138034</c:v>
                </c:pt>
                <c:pt idx="46">
                  <c:v>5.6020599913279625</c:v>
                </c:pt>
                <c:pt idx="47">
                  <c:v>5.7569630370485534</c:v>
                </c:pt>
                <c:pt idx="48">
                  <c:v>5.8239109124113</c:v>
                </c:pt>
                <c:pt idx="49">
                  <c:v>5.9030899869919438</c:v>
                </c:pt>
                <c:pt idx="50">
                  <c:v>6</c:v>
                </c:pt>
              </c:numCache>
            </c:numRef>
          </c:xVal>
          <c:yVal>
            <c:numRef>
              <c:f>'Simulation spectrum H2O and KCl'!$BT$7:$BT$57</c:f>
              <c:numCache>
                <c:formatCode>0.00</c:formatCode>
                <c:ptCount val="51"/>
                <c:pt idx="0">
                  <c:v>1.2389160000000001</c:v>
                </c:pt>
                <c:pt idx="1">
                  <c:v>1.238904</c:v>
                </c:pt>
                <c:pt idx="2">
                  <c:v>1.238885</c:v>
                </c:pt>
                <c:pt idx="3">
                  <c:v>1.238856</c:v>
                </c:pt>
                <c:pt idx="4">
                  <c:v>1.238809</c:v>
                </c:pt>
                <c:pt idx="5">
                  <c:v>1.2387349999999999</c:v>
                </c:pt>
                <c:pt idx="6">
                  <c:v>1.2386180000000002</c:v>
                </c:pt>
                <c:pt idx="7">
                  <c:v>1.238432</c:v>
                </c:pt>
                <c:pt idx="8">
                  <c:v>1.2381380000000002</c:v>
                </c:pt>
                <c:pt idx="9">
                  <c:v>1.2376710000000002</c:v>
                </c:pt>
                <c:pt idx="10">
                  <c:v>1.2369330000000001</c:v>
                </c:pt>
                <c:pt idx="11">
                  <c:v>1.235765</c:v>
                </c:pt>
                <c:pt idx="12">
                  <c:v>1.2339190000000002</c:v>
                </c:pt>
                <c:pt idx="13">
                  <c:v>1.231004</c:v>
                </c:pt>
                <c:pt idx="14">
                  <c:v>1.2264160000000002</c:v>
                </c:pt>
                <c:pt idx="15">
                  <c:v>1.219217</c:v>
                </c:pt>
                <c:pt idx="16">
                  <c:v>1.2079870000000001</c:v>
                </c:pt>
                <c:pt idx="17">
                  <c:v>1.190642</c:v>
                </c:pt>
                <c:pt idx="18">
                  <c:v>1.1642000000000001</c:v>
                </c:pt>
                <c:pt idx="19">
                  <c:v>1.1247670000000001</c:v>
                </c:pt>
                <c:pt idx="20">
                  <c:v>1.0678590000000001</c:v>
                </c:pt>
                <c:pt idx="21">
                  <c:v>0.98925580000000002</c:v>
                </c:pt>
                <c:pt idx="22">
                  <c:v>0.88724259999999999</c:v>
                </c:pt>
                <c:pt idx="23">
                  <c:v>0.7652911</c:v>
                </c:pt>
                <c:pt idx="24">
                  <c:v>0.63273679999999999</c:v>
                </c:pt>
                <c:pt idx="25">
                  <c:v>0.50242290000000001</c:v>
                </c:pt>
                <c:pt idx="26">
                  <c:v>0.38716260000000002</c:v>
                </c:pt>
                <c:pt idx="27">
                  <c:v>0.29408240000000002</c:v>
                </c:pt>
                <c:pt idx="28">
                  <c:v>0.2234942</c:v>
                </c:pt>
                <c:pt idx="29">
                  <c:v>0.1737205</c:v>
                </c:pt>
                <c:pt idx="30">
                  <c:v>0.13978989999999999</c:v>
                </c:pt>
                <c:pt idx="31">
                  <c:v>0.11692379999999999</c:v>
                </c:pt>
                <c:pt idx="32">
                  <c:v>0.1022242</c:v>
                </c:pt>
                <c:pt idx="33">
                  <c:v>9.268187E-2</c:v>
                </c:pt>
                <c:pt idx="34">
                  <c:v>8.6624369999999992E-2</c:v>
                </c:pt>
                <c:pt idx="35">
                  <c:v>8.2719870000000001E-2</c:v>
                </c:pt>
                <c:pt idx="36">
                  <c:v>8.0267080000000005E-2</c:v>
                </c:pt>
                <c:pt idx="37">
                  <c:v>7.8692520000000002E-2</c:v>
                </c:pt>
                <c:pt idx="38">
                  <c:v>7.7738769999999999E-2</c:v>
                </c:pt>
                <c:pt idx="39">
                  <c:v>7.7121260000000011E-2</c:v>
                </c:pt>
                <c:pt idx="40">
                  <c:v>7.6742609999999989E-2</c:v>
                </c:pt>
                <c:pt idx="41">
                  <c:v>7.6473630000000001E-2</c:v>
                </c:pt>
                <c:pt idx="42">
                  <c:v>7.6332129999999998E-2</c:v>
                </c:pt>
                <c:pt idx="43">
                  <c:v>7.623735999999999E-2</c:v>
                </c:pt>
                <c:pt idx="44">
                  <c:v>7.6163640000000005E-2</c:v>
                </c:pt>
                <c:pt idx="45">
                  <c:v>7.6129520000000006E-2</c:v>
                </c:pt>
                <c:pt idx="46">
                  <c:v>7.6110980000000009E-2</c:v>
                </c:pt>
                <c:pt idx="47">
                  <c:v>7.6089489999999996E-2</c:v>
                </c:pt>
                <c:pt idx="48">
                  <c:v>7.6084010000000007E-2</c:v>
                </c:pt>
                <c:pt idx="49">
                  <c:v>7.6079380000000002E-2</c:v>
                </c:pt>
                <c:pt idx="50">
                  <c:v>7.6075589999999998E-2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C-3436-45C7-AF2B-3ED72D954499}"/>
            </c:ext>
          </c:extLst>
        </c:ser>
        <c:ser>
          <c:idx val="12"/>
          <c:order val="12"/>
          <c:tx>
            <c:strRef>
              <c:f>'Simulation spectrum H2O and KCl'!$BV$2:$CA$2</c:f>
              <c:strCache>
                <c:ptCount val="1"/>
                <c:pt idx="0">
                  <c:v>Fitting-Time 8.5 h (-40 C) Frozen</c:v>
                </c:pt>
              </c:strCache>
            </c:strRef>
          </c:tx>
          <c:spPr>
            <a:ln w="12700">
              <a:noFill/>
            </a:ln>
          </c:spPr>
          <c:marker>
            <c:symbol val="none"/>
          </c:marker>
          <c:xVal>
            <c:numRef>
              <c:f>'Simulation spectrum H2O and KCl'!$BY$7:$BY$57</c:f>
              <c:numCache>
                <c:formatCode>0.00</c:formatCode>
                <c:ptCount val="5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  <c:pt idx="44">
                  <c:v>5.4259741609193757</c:v>
                </c:pt>
                <c:pt idx="45">
                  <c:v>5.5228744023138034</c:v>
                </c:pt>
                <c:pt idx="46">
                  <c:v>5.6020599913279625</c:v>
                </c:pt>
                <c:pt idx="47">
                  <c:v>5.7569630370485534</c:v>
                </c:pt>
                <c:pt idx="48">
                  <c:v>5.8239109124113</c:v>
                </c:pt>
                <c:pt idx="49">
                  <c:v>5.9030899869919438</c:v>
                </c:pt>
                <c:pt idx="50">
                  <c:v>6</c:v>
                </c:pt>
              </c:numCache>
            </c:numRef>
          </c:xVal>
          <c:yVal>
            <c:numRef>
              <c:f>'Simulation spectrum H2O and KCl'!$BZ$7:$BZ$57</c:f>
              <c:numCache>
                <c:formatCode>0.00</c:formatCode>
                <c:ptCount val="51"/>
                <c:pt idx="0">
                  <c:v>1.253519</c:v>
                </c:pt>
                <c:pt idx="1">
                  <c:v>1.2519549999999999</c:v>
                </c:pt>
                <c:pt idx="2">
                  <c:v>1.2498929999999999</c:v>
                </c:pt>
                <c:pt idx="3">
                  <c:v>1.2471480000000001</c:v>
                </c:pt>
                <c:pt idx="4">
                  <c:v>1.2434639999999999</c:v>
                </c:pt>
                <c:pt idx="5">
                  <c:v>1.2384770000000001</c:v>
                </c:pt>
                <c:pt idx="6">
                  <c:v>1.231673</c:v>
                </c:pt>
                <c:pt idx="7">
                  <c:v>1.2223349999999999</c:v>
                </c:pt>
                <c:pt idx="8">
                  <c:v>1.209468</c:v>
                </c:pt>
                <c:pt idx="9">
                  <c:v>1.1917230000000001</c:v>
                </c:pt>
                <c:pt idx="10">
                  <c:v>1.1673310000000001</c:v>
                </c:pt>
                <c:pt idx="11">
                  <c:v>1.1341030000000001</c:v>
                </c:pt>
                <c:pt idx="12">
                  <c:v>1.0895380000000001</c:v>
                </c:pt>
                <c:pt idx="13">
                  <c:v>1.0312399999999999</c:v>
                </c:pt>
                <c:pt idx="14">
                  <c:v>0.9576091000000001</c:v>
                </c:pt>
                <c:pt idx="15">
                  <c:v>0.86880390000000007</c:v>
                </c:pt>
                <c:pt idx="16">
                  <c:v>0.76763520000000007</c:v>
                </c:pt>
                <c:pt idx="17">
                  <c:v>0.65980800000000006</c:v>
                </c:pt>
                <c:pt idx="18">
                  <c:v>0.55261470000000001</c:v>
                </c:pt>
                <c:pt idx="19">
                  <c:v>0.45333870000000004</c:v>
                </c:pt>
                <c:pt idx="20">
                  <c:v>0.36720959999999997</c:v>
                </c:pt>
                <c:pt idx="21">
                  <c:v>0.29638490000000001</c:v>
                </c:pt>
                <c:pt idx="22">
                  <c:v>0.24067629999999998</c:v>
                </c:pt>
                <c:pt idx="23">
                  <c:v>0.19836019999999999</c:v>
                </c:pt>
                <c:pt idx="24">
                  <c:v>0.16693050000000001</c:v>
                </c:pt>
                <c:pt idx="25">
                  <c:v>0.14386160000000001</c:v>
                </c:pt>
                <c:pt idx="26">
                  <c:v>0.12713150000000001</c:v>
                </c:pt>
                <c:pt idx="27">
                  <c:v>0.11503190000000001</c:v>
                </c:pt>
                <c:pt idx="28">
                  <c:v>0.1061732</c:v>
                </c:pt>
                <c:pt idx="29">
                  <c:v>9.9766389999999996E-2</c:v>
                </c:pt>
                <c:pt idx="30">
                  <c:v>9.5074560000000002E-2</c:v>
                </c:pt>
                <c:pt idx="31">
                  <c:v>9.1554140000000006E-2</c:v>
                </c:pt>
                <c:pt idx="32">
                  <c:v>8.8964500000000002E-2</c:v>
                </c:pt>
                <c:pt idx="33">
                  <c:v>8.7001250000000002E-2</c:v>
                </c:pt>
                <c:pt idx="34">
                  <c:v>8.5521349999999996E-2</c:v>
                </c:pt>
                <c:pt idx="35">
                  <c:v>8.4372870000000003E-2</c:v>
                </c:pt>
                <c:pt idx="36">
                  <c:v>8.3493739999999997E-2</c:v>
                </c:pt>
                <c:pt idx="37">
                  <c:v>8.2798860000000002E-2</c:v>
                </c:pt>
                <c:pt idx="38">
                  <c:v>8.2277340000000004E-2</c:v>
                </c:pt>
                <c:pt idx="39">
                  <c:v>8.18575E-2</c:v>
                </c:pt>
                <c:pt idx="40">
                  <c:v>8.1535980000000008E-2</c:v>
                </c:pt>
                <c:pt idx="41">
                  <c:v>8.1246720000000008E-2</c:v>
                </c:pt>
                <c:pt idx="42">
                  <c:v>8.1053189999999997E-2</c:v>
                </c:pt>
                <c:pt idx="43">
                  <c:v>8.0890970000000006E-2</c:v>
                </c:pt>
                <c:pt idx="44">
                  <c:v>8.0727149999999998E-2</c:v>
                </c:pt>
                <c:pt idx="45">
                  <c:v>8.0627660000000004E-2</c:v>
                </c:pt>
                <c:pt idx="46">
                  <c:v>8.0560560000000003E-2</c:v>
                </c:pt>
                <c:pt idx="47">
                  <c:v>8.0458290000000002E-2</c:v>
                </c:pt>
                <c:pt idx="48">
                  <c:v>8.0423590000000003E-2</c:v>
                </c:pt>
                <c:pt idx="49">
                  <c:v>8.0388490000000007E-2</c:v>
                </c:pt>
                <c:pt idx="50">
                  <c:v>8.0352859999999998E-2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D-3436-45C7-AF2B-3ED72D954499}"/>
            </c:ext>
          </c:extLst>
        </c:ser>
        <c:ser>
          <c:idx val="13"/>
          <c:order val="13"/>
          <c:tx>
            <c:strRef>
              <c:f>'Simulation spectrum H2O and KCl'!$DA$1</c:f>
              <c:strCache>
                <c:ptCount val="1"/>
                <c:pt idx="0">
                  <c:v>Simulate-Std. : Water (1:0)_ 5 g_17C(10 Hz -1 MHz)</c:v>
                </c:pt>
              </c:strCache>
            </c:strRef>
          </c:tx>
          <c:spPr>
            <a:ln w="12700">
              <a:noFill/>
            </a:ln>
          </c:spPr>
          <c:marker>
            <c:symbol val="none"/>
          </c:marker>
          <c:xVal>
            <c:numRef>
              <c:f>'Simulation spectrum H2O and KCl'!$DC$32:$DC$76</c:f>
              <c:numCache>
                <c:formatCode>0.00</c:formatCode>
                <c:ptCount val="45"/>
                <c:pt idx="0">
                  <c:v>0.96644295819461212</c:v>
                </c:pt>
                <c:pt idx="1">
                  <c:v>1.0805370217012242</c:v>
                </c:pt>
                <c:pt idx="2">
                  <c:v>1.1946308781194539</c:v>
                </c:pt>
                <c:pt idx="3">
                  <c:v>1.3087248701324603</c:v>
                </c:pt>
                <c:pt idx="4">
                  <c:v>1.4228187442942002</c:v>
                </c:pt>
                <c:pt idx="5">
                  <c:v>1.536912803458204</c:v>
                </c:pt>
                <c:pt idx="6">
                  <c:v>1.6510066890911275</c:v>
                </c:pt>
                <c:pt idx="7">
                  <c:v>1.7651006956149347</c:v>
                </c:pt>
                <c:pt idx="8">
                  <c:v>1.8791946028627042</c:v>
                </c:pt>
                <c:pt idx="9">
                  <c:v>1.9932885893716563</c:v>
                </c:pt>
                <c:pt idx="10">
                  <c:v>2.1073826352344378</c:v>
                </c:pt>
                <c:pt idx="11">
                  <c:v>2.2214765735373763</c:v>
                </c:pt>
                <c:pt idx="12">
                  <c:v>2.335570421540937</c:v>
                </c:pt>
                <c:pt idx="13">
                  <c:v>2.4496644194299857</c:v>
                </c:pt>
                <c:pt idx="14">
                  <c:v>2.5637584231882125</c:v>
                </c:pt>
                <c:pt idx="15">
                  <c:v>2.6778523145221258</c:v>
                </c:pt>
                <c:pt idx="16">
                  <c:v>2.7919463093579671</c:v>
                </c:pt>
                <c:pt idx="17">
                  <c:v>2.9060402573508957</c:v>
                </c:pt>
                <c:pt idx="18">
                  <c:v>3.0201341303373628</c:v>
                </c:pt>
                <c:pt idx="19">
                  <c:v>3.1342281230216629</c:v>
                </c:pt>
                <c:pt idx="20">
                  <c:v>3.2483220340525572</c:v>
                </c:pt>
                <c:pt idx="21">
                  <c:v>3.3624161191363675</c:v>
                </c:pt>
                <c:pt idx="22">
                  <c:v>3.476510062042157</c:v>
                </c:pt>
                <c:pt idx="23">
                  <c:v>3.5906040107164876</c:v>
                </c:pt>
                <c:pt idx="24">
                  <c:v>3.7046980177678455</c:v>
                </c:pt>
                <c:pt idx="25">
                  <c:v>3.8187919554376735</c:v>
                </c:pt>
                <c:pt idx="26">
                  <c:v>3.9328858951476127</c:v>
                </c:pt>
                <c:pt idx="27">
                  <c:v>4.04697991440199</c:v>
                </c:pt>
                <c:pt idx="28">
                  <c:v>4.1610737804001738</c:v>
                </c:pt>
                <c:pt idx="29">
                  <c:v>4.2751677947627345</c:v>
                </c:pt>
                <c:pt idx="30">
                  <c:v>4.3892617958661946</c:v>
                </c:pt>
                <c:pt idx="31">
                  <c:v>4.5033557624467226</c:v>
                </c:pt>
                <c:pt idx="32">
                  <c:v>4.617449613935853</c:v>
                </c:pt>
                <c:pt idx="33">
                  <c:v>4.7315436413379883</c:v>
                </c:pt>
                <c:pt idx="34">
                  <c:v>4.8456375947949386</c:v>
                </c:pt>
                <c:pt idx="35">
                  <c:v>4.9597315627541798</c:v>
                </c:pt>
                <c:pt idx="36">
                  <c:v>5.0738253531874244</c:v>
                </c:pt>
                <c:pt idx="37">
                  <c:v>5.1879195809283933</c:v>
                </c:pt>
                <c:pt idx="38">
                  <c:v>5.3020134269557877</c:v>
                </c:pt>
                <c:pt idx="39">
                  <c:v>5.416107379122205</c:v>
                </c:pt>
                <c:pt idx="40">
                  <c:v>5.530201363635955</c:v>
                </c:pt>
                <c:pt idx="41">
                  <c:v>5.6442952781898663</c:v>
                </c:pt>
                <c:pt idx="42">
                  <c:v>5.7583892897963684</c:v>
                </c:pt>
                <c:pt idx="43">
                  <c:v>5.8724832404187977</c:v>
                </c:pt>
                <c:pt idx="44">
                  <c:v>5.9865771984113163</c:v>
                </c:pt>
              </c:numCache>
            </c:numRef>
          </c:xVal>
          <c:yVal>
            <c:numRef>
              <c:f>'Simulation spectrum H2O and KCl'!$DD$32:$DD$76</c:f>
              <c:numCache>
                <c:formatCode>0.00</c:formatCode>
                <c:ptCount val="45"/>
                <c:pt idx="0">
                  <c:v>3.3159610000000002</c:v>
                </c:pt>
                <c:pt idx="1">
                  <c:v>3.2664089999999999</c:v>
                </c:pt>
                <c:pt idx="2">
                  <c:v>3.2202869999999999</c:v>
                </c:pt>
                <c:pt idx="3">
                  <c:v>3.1773559999999996</c:v>
                </c:pt>
                <c:pt idx="4">
                  <c:v>3.137397</c:v>
                </c:pt>
                <c:pt idx="5">
                  <c:v>3.100203</c:v>
                </c:pt>
                <c:pt idx="6">
                  <c:v>3.065582</c:v>
                </c:pt>
                <c:pt idx="7">
                  <c:v>3.0333570000000001</c:v>
                </c:pt>
                <c:pt idx="8">
                  <c:v>3.0033620000000001</c:v>
                </c:pt>
                <c:pt idx="9">
                  <c:v>2.9754420000000001</c:v>
                </c:pt>
                <c:pt idx="10">
                  <c:v>2.9494539999999998</c:v>
                </c:pt>
                <c:pt idx="11">
                  <c:v>2.9252630000000002</c:v>
                </c:pt>
                <c:pt idx="12">
                  <c:v>2.902746</c:v>
                </c:pt>
                <c:pt idx="13">
                  <c:v>2.881786</c:v>
                </c:pt>
                <c:pt idx="14">
                  <c:v>2.8622739999999998</c:v>
                </c:pt>
                <c:pt idx="15">
                  <c:v>2.8441109999999998</c:v>
                </c:pt>
                <c:pt idx="16">
                  <c:v>2.8272029999999999</c:v>
                </c:pt>
                <c:pt idx="17">
                  <c:v>2.8114620000000001</c:v>
                </c:pt>
                <c:pt idx="18">
                  <c:v>2.7968060000000001</c:v>
                </c:pt>
                <c:pt idx="19">
                  <c:v>2.7831600000000001</c:v>
                </c:pt>
                <c:pt idx="20">
                  <c:v>2.7704529999999998</c:v>
                </c:pt>
                <c:pt idx="21">
                  <c:v>2.7586179999999998</c:v>
                </c:pt>
                <c:pt idx="22">
                  <c:v>2.747592</c:v>
                </c:pt>
                <c:pt idx="23">
                  <c:v>2.7373159999999999</c:v>
                </c:pt>
                <c:pt idx="24">
                  <c:v>2.7277329999999997</c:v>
                </c:pt>
                <c:pt idx="25">
                  <c:v>2.718788</c:v>
                </c:pt>
                <c:pt idx="26">
                  <c:v>2.7104240000000002</c:v>
                </c:pt>
                <c:pt idx="27">
                  <c:v>2.702585</c:v>
                </c:pt>
                <c:pt idx="28">
                  <c:v>2.6952039999999999</c:v>
                </c:pt>
                <c:pt idx="29">
                  <c:v>2.6882040000000003</c:v>
                </c:pt>
                <c:pt idx="30">
                  <c:v>2.6814810000000002</c:v>
                </c:pt>
                <c:pt idx="31">
                  <c:v>2.6748920000000003</c:v>
                </c:pt>
                <c:pt idx="32">
                  <c:v>2.6682190000000001</c:v>
                </c:pt>
                <c:pt idx="33">
                  <c:v>2.6611260000000003</c:v>
                </c:pt>
                <c:pt idx="34">
                  <c:v>2.653079</c:v>
                </c:pt>
                <c:pt idx="35">
                  <c:v>2.643221</c:v>
                </c:pt>
                <c:pt idx="36">
                  <c:v>2.6301920000000001</c:v>
                </c:pt>
                <c:pt idx="37">
                  <c:v>2.611885</c:v>
                </c:pt>
                <c:pt idx="38">
                  <c:v>2.5851890000000002</c:v>
                </c:pt>
                <c:pt idx="39">
                  <c:v>2.5459200000000002</c:v>
                </c:pt>
                <c:pt idx="40">
                  <c:v>2.4893700000000001</c:v>
                </c:pt>
                <c:pt idx="41">
                  <c:v>2.4121009999999998</c:v>
                </c:pt>
                <c:pt idx="42">
                  <c:v>2.315045</c:v>
                </c:pt>
                <c:pt idx="43">
                  <c:v>2.2060330000000001</c:v>
                </c:pt>
                <c:pt idx="44">
                  <c:v>2.0983700000000001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E-3436-45C7-AF2B-3ED72D954499}"/>
            </c:ext>
          </c:extLst>
        </c:ser>
        <c:ser>
          <c:idx val="14"/>
          <c:order val="14"/>
          <c:tx>
            <c:strRef>
              <c:f>'Simulation spectrum H2O and KCl'!$DB$1</c:f>
              <c:strCache>
                <c:ptCount val="1"/>
                <c:pt idx="0">
                  <c:v>Simulate-Std. : Water (1:0)_ 5 g_17C (1 MHz -1 PHz)</c:v>
                </c:pt>
              </c:strCache>
            </c:strRef>
          </c:tx>
          <c:spPr>
            <a:ln w="19050">
              <a:solidFill>
                <a:srgbClr val="FF3300"/>
              </a:solidFill>
              <a:prstDash val="sysDot"/>
            </a:ln>
          </c:spPr>
          <c:marker>
            <c:symbol val="none"/>
          </c:marker>
          <c:xVal>
            <c:numRef>
              <c:f>'Simulation spectrum H2O and KCl'!$DC$74:$DC$155</c:f>
              <c:numCache>
                <c:formatCode>0.00</c:formatCode>
                <c:ptCount val="82"/>
                <c:pt idx="0">
                  <c:v>5.7583892897963684</c:v>
                </c:pt>
                <c:pt idx="1">
                  <c:v>5.8724832404187977</c:v>
                </c:pt>
                <c:pt idx="2">
                  <c:v>5.9865771984113163</c:v>
                </c:pt>
                <c:pt idx="3">
                  <c:v>6.1006710005181741</c:v>
                </c:pt>
                <c:pt idx="4">
                  <c:v>6.2147651912537887</c:v>
                </c:pt>
                <c:pt idx="5">
                  <c:v>6.3288591015092761</c:v>
                </c:pt>
                <c:pt idx="6">
                  <c:v>6.4429530018744048</c:v>
                </c:pt>
                <c:pt idx="7">
                  <c:v>6.5570470391464442</c:v>
                </c:pt>
                <c:pt idx="8">
                  <c:v>6.6711408945045525</c:v>
                </c:pt>
                <c:pt idx="9">
                  <c:v>6.7852349206161566</c:v>
                </c:pt>
                <c:pt idx="10">
                  <c:v>6.8993288807814848</c:v>
                </c:pt>
                <c:pt idx="11">
                  <c:v>7.0134229163223223</c:v>
                </c:pt>
                <c:pt idx="12">
                  <c:v>7.1275168584783826</c:v>
                </c:pt>
                <c:pt idx="13">
                  <c:v>7.241610723537601</c:v>
                </c:pt>
                <c:pt idx="14">
                  <c:v>7.3557047049373585</c:v>
                </c:pt>
                <c:pt idx="15">
                  <c:v>7.4697986076108398</c:v>
                </c:pt>
                <c:pt idx="16">
                  <c:v>7.5838926369880353</c:v>
                </c:pt>
                <c:pt idx="17">
                  <c:v>7.6979866045302998</c:v>
                </c:pt>
                <c:pt idx="18">
                  <c:v>7.812080517178936</c:v>
                </c:pt>
                <c:pt idx="19">
                  <c:v>7.9261745109741</c:v>
                </c:pt>
                <c:pt idx="20">
                  <c:v>8.0402683824720764</c:v>
                </c:pt>
                <c:pt idx="21">
                  <c:v>8.154362491898743</c:v>
                </c:pt>
                <c:pt idx="22">
                  <c:v>8.2684562775010502</c:v>
                </c:pt>
                <c:pt idx="23">
                  <c:v>8.3825503025877453</c:v>
                </c:pt>
                <c:pt idx="24">
                  <c:v>8.4966443584593687</c:v>
                </c:pt>
                <c:pt idx="25">
                  <c:v>8.6107382864916655</c:v>
                </c:pt>
                <c:pt idx="26">
                  <c:v>8.7248322294421463</c:v>
                </c:pt>
                <c:pt idx="27">
                  <c:v>8.8389261868996218</c:v>
                </c:pt>
                <c:pt idx="28">
                  <c:v>8.953020133764392</c:v>
                </c:pt>
                <c:pt idx="29">
                  <c:v>9.0671140228459421</c:v>
                </c:pt>
                <c:pt idx="30">
                  <c:v>9.1812079673540552</c:v>
                </c:pt>
                <c:pt idx="31">
                  <c:v>9.2953020444876131</c:v>
                </c:pt>
                <c:pt idx="32">
                  <c:v>9.4093959221293328</c:v>
                </c:pt>
                <c:pt idx="33">
                  <c:v>9.5234899753014339</c:v>
                </c:pt>
                <c:pt idx="34">
                  <c:v>9.6375838831553171</c:v>
                </c:pt>
                <c:pt idx="35">
                  <c:v>9.751677871157538</c:v>
                </c:pt>
                <c:pt idx="36">
                  <c:v>9.865771788590715</c:v>
                </c:pt>
                <c:pt idx="37">
                  <c:v>9.9798657853096113</c:v>
                </c:pt>
                <c:pt idx="38">
                  <c:v>10.093959666827665</c:v>
                </c:pt>
                <c:pt idx="39">
                  <c:v>10.208053650856748</c:v>
                </c:pt>
                <c:pt idx="40">
                  <c:v>10.322147733652422</c:v>
                </c:pt>
                <c:pt idx="41">
                  <c:v>10.436241544658708</c:v>
                </c:pt>
                <c:pt idx="42">
                  <c:v>10.550335628892309</c:v>
                </c:pt>
                <c:pt idx="43">
                  <c:v>10.664429570541918</c:v>
                </c:pt>
                <c:pt idx="44">
                  <c:v>10.778523498323372</c:v>
                </c:pt>
                <c:pt idx="45">
                  <c:v>10.892617445655681</c:v>
                </c:pt>
                <c:pt idx="46">
                  <c:v>11.00671157384695</c:v>
                </c:pt>
                <c:pt idx="47">
                  <c:v>11.120805493185157</c:v>
                </c:pt>
                <c:pt idx="48">
                  <c:v>11.234899274367498</c:v>
                </c:pt>
                <c:pt idx="49">
                  <c:v>11.348993345681787</c:v>
                </c:pt>
                <c:pt idx="50">
                  <c:v>11.4630872301409</c:v>
                </c:pt>
                <c:pt idx="51">
                  <c:v>11.577181248701065</c:v>
                </c:pt>
                <c:pt idx="52">
                  <c:v>11.691275156658296</c:v>
                </c:pt>
                <c:pt idx="53">
                  <c:v>11.805369122577154</c:v>
                </c:pt>
                <c:pt idx="54">
                  <c:v>11.919463083331667</c:v>
                </c:pt>
                <c:pt idx="55">
                  <c:v>12.033557240311621</c:v>
                </c:pt>
                <c:pt idx="56">
                  <c:v>12.147650976777204</c:v>
                </c:pt>
                <c:pt idx="57">
                  <c:v>12.261744965450166</c:v>
                </c:pt>
                <c:pt idx="58">
                  <c:v>12.375838942105709</c:v>
                </c:pt>
                <c:pt idx="59">
                  <c:v>12.489932898867048</c:v>
                </c:pt>
                <c:pt idx="60">
                  <c:v>12.604026793692471</c:v>
                </c:pt>
                <c:pt idx="61">
                  <c:v>12.718120787616167</c:v>
                </c:pt>
                <c:pt idx="62">
                  <c:v>12.832214770208127</c:v>
                </c:pt>
                <c:pt idx="63">
                  <c:v>12.946308737432165</c:v>
                </c:pt>
                <c:pt idx="64">
                  <c:v>13.060402797555678</c:v>
                </c:pt>
                <c:pt idx="65">
                  <c:v>13.174496500565251</c:v>
                </c:pt>
                <c:pt idx="66">
                  <c:v>13.288590578344985</c:v>
                </c:pt>
                <c:pt idx="67">
                  <c:v>13.402684634761803</c:v>
                </c:pt>
                <c:pt idx="68">
                  <c:v>13.516778563586231</c:v>
                </c:pt>
                <c:pt idx="69">
                  <c:v>13.630872519472886</c:v>
                </c:pt>
                <c:pt idx="70">
                  <c:v>13.744966438777706</c:v>
                </c:pt>
                <c:pt idx="71">
                  <c:v>13.859060381599805</c:v>
                </c:pt>
                <c:pt idx="72">
                  <c:v>13.973154372474355</c:v>
                </c:pt>
                <c:pt idx="73">
                  <c:v>14.087248157292857</c:v>
                </c:pt>
                <c:pt idx="74">
                  <c:v>14.201342219472076</c:v>
                </c:pt>
                <c:pt idx="75">
                  <c:v>14.315436275583451</c:v>
                </c:pt>
                <c:pt idx="76">
                  <c:v>14.429530232573697</c:v>
                </c:pt>
                <c:pt idx="77">
                  <c:v>14.543624216850393</c:v>
                </c:pt>
                <c:pt idx="78">
                  <c:v>14.657718077264208</c:v>
                </c:pt>
                <c:pt idx="79">
                  <c:v>14.771812065480782</c:v>
                </c:pt>
                <c:pt idx="80">
                  <c:v>14.885906064722315</c:v>
                </c:pt>
                <c:pt idx="81">
                  <c:v>15</c:v>
                </c:pt>
              </c:numCache>
            </c:numRef>
          </c:xVal>
          <c:yVal>
            <c:numRef>
              <c:f>'Simulation spectrum H2O and KCl'!$DD$74:$DD$155</c:f>
              <c:numCache>
                <c:formatCode>0.00</c:formatCode>
                <c:ptCount val="82"/>
                <c:pt idx="0">
                  <c:v>2.315045</c:v>
                </c:pt>
                <c:pt idx="1">
                  <c:v>2.2060330000000001</c:v>
                </c:pt>
                <c:pt idx="2">
                  <c:v>2.0983700000000001</c:v>
                </c:pt>
                <c:pt idx="3">
                  <c:v>2.0048980000000003</c:v>
                </c:pt>
                <c:pt idx="4">
                  <c:v>1.9324479999999999</c:v>
                </c:pt>
                <c:pt idx="5">
                  <c:v>1.881057</c:v>
                </c:pt>
                <c:pt idx="6">
                  <c:v>1.8468140000000002</c:v>
                </c:pt>
                <c:pt idx="7">
                  <c:v>1.8248899999999999</c:v>
                </c:pt>
                <c:pt idx="8">
                  <c:v>1.8111620000000002</c:v>
                </c:pt>
                <c:pt idx="9">
                  <c:v>1.802637</c:v>
                </c:pt>
                <c:pt idx="10">
                  <c:v>1.7973270000000001</c:v>
                </c:pt>
                <c:pt idx="11">
                  <c:v>1.7939749999999999</c:v>
                </c:pt>
                <c:pt idx="12">
                  <c:v>1.791806</c:v>
                </c:pt>
                <c:pt idx="13">
                  <c:v>1.7903520000000002</c:v>
                </c:pt>
                <c:pt idx="14">
                  <c:v>1.7893340000000002</c:v>
                </c:pt>
                <c:pt idx="15">
                  <c:v>1.7885819999999999</c:v>
                </c:pt>
                <c:pt idx="16">
                  <c:v>1.7879990000000001</c:v>
                </c:pt>
                <c:pt idx="17">
                  <c:v>1.787523</c:v>
                </c:pt>
                <c:pt idx="18">
                  <c:v>1.787121</c:v>
                </c:pt>
                <c:pt idx="19">
                  <c:v>1.7867690000000001</c:v>
                </c:pt>
                <c:pt idx="20">
                  <c:v>1.7864549999999999</c:v>
                </c:pt>
                <c:pt idx="21">
                  <c:v>1.78617</c:v>
                </c:pt>
                <c:pt idx="22">
                  <c:v>1.7859100000000001</c:v>
                </c:pt>
                <c:pt idx="23">
                  <c:v>1.7856700000000001</c:v>
                </c:pt>
                <c:pt idx="24">
                  <c:v>1.7854480000000001</c:v>
                </c:pt>
                <c:pt idx="25">
                  <c:v>1.7852430000000001</c:v>
                </c:pt>
                <c:pt idx="26">
                  <c:v>1.7850520000000001</c:v>
                </c:pt>
                <c:pt idx="27">
                  <c:v>1.7848739999999998</c:v>
                </c:pt>
                <c:pt idx="28">
                  <c:v>1.7847090000000001</c:v>
                </c:pt>
                <c:pt idx="29">
                  <c:v>1.784556</c:v>
                </c:pt>
                <c:pt idx="30">
                  <c:v>1.784413</c:v>
                </c:pt>
                <c:pt idx="31">
                  <c:v>1.7842799999999999</c:v>
                </c:pt>
                <c:pt idx="32">
                  <c:v>1.7841560000000001</c:v>
                </c:pt>
                <c:pt idx="33">
                  <c:v>1.7840399999999998</c:v>
                </c:pt>
                <c:pt idx="34">
                  <c:v>1.783933</c:v>
                </c:pt>
                <c:pt idx="35">
                  <c:v>1.783833</c:v>
                </c:pt>
                <c:pt idx="36">
                  <c:v>1.7837400000000001</c:v>
                </c:pt>
                <c:pt idx="37">
                  <c:v>1.7836540000000001</c:v>
                </c:pt>
                <c:pt idx="38">
                  <c:v>1.7835729999999999</c:v>
                </c:pt>
                <c:pt idx="39">
                  <c:v>1.783498</c:v>
                </c:pt>
                <c:pt idx="40">
                  <c:v>1.783428</c:v>
                </c:pt>
                <c:pt idx="41">
                  <c:v>1.7833629999999998</c:v>
                </c:pt>
                <c:pt idx="42">
                  <c:v>1.7833030000000001</c:v>
                </c:pt>
                <c:pt idx="43">
                  <c:v>1.7832460000000001</c:v>
                </c:pt>
                <c:pt idx="44">
                  <c:v>1.7831940000000002</c:v>
                </c:pt>
                <c:pt idx="45">
                  <c:v>1.783145</c:v>
                </c:pt>
                <c:pt idx="46">
                  <c:v>1.7830999999999999</c:v>
                </c:pt>
                <c:pt idx="47">
                  <c:v>1.7830569999999999</c:v>
                </c:pt>
                <c:pt idx="48">
                  <c:v>1.783018</c:v>
                </c:pt>
                <c:pt idx="49">
                  <c:v>1.7829809999999999</c:v>
                </c:pt>
                <c:pt idx="50">
                  <c:v>1.7829470000000001</c:v>
                </c:pt>
                <c:pt idx="51">
                  <c:v>1.7829159999999999</c:v>
                </c:pt>
                <c:pt idx="52">
                  <c:v>1.782886</c:v>
                </c:pt>
                <c:pt idx="53">
                  <c:v>1.782859</c:v>
                </c:pt>
                <c:pt idx="54">
                  <c:v>1.7828329999999999</c:v>
                </c:pt>
                <c:pt idx="55">
                  <c:v>1.7828090000000001</c:v>
                </c:pt>
                <c:pt idx="56">
                  <c:v>1.7827869999999999</c:v>
                </c:pt>
                <c:pt idx="57">
                  <c:v>1.7827660000000001</c:v>
                </c:pt>
                <c:pt idx="58">
                  <c:v>1.7827469999999999</c:v>
                </c:pt>
                <c:pt idx="59">
                  <c:v>1.782729</c:v>
                </c:pt>
                <c:pt idx="60">
                  <c:v>1.782713</c:v>
                </c:pt>
                <c:pt idx="61">
                  <c:v>1.782697</c:v>
                </c:pt>
                <c:pt idx="62">
                  <c:v>1.782683</c:v>
                </c:pt>
                <c:pt idx="63">
                  <c:v>1.7826689999999998</c:v>
                </c:pt>
                <c:pt idx="64">
                  <c:v>1.7826570000000002</c:v>
                </c:pt>
                <c:pt idx="65">
                  <c:v>1.782645</c:v>
                </c:pt>
                <c:pt idx="66">
                  <c:v>1.7826339999999998</c:v>
                </c:pt>
                <c:pt idx="67">
                  <c:v>1.782624</c:v>
                </c:pt>
                <c:pt idx="68">
                  <c:v>1.7826150000000001</c:v>
                </c:pt>
                <c:pt idx="69">
                  <c:v>1.7826059999999999</c:v>
                </c:pt>
                <c:pt idx="70">
                  <c:v>1.7825979999999999</c:v>
                </c:pt>
                <c:pt idx="71">
                  <c:v>1.782591</c:v>
                </c:pt>
                <c:pt idx="72">
                  <c:v>1.782583</c:v>
                </c:pt>
                <c:pt idx="73">
                  <c:v>1.7825769999999999</c:v>
                </c:pt>
                <c:pt idx="74">
                  <c:v>1.7825709999999999</c:v>
                </c:pt>
                <c:pt idx="75">
                  <c:v>1.7825650000000002</c:v>
                </c:pt>
                <c:pt idx="76">
                  <c:v>1.7825599999999999</c:v>
                </c:pt>
                <c:pt idx="77">
                  <c:v>1.7825549999999999</c:v>
                </c:pt>
                <c:pt idx="78">
                  <c:v>1.7825499999999999</c:v>
                </c:pt>
                <c:pt idx="79">
                  <c:v>1.782546</c:v>
                </c:pt>
                <c:pt idx="80">
                  <c:v>1.7825419999999998</c:v>
                </c:pt>
                <c:pt idx="81">
                  <c:v>1.782538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F-3436-45C7-AF2B-3ED72D954499}"/>
            </c:ext>
          </c:extLst>
        </c:ser>
        <c:ser>
          <c:idx val="15"/>
          <c:order val="15"/>
          <c:tx>
            <c:strRef>
              <c:f>'Simulation spectrum H2O and KCl'!$DI$1</c:f>
              <c:strCache>
                <c:ptCount val="1"/>
                <c:pt idx="0">
                  <c:v>Simulate-Std. : Water (1:0)_ 5 g_17C (10 Hz -1 MHz)</c:v>
                </c:pt>
              </c:strCache>
            </c:strRef>
          </c:tx>
          <c:spPr>
            <a:ln w="19050">
              <a:noFill/>
            </a:ln>
          </c:spPr>
          <c:marker>
            <c:symbol val="none"/>
          </c:marker>
          <c:xVal>
            <c:numRef>
              <c:f>'Simulation spectrum H2O and KCl'!$DK$32:$DK$76</c:f>
              <c:numCache>
                <c:formatCode>0.00</c:formatCode>
                <c:ptCount val="45"/>
                <c:pt idx="0">
                  <c:v>0.96644295819461212</c:v>
                </c:pt>
                <c:pt idx="1">
                  <c:v>1.0805370217012242</c:v>
                </c:pt>
                <c:pt idx="2">
                  <c:v>1.1946308781194539</c:v>
                </c:pt>
                <c:pt idx="3">
                  <c:v>1.3087248701324603</c:v>
                </c:pt>
                <c:pt idx="4">
                  <c:v>1.4228187442942002</c:v>
                </c:pt>
                <c:pt idx="5">
                  <c:v>1.536912803458204</c:v>
                </c:pt>
                <c:pt idx="6">
                  <c:v>1.6510066890911275</c:v>
                </c:pt>
                <c:pt idx="7">
                  <c:v>1.7651006956149347</c:v>
                </c:pt>
                <c:pt idx="8">
                  <c:v>1.8791946028627042</c:v>
                </c:pt>
                <c:pt idx="9">
                  <c:v>1.9932885893716563</c:v>
                </c:pt>
                <c:pt idx="10">
                  <c:v>2.1073826352344378</c:v>
                </c:pt>
                <c:pt idx="11">
                  <c:v>2.2214765735373763</c:v>
                </c:pt>
                <c:pt idx="12">
                  <c:v>2.335570421540937</c:v>
                </c:pt>
                <c:pt idx="13">
                  <c:v>2.4496644194299857</c:v>
                </c:pt>
                <c:pt idx="14">
                  <c:v>2.5637584231882125</c:v>
                </c:pt>
                <c:pt idx="15">
                  <c:v>2.6778523145221258</c:v>
                </c:pt>
                <c:pt idx="16">
                  <c:v>2.7919463093579671</c:v>
                </c:pt>
                <c:pt idx="17">
                  <c:v>2.9060402573508957</c:v>
                </c:pt>
                <c:pt idx="18">
                  <c:v>3.0201341303373628</c:v>
                </c:pt>
                <c:pt idx="19">
                  <c:v>3.1342281230216629</c:v>
                </c:pt>
                <c:pt idx="20">
                  <c:v>3.2483220340525572</c:v>
                </c:pt>
                <c:pt idx="21">
                  <c:v>3.3624161191363675</c:v>
                </c:pt>
                <c:pt idx="22">
                  <c:v>3.476510062042157</c:v>
                </c:pt>
                <c:pt idx="23">
                  <c:v>3.5906040107164876</c:v>
                </c:pt>
                <c:pt idx="24">
                  <c:v>3.7046980177678455</c:v>
                </c:pt>
                <c:pt idx="25">
                  <c:v>3.8187919554376735</c:v>
                </c:pt>
                <c:pt idx="26">
                  <c:v>3.9328858951476127</c:v>
                </c:pt>
                <c:pt idx="27">
                  <c:v>4.04697991440199</c:v>
                </c:pt>
                <c:pt idx="28">
                  <c:v>4.1610737804001738</c:v>
                </c:pt>
                <c:pt idx="29">
                  <c:v>4.2751677947627345</c:v>
                </c:pt>
                <c:pt idx="30">
                  <c:v>4.3892617958661946</c:v>
                </c:pt>
                <c:pt idx="31">
                  <c:v>4.5033557624467226</c:v>
                </c:pt>
                <c:pt idx="32">
                  <c:v>4.617449613935853</c:v>
                </c:pt>
                <c:pt idx="33">
                  <c:v>4.7315436413379883</c:v>
                </c:pt>
                <c:pt idx="34">
                  <c:v>4.8456375947949386</c:v>
                </c:pt>
                <c:pt idx="35">
                  <c:v>4.9597315627541798</c:v>
                </c:pt>
                <c:pt idx="36">
                  <c:v>5.0738253531874244</c:v>
                </c:pt>
                <c:pt idx="37">
                  <c:v>5.1879195809283933</c:v>
                </c:pt>
                <c:pt idx="38">
                  <c:v>5.3020134269557877</c:v>
                </c:pt>
                <c:pt idx="39">
                  <c:v>5.416107379122205</c:v>
                </c:pt>
                <c:pt idx="40">
                  <c:v>5.530201363635955</c:v>
                </c:pt>
                <c:pt idx="41">
                  <c:v>5.6442952781898663</c:v>
                </c:pt>
                <c:pt idx="42">
                  <c:v>5.7583892897963684</c:v>
                </c:pt>
                <c:pt idx="43">
                  <c:v>5.8724832404187977</c:v>
                </c:pt>
                <c:pt idx="44">
                  <c:v>5.9865771984113163</c:v>
                </c:pt>
              </c:numCache>
            </c:numRef>
          </c:xVal>
          <c:yVal>
            <c:numRef>
              <c:f>'Simulation spectrum H2O and KCl'!$DL$32:$DL$76</c:f>
              <c:numCache>
                <c:formatCode>0.00</c:formatCode>
                <c:ptCount val="45"/>
                <c:pt idx="0">
                  <c:v>3.5871559999999998</c:v>
                </c:pt>
                <c:pt idx="1">
                  <c:v>3.5291430000000004</c:v>
                </c:pt>
                <c:pt idx="2">
                  <c:v>3.475257</c:v>
                </c:pt>
                <c:pt idx="3">
                  <c:v>3.4252050000000001</c:v>
                </c:pt>
                <c:pt idx="4">
                  <c:v>3.3787129999999999</c:v>
                </c:pt>
                <c:pt idx="5">
                  <c:v>3.3355289999999997</c:v>
                </c:pt>
                <c:pt idx="6">
                  <c:v>3.2954159999999999</c:v>
                </c:pt>
                <c:pt idx="7">
                  <c:v>3.2581549999999999</c:v>
                </c:pt>
                <c:pt idx="8">
                  <c:v>3.223544</c:v>
                </c:pt>
                <c:pt idx="9">
                  <c:v>3.191392</c:v>
                </c:pt>
                <c:pt idx="10">
                  <c:v>3.1615250000000001</c:v>
                </c:pt>
                <c:pt idx="11">
                  <c:v>3.133778</c:v>
                </c:pt>
                <c:pt idx="12">
                  <c:v>3.1080009999999998</c:v>
                </c:pt>
                <c:pt idx="13">
                  <c:v>3.0840510000000001</c:v>
                </c:pt>
                <c:pt idx="14">
                  <c:v>3.0617969999999999</c:v>
                </c:pt>
                <c:pt idx="15">
                  <c:v>3.0411160000000002</c:v>
                </c:pt>
                <c:pt idx="16">
                  <c:v>3.0218940000000001</c:v>
                </c:pt>
                <c:pt idx="17">
                  <c:v>3.0040239999999998</c:v>
                </c:pt>
                <c:pt idx="18">
                  <c:v>2.9874049999999999</c:v>
                </c:pt>
                <c:pt idx="19">
                  <c:v>2.97194</c:v>
                </c:pt>
                <c:pt idx="20">
                  <c:v>2.9575390000000001</c:v>
                </c:pt>
                <c:pt idx="21">
                  <c:v>2.9441120000000001</c:v>
                </c:pt>
                <c:pt idx="22">
                  <c:v>2.9315670000000003</c:v>
                </c:pt>
                <c:pt idx="23">
                  <c:v>2.91981</c:v>
                </c:pt>
                <c:pt idx="24">
                  <c:v>2.9087329999999998</c:v>
                </c:pt>
                <c:pt idx="25">
                  <c:v>2.8982030000000001</c:v>
                </c:pt>
                <c:pt idx="26">
                  <c:v>2.8880469999999998</c:v>
                </c:pt>
                <c:pt idx="27">
                  <c:v>2.8780190000000001</c:v>
                </c:pt>
                <c:pt idx="28">
                  <c:v>2.8677479999999997</c:v>
                </c:pt>
                <c:pt idx="29">
                  <c:v>2.8566590000000001</c:v>
                </c:pt>
                <c:pt idx="30">
                  <c:v>2.8438380000000003</c:v>
                </c:pt>
                <c:pt idx="31">
                  <c:v>2.8278300000000001</c:v>
                </c:pt>
                <c:pt idx="32">
                  <c:v>2.8063379999999998</c:v>
                </c:pt>
                <c:pt idx="33">
                  <c:v>2.7758400000000001</c:v>
                </c:pt>
                <c:pt idx="34">
                  <c:v>2.731236</c:v>
                </c:pt>
                <c:pt idx="35">
                  <c:v>2.66587</c:v>
                </c:pt>
                <c:pt idx="36">
                  <c:v>2.572711</c:v>
                </c:pt>
                <c:pt idx="37">
                  <c:v>2.4475549999999999</c:v>
                </c:pt>
                <c:pt idx="38">
                  <c:v>2.2939020000000001</c:v>
                </c:pt>
                <c:pt idx="39">
                  <c:v>2.125934</c:v>
                </c:pt>
                <c:pt idx="40">
                  <c:v>1.9646529999999998</c:v>
                </c:pt>
                <c:pt idx="41">
                  <c:v>1.8282160000000001</c:v>
                </c:pt>
                <c:pt idx="42">
                  <c:v>1.724709</c:v>
                </c:pt>
                <c:pt idx="43">
                  <c:v>1.652495</c:v>
                </c:pt>
                <c:pt idx="44">
                  <c:v>1.6049800000000001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0-3436-45C7-AF2B-3ED72D954499}"/>
            </c:ext>
          </c:extLst>
        </c:ser>
        <c:ser>
          <c:idx val="16"/>
          <c:order val="16"/>
          <c:tx>
            <c:strRef>
              <c:f>'Simulation spectrum H2O and KCl'!$DJ$1</c:f>
              <c:strCache>
                <c:ptCount val="1"/>
                <c:pt idx="0">
                  <c:v>Simulate-Std. : Water (1:0)_ 5 g_17C (1 MHz -1 PHz)</c:v>
                </c:pt>
              </c:strCache>
            </c:strRef>
          </c:tx>
          <c:spPr>
            <a:ln w="19050">
              <a:noFill/>
              <a:prstDash val="sysDot"/>
            </a:ln>
          </c:spPr>
          <c:marker>
            <c:symbol val="none"/>
          </c:marker>
          <c:xVal>
            <c:numRef>
              <c:f>'Simulation spectrum H2O and KCl'!$DK$75:$DK$155</c:f>
              <c:numCache>
                <c:formatCode>0.00</c:formatCode>
                <c:ptCount val="81"/>
                <c:pt idx="0">
                  <c:v>5.8724832404187977</c:v>
                </c:pt>
                <c:pt idx="1">
                  <c:v>5.9865771984113163</c:v>
                </c:pt>
                <c:pt idx="2">
                  <c:v>6.1006710005181741</c:v>
                </c:pt>
                <c:pt idx="3">
                  <c:v>6.2147651912537887</c:v>
                </c:pt>
                <c:pt idx="4">
                  <c:v>6.3288591015092761</c:v>
                </c:pt>
                <c:pt idx="5">
                  <c:v>6.4429530018744048</c:v>
                </c:pt>
                <c:pt idx="6">
                  <c:v>6.5570470391464442</c:v>
                </c:pt>
                <c:pt idx="7">
                  <c:v>6.6711408945045525</c:v>
                </c:pt>
                <c:pt idx="8">
                  <c:v>6.7852349206161566</c:v>
                </c:pt>
                <c:pt idx="9">
                  <c:v>6.8993288807814848</c:v>
                </c:pt>
                <c:pt idx="10">
                  <c:v>7.0134229163223223</c:v>
                </c:pt>
                <c:pt idx="11">
                  <c:v>7.1275168584783826</c:v>
                </c:pt>
                <c:pt idx="12">
                  <c:v>7.241610723537601</c:v>
                </c:pt>
                <c:pt idx="13">
                  <c:v>7.3557047049373585</c:v>
                </c:pt>
                <c:pt idx="14">
                  <c:v>7.4697986076108398</c:v>
                </c:pt>
                <c:pt idx="15">
                  <c:v>7.5838926369880353</c:v>
                </c:pt>
                <c:pt idx="16">
                  <c:v>7.6979866045302998</c:v>
                </c:pt>
                <c:pt idx="17">
                  <c:v>7.812080517178936</c:v>
                </c:pt>
                <c:pt idx="18">
                  <c:v>7.9261745109741</c:v>
                </c:pt>
                <c:pt idx="19">
                  <c:v>8.0402683824720764</c:v>
                </c:pt>
                <c:pt idx="20">
                  <c:v>8.154362491898743</c:v>
                </c:pt>
                <c:pt idx="21">
                  <c:v>8.2684562775010502</c:v>
                </c:pt>
                <c:pt idx="22">
                  <c:v>8.3825503025877453</c:v>
                </c:pt>
                <c:pt idx="23">
                  <c:v>8.4966443584593687</c:v>
                </c:pt>
                <c:pt idx="24">
                  <c:v>8.6107382864916655</c:v>
                </c:pt>
                <c:pt idx="25">
                  <c:v>8.7248322294421463</c:v>
                </c:pt>
                <c:pt idx="26">
                  <c:v>8.8389261868996218</c:v>
                </c:pt>
                <c:pt idx="27">
                  <c:v>8.953020133764392</c:v>
                </c:pt>
                <c:pt idx="28">
                  <c:v>9.0671140228459421</c:v>
                </c:pt>
                <c:pt idx="29">
                  <c:v>9.1812079673540552</c:v>
                </c:pt>
                <c:pt idx="30">
                  <c:v>9.2953020444876131</c:v>
                </c:pt>
                <c:pt idx="31">
                  <c:v>9.4093959221293328</c:v>
                </c:pt>
                <c:pt idx="32">
                  <c:v>9.5234899753014339</c:v>
                </c:pt>
                <c:pt idx="33">
                  <c:v>9.6375838831553171</c:v>
                </c:pt>
                <c:pt idx="34">
                  <c:v>9.751677871157538</c:v>
                </c:pt>
                <c:pt idx="35">
                  <c:v>9.865771788590715</c:v>
                </c:pt>
                <c:pt idx="36">
                  <c:v>9.9798657853096113</c:v>
                </c:pt>
                <c:pt idx="37">
                  <c:v>10.093959666827665</c:v>
                </c:pt>
                <c:pt idx="38">
                  <c:v>10.208053650856748</c:v>
                </c:pt>
                <c:pt idx="39">
                  <c:v>10.322147733652422</c:v>
                </c:pt>
                <c:pt idx="40">
                  <c:v>10.436241544658708</c:v>
                </c:pt>
                <c:pt idx="41">
                  <c:v>10.550335628892309</c:v>
                </c:pt>
                <c:pt idx="42">
                  <c:v>10.664429570541918</c:v>
                </c:pt>
                <c:pt idx="43">
                  <c:v>10.778523498323372</c:v>
                </c:pt>
                <c:pt idx="44">
                  <c:v>10.892617445655681</c:v>
                </c:pt>
                <c:pt idx="45">
                  <c:v>11.00671157384695</c:v>
                </c:pt>
                <c:pt idx="46">
                  <c:v>11.120805493185157</c:v>
                </c:pt>
                <c:pt idx="47">
                  <c:v>11.234899274367498</c:v>
                </c:pt>
                <c:pt idx="48">
                  <c:v>11.348993345681787</c:v>
                </c:pt>
                <c:pt idx="49">
                  <c:v>11.4630872301409</c:v>
                </c:pt>
                <c:pt idx="50">
                  <c:v>11.577181248701065</c:v>
                </c:pt>
                <c:pt idx="51">
                  <c:v>11.691275156658296</c:v>
                </c:pt>
                <c:pt idx="52">
                  <c:v>11.805369122577154</c:v>
                </c:pt>
                <c:pt idx="53">
                  <c:v>11.919463083331667</c:v>
                </c:pt>
                <c:pt idx="54">
                  <c:v>12.033557240311621</c:v>
                </c:pt>
                <c:pt idx="55">
                  <c:v>12.147650976777204</c:v>
                </c:pt>
                <c:pt idx="56">
                  <c:v>12.261744965450166</c:v>
                </c:pt>
                <c:pt idx="57">
                  <c:v>12.375838942105709</c:v>
                </c:pt>
                <c:pt idx="58">
                  <c:v>12.489932898867048</c:v>
                </c:pt>
                <c:pt idx="59">
                  <c:v>12.604026793692471</c:v>
                </c:pt>
                <c:pt idx="60">
                  <c:v>12.718120787616167</c:v>
                </c:pt>
                <c:pt idx="61">
                  <c:v>12.832214770208127</c:v>
                </c:pt>
                <c:pt idx="62">
                  <c:v>12.946308737432165</c:v>
                </c:pt>
                <c:pt idx="63">
                  <c:v>13.060402797555678</c:v>
                </c:pt>
                <c:pt idx="64">
                  <c:v>13.174496500565251</c:v>
                </c:pt>
                <c:pt idx="65">
                  <c:v>13.288590578344985</c:v>
                </c:pt>
                <c:pt idx="66">
                  <c:v>13.402684634761803</c:v>
                </c:pt>
                <c:pt idx="67">
                  <c:v>13.516778563586231</c:v>
                </c:pt>
                <c:pt idx="68">
                  <c:v>13.630872519472886</c:v>
                </c:pt>
                <c:pt idx="69">
                  <c:v>13.744966438777706</c:v>
                </c:pt>
                <c:pt idx="70">
                  <c:v>13.859060381599805</c:v>
                </c:pt>
                <c:pt idx="71">
                  <c:v>13.973154372474355</c:v>
                </c:pt>
                <c:pt idx="72">
                  <c:v>14.087248157292857</c:v>
                </c:pt>
                <c:pt idx="73">
                  <c:v>14.201342219472076</c:v>
                </c:pt>
                <c:pt idx="74">
                  <c:v>14.315436275583451</c:v>
                </c:pt>
                <c:pt idx="75">
                  <c:v>14.429530232573697</c:v>
                </c:pt>
                <c:pt idx="76">
                  <c:v>14.543624216850393</c:v>
                </c:pt>
                <c:pt idx="77">
                  <c:v>14.657718077264208</c:v>
                </c:pt>
                <c:pt idx="78">
                  <c:v>14.771812065480782</c:v>
                </c:pt>
                <c:pt idx="79">
                  <c:v>14.885906064722315</c:v>
                </c:pt>
                <c:pt idx="80">
                  <c:v>15</c:v>
                </c:pt>
              </c:numCache>
            </c:numRef>
          </c:xVal>
          <c:yVal>
            <c:numRef>
              <c:f>'Simulation spectrum H2O and KCl'!$DL$75:$DL$155</c:f>
              <c:numCache>
                <c:formatCode>0.00</c:formatCode>
                <c:ptCount val="81"/>
                <c:pt idx="0">
                  <c:v>1.652495</c:v>
                </c:pt>
                <c:pt idx="1">
                  <c:v>1.6049800000000001</c:v>
                </c:pt>
                <c:pt idx="2">
                  <c:v>1.5748740000000001</c:v>
                </c:pt>
                <c:pt idx="3">
                  <c:v>1.5562100000000001</c:v>
                </c:pt>
                <c:pt idx="4">
                  <c:v>1.544754</c:v>
                </c:pt>
                <c:pt idx="5">
                  <c:v>1.5377270000000001</c:v>
                </c:pt>
                <c:pt idx="6">
                  <c:v>1.5333810000000001</c:v>
                </c:pt>
                <c:pt idx="7">
                  <c:v>1.530648</c:v>
                </c:pt>
                <c:pt idx="8">
                  <c:v>1.5288820000000001</c:v>
                </c:pt>
                <c:pt idx="9">
                  <c:v>1.5277000000000001</c:v>
                </c:pt>
                <c:pt idx="10">
                  <c:v>1.5268699999999999</c:v>
                </c:pt>
                <c:pt idx="11">
                  <c:v>1.5262580000000001</c:v>
                </c:pt>
                <c:pt idx="12">
                  <c:v>1.5257810000000001</c:v>
                </c:pt>
                <c:pt idx="13">
                  <c:v>1.5253919999999999</c:v>
                </c:pt>
                <c:pt idx="14">
                  <c:v>1.5250630000000001</c:v>
                </c:pt>
                <c:pt idx="15">
                  <c:v>1.524775</c:v>
                </c:pt>
                <c:pt idx="16">
                  <c:v>1.5245179999999998</c:v>
                </c:pt>
                <c:pt idx="17">
                  <c:v>1.5242849999999999</c:v>
                </c:pt>
                <c:pt idx="18">
                  <c:v>1.5240719999999999</c:v>
                </c:pt>
                <c:pt idx="19">
                  <c:v>1.523876</c:v>
                </c:pt>
                <c:pt idx="20">
                  <c:v>1.5236959999999999</c:v>
                </c:pt>
                <c:pt idx="21">
                  <c:v>1.5235289999999999</c:v>
                </c:pt>
                <c:pt idx="22">
                  <c:v>1.5233729999999999</c:v>
                </c:pt>
                <c:pt idx="23">
                  <c:v>1.5232299999999999</c:v>
                </c:pt>
                <c:pt idx="24">
                  <c:v>1.523096</c:v>
                </c:pt>
                <c:pt idx="25">
                  <c:v>1.522972</c:v>
                </c:pt>
                <c:pt idx="26">
                  <c:v>1.5228569999999999</c:v>
                </c:pt>
                <c:pt idx="27">
                  <c:v>1.52275</c:v>
                </c:pt>
                <c:pt idx="28">
                  <c:v>1.5226500000000001</c:v>
                </c:pt>
                <c:pt idx="29">
                  <c:v>1.5225580000000001</c:v>
                </c:pt>
                <c:pt idx="30">
                  <c:v>1.522472</c:v>
                </c:pt>
                <c:pt idx="31">
                  <c:v>1.5223930000000001</c:v>
                </c:pt>
                <c:pt idx="32">
                  <c:v>1.5223180000000001</c:v>
                </c:pt>
                <c:pt idx="33">
                  <c:v>1.5222499999999999</c:v>
                </c:pt>
                <c:pt idx="34">
                  <c:v>1.5221859999999998</c:v>
                </c:pt>
                <c:pt idx="35">
                  <c:v>1.5221260000000001</c:v>
                </c:pt>
                <c:pt idx="36">
                  <c:v>1.522071</c:v>
                </c:pt>
                <c:pt idx="37">
                  <c:v>1.5220199999999999</c:v>
                </c:pt>
                <c:pt idx="38">
                  <c:v>1.521973</c:v>
                </c:pt>
                <c:pt idx="39">
                  <c:v>1.5219279999999999</c:v>
                </c:pt>
                <c:pt idx="40">
                  <c:v>1.521887</c:v>
                </c:pt>
                <c:pt idx="41">
                  <c:v>1.521849</c:v>
                </c:pt>
                <c:pt idx="42">
                  <c:v>1.521814</c:v>
                </c:pt>
                <c:pt idx="43">
                  <c:v>1.5217810000000001</c:v>
                </c:pt>
                <c:pt idx="44">
                  <c:v>1.5217500000000002</c:v>
                </c:pt>
                <c:pt idx="45">
                  <c:v>1.521722</c:v>
                </c:pt>
                <c:pt idx="46">
                  <c:v>1.5216959999999999</c:v>
                </c:pt>
                <c:pt idx="47">
                  <c:v>1.521671</c:v>
                </c:pt>
                <c:pt idx="48">
                  <c:v>1.5216479999999999</c:v>
                </c:pt>
                <c:pt idx="49">
                  <c:v>1.5216269999999998</c:v>
                </c:pt>
                <c:pt idx="50">
                  <c:v>1.5216080000000001</c:v>
                </c:pt>
                <c:pt idx="51">
                  <c:v>1.5215890000000001</c:v>
                </c:pt>
                <c:pt idx="52">
                  <c:v>1.5215730000000001</c:v>
                </c:pt>
                <c:pt idx="53">
                  <c:v>1.5215569999999998</c:v>
                </c:pt>
                <c:pt idx="54">
                  <c:v>1.521542</c:v>
                </c:pt>
                <c:pt idx="55">
                  <c:v>1.5215289999999999</c:v>
                </c:pt>
                <c:pt idx="56">
                  <c:v>1.5215160000000001</c:v>
                </c:pt>
                <c:pt idx="57">
                  <c:v>1.521504</c:v>
                </c:pt>
                <c:pt idx="58">
                  <c:v>1.521493</c:v>
                </c:pt>
                <c:pt idx="59">
                  <c:v>1.5214829999999999</c:v>
                </c:pt>
                <c:pt idx="60">
                  <c:v>1.521474</c:v>
                </c:pt>
                <c:pt idx="61">
                  <c:v>1.5214649999999998</c:v>
                </c:pt>
                <c:pt idx="62">
                  <c:v>1.5214569999999998</c:v>
                </c:pt>
                <c:pt idx="63">
                  <c:v>1.52145</c:v>
                </c:pt>
                <c:pt idx="64">
                  <c:v>1.5214429999999999</c:v>
                </c:pt>
                <c:pt idx="65">
                  <c:v>1.521436</c:v>
                </c:pt>
                <c:pt idx="66">
                  <c:v>1.5214299999999998</c:v>
                </c:pt>
                <c:pt idx="67">
                  <c:v>1.521425</c:v>
                </c:pt>
                <c:pt idx="68">
                  <c:v>1.5214190000000001</c:v>
                </c:pt>
                <c:pt idx="69">
                  <c:v>1.521415</c:v>
                </c:pt>
                <c:pt idx="70">
                  <c:v>1.5214100000000002</c:v>
                </c:pt>
                <c:pt idx="71">
                  <c:v>1.521406</c:v>
                </c:pt>
                <c:pt idx="72">
                  <c:v>1.5214019999999999</c:v>
                </c:pt>
                <c:pt idx="73">
                  <c:v>1.521398</c:v>
                </c:pt>
                <c:pt idx="74">
                  <c:v>1.5213949999999998</c:v>
                </c:pt>
                <c:pt idx="75">
                  <c:v>1.5213920000000001</c:v>
                </c:pt>
                <c:pt idx="76">
                  <c:v>1.5213890000000001</c:v>
                </c:pt>
                <c:pt idx="77">
                  <c:v>1.5213859999999999</c:v>
                </c:pt>
                <c:pt idx="78">
                  <c:v>1.5213840000000001</c:v>
                </c:pt>
                <c:pt idx="79">
                  <c:v>1.521382</c:v>
                </c:pt>
                <c:pt idx="80">
                  <c:v>1.52138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1-3436-45C7-AF2B-3ED72D954499}"/>
            </c:ext>
          </c:extLst>
        </c:ser>
        <c:ser>
          <c:idx val="17"/>
          <c:order val="17"/>
          <c:tx>
            <c:v>Trendline for 20.3 C at LF</c:v>
          </c:tx>
          <c:spPr>
            <a:ln w="19050">
              <a:noFill/>
              <a:prstDash val="sysDot"/>
            </a:ln>
          </c:spPr>
          <c:marker>
            <c:symbol val="none"/>
          </c:marker>
          <c:xVal>
            <c:numRef>
              <c:f>'Simulation spectrum H2O and KCl'!$L$67:$L$131</c:f>
              <c:numCache>
                <c:formatCode>0.00</c:formatCode>
                <c:ptCount val="65"/>
                <c:pt idx="0">
                  <c:v>7.4</c:v>
                </c:pt>
                <c:pt idx="1">
                  <c:v>7.3</c:v>
                </c:pt>
                <c:pt idx="2">
                  <c:v>7.2</c:v>
                </c:pt>
                <c:pt idx="3">
                  <c:v>7.1</c:v>
                </c:pt>
                <c:pt idx="4">
                  <c:v>7</c:v>
                </c:pt>
                <c:pt idx="5">
                  <c:v>6.9</c:v>
                </c:pt>
                <c:pt idx="6">
                  <c:v>6.8</c:v>
                </c:pt>
                <c:pt idx="7">
                  <c:v>6.7</c:v>
                </c:pt>
                <c:pt idx="8">
                  <c:v>6.6</c:v>
                </c:pt>
                <c:pt idx="9">
                  <c:v>6.5</c:v>
                </c:pt>
                <c:pt idx="10">
                  <c:v>6.4</c:v>
                </c:pt>
                <c:pt idx="11">
                  <c:v>6.3</c:v>
                </c:pt>
                <c:pt idx="12">
                  <c:v>6.2</c:v>
                </c:pt>
                <c:pt idx="13">
                  <c:v>6.1</c:v>
                </c:pt>
                <c:pt idx="14">
                  <c:v>6</c:v>
                </c:pt>
                <c:pt idx="15">
                  <c:v>5.9030899869919438</c:v>
                </c:pt>
                <c:pt idx="16">
                  <c:v>5.8239109124113</c:v>
                </c:pt>
                <c:pt idx="17">
                  <c:v>5.7569630370485534</c:v>
                </c:pt>
                <c:pt idx="18">
                  <c:v>5.6020599913279625</c:v>
                </c:pt>
                <c:pt idx="19">
                  <c:v>5.5228744023138034</c:v>
                </c:pt>
                <c:pt idx="20">
                  <c:v>5.4259741609193757</c:v>
                </c:pt>
                <c:pt idx="21">
                  <c:v>5.3010299956639813</c:v>
                </c:pt>
                <c:pt idx="22">
                  <c:v>5.204119982655925</c:v>
                </c:pt>
                <c:pt idx="23">
                  <c:v>5.1106906972737542</c:v>
                </c:pt>
                <c:pt idx="24">
                  <c:v>5</c:v>
                </c:pt>
                <c:pt idx="25">
                  <c:v>4.9030899869919438</c:v>
                </c:pt>
                <c:pt idx="26">
                  <c:v>4.8027190075796815</c:v>
                </c:pt>
                <c:pt idx="27">
                  <c:v>4.7044336600521994</c:v>
                </c:pt>
                <c:pt idx="28">
                  <c:v>4.6020599913279625</c:v>
                </c:pt>
                <c:pt idx="29">
                  <c:v>4.5016890119157003</c:v>
                </c:pt>
                <c:pt idx="30">
                  <c:v>4.4006588497649739</c:v>
                </c:pt>
                <c:pt idx="31">
                  <c:v>4.3010299956639813</c:v>
                </c:pt>
                <c:pt idx="32">
                  <c:v>4.200659016251719</c:v>
                </c:pt>
                <c:pt idx="33">
                  <c:v>4.1009905230699646</c:v>
                </c:pt>
                <c:pt idx="34">
                  <c:v>4</c:v>
                </c:pt>
                <c:pt idx="35">
                  <c:v>3.90049275542937</c:v>
                </c:pt>
                <c:pt idx="36">
                  <c:v>3.800655228145212</c:v>
                </c:pt>
                <c:pt idx="37">
                  <c:v>3.7000543856282389</c:v>
                </c:pt>
                <c:pt idx="38">
                  <c:v>3.6003302305807652</c:v>
                </c:pt>
                <c:pt idx="39">
                  <c:v>3.5003188237463867</c:v>
                </c:pt>
                <c:pt idx="40">
                  <c:v>3.4001233554370809</c:v>
                </c:pt>
                <c:pt idx="41">
                  <c:v>3.3001605369513523</c:v>
                </c:pt>
                <c:pt idx="42">
                  <c:v>3.2001388538573807</c:v>
                </c:pt>
                <c:pt idx="43">
                  <c:v>3.1000257301078626</c:v>
                </c:pt>
                <c:pt idx="44">
                  <c:v>3</c:v>
                </c:pt>
                <c:pt idx="45">
                  <c:v>2.9000611027354806</c:v>
                </c:pt>
                <c:pt idx="46">
                  <c:v>2.8000362418279794</c:v>
                </c:pt>
                <c:pt idx="47">
                  <c:v>2.7000023971422538</c:v>
                </c:pt>
                <c:pt idx="48">
                  <c:v>2.6000249038929866</c:v>
                </c:pt>
                <c:pt idx="49">
                  <c:v>2.5000030680516931</c:v>
                </c:pt>
                <c:pt idx="50">
                  <c:v>2.4000023459279558</c:v>
                </c:pt>
                <c:pt idx="51">
                  <c:v>2.3000082025538129</c:v>
                </c:pt>
                <c:pt idx="52">
                  <c:v>2.2000018654066018</c:v>
                </c:pt>
                <c:pt idx="53">
                  <c:v>2.0999912335446846</c:v>
                </c:pt>
                <c:pt idx="54">
                  <c:v>2</c:v>
                </c:pt>
                <c:pt idx="55">
                  <c:v>1.9000009651534695</c:v>
                </c:pt>
                <c:pt idx="56">
                  <c:v>1.8000018278179688</c:v>
                </c:pt>
                <c:pt idx="57">
                  <c:v>1.700002397142254</c:v>
                </c:pt>
                <c:pt idx="58">
                  <c:v>1.6000030866277404</c:v>
                </c:pt>
                <c:pt idx="59">
                  <c:v>1.5000030680516931</c:v>
                </c:pt>
                <c:pt idx="60">
                  <c:v>1.400002345927956</c:v>
                </c:pt>
                <c:pt idx="61">
                  <c:v>1.3000082025538131</c:v>
                </c:pt>
                <c:pt idx="62">
                  <c:v>1.2000018654066018</c:v>
                </c:pt>
                <c:pt idx="63">
                  <c:v>1.0999912335446844</c:v>
                </c:pt>
                <c:pt idx="64">
                  <c:v>1</c:v>
                </c:pt>
              </c:numCache>
            </c:numRef>
          </c:xVal>
          <c:yVal>
            <c:numRef>
              <c:f>'Simulation spectrum H2O and KCl'!$P$67:$P$131</c:f>
              <c:numCache>
                <c:formatCode>General</c:formatCode>
                <c:ptCount val="65"/>
                <c:pt idx="0">
                  <c:v>1.0162</c:v>
                </c:pt>
                <c:pt idx="1">
                  <c:v>1.0162</c:v>
                </c:pt>
                <c:pt idx="2">
                  <c:v>1.0162</c:v>
                </c:pt>
                <c:pt idx="3">
                  <c:v>1.0162</c:v>
                </c:pt>
                <c:pt idx="4">
                  <c:v>1.0162</c:v>
                </c:pt>
                <c:pt idx="5">
                  <c:v>1.0162</c:v>
                </c:pt>
                <c:pt idx="6">
                  <c:v>1.0162</c:v>
                </c:pt>
                <c:pt idx="7">
                  <c:v>1.0162</c:v>
                </c:pt>
                <c:pt idx="8">
                  <c:v>1.0162</c:v>
                </c:pt>
                <c:pt idx="9">
                  <c:v>1.0162</c:v>
                </c:pt>
                <c:pt idx="10">
                  <c:v>1.0162</c:v>
                </c:pt>
                <c:pt idx="11">
                  <c:v>1.0162</c:v>
                </c:pt>
                <c:pt idx="12">
                  <c:v>1.0162</c:v>
                </c:pt>
                <c:pt idx="13">
                  <c:v>1.0162</c:v>
                </c:pt>
                <c:pt idx="14">
                  <c:v>1.0162</c:v>
                </c:pt>
                <c:pt idx="15">
                  <c:v>1.0162</c:v>
                </c:pt>
                <c:pt idx="16">
                  <c:v>1.0162</c:v>
                </c:pt>
                <c:pt idx="17">
                  <c:v>1.0162</c:v>
                </c:pt>
                <c:pt idx="18">
                  <c:v>1.0162</c:v>
                </c:pt>
                <c:pt idx="19">
                  <c:v>1.0162</c:v>
                </c:pt>
                <c:pt idx="20">
                  <c:v>1.0162</c:v>
                </c:pt>
                <c:pt idx="21">
                  <c:v>1.0162</c:v>
                </c:pt>
                <c:pt idx="22">
                  <c:v>1.0162</c:v>
                </c:pt>
                <c:pt idx="23">
                  <c:v>1.0162</c:v>
                </c:pt>
                <c:pt idx="24">
                  <c:v>1.0162</c:v>
                </c:pt>
                <c:pt idx="25">
                  <c:v>1.0162</c:v>
                </c:pt>
                <c:pt idx="26">
                  <c:v>1.0162</c:v>
                </c:pt>
                <c:pt idx="27">
                  <c:v>1.0162</c:v>
                </c:pt>
                <c:pt idx="28">
                  <c:v>1.0162</c:v>
                </c:pt>
                <c:pt idx="29">
                  <c:v>1.0162</c:v>
                </c:pt>
                <c:pt idx="30">
                  <c:v>1.0162</c:v>
                </c:pt>
                <c:pt idx="31">
                  <c:v>1.0162</c:v>
                </c:pt>
                <c:pt idx="32">
                  <c:v>1.0162</c:v>
                </c:pt>
                <c:pt idx="33">
                  <c:v>1.0162</c:v>
                </c:pt>
                <c:pt idx="34">
                  <c:v>1.0162</c:v>
                </c:pt>
                <c:pt idx="35">
                  <c:v>1.0162</c:v>
                </c:pt>
                <c:pt idx="36">
                  <c:v>1.0162</c:v>
                </c:pt>
                <c:pt idx="37">
                  <c:v>1.0162</c:v>
                </c:pt>
                <c:pt idx="38">
                  <c:v>1.0162</c:v>
                </c:pt>
                <c:pt idx="39">
                  <c:v>1.0162</c:v>
                </c:pt>
                <c:pt idx="40">
                  <c:v>1.0162</c:v>
                </c:pt>
                <c:pt idx="41">
                  <c:v>1.0162</c:v>
                </c:pt>
                <c:pt idx="42">
                  <c:v>1.0162</c:v>
                </c:pt>
                <c:pt idx="43">
                  <c:v>1.0162</c:v>
                </c:pt>
                <c:pt idx="44">
                  <c:v>1.0162</c:v>
                </c:pt>
                <c:pt idx="45">
                  <c:v>1.0162</c:v>
                </c:pt>
                <c:pt idx="46">
                  <c:v>1.0162</c:v>
                </c:pt>
                <c:pt idx="47">
                  <c:v>1.0162</c:v>
                </c:pt>
                <c:pt idx="48">
                  <c:v>1.0162</c:v>
                </c:pt>
                <c:pt idx="49">
                  <c:v>1.0162</c:v>
                </c:pt>
                <c:pt idx="50">
                  <c:v>1.0162</c:v>
                </c:pt>
                <c:pt idx="51">
                  <c:v>1.0162</c:v>
                </c:pt>
                <c:pt idx="52">
                  <c:v>1.0162</c:v>
                </c:pt>
                <c:pt idx="53">
                  <c:v>1.0162</c:v>
                </c:pt>
                <c:pt idx="54">
                  <c:v>1.0162</c:v>
                </c:pt>
                <c:pt idx="55">
                  <c:v>1.0162</c:v>
                </c:pt>
                <c:pt idx="56">
                  <c:v>1.0162</c:v>
                </c:pt>
                <c:pt idx="57">
                  <c:v>1.0162</c:v>
                </c:pt>
                <c:pt idx="58">
                  <c:v>1.0162</c:v>
                </c:pt>
                <c:pt idx="59">
                  <c:v>1.0162</c:v>
                </c:pt>
                <c:pt idx="60">
                  <c:v>1.0162</c:v>
                </c:pt>
                <c:pt idx="61">
                  <c:v>1.0162</c:v>
                </c:pt>
                <c:pt idx="62">
                  <c:v>1.0162</c:v>
                </c:pt>
                <c:pt idx="63">
                  <c:v>1.0162</c:v>
                </c:pt>
                <c:pt idx="64">
                  <c:v>1.0162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2-3436-45C7-AF2B-3ED72D9544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70632064"/>
        <c:axId val="270633984"/>
      </c:scatterChart>
      <c:valAx>
        <c:axId val="270632064"/>
        <c:scaling>
          <c:orientation val="minMax"/>
          <c:max val="12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defRPr>
                </a:pPr>
                <a:r>
                  <a:rPr lang="en-GB" sz="160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Log Frequency</a:t>
                </a:r>
              </a:p>
            </c:rich>
          </c:tx>
          <c:layout>
            <c:manualLayout>
              <c:xMode val="edge"/>
              <c:yMode val="edge"/>
              <c:x val="0.44947094907407409"/>
              <c:y val="0.92350277777777778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70633984"/>
        <c:crosses val="autoZero"/>
        <c:crossBetween val="midCat"/>
        <c:majorUnit val="1"/>
      </c:valAx>
      <c:valAx>
        <c:axId val="270633984"/>
        <c:scaling>
          <c:orientation val="minMax"/>
          <c:max val="4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defRPr>
                </a:pPr>
                <a:r>
                  <a:rPr lang="en-GB" sz="160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C′ </a:t>
                </a:r>
                <a:r>
                  <a:rPr lang="en-GB" sz="1600" baseline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/ </a:t>
                </a:r>
                <a:r>
                  <a:rPr lang="en-GB" sz="160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pF</a:t>
                </a:r>
              </a:p>
            </c:rich>
          </c:tx>
          <c:layout>
            <c:manualLayout>
              <c:xMode val="edge"/>
              <c:yMode val="edge"/>
              <c:x val="2.9620071684587812E-3"/>
              <c:y val="0.328521759259259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70632064"/>
        <c:crosses val="autoZero"/>
        <c:crossBetween val="midCat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155471163449703"/>
          <c:y val="7.1527430555555549E-2"/>
          <c:w val="0.82215815390332847"/>
          <c:h val="0.70334237489679974"/>
        </c:manualLayout>
      </c:layout>
      <c:scatterChart>
        <c:scatterStyle val="smoothMarker"/>
        <c:varyColors val="0"/>
        <c:ser>
          <c:idx val="0"/>
          <c:order val="0"/>
          <c:tx>
            <c:v>Time 0.23 h, 20.3 celcius</c:v>
          </c:tx>
          <c:spPr>
            <a:ln w="12700">
              <a:noFill/>
            </a:ln>
          </c:spPr>
          <c:marker>
            <c:symbol val="circle"/>
            <c:size val="3"/>
            <c:spPr>
              <a:solidFill>
                <a:schemeClr val="bg2">
                  <a:lumMod val="60000"/>
                  <a:lumOff val="40000"/>
                </a:schemeClr>
              </a:solidFill>
              <a:ln>
                <a:noFill/>
              </a:ln>
            </c:spPr>
          </c:marker>
          <c:xVal>
            <c:numRef>
              <c:f>'Simulation spectrum H2O and KCl'!$L$81:$L$131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'Simulation spectrum H2O and KCl'!$O$81:$O$131</c:f>
              <c:numCache>
                <c:formatCode>General</c:formatCode>
                <c:ptCount val="51"/>
                <c:pt idx="0">
                  <c:v>2.1873678624146135E-2</c:v>
                </c:pt>
                <c:pt idx="1">
                  <c:v>2.7746202154578251E-2</c:v>
                </c:pt>
                <c:pt idx="2">
                  <c:v>3.5469076198582652E-2</c:v>
                </c:pt>
                <c:pt idx="3">
                  <c:v>4.5628647554301939E-2</c:v>
                </c:pt>
                <c:pt idx="4">
                  <c:v>5.8992373999999993E-2</c:v>
                </c:pt>
                <c:pt idx="5">
                  <c:v>6.9416143999999999E-2</c:v>
                </c:pt>
                <c:pt idx="6">
                  <c:v>8.7011554000000005E-2</c:v>
                </c:pt>
                <c:pt idx="7">
                  <c:v>0.116718</c:v>
                </c:pt>
                <c:pt idx="8">
                  <c:v>0.14701959999999997</c:v>
                </c:pt>
                <c:pt idx="9">
                  <c:v>0.18166848000000002</c:v>
                </c:pt>
                <c:pt idx="10">
                  <c:v>0.23092034</c:v>
                </c:pt>
                <c:pt idx="11">
                  <c:v>0.28348068000000004</c:v>
                </c:pt>
                <c:pt idx="12">
                  <c:v>0.3471013</c:v>
                </c:pt>
                <c:pt idx="13">
                  <c:v>0.41787101999999998</c:v>
                </c:pt>
                <c:pt idx="14">
                  <c:v>0.49638959999999999</c:v>
                </c:pt>
                <c:pt idx="15">
                  <c:v>0.57052071999999998</c:v>
                </c:pt>
                <c:pt idx="16">
                  <c:v>0.63149632</c:v>
                </c:pt>
                <c:pt idx="17">
                  <c:v>0.66609423999999995</c:v>
                </c:pt>
                <c:pt idx="18">
                  <c:v>0.66868437999999997</c:v>
                </c:pt>
                <c:pt idx="19">
                  <c:v>0.64015363999999997</c:v>
                </c:pt>
                <c:pt idx="20">
                  <c:v>0.58782555999999997</c:v>
                </c:pt>
                <c:pt idx="21">
                  <c:v>0.52385115999999998</c:v>
                </c:pt>
                <c:pt idx="22">
                  <c:v>0.45806474000000003</c:v>
                </c:pt>
                <c:pt idx="23">
                  <c:v>0.39620223999999998</c:v>
                </c:pt>
                <c:pt idx="24">
                  <c:v>0.34060193999999999</c:v>
                </c:pt>
                <c:pt idx="25">
                  <c:v>0.29360212000000002</c:v>
                </c:pt>
                <c:pt idx="26">
                  <c:v>0.25428158000000001</c:v>
                </c:pt>
                <c:pt idx="27">
                  <c:v>0.22268932</c:v>
                </c:pt>
                <c:pt idx="28">
                  <c:v>0.19621952000000001</c:v>
                </c:pt>
                <c:pt idx="29">
                  <c:v>0.17596879999999998</c:v>
                </c:pt>
                <c:pt idx="30">
                  <c:v>0.15803969999999998</c:v>
                </c:pt>
                <c:pt idx="31">
                  <c:v>0.14279285999999999</c:v>
                </c:pt>
                <c:pt idx="32">
                  <c:v>0.13020868000000002</c:v>
                </c:pt>
                <c:pt idx="33">
                  <c:v>0.1205253</c:v>
                </c:pt>
                <c:pt idx="34">
                  <c:v>0.11142208000000001</c:v>
                </c:pt>
                <c:pt idx="35">
                  <c:v>0.10593016</c:v>
                </c:pt>
                <c:pt idx="36">
                  <c:v>9.925146E-2</c:v>
                </c:pt>
                <c:pt idx="37">
                  <c:v>0.1011213</c:v>
                </c:pt>
                <c:pt idx="38">
                  <c:v>9.6409361999999998E-2</c:v>
                </c:pt>
                <c:pt idx="39">
                  <c:v>9.9903160000000005E-2</c:v>
                </c:pt>
                <c:pt idx="40">
                  <c:v>9.9378859999999999E-2</c:v>
                </c:pt>
                <c:pt idx="41">
                  <c:v>0.11049206</c:v>
                </c:pt>
                <c:pt idx="42">
                  <c:v>0.12226774</c:v>
                </c:pt>
                <c:pt idx="43">
                  <c:v>0.13167280000000001</c:v>
                </c:pt>
                <c:pt idx="44">
                  <c:v>0.14829262000000001</c:v>
                </c:pt>
                <c:pt idx="45">
                  <c:v>0.16414706000000001</c:v>
                </c:pt>
                <c:pt idx="46">
                  <c:v>0.18117946000000001</c:v>
                </c:pt>
                <c:pt idx="47">
                  <c:v>0.20570885999999999</c:v>
                </c:pt>
                <c:pt idx="48">
                  <c:v>0.22767850000000001</c:v>
                </c:pt>
                <c:pt idx="49">
                  <c:v>0.25156894000000002</c:v>
                </c:pt>
                <c:pt idx="50">
                  <c:v>0.27442548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9A60-4706-99F0-FE8121FD90CF}"/>
            </c:ext>
          </c:extLst>
        </c:ser>
        <c:ser>
          <c:idx val="6"/>
          <c:order val="1"/>
          <c:tx>
            <c:v>Time 5.03 h, -20 celcius</c:v>
          </c:tx>
          <c:spPr>
            <a:ln w="12700">
              <a:noFill/>
            </a:ln>
          </c:spPr>
          <c:marker>
            <c:symbol val="none"/>
          </c:marker>
          <c:xVal>
            <c:numRef>
              <c:f>'Simulation spectrum H2O and KCl'!$AP$81:$AP$131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'Simulation spectrum H2O and KCl'!$AS$81:$AS$131</c:f>
              <c:numCache>
                <c:formatCode>General</c:formatCode>
                <c:ptCount val="51"/>
                <c:pt idx="0">
                  <c:v>4.6902899999999997E-3</c:v>
                </c:pt>
                <c:pt idx="1">
                  <c:v>6.0276000000000001E-3</c:v>
                </c:pt>
                <c:pt idx="2">
                  <c:v>4.89574E-3</c:v>
                </c:pt>
                <c:pt idx="3">
                  <c:v>5.2688600000000002E-3</c:v>
                </c:pt>
                <c:pt idx="4">
                  <c:v>8.0706000000000007E-3</c:v>
                </c:pt>
                <c:pt idx="5">
                  <c:v>7.0994999999999999E-3</c:v>
                </c:pt>
                <c:pt idx="6">
                  <c:v>8.5620999999999996E-3</c:v>
                </c:pt>
                <c:pt idx="7">
                  <c:v>1.1385299999999999E-2</c:v>
                </c:pt>
                <c:pt idx="8">
                  <c:v>1.4441300000000001E-2</c:v>
                </c:pt>
                <c:pt idx="9">
                  <c:v>1.7939199999999999E-2</c:v>
                </c:pt>
                <c:pt idx="10">
                  <c:v>2.3067799999999999E-2</c:v>
                </c:pt>
                <c:pt idx="11">
                  <c:v>2.8753899999999999E-2</c:v>
                </c:pt>
                <c:pt idx="12">
                  <c:v>3.6271299999999999E-2</c:v>
                </c:pt>
                <c:pt idx="13">
                  <c:v>4.56137E-2</c:v>
                </c:pt>
                <c:pt idx="14">
                  <c:v>5.80689E-2</c:v>
                </c:pt>
                <c:pt idx="15">
                  <c:v>7.3874099999999998E-2</c:v>
                </c:pt>
                <c:pt idx="16">
                  <c:v>9.4576400000000005E-2</c:v>
                </c:pt>
                <c:pt idx="17">
                  <c:v>0.12110600000000001</c:v>
                </c:pt>
                <c:pt idx="18">
                  <c:v>0.15587599999999999</c:v>
                </c:pt>
                <c:pt idx="19">
                  <c:v>0.20027400000000001</c:v>
                </c:pt>
                <c:pt idx="20">
                  <c:v>0.256604</c:v>
                </c:pt>
                <c:pt idx="21">
                  <c:v>0.32289299999999999</c:v>
                </c:pt>
                <c:pt idx="22">
                  <c:v>0.39693400000000001</c:v>
                </c:pt>
                <c:pt idx="23">
                  <c:v>0.471495</c:v>
                </c:pt>
                <c:pt idx="24">
                  <c:v>0.53464299999999998</c:v>
                </c:pt>
                <c:pt idx="25">
                  <c:v>0.57591700000000001</c:v>
                </c:pt>
                <c:pt idx="26">
                  <c:v>0.58748900000000004</c:v>
                </c:pt>
                <c:pt idx="27">
                  <c:v>0.56901299999999999</c:v>
                </c:pt>
                <c:pt idx="28">
                  <c:v>0.52696399999999999</c:v>
                </c:pt>
                <c:pt idx="29">
                  <c:v>0.47093699999999999</c:v>
                </c:pt>
                <c:pt idx="30">
                  <c:v>0.40965600000000002</c:v>
                </c:pt>
                <c:pt idx="31">
                  <c:v>0.35017900000000002</c:v>
                </c:pt>
                <c:pt idx="32">
                  <c:v>0.29633100000000001</c:v>
                </c:pt>
                <c:pt idx="33">
                  <c:v>0.24993000000000001</c:v>
                </c:pt>
                <c:pt idx="34">
                  <c:v>0.21217</c:v>
                </c:pt>
                <c:pt idx="35">
                  <c:v>0.182722</c:v>
                </c:pt>
                <c:pt idx="36">
                  <c:v>0.161885</c:v>
                </c:pt>
                <c:pt idx="37">
                  <c:v>0.144925</c:v>
                </c:pt>
                <c:pt idx="38">
                  <c:v>0.13366400000000001</c:v>
                </c:pt>
                <c:pt idx="39">
                  <c:v>0.128555</c:v>
                </c:pt>
                <c:pt idx="40">
                  <c:v>0.12751999999999999</c:v>
                </c:pt>
                <c:pt idx="41">
                  <c:v>0.12987599999999999</c:v>
                </c:pt>
                <c:pt idx="42">
                  <c:v>0.138128</c:v>
                </c:pt>
                <c:pt idx="43">
                  <c:v>0.14440600000000001</c:v>
                </c:pt>
                <c:pt idx="44">
                  <c:v>0.165774</c:v>
                </c:pt>
                <c:pt idx="45">
                  <c:v>0.18416199999999999</c:v>
                </c:pt>
                <c:pt idx="46">
                  <c:v>0.203792</c:v>
                </c:pt>
                <c:pt idx="47">
                  <c:v>0.22753899999999999</c:v>
                </c:pt>
                <c:pt idx="48">
                  <c:v>0.25210500000000002</c:v>
                </c:pt>
                <c:pt idx="49">
                  <c:v>0.27626299999999998</c:v>
                </c:pt>
                <c:pt idx="50">
                  <c:v>0.297684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9A60-4706-99F0-FE8121FD90CF}"/>
            </c:ext>
          </c:extLst>
        </c:ser>
        <c:ser>
          <c:idx val="9"/>
          <c:order val="2"/>
          <c:tx>
            <c:v>Time 8.5 h, -40 celcius</c:v>
          </c:tx>
          <c:spPr>
            <a:ln w="12700">
              <a:noFill/>
            </a:ln>
          </c:spPr>
          <c:marker>
            <c:symbol val="none"/>
          </c:marker>
          <c:xVal>
            <c:numRef>
              <c:f>'Simulation spectrum H2O and KCl'!$BE$80:$BE$131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'Simulation spectrum H2O and KCl'!$BH$80:$BH$131</c:f>
              <c:numCache>
                <c:formatCode>General</c:formatCode>
                <c:ptCount val="52"/>
                <c:pt idx="0">
                  <c:v>3.7256699999999999E-3</c:v>
                </c:pt>
                <c:pt idx="1">
                  <c:v>3.7256699999999999E-3</c:v>
                </c:pt>
                <c:pt idx="2">
                  <c:v>2.2099099999999998E-3</c:v>
                </c:pt>
                <c:pt idx="3">
                  <c:v>5.5148999999999997E-3</c:v>
                </c:pt>
                <c:pt idx="4">
                  <c:v>2.7351799999999998E-3</c:v>
                </c:pt>
                <c:pt idx="5">
                  <c:v>4.6060500000000004E-3</c:v>
                </c:pt>
                <c:pt idx="6">
                  <c:v>2.8107399999999999E-3</c:v>
                </c:pt>
                <c:pt idx="7">
                  <c:v>3.1094999999999999E-3</c:v>
                </c:pt>
                <c:pt idx="8">
                  <c:v>4.0130599999999997E-3</c:v>
                </c:pt>
                <c:pt idx="9">
                  <c:v>5.0573900000000001E-3</c:v>
                </c:pt>
                <c:pt idx="10">
                  <c:v>6.1923400000000002E-3</c:v>
                </c:pt>
                <c:pt idx="11">
                  <c:v>7.8610099999999999E-3</c:v>
                </c:pt>
                <c:pt idx="12">
                  <c:v>9.6387199999999999E-3</c:v>
                </c:pt>
                <c:pt idx="13">
                  <c:v>1.19597E-2</c:v>
                </c:pt>
                <c:pt idx="14">
                  <c:v>1.4763200000000001E-2</c:v>
                </c:pt>
                <c:pt idx="15">
                  <c:v>1.83941E-2</c:v>
                </c:pt>
                <c:pt idx="16">
                  <c:v>2.2849100000000001E-2</c:v>
                </c:pt>
                <c:pt idx="17">
                  <c:v>2.8487800000000001E-2</c:v>
                </c:pt>
                <c:pt idx="18">
                  <c:v>3.53739E-2</c:v>
                </c:pt>
                <c:pt idx="19">
                  <c:v>4.3956299999999997E-2</c:v>
                </c:pt>
                <c:pt idx="20">
                  <c:v>5.4452800000000003E-2</c:v>
                </c:pt>
                <c:pt idx="21">
                  <c:v>6.7484600000000006E-2</c:v>
                </c:pt>
                <c:pt idx="22">
                  <c:v>8.3211499999999994E-2</c:v>
                </c:pt>
                <c:pt idx="23">
                  <c:v>0.102479</c:v>
                </c:pt>
                <c:pt idx="24">
                  <c:v>0.12627099999999999</c:v>
                </c:pt>
                <c:pt idx="25">
                  <c:v>0.15517900000000001</c:v>
                </c:pt>
                <c:pt idx="26">
                  <c:v>0.190585</c:v>
                </c:pt>
                <c:pt idx="27">
                  <c:v>0.23316300000000001</c:v>
                </c:pt>
                <c:pt idx="28">
                  <c:v>0.28257399999999999</c:v>
                </c:pt>
                <c:pt idx="29">
                  <c:v>0.33712399999999998</c:v>
                </c:pt>
                <c:pt idx="30">
                  <c:v>0.39303199999999999</c:v>
                </c:pt>
                <c:pt idx="31">
                  <c:v>0.44436700000000001</c:v>
                </c:pt>
                <c:pt idx="32">
                  <c:v>0.48479299999999997</c:v>
                </c:pt>
                <c:pt idx="33">
                  <c:v>0.50869900000000001</c:v>
                </c:pt>
                <c:pt idx="34">
                  <c:v>0.51347100000000001</c:v>
                </c:pt>
                <c:pt idx="35">
                  <c:v>0.50010500000000002</c:v>
                </c:pt>
                <c:pt idx="36">
                  <c:v>0.47159499999999999</c:v>
                </c:pt>
                <c:pt idx="37">
                  <c:v>0.43276199999999998</c:v>
                </c:pt>
                <c:pt idx="38">
                  <c:v>0.38638299999999998</c:v>
                </c:pt>
                <c:pt idx="39">
                  <c:v>0.337897</c:v>
                </c:pt>
                <c:pt idx="40">
                  <c:v>0.291989</c:v>
                </c:pt>
                <c:pt idx="41">
                  <c:v>0.247169</c:v>
                </c:pt>
                <c:pt idx="42">
                  <c:v>0.210225</c:v>
                </c:pt>
                <c:pt idx="43">
                  <c:v>0.17522499999999999</c:v>
                </c:pt>
                <c:pt idx="44">
                  <c:v>0.14920600000000001</c:v>
                </c:pt>
                <c:pt idx="45">
                  <c:v>0.12645300000000001</c:v>
                </c:pt>
                <c:pt idx="46">
                  <c:v>0.107642</c:v>
                </c:pt>
                <c:pt idx="47">
                  <c:v>9.4061500000000006E-2</c:v>
                </c:pt>
                <c:pt idx="48">
                  <c:v>8.5294400000000006E-2</c:v>
                </c:pt>
                <c:pt idx="49">
                  <c:v>7.7831600000000001E-2</c:v>
                </c:pt>
                <c:pt idx="50">
                  <c:v>7.6165999999999998E-2</c:v>
                </c:pt>
                <c:pt idx="51">
                  <c:v>7.4373999999999996E-2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9A60-4706-99F0-FE8121FD90CF}"/>
            </c:ext>
          </c:extLst>
        </c:ser>
        <c:ser>
          <c:idx val="1"/>
          <c:order val="3"/>
          <c:tx>
            <c:v>Trendline for 20.3 C</c:v>
          </c:tx>
          <c:spPr>
            <a:ln w="19050">
              <a:solidFill>
                <a:schemeClr val="bg2"/>
              </a:solidFill>
              <a:prstDash val="sysDot"/>
            </a:ln>
          </c:spPr>
          <c:marker>
            <c:symbol val="none"/>
          </c:marker>
          <c:xVal>
            <c:numRef>
              <c:f>'Simulation spectrum H2O and KCl'!$L$6:$L$80</c:f>
              <c:numCache>
                <c:formatCode>0.00</c:formatCode>
                <c:ptCount val="75"/>
                <c:pt idx="0">
                  <c:v>13.5</c:v>
                </c:pt>
                <c:pt idx="1">
                  <c:v>13.4</c:v>
                </c:pt>
                <c:pt idx="2">
                  <c:v>13.3</c:v>
                </c:pt>
                <c:pt idx="3">
                  <c:v>13.2</c:v>
                </c:pt>
                <c:pt idx="4">
                  <c:v>13.1</c:v>
                </c:pt>
                <c:pt idx="5">
                  <c:v>13</c:v>
                </c:pt>
                <c:pt idx="6">
                  <c:v>12.9</c:v>
                </c:pt>
                <c:pt idx="7">
                  <c:v>12.8</c:v>
                </c:pt>
                <c:pt idx="8">
                  <c:v>12.7</c:v>
                </c:pt>
                <c:pt idx="9">
                  <c:v>12.6</c:v>
                </c:pt>
                <c:pt idx="10">
                  <c:v>12.5</c:v>
                </c:pt>
                <c:pt idx="11">
                  <c:v>12.4</c:v>
                </c:pt>
                <c:pt idx="12">
                  <c:v>12.3</c:v>
                </c:pt>
                <c:pt idx="13">
                  <c:v>12.2</c:v>
                </c:pt>
                <c:pt idx="14">
                  <c:v>12.1</c:v>
                </c:pt>
                <c:pt idx="15">
                  <c:v>12</c:v>
                </c:pt>
                <c:pt idx="16">
                  <c:v>11.9</c:v>
                </c:pt>
                <c:pt idx="17">
                  <c:v>11.8</c:v>
                </c:pt>
                <c:pt idx="18">
                  <c:v>11.7</c:v>
                </c:pt>
                <c:pt idx="19">
                  <c:v>11.6</c:v>
                </c:pt>
                <c:pt idx="20">
                  <c:v>11.5</c:v>
                </c:pt>
                <c:pt idx="21">
                  <c:v>11.4</c:v>
                </c:pt>
                <c:pt idx="22">
                  <c:v>11.3</c:v>
                </c:pt>
                <c:pt idx="23">
                  <c:v>11.2</c:v>
                </c:pt>
                <c:pt idx="24">
                  <c:v>11.1</c:v>
                </c:pt>
                <c:pt idx="25">
                  <c:v>11</c:v>
                </c:pt>
                <c:pt idx="26">
                  <c:v>10.9</c:v>
                </c:pt>
                <c:pt idx="27">
                  <c:v>10.8</c:v>
                </c:pt>
                <c:pt idx="28">
                  <c:v>10.7</c:v>
                </c:pt>
                <c:pt idx="29">
                  <c:v>10.6</c:v>
                </c:pt>
                <c:pt idx="30">
                  <c:v>10.5</c:v>
                </c:pt>
                <c:pt idx="31">
                  <c:v>10.4</c:v>
                </c:pt>
                <c:pt idx="32">
                  <c:v>10.3</c:v>
                </c:pt>
                <c:pt idx="33">
                  <c:v>10.199999999999999</c:v>
                </c:pt>
                <c:pt idx="34">
                  <c:v>10.1</c:v>
                </c:pt>
                <c:pt idx="35">
                  <c:v>10</c:v>
                </c:pt>
                <c:pt idx="36">
                  <c:v>9.9000000000000092</c:v>
                </c:pt>
                <c:pt idx="37">
                  <c:v>9.8000000000000096</c:v>
                </c:pt>
                <c:pt idx="38">
                  <c:v>9.7000000000000099</c:v>
                </c:pt>
                <c:pt idx="39">
                  <c:v>9.6000000000000103</c:v>
                </c:pt>
                <c:pt idx="40">
                  <c:v>9.5000000000000107</c:v>
                </c:pt>
                <c:pt idx="41">
                  <c:v>9.4000000000000092</c:v>
                </c:pt>
                <c:pt idx="42">
                  <c:v>9.3000000000000096</c:v>
                </c:pt>
                <c:pt idx="43">
                  <c:v>9.2000000000000099</c:v>
                </c:pt>
                <c:pt idx="44">
                  <c:v>9.1000000000000103</c:v>
                </c:pt>
                <c:pt idx="45">
                  <c:v>9.0000000000000107</c:v>
                </c:pt>
                <c:pt idx="46">
                  <c:v>8.9000000000000092</c:v>
                </c:pt>
                <c:pt idx="47">
                  <c:v>8.8000000000000096</c:v>
                </c:pt>
                <c:pt idx="48">
                  <c:v>8.6999999999999993</c:v>
                </c:pt>
                <c:pt idx="49">
                  <c:v>8.6</c:v>
                </c:pt>
                <c:pt idx="50">
                  <c:v>8.5</c:v>
                </c:pt>
                <c:pt idx="51">
                  <c:v>8.4</c:v>
                </c:pt>
                <c:pt idx="52">
                  <c:v>8.3000000000000007</c:v>
                </c:pt>
                <c:pt idx="53">
                  <c:v>8.1999999999999993</c:v>
                </c:pt>
                <c:pt idx="54">
                  <c:v>8.1</c:v>
                </c:pt>
                <c:pt idx="55">
                  <c:v>8</c:v>
                </c:pt>
                <c:pt idx="56">
                  <c:v>7.9</c:v>
                </c:pt>
                <c:pt idx="57">
                  <c:v>7.8</c:v>
                </c:pt>
                <c:pt idx="58">
                  <c:v>7.7</c:v>
                </c:pt>
                <c:pt idx="59">
                  <c:v>7.6</c:v>
                </c:pt>
                <c:pt idx="60">
                  <c:v>7.5</c:v>
                </c:pt>
                <c:pt idx="61">
                  <c:v>7.4</c:v>
                </c:pt>
                <c:pt idx="62">
                  <c:v>7.3</c:v>
                </c:pt>
                <c:pt idx="63">
                  <c:v>7.2</c:v>
                </c:pt>
                <c:pt idx="64">
                  <c:v>7.1</c:v>
                </c:pt>
                <c:pt idx="65">
                  <c:v>7</c:v>
                </c:pt>
                <c:pt idx="66">
                  <c:v>6.9</c:v>
                </c:pt>
                <c:pt idx="67">
                  <c:v>6.8</c:v>
                </c:pt>
                <c:pt idx="68">
                  <c:v>6.7</c:v>
                </c:pt>
                <c:pt idx="69">
                  <c:v>6.6</c:v>
                </c:pt>
                <c:pt idx="70">
                  <c:v>6.5</c:v>
                </c:pt>
                <c:pt idx="71">
                  <c:v>6.4</c:v>
                </c:pt>
                <c:pt idx="72">
                  <c:v>6.3</c:v>
                </c:pt>
                <c:pt idx="73">
                  <c:v>6.2</c:v>
                </c:pt>
                <c:pt idx="74">
                  <c:v>6.1</c:v>
                </c:pt>
              </c:numCache>
            </c:numRef>
          </c:xVal>
          <c:yVal>
            <c:numRef>
              <c:f>'Simulation spectrum H2O and KCl'!$O$6:$O$80</c:f>
              <c:numCache>
                <c:formatCode>General</c:formatCode>
                <c:ptCount val="75"/>
                <c:pt idx="0">
                  <c:v>3.6511565999999998E-3</c:v>
                </c:pt>
                <c:pt idx="1">
                  <c:v>2.1657117999999997E-3</c:v>
                </c:pt>
                <c:pt idx="2">
                  <c:v>5.4046019999999997E-3</c:v>
                </c:pt>
                <c:pt idx="3">
                  <c:v>2.6804763999999999E-3</c:v>
                </c:pt>
                <c:pt idx="4">
                  <c:v>4.5139290000000007E-3</c:v>
                </c:pt>
                <c:pt idx="5">
                  <c:v>2.7545251999999999E-3</c:v>
                </c:pt>
                <c:pt idx="6">
                  <c:v>3.0473099999999997E-3</c:v>
                </c:pt>
                <c:pt idx="7">
                  <c:v>3.9327987999999998E-3</c:v>
                </c:pt>
                <c:pt idx="8">
                  <c:v>4.9562421999999997E-3</c:v>
                </c:pt>
                <c:pt idx="9">
                  <c:v>6.0684932000000004E-3</c:v>
                </c:pt>
                <c:pt idx="10">
                  <c:v>7.7037897999999994E-3</c:v>
                </c:pt>
                <c:pt idx="11">
                  <c:v>9.4459456000000001E-3</c:v>
                </c:pt>
                <c:pt idx="12">
                  <c:v>1.1720506E-2</c:v>
                </c:pt>
                <c:pt idx="13">
                  <c:v>1.4467936000000001E-2</c:v>
                </c:pt>
                <c:pt idx="14">
                  <c:v>1.8026218E-2</c:v>
                </c:pt>
                <c:pt idx="15">
                  <c:v>2.2392117999999999E-2</c:v>
                </c:pt>
                <c:pt idx="16">
                  <c:v>2.7918043999999999E-2</c:v>
                </c:pt>
                <c:pt idx="17">
                  <c:v>3.4666422000000002E-2</c:v>
                </c:pt>
                <c:pt idx="18">
                  <c:v>4.3077173999999996E-2</c:v>
                </c:pt>
                <c:pt idx="19">
                  <c:v>5.3363744000000005E-2</c:v>
                </c:pt>
                <c:pt idx="20">
                  <c:v>6.6134908000000006E-2</c:v>
                </c:pt>
                <c:pt idx="21">
                  <c:v>8.1547269999999991E-2</c:v>
                </c:pt>
                <c:pt idx="22">
                  <c:v>0.10042942000000001</c:v>
                </c:pt>
                <c:pt idx="23">
                  <c:v>0.12374557999999999</c:v>
                </c:pt>
                <c:pt idx="24">
                  <c:v>0.15207542000000002</c:v>
                </c:pt>
                <c:pt idx="25">
                  <c:v>0.1867733</c:v>
                </c:pt>
                <c:pt idx="26">
                  <c:v>0.22849974000000001</c:v>
                </c:pt>
                <c:pt idx="27">
                  <c:v>0.27692252000000001</c:v>
                </c:pt>
                <c:pt idx="28">
                  <c:v>0.33113905999999999</c:v>
                </c:pt>
                <c:pt idx="29">
                  <c:v>0.37865533999999995</c:v>
                </c:pt>
                <c:pt idx="30">
                  <c:v>0.42410675999999997</c:v>
                </c:pt>
                <c:pt idx="31">
                  <c:v>0.46216309999999999</c:v>
                </c:pt>
                <c:pt idx="32">
                  <c:v>0.49010290000000001</c:v>
                </c:pt>
                <c:pt idx="33">
                  <c:v>0.50320158000000004</c:v>
                </c:pt>
                <c:pt idx="34">
                  <c:v>0.49852501999999999</c:v>
                </c:pt>
                <c:pt idx="35">
                  <c:v>0.47509713999999997</c:v>
                </c:pt>
                <c:pt idx="36">
                  <c:v>0.43547965999999999</c:v>
                </c:pt>
                <c:pt idx="37">
                  <c:v>0.38517135999999996</c:v>
                </c:pt>
                <c:pt idx="38">
                  <c:v>0.33038151999999998</c:v>
                </c:pt>
                <c:pt idx="39">
                  <c:v>0.27692252000000001</c:v>
                </c:pt>
                <c:pt idx="40">
                  <c:v>0.22849974000000001</c:v>
                </c:pt>
                <c:pt idx="41">
                  <c:v>0.1867733</c:v>
                </c:pt>
                <c:pt idx="42">
                  <c:v>0.15207542000000002</c:v>
                </c:pt>
                <c:pt idx="43">
                  <c:v>0.12374557999999999</c:v>
                </c:pt>
                <c:pt idx="44">
                  <c:v>0.10042942000000001</c:v>
                </c:pt>
                <c:pt idx="45">
                  <c:v>8.1547269999999991E-2</c:v>
                </c:pt>
                <c:pt idx="46">
                  <c:v>6.6134908000000006E-2</c:v>
                </c:pt>
                <c:pt idx="47">
                  <c:v>5.3363744000000005E-2</c:v>
                </c:pt>
                <c:pt idx="48">
                  <c:v>4.3077173999999996E-2</c:v>
                </c:pt>
                <c:pt idx="49">
                  <c:v>3.4666422000000002E-2</c:v>
                </c:pt>
                <c:pt idx="50">
                  <c:v>2.7918043999999999E-2</c:v>
                </c:pt>
                <c:pt idx="51">
                  <c:v>2.2392117999999999E-2</c:v>
                </c:pt>
                <c:pt idx="52">
                  <c:v>1.8026218E-2</c:v>
                </c:pt>
                <c:pt idx="53">
                  <c:v>1.4467936000000001E-2</c:v>
                </c:pt>
                <c:pt idx="54">
                  <c:v>1.1720506E-2</c:v>
                </c:pt>
                <c:pt idx="55">
                  <c:v>9.4459456000000001E-3</c:v>
                </c:pt>
                <c:pt idx="56">
                  <c:v>7.7037897999999994E-3</c:v>
                </c:pt>
                <c:pt idx="57">
                  <c:v>6.0684932000000004E-3</c:v>
                </c:pt>
                <c:pt idx="58">
                  <c:v>4.9562421999999997E-3</c:v>
                </c:pt>
                <c:pt idx="59">
                  <c:v>3.9327987999999998E-3</c:v>
                </c:pt>
                <c:pt idx="60">
                  <c:v>3.0473099999999997E-3</c:v>
                </c:pt>
                <c:pt idx="61">
                  <c:v>2.7545251999999999E-3</c:v>
                </c:pt>
                <c:pt idx="62">
                  <c:v>4.5139290000000007E-3</c:v>
                </c:pt>
                <c:pt idx="63">
                  <c:v>2.6804763999999999E-3</c:v>
                </c:pt>
                <c:pt idx="64">
                  <c:v>5.4046019999999997E-3</c:v>
                </c:pt>
                <c:pt idx="65">
                  <c:v>2.1657117999999997E-3</c:v>
                </c:pt>
                <c:pt idx="66">
                  <c:v>3.6511565999999998E-3</c:v>
                </c:pt>
                <c:pt idx="67">
                  <c:v>5.0943500191777324E-3</c:v>
                </c:pt>
                <c:pt idx="68">
                  <c:v>5.8004564529255259E-3</c:v>
                </c:pt>
                <c:pt idx="69">
                  <c:v>6.7086525553253003E-3</c:v>
                </c:pt>
                <c:pt idx="70">
                  <c:v>7.8836100388620257E-3</c:v>
                </c:pt>
                <c:pt idx="71">
                  <c:v>9.4087154172998698E-3</c:v>
                </c:pt>
                <c:pt idx="72">
                  <c:v>1.1397917682298463E-2</c:v>
                </c:pt>
                <c:pt idx="73">
                  <c:v>1.3997614876122496E-2</c:v>
                </c:pt>
                <c:pt idx="74">
                  <c:v>1.7404010560570008E-2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9A60-4706-99F0-FE8121FD90CF}"/>
            </c:ext>
          </c:extLst>
        </c:ser>
        <c:ser>
          <c:idx val="2"/>
          <c:order val="4"/>
          <c:tx>
            <c:v>Trendline for -20 C</c:v>
          </c:tx>
          <c:spPr>
            <a:ln w="12700">
              <a:noFill/>
              <a:prstDash val="sysDot"/>
            </a:ln>
          </c:spPr>
          <c:marker>
            <c:symbol val="none"/>
          </c:marker>
          <c:xVal>
            <c:numRef>
              <c:f>'Simulation spectrum H2O and KCl'!$AP$8:$AP$80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10.199999999999999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8.6999999999999993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8.1999999999999993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'Simulation spectrum H2O and KCl'!$AS$8:$AS$80</c:f>
              <c:numCache>
                <c:formatCode>General</c:formatCode>
                <c:ptCount val="73"/>
                <c:pt idx="0">
                  <c:v>4.6902899999999997E-3</c:v>
                </c:pt>
                <c:pt idx="1">
                  <c:v>4.6902899999999997E-3</c:v>
                </c:pt>
                <c:pt idx="2">
                  <c:v>4.6902899999999997E-3</c:v>
                </c:pt>
                <c:pt idx="3">
                  <c:v>4.6902899999999997E-3</c:v>
                </c:pt>
                <c:pt idx="4">
                  <c:v>4.6902899999999997E-3</c:v>
                </c:pt>
                <c:pt idx="5">
                  <c:v>4.6902899999999997E-3</c:v>
                </c:pt>
                <c:pt idx="6">
                  <c:v>4.6902899999999997E-3</c:v>
                </c:pt>
                <c:pt idx="7">
                  <c:v>4.6902899999999997E-3</c:v>
                </c:pt>
                <c:pt idx="8">
                  <c:v>4.6902899999999997E-3</c:v>
                </c:pt>
                <c:pt idx="9">
                  <c:v>4.6902899999999997E-3</c:v>
                </c:pt>
                <c:pt idx="10">
                  <c:v>4.6902899999999997E-3</c:v>
                </c:pt>
                <c:pt idx="11">
                  <c:v>4.6902899999999997E-3</c:v>
                </c:pt>
                <c:pt idx="12">
                  <c:v>4.6902899999999997E-3</c:v>
                </c:pt>
                <c:pt idx="13">
                  <c:v>4.6902899999999997E-3</c:v>
                </c:pt>
                <c:pt idx="14">
                  <c:v>4.6902899999999997E-3</c:v>
                </c:pt>
                <c:pt idx="15">
                  <c:v>4.6902899999999997E-3</c:v>
                </c:pt>
                <c:pt idx="16">
                  <c:v>4.6902899999999997E-3</c:v>
                </c:pt>
                <c:pt idx="17">
                  <c:v>4.6902899999999997E-3</c:v>
                </c:pt>
                <c:pt idx="18">
                  <c:v>4.6902899999999997E-3</c:v>
                </c:pt>
                <c:pt idx="19">
                  <c:v>4.6902899999999997E-3</c:v>
                </c:pt>
                <c:pt idx="20">
                  <c:v>4.6902899999999997E-3</c:v>
                </c:pt>
                <c:pt idx="21">
                  <c:v>4.6902899999999997E-3</c:v>
                </c:pt>
                <c:pt idx="22">
                  <c:v>4.6902899999999997E-3</c:v>
                </c:pt>
                <c:pt idx="23">
                  <c:v>4.6902899999999997E-3</c:v>
                </c:pt>
                <c:pt idx="24">
                  <c:v>4.6902899999999997E-3</c:v>
                </c:pt>
                <c:pt idx="25">
                  <c:v>4.6902899999999997E-3</c:v>
                </c:pt>
                <c:pt idx="26">
                  <c:v>4.6902899999999997E-3</c:v>
                </c:pt>
                <c:pt idx="27">
                  <c:v>4.6902899999999997E-3</c:v>
                </c:pt>
                <c:pt idx="28">
                  <c:v>4.6902899999999997E-3</c:v>
                </c:pt>
                <c:pt idx="29">
                  <c:v>4.6902899999999997E-3</c:v>
                </c:pt>
                <c:pt idx="30">
                  <c:v>4.6902899999999997E-3</c:v>
                </c:pt>
                <c:pt idx="31">
                  <c:v>4.6902899999999997E-3</c:v>
                </c:pt>
                <c:pt idx="32">
                  <c:v>4.6902899999999997E-3</c:v>
                </c:pt>
                <c:pt idx="33">
                  <c:v>4.6902899999999997E-3</c:v>
                </c:pt>
                <c:pt idx="34">
                  <c:v>4.6902899999999997E-3</c:v>
                </c:pt>
                <c:pt idx="35">
                  <c:v>4.6902899999999997E-3</c:v>
                </c:pt>
                <c:pt idx="36">
                  <c:v>4.6902899999999997E-3</c:v>
                </c:pt>
                <c:pt idx="37">
                  <c:v>4.6902899999999997E-3</c:v>
                </c:pt>
                <c:pt idx="38">
                  <c:v>4.6902899999999997E-3</c:v>
                </c:pt>
                <c:pt idx="39">
                  <c:v>4.6902899999999997E-3</c:v>
                </c:pt>
                <c:pt idx="40">
                  <c:v>4.6902899999999997E-3</c:v>
                </c:pt>
                <c:pt idx="41">
                  <c:v>4.6902899999999997E-3</c:v>
                </c:pt>
                <c:pt idx="42">
                  <c:v>4.6902899999999997E-3</c:v>
                </c:pt>
                <c:pt idx="43">
                  <c:v>4.6902899999999997E-3</c:v>
                </c:pt>
                <c:pt idx="44">
                  <c:v>4.6902899999999997E-3</c:v>
                </c:pt>
                <c:pt idx="45">
                  <c:v>4.6902899999999997E-3</c:v>
                </c:pt>
                <c:pt idx="46">
                  <c:v>4.6902899999999997E-3</c:v>
                </c:pt>
                <c:pt idx="47">
                  <c:v>4.6902899999999997E-3</c:v>
                </c:pt>
                <c:pt idx="48">
                  <c:v>4.6902899999999997E-3</c:v>
                </c:pt>
                <c:pt idx="49">
                  <c:v>4.6902899999999997E-3</c:v>
                </c:pt>
                <c:pt idx="50">
                  <c:v>4.6902899999999997E-3</c:v>
                </c:pt>
                <c:pt idx="51">
                  <c:v>4.6902899999999997E-3</c:v>
                </c:pt>
                <c:pt idx="52">
                  <c:v>4.6902899999999997E-3</c:v>
                </c:pt>
                <c:pt idx="53">
                  <c:v>4.6902899999999997E-3</c:v>
                </c:pt>
                <c:pt idx="54">
                  <c:v>4.6902899999999997E-3</c:v>
                </c:pt>
                <c:pt idx="55">
                  <c:v>4.6902899999999997E-3</c:v>
                </c:pt>
                <c:pt idx="56">
                  <c:v>4.6902899999999997E-3</c:v>
                </c:pt>
                <c:pt idx="57">
                  <c:v>4.6902899999999997E-3</c:v>
                </c:pt>
                <c:pt idx="58">
                  <c:v>4.6902899999999997E-3</c:v>
                </c:pt>
                <c:pt idx="59">
                  <c:v>4.6902899999999997E-3</c:v>
                </c:pt>
                <c:pt idx="60">
                  <c:v>4.6902899999999997E-3</c:v>
                </c:pt>
                <c:pt idx="61">
                  <c:v>4.6902899999999997E-3</c:v>
                </c:pt>
                <c:pt idx="62">
                  <c:v>4.6902899999999997E-3</c:v>
                </c:pt>
                <c:pt idx="63">
                  <c:v>4.6902899999999997E-3</c:v>
                </c:pt>
                <c:pt idx="64">
                  <c:v>4.6902899999999997E-3</c:v>
                </c:pt>
                <c:pt idx="65">
                  <c:v>4.6902899999999997E-3</c:v>
                </c:pt>
                <c:pt idx="66">
                  <c:v>4.6902899999999997E-3</c:v>
                </c:pt>
                <c:pt idx="67">
                  <c:v>4.6902899999999997E-3</c:v>
                </c:pt>
                <c:pt idx="68">
                  <c:v>4.6902899999999997E-3</c:v>
                </c:pt>
                <c:pt idx="69">
                  <c:v>4.6902899999999997E-3</c:v>
                </c:pt>
                <c:pt idx="70">
                  <c:v>4.6902899999999997E-3</c:v>
                </c:pt>
                <c:pt idx="71">
                  <c:v>4.6902899999999997E-3</c:v>
                </c:pt>
                <c:pt idx="72">
                  <c:v>4.6902899999999997E-3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9A60-4706-99F0-FE8121FD90CF}"/>
            </c:ext>
          </c:extLst>
        </c:ser>
        <c:ser>
          <c:idx val="3"/>
          <c:order val="5"/>
          <c:tx>
            <c:v>Trendline for -40 C</c:v>
          </c:tx>
          <c:spPr>
            <a:ln w="12700">
              <a:noFill/>
              <a:prstDash val="sysDot"/>
            </a:ln>
          </c:spPr>
          <c:marker>
            <c:symbol val="none"/>
          </c:marker>
          <c:xVal>
            <c:numRef>
              <c:f>'Simulation spectrum H2O and KCl'!$BE$8:$BE$80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10.199999999999999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8.6999999999999993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8.1999999999999993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'Simulation spectrum H2O and KCl'!$BH$8:$BH$80</c:f>
              <c:numCache>
                <c:formatCode>General</c:formatCode>
                <c:ptCount val="73"/>
                <c:pt idx="0">
                  <c:v>3.7256699999999999E-3</c:v>
                </c:pt>
                <c:pt idx="1">
                  <c:v>3.7256699999999999E-3</c:v>
                </c:pt>
                <c:pt idx="2">
                  <c:v>3.7256699999999999E-3</c:v>
                </c:pt>
                <c:pt idx="3">
                  <c:v>3.7256699999999999E-3</c:v>
                </c:pt>
                <c:pt idx="4">
                  <c:v>3.7256699999999999E-3</c:v>
                </c:pt>
                <c:pt idx="5">
                  <c:v>3.7256699999999999E-3</c:v>
                </c:pt>
                <c:pt idx="6">
                  <c:v>3.7256699999999999E-3</c:v>
                </c:pt>
                <c:pt idx="7">
                  <c:v>3.7256699999999999E-3</c:v>
                </c:pt>
                <c:pt idx="8">
                  <c:v>3.7256699999999999E-3</c:v>
                </c:pt>
                <c:pt idx="9">
                  <c:v>3.7256699999999999E-3</c:v>
                </c:pt>
                <c:pt idx="10">
                  <c:v>3.7256699999999999E-3</c:v>
                </c:pt>
                <c:pt idx="11">
                  <c:v>3.7256699999999999E-3</c:v>
                </c:pt>
                <c:pt idx="12">
                  <c:v>3.7256699999999999E-3</c:v>
                </c:pt>
                <c:pt idx="13">
                  <c:v>3.7256699999999999E-3</c:v>
                </c:pt>
                <c:pt idx="14">
                  <c:v>3.7256699999999999E-3</c:v>
                </c:pt>
                <c:pt idx="15">
                  <c:v>3.7256699999999999E-3</c:v>
                </c:pt>
                <c:pt idx="16">
                  <c:v>3.7256699999999999E-3</c:v>
                </c:pt>
                <c:pt idx="17">
                  <c:v>3.7256699999999999E-3</c:v>
                </c:pt>
                <c:pt idx="18">
                  <c:v>3.7256699999999999E-3</c:v>
                </c:pt>
                <c:pt idx="19">
                  <c:v>3.7256699999999999E-3</c:v>
                </c:pt>
                <c:pt idx="20">
                  <c:v>3.7256699999999999E-3</c:v>
                </c:pt>
                <c:pt idx="21">
                  <c:v>3.7256699999999999E-3</c:v>
                </c:pt>
                <c:pt idx="22">
                  <c:v>3.7256699999999999E-3</c:v>
                </c:pt>
                <c:pt idx="23">
                  <c:v>3.7256699999999999E-3</c:v>
                </c:pt>
                <c:pt idx="24">
                  <c:v>3.7256699999999999E-3</c:v>
                </c:pt>
                <c:pt idx="25">
                  <c:v>3.7256699999999999E-3</c:v>
                </c:pt>
                <c:pt idx="26">
                  <c:v>3.7256699999999999E-3</c:v>
                </c:pt>
                <c:pt idx="27">
                  <c:v>3.7256699999999999E-3</c:v>
                </c:pt>
                <c:pt idx="28">
                  <c:v>3.7256699999999999E-3</c:v>
                </c:pt>
                <c:pt idx="29">
                  <c:v>3.7256699999999999E-3</c:v>
                </c:pt>
                <c:pt idx="30">
                  <c:v>3.7256699999999999E-3</c:v>
                </c:pt>
                <c:pt idx="31">
                  <c:v>3.7256699999999999E-3</c:v>
                </c:pt>
                <c:pt idx="32">
                  <c:v>3.7256699999999999E-3</c:v>
                </c:pt>
                <c:pt idx="33">
                  <c:v>3.7256699999999999E-3</c:v>
                </c:pt>
                <c:pt idx="34">
                  <c:v>3.7256699999999999E-3</c:v>
                </c:pt>
                <c:pt idx="35">
                  <c:v>3.7256699999999999E-3</c:v>
                </c:pt>
                <c:pt idx="36">
                  <c:v>3.7256699999999999E-3</c:v>
                </c:pt>
                <c:pt idx="37">
                  <c:v>3.7256699999999999E-3</c:v>
                </c:pt>
                <c:pt idx="38">
                  <c:v>3.7256699999999999E-3</c:v>
                </c:pt>
                <c:pt idx="39">
                  <c:v>3.7256699999999999E-3</c:v>
                </c:pt>
                <c:pt idx="40">
                  <c:v>3.7256699999999999E-3</c:v>
                </c:pt>
                <c:pt idx="41">
                  <c:v>3.7256699999999999E-3</c:v>
                </c:pt>
                <c:pt idx="42">
                  <c:v>3.7256699999999999E-3</c:v>
                </c:pt>
                <c:pt idx="43">
                  <c:v>3.7256699999999999E-3</c:v>
                </c:pt>
                <c:pt idx="44">
                  <c:v>3.7256699999999999E-3</c:v>
                </c:pt>
                <c:pt idx="45">
                  <c:v>3.7256699999999999E-3</c:v>
                </c:pt>
                <c:pt idx="46">
                  <c:v>3.7256699999999999E-3</c:v>
                </c:pt>
                <c:pt idx="47">
                  <c:v>3.7256699999999999E-3</c:v>
                </c:pt>
                <c:pt idx="48">
                  <c:v>3.7256699999999999E-3</c:v>
                </c:pt>
                <c:pt idx="49">
                  <c:v>3.7256699999999999E-3</c:v>
                </c:pt>
                <c:pt idx="50">
                  <c:v>3.7256699999999999E-3</c:v>
                </c:pt>
                <c:pt idx="51">
                  <c:v>3.7256699999999999E-3</c:v>
                </c:pt>
                <c:pt idx="52">
                  <c:v>3.7256699999999999E-3</c:v>
                </c:pt>
                <c:pt idx="53">
                  <c:v>3.7256699999999999E-3</c:v>
                </c:pt>
                <c:pt idx="54">
                  <c:v>3.7256699999999999E-3</c:v>
                </c:pt>
                <c:pt idx="55">
                  <c:v>3.7256699999999999E-3</c:v>
                </c:pt>
                <c:pt idx="56">
                  <c:v>3.7256699999999999E-3</c:v>
                </c:pt>
                <c:pt idx="57">
                  <c:v>3.7256699999999999E-3</c:v>
                </c:pt>
                <c:pt idx="58">
                  <c:v>3.7256699999999999E-3</c:v>
                </c:pt>
                <c:pt idx="59">
                  <c:v>3.7256699999999999E-3</c:v>
                </c:pt>
                <c:pt idx="60">
                  <c:v>3.7256699999999999E-3</c:v>
                </c:pt>
                <c:pt idx="61">
                  <c:v>3.7256699999999999E-3</c:v>
                </c:pt>
                <c:pt idx="62">
                  <c:v>3.7256699999999999E-3</c:v>
                </c:pt>
                <c:pt idx="63">
                  <c:v>3.7256699999999999E-3</c:v>
                </c:pt>
                <c:pt idx="64">
                  <c:v>3.7256699999999999E-3</c:v>
                </c:pt>
                <c:pt idx="65">
                  <c:v>3.7256699999999999E-3</c:v>
                </c:pt>
                <c:pt idx="66">
                  <c:v>3.7256699999999999E-3</c:v>
                </c:pt>
                <c:pt idx="67">
                  <c:v>3.7256699999999999E-3</c:v>
                </c:pt>
                <c:pt idx="68">
                  <c:v>3.7256699999999999E-3</c:v>
                </c:pt>
                <c:pt idx="69">
                  <c:v>3.7256699999999999E-3</c:v>
                </c:pt>
                <c:pt idx="70">
                  <c:v>3.7256699999999999E-3</c:v>
                </c:pt>
                <c:pt idx="71">
                  <c:v>3.7256699999999999E-3</c:v>
                </c:pt>
                <c:pt idx="72">
                  <c:v>3.7256699999999999E-3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9A60-4706-99F0-FE8121FD90CF}"/>
            </c:ext>
          </c:extLst>
        </c:ser>
        <c:ser>
          <c:idx val="4"/>
          <c:order val="6"/>
          <c:tx>
            <c:strRef>
              <c:f>'Simulation spectrum H2O and KCl'!$CD$4:$CH$4</c:f>
              <c:strCache>
                <c:ptCount val="1"/>
                <c:pt idx="0">
                  <c:v>Std. : Water (1:0)_ 5 g_17C</c:v>
                </c:pt>
              </c:strCache>
            </c:strRef>
          </c:tx>
          <c:spPr>
            <a:ln>
              <a:noFill/>
            </a:ln>
          </c:spPr>
          <c:marker>
            <c:symbol val="circle"/>
            <c:size val="3"/>
            <c:spPr>
              <a:solidFill>
                <a:srgbClr val="FF3300"/>
              </a:solidFill>
              <a:ln>
                <a:noFill/>
              </a:ln>
            </c:spPr>
          </c:marker>
          <c:xVal>
            <c:numRef>
              <c:f>'Simulation spectrum H2O and KCl'!$CG$9:$CG$56</c:f>
              <c:numCache>
                <c:formatCode>General</c:formatCode>
                <c:ptCount val="48"/>
                <c:pt idx="0">
                  <c:v>5.7569630370485534</c:v>
                </c:pt>
                <c:pt idx="1">
                  <c:v>5.6020599913279625</c:v>
                </c:pt>
                <c:pt idx="2">
                  <c:v>5.5228744023138034</c:v>
                </c:pt>
                <c:pt idx="3">
                  <c:v>5.4259741609193757</c:v>
                </c:pt>
                <c:pt idx="4">
                  <c:v>5.3010299956639813</c:v>
                </c:pt>
                <c:pt idx="5">
                  <c:v>5.204119982655925</c:v>
                </c:pt>
                <c:pt idx="6">
                  <c:v>5.1106906972737542</c:v>
                </c:pt>
                <c:pt idx="7">
                  <c:v>5</c:v>
                </c:pt>
                <c:pt idx="8">
                  <c:v>4.9030899869919438</c:v>
                </c:pt>
                <c:pt idx="9">
                  <c:v>4.8027190075796815</c:v>
                </c:pt>
                <c:pt idx="10">
                  <c:v>4.7044336600521994</c:v>
                </c:pt>
                <c:pt idx="11">
                  <c:v>4.6020599913279625</c:v>
                </c:pt>
                <c:pt idx="12">
                  <c:v>4.5016890119157003</c:v>
                </c:pt>
                <c:pt idx="13">
                  <c:v>4.4006588497649739</c:v>
                </c:pt>
                <c:pt idx="14">
                  <c:v>4.3010299956639813</c:v>
                </c:pt>
                <c:pt idx="15">
                  <c:v>4.200659016251719</c:v>
                </c:pt>
                <c:pt idx="16">
                  <c:v>4.1009905230699646</c:v>
                </c:pt>
                <c:pt idx="17">
                  <c:v>4</c:v>
                </c:pt>
                <c:pt idx="18">
                  <c:v>3.90049275542937</c:v>
                </c:pt>
                <c:pt idx="19">
                  <c:v>3.800655228145212</c:v>
                </c:pt>
                <c:pt idx="20">
                  <c:v>3.7000543856282389</c:v>
                </c:pt>
                <c:pt idx="21">
                  <c:v>3.6003302305807652</c:v>
                </c:pt>
                <c:pt idx="22">
                  <c:v>3.5003188237463867</c:v>
                </c:pt>
                <c:pt idx="23">
                  <c:v>3.4001233554370809</c:v>
                </c:pt>
                <c:pt idx="24">
                  <c:v>3.3001605369513523</c:v>
                </c:pt>
                <c:pt idx="25">
                  <c:v>3.2001388538573807</c:v>
                </c:pt>
                <c:pt idx="26">
                  <c:v>3.1000257301078626</c:v>
                </c:pt>
                <c:pt idx="27">
                  <c:v>3</c:v>
                </c:pt>
                <c:pt idx="28">
                  <c:v>2.9000611027354806</c:v>
                </c:pt>
                <c:pt idx="29">
                  <c:v>2.8000362418279794</c:v>
                </c:pt>
                <c:pt idx="30">
                  <c:v>2.7000023971422538</c:v>
                </c:pt>
                <c:pt idx="31">
                  <c:v>2.6000249038929866</c:v>
                </c:pt>
                <c:pt idx="32">
                  <c:v>2.5000030680516931</c:v>
                </c:pt>
                <c:pt idx="33">
                  <c:v>2.4000023459279558</c:v>
                </c:pt>
                <c:pt idx="34">
                  <c:v>2.3000082025538129</c:v>
                </c:pt>
                <c:pt idx="35">
                  <c:v>2.2000018654066018</c:v>
                </c:pt>
                <c:pt idx="36">
                  <c:v>2.0999912335446846</c:v>
                </c:pt>
                <c:pt idx="37">
                  <c:v>2</c:v>
                </c:pt>
                <c:pt idx="38">
                  <c:v>1.9000009651534695</c:v>
                </c:pt>
                <c:pt idx="39">
                  <c:v>1.8000018278179688</c:v>
                </c:pt>
                <c:pt idx="40">
                  <c:v>1.700002397142254</c:v>
                </c:pt>
                <c:pt idx="41">
                  <c:v>1.6000030866277404</c:v>
                </c:pt>
                <c:pt idx="42">
                  <c:v>1.5000030680516931</c:v>
                </c:pt>
                <c:pt idx="43">
                  <c:v>1.400002345927956</c:v>
                </c:pt>
                <c:pt idx="44">
                  <c:v>1.3000082025538131</c:v>
                </c:pt>
                <c:pt idx="45">
                  <c:v>1.2000018654066018</c:v>
                </c:pt>
                <c:pt idx="46">
                  <c:v>1.0999912335446844</c:v>
                </c:pt>
                <c:pt idx="47">
                  <c:v>1</c:v>
                </c:pt>
              </c:numCache>
            </c:numRef>
          </c:xVal>
          <c:yVal>
            <c:numRef>
              <c:f>'Simulation spectrum H2O and KCl'!$CH$9:$CH$56</c:f>
              <c:numCache>
                <c:formatCode>General</c:formatCode>
                <c:ptCount val="48"/>
                <c:pt idx="0">
                  <c:v>0.40744599999999997</c:v>
                </c:pt>
                <c:pt idx="1">
                  <c:v>0.37757800000000002</c:v>
                </c:pt>
                <c:pt idx="2">
                  <c:v>0.33166800000000002</c:v>
                </c:pt>
                <c:pt idx="3">
                  <c:v>0.27796500000000002</c:v>
                </c:pt>
                <c:pt idx="4">
                  <c:v>0.22442699999999999</c:v>
                </c:pt>
                <c:pt idx="5">
                  <c:v>0.19416700000000001</c:v>
                </c:pt>
                <c:pt idx="6">
                  <c:v>0.161691</c:v>
                </c:pt>
                <c:pt idx="7">
                  <c:v>0.138487</c:v>
                </c:pt>
                <c:pt idx="8">
                  <c:v>0.121431</c:v>
                </c:pt>
                <c:pt idx="9">
                  <c:v>0.10696700000000001</c:v>
                </c:pt>
                <c:pt idx="10">
                  <c:v>9.6404699999999996E-2</c:v>
                </c:pt>
                <c:pt idx="11">
                  <c:v>8.7033600000000003E-2</c:v>
                </c:pt>
                <c:pt idx="12">
                  <c:v>8.18715E-2</c:v>
                </c:pt>
                <c:pt idx="13">
                  <c:v>7.8655900000000001E-2</c:v>
                </c:pt>
                <c:pt idx="14">
                  <c:v>7.6272400000000004E-2</c:v>
                </c:pt>
                <c:pt idx="15">
                  <c:v>7.5225799999999995E-2</c:v>
                </c:pt>
                <c:pt idx="16">
                  <c:v>7.4480199999999996E-2</c:v>
                </c:pt>
                <c:pt idx="17">
                  <c:v>7.3601E-2</c:v>
                </c:pt>
                <c:pt idx="18">
                  <c:v>7.3296399999999998E-2</c:v>
                </c:pt>
                <c:pt idx="19">
                  <c:v>7.37009E-2</c:v>
                </c:pt>
                <c:pt idx="20">
                  <c:v>7.4653999999999998E-2</c:v>
                </c:pt>
                <c:pt idx="21">
                  <c:v>7.54827E-2</c:v>
                </c:pt>
                <c:pt idx="22">
                  <c:v>7.5353199999999995E-2</c:v>
                </c:pt>
                <c:pt idx="23">
                  <c:v>7.6310299999999998E-2</c:v>
                </c:pt>
                <c:pt idx="24">
                  <c:v>7.6899800000000004E-2</c:v>
                </c:pt>
                <c:pt idx="25">
                  <c:v>7.7719200000000002E-2</c:v>
                </c:pt>
                <c:pt idx="26">
                  <c:v>7.9173099999999996E-2</c:v>
                </c:pt>
                <c:pt idx="27">
                  <c:v>8.1297300000000003E-2</c:v>
                </c:pt>
                <c:pt idx="28">
                  <c:v>8.4848000000000007E-2</c:v>
                </c:pt>
                <c:pt idx="29">
                  <c:v>9.0883400000000003E-2</c:v>
                </c:pt>
                <c:pt idx="30">
                  <c:v>9.8448999999999995E-2</c:v>
                </c:pt>
                <c:pt idx="31">
                  <c:v>0.10714799999999999</c:v>
                </c:pt>
                <c:pt idx="32">
                  <c:v>0.118924</c:v>
                </c:pt>
                <c:pt idx="33">
                  <c:v>0.130574</c:v>
                </c:pt>
                <c:pt idx="34">
                  <c:v>0.14130899999999999</c:v>
                </c:pt>
                <c:pt idx="35">
                  <c:v>0.15223999999999999</c:v>
                </c:pt>
                <c:pt idx="36">
                  <c:v>0.160997</c:v>
                </c:pt>
                <c:pt idx="37">
                  <c:v>0.17180100000000001</c:v>
                </c:pt>
                <c:pt idx="38">
                  <c:v>0.18314900000000001</c:v>
                </c:pt>
                <c:pt idx="39">
                  <c:v>0.19372600000000001</c:v>
                </c:pt>
                <c:pt idx="40">
                  <c:v>0.20788699999999999</c:v>
                </c:pt>
                <c:pt idx="41">
                  <c:v>0.222663</c:v>
                </c:pt>
                <c:pt idx="42">
                  <c:v>0.23802699999999999</c:v>
                </c:pt>
                <c:pt idx="43">
                  <c:v>0.25542999999999999</c:v>
                </c:pt>
                <c:pt idx="44">
                  <c:v>0.27429700000000001</c:v>
                </c:pt>
                <c:pt idx="45">
                  <c:v>0.29629</c:v>
                </c:pt>
                <c:pt idx="46">
                  <c:v>0.32038800000000001</c:v>
                </c:pt>
                <c:pt idx="47">
                  <c:v>0.34658800000000001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9A60-4706-99F0-FE8121FD90CF}"/>
            </c:ext>
          </c:extLst>
        </c:ser>
        <c:ser>
          <c:idx val="5"/>
          <c:order val="7"/>
          <c:tx>
            <c:strRef>
              <c:f>'Simulation spectrum H2O and KCl'!$CS$4:$CW$4</c:f>
              <c:strCache>
                <c:ptCount val="1"/>
                <c:pt idx="0">
                  <c:v>Std. : Water (1:3)_5 g_22.3C</c:v>
                </c:pt>
              </c:strCache>
            </c:strRef>
          </c:tx>
          <c:spPr>
            <a:ln>
              <a:noFill/>
            </a:ln>
          </c:spPr>
          <c:marker>
            <c:symbol val="none"/>
          </c:marker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7-9A60-4706-99F0-FE8121FD90CF}"/>
              </c:ext>
            </c:extLst>
          </c:dPt>
          <c:xVal>
            <c:numRef>
              <c:f>'Simulation spectrum H2O and KCl'!$CV$7:$CV$56</c:f>
              <c:numCache>
                <c:formatCode>General</c:formatCode>
                <c:ptCount val="50"/>
                <c:pt idx="0">
                  <c:v>5.9030899869919438</c:v>
                </c:pt>
                <c:pt idx="1">
                  <c:v>5.8239109124113</c:v>
                </c:pt>
                <c:pt idx="2">
                  <c:v>5.7569630370485534</c:v>
                </c:pt>
                <c:pt idx="3">
                  <c:v>5.6020599913279625</c:v>
                </c:pt>
                <c:pt idx="4">
                  <c:v>5.5228744023138034</c:v>
                </c:pt>
                <c:pt idx="5">
                  <c:v>5.4259741609193757</c:v>
                </c:pt>
                <c:pt idx="6">
                  <c:v>5.3010299956639813</c:v>
                </c:pt>
                <c:pt idx="7">
                  <c:v>5.204119982655925</c:v>
                </c:pt>
                <c:pt idx="8">
                  <c:v>5.1106906972737542</c:v>
                </c:pt>
                <c:pt idx="9">
                  <c:v>5</c:v>
                </c:pt>
                <c:pt idx="10">
                  <c:v>4.9030899869919438</c:v>
                </c:pt>
                <c:pt idx="11">
                  <c:v>4.8027190075796815</c:v>
                </c:pt>
                <c:pt idx="12">
                  <c:v>4.7044336600521994</c:v>
                </c:pt>
                <c:pt idx="13">
                  <c:v>4.6020599913279625</c:v>
                </c:pt>
                <c:pt idx="14">
                  <c:v>4.5016890119157003</c:v>
                </c:pt>
                <c:pt idx="15">
                  <c:v>4.4006588497649739</c:v>
                </c:pt>
                <c:pt idx="16">
                  <c:v>4.3010299956639813</c:v>
                </c:pt>
                <c:pt idx="17">
                  <c:v>4.200659016251719</c:v>
                </c:pt>
                <c:pt idx="18">
                  <c:v>4.1009905230699646</c:v>
                </c:pt>
                <c:pt idx="19">
                  <c:v>4</c:v>
                </c:pt>
                <c:pt idx="20">
                  <c:v>3.90049275542937</c:v>
                </c:pt>
                <c:pt idx="21">
                  <c:v>3.800655228145212</c:v>
                </c:pt>
                <c:pt idx="22">
                  <c:v>3.7000543856282389</c:v>
                </c:pt>
                <c:pt idx="23">
                  <c:v>3.6003302305807652</c:v>
                </c:pt>
                <c:pt idx="24">
                  <c:v>3.5003188237463867</c:v>
                </c:pt>
                <c:pt idx="25">
                  <c:v>3.4001233554370809</c:v>
                </c:pt>
                <c:pt idx="26">
                  <c:v>3.3001605369513523</c:v>
                </c:pt>
                <c:pt idx="27">
                  <c:v>3.2001388538573807</c:v>
                </c:pt>
                <c:pt idx="28">
                  <c:v>3.1000257301078626</c:v>
                </c:pt>
                <c:pt idx="29">
                  <c:v>3</c:v>
                </c:pt>
                <c:pt idx="30">
                  <c:v>2.9000611027354806</c:v>
                </c:pt>
                <c:pt idx="31">
                  <c:v>2.8000362418279794</c:v>
                </c:pt>
                <c:pt idx="32">
                  <c:v>2.7000023971422538</c:v>
                </c:pt>
                <c:pt idx="33">
                  <c:v>2.6000249038929866</c:v>
                </c:pt>
                <c:pt idx="34">
                  <c:v>2.5000030680516931</c:v>
                </c:pt>
                <c:pt idx="35">
                  <c:v>2.4000023459279558</c:v>
                </c:pt>
                <c:pt idx="36">
                  <c:v>2.3000082025538129</c:v>
                </c:pt>
                <c:pt idx="37">
                  <c:v>2.2000018654066018</c:v>
                </c:pt>
                <c:pt idx="38">
                  <c:v>2.0999912335446846</c:v>
                </c:pt>
                <c:pt idx="39">
                  <c:v>2</c:v>
                </c:pt>
                <c:pt idx="40">
                  <c:v>1.9000009651534695</c:v>
                </c:pt>
                <c:pt idx="41">
                  <c:v>1.8000018278179688</c:v>
                </c:pt>
                <c:pt idx="42">
                  <c:v>1.700002397142254</c:v>
                </c:pt>
                <c:pt idx="43">
                  <c:v>1.6000030866277404</c:v>
                </c:pt>
                <c:pt idx="44">
                  <c:v>1.5000030680516931</c:v>
                </c:pt>
                <c:pt idx="45">
                  <c:v>1.400002345927956</c:v>
                </c:pt>
                <c:pt idx="46">
                  <c:v>1.3000082025538131</c:v>
                </c:pt>
                <c:pt idx="47">
                  <c:v>1.2000018654066018</c:v>
                </c:pt>
                <c:pt idx="48">
                  <c:v>1.0999912335446844</c:v>
                </c:pt>
                <c:pt idx="49">
                  <c:v>1</c:v>
                </c:pt>
              </c:numCache>
            </c:numRef>
          </c:xVal>
          <c:yVal>
            <c:numRef>
              <c:f>'Simulation spectrum H2O and KCl'!$CW$7:$CW$56</c:f>
              <c:numCache>
                <c:formatCode>General</c:formatCode>
                <c:ptCount val="50"/>
                <c:pt idx="0">
                  <c:v>0.35021799999999997</c:v>
                </c:pt>
                <c:pt idx="1">
                  <c:v>0.373782</c:v>
                </c:pt>
                <c:pt idx="2">
                  <c:v>0.41173199999999999</c:v>
                </c:pt>
                <c:pt idx="3">
                  <c:v>0.55327800000000005</c:v>
                </c:pt>
                <c:pt idx="4">
                  <c:v>0.59493700000000005</c:v>
                </c:pt>
                <c:pt idx="5">
                  <c:v>0.61621199999999998</c:v>
                </c:pt>
                <c:pt idx="6">
                  <c:v>0.60525700000000004</c:v>
                </c:pt>
                <c:pt idx="7">
                  <c:v>0.57333500000000004</c:v>
                </c:pt>
                <c:pt idx="8">
                  <c:v>0.52448899999999998</c:v>
                </c:pt>
                <c:pt idx="9">
                  <c:v>0.45124300000000001</c:v>
                </c:pt>
                <c:pt idx="10">
                  <c:v>0.39270300000000002</c:v>
                </c:pt>
                <c:pt idx="11">
                  <c:v>0.33463399999999999</c:v>
                </c:pt>
                <c:pt idx="12">
                  <c:v>0.28521299999999999</c:v>
                </c:pt>
                <c:pt idx="13">
                  <c:v>0.24069299999999999</c:v>
                </c:pt>
                <c:pt idx="14">
                  <c:v>0.206704</c:v>
                </c:pt>
                <c:pt idx="15">
                  <c:v>0.17971000000000001</c:v>
                </c:pt>
                <c:pt idx="16">
                  <c:v>0.15895400000000001</c:v>
                </c:pt>
                <c:pt idx="17">
                  <c:v>0.143538</c:v>
                </c:pt>
                <c:pt idx="18">
                  <c:v>0.13098199999999999</c:v>
                </c:pt>
                <c:pt idx="19">
                  <c:v>0.120902</c:v>
                </c:pt>
                <c:pt idx="20">
                  <c:v>0.113733</c:v>
                </c:pt>
                <c:pt idx="21">
                  <c:v>0.10864600000000001</c:v>
                </c:pt>
                <c:pt idx="22">
                  <c:v>0.105083</c:v>
                </c:pt>
                <c:pt idx="23">
                  <c:v>0.102629</c:v>
                </c:pt>
                <c:pt idx="24">
                  <c:v>0.100255</c:v>
                </c:pt>
                <c:pt idx="25">
                  <c:v>9.9387799999999998E-2</c:v>
                </c:pt>
                <c:pt idx="26">
                  <c:v>9.9009E-2</c:v>
                </c:pt>
                <c:pt idx="27">
                  <c:v>9.9429600000000007E-2</c:v>
                </c:pt>
                <c:pt idx="28">
                  <c:v>0.10029399999999999</c:v>
                </c:pt>
                <c:pt idx="29">
                  <c:v>0.10248699999999999</c:v>
                </c:pt>
                <c:pt idx="30">
                  <c:v>0.106526</c:v>
                </c:pt>
                <c:pt idx="31">
                  <c:v>0.11104600000000001</c:v>
                </c:pt>
                <c:pt idx="32">
                  <c:v>0.118159</c:v>
                </c:pt>
                <c:pt idx="33">
                  <c:v>0.12566099999999999</c:v>
                </c:pt>
                <c:pt idx="34">
                  <c:v>0.13766400000000001</c:v>
                </c:pt>
                <c:pt idx="35">
                  <c:v>0.14943899999999999</c:v>
                </c:pt>
                <c:pt idx="36">
                  <c:v>0.16022600000000001</c:v>
                </c:pt>
                <c:pt idx="37">
                  <c:v>0.17158100000000001</c:v>
                </c:pt>
                <c:pt idx="38">
                  <c:v>0.182312</c:v>
                </c:pt>
                <c:pt idx="39">
                  <c:v>0.19464600000000001</c:v>
                </c:pt>
                <c:pt idx="40">
                  <c:v>0.20802699999999999</c:v>
                </c:pt>
                <c:pt idx="41">
                  <c:v>0.22161500000000001</c:v>
                </c:pt>
                <c:pt idx="42">
                  <c:v>0.23411799999999999</c:v>
                </c:pt>
                <c:pt idx="43">
                  <c:v>0.25639499999999998</c:v>
                </c:pt>
                <c:pt idx="44">
                  <c:v>0.27567599999999998</c:v>
                </c:pt>
                <c:pt idx="45">
                  <c:v>0.29801299999999997</c:v>
                </c:pt>
                <c:pt idx="46">
                  <c:v>0.32242399999999999</c:v>
                </c:pt>
                <c:pt idx="47">
                  <c:v>0.35086499999999998</c:v>
                </c:pt>
                <c:pt idx="48">
                  <c:v>0.38221300000000002</c:v>
                </c:pt>
                <c:pt idx="49">
                  <c:v>0.41669099999999998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8-9A60-4706-99F0-FE8121FD90CF}"/>
            </c:ext>
          </c:extLst>
        </c:ser>
        <c:ser>
          <c:idx val="7"/>
          <c:order val="8"/>
          <c:tx>
            <c:strRef>
              <c:f>'Simulation spectrum H2O and KCl'!$CZ$1</c:f>
              <c:strCache>
                <c:ptCount val="1"/>
                <c:pt idx="0">
                  <c:v>Simulate-Std. : Water (1:0)_ 5 g_17C</c:v>
                </c:pt>
              </c:strCache>
            </c:strRef>
          </c:tx>
          <c:spPr>
            <a:ln>
              <a:noFill/>
            </a:ln>
          </c:spPr>
          <c:marker>
            <c:symbol val="none"/>
          </c:marker>
          <c:xVal>
            <c:numRef>
              <c:f>'Simulation spectrum H2O and KCl'!$DC$6:$DC$156</c:f>
              <c:numCache>
                <c:formatCode>0.00</c:formatCode>
                <c:ptCount val="151"/>
                <c:pt idx="0">
                  <c:v>-2</c:v>
                </c:pt>
                <c:pt idx="1">
                  <c:v>-1.8859060070440588</c:v>
                </c:pt>
                <c:pt idx="2">
                  <c:v>-1.7718119636013454</c:v>
                </c:pt>
                <c:pt idx="3">
                  <c:v>-1.6577180928842186</c:v>
                </c:pt>
                <c:pt idx="4">
                  <c:v>-1.543624096653984</c:v>
                </c:pt>
                <c:pt idx="5">
                  <c:v>-1.4295301491565924</c:v>
                </c:pt>
                <c:pt idx="6">
                  <c:v>-1.3154362134564139</c:v>
                </c:pt>
                <c:pt idx="7">
                  <c:v>-1.2013423119986126</c:v>
                </c:pt>
                <c:pt idx="8">
                  <c:v>-1.0872483421910792</c:v>
                </c:pt>
                <c:pt idx="9">
                  <c:v>-0.97315430293903715</c:v>
                </c:pt>
                <c:pt idx="10">
                  <c:v>-0.85906039098395348</c:v>
                </c:pt>
                <c:pt idx="11">
                  <c:v>-0.74496642257287626</c:v>
                </c:pt>
                <c:pt idx="12">
                  <c:v>-0.6308724952402972</c:v>
                </c:pt>
                <c:pt idx="13">
                  <c:v>-0.51677854872293694</c:v>
                </c:pt>
                <c:pt idx="14">
                  <c:v>-0.40268454903129902</c:v>
                </c:pt>
                <c:pt idx="15">
                  <c:v>-0.28859056443909376</c:v>
                </c:pt>
                <c:pt idx="16">
                  <c:v>-0.17449663791611422</c:v>
                </c:pt>
                <c:pt idx="17">
                  <c:v>-6.0402681229221149E-2</c:v>
                </c:pt>
                <c:pt idx="18">
                  <c:v>5.3691403630306771E-2</c:v>
                </c:pt>
                <c:pt idx="19">
                  <c:v>0.16778535237842243</c:v>
                </c:pt>
                <c:pt idx="20">
                  <c:v>0.28187930338849443</c:v>
                </c:pt>
                <c:pt idx="21">
                  <c:v>0.39597307131436482</c:v>
                </c:pt>
                <c:pt idx="22">
                  <c:v>0.51006715752460996</c:v>
                </c:pt>
                <c:pt idx="23">
                  <c:v>0.62416107483581429</c:v>
                </c:pt>
                <c:pt idx="24">
                  <c:v>0.73825504549713794</c:v>
                </c:pt>
                <c:pt idx="25">
                  <c:v>0.85234901458268109</c:v>
                </c:pt>
                <c:pt idx="26">
                  <c:v>0.96644295819461212</c:v>
                </c:pt>
                <c:pt idx="27">
                  <c:v>1.0805370217012242</c:v>
                </c:pt>
                <c:pt idx="28">
                  <c:v>1.1946308781194539</c:v>
                </c:pt>
                <c:pt idx="29">
                  <c:v>1.3087248701324603</c:v>
                </c:pt>
                <c:pt idx="30">
                  <c:v>1.4228187442942002</c:v>
                </c:pt>
                <c:pt idx="31">
                  <c:v>1.536912803458204</c:v>
                </c:pt>
                <c:pt idx="32">
                  <c:v>1.6510066890911275</c:v>
                </c:pt>
                <c:pt idx="33">
                  <c:v>1.7651006956149347</c:v>
                </c:pt>
                <c:pt idx="34">
                  <c:v>1.8791946028627042</c:v>
                </c:pt>
                <c:pt idx="35">
                  <c:v>1.9932885893716563</c:v>
                </c:pt>
                <c:pt idx="36">
                  <c:v>2.1073826352344378</c:v>
                </c:pt>
                <c:pt idx="37">
                  <c:v>2.2214765735373763</c:v>
                </c:pt>
                <c:pt idx="38">
                  <c:v>2.335570421540937</c:v>
                </c:pt>
                <c:pt idx="39">
                  <c:v>2.4496644194299857</c:v>
                </c:pt>
                <c:pt idx="40">
                  <c:v>2.5637584231882125</c:v>
                </c:pt>
                <c:pt idx="41">
                  <c:v>2.6778523145221258</c:v>
                </c:pt>
                <c:pt idx="42">
                  <c:v>2.7919463093579671</c:v>
                </c:pt>
                <c:pt idx="43">
                  <c:v>2.9060402573508957</c:v>
                </c:pt>
                <c:pt idx="44">
                  <c:v>3.0201341303373628</c:v>
                </c:pt>
                <c:pt idx="45">
                  <c:v>3.1342281230216629</c:v>
                </c:pt>
                <c:pt idx="46">
                  <c:v>3.2483220340525572</c:v>
                </c:pt>
                <c:pt idx="47">
                  <c:v>3.3624161191363675</c:v>
                </c:pt>
                <c:pt idx="48">
                  <c:v>3.476510062042157</c:v>
                </c:pt>
                <c:pt idx="49">
                  <c:v>3.5906040107164876</c:v>
                </c:pt>
                <c:pt idx="50">
                  <c:v>3.7046980177678455</c:v>
                </c:pt>
                <c:pt idx="51">
                  <c:v>3.8187919554376735</c:v>
                </c:pt>
                <c:pt idx="52">
                  <c:v>3.9328858951476127</c:v>
                </c:pt>
                <c:pt idx="53">
                  <c:v>4.04697991440199</c:v>
                </c:pt>
                <c:pt idx="54">
                  <c:v>4.1610737804001738</c:v>
                </c:pt>
                <c:pt idx="55">
                  <c:v>4.2751677947627345</c:v>
                </c:pt>
                <c:pt idx="56">
                  <c:v>4.3892617958661946</c:v>
                </c:pt>
                <c:pt idx="57">
                  <c:v>4.5033557624467226</c:v>
                </c:pt>
                <c:pt idx="58">
                  <c:v>4.617449613935853</c:v>
                </c:pt>
                <c:pt idx="59">
                  <c:v>4.7315436413379883</c:v>
                </c:pt>
                <c:pt idx="60">
                  <c:v>4.8456375947949386</c:v>
                </c:pt>
                <c:pt idx="61">
                  <c:v>4.9597315627541798</c:v>
                </c:pt>
                <c:pt idx="62">
                  <c:v>5.0738253531874244</c:v>
                </c:pt>
                <c:pt idx="63">
                  <c:v>5.1879195809283933</c:v>
                </c:pt>
                <c:pt idx="64">
                  <c:v>5.3020134269557877</c:v>
                </c:pt>
                <c:pt idx="65">
                  <c:v>5.416107379122205</c:v>
                </c:pt>
                <c:pt idx="66">
                  <c:v>5.530201363635955</c:v>
                </c:pt>
                <c:pt idx="67">
                  <c:v>5.6442952781898663</c:v>
                </c:pt>
                <c:pt idx="68">
                  <c:v>5.7583892897963684</c:v>
                </c:pt>
                <c:pt idx="69">
                  <c:v>5.8724832404187977</c:v>
                </c:pt>
                <c:pt idx="70">
                  <c:v>5.9865771984113163</c:v>
                </c:pt>
                <c:pt idx="71">
                  <c:v>6.1006710005181741</c:v>
                </c:pt>
                <c:pt idx="72">
                  <c:v>6.2147651912537887</c:v>
                </c:pt>
                <c:pt idx="73">
                  <c:v>6.3288591015092761</c:v>
                </c:pt>
                <c:pt idx="74">
                  <c:v>6.4429530018744048</c:v>
                </c:pt>
                <c:pt idx="75">
                  <c:v>6.5570470391464442</c:v>
                </c:pt>
                <c:pt idx="76">
                  <c:v>6.6711408945045525</c:v>
                </c:pt>
                <c:pt idx="77">
                  <c:v>6.7852349206161566</c:v>
                </c:pt>
                <c:pt idx="78">
                  <c:v>6.8993288807814848</c:v>
                </c:pt>
                <c:pt idx="79">
                  <c:v>7.0134229163223223</c:v>
                </c:pt>
                <c:pt idx="80">
                  <c:v>7.1275168584783826</c:v>
                </c:pt>
                <c:pt idx="81">
                  <c:v>7.241610723537601</c:v>
                </c:pt>
                <c:pt idx="82">
                  <c:v>7.3557047049373585</c:v>
                </c:pt>
                <c:pt idx="83">
                  <c:v>7.4697986076108398</c:v>
                </c:pt>
                <c:pt idx="84">
                  <c:v>7.5838926369880353</c:v>
                </c:pt>
                <c:pt idx="85">
                  <c:v>7.6979866045302998</c:v>
                </c:pt>
                <c:pt idx="86">
                  <c:v>7.812080517178936</c:v>
                </c:pt>
                <c:pt idx="87">
                  <c:v>7.9261745109741</c:v>
                </c:pt>
                <c:pt idx="88">
                  <c:v>8.0402683824720764</c:v>
                </c:pt>
                <c:pt idx="89">
                  <c:v>8.154362491898743</c:v>
                </c:pt>
                <c:pt idx="90">
                  <c:v>8.2684562775010502</c:v>
                </c:pt>
                <c:pt idx="91">
                  <c:v>8.3825503025877453</c:v>
                </c:pt>
                <c:pt idx="92">
                  <c:v>8.4966443584593687</c:v>
                </c:pt>
                <c:pt idx="93">
                  <c:v>8.6107382864916655</c:v>
                </c:pt>
                <c:pt idx="94">
                  <c:v>8.7248322294421463</c:v>
                </c:pt>
                <c:pt idx="95">
                  <c:v>8.8389261868996218</c:v>
                </c:pt>
                <c:pt idx="96">
                  <c:v>8.953020133764392</c:v>
                </c:pt>
                <c:pt idx="97">
                  <c:v>9.0671140228459421</c:v>
                </c:pt>
                <c:pt idx="98">
                  <c:v>9.1812079673540552</c:v>
                </c:pt>
                <c:pt idx="99">
                  <c:v>9.2953020444876131</c:v>
                </c:pt>
                <c:pt idx="100">
                  <c:v>9.4093959221293328</c:v>
                </c:pt>
                <c:pt idx="101">
                  <c:v>9.5234899753014339</c:v>
                </c:pt>
                <c:pt idx="102">
                  <c:v>9.6375838831553171</c:v>
                </c:pt>
                <c:pt idx="103">
                  <c:v>9.751677871157538</c:v>
                </c:pt>
                <c:pt idx="104">
                  <c:v>9.865771788590715</c:v>
                </c:pt>
                <c:pt idx="105">
                  <c:v>9.9798657853096113</c:v>
                </c:pt>
                <c:pt idx="106">
                  <c:v>10.093959666827665</c:v>
                </c:pt>
                <c:pt idx="107">
                  <c:v>10.208053650856748</c:v>
                </c:pt>
                <c:pt idx="108">
                  <c:v>10.322147733652422</c:v>
                </c:pt>
                <c:pt idx="109">
                  <c:v>10.436241544658708</c:v>
                </c:pt>
                <c:pt idx="110">
                  <c:v>10.550335628892309</c:v>
                </c:pt>
                <c:pt idx="111">
                  <c:v>10.664429570541918</c:v>
                </c:pt>
                <c:pt idx="112">
                  <c:v>10.778523498323372</c:v>
                </c:pt>
                <c:pt idx="113">
                  <c:v>10.892617445655681</c:v>
                </c:pt>
                <c:pt idx="114">
                  <c:v>11.00671157384695</c:v>
                </c:pt>
                <c:pt idx="115">
                  <c:v>11.120805493185157</c:v>
                </c:pt>
                <c:pt idx="116">
                  <c:v>11.234899274367498</c:v>
                </c:pt>
                <c:pt idx="117">
                  <c:v>11.348993345681787</c:v>
                </c:pt>
                <c:pt idx="118">
                  <c:v>11.4630872301409</c:v>
                </c:pt>
                <c:pt idx="119">
                  <c:v>11.577181248701065</c:v>
                </c:pt>
                <c:pt idx="120">
                  <c:v>11.691275156658296</c:v>
                </c:pt>
                <c:pt idx="121">
                  <c:v>11.805369122577154</c:v>
                </c:pt>
                <c:pt idx="122">
                  <c:v>11.919463083331667</c:v>
                </c:pt>
                <c:pt idx="123">
                  <c:v>12.033557240311621</c:v>
                </c:pt>
                <c:pt idx="124">
                  <c:v>12.147650976777204</c:v>
                </c:pt>
                <c:pt idx="125">
                  <c:v>12.261744965450166</c:v>
                </c:pt>
                <c:pt idx="126">
                  <c:v>12.375838942105709</c:v>
                </c:pt>
                <c:pt idx="127">
                  <c:v>12.489932898867048</c:v>
                </c:pt>
                <c:pt idx="128">
                  <c:v>12.604026793692471</c:v>
                </c:pt>
                <c:pt idx="129">
                  <c:v>12.718120787616167</c:v>
                </c:pt>
                <c:pt idx="130">
                  <c:v>12.832214770208127</c:v>
                </c:pt>
                <c:pt idx="131">
                  <c:v>12.946308737432165</c:v>
                </c:pt>
                <c:pt idx="132">
                  <c:v>13.060402797555678</c:v>
                </c:pt>
                <c:pt idx="133">
                  <c:v>13.174496500565251</c:v>
                </c:pt>
                <c:pt idx="134">
                  <c:v>13.288590578344985</c:v>
                </c:pt>
                <c:pt idx="135">
                  <c:v>13.402684634761803</c:v>
                </c:pt>
                <c:pt idx="136">
                  <c:v>13.516778563586231</c:v>
                </c:pt>
                <c:pt idx="137">
                  <c:v>13.630872519472886</c:v>
                </c:pt>
                <c:pt idx="138">
                  <c:v>13.744966438777706</c:v>
                </c:pt>
                <c:pt idx="139">
                  <c:v>13.859060381599805</c:v>
                </c:pt>
                <c:pt idx="140">
                  <c:v>13.973154372474355</c:v>
                </c:pt>
                <c:pt idx="141">
                  <c:v>14.087248157292857</c:v>
                </c:pt>
                <c:pt idx="142">
                  <c:v>14.201342219472076</c:v>
                </c:pt>
                <c:pt idx="143">
                  <c:v>14.315436275583451</c:v>
                </c:pt>
                <c:pt idx="144">
                  <c:v>14.429530232573697</c:v>
                </c:pt>
                <c:pt idx="145">
                  <c:v>14.543624216850393</c:v>
                </c:pt>
                <c:pt idx="146">
                  <c:v>14.657718077264208</c:v>
                </c:pt>
                <c:pt idx="147">
                  <c:v>14.771812065480782</c:v>
                </c:pt>
                <c:pt idx="148">
                  <c:v>14.885906064722315</c:v>
                </c:pt>
                <c:pt idx="149">
                  <c:v>15</c:v>
                </c:pt>
              </c:numCache>
            </c:numRef>
          </c:xVal>
          <c:yVal>
            <c:numRef>
              <c:f>'Simulation spectrum H2O and KCl'!$DE$6:$DE$156</c:f>
              <c:numCache>
                <c:formatCode>0.00</c:formatCode>
                <c:ptCount val="151"/>
                <c:pt idx="0">
                  <c:v>2.1127039999999999</c:v>
                </c:pt>
                <c:pt idx="1">
                  <c:v>1.9664869999999999</c:v>
                </c:pt>
                <c:pt idx="2">
                  <c:v>1.830389</c:v>
                </c:pt>
                <c:pt idx="3">
                  <c:v>1.7037100000000001</c:v>
                </c:pt>
                <c:pt idx="4">
                  <c:v>1.585799</c:v>
                </c:pt>
                <c:pt idx="5">
                  <c:v>1.476048</c:v>
                </c:pt>
                <c:pt idx="6">
                  <c:v>1.373893</c:v>
                </c:pt>
                <c:pt idx="7">
                  <c:v>1.2788079999999999</c:v>
                </c:pt>
                <c:pt idx="8">
                  <c:v>1.1903030000000001</c:v>
                </c:pt>
                <c:pt idx="9">
                  <c:v>1.1079240000000001</c:v>
                </c:pt>
                <c:pt idx="10">
                  <c:v>1.0312459999999999</c:v>
                </c:pt>
                <c:pt idx="11">
                  <c:v>0.95987520000000004</c:v>
                </c:pt>
                <c:pt idx="12">
                  <c:v>0.8934437999999999</c:v>
                </c:pt>
                <c:pt idx="13">
                  <c:v>0.83161000000000007</c:v>
                </c:pt>
                <c:pt idx="14">
                  <c:v>0.77405570000000001</c:v>
                </c:pt>
                <c:pt idx="15">
                  <c:v>0.72048469999999998</c:v>
                </c:pt>
                <c:pt idx="16">
                  <c:v>0.67062140000000003</c:v>
                </c:pt>
                <c:pt idx="17">
                  <c:v>0.62420909999999996</c:v>
                </c:pt>
                <c:pt idx="18">
                  <c:v>0.5810092</c:v>
                </c:pt>
                <c:pt idx="19">
                  <c:v>0.54079920000000004</c:v>
                </c:pt>
                <c:pt idx="20">
                  <c:v>0.50337229999999999</c:v>
                </c:pt>
                <c:pt idx="21">
                  <c:v>0.46853590000000001</c:v>
                </c:pt>
                <c:pt idx="22">
                  <c:v>0.43611090000000002</c:v>
                </c:pt>
                <c:pt idx="23">
                  <c:v>0.40593039999999997</c:v>
                </c:pt>
                <c:pt idx="24">
                  <c:v>0.37783919999999999</c:v>
                </c:pt>
                <c:pt idx="25">
                  <c:v>0.35169289999999997</c:v>
                </c:pt>
                <c:pt idx="26">
                  <c:v>0.32735700000000001</c:v>
                </c:pt>
                <c:pt idx="27">
                  <c:v>0.30470650000000005</c:v>
                </c:pt>
                <c:pt idx="28">
                  <c:v>0.28362519999999997</c:v>
                </c:pt>
                <c:pt idx="29">
                  <c:v>0.26400470000000004</c:v>
                </c:pt>
                <c:pt idx="30">
                  <c:v>0.24574460000000001</c:v>
                </c:pt>
                <c:pt idx="31">
                  <c:v>0.22875140000000002</c:v>
                </c:pt>
                <c:pt idx="32">
                  <c:v>0.21293819999999999</c:v>
                </c:pt>
                <c:pt idx="33">
                  <c:v>0.1982246</c:v>
                </c:pt>
                <c:pt idx="34">
                  <c:v>0.1845358</c:v>
                </c:pt>
                <c:pt idx="35">
                  <c:v>0.17180289999999998</c:v>
                </c:pt>
                <c:pt idx="36">
                  <c:v>0.15996199999999999</c:v>
                </c:pt>
                <c:pt idx="37">
                  <c:v>0.1489547</c:v>
                </c:pt>
                <c:pt idx="38">
                  <c:v>0.13872719999999999</c:v>
                </c:pt>
                <c:pt idx="39">
                  <c:v>0.1292307</c:v>
                </c:pt>
                <c:pt idx="40">
                  <c:v>0.12042140000000001</c:v>
                </c:pt>
                <c:pt idx="41">
                  <c:v>0.1122604</c:v>
                </c:pt>
                <c:pt idx="42">
                  <c:v>0.10471409999999999</c:v>
                </c:pt>
                <c:pt idx="43">
                  <c:v>9.7754540000000001E-2</c:v>
                </c:pt>
                <c:pt idx="44">
                  <c:v>9.135981E-2</c:v>
                </c:pt>
                <c:pt idx="45">
                  <c:v>8.5515220000000003E-2</c:v>
                </c:pt>
                <c:pt idx="46">
                  <c:v>8.0214210000000008E-2</c:v>
                </c:pt>
                <c:pt idx="47">
                  <c:v>7.5459969999999987E-2</c:v>
                </c:pt>
                <c:pt idx="48">
                  <c:v>7.126753999999999E-2</c:v>
                </c:pt>
                <c:pt idx="49">
                  <c:v>6.7666519999999994E-2</c:v>
                </c:pt>
                <c:pt idx="50">
                  <c:v>6.4704730000000002E-2</c:v>
                </c:pt>
                <c:pt idx="51">
                  <c:v>6.2452909999999993E-2</c:v>
                </c:pt>
                <c:pt idx="52">
                  <c:v>6.1010870000000002E-2</c:v>
                </c:pt>
                <c:pt idx="53">
                  <c:v>6.0515489999999998E-2</c:v>
                </c:pt>
                <c:pt idx="54">
                  <c:v>6.1150919999999998E-2</c:v>
                </c:pt>
                <c:pt idx="55">
                  <c:v>6.3161620000000002E-2</c:v>
                </c:pt>
                <c:pt idx="56">
                  <c:v>6.6868700000000003E-2</c:v>
                </c:pt>
                <c:pt idx="57">
                  <c:v>7.2689759999999992E-2</c:v>
                </c:pt>
                <c:pt idx="58">
                  <c:v>8.1161650000000002E-2</c:v>
                </c:pt>
                <c:pt idx="59">
                  <c:v>9.2963840000000006E-2</c:v>
                </c:pt>
                <c:pt idx="60">
                  <c:v>0.10893509999999999</c:v>
                </c:pt>
                <c:pt idx="61">
                  <c:v>0.13006700000000002</c:v>
                </c:pt>
                <c:pt idx="62">
                  <c:v>0.15743850000000001</c:v>
                </c:pt>
                <c:pt idx="63">
                  <c:v>0.1920222</c:v>
                </c:pt>
                <c:pt idx="64">
                  <c:v>0.23424600000000001</c:v>
                </c:pt>
                <c:pt idx="65">
                  <c:v>0.28317350000000002</c:v>
                </c:pt>
                <c:pt idx="66">
                  <c:v>0.33529930000000002</c:v>
                </c:pt>
                <c:pt idx="67">
                  <c:v>0.38348679999999996</c:v>
                </c:pt>
                <c:pt idx="68">
                  <c:v>0.41749579999999997</c:v>
                </c:pt>
                <c:pt idx="69">
                  <c:v>0.4276141</c:v>
                </c:pt>
                <c:pt idx="70">
                  <c:v>0.41014780000000001</c:v>
                </c:pt>
                <c:pt idx="71">
                  <c:v>0.3699559</c:v>
                </c:pt>
                <c:pt idx="72">
                  <c:v>0.31725310000000001</c:v>
                </c:pt>
                <c:pt idx="73">
                  <c:v>0.26208809999999999</c:v>
                </c:pt>
                <c:pt idx="74">
                  <c:v>0.21110129999999999</c:v>
                </c:pt>
                <c:pt idx="75">
                  <c:v>0.167325</c:v>
                </c:pt>
                <c:pt idx="76">
                  <c:v>0.1313627</c:v>
                </c:pt>
                <c:pt idx="77">
                  <c:v>0.10258669999999999</c:v>
                </c:pt>
                <c:pt idx="78">
                  <c:v>7.9915059999999996E-2</c:v>
                </c:pt>
                <c:pt idx="79">
                  <c:v>6.2212540000000004E-2</c:v>
                </c:pt>
                <c:pt idx="80">
                  <c:v>4.8459469999999998E-2</c:v>
                </c:pt>
                <c:pt idx="81">
                  <c:v>3.7802950000000002E-2</c:v>
                </c:pt>
                <c:pt idx="82">
                  <c:v>2.9555410000000001E-2</c:v>
                </c:pt>
                <c:pt idx="83">
                  <c:v>2.3173639999999999E-2</c:v>
                </c:pt>
                <c:pt idx="84">
                  <c:v>1.8233449999999998E-2</c:v>
                </c:pt>
                <c:pt idx="85">
                  <c:v>1.4405680000000001E-2</c:v>
                </c:pt>
                <c:pt idx="86">
                  <c:v>1.1435909999999999E-2</c:v>
                </c:pt>
                <c:pt idx="87">
                  <c:v>9.1278820000000004E-3</c:v>
                </c:pt>
                <c:pt idx="88">
                  <c:v>7.3303780000000002E-3</c:v>
                </c:pt>
                <c:pt idx="89">
                  <c:v>5.9269560000000006E-3</c:v>
                </c:pt>
                <c:pt idx="90">
                  <c:v>4.8279619999999999E-3</c:v>
                </c:pt>
                <c:pt idx="91">
                  <c:v>3.9643710000000004E-3</c:v>
                </c:pt>
                <c:pt idx="92">
                  <c:v>3.2830239999999998E-3</c:v>
                </c:pt>
                <c:pt idx="93">
                  <c:v>2.7429730000000001E-3</c:v>
                </c:pt>
                <c:pt idx="94">
                  <c:v>2.3126599999999998E-3</c:v>
                </c:pt>
                <c:pt idx="95">
                  <c:v>1.9677499999999999E-3</c:v>
                </c:pt>
                <c:pt idx="96">
                  <c:v>1.6894659999999999E-3</c:v>
                </c:pt>
                <c:pt idx="97">
                  <c:v>1.4633059999999999E-3</c:v>
                </c:pt>
                <c:pt idx="98">
                  <c:v>1.2780619999999999E-3</c:v>
                </c:pt>
                <c:pt idx="99">
                  <c:v>1.1250589999999999E-3</c:v>
                </c:pt>
                <c:pt idx="100">
                  <c:v>9.9757380000000014E-4</c:v>
                </c:pt>
                <c:pt idx="101">
                  <c:v>8.903877000000001E-4</c:v>
                </c:pt>
                <c:pt idx="102">
                  <c:v>7.994419E-4</c:v>
                </c:pt>
                <c:pt idx="103">
                  <c:v>7.2157229999999996E-4</c:v>
                </c:pt>
                <c:pt idx="104">
                  <c:v>6.5430540000000002E-4</c:v>
                </c:pt>
                <c:pt idx="105">
                  <c:v>5.9570179999999997E-4</c:v>
                </c:pt>
                <c:pt idx="106">
                  <c:v>5.4423519999999997E-4</c:v>
                </c:pt>
                <c:pt idx="107">
                  <c:v>4.9869900000000002E-4</c:v>
                </c:pt>
                <c:pt idx="108">
                  <c:v>4.5813499999999998E-4</c:v>
                </c:pt>
                <c:pt idx="109">
                  <c:v>4.2177810000000002E-4</c:v>
                </c:pt>
                <c:pt idx="110">
                  <c:v>3.8901340000000004E-4</c:v>
                </c:pt>
                <c:pt idx="111">
                  <c:v>3.5934340000000001E-4</c:v>
                </c:pt>
                <c:pt idx="112">
                  <c:v>3.3236260000000004E-4</c:v>
                </c:pt>
                <c:pt idx="113">
                  <c:v>3.0773789999999997E-4</c:v>
                </c:pt>
                <c:pt idx="114">
                  <c:v>2.8519299999999999E-4</c:v>
                </c:pt>
                <c:pt idx="115">
                  <c:v>2.644972E-4</c:v>
                </c:pt>
                <c:pt idx="116">
                  <c:v>2.4545559999999999E-4</c:v>
                </c:pt>
                <c:pt idx="117">
                  <c:v>2.2790250000000002E-4</c:v>
                </c:pt>
                <c:pt idx="118">
                  <c:v>2.1169519999999999E-4</c:v>
                </c:pt>
                <c:pt idx="119">
                  <c:v>1.9671040000000001E-4</c:v>
                </c:pt>
                <c:pt idx="120">
                  <c:v>1.8284010000000001E-4</c:v>
                </c:pt>
                <c:pt idx="121">
                  <c:v>1.6998919999999999E-4</c:v>
                </c:pt>
                <c:pt idx="122">
                  <c:v>1.580734E-4</c:v>
                </c:pt>
                <c:pt idx="123">
                  <c:v>1.4701739999999999E-4</c:v>
                </c:pt>
                <c:pt idx="124">
                  <c:v>1.367536E-4</c:v>
                </c:pt>
                <c:pt idx="125">
                  <c:v>1.2722069999999999E-4</c:v>
                </c:pt>
                <c:pt idx="126">
                  <c:v>1.1836360000000001E-4</c:v>
                </c:pt>
                <c:pt idx="127">
                  <c:v>1.101317E-4</c:v>
                </c:pt>
                <c:pt idx="128">
                  <c:v>1.0247879999999999E-4</c:v>
                </c:pt>
                <c:pt idx="129">
                  <c:v>9.5362819999999989E-5</c:v>
                </c:pt>
                <c:pt idx="130">
                  <c:v>8.8744829999999993E-5</c:v>
                </c:pt>
                <c:pt idx="131">
                  <c:v>8.2589099999999998E-5</c:v>
                </c:pt>
                <c:pt idx="132">
                  <c:v>7.6862650000000002E-5</c:v>
                </c:pt>
                <c:pt idx="133">
                  <c:v>7.1535009999999999E-5</c:v>
                </c:pt>
                <c:pt idx="134">
                  <c:v>6.6577990000000011E-5</c:v>
                </c:pt>
                <c:pt idx="135">
                  <c:v>6.1965509999999989E-5</c:v>
                </c:pt>
                <c:pt idx="136">
                  <c:v>5.7673370000000007E-5</c:v>
                </c:pt>
                <c:pt idx="137">
                  <c:v>5.3679140000000002E-5</c:v>
                </c:pt>
                <c:pt idx="138">
                  <c:v>4.9962E-5</c:v>
                </c:pt>
                <c:pt idx="139">
                  <c:v>4.6502619999999999E-5</c:v>
                </c:pt>
                <c:pt idx="140">
                  <c:v>4.3283040000000002E-5</c:v>
                </c:pt>
                <c:pt idx="141">
                  <c:v>4.028658E-5</c:v>
                </c:pt>
                <c:pt idx="142">
                  <c:v>3.749772E-5</c:v>
                </c:pt>
                <c:pt idx="143">
                  <c:v>3.4902040000000002E-5</c:v>
                </c:pt>
                <c:pt idx="144">
                  <c:v>3.2486129999999996E-5</c:v>
                </c:pt>
                <c:pt idx="145">
                  <c:v>3.0237530000000002E-5</c:v>
                </c:pt>
                <c:pt idx="146">
                  <c:v>2.8144610000000002E-5</c:v>
                </c:pt>
                <c:pt idx="147">
                  <c:v>2.619661E-5</c:v>
                </c:pt>
                <c:pt idx="148">
                  <c:v>2.4383460000000002E-5</c:v>
                </c:pt>
                <c:pt idx="149">
                  <c:v>2.2695829999999999E-5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9-9A60-4706-99F0-FE8121FD90CF}"/>
            </c:ext>
          </c:extLst>
        </c:ser>
        <c:ser>
          <c:idx val="8"/>
          <c:order val="9"/>
          <c:tx>
            <c:strRef>
              <c:f>'Simulation spectrum H2O and KCl'!$DH$1</c:f>
              <c:strCache>
                <c:ptCount val="1"/>
                <c:pt idx="0">
                  <c:v>Simulate-Std. : Water (1:3)_5 g_22.3C</c:v>
                </c:pt>
              </c:strCache>
            </c:strRef>
          </c:tx>
          <c:spPr>
            <a:ln>
              <a:noFill/>
            </a:ln>
          </c:spPr>
          <c:marker>
            <c:symbol val="none"/>
          </c:marker>
          <c:xVal>
            <c:numRef>
              <c:f>'Simulation spectrum H2O and KCl'!$DK$6:$DK$156</c:f>
              <c:numCache>
                <c:formatCode>0.00</c:formatCode>
                <c:ptCount val="151"/>
                <c:pt idx="0">
                  <c:v>-2</c:v>
                </c:pt>
                <c:pt idx="1">
                  <c:v>-1.8859060070440588</c:v>
                </c:pt>
                <c:pt idx="2">
                  <c:v>-1.7718119636013454</c:v>
                </c:pt>
                <c:pt idx="3">
                  <c:v>-1.6577180928842186</c:v>
                </c:pt>
                <c:pt idx="4">
                  <c:v>-1.543624096653984</c:v>
                </c:pt>
                <c:pt idx="5">
                  <c:v>-1.4295301491565924</c:v>
                </c:pt>
                <c:pt idx="6">
                  <c:v>-1.3154362134564139</c:v>
                </c:pt>
                <c:pt idx="7">
                  <c:v>-1.2013423119986126</c:v>
                </c:pt>
                <c:pt idx="8">
                  <c:v>-1.0872483421910792</c:v>
                </c:pt>
                <c:pt idx="9">
                  <c:v>-0.97315430293903715</c:v>
                </c:pt>
                <c:pt idx="10">
                  <c:v>-0.85906039098395348</c:v>
                </c:pt>
                <c:pt idx="11">
                  <c:v>-0.74496642257287626</c:v>
                </c:pt>
                <c:pt idx="12">
                  <c:v>-0.6308724952402972</c:v>
                </c:pt>
                <c:pt idx="13">
                  <c:v>-0.51677854872293694</c:v>
                </c:pt>
                <c:pt idx="14">
                  <c:v>-0.40268454903129902</c:v>
                </c:pt>
                <c:pt idx="15">
                  <c:v>-0.28859056443909376</c:v>
                </c:pt>
                <c:pt idx="16">
                  <c:v>-0.17449663791611422</c:v>
                </c:pt>
                <c:pt idx="17">
                  <c:v>-6.0402681229221149E-2</c:v>
                </c:pt>
                <c:pt idx="18">
                  <c:v>5.3691403630306771E-2</c:v>
                </c:pt>
                <c:pt idx="19">
                  <c:v>0.16778535237842243</c:v>
                </c:pt>
                <c:pt idx="20">
                  <c:v>0.28187930338849443</c:v>
                </c:pt>
                <c:pt idx="21">
                  <c:v>0.39597307131436482</c:v>
                </c:pt>
                <c:pt idx="22">
                  <c:v>0.51006715752460996</c:v>
                </c:pt>
                <c:pt idx="23">
                  <c:v>0.62416107483581429</c:v>
                </c:pt>
                <c:pt idx="24">
                  <c:v>0.73825504549713794</c:v>
                </c:pt>
                <c:pt idx="25">
                  <c:v>0.85234901458268109</c:v>
                </c:pt>
                <c:pt idx="26">
                  <c:v>0.96644295819461212</c:v>
                </c:pt>
                <c:pt idx="27">
                  <c:v>1.0805370217012242</c:v>
                </c:pt>
                <c:pt idx="28">
                  <c:v>1.1946308781194539</c:v>
                </c:pt>
                <c:pt idx="29">
                  <c:v>1.3087248701324603</c:v>
                </c:pt>
                <c:pt idx="30">
                  <c:v>1.4228187442942002</c:v>
                </c:pt>
                <c:pt idx="31">
                  <c:v>1.536912803458204</c:v>
                </c:pt>
                <c:pt idx="32">
                  <c:v>1.6510066890911275</c:v>
                </c:pt>
                <c:pt idx="33">
                  <c:v>1.7651006956149347</c:v>
                </c:pt>
                <c:pt idx="34">
                  <c:v>1.8791946028627042</c:v>
                </c:pt>
                <c:pt idx="35">
                  <c:v>1.9932885893716563</c:v>
                </c:pt>
                <c:pt idx="36">
                  <c:v>2.1073826352344378</c:v>
                </c:pt>
                <c:pt idx="37">
                  <c:v>2.2214765735373763</c:v>
                </c:pt>
                <c:pt idx="38">
                  <c:v>2.335570421540937</c:v>
                </c:pt>
                <c:pt idx="39">
                  <c:v>2.4496644194299857</c:v>
                </c:pt>
                <c:pt idx="40">
                  <c:v>2.5637584231882125</c:v>
                </c:pt>
                <c:pt idx="41">
                  <c:v>2.6778523145221258</c:v>
                </c:pt>
                <c:pt idx="42">
                  <c:v>2.7919463093579671</c:v>
                </c:pt>
                <c:pt idx="43">
                  <c:v>2.9060402573508957</c:v>
                </c:pt>
                <c:pt idx="44">
                  <c:v>3.0201341303373628</c:v>
                </c:pt>
                <c:pt idx="45">
                  <c:v>3.1342281230216629</c:v>
                </c:pt>
                <c:pt idx="46">
                  <c:v>3.2483220340525572</c:v>
                </c:pt>
                <c:pt idx="47">
                  <c:v>3.3624161191363675</c:v>
                </c:pt>
                <c:pt idx="48">
                  <c:v>3.476510062042157</c:v>
                </c:pt>
                <c:pt idx="49">
                  <c:v>3.5906040107164876</c:v>
                </c:pt>
                <c:pt idx="50">
                  <c:v>3.7046980177678455</c:v>
                </c:pt>
                <c:pt idx="51">
                  <c:v>3.8187919554376735</c:v>
                </c:pt>
                <c:pt idx="52">
                  <c:v>3.9328858951476127</c:v>
                </c:pt>
                <c:pt idx="53">
                  <c:v>4.04697991440199</c:v>
                </c:pt>
                <c:pt idx="54">
                  <c:v>4.1610737804001738</c:v>
                </c:pt>
                <c:pt idx="55">
                  <c:v>4.2751677947627345</c:v>
                </c:pt>
                <c:pt idx="56">
                  <c:v>4.3892617958661946</c:v>
                </c:pt>
                <c:pt idx="57">
                  <c:v>4.5033557624467226</c:v>
                </c:pt>
                <c:pt idx="58">
                  <c:v>4.617449613935853</c:v>
                </c:pt>
                <c:pt idx="59">
                  <c:v>4.7315436413379883</c:v>
                </c:pt>
                <c:pt idx="60">
                  <c:v>4.8456375947949386</c:v>
                </c:pt>
                <c:pt idx="61">
                  <c:v>4.9597315627541798</c:v>
                </c:pt>
                <c:pt idx="62">
                  <c:v>5.0738253531874244</c:v>
                </c:pt>
                <c:pt idx="63">
                  <c:v>5.1879195809283933</c:v>
                </c:pt>
                <c:pt idx="64">
                  <c:v>5.3020134269557877</c:v>
                </c:pt>
                <c:pt idx="65">
                  <c:v>5.416107379122205</c:v>
                </c:pt>
                <c:pt idx="66">
                  <c:v>5.530201363635955</c:v>
                </c:pt>
                <c:pt idx="67">
                  <c:v>5.6442952781898663</c:v>
                </c:pt>
                <c:pt idx="68">
                  <c:v>5.7583892897963684</c:v>
                </c:pt>
                <c:pt idx="69">
                  <c:v>5.8724832404187977</c:v>
                </c:pt>
                <c:pt idx="70">
                  <c:v>5.9865771984113163</c:v>
                </c:pt>
                <c:pt idx="71">
                  <c:v>6.1006710005181741</c:v>
                </c:pt>
                <c:pt idx="72">
                  <c:v>6.2147651912537887</c:v>
                </c:pt>
                <c:pt idx="73">
                  <c:v>6.3288591015092761</c:v>
                </c:pt>
                <c:pt idx="74">
                  <c:v>6.4429530018744048</c:v>
                </c:pt>
                <c:pt idx="75">
                  <c:v>6.5570470391464442</c:v>
                </c:pt>
                <c:pt idx="76">
                  <c:v>6.6711408945045525</c:v>
                </c:pt>
                <c:pt idx="77">
                  <c:v>6.7852349206161566</c:v>
                </c:pt>
                <c:pt idx="78">
                  <c:v>6.8993288807814848</c:v>
                </c:pt>
                <c:pt idx="79">
                  <c:v>7.0134229163223223</c:v>
                </c:pt>
                <c:pt idx="80">
                  <c:v>7.1275168584783826</c:v>
                </c:pt>
                <c:pt idx="81">
                  <c:v>7.241610723537601</c:v>
                </c:pt>
                <c:pt idx="82">
                  <c:v>7.3557047049373585</c:v>
                </c:pt>
                <c:pt idx="83">
                  <c:v>7.4697986076108398</c:v>
                </c:pt>
                <c:pt idx="84">
                  <c:v>7.5838926369880353</c:v>
                </c:pt>
                <c:pt idx="85">
                  <c:v>7.6979866045302998</c:v>
                </c:pt>
                <c:pt idx="86">
                  <c:v>7.812080517178936</c:v>
                </c:pt>
                <c:pt idx="87">
                  <c:v>7.9261745109741</c:v>
                </c:pt>
                <c:pt idx="88">
                  <c:v>8.0402683824720764</c:v>
                </c:pt>
                <c:pt idx="89">
                  <c:v>8.154362491898743</c:v>
                </c:pt>
                <c:pt idx="90">
                  <c:v>8.2684562775010502</c:v>
                </c:pt>
                <c:pt idx="91">
                  <c:v>8.3825503025877453</c:v>
                </c:pt>
                <c:pt idx="92">
                  <c:v>8.4966443584593687</c:v>
                </c:pt>
                <c:pt idx="93">
                  <c:v>8.6107382864916655</c:v>
                </c:pt>
                <c:pt idx="94">
                  <c:v>8.7248322294421463</c:v>
                </c:pt>
                <c:pt idx="95">
                  <c:v>8.8389261868996218</c:v>
                </c:pt>
                <c:pt idx="96">
                  <c:v>8.953020133764392</c:v>
                </c:pt>
                <c:pt idx="97">
                  <c:v>9.0671140228459421</c:v>
                </c:pt>
                <c:pt idx="98">
                  <c:v>9.1812079673540552</c:v>
                </c:pt>
                <c:pt idx="99">
                  <c:v>9.2953020444876131</c:v>
                </c:pt>
                <c:pt idx="100">
                  <c:v>9.4093959221293328</c:v>
                </c:pt>
                <c:pt idx="101">
                  <c:v>9.5234899753014339</c:v>
                </c:pt>
                <c:pt idx="102">
                  <c:v>9.6375838831553171</c:v>
                </c:pt>
                <c:pt idx="103">
                  <c:v>9.751677871157538</c:v>
                </c:pt>
                <c:pt idx="104">
                  <c:v>9.865771788590715</c:v>
                </c:pt>
                <c:pt idx="105">
                  <c:v>9.9798657853096113</c:v>
                </c:pt>
                <c:pt idx="106">
                  <c:v>10.093959666827665</c:v>
                </c:pt>
                <c:pt idx="107">
                  <c:v>10.208053650856748</c:v>
                </c:pt>
                <c:pt idx="108">
                  <c:v>10.322147733652422</c:v>
                </c:pt>
                <c:pt idx="109">
                  <c:v>10.436241544658708</c:v>
                </c:pt>
                <c:pt idx="110">
                  <c:v>10.550335628892309</c:v>
                </c:pt>
                <c:pt idx="111">
                  <c:v>10.664429570541918</c:v>
                </c:pt>
                <c:pt idx="112">
                  <c:v>10.778523498323372</c:v>
                </c:pt>
                <c:pt idx="113">
                  <c:v>10.892617445655681</c:v>
                </c:pt>
                <c:pt idx="114">
                  <c:v>11.00671157384695</c:v>
                </c:pt>
                <c:pt idx="115">
                  <c:v>11.120805493185157</c:v>
                </c:pt>
                <c:pt idx="116">
                  <c:v>11.234899274367498</c:v>
                </c:pt>
                <c:pt idx="117">
                  <c:v>11.348993345681787</c:v>
                </c:pt>
                <c:pt idx="118">
                  <c:v>11.4630872301409</c:v>
                </c:pt>
                <c:pt idx="119">
                  <c:v>11.577181248701065</c:v>
                </c:pt>
                <c:pt idx="120">
                  <c:v>11.691275156658296</c:v>
                </c:pt>
                <c:pt idx="121">
                  <c:v>11.805369122577154</c:v>
                </c:pt>
                <c:pt idx="122">
                  <c:v>11.919463083331667</c:v>
                </c:pt>
                <c:pt idx="123">
                  <c:v>12.033557240311621</c:v>
                </c:pt>
                <c:pt idx="124">
                  <c:v>12.147650976777204</c:v>
                </c:pt>
                <c:pt idx="125">
                  <c:v>12.261744965450166</c:v>
                </c:pt>
                <c:pt idx="126">
                  <c:v>12.375838942105709</c:v>
                </c:pt>
                <c:pt idx="127">
                  <c:v>12.489932898867048</c:v>
                </c:pt>
                <c:pt idx="128">
                  <c:v>12.604026793692471</c:v>
                </c:pt>
                <c:pt idx="129">
                  <c:v>12.718120787616167</c:v>
                </c:pt>
                <c:pt idx="130">
                  <c:v>12.832214770208127</c:v>
                </c:pt>
                <c:pt idx="131">
                  <c:v>12.946308737432165</c:v>
                </c:pt>
                <c:pt idx="132">
                  <c:v>13.060402797555678</c:v>
                </c:pt>
                <c:pt idx="133">
                  <c:v>13.174496500565251</c:v>
                </c:pt>
                <c:pt idx="134">
                  <c:v>13.288590578344985</c:v>
                </c:pt>
                <c:pt idx="135">
                  <c:v>13.402684634761803</c:v>
                </c:pt>
                <c:pt idx="136">
                  <c:v>13.516778563586231</c:v>
                </c:pt>
                <c:pt idx="137">
                  <c:v>13.630872519472886</c:v>
                </c:pt>
                <c:pt idx="138">
                  <c:v>13.744966438777706</c:v>
                </c:pt>
                <c:pt idx="139">
                  <c:v>13.859060381599805</c:v>
                </c:pt>
                <c:pt idx="140">
                  <c:v>13.973154372474355</c:v>
                </c:pt>
                <c:pt idx="141">
                  <c:v>14.087248157292857</c:v>
                </c:pt>
                <c:pt idx="142">
                  <c:v>14.201342219472076</c:v>
                </c:pt>
                <c:pt idx="143">
                  <c:v>14.315436275583451</c:v>
                </c:pt>
                <c:pt idx="144">
                  <c:v>14.429530232573697</c:v>
                </c:pt>
                <c:pt idx="145">
                  <c:v>14.543624216850393</c:v>
                </c:pt>
                <c:pt idx="146">
                  <c:v>14.657718077264208</c:v>
                </c:pt>
                <c:pt idx="147">
                  <c:v>14.771812065480782</c:v>
                </c:pt>
                <c:pt idx="148">
                  <c:v>14.885906064722315</c:v>
                </c:pt>
                <c:pt idx="149">
                  <c:v>15</c:v>
                </c:pt>
              </c:numCache>
            </c:numRef>
          </c:xVal>
          <c:yVal>
            <c:numRef>
              <c:f>'Simulation spectrum H2O and KCl'!$DM$6:$DM$156</c:f>
              <c:numCache>
                <c:formatCode>0.00</c:formatCode>
                <c:ptCount val="151"/>
                <c:pt idx="0">
                  <c:v>2.6254729999999999</c:v>
                </c:pt>
                <c:pt idx="1">
                  <c:v>2.4386369999999999</c:v>
                </c:pt>
                <c:pt idx="2">
                  <c:v>2.2650969999999999</c:v>
                </c:pt>
                <c:pt idx="3">
                  <c:v>2.1039060000000003</c:v>
                </c:pt>
                <c:pt idx="4">
                  <c:v>1.9541870000000001</c:v>
                </c:pt>
                <c:pt idx="5">
                  <c:v>1.815121</c:v>
                </c:pt>
                <c:pt idx="6">
                  <c:v>1.685953</c:v>
                </c:pt>
                <c:pt idx="7">
                  <c:v>1.565976</c:v>
                </c:pt>
                <c:pt idx="8">
                  <c:v>1.454537</c:v>
                </c:pt>
                <c:pt idx="9">
                  <c:v>1.351029</c:v>
                </c:pt>
                <c:pt idx="10">
                  <c:v>1.2548859999999999</c:v>
                </c:pt>
                <c:pt idx="11">
                  <c:v>1.165586</c:v>
                </c:pt>
                <c:pt idx="12">
                  <c:v>1.0826399999999998</c:v>
                </c:pt>
                <c:pt idx="13">
                  <c:v>1.005598</c:v>
                </c:pt>
                <c:pt idx="14">
                  <c:v>0.93403780000000003</c:v>
                </c:pt>
                <c:pt idx="15">
                  <c:v>0.86757079999999998</c:v>
                </c:pt>
                <c:pt idx="16">
                  <c:v>0.8058341</c:v>
                </c:pt>
                <c:pt idx="17">
                  <c:v>0.74849129999999997</c:v>
                </c:pt>
                <c:pt idx="18">
                  <c:v>0.69522989999999996</c:v>
                </c:pt>
                <c:pt idx="19">
                  <c:v>0.64575949999999993</c:v>
                </c:pt>
                <c:pt idx="20">
                  <c:v>0.59981050000000002</c:v>
                </c:pt>
                <c:pt idx="21">
                  <c:v>0.55713270000000004</c:v>
                </c:pt>
                <c:pt idx="22">
                  <c:v>0.51749369999999995</c:v>
                </c:pt>
                <c:pt idx="23">
                  <c:v>0.48067749999999998</c:v>
                </c:pt>
                <c:pt idx="24">
                  <c:v>0.44648389999999999</c:v>
                </c:pt>
                <c:pt idx="25">
                  <c:v>0.41472699999999996</c:v>
                </c:pt>
                <c:pt idx="26">
                  <c:v>0.38523430000000003</c:v>
                </c:pt>
                <c:pt idx="27">
                  <c:v>0.35784579999999999</c:v>
                </c:pt>
                <c:pt idx="28">
                  <c:v>0.33241329999999997</c:v>
                </c:pt>
                <c:pt idx="29">
                  <c:v>0.30879959999999995</c:v>
                </c:pt>
                <c:pt idx="30">
                  <c:v>0.28687760000000001</c:v>
                </c:pt>
                <c:pt idx="31">
                  <c:v>0.26653009999999999</c:v>
                </c:pt>
                <c:pt idx="32">
                  <c:v>0.24764920000000001</c:v>
                </c:pt>
                <c:pt idx="33">
                  <c:v>0.23013580000000003</c:v>
                </c:pt>
                <c:pt idx="34">
                  <c:v>0.21389930000000001</c:v>
                </c:pt>
                <c:pt idx="35">
                  <c:v>0.19885749999999999</c:v>
                </c:pt>
                <c:pt idx="36">
                  <c:v>0.18493670000000001</c:v>
                </c:pt>
                <c:pt idx="37">
                  <c:v>0.17207149999999999</c:v>
                </c:pt>
                <c:pt idx="38">
                  <c:v>0.1602055</c:v>
                </c:pt>
                <c:pt idx="39">
                  <c:v>0.1492917</c:v>
                </c:pt>
                <c:pt idx="40">
                  <c:v>0.13929350000000001</c:v>
                </c:pt>
                <c:pt idx="41">
                  <c:v>0.13018600000000002</c:v>
                </c:pt>
                <c:pt idx="42">
                  <c:v>0.1219577</c:v>
                </c:pt>
                <c:pt idx="43">
                  <c:v>0.11461329999999999</c:v>
                </c:pt>
                <c:pt idx="44">
                  <c:v>0.108177</c:v>
                </c:pt>
                <c:pt idx="45">
                  <c:v>0.1026966</c:v>
                </c:pt>
                <c:pt idx="46">
                  <c:v>9.8249690000000001E-2</c:v>
                </c:pt>
                <c:pt idx="47">
                  <c:v>9.4951149999999998E-2</c:v>
                </c:pt>
                <c:pt idx="48">
                  <c:v>9.2963030000000002E-2</c:v>
                </c:pt>
                <c:pt idx="49">
                  <c:v>9.250738E-2</c:v>
                </c:pt>
                <c:pt idx="50">
                  <c:v>9.3882649999999998E-2</c:v>
                </c:pt>
                <c:pt idx="51">
                  <c:v>9.7484550000000003E-2</c:v>
                </c:pt>
                <c:pt idx="52">
                  <c:v>0.10383189999999999</c:v>
                </c:pt>
                <c:pt idx="53">
                  <c:v>0.11359760000000001</c:v>
                </c:pt>
                <c:pt idx="54">
                  <c:v>0.1276439</c:v>
                </c:pt>
                <c:pt idx="55">
                  <c:v>0.1470562</c:v>
                </c:pt>
                <c:pt idx="56">
                  <c:v>0.17316239999999999</c:v>
                </c:pt>
                <c:pt idx="57">
                  <c:v>0.20750830000000001</c:v>
                </c:pt>
                <c:pt idx="58">
                  <c:v>0.25172490000000003</c:v>
                </c:pt>
                <c:pt idx="59">
                  <c:v>0.30716769999999999</c:v>
                </c:pt>
                <c:pt idx="60">
                  <c:v>0.37414069999999999</c:v>
                </c:pt>
                <c:pt idx="61">
                  <c:v>0.45051070000000004</c:v>
                </c:pt>
                <c:pt idx="62">
                  <c:v>0.52982079999999998</c:v>
                </c:pt>
                <c:pt idx="63">
                  <c:v>0.59997770000000006</c:v>
                </c:pt>
                <c:pt idx="64">
                  <c:v>0.64493999999999996</c:v>
                </c:pt>
                <c:pt idx="65">
                  <c:v>0.65121250000000008</c:v>
                </c:pt>
                <c:pt idx="66">
                  <c:v>0.61591050000000003</c:v>
                </c:pt>
                <c:pt idx="67">
                  <c:v>0.54881649999999993</c:v>
                </c:pt>
                <c:pt idx="68">
                  <c:v>0.46611759999999997</c:v>
                </c:pt>
                <c:pt idx="69">
                  <c:v>0.3823027</c:v>
                </c:pt>
                <c:pt idx="70">
                  <c:v>0.30628440000000001</c:v>
                </c:pt>
                <c:pt idx="71">
                  <c:v>0.24175820000000001</c:v>
                </c:pt>
                <c:pt idx="72">
                  <c:v>0.18912289999999998</c:v>
                </c:pt>
                <c:pt idx="73">
                  <c:v>0.14719489999999999</c:v>
                </c:pt>
                <c:pt idx="74">
                  <c:v>0.1142619</c:v>
                </c:pt>
                <c:pt idx="75">
                  <c:v>8.8605179999999992E-2</c:v>
                </c:pt>
                <c:pt idx="76">
                  <c:v>6.871025E-2</c:v>
                </c:pt>
                <c:pt idx="77">
                  <c:v>5.3322370000000001E-2</c:v>
                </c:pt>
                <c:pt idx="78">
                  <c:v>4.1435309999999996E-2</c:v>
                </c:pt>
                <c:pt idx="79">
                  <c:v>3.2256550000000002E-2</c:v>
                </c:pt>
                <c:pt idx="80">
                  <c:v>2.5168259999999998E-2</c:v>
                </c:pt>
                <c:pt idx="81">
                  <c:v>1.969162E-2</c:v>
                </c:pt>
                <c:pt idx="82">
                  <c:v>1.5456810000000001E-2</c:v>
                </c:pt>
                <c:pt idx="83">
                  <c:v>1.2178720000000001E-2</c:v>
                </c:pt>
                <c:pt idx="84">
                  <c:v>9.6377870000000001E-3</c:v>
                </c:pt>
                <c:pt idx="85">
                  <c:v>7.665018E-3</c:v>
                </c:pt>
                <c:pt idx="86">
                  <c:v>6.1303720000000003E-3</c:v>
                </c:pt>
                <c:pt idx="87">
                  <c:v>4.9337840000000001E-3</c:v>
                </c:pt>
                <c:pt idx="88">
                  <c:v>3.9982450000000001E-3</c:v>
                </c:pt>
                <c:pt idx="89">
                  <c:v>3.2644800000000002E-3</c:v>
                </c:pt>
                <c:pt idx="90">
                  <c:v>2.6868489999999998E-3</c:v>
                </c:pt>
                <c:pt idx="91">
                  <c:v>2.2301999999999999E-3</c:v>
                </c:pt>
                <c:pt idx="92">
                  <c:v>1.867446E-3</c:v>
                </c:pt>
                <c:pt idx="93">
                  <c:v>1.5777009999999999E-3</c:v>
                </c:pt>
                <c:pt idx="94">
                  <c:v>1.344853E-3</c:v>
                </c:pt>
                <c:pt idx="95">
                  <c:v>1.156462E-3</c:v>
                </c:pt>
                <c:pt idx="96">
                  <c:v>1.0029139999999999E-3</c:v>
                </c:pt>
                <c:pt idx="97">
                  <c:v>8.7677250000000001E-4</c:v>
                </c:pt>
                <c:pt idx="98">
                  <c:v>7.7227510000000004E-4</c:v>
                </c:pt>
                <c:pt idx="99">
                  <c:v>6.8495220000000002E-4</c:v>
                </c:pt>
                <c:pt idx="100">
                  <c:v>6.113294E-4</c:v>
                </c:pt>
                <c:pt idx="101">
                  <c:v>5.4870060000000004E-4</c:v>
                </c:pt>
                <c:pt idx="102">
                  <c:v>4.9495250000000006E-4</c:v>
                </c:pt>
                <c:pt idx="103">
                  <c:v>4.4843009999999997E-4</c:v>
                </c:pt>
                <c:pt idx="104">
                  <c:v>4.078326E-4</c:v>
                </c:pt>
                <c:pt idx="105">
                  <c:v>3.7213380000000002E-4</c:v>
                </c:pt>
                <c:pt idx="106">
                  <c:v>3.405204E-4</c:v>
                </c:pt>
                <c:pt idx="107">
                  <c:v>3.1234410000000002E-4</c:v>
                </c:pt>
                <c:pt idx="108">
                  <c:v>2.8708580000000002E-4</c:v>
                </c:pt>
                <c:pt idx="109">
                  <c:v>2.6432660000000005E-4</c:v>
                </c:pt>
                <c:pt idx="110">
                  <c:v>2.4372639999999996E-4</c:v>
                </c:pt>
                <c:pt idx="111">
                  <c:v>2.2500669999999997E-4</c:v>
                </c:pt>
                <c:pt idx="112">
                  <c:v>2.079378E-4</c:v>
                </c:pt>
                <c:pt idx="113">
                  <c:v>1.9232839999999999E-4</c:v>
                </c:pt>
                <c:pt idx="114">
                  <c:v>1.7801810000000001E-4</c:v>
                </c:pt>
                <c:pt idx="115">
                  <c:v>1.6487070000000001E-4</c:v>
                </c:pt>
                <c:pt idx="116">
                  <c:v>1.527701E-4</c:v>
                </c:pt>
                <c:pt idx="117">
                  <c:v>1.4161600000000001E-4</c:v>
                </c:pt>
                <c:pt idx="118">
                  <c:v>1.3132119999999999E-4</c:v>
                </c:pt>
                <c:pt idx="119">
                  <c:v>1.2180949999999999E-4</c:v>
                </c:pt>
                <c:pt idx="120">
                  <c:v>1.1301339999999998E-4</c:v>
                </c:pt>
                <c:pt idx="121">
                  <c:v>1.0487300000000001E-4</c:v>
                </c:pt>
                <c:pt idx="122">
                  <c:v>9.7334680000000007E-5</c:v>
                </c:pt>
                <c:pt idx="123">
                  <c:v>9.035038E-5</c:v>
                </c:pt>
                <c:pt idx="124">
                  <c:v>8.3876559999999993E-5</c:v>
                </c:pt>
                <c:pt idx="125">
                  <c:v>7.7873769999999991E-5</c:v>
                </c:pt>
                <c:pt idx="126">
                  <c:v>7.2306090000000001E-5</c:v>
                </c:pt>
                <c:pt idx="127">
                  <c:v>6.7140700000000006E-5</c:v>
                </c:pt>
                <c:pt idx="128">
                  <c:v>6.2347570000000004E-5</c:v>
                </c:pt>
                <c:pt idx="129">
                  <c:v>5.7899110000000003E-5</c:v>
                </c:pt>
                <c:pt idx="130">
                  <c:v>5.3769949999999998E-5</c:v>
                </c:pt>
                <c:pt idx="131">
                  <c:v>4.9936740000000002E-5</c:v>
                </c:pt>
                <c:pt idx="132">
                  <c:v>4.6377919999999997E-5</c:v>
                </c:pt>
                <c:pt idx="133">
                  <c:v>4.307359E-5</c:v>
                </c:pt>
                <c:pt idx="134">
                  <c:v>4.0005349999999998E-5</c:v>
                </c:pt>
                <c:pt idx="135">
                  <c:v>3.715617E-5</c:v>
                </c:pt>
                <c:pt idx="136">
                  <c:v>3.4510300000000001E-5</c:v>
                </c:pt>
                <c:pt idx="137">
                  <c:v>3.2053140000000003E-5</c:v>
                </c:pt>
                <c:pt idx="138">
                  <c:v>2.9771149999999997E-5</c:v>
                </c:pt>
                <c:pt idx="139">
                  <c:v>2.7651799999999998E-5</c:v>
                </c:pt>
                <c:pt idx="140">
                  <c:v>2.568346E-5</c:v>
                </c:pt>
                <c:pt idx="141">
                  <c:v>2.3855330000000001E-5</c:v>
                </c:pt>
                <c:pt idx="142">
                  <c:v>2.2157399999999999E-5</c:v>
                </c:pt>
                <c:pt idx="143">
                  <c:v>2.058039E-5</c:v>
                </c:pt>
                <c:pt idx="144">
                  <c:v>1.9115650000000001E-5</c:v>
                </c:pt>
                <c:pt idx="145">
                  <c:v>1.7755199999999999E-5</c:v>
                </c:pt>
                <c:pt idx="146">
                  <c:v>1.64916E-5</c:v>
                </c:pt>
                <c:pt idx="147">
                  <c:v>1.5317940000000001E-5</c:v>
                </c:pt>
                <c:pt idx="148">
                  <c:v>1.4227830000000002E-5</c:v>
                </c:pt>
                <c:pt idx="149">
                  <c:v>1.3215299999999999E-5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A-9A60-4706-99F0-FE8121FD90CF}"/>
            </c:ext>
          </c:extLst>
        </c:ser>
        <c:ser>
          <c:idx val="10"/>
          <c:order val="10"/>
          <c:tx>
            <c:strRef>
              <c:f>'Simulation spectrum H2O and KCl'!$BJ$2:$BO$2</c:f>
              <c:strCache>
                <c:ptCount val="1"/>
                <c:pt idx="0">
                  <c:v>Fitting-Time 0.23 h (20.3 C) Liquid</c:v>
                </c:pt>
              </c:strCache>
            </c:strRef>
          </c:tx>
          <c:spPr>
            <a:ln w="12700">
              <a:solidFill>
                <a:schemeClr val="bg2">
                  <a:lumMod val="60000"/>
                  <a:lumOff val="40000"/>
                </a:schemeClr>
              </a:solidFill>
            </a:ln>
          </c:spPr>
          <c:marker>
            <c:symbol val="none"/>
          </c:marker>
          <c:xVal>
            <c:numRef>
              <c:f>'Simulation spectrum H2O and KCl'!$BM$7:$BM$57</c:f>
              <c:numCache>
                <c:formatCode>0.00</c:formatCode>
                <c:ptCount val="5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  <c:pt idx="44">
                  <c:v>5.4259741609193757</c:v>
                </c:pt>
                <c:pt idx="45">
                  <c:v>5.5228744023138034</c:v>
                </c:pt>
                <c:pt idx="46">
                  <c:v>5.6020599913279625</c:v>
                </c:pt>
                <c:pt idx="47">
                  <c:v>5.7569630370485534</c:v>
                </c:pt>
                <c:pt idx="48">
                  <c:v>5.8239109124113</c:v>
                </c:pt>
                <c:pt idx="49">
                  <c:v>5.9030899869919438</c:v>
                </c:pt>
                <c:pt idx="50">
                  <c:v>6</c:v>
                </c:pt>
              </c:numCache>
            </c:numRef>
          </c:xVal>
          <c:yVal>
            <c:numRef>
              <c:f>'Simulation spectrum H2O and KCl'!$BO$7:$BO$57</c:f>
              <c:numCache>
                <c:formatCode>0.00000</c:formatCode>
                <c:ptCount val="51"/>
                <c:pt idx="0">
                  <c:v>8.0148190000000003E-4</c:v>
                </c:pt>
                <c:pt idx="1">
                  <c:v>1.008985E-3</c:v>
                </c:pt>
                <c:pt idx="2">
                  <c:v>1.270268E-3</c:v>
                </c:pt>
                <c:pt idx="3">
                  <c:v>1.5991950000000001E-3</c:v>
                </c:pt>
                <c:pt idx="4">
                  <c:v>2.013239E-3</c:v>
                </c:pt>
                <c:pt idx="5">
                  <c:v>2.5345190000000003E-3</c:v>
                </c:pt>
                <c:pt idx="6">
                  <c:v>3.190764E-3</c:v>
                </c:pt>
                <c:pt idx="7">
                  <c:v>4.0169150000000002E-3</c:v>
                </c:pt>
                <c:pt idx="8">
                  <c:v>5.0569640000000006E-3</c:v>
                </c:pt>
                <c:pt idx="9">
                  <c:v>6.3662789999999999E-3</c:v>
                </c:pt>
                <c:pt idx="10">
                  <c:v>8.0145529999999989E-3</c:v>
                </c:pt>
                <c:pt idx="11">
                  <c:v>1.0089320000000001E-2</c:v>
                </c:pt>
                <c:pt idx="12">
                  <c:v>1.270162E-2</c:v>
                </c:pt>
                <c:pt idx="13">
                  <c:v>1.5989840000000002E-2</c:v>
                </c:pt>
                <c:pt idx="14">
                  <c:v>2.0128159999999999E-2</c:v>
                </c:pt>
                <c:pt idx="15">
                  <c:v>2.533676E-2</c:v>
                </c:pt>
                <c:pt idx="16">
                  <c:v>3.1892429999999999E-2</c:v>
                </c:pt>
                <c:pt idx="17">
                  <c:v>4.0135610000000002E-2</c:v>
                </c:pt>
                <c:pt idx="18">
                  <c:v>5.0506760000000005E-2</c:v>
                </c:pt>
                <c:pt idx="19">
                  <c:v>6.3538220000000006E-2</c:v>
                </c:pt>
                <c:pt idx="20">
                  <c:v>7.9879840000000008E-2</c:v>
                </c:pt>
                <c:pt idx="21">
                  <c:v>0.10037210000000001</c:v>
                </c:pt>
                <c:pt idx="22">
                  <c:v>0.1260029</c:v>
                </c:pt>
                <c:pt idx="23">
                  <c:v>0.1578628</c:v>
                </c:pt>
                <c:pt idx="24">
                  <c:v>0.19719760000000003</c:v>
                </c:pt>
                <c:pt idx="25">
                  <c:v>0.2453806</c:v>
                </c:pt>
                <c:pt idx="26">
                  <c:v>0.30315120000000001</c:v>
                </c:pt>
                <c:pt idx="27">
                  <c:v>0.3704693</c:v>
                </c:pt>
                <c:pt idx="28">
                  <c:v>0.44655430000000002</c:v>
                </c:pt>
                <c:pt idx="29">
                  <c:v>0.52567189999999997</c:v>
                </c:pt>
                <c:pt idx="30">
                  <c:v>0.59991950000000005</c:v>
                </c:pt>
                <c:pt idx="31">
                  <c:v>0.65886339999999999</c:v>
                </c:pt>
                <c:pt idx="32">
                  <c:v>0.6889691</c:v>
                </c:pt>
                <c:pt idx="33">
                  <c:v>0.6838784</c:v>
                </c:pt>
                <c:pt idx="34">
                  <c:v>0.6449336</c:v>
                </c:pt>
                <c:pt idx="35">
                  <c:v>0.58010660000000003</c:v>
                </c:pt>
                <c:pt idx="36">
                  <c:v>0.5028334000000001</c:v>
                </c:pt>
                <c:pt idx="37">
                  <c:v>0.42212550000000004</c:v>
                </c:pt>
                <c:pt idx="38">
                  <c:v>0.34988170000000002</c:v>
                </c:pt>
                <c:pt idx="39">
                  <c:v>0.28493460000000004</c:v>
                </c:pt>
                <c:pt idx="40">
                  <c:v>0.23165369999999999</c:v>
                </c:pt>
                <c:pt idx="41">
                  <c:v>0.18163119999999999</c:v>
                </c:pt>
                <c:pt idx="42">
                  <c:v>0.14737929999999999</c:v>
                </c:pt>
                <c:pt idx="43">
                  <c:v>0.11839330000000001</c:v>
                </c:pt>
                <c:pt idx="44">
                  <c:v>8.9081720000000003E-2</c:v>
                </c:pt>
                <c:pt idx="45">
                  <c:v>7.1374060000000003E-2</c:v>
                </c:pt>
                <c:pt idx="46">
                  <c:v>5.9526379999999997E-2</c:v>
                </c:pt>
                <c:pt idx="47">
                  <c:v>4.1707859999999999E-2</c:v>
                </c:pt>
                <c:pt idx="48">
                  <c:v>3.5758140000000001E-2</c:v>
                </c:pt>
                <c:pt idx="49">
                  <c:v>2.9804700000000003E-2</c:v>
                </c:pt>
                <c:pt idx="50">
                  <c:v>2.3847749999999997E-2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B-9A60-4706-99F0-FE8121FD90CF}"/>
            </c:ext>
          </c:extLst>
        </c:ser>
        <c:ser>
          <c:idx val="11"/>
          <c:order val="11"/>
          <c:tx>
            <c:strRef>
              <c:f>'Simulation spectrum H2O and KCl'!$BP$2:$BU$2</c:f>
              <c:strCache>
                <c:ptCount val="1"/>
                <c:pt idx="0">
                  <c:v>Fitting-Time 5.03 h (-20 C) Frozen</c:v>
                </c:pt>
              </c:strCache>
            </c:strRef>
          </c:tx>
          <c:spPr>
            <a:ln w="12700">
              <a:noFill/>
            </a:ln>
          </c:spPr>
          <c:marker>
            <c:symbol val="none"/>
          </c:marker>
          <c:xVal>
            <c:numRef>
              <c:f>'Simulation spectrum H2O and KCl'!$BS$7:$BS$57</c:f>
              <c:numCache>
                <c:formatCode>0.00</c:formatCode>
                <c:ptCount val="5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  <c:pt idx="44">
                  <c:v>5.4259741609193757</c:v>
                </c:pt>
                <c:pt idx="45">
                  <c:v>5.5228744023138034</c:v>
                </c:pt>
                <c:pt idx="46">
                  <c:v>5.6020599913279625</c:v>
                </c:pt>
                <c:pt idx="47">
                  <c:v>5.7569630370485534</c:v>
                </c:pt>
                <c:pt idx="48">
                  <c:v>5.8239109124113</c:v>
                </c:pt>
                <c:pt idx="49">
                  <c:v>5.9030899869919438</c:v>
                </c:pt>
                <c:pt idx="50">
                  <c:v>6</c:v>
                </c:pt>
              </c:numCache>
            </c:numRef>
          </c:xVal>
          <c:yVal>
            <c:numRef>
              <c:f>'Simulation spectrum H2O and KCl'!$BU$7:$BU$57</c:f>
              <c:numCache>
                <c:formatCode>0.00000</c:formatCode>
                <c:ptCount val="51"/>
                <c:pt idx="0">
                  <c:v>4.8295710000000004E-3</c:v>
                </c:pt>
                <c:pt idx="1">
                  <c:v>6.0798850000000002E-3</c:v>
                </c:pt>
                <c:pt idx="2">
                  <c:v>7.6541869999999998E-3</c:v>
                </c:pt>
                <c:pt idx="3">
                  <c:v>9.6359470000000006E-3</c:v>
                </c:pt>
                <c:pt idx="4">
                  <c:v>1.213029E-2</c:v>
                </c:pt>
                <c:pt idx="5">
                  <c:v>1.527018E-2</c:v>
                </c:pt>
                <c:pt idx="6">
                  <c:v>1.9222079999999999E-2</c:v>
                </c:pt>
                <c:pt idx="7">
                  <c:v>2.419526E-2</c:v>
                </c:pt>
                <c:pt idx="8">
                  <c:v>3.045227E-2</c:v>
                </c:pt>
                <c:pt idx="9">
                  <c:v>3.8321680000000004E-2</c:v>
                </c:pt>
                <c:pt idx="10">
                  <c:v>4.8213370000000005E-2</c:v>
                </c:pt>
                <c:pt idx="11">
                  <c:v>6.0634750000000008E-2</c:v>
                </c:pt>
                <c:pt idx="12">
                  <c:v>7.6214959999999998E-2</c:v>
                </c:pt>
                <c:pt idx="13">
                  <c:v>9.570882E-2</c:v>
                </c:pt>
                <c:pt idx="14">
                  <c:v>0.1200099</c:v>
                </c:pt>
                <c:pt idx="15">
                  <c:v>0.1501383</c:v>
                </c:pt>
                <c:pt idx="16">
                  <c:v>0.18716560000000002</c:v>
                </c:pt>
                <c:pt idx="17">
                  <c:v>0.23200490000000001</c:v>
                </c:pt>
                <c:pt idx="18">
                  <c:v>0.28516989999999998</c:v>
                </c:pt>
                <c:pt idx="19">
                  <c:v>0.34601729999999997</c:v>
                </c:pt>
                <c:pt idx="20">
                  <c:v>0.41191319999999998</c:v>
                </c:pt>
                <c:pt idx="21">
                  <c:v>0.47749799999999998</c:v>
                </c:pt>
                <c:pt idx="22">
                  <c:v>0.53411989999999998</c:v>
                </c:pt>
                <c:pt idx="23">
                  <c:v>0.57135480000000005</c:v>
                </c:pt>
                <c:pt idx="24">
                  <c:v>0.58090570000000008</c:v>
                </c:pt>
                <c:pt idx="25">
                  <c:v>0.56037060000000005</c:v>
                </c:pt>
                <c:pt idx="26">
                  <c:v>0.51476330000000003</c:v>
                </c:pt>
                <c:pt idx="27">
                  <c:v>0.45386209999999999</c:v>
                </c:pt>
                <c:pt idx="28">
                  <c:v>0.38691320000000001</c:v>
                </c:pt>
                <c:pt idx="29">
                  <c:v>0.32252140000000001</c:v>
                </c:pt>
                <c:pt idx="30">
                  <c:v>0.2646483</c:v>
                </c:pt>
                <c:pt idx="31">
                  <c:v>0.21410209999999999</c:v>
                </c:pt>
                <c:pt idx="32">
                  <c:v>0.17242690000000002</c:v>
                </c:pt>
                <c:pt idx="33">
                  <c:v>0.13799539999999999</c:v>
                </c:pt>
                <c:pt idx="34">
                  <c:v>0.1102871</c:v>
                </c:pt>
                <c:pt idx="35">
                  <c:v>8.7692770000000003E-2</c:v>
                </c:pt>
                <c:pt idx="36">
                  <c:v>6.9745009999999996E-2</c:v>
                </c:pt>
                <c:pt idx="37">
                  <c:v>5.5173340000000001E-2</c:v>
                </c:pt>
                <c:pt idx="38">
                  <c:v>4.4035280000000003E-2</c:v>
                </c:pt>
                <c:pt idx="39">
                  <c:v>3.496718E-2</c:v>
                </c:pt>
                <c:pt idx="40">
                  <c:v>2.7982860000000002E-2</c:v>
                </c:pt>
                <c:pt idx="41">
                  <c:v>2.1692120000000002E-2</c:v>
                </c:pt>
                <c:pt idx="42">
                  <c:v>1.7495469999999999E-2</c:v>
                </c:pt>
                <c:pt idx="43">
                  <c:v>1.3997510000000001E-2</c:v>
                </c:pt>
                <c:pt idx="44">
                  <c:v>1.0498670000000002E-2</c:v>
                </c:pt>
                <c:pt idx="45">
                  <c:v>8.3993720000000004E-3</c:v>
                </c:pt>
                <c:pt idx="46">
                  <c:v>6.9995180000000006E-3</c:v>
                </c:pt>
                <c:pt idx="47">
                  <c:v>4.899741E-3</c:v>
                </c:pt>
                <c:pt idx="48">
                  <c:v>4.199787E-3</c:v>
                </c:pt>
                <c:pt idx="49">
                  <c:v>3.4998540000000002E-3</c:v>
                </c:pt>
                <c:pt idx="50">
                  <c:v>2.7998930000000003E-3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C-9A60-4706-99F0-FE8121FD90CF}"/>
            </c:ext>
          </c:extLst>
        </c:ser>
        <c:ser>
          <c:idx val="12"/>
          <c:order val="12"/>
          <c:tx>
            <c:strRef>
              <c:f>'Simulation spectrum H2O and KCl'!$BV$2:$CA$2</c:f>
              <c:strCache>
                <c:ptCount val="1"/>
                <c:pt idx="0">
                  <c:v>Fitting-Time 8.5 h (-40 C) Frozen</c:v>
                </c:pt>
              </c:strCache>
            </c:strRef>
          </c:tx>
          <c:spPr>
            <a:ln w="12700">
              <a:noFill/>
            </a:ln>
          </c:spPr>
          <c:marker>
            <c:symbol val="none"/>
          </c:marker>
          <c:xVal>
            <c:numRef>
              <c:f>'Simulation spectrum H2O and KCl'!$BY$7:$BY$57</c:f>
              <c:numCache>
                <c:formatCode>0.00</c:formatCode>
                <c:ptCount val="5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  <c:pt idx="44">
                  <c:v>5.4259741609193757</c:v>
                </c:pt>
                <c:pt idx="45">
                  <c:v>5.5228744023138034</c:v>
                </c:pt>
                <c:pt idx="46">
                  <c:v>5.6020599913279625</c:v>
                </c:pt>
                <c:pt idx="47">
                  <c:v>5.7569630370485534</c:v>
                </c:pt>
                <c:pt idx="48">
                  <c:v>5.8239109124113</c:v>
                </c:pt>
                <c:pt idx="49">
                  <c:v>5.9030899869919438</c:v>
                </c:pt>
                <c:pt idx="50">
                  <c:v>6</c:v>
                </c:pt>
              </c:numCache>
            </c:numRef>
          </c:xVal>
          <c:yVal>
            <c:numRef>
              <c:f>'Simulation spectrum H2O and KCl'!$CA$7:$CA$57</c:f>
              <c:numCache>
                <c:formatCode>0.00000</c:formatCode>
                <c:ptCount val="51"/>
                <c:pt idx="0">
                  <c:v>3.3203290000000003E-2</c:v>
                </c:pt>
                <c:pt idx="1">
                  <c:v>4.0870329999999996E-2</c:v>
                </c:pt>
                <c:pt idx="2">
                  <c:v>5.0277530000000001E-2</c:v>
                </c:pt>
                <c:pt idx="3">
                  <c:v>6.1796900000000002E-2</c:v>
                </c:pt>
                <c:pt idx="4">
                  <c:v>7.5867390000000007E-2</c:v>
                </c:pt>
                <c:pt idx="5">
                  <c:v>9.3000250000000007E-2</c:v>
                </c:pt>
                <c:pt idx="6">
                  <c:v>0.11376480000000001</c:v>
                </c:pt>
                <c:pt idx="7">
                  <c:v>0.13876919999999998</c:v>
                </c:pt>
                <c:pt idx="8">
                  <c:v>0.1686069</c:v>
                </c:pt>
                <c:pt idx="9">
                  <c:v>0.2037552</c:v>
                </c:pt>
                <c:pt idx="10">
                  <c:v>0.2444035</c:v>
                </c:pt>
                <c:pt idx="11">
                  <c:v>0.29018369999999999</c:v>
                </c:pt>
                <c:pt idx="12">
                  <c:v>0.33983360000000001</c:v>
                </c:pt>
                <c:pt idx="13">
                  <c:v>0.3907738</c:v>
                </c:pt>
                <c:pt idx="14">
                  <c:v>0.43891660000000005</c:v>
                </c:pt>
                <c:pt idx="15">
                  <c:v>0.47891240000000002</c:v>
                </c:pt>
                <c:pt idx="16">
                  <c:v>0.50510409999999994</c:v>
                </c:pt>
                <c:pt idx="17">
                  <c:v>0.51314590000000004</c:v>
                </c:pt>
                <c:pt idx="18">
                  <c:v>0.50160660000000001</c:v>
                </c:pt>
                <c:pt idx="19">
                  <c:v>0.47252460000000002</c:v>
                </c:pt>
                <c:pt idx="20">
                  <c:v>0.4306488</c:v>
                </c:pt>
                <c:pt idx="21">
                  <c:v>0.38161760000000006</c:v>
                </c:pt>
                <c:pt idx="22">
                  <c:v>0.33059930000000004</c:v>
                </c:pt>
                <c:pt idx="23">
                  <c:v>0.28149870000000005</c:v>
                </c:pt>
                <c:pt idx="24">
                  <c:v>0.23660350000000002</c:v>
                </c:pt>
                <c:pt idx="25">
                  <c:v>0.196877</c:v>
                </c:pt>
                <c:pt idx="26">
                  <c:v>0.16272739999999999</c:v>
                </c:pt>
                <c:pt idx="27">
                  <c:v>0.1338934</c:v>
                </c:pt>
                <c:pt idx="28">
                  <c:v>0.10957080000000001</c:v>
                </c:pt>
                <c:pt idx="29">
                  <c:v>8.9561790000000002E-2</c:v>
                </c:pt>
                <c:pt idx="30">
                  <c:v>7.3112780000000002E-2</c:v>
                </c:pt>
                <c:pt idx="31">
                  <c:v>5.9417339999999999E-2</c:v>
                </c:pt>
                <c:pt idx="32">
                  <c:v>4.8366560000000003E-2</c:v>
                </c:pt>
                <c:pt idx="33">
                  <c:v>3.9282239999999996E-2</c:v>
                </c:pt>
                <c:pt idx="34">
                  <c:v>3.1933890000000006E-2</c:v>
                </c:pt>
                <c:pt idx="35">
                  <c:v>2.587248E-2</c:v>
                </c:pt>
                <c:pt idx="36">
                  <c:v>2.0982839999999999E-2</c:v>
                </c:pt>
                <c:pt idx="37">
                  <c:v>1.6941480000000002E-2</c:v>
                </c:pt>
                <c:pt idx="38">
                  <c:v>1.379295E-2</c:v>
                </c:pt>
                <c:pt idx="39">
                  <c:v>1.1178799999999999E-2</c:v>
                </c:pt>
                <c:pt idx="40">
                  <c:v>9.1248319999999994E-3</c:v>
                </c:pt>
                <c:pt idx="41">
                  <c:v>7.2354310000000005E-3</c:v>
                </c:pt>
                <c:pt idx="42">
                  <c:v>5.9481550000000001E-3</c:v>
                </c:pt>
                <c:pt idx="43">
                  <c:v>4.8540440000000001E-3</c:v>
                </c:pt>
                <c:pt idx="44">
                  <c:v>3.7347049999999996E-3</c:v>
                </c:pt>
                <c:pt idx="45">
                  <c:v>3.0474930000000001E-3</c:v>
                </c:pt>
                <c:pt idx="46">
                  <c:v>2.5808570000000002E-3</c:v>
                </c:pt>
                <c:pt idx="47">
                  <c:v>1.8644330000000002E-3</c:v>
                </c:pt>
                <c:pt idx="48">
                  <c:v>1.6199700000000001E-3</c:v>
                </c:pt>
                <c:pt idx="49">
                  <c:v>1.371864E-3</c:v>
                </c:pt>
                <c:pt idx="50">
                  <c:v>1.1192909999999999E-3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D-9A60-4706-99F0-FE8121FD90CF}"/>
            </c:ext>
          </c:extLst>
        </c:ser>
        <c:ser>
          <c:idx val="13"/>
          <c:order val="13"/>
          <c:tx>
            <c:strRef>
              <c:f>'Simulation spectrum H2O and KCl'!$DA$1</c:f>
              <c:strCache>
                <c:ptCount val="1"/>
                <c:pt idx="0">
                  <c:v>Simulate-Std. : Water (1:0)_ 5 g_17C(10 Hz -1 MHz)</c:v>
                </c:pt>
              </c:strCache>
            </c:strRef>
          </c:tx>
          <c:spPr>
            <a:ln w="19050">
              <a:noFill/>
            </a:ln>
          </c:spPr>
          <c:marker>
            <c:symbol val="none"/>
          </c:marker>
          <c:xVal>
            <c:numRef>
              <c:f>'Simulation spectrum H2O and KCl'!$DC$32:$DC$76</c:f>
              <c:numCache>
                <c:formatCode>0.00</c:formatCode>
                <c:ptCount val="45"/>
                <c:pt idx="0">
                  <c:v>0.96644295819461212</c:v>
                </c:pt>
                <c:pt idx="1">
                  <c:v>1.0805370217012242</c:v>
                </c:pt>
                <c:pt idx="2">
                  <c:v>1.1946308781194539</c:v>
                </c:pt>
                <c:pt idx="3">
                  <c:v>1.3087248701324603</c:v>
                </c:pt>
                <c:pt idx="4">
                  <c:v>1.4228187442942002</c:v>
                </c:pt>
                <c:pt idx="5">
                  <c:v>1.536912803458204</c:v>
                </c:pt>
                <c:pt idx="6">
                  <c:v>1.6510066890911275</c:v>
                </c:pt>
                <c:pt idx="7">
                  <c:v>1.7651006956149347</c:v>
                </c:pt>
                <c:pt idx="8">
                  <c:v>1.8791946028627042</c:v>
                </c:pt>
                <c:pt idx="9">
                  <c:v>1.9932885893716563</c:v>
                </c:pt>
                <c:pt idx="10">
                  <c:v>2.1073826352344378</c:v>
                </c:pt>
                <c:pt idx="11">
                  <c:v>2.2214765735373763</c:v>
                </c:pt>
                <c:pt idx="12">
                  <c:v>2.335570421540937</c:v>
                </c:pt>
                <c:pt idx="13">
                  <c:v>2.4496644194299857</c:v>
                </c:pt>
                <c:pt idx="14">
                  <c:v>2.5637584231882125</c:v>
                </c:pt>
                <c:pt idx="15">
                  <c:v>2.6778523145221258</c:v>
                </c:pt>
                <c:pt idx="16">
                  <c:v>2.7919463093579671</c:v>
                </c:pt>
                <c:pt idx="17">
                  <c:v>2.9060402573508957</c:v>
                </c:pt>
                <c:pt idx="18">
                  <c:v>3.0201341303373628</c:v>
                </c:pt>
                <c:pt idx="19">
                  <c:v>3.1342281230216629</c:v>
                </c:pt>
                <c:pt idx="20">
                  <c:v>3.2483220340525572</c:v>
                </c:pt>
                <c:pt idx="21">
                  <c:v>3.3624161191363675</c:v>
                </c:pt>
                <c:pt idx="22">
                  <c:v>3.476510062042157</c:v>
                </c:pt>
                <c:pt idx="23">
                  <c:v>3.5906040107164876</c:v>
                </c:pt>
                <c:pt idx="24">
                  <c:v>3.7046980177678455</c:v>
                </c:pt>
                <c:pt idx="25">
                  <c:v>3.8187919554376735</c:v>
                </c:pt>
                <c:pt idx="26">
                  <c:v>3.9328858951476127</c:v>
                </c:pt>
                <c:pt idx="27">
                  <c:v>4.04697991440199</c:v>
                </c:pt>
                <c:pt idx="28">
                  <c:v>4.1610737804001738</c:v>
                </c:pt>
                <c:pt idx="29">
                  <c:v>4.2751677947627345</c:v>
                </c:pt>
                <c:pt idx="30">
                  <c:v>4.3892617958661946</c:v>
                </c:pt>
                <c:pt idx="31">
                  <c:v>4.5033557624467226</c:v>
                </c:pt>
                <c:pt idx="32">
                  <c:v>4.617449613935853</c:v>
                </c:pt>
                <c:pt idx="33">
                  <c:v>4.7315436413379883</c:v>
                </c:pt>
                <c:pt idx="34">
                  <c:v>4.8456375947949386</c:v>
                </c:pt>
                <c:pt idx="35">
                  <c:v>4.9597315627541798</c:v>
                </c:pt>
                <c:pt idx="36">
                  <c:v>5.0738253531874244</c:v>
                </c:pt>
                <c:pt idx="37">
                  <c:v>5.1879195809283933</c:v>
                </c:pt>
                <c:pt idx="38">
                  <c:v>5.3020134269557877</c:v>
                </c:pt>
                <c:pt idx="39">
                  <c:v>5.416107379122205</c:v>
                </c:pt>
                <c:pt idx="40">
                  <c:v>5.530201363635955</c:v>
                </c:pt>
                <c:pt idx="41">
                  <c:v>5.6442952781898663</c:v>
                </c:pt>
                <c:pt idx="42">
                  <c:v>5.7583892897963684</c:v>
                </c:pt>
                <c:pt idx="43">
                  <c:v>5.8724832404187977</c:v>
                </c:pt>
                <c:pt idx="44">
                  <c:v>5.9865771984113163</c:v>
                </c:pt>
              </c:numCache>
            </c:numRef>
          </c:xVal>
          <c:yVal>
            <c:numRef>
              <c:f>'Simulation spectrum H2O and KCl'!$DE$32:$DE$76</c:f>
              <c:numCache>
                <c:formatCode>0.00</c:formatCode>
                <c:ptCount val="45"/>
                <c:pt idx="0">
                  <c:v>0.32735700000000001</c:v>
                </c:pt>
                <c:pt idx="1">
                  <c:v>0.30470650000000005</c:v>
                </c:pt>
                <c:pt idx="2">
                  <c:v>0.28362519999999997</c:v>
                </c:pt>
                <c:pt idx="3">
                  <c:v>0.26400470000000004</c:v>
                </c:pt>
                <c:pt idx="4">
                  <c:v>0.24574460000000001</c:v>
                </c:pt>
                <c:pt idx="5">
                  <c:v>0.22875140000000002</c:v>
                </c:pt>
                <c:pt idx="6">
                  <c:v>0.21293819999999999</c:v>
                </c:pt>
                <c:pt idx="7">
                  <c:v>0.1982246</c:v>
                </c:pt>
                <c:pt idx="8">
                  <c:v>0.1845358</c:v>
                </c:pt>
                <c:pt idx="9">
                  <c:v>0.17180289999999998</c:v>
                </c:pt>
                <c:pt idx="10">
                  <c:v>0.15996199999999999</c:v>
                </c:pt>
                <c:pt idx="11">
                  <c:v>0.1489547</c:v>
                </c:pt>
                <c:pt idx="12">
                  <c:v>0.13872719999999999</c:v>
                </c:pt>
                <c:pt idx="13">
                  <c:v>0.1292307</c:v>
                </c:pt>
                <c:pt idx="14">
                  <c:v>0.12042140000000001</c:v>
                </c:pt>
                <c:pt idx="15">
                  <c:v>0.1122604</c:v>
                </c:pt>
                <c:pt idx="16">
                  <c:v>0.10471409999999999</c:v>
                </c:pt>
                <c:pt idx="17">
                  <c:v>9.7754540000000001E-2</c:v>
                </c:pt>
                <c:pt idx="18">
                  <c:v>9.135981E-2</c:v>
                </c:pt>
                <c:pt idx="19">
                  <c:v>8.5515220000000003E-2</c:v>
                </c:pt>
                <c:pt idx="20">
                  <c:v>8.0214210000000008E-2</c:v>
                </c:pt>
                <c:pt idx="21">
                  <c:v>7.5459969999999987E-2</c:v>
                </c:pt>
                <c:pt idx="22">
                  <c:v>7.126753999999999E-2</c:v>
                </c:pt>
                <c:pt idx="23">
                  <c:v>6.7666519999999994E-2</c:v>
                </c:pt>
                <c:pt idx="24">
                  <c:v>6.4704730000000002E-2</c:v>
                </c:pt>
                <c:pt idx="25">
                  <c:v>6.2452909999999993E-2</c:v>
                </c:pt>
                <c:pt idx="26">
                  <c:v>6.1010870000000002E-2</c:v>
                </c:pt>
                <c:pt idx="27">
                  <c:v>6.0515489999999998E-2</c:v>
                </c:pt>
                <c:pt idx="28">
                  <c:v>6.1150919999999998E-2</c:v>
                </c:pt>
                <c:pt idx="29">
                  <c:v>6.3161620000000002E-2</c:v>
                </c:pt>
                <c:pt idx="30">
                  <c:v>6.6868700000000003E-2</c:v>
                </c:pt>
                <c:pt idx="31">
                  <c:v>7.2689759999999992E-2</c:v>
                </c:pt>
                <c:pt idx="32">
                  <c:v>8.1161650000000002E-2</c:v>
                </c:pt>
                <c:pt idx="33">
                  <c:v>9.2963840000000006E-2</c:v>
                </c:pt>
                <c:pt idx="34">
                  <c:v>0.10893509999999999</c:v>
                </c:pt>
                <c:pt idx="35">
                  <c:v>0.13006700000000002</c:v>
                </c:pt>
                <c:pt idx="36">
                  <c:v>0.15743850000000001</c:v>
                </c:pt>
                <c:pt idx="37">
                  <c:v>0.1920222</c:v>
                </c:pt>
                <c:pt idx="38">
                  <c:v>0.23424600000000001</c:v>
                </c:pt>
                <c:pt idx="39">
                  <c:v>0.28317350000000002</c:v>
                </c:pt>
                <c:pt idx="40">
                  <c:v>0.33529930000000002</c:v>
                </c:pt>
                <c:pt idx="41">
                  <c:v>0.38348679999999996</c:v>
                </c:pt>
                <c:pt idx="42">
                  <c:v>0.41749579999999997</c:v>
                </c:pt>
                <c:pt idx="43">
                  <c:v>0.4276141</c:v>
                </c:pt>
                <c:pt idx="44">
                  <c:v>0.41014780000000001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E-9A60-4706-99F0-FE8121FD90CF}"/>
            </c:ext>
          </c:extLst>
        </c:ser>
        <c:ser>
          <c:idx val="14"/>
          <c:order val="14"/>
          <c:tx>
            <c:strRef>
              <c:f>'Simulation spectrum H2O and KCl'!$DB$1</c:f>
              <c:strCache>
                <c:ptCount val="1"/>
                <c:pt idx="0">
                  <c:v>Simulate-Std. : Water (1:0)_ 5 g_17C (1 MHz -1 PHz)</c:v>
                </c:pt>
              </c:strCache>
            </c:strRef>
          </c:tx>
          <c:spPr>
            <a:ln w="19050">
              <a:solidFill>
                <a:srgbClr val="FF3300"/>
              </a:solidFill>
              <a:prstDash val="sysDot"/>
            </a:ln>
          </c:spPr>
          <c:marker>
            <c:symbol val="none"/>
          </c:marker>
          <c:xVal>
            <c:numRef>
              <c:f>'Simulation spectrum H2O and KCl'!$DC$74:$DC$155</c:f>
              <c:numCache>
                <c:formatCode>0.00</c:formatCode>
                <c:ptCount val="82"/>
                <c:pt idx="0">
                  <c:v>5.7583892897963684</c:v>
                </c:pt>
                <c:pt idx="1">
                  <c:v>5.8724832404187977</c:v>
                </c:pt>
                <c:pt idx="2">
                  <c:v>5.9865771984113163</c:v>
                </c:pt>
                <c:pt idx="3">
                  <c:v>6.1006710005181741</c:v>
                </c:pt>
                <c:pt idx="4">
                  <c:v>6.2147651912537887</c:v>
                </c:pt>
                <c:pt idx="5">
                  <c:v>6.3288591015092761</c:v>
                </c:pt>
                <c:pt idx="6">
                  <c:v>6.4429530018744048</c:v>
                </c:pt>
                <c:pt idx="7">
                  <c:v>6.5570470391464442</c:v>
                </c:pt>
                <c:pt idx="8">
                  <c:v>6.6711408945045525</c:v>
                </c:pt>
                <c:pt idx="9">
                  <c:v>6.7852349206161566</c:v>
                </c:pt>
                <c:pt idx="10">
                  <c:v>6.8993288807814848</c:v>
                </c:pt>
                <c:pt idx="11">
                  <c:v>7.0134229163223223</c:v>
                </c:pt>
                <c:pt idx="12">
                  <c:v>7.1275168584783826</c:v>
                </c:pt>
                <c:pt idx="13">
                  <c:v>7.241610723537601</c:v>
                </c:pt>
                <c:pt idx="14">
                  <c:v>7.3557047049373585</c:v>
                </c:pt>
                <c:pt idx="15">
                  <c:v>7.4697986076108398</c:v>
                </c:pt>
                <c:pt idx="16">
                  <c:v>7.5838926369880353</c:v>
                </c:pt>
                <c:pt idx="17">
                  <c:v>7.6979866045302998</c:v>
                </c:pt>
                <c:pt idx="18">
                  <c:v>7.812080517178936</c:v>
                </c:pt>
                <c:pt idx="19">
                  <c:v>7.9261745109741</c:v>
                </c:pt>
                <c:pt idx="20">
                  <c:v>8.0402683824720764</c:v>
                </c:pt>
                <c:pt idx="21">
                  <c:v>8.154362491898743</c:v>
                </c:pt>
                <c:pt idx="22">
                  <c:v>8.2684562775010502</c:v>
                </c:pt>
                <c:pt idx="23">
                  <c:v>8.3825503025877453</c:v>
                </c:pt>
                <c:pt idx="24">
                  <c:v>8.4966443584593687</c:v>
                </c:pt>
                <c:pt idx="25">
                  <c:v>8.6107382864916655</c:v>
                </c:pt>
                <c:pt idx="26">
                  <c:v>8.7248322294421463</c:v>
                </c:pt>
                <c:pt idx="27">
                  <c:v>8.8389261868996218</c:v>
                </c:pt>
                <c:pt idx="28">
                  <c:v>8.953020133764392</c:v>
                </c:pt>
                <c:pt idx="29">
                  <c:v>9.0671140228459421</c:v>
                </c:pt>
                <c:pt idx="30">
                  <c:v>9.1812079673540552</c:v>
                </c:pt>
                <c:pt idx="31">
                  <c:v>9.2953020444876131</c:v>
                </c:pt>
                <c:pt idx="32">
                  <c:v>9.4093959221293328</c:v>
                </c:pt>
                <c:pt idx="33">
                  <c:v>9.5234899753014339</c:v>
                </c:pt>
                <c:pt idx="34">
                  <c:v>9.6375838831553171</c:v>
                </c:pt>
                <c:pt idx="35">
                  <c:v>9.751677871157538</c:v>
                </c:pt>
                <c:pt idx="36">
                  <c:v>9.865771788590715</c:v>
                </c:pt>
                <c:pt idx="37">
                  <c:v>9.9798657853096113</c:v>
                </c:pt>
                <c:pt idx="38">
                  <c:v>10.093959666827665</c:v>
                </c:pt>
                <c:pt idx="39">
                  <c:v>10.208053650856748</c:v>
                </c:pt>
                <c:pt idx="40">
                  <c:v>10.322147733652422</c:v>
                </c:pt>
                <c:pt idx="41">
                  <c:v>10.436241544658708</c:v>
                </c:pt>
                <c:pt idx="42">
                  <c:v>10.550335628892309</c:v>
                </c:pt>
                <c:pt idx="43">
                  <c:v>10.664429570541918</c:v>
                </c:pt>
                <c:pt idx="44">
                  <c:v>10.778523498323372</c:v>
                </c:pt>
                <c:pt idx="45">
                  <c:v>10.892617445655681</c:v>
                </c:pt>
                <c:pt idx="46">
                  <c:v>11.00671157384695</c:v>
                </c:pt>
                <c:pt idx="47">
                  <c:v>11.120805493185157</c:v>
                </c:pt>
                <c:pt idx="48">
                  <c:v>11.234899274367498</c:v>
                </c:pt>
                <c:pt idx="49">
                  <c:v>11.348993345681787</c:v>
                </c:pt>
                <c:pt idx="50">
                  <c:v>11.4630872301409</c:v>
                </c:pt>
                <c:pt idx="51">
                  <c:v>11.577181248701065</c:v>
                </c:pt>
                <c:pt idx="52">
                  <c:v>11.691275156658296</c:v>
                </c:pt>
                <c:pt idx="53">
                  <c:v>11.805369122577154</c:v>
                </c:pt>
                <c:pt idx="54">
                  <c:v>11.919463083331667</c:v>
                </c:pt>
                <c:pt idx="55">
                  <c:v>12.033557240311621</c:v>
                </c:pt>
                <c:pt idx="56">
                  <c:v>12.147650976777204</c:v>
                </c:pt>
                <c:pt idx="57">
                  <c:v>12.261744965450166</c:v>
                </c:pt>
                <c:pt idx="58">
                  <c:v>12.375838942105709</c:v>
                </c:pt>
                <c:pt idx="59">
                  <c:v>12.489932898867048</c:v>
                </c:pt>
                <c:pt idx="60">
                  <c:v>12.604026793692471</c:v>
                </c:pt>
                <c:pt idx="61">
                  <c:v>12.718120787616167</c:v>
                </c:pt>
                <c:pt idx="62">
                  <c:v>12.832214770208127</c:v>
                </c:pt>
                <c:pt idx="63">
                  <c:v>12.946308737432165</c:v>
                </c:pt>
                <c:pt idx="64">
                  <c:v>13.060402797555678</c:v>
                </c:pt>
                <c:pt idx="65">
                  <c:v>13.174496500565251</c:v>
                </c:pt>
                <c:pt idx="66">
                  <c:v>13.288590578344985</c:v>
                </c:pt>
                <c:pt idx="67">
                  <c:v>13.402684634761803</c:v>
                </c:pt>
                <c:pt idx="68">
                  <c:v>13.516778563586231</c:v>
                </c:pt>
                <c:pt idx="69">
                  <c:v>13.630872519472886</c:v>
                </c:pt>
                <c:pt idx="70">
                  <c:v>13.744966438777706</c:v>
                </c:pt>
                <c:pt idx="71">
                  <c:v>13.859060381599805</c:v>
                </c:pt>
                <c:pt idx="72">
                  <c:v>13.973154372474355</c:v>
                </c:pt>
                <c:pt idx="73">
                  <c:v>14.087248157292857</c:v>
                </c:pt>
                <c:pt idx="74">
                  <c:v>14.201342219472076</c:v>
                </c:pt>
                <c:pt idx="75">
                  <c:v>14.315436275583451</c:v>
                </c:pt>
                <c:pt idx="76">
                  <c:v>14.429530232573697</c:v>
                </c:pt>
                <c:pt idx="77">
                  <c:v>14.543624216850393</c:v>
                </c:pt>
                <c:pt idx="78">
                  <c:v>14.657718077264208</c:v>
                </c:pt>
                <c:pt idx="79">
                  <c:v>14.771812065480782</c:v>
                </c:pt>
                <c:pt idx="80">
                  <c:v>14.885906064722315</c:v>
                </c:pt>
                <c:pt idx="81">
                  <c:v>15</c:v>
                </c:pt>
              </c:numCache>
            </c:numRef>
          </c:xVal>
          <c:yVal>
            <c:numRef>
              <c:f>'Simulation spectrum H2O and KCl'!$DE$74:$DE$155</c:f>
              <c:numCache>
                <c:formatCode>0.00</c:formatCode>
                <c:ptCount val="82"/>
                <c:pt idx="0">
                  <c:v>0.41749579999999997</c:v>
                </c:pt>
                <c:pt idx="1">
                  <c:v>0.4276141</c:v>
                </c:pt>
                <c:pt idx="2">
                  <c:v>0.41014780000000001</c:v>
                </c:pt>
                <c:pt idx="3">
                  <c:v>0.3699559</c:v>
                </c:pt>
                <c:pt idx="4">
                  <c:v>0.31725310000000001</c:v>
                </c:pt>
                <c:pt idx="5">
                  <c:v>0.26208809999999999</c:v>
                </c:pt>
                <c:pt idx="6">
                  <c:v>0.21110129999999999</c:v>
                </c:pt>
                <c:pt idx="7">
                  <c:v>0.167325</c:v>
                </c:pt>
                <c:pt idx="8">
                  <c:v>0.1313627</c:v>
                </c:pt>
                <c:pt idx="9">
                  <c:v>0.10258669999999999</c:v>
                </c:pt>
                <c:pt idx="10">
                  <c:v>7.9915059999999996E-2</c:v>
                </c:pt>
                <c:pt idx="11">
                  <c:v>6.2212540000000004E-2</c:v>
                </c:pt>
                <c:pt idx="12">
                  <c:v>4.8459469999999998E-2</c:v>
                </c:pt>
                <c:pt idx="13">
                  <c:v>3.7802950000000002E-2</c:v>
                </c:pt>
                <c:pt idx="14">
                  <c:v>2.9555410000000001E-2</c:v>
                </c:pt>
                <c:pt idx="15">
                  <c:v>2.3173639999999999E-2</c:v>
                </c:pt>
                <c:pt idx="16">
                  <c:v>1.8233449999999998E-2</c:v>
                </c:pt>
                <c:pt idx="17">
                  <c:v>1.4405680000000001E-2</c:v>
                </c:pt>
                <c:pt idx="18">
                  <c:v>1.1435909999999999E-2</c:v>
                </c:pt>
                <c:pt idx="19">
                  <c:v>9.1278820000000004E-3</c:v>
                </c:pt>
                <c:pt idx="20">
                  <c:v>7.3303780000000002E-3</c:v>
                </c:pt>
                <c:pt idx="21">
                  <c:v>5.9269560000000006E-3</c:v>
                </c:pt>
                <c:pt idx="22">
                  <c:v>4.8279619999999999E-3</c:v>
                </c:pt>
                <c:pt idx="23">
                  <c:v>3.9643710000000004E-3</c:v>
                </c:pt>
                <c:pt idx="24">
                  <c:v>3.2830239999999998E-3</c:v>
                </c:pt>
                <c:pt idx="25">
                  <c:v>2.7429730000000001E-3</c:v>
                </c:pt>
                <c:pt idx="26">
                  <c:v>2.3126599999999998E-3</c:v>
                </c:pt>
                <c:pt idx="27">
                  <c:v>1.9677499999999999E-3</c:v>
                </c:pt>
                <c:pt idx="28">
                  <c:v>1.6894659999999999E-3</c:v>
                </c:pt>
                <c:pt idx="29">
                  <c:v>1.4633059999999999E-3</c:v>
                </c:pt>
                <c:pt idx="30">
                  <c:v>1.2780619999999999E-3</c:v>
                </c:pt>
                <c:pt idx="31">
                  <c:v>1.1250589999999999E-3</c:v>
                </c:pt>
                <c:pt idx="32">
                  <c:v>9.9757380000000014E-4</c:v>
                </c:pt>
                <c:pt idx="33">
                  <c:v>8.903877000000001E-4</c:v>
                </c:pt>
                <c:pt idx="34">
                  <c:v>7.994419E-4</c:v>
                </c:pt>
                <c:pt idx="35">
                  <c:v>7.2157229999999996E-4</c:v>
                </c:pt>
                <c:pt idx="36">
                  <c:v>6.5430540000000002E-4</c:v>
                </c:pt>
                <c:pt idx="37">
                  <c:v>5.9570179999999997E-4</c:v>
                </c:pt>
                <c:pt idx="38">
                  <c:v>5.4423519999999997E-4</c:v>
                </c:pt>
                <c:pt idx="39">
                  <c:v>4.9869900000000002E-4</c:v>
                </c:pt>
                <c:pt idx="40">
                  <c:v>4.5813499999999998E-4</c:v>
                </c:pt>
                <c:pt idx="41">
                  <c:v>4.2177810000000002E-4</c:v>
                </c:pt>
                <c:pt idx="42">
                  <c:v>3.8901340000000004E-4</c:v>
                </c:pt>
                <c:pt idx="43">
                  <c:v>3.5934340000000001E-4</c:v>
                </c:pt>
                <c:pt idx="44">
                  <c:v>3.3236260000000004E-4</c:v>
                </c:pt>
                <c:pt idx="45">
                  <c:v>3.0773789999999997E-4</c:v>
                </c:pt>
                <c:pt idx="46">
                  <c:v>2.8519299999999999E-4</c:v>
                </c:pt>
                <c:pt idx="47">
                  <c:v>2.644972E-4</c:v>
                </c:pt>
                <c:pt idx="48">
                  <c:v>2.4545559999999999E-4</c:v>
                </c:pt>
                <c:pt idx="49">
                  <c:v>2.2790250000000002E-4</c:v>
                </c:pt>
                <c:pt idx="50">
                  <c:v>2.1169519999999999E-4</c:v>
                </c:pt>
                <c:pt idx="51">
                  <c:v>1.9671040000000001E-4</c:v>
                </c:pt>
                <c:pt idx="52">
                  <c:v>1.8284010000000001E-4</c:v>
                </c:pt>
                <c:pt idx="53">
                  <c:v>1.6998919999999999E-4</c:v>
                </c:pt>
                <c:pt idx="54">
                  <c:v>1.580734E-4</c:v>
                </c:pt>
                <c:pt idx="55">
                  <c:v>1.4701739999999999E-4</c:v>
                </c:pt>
                <c:pt idx="56">
                  <c:v>1.367536E-4</c:v>
                </c:pt>
                <c:pt idx="57">
                  <c:v>1.2722069999999999E-4</c:v>
                </c:pt>
                <c:pt idx="58">
                  <c:v>1.1836360000000001E-4</c:v>
                </c:pt>
                <c:pt idx="59">
                  <c:v>1.101317E-4</c:v>
                </c:pt>
                <c:pt idx="60">
                  <c:v>1.0247879999999999E-4</c:v>
                </c:pt>
                <c:pt idx="61">
                  <c:v>9.5362819999999989E-5</c:v>
                </c:pt>
                <c:pt idx="62">
                  <c:v>8.8744829999999993E-5</c:v>
                </c:pt>
                <c:pt idx="63">
                  <c:v>8.2589099999999998E-5</c:v>
                </c:pt>
                <c:pt idx="64">
                  <c:v>7.6862650000000002E-5</c:v>
                </c:pt>
                <c:pt idx="65">
                  <c:v>7.1535009999999999E-5</c:v>
                </c:pt>
                <c:pt idx="66">
                  <c:v>6.6577990000000011E-5</c:v>
                </c:pt>
                <c:pt idx="67">
                  <c:v>6.1965509999999989E-5</c:v>
                </c:pt>
                <c:pt idx="68">
                  <c:v>5.7673370000000007E-5</c:v>
                </c:pt>
                <c:pt idx="69">
                  <c:v>5.3679140000000002E-5</c:v>
                </c:pt>
                <c:pt idx="70">
                  <c:v>4.9962E-5</c:v>
                </c:pt>
                <c:pt idx="71">
                  <c:v>4.6502619999999999E-5</c:v>
                </c:pt>
                <c:pt idx="72">
                  <c:v>4.3283040000000002E-5</c:v>
                </c:pt>
                <c:pt idx="73">
                  <c:v>4.028658E-5</c:v>
                </c:pt>
                <c:pt idx="74">
                  <c:v>3.749772E-5</c:v>
                </c:pt>
                <c:pt idx="75">
                  <c:v>3.4902040000000002E-5</c:v>
                </c:pt>
                <c:pt idx="76">
                  <c:v>3.2486129999999996E-5</c:v>
                </c:pt>
                <c:pt idx="77">
                  <c:v>3.0237530000000002E-5</c:v>
                </c:pt>
                <c:pt idx="78">
                  <c:v>2.8144610000000002E-5</c:v>
                </c:pt>
                <c:pt idx="79">
                  <c:v>2.619661E-5</c:v>
                </c:pt>
                <c:pt idx="80">
                  <c:v>2.4383460000000002E-5</c:v>
                </c:pt>
                <c:pt idx="81">
                  <c:v>2.2695829999999999E-5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F-9A60-4706-99F0-FE8121FD90CF}"/>
            </c:ext>
          </c:extLst>
        </c:ser>
        <c:ser>
          <c:idx val="15"/>
          <c:order val="15"/>
          <c:tx>
            <c:strRef>
              <c:f>'Simulation spectrum H2O and KCl'!$DI$1</c:f>
              <c:strCache>
                <c:ptCount val="1"/>
                <c:pt idx="0">
                  <c:v>Simulate-Std. : Water (1:3)_5 g_22.3C (10 Hz -1 MHz)</c:v>
                </c:pt>
              </c:strCache>
            </c:strRef>
          </c:tx>
          <c:spPr>
            <a:ln w="19050">
              <a:noFill/>
            </a:ln>
          </c:spPr>
          <c:marker>
            <c:symbol val="none"/>
          </c:marker>
          <c:xVal>
            <c:numRef>
              <c:f>'Simulation spectrum H2O and KCl'!$DK$32:$DK$76</c:f>
              <c:numCache>
                <c:formatCode>0.00</c:formatCode>
                <c:ptCount val="45"/>
                <c:pt idx="0">
                  <c:v>0.96644295819461212</c:v>
                </c:pt>
                <c:pt idx="1">
                  <c:v>1.0805370217012242</c:v>
                </c:pt>
                <c:pt idx="2">
                  <c:v>1.1946308781194539</c:v>
                </c:pt>
                <c:pt idx="3">
                  <c:v>1.3087248701324603</c:v>
                </c:pt>
                <c:pt idx="4">
                  <c:v>1.4228187442942002</c:v>
                </c:pt>
                <c:pt idx="5">
                  <c:v>1.536912803458204</c:v>
                </c:pt>
                <c:pt idx="6">
                  <c:v>1.6510066890911275</c:v>
                </c:pt>
                <c:pt idx="7">
                  <c:v>1.7651006956149347</c:v>
                </c:pt>
                <c:pt idx="8">
                  <c:v>1.8791946028627042</c:v>
                </c:pt>
                <c:pt idx="9">
                  <c:v>1.9932885893716563</c:v>
                </c:pt>
                <c:pt idx="10">
                  <c:v>2.1073826352344378</c:v>
                </c:pt>
                <c:pt idx="11">
                  <c:v>2.2214765735373763</c:v>
                </c:pt>
                <c:pt idx="12">
                  <c:v>2.335570421540937</c:v>
                </c:pt>
                <c:pt idx="13">
                  <c:v>2.4496644194299857</c:v>
                </c:pt>
                <c:pt idx="14">
                  <c:v>2.5637584231882125</c:v>
                </c:pt>
                <c:pt idx="15">
                  <c:v>2.6778523145221258</c:v>
                </c:pt>
                <c:pt idx="16">
                  <c:v>2.7919463093579671</c:v>
                </c:pt>
                <c:pt idx="17">
                  <c:v>2.9060402573508957</c:v>
                </c:pt>
                <c:pt idx="18">
                  <c:v>3.0201341303373628</c:v>
                </c:pt>
                <c:pt idx="19">
                  <c:v>3.1342281230216629</c:v>
                </c:pt>
                <c:pt idx="20">
                  <c:v>3.2483220340525572</c:v>
                </c:pt>
                <c:pt idx="21">
                  <c:v>3.3624161191363675</c:v>
                </c:pt>
                <c:pt idx="22">
                  <c:v>3.476510062042157</c:v>
                </c:pt>
                <c:pt idx="23">
                  <c:v>3.5906040107164876</c:v>
                </c:pt>
                <c:pt idx="24">
                  <c:v>3.7046980177678455</c:v>
                </c:pt>
                <c:pt idx="25">
                  <c:v>3.8187919554376735</c:v>
                </c:pt>
                <c:pt idx="26">
                  <c:v>3.9328858951476127</c:v>
                </c:pt>
                <c:pt idx="27">
                  <c:v>4.04697991440199</c:v>
                </c:pt>
                <c:pt idx="28">
                  <c:v>4.1610737804001738</c:v>
                </c:pt>
                <c:pt idx="29">
                  <c:v>4.2751677947627345</c:v>
                </c:pt>
                <c:pt idx="30">
                  <c:v>4.3892617958661946</c:v>
                </c:pt>
                <c:pt idx="31">
                  <c:v>4.5033557624467226</c:v>
                </c:pt>
                <c:pt idx="32">
                  <c:v>4.617449613935853</c:v>
                </c:pt>
                <c:pt idx="33">
                  <c:v>4.7315436413379883</c:v>
                </c:pt>
                <c:pt idx="34">
                  <c:v>4.8456375947949386</c:v>
                </c:pt>
                <c:pt idx="35">
                  <c:v>4.9597315627541798</c:v>
                </c:pt>
                <c:pt idx="36">
                  <c:v>5.0738253531874244</c:v>
                </c:pt>
                <c:pt idx="37">
                  <c:v>5.1879195809283933</c:v>
                </c:pt>
                <c:pt idx="38">
                  <c:v>5.3020134269557877</c:v>
                </c:pt>
                <c:pt idx="39">
                  <c:v>5.416107379122205</c:v>
                </c:pt>
                <c:pt idx="40">
                  <c:v>5.530201363635955</c:v>
                </c:pt>
                <c:pt idx="41">
                  <c:v>5.6442952781898663</c:v>
                </c:pt>
                <c:pt idx="42">
                  <c:v>5.7583892897963684</c:v>
                </c:pt>
                <c:pt idx="43">
                  <c:v>5.8724832404187977</c:v>
                </c:pt>
                <c:pt idx="44">
                  <c:v>5.9865771984113163</c:v>
                </c:pt>
              </c:numCache>
            </c:numRef>
          </c:xVal>
          <c:yVal>
            <c:numRef>
              <c:f>'Simulation spectrum H2O and KCl'!$DM$32:$DM$76</c:f>
              <c:numCache>
                <c:formatCode>0.00</c:formatCode>
                <c:ptCount val="45"/>
                <c:pt idx="0">
                  <c:v>0.38523430000000003</c:v>
                </c:pt>
                <c:pt idx="1">
                  <c:v>0.35784579999999999</c:v>
                </c:pt>
                <c:pt idx="2">
                  <c:v>0.33241329999999997</c:v>
                </c:pt>
                <c:pt idx="3">
                  <c:v>0.30879959999999995</c:v>
                </c:pt>
                <c:pt idx="4">
                  <c:v>0.28687760000000001</c:v>
                </c:pt>
                <c:pt idx="5">
                  <c:v>0.26653009999999999</c:v>
                </c:pt>
                <c:pt idx="6">
                  <c:v>0.24764920000000001</c:v>
                </c:pt>
                <c:pt idx="7">
                  <c:v>0.23013580000000003</c:v>
                </c:pt>
                <c:pt idx="8">
                  <c:v>0.21389930000000001</c:v>
                </c:pt>
                <c:pt idx="9">
                  <c:v>0.19885749999999999</c:v>
                </c:pt>
                <c:pt idx="10">
                  <c:v>0.18493670000000001</c:v>
                </c:pt>
                <c:pt idx="11">
                  <c:v>0.17207149999999999</c:v>
                </c:pt>
                <c:pt idx="12">
                  <c:v>0.1602055</c:v>
                </c:pt>
                <c:pt idx="13">
                  <c:v>0.1492917</c:v>
                </c:pt>
                <c:pt idx="14">
                  <c:v>0.13929350000000001</c:v>
                </c:pt>
                <c:pt idx="15">
                  <c:v>0.13018600000000002</c:v>
                </c:pt>
                <c:pt idx="16">
                  <c:v>0.1219577</c:v>
                </c:pt>
                <c:pt idx="17">
                  <c:v>0.11461329999999999</c:v>
                </c:pt>
                <c:pt idx="18">
                  <c:v>0.108177</c:v>
                </c:pt>
                <c:pt idx="19">
                  <c:v>0.1026966</c:v>
                </c:pt>
                <c:pt idx="20">
                  <c:v>9.8249690000000001E-2</c:v>
                </c:pt>
                <c:pt idx="21">
                  <c:v>9.4951149999999998E-2</c:v>
                </c:pt>
                <c:pt idx="22">
                  <c:v>9.2963030000000002E-2</c:v>
                </c:pt>
                <c:pt idx="23">
                  <c:v>9.250738E-2</c:v>
                </c:pt>
                <c:pt idx="24">
                  <c:v>9.3882649999999998E-2</c:v>
                </c:pt>
                <c:pt idx="25">
                  <c:v>9.7484550000000003E-2</c:v>
                </c:pt>
                <c:pt idx="26">
                  <c:v>0.10383189999999999</c:v>
                </c:pt>
                <c:pt idx="27">
                  <c:v>0.11359760000000001</c:v>
                </c:pt>
                <c:pt idx="28">
                  <c:v>0.1276439</c:v>
                </c:pt>
                <c:pt idx="29">
                  <c:v>0.1470562</c:v>
                </c:pt>
                <c:pt idx="30">
                  <c:v>0.17316239999999999</c:v>
                </c:pt>
                <c:pt idx="31">
                  <c:v>0.20750830000000001</c:v>
                </c:pt>
                <c:pt idx="32">
                  <c:v>0.25172490000000003</c:v>
                </c:pt>
                <c:pt idx="33">
                  <c:v>0.30716769999999999</c:v>
                </c:pt>
                <c:pt idx="34">
                  <c:v>0.37414069999999999</c:v>
                </c:pt>
                <c:pt idx="35">
                  <c:v>0.45051070000000004</c:v>
                </c:pt>
                <c:pt idx="36">
                  <c:v>0.52982079999999998</c:v>
                </c:pt>
                <c:pt idx="37">
                  <c:v>0.59997770000000006</c:v>
                </c:pt>
                <c:pt idx="38">
                  <c:v>0.64493999999999996</c:v>
                </c:pt>
                <c:pt idx="39">
                  <c:v>0.65121250000000008</c:v>
                </c:pt>
                <c:pt idx="40">
                  <c:v>0.61591050000000003</c:v>
                </c:pt>
                <c:pt idx="41">
                  <c:v>0.54881649999999993</c:v>
                </c:pt>
                <c:pt idx="42">
                  <c:v>0.46611759999999997</c:v>
                </c:pt>
                <c:pt idx="43">
                  <c:v>0.3823027</c:v>
                </c:pt>
                <c:pt idx="44">
                  <c:v>0.30628440000000001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0-9A60-4706-99F0-FE8121FD90CF}"/>
            </c:ext>
          </c:extLst>
        </c:ser>
        <c:ser>
          <c:idx val="16"/>
          <c:order val="16"/>
          <c:tx>
            <c:strRef>
              <c:f>'Simulation spectrum H2O and KCl'!$DJ$1</c:f>
              <c:strCache>
                <c:ptCount val="1"/>
                <c:pt idx="0">
                  <c:v>Simulate-Std. : Water (1:3)_5 g_22.3C (1 MHz -1 PHz)</c:v>
                </c:pt>
              </c:strCache>
            </c:strRef>
          </c:tx>
          <c:spPr>
            <a:ln w="19050">
              <a:noFill/>
              <a:prstDash val="sysDot"/>
            </a:ln>
          </c:spPr>
          <c:marker>
            <c:symbol val="none"/>
          </c:marker>
          <c:xVal>
            <c:numRef>
              <c:f>'Simulation spectrum H2O and KCl'!$DK$75:$DK$155</c:f>
              <c:numCache>
                <c:formatCode>0.00</c:formatCode>
                <c:ptCount val="81"/>
                <c:pt idx="0">
                  <c:v>5.8724832404187977</c:v>
                </c:pt>
                <c:pt idx="1">
                  <c:v>5.9865771984113163</c:v>
                </c:pt>
                <c:pt idx="2">
                  <c:v>6.1006710005181741</c:v>
                </c:pt>
                <c:pt idx="3">
                  <c:v>6.2147651912537887</c:v>
                </c:pt>
                <c:pt idx="4">
                  <c:v>6.3288591015092761</c:v>
                </c:pt>
                <c:pt idx="5">
                  <c:v>6.4429530018744048</c:v>
                </c:pt>
                <c:pt idx="6">
                  <c:v>6.5570470391464442</c:v>
                </c:pt>
                <c:pt idx="7">
                  <c:v>6.6711408945045525</c:v>
                </c:pt>
                <c:pt idx="8">
                  <c:v>6.7852349206161566</c:v>
                </c:pt>
                <c:pt idx="9">
                  <c:v>6.8993288807814848</c:v>
                </c:pt>
                <c:pt idx="10">
                  <c:v>7.0134229163223223</c:v>
                </c:pt>
                <c:pt idx="11">
                  <c:v>7.1275168584783826</c:v>
                </c:pt>
                <c:pt idx="12">
                  <c:v>7.241610723537601</c:v>
                </c:pt>
                <c:pt idx="13">
                  <c:v>7.3557047049373585</c:v>
                </c:pt>
                <c:pt idx="14">
                  <c:v>7.4697986076108398</c:v>
                </c:pt>
                <c:pt idx="15">
                  <c:v>7.5838926369880353</c:v>
                </c:pt>
                <c:pt idx="16">
                  <c:v>7.6979866045302998</c:v>
                </c:pt>
                <c:pt idx="17">
                  <c:v>7.812080517178936</c:v>
                </c:pt>
                <c:pt idx="18">
                  <c:v>7.9261745109741</c:v>
                </c:pt>
                <c:pt idx="19">
                  <c:v>8.0402683824720764</c:v>
                </c:pt>
                <c:pt idx="20">
                  <c:v>8.154362491898743</c:v>
                </c:pt>
                <c:pt idx="21">
                  <c:v>8.2684562775010502</c:v>
                </c:pt>
                <c:pt idx="22">
                  <c:v>8.3825503025877453</c:v>
                </c:pt>
                <c:pt idx="23">
                  <c:v>8.4966443584593687</c:v>
                </c:pt>
                <c:pt idx="24">
                  <c:v>8.6107382864916655</c:v>
                </c:pt>
                <c:pt idx="25">
                  <c:v>8.7248322294421463</c:v>
                </c:pt>
                <c:pt idx="26">
                  <c:v>8.8389261868996218</c:v>
                </c:pt>
                <c:pt idx="27">
                  <c:v>8.953020133764392</c:v>
                </c:pt>
                <c:pt idx="28">
                  <c:v>9.0671140228459421</c:v>
                </c:pt>
                <c:pt idx="29">
                  <c:v>9.1812079673540552</c:v>
                </c:pt>
                <c:pt idx="30">
                  <c:v>9.2953020444876131</c:v>
                </c:pt>
                <c:pt idx="31">
                  <c:v>9.4093959221293328</c:v>
                </c:pt>
                <c:pt idx="32">
                  <c:v>9.5234899753014339</c:v>
                </c:pt>
                <c:pt idx="33">
                  <c:v>9.6375838831553171</c:v>
                </c:pt>
                <c:pt idx="34">
                  <c:v>9.751677871157538</c:v>
                </c:pt>
                <c:pt idx="35">
                  <c:v>9.865771788590715</c:v>
                </c:pt>
                <c:pt idx="36">
                  <c:v>9.9798657853096113</c:v>
                </c:pt>
                <c:pt idx="37">
                  <c:v>10.093959666827665</c:v>
                </c:pt>
                <c:pt idx="38">
                  <c:v>10.208053650856748</c:v>
                </c:pt>
                <c:pt idx="39">
                  <c:v>10.322147733652422</c:v>
                </c:pt>
                <c:pt idx="40">
                  <c:v>10.436241544658708</c:v>
                </c:pt>
                <c:pt idx="41">
                  <c:v>10.550335628892309</c:v>
                </c:pt>
                <c:pt idx="42">
                  <c:v>10.664429570541918</c:v>
                </c:pt>
                <c:pt idx="43">
                  <c:v>10.778523498323372</c:v>
                </c:pt>
                <c:pt idx="44">
                  <c:v>10.892617445655681</c:v>
                </c:pt>
                <c:pt idx="45">
                  <c:v>11.00671157384695</c:v>
                </c:pt>
                <c:pt idx="46">
                  <c:v>11.120805493185157</c:v>
                </c:pt>
                <c:pt idx="47">
                  <c:v>11.234899274367498</c:v>
                </c:pt>
                <c:pt idx="48">
                  <c:v>11.348993345681787</c:v>
                </c:pt>
                <c:pt idx="49">
                  <c:v>11.4630872301409</c:v>
                </c:pt>
                <c:pt idx="50">
                  <c:v>11.577181248701065</c:v>
                </c:pt>
                <c:pt idx="51">
                  <c:v>11.691275156658296</c:v>
                </c:pt>
                <c:pt idx="52">
                  <c:v>11.805369122577154</c:v>
                </c:pt>
                <c:pt idx="53">
                  <c:v>11.919463083331667</c:v>
                </c:pt>
                <c:pt idx="54">
                  <c:v>12.033557240311621</c:v>
                </c:pt>
                <c:pt idx="55">
                  <c:v>12.147650976777204</c:v>
                </c:pt>
                <c:pt idx="56">
                  <c:v>12.261744965450166</c:v>
                </c:pt>
                <c:pt idx="57">
                  <c:v>12.375838942105709</c:v>
                </c:pt>
                <c:pt idx="58">
                  <c:v>12.489932898867048</c:v>
                </c:pt>
                <c:pt idx="59">
                  <c:v>12.604026793692471</c:v>
                </c:pt>
                <c:pt idx="60">
                  <c:v>12.718120787616167</c:v>
                </c:pt>
                <c:pt idx="61">
                  <c:v>12.832214770208127</c:v>
                </c:pt>
                <c:pt idx="62">
                  <c:v>12.946308737432165</c:v>
                </c:pt>
                <c:pt idx="63">
                  <c:v>13.060402797555678</c:v>
                </c:pt>
                <c:pt idx="64">
                  <c:v>13.174496500565251</c:v>
                </c:pt>
                <c:pt idx="65">
                  <c:v>13.288590578344985</c:v>
                </c:pt>
                <c:pt idx="66">
                  <c:v>13.402684634761803</c:v>
                </c:pt>
                <c:pt idx="67">
                  <c:v>13.516778563586231</c:v>
                </c:pt>
                <c:pt idx="68">
                  <c:v>13.630872519472886</c:v>
                </c:pt>
                <c:pt idx="69">
                  <c:v>13.744966438777706</c:v>
                </c:pt>
                <c:pt idx="70">
                  <c:v>13.859060381599805</c:v>
                </c:pt>
                <c:pt idx="71">
                  <c:v>13.973154372474355</c:v>
                </c:pt>
                <c:pt idx="72">
                  <c:v>14.087248157292857</c:v>
                </c:pt>
                <c:pt idx="73">
                  <c:v>14.201342219472076</c:v>
                </c:pt>
                <c:pt idx="74">
                  <c:v>14.315436275583451</c:v>
                </c:pt>
                <c:pt idx="75">
                  <c:v>14.429530232573697</c:v>
                </c:pt>
                <c:pt idx="76">
                  <c:v>14.543624216850393</c:v>
                </c:pt>
                <c:pt idx="77">
                  <c:v>14.657718077264208</c:v>
                </c:pt>
                <c:pt idx="78">
                  <c:v>14.771812065480782</c:v>
                </c:pt>
                <c:pt idx="79">
                  <c:v>14.885906064722315</c:v>
                </c:pt>
                <c:pt idx="80">
                  <c:v>15</c:v>
                </c:pt>
              </c:numCache>
            </c:numRef>
          </c:xVal>
          <c:yVal>
            <c:numRef>
              <c:f>'Simulation spectrum H2O and KCl'!$DM$75:$DM$155</c:f>
              <c:numCache>
                <c:formatCode>0.00</c:formatCode>
                <c:ptCount val="81"/>
                <c:pt idx="0">
                  <c:v>0.3823027</c:v>
                </c:pt>
                <c:pt idx="1">
                  <c:v>0.30628440000000001</c:v>
                </c:pt>
                <c:pt idx="2">
                  <c:v>0.24175820000000001</c:v>
                </c:pt>
                <c:pt idx="3">
                  <c:v>0.18912289999999998</c:v>
                </c:pt>
                <c:pt idx="4">
                  <c:v>0.14719489999999999</c:v>
                </c:pt>
                <c:pt idx="5">
                  <c:v>0.1142619</c:v>
                </c:pt>
                <c:pt idx="6">
                  <c:v>8.8605179999999992E-2</c:v>
                </c:pt>
                <c:pt idx="7">
                  <c:v>6.871025E-2</c:v>
                </c:pt>
                <c:pt idx="8">
                  <c:v>5.3322370000000001E-2</c:v>
                </c:pt>
                <c:pt idx="9">
                  <c:v>4.1435309999999996E-2</c:v>
                </c:pt>
                <c:pt idx="10">
                  <c:v>3.2256550000000002E-2</c:v>
                </c:pt>
                <c:pt idx="11">
                  <c:v>2.5168259999999998E-2</c:v>
                </c:pt>
                <c:pt idx="12">
                  <c:v>1.969162E-2</c:v>
                </c:pt>
                <c:pt idx="13">
                  <c:v>1.5456810000000001E-2</c:v>
                </c:pt>
                <c:pt idx="14">
                  <c:v>1.2178720000000001E-2</c:v>
                </c:pt>
                <c:pt idx="15">
                  <c:v>9.6377870000000001E-3</c:v>
                </c:pt>
                <c:pt idx="16">
                  <c:v>7.665018E-3</c:v>
                </c:pt>
                <c:pt idx="17">
                  <c:v>6.1303720000000003E-3</c:v>
                </c:pt>
                <c:pt idx="18">
                  <c:v>4.9337840000000001E-3</c:v>
                </c:pt>
                <c:pt idx="19">
                  <c:v>3.9982450000000001E-3</c:v>
                </c:pt>
                <c:pt idx="20">
                  <c:v>3.2644800000000002E-3</c:v>
                </c:pt>
                <c:pt idx="21">
                  <c:v>2.6868489999999998E-3</c:v>
                </c:pt>
                <c:pt idx="22">
                  <c:v>2.2301999999999999E-3</c:v>
                </c:pt>
                <c:pt idx="23">
                  <c:v>1.867446E-3</c:v>
                </c:pt>
                <c:pt idx="24">
                  <c:v>1.5777009999999999E-3</c:v>
                </c:pt>
                <c:pt idx="25">
                  <c:v>1.344853E-3</c:v>
                </c:pt>
                <c:pt idx="26">
                  <c:v>1.156462E-3</c:v>
                </c:pt>
                <c:pt idx="27">
                  <c:v>1.0029139999999999E-3</c:v>
                </c:pt>
                <c:pt idx="28">
                  <c:v>8.7677250000000001E-4</c:v>
                </c:pt>
                <c:pt idx="29">
                  <c:v>7.7227510000000004E-4</c:v>
                </c:pt>
                <c:pt idx="30">
                  <c:v>6.8495220000000002E-4</c:v>
                </c:pt>
                <c:pt idx="31">
                  <c:v>6.113294E-4</c:v>
                </c:pt>
                <c:pt idx="32">
                  <c:v>5.4870060000000004E-4</c:v>
                </c:pt>
                <c:pt idx="33">
                  <c:v>4.9495250000000006E-4</c:v>
                </c:pt>
                <c:pt idx="34">
                  <c:v>4.4843009999999997E-4</c:v>
                </c:pt>
                <c:pt idx="35">
                  <c:v>4.078326E-4</c:v>
                </c:pt>
                <c:pt idx="36">
                  <c:v>3.7213380000000002E-4</c:v>
                </c:pt>
                <c:pt idx="37">
                  <c:v>3.405204E-4</c:v>
                </c:pt>
                <c:pt idx="38">
                  <c:v>3.1234410000000002E-4</c:v>
                </c:pt>
                <c:pt idx="39">
                  <c:v>2.8708580000000002E-4</c:v>
                </c:pt>
                <c:pt idx="40">
                  <c:v>2.6432660000000005E-4</c:v>
                </c:pt>
                <c:pt idx="41">
                  <c:v>2.4372639999999996E-4</c:v>
                </c:pt>
                <c:pt idx="42">
                  <c:v>2.2500669999999997E-4</c:v>
                </c:pt>
                <c:pt idx="43">
                  <c:v>2.079378E-4</c:v>
                </c:pt>
                <c:pt idx="44">
                  <c:v>1.9232839999999999E-4</c:v>
                </c:pt>
                <c:pt idx="45">
                  <c:v>1.7801810000000001E-4</c:v>
                </c:pt>
                <c:pt idx="46">
                  <c:v>1.6487070000000001E-4</c:v>
                </c:pt>
                <c:pt idx="47">
                  <c:v>1.527701E-4</c:v>
                </c:pt>
                <c:pt idx="48">
                  <c:v>1.4161600000000001E-4</c:v>
                </c:pt>
                <c:pt idx="49">
                  <c:v>1.3132119999999999E-4</c:v>
                </c:pt>
                <c:pt idx="50">
                  <c:v>1.2180949999999999E-4</c:v>
                </c:pt>
                <c:pt idx="51">
                  <c:v>1.1301339999999998E-4</c:v>
                </c:pt>
                <c:pt idx="52">
                  <c:v>1.0487300000000001E-4</c:v>
                </c:pt>
                <c:pt idx="53">
                  <c:v>9.7334680000000007E-5</c:v>
                </c:pt>
                <c:pt idx="54">
                  <c:v>9.035038E-5</c:v>
                </c:pt>
                <c:pt idx="55">
                  <c:v>8.3876559999999993E-5</c:v>
                </c:pt>
                <c:pt idx="56">
                  <c:v>7.7873769999999991E-5</c:v>
                </c:pt>
                <c:pt idx="57">
                  <c:v>7.2306090000000001E-5</c:v>
                </c:pt>
                <c:pt idx="58">
                  <c:v>6.7140700000000006E-5</c:v>
                </c:pt>
                <c:pt idx="59">
                  <c:v>6.2347570000000004E-5</c:v>
                </c:pt>
                <c:pt idx="60">
                  <c:v>5.7899110000000003E-5</c:v>
                </c:pt>
                <c:pt idx="61">
                  <c:v>5.3769949999999998E-5</c:v>
                </c:pt>
                <c:pt idx="62">
                  <c:v>4.9936740000000002E-5</c:v>
                </c:pt>
                <c:pt idx="63">
                  <c:v>4.6377919999999997E-5</c:v>
                </c:pt>
                <c:pt idx="64">
                  <c:v>4.307359E-5</c:v>
                </c:pt>
                <c:pt idx="65">
                  <c:v>4.0005349999999998E-5</c:v>
                </c:pt>
                <c:pt idx="66">
                  <c:v>3.715617E-5</c:v>
                </c:pt>
                <c:pt idx="67">
                  <c:v>3.4510300000000001E-5</c:v>
                </c:pt>
                <c:pt idx="68">
                  <c:v>3.2053140000000003E-5</c:v>
                </c:pt>
                <c:pt idx="69">
                  <c:v>2.9771149999999997E-5</c:v>
                </c:pt>
                <c:pt idx="70">
                  <c:v>2.7651799999999998E-5</c:v>
                </c:pt>
                <c:pt idx="71">
                  <c:v>2.568346E-5</c:v>
                </c:pt>
                <c:pt idx="72">
                  <c:v>2.3855330000000001E-5</c:v>
                </c:pt>
                <c:pt idx="73">
                  <c:v>2.2157399999999999E-5</c:v>
                </c:pt>
                <c:pt idx="74">
                  <c:v>2.058039E-5</c:v>
                </c:pt>
                <c:pt idx="75">
                  <c:v>1.9115650000000001E-5</c:v>
                </c:pt>
                <c:pt idx="76">
                  <c:v>1.7755199999999999E-5</c:v>
                </c:pt>
                <c:pt idx="77">
                  <c:v>1.64916E-5</c:v>
                </c:pt>
                <c:pt idx="78">
                  <c:v>1.5317940000000001E-5</c:v>
                </c:pt>
                <c:pt idx="79">
                  <c:v>1.4227830000000002E-5</c:v>
                </c:pt>
                <c:pt idx="80">
                  <c:v>1.3215299999999999E-5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1-9A60-4706-99F0-FE8121FD90CF}"/>
            </c:ext>
          </c:extLst>
        </c:ser>
        <c:ser>
          <c:idx val="17"/>
          <c:order val="17"/>
          <c:tx>
            <c:v>Trendline for 20.3 C at LF</c:v>
          </c:tx>
          <c:spPr>
            <a:ln w="19050">
              <a:noFill/>
              <a:prstDash val="sysDot"/>
            </a:ln>
          </c:spPr>
          <c:marker>
            <c:symbol val="none"/>
          </c:marker>
          <c:xVal>
            <c:numRef>
              <c:f>'Simulation spectrum H2O and KCl'!$L$67:$L$131</c:f>
              <c:numCache>
                <c:formatCode>0.00</c:formatCode>
                <c:ptCount val="65"/>
                <c:pt idx="0">
                  <c:v>7.4</c:v>
                </c:pt>
                <c:pt idx="1">
                  <c:v>7.3</c:v>
                </c:pt>
                <c:pt idx="2">
                  <c:v>7.2</c:v>
                </c:pt>
                <c:pt idx="3">
                  <c:v>7.1</c:v>
                </c:pt>
                <c:pt idx="4">
                  <c:v>7</c:v>
                </c:pt>
                <c:pt idx="5">
                  <c:v>6.9</c:v>
                </c:pt>
                <c:pt idx="6">
                  <c:v>6.8</c:v>
                </c:pt>
                <c:pt idx="7">
                  <c:v>6.7</c:v>
                </c:pt>
                <c:pt idx="8">
                  <c:v>6.6</c:v>
                </c:pt>
                <c:pt idx="9">
                  <c:v>6.5</c:v>
                </c:pt>
                <c:pt idx="10">
                  <c:v>6.4</c:v>
                </c:pt>
                <c:pt idx="11">
                  <c:v>6.3</c:v>
                </c:pt>
                <c:pt idx="12">
                  <c:v>6.2</c:v>
                </c:pt>
                <c:pt idx="13">
                  <c:v>6.1</c:v>
                </c:pt>
                <c:pt idx="14">
                  <c:v>6</c:v>
                </c:pt>
                <c:pt idx="15">
                  <c:v>5.9030899869919438</c:v>
                </c:pt>
                <c:pt idx="16">
                  <c:v>5.8239109124113</c:v>
                </c:pt>
                <c:pt idx="17">
                  <c:v>5.7569630370485534</c:v>
                </c:pt>
                <c:pt idx="18">
                  <c:v>5.6020599913279625</c:v>
                </c:pt>
                <c:pt idx="19">
                  <c:v>5.5228744023138034</c:v>
                </c:pt>
                <c:pt idx="20">
                  <c:v>5.4259741609193757</c:v>
                </c:pt>
                <c:pt idx="21">
                  <c:v>5.3010299956639813</c:v>
                </c:pt>
                <c:pt idx="22">
                  <c:v>5.204119982655925</c:v>
                </c:pt>
                <c:pt idx="23">
                  <c:v>5.1106906972737542</c:v>
                </c:pt>
                <c:pt idx="24">
                  <c:v>5</c:v>
                </c:pt>
                <c:pt idx="25">
                  <c:v>4.9030899869919438</c:v>
                </c:pt>
                <c:pt idx="26">
                  <c:v>4.8027190075796815</c:v>
                </c:pt>
                <c:pt idx="27">
                  <c:v>4.7044336600521994</c:v>
                </c:pt>
                <c:pt idx="28">
                  <c:v>4.6020599913279625</c:v>
                </c:pt>
                <c:pt idx="29">
                  <c:v>4.5016890119157003</c:v>
                </c:pt>
                <c:pt idx="30">
                  <c:v>4.4006588497649739</c:v>
                </c:pt>
                <c:pt idx="31">
                  <c:v>4.3010299956639813</c:v>
                </c:pt>
                <c:pt idx="32">
                  <c:v>4.200659016251719</c:v>
                </c:pt>
                <c:pt idx="33">
                  <c:v>4.1009905230699646</c:v>
                </c:pt>
                <c:pt idx="34">
                  <c:v>4</c:v>
                </c:pt>
                <c:pt idx="35">
                  <c:v>3.90049275542937</c:v>
                </c:pt>
                <c:pt idx="36">
                  <c:v>3.800655228145212</c:v>
                </c:pt>
                <c:pt idx="37">
                  <c:v>3.7000543856282389</c:v>
                </c:pt>
                <c:pt idx="38">
                  <c:v>3.6003302305807652</c:v>
                </c:pt>
                <c:pt idx="39">
                  <c:v>3.5003188237463867</c:v>
                </c:pt>
                <c:pt idx="40">
                  <c:v>3.4001233554370809</c:v>
                </c:pt>
                <c:pt idx="41">
                  <c:v>3.3001605369513523</c:v>
                </c:pt>
                <c:pt idx="42">
                  <c:v>3.2001388538573807</c:v>
                </c:pt>
                <c:pt idx="43">
                  <c:v>3.1000257301078626</c:v>
                </c:pt>
                <c:pt idx="44">
                  <c:v>3</c:v>
                </c:pt>
                <c:pt idx="45">
                  <c:v>2.9000611027354806</c:v>
                </c:pt>
                <c:pt idx="46">
                  <c:v>2.8000362418279794</c:v>
                </c:pt>
                <c:pt idx="47">
                  <c:v>2.7000023971422538</c:v>
                </c:pt>
                <c:pt idx="48">
                  <c:v>2.6000249038929866</c:v>
                </c:pt>
                <c:pt idx="49">
                  <c:v>2.5000030680516931</c:v>
                </c:pt>
                <c:pt idx="50">
                  <c:v>2.4000023459279558</c:v>
                </c:pt>
                <c:pt idx="51">
                  <c:v>2.3000082025538129</c:v>
                </c:pt>
                <c:pt idx="52">
                  <c:v>2.2000018654066018</c:v>
                </c:pt>
                <c:pt idx="53">
                  <c:v>2.0999912335446846</c:v>
                </c:pt>
                <c:pt idx="54">
                  <c:v>2</c:v>
                </c:pt>
                <c:pt idx="55">
                  <c:v>1.9000009651534695</c:v>
                </c:pt>
                <c:pt idx="56">
                  <c:v>1.8000018278179688</c:v>
                </c:pt>
                <c:pt idx="57">
                  <c:v>1.700002397142254</c:v>
                </c:pt>
                <c:pt idx="58">
                  <c:v>1.6000030866277404</c:v>
                </c:pt>
                <c:pt idx="59">
                  <c:v>1.5000030680516931</c:v>
                </c:pt>
                <c:pt idx="60">
                  <c:v>1.400002345927956</c:v>
                </c:pt>
                <c:pt idx="61">
                  <c:v>1.3000082025538131</c:v>
                </c:pt>
                <c:pt idx="62">
                  <c:v>1.2000018654066018</c:v>
                </c:pt>
                <c:pt idx="63">
                  <c:v>1.0999912335446844</c:v>
                </c:pt>
                <c:pt idx="64">
                  <c:v>1</c:v>
                </c:pt>
              </c:numCache>
            </c:numRef>
          </c:xVal>
          <c:yVal>
            <c:numRef>
              <c:f>'Simulation spectrum H2O and KCl'!$Q$67:$Q$131</c:f>
              <c:numCache>
                <c:formatCode>0.0000</c:formatCode>
                <c:ptCount val="65"/>
                <c:pt idx="0">
                  <c:v>2.7545251999999999E-3</c:v>
                </c:pt>
                <c:pt idx="1">
                  <c:v>2.7545251999999999E-3</c:v>
                </c:pt>
                <c:pt idx="2">
                  <c:v>2.7545251999999999E-3</c:v>
                </c:pt>
                <c:pt idx="3">
                  <c:v>2.7545251999999999E-3</c:v>
                </c:pt>
                <c:pt idx="4">
                  <c:v>2.7545251999999999E-3</c:v>
                </c:pt>
                <c:pt idx="5">
                  <c:v>2.7545251999999999E-3</c:v>
                </c:pt>
                <c:pt idx="6">
                  <c:v>2.7545251999999999E-3</c:v>
                </c:pt>
                <c:pt idx="7">
                  <c:v>2.7545251999999999E-3</c:v>
                </c:pt>
                <c:pt idx="8">
                  <c:v>2.7545251999999999E-3</c:v>
                </c:pt>
                <c:pt idx="9">
                  <c:v>2.7545251999999999E-3</c:v>
                </c:pt>
                <c:pt idx="10">
                  <c:v>2.7545251999999999E-3</c:v>
                </c:pt>
                <c:pt idx="11">
                  <c:v>2.7545251999999999E-3</c:v>
                </c:pt>
                <c:pt idx="12">
                  <c:v>2.7545251999999999E-3</c:v>
                </c:pt>
                <c:pt idx="13">
                  <c:v>2.7545251999999999E-3</c:v>
                </c:pt>
                <c:pt idx="14">
                  <c:v>2.7545251999999999E-3</c:v>
                </c:pt>
                <c:pt idx="15">
                  <c:v>2.7545251999999999E-3</c:v>
                </c:pt>
                <c:pt idx="16">
                  <c:v>2.7545251999999999E-3</c:v>
                </c:pt>
                <c:pt idx="17">
                  <c:v>2.7545251999999999E-3</c:v>
                </c:pt>
                <c:pt idx="18">
                  <c:v>2.7545251999999999E-3</c:v>
                </c:pt>
                <c:pt idx="19">
                  <c:v>2.7545251999999999E-3</c:v>
                </c:pt>
                <c:pt idx="20">
                  <c:v>2.7545251999999999E-3</c:v>
                </c:pt>
                <c:pt idx="21">
                  <c:v>2.7545251999999999E-3</c:v>
                </c:pt>
                <c:pt idx="22">
                  <c:v>2.7545251999999999E-3</c:v>
                </c:pt>
                <c:pt idx="23">
                  <c:v>2.7545251999999999E-3</c:v>
                </c:pt>
                <c:pt idx="24">
                  <c:v>2.7545251999999999E-3</c:v>
                </c:pt>
                <c:pt idx="25">
                  <c:v>2.7545251999999999E-3</c:v>
                </c:pt>
                <c:pt idx="26">
                  <c:v>2.7545251999999999E-3</c:v>
                </c:pt>
                <c:pt idx="27">
                  <c:v>2.7545251999999999E-3</c:v>
                </c:pt>
                <c:pt idx="28">
                  <c:v>2.7545251999999999E-3</c:v>
                </c:pt>
                <c:pt idx="29">
                  <c:v>2.7545251999999999E-3</c:v>
                </c:pt>
                <c:pt idx="30">
                  <c:v>2.7545251999999999E-3</c:v>
                </c:pt>
                <c:pt idx="31">
                  <c:v>2.7545251999999999E-3</c:v>
                </c:pt>
                <c:pt idx="32">
                  <c:v>2.7545251999999999E-3</c:v>
                </c:pt>
                <c:pt idx="33">
                  <c:v>2.7545251999999999E-3</c:v>
                </c:pt>
                <c:pt idx="34">
                  <c:v>2.7545251999999999E-3</c:v>
                </c:pt>
                <c:pt idx="35">
                  <c:v>2.7545251999999999E-3</c:v>
                </c:pt>
                <c:pt idx="36">
                  <c:v>2.7545251999999999E-3</c:v>
                </c:pt>
                <c:pt idx="37">
                  <c:v>2.7545251999999999E-3</c:v>
                </c:pt>
                <c:pt idx="38">
                  <c:v>2.7545251999999999E-3</c:v>
                </c:pt>
                <c:pt idx="39">
                  <c:v>2.7545251999999999E-3</c:v>
                </c:pt>
                <c:pt idx="40">
                  <c:v>2.7545251999999999E-3</c:v>
                </c:pt>
                <c:pt idx="41">
                  <c:v>2.7545251999999999E-3</c:v>
                </c:pt>
                <c:pt idx="42">
                  <c:v>2.7545251999999999E-3</c:v>
                </c:pt>
                <c:pt idx="43">
                  <c:v>2.7545251999999999E-3</c:v>
                </c:pt>
                <c:pt idx="44">
                  <c:v>2.7545251999999999E-3</c:v>
                </c:pt>
                <c:pt idx="45">
                  <c:v>2.7545251999999999E-3</c:v>
                </c:pt>
                <c:pt idx="46">
                  <c:v>2.7545251999999999E-3</c:v>
                </c:pt>
                <c:pt idx="47">
                  <c:v>2.7545251999999999E-3</c:v>
                </c:pt>
                <c:pt idx="48">
                  <c:v>2.7545251999999999E-3</c:v>
                </c:pt>
                <c:pt idx="49">
                  <c:v>2.7545251999999999E-3</c:v>
                </c:pt>
                <c:pt idx="50">
                  <c:v>2.7545251999999999E-3</c:v>
                </c:pt>
                <c:pt idx="51">
                  <c:v>2.7545251999999999E-3</c:v>
                </c:pt>
                <c:pt idx="52">
                  <c:v>2.7545251999999999E-3</c:v>
                </c:pt>
                <c:pt idx="53">
                  <c:v>2.7545251999999999E-3</c:v>
                </c:pt>
                <c:pt idx="54">
                  <c:v>2.7545251999999999E-3</c:v>
                </c:pt>
                <c:pt idx="55">
                  <c:v>2.7545251999999999E-3</c:v>
                </c:pt>
                <c:pt idx="56">
                  <c:v>2.7545251999999999E-3</c:v>
                </c:pt>
                <c:pt idx="57">
                  <c:v>2.7545251999999999E-3</c:v>
                </c:pt>
                <c:pt idx="58">
                  <c:v>2.7545251999999999E-3</c:v>
                </c:pt>
                <c:pt idx="59">
                  <c:v>2.7545251999999999E-3</c:v>
                </c:pt>
                <c:pt idx="60">
                  <c:v>2.7545251999999999E-3</c:v>
                </c:pt>
                <c:pt idx="61">
                  <c:v>2.7545251999999999E-3</c:v>
                </c:pt>
                <c:pt idx="62">
                  <c:v>2.7545251999999999E-3</c:v>
                </c:pt>
                <c:pt idx="63">
                  <c:v>2.7545251999999999E-3</c:v>
                </c:pt>
                <c:pt idx="64">
                  <c:v>2.7545251999999999E-3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2-9A60-4706-99F0-FE8121FD90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70632064"/>
        <c:axId val="270633984"/>
      </c:scatterChart>
      <c:valAx>
        <c:axId val="270632064"/>
        <c:scaling>
          <c:orientation val="minMax"/>
          <c:max val="12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defRPr>
                </a:pPr>
                <a:r>
                  <a:rPr lang="en-GB" sz="160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Log Frequency</a:t>
                </a:r>
              </a:p>
            </c:rich>
          </c:tx>
          <c:layout>
            <c:manualLayout>
              <c:xMode val="edge"/>
              <c:yMode val="edge"/>
              <c:x val="0.44873599537037034"/>
              <c:y val="0.92350277777777778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70633984"/>
        <c:crosses val="autoZero"/>
        <c:crossBetween val="midCat"/>
        <c:majorUnit val="1"/>
      </c:valAx>
      <c:valAx>
        <c:axId val="270633984"/>
        <c:scaling>
          <c:orientation val="minMax"/>
          <c:max val="0.8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defRPr>
                </a:pPr>
                <a:r>
                  <a:rPr lang="en-GB" sz="1600" b="0" i="0" u="none" strike="noStrike" baseline="0">
                    <a:effectLst/>
                    <a:latin typeface="+mn-lt"/>
                    <a:cs typeface="Arial" panose="020B0604020202020204" pitchFamily="34" charset="0"/>
                  </a:rPr>
                  <a:t>-C″ </a:t>
                </a:r>
                <a:r>
                  <a:rPr lang="en-GB" sz="1600" baseline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/ </a:t>
                </a:r>
                <a:r>
                  <a:rPr lang="en-GB" sz="160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pF</a:t>
                </a:r>
              </a:p>
            </c:rich>
          </c:tx>
          <c:layout>
            <c:manualLayout>
              <c:xMode val="edge"/>
              <c:yMode val="edge"/>
              <c:x val="2.9620071684587812E-3"/>
              <c:y val="0.328521759259259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70632064"/>
        <c:crosses val="autoZero"/>
        <c:crossBetween val="midCat"/>
        <c:majorUnit val="0.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155471163449703"/>
          <c:y val="6.7117708333333317E-2"/>
          <c:w val="0.82362804760024466"/>
          <c:h val="0.7038229486279004"/>
        </c:manualLayout>
      </c:layout>
      <c:scatterChart>
        <c:scatterStyle val="smoothMarker"/>
        <c:varyColors val="0"/>
        <c:ser>
          <c:idx val="0"/>
          <c:order val="0"/>
          <c:tx>
            <c:v>Time 0.23 h, 20.3 celcius</c:v>
          </c:tx>
          <c:spPr>
            <a:ln w="12700" cap="rnd">
              <a:noFill/>
              <a:round/>
            </a:ln>
            <a:effectLst/>
          </c:spPr>
          <c:marker>
            <c:symbol val="circle"/>
            <c:size val="3"/>
            <c:spPr>
              <a:solidFill>
                <a:schemeClr val="bg2">
                  <a:lumMod val="60000"/>
                  <a:lumOff val="40000"/>
                </a:schemeClr>
              </a:solidFill>
              <a:ln>
                <a:noFill/>
              </a:ln>
            </c:spPr>
          </c:marker>
          <c:xVal>
            <c:numRef>
              <c:f>'Simulation spectrum H2O and KCl'!$L$81:$L$131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'Simulation spectrum H2O and KCl'!$N$81:$N$131</c:f>
              <c:numCache>
                <c:formatCode>General</c:formatCode>
                <c:ptCount val="51"/>
                <c:pt idx="0">
                  <c:v>1.0162</c:v>
                </c:pt>
                <c:pt idx="1">
                  <c:v>1.0162</c:v>
                </c:pt>
                <c:pt idx="2">
                  <c:v>1.0162</c:v>
                </c:pt>
                <c:pt idx="3">
                  <c:v>1.0161500000000001</c:v>
                </c:pt>
                <c:pt idx="4">
                  <c:v>1.01762</c:v>
                </c:pt>
                <c:pt idx="5">
                  <c:v>1.0240499999999999</c:v>
                </c:pt>
                <c:pt idx="6">
                  <c:v>1.0293000000000001</c:v>
                </c:pt>
                <c:pt idx="7">
                  <c:v>1.0371300000000001</c:v>
                </c:pt>
                <c:pt idx="8">
                  <c:v>1.0464899999999999</c:v>
                </c:pt>
                <c:pt idx="9">
                  <c:v>1.05745</c:v>
                </c:pt>
                <c:pt idx="10">
                  <c:v>1.0741700000000001</c:v>
                </c:pt>
                <c:pt idx="11">
                  <c:v>1.09711</c:v>
                </c:pt>
                <c:pt idx="12">
                  <c:v>1.13097</c:v>
                </c:pt>
                <c:pt idx="13">
                  <c:v>1.17997</c:v>
                </c:pt>
                <c:pt idx="14">
                  <c:v>1.25379</c:v>
                </c:pt>
                <c:pt idx="15">
                  <c:v>1.3531599999999999</c:v>
                </c:pt>
                <c:pt idx="16">
                  <c:v>1.48031</c:v>
                </c:pt>
                <c:pt idx="17">
                  <c:v>1.62812</c:v>
                </c:pt>
                <c:pt idx="18">
                  <c:v>1.7827299999999999</c:v>
                </c:pt>
                <c:pt idx="19">
                  <c:v>1.92883</c:v>
                </c:pt>
                <c:pt idx="20">
                  <c:v>2.05674</c:v>
                </c:pt>
                <c:pt idx="21">
                  <c:v>2.1587200000000002</c:v>
                </c:pt>
                <c:pt idx="22">
                  <c:v>2.2373500000000002</c:v>
                </c:pt>
                <c:pt idx="23">
                  <c:v>2.29705</c:v>
                </c:pt>
                <c:pt idx="24">
                  <c:v>2.3414199999999998</c:v>
                </c:pt>
                <c:pt idx="25">
                  <c:v>2.3756499999999998</c:v>
                </c:pt>
                <c:pt idx="26">
                  <c:v>2.4037500000000001</c:v>
                </c:pt>
                <c:pt idx="27">
                  <c:v>2.4271799999999999</c:v>
                </c:pt>
                <c:pt idx="28">
                  <c:v>2.4476300000000002</c:v>
                </c:pt>
                <c:pt idx="29">
                  <c:v>2.4662000000000002</c:v>
                </c:pt>
                <c:pt idx="30">
                  <c:v>2.4851899999999998</c:v>
                </c:pt>
                <c:pt idx="31">
                  <c:v>2.50027</c:v>
                </c:pt>
                <c:pt idx="32">
                  <c:v>2.51518</c:v>
                </c:pt>
                <c:pt idx="33">
                  <c:v>2.5286200000000001</c:v>
                </c:pt>
                <c:pt idx="34">
                  <c:v>2.5419200000000002</c:v>
                </c:pt>
                <c:pt idx="35">
                  <c:v>2.5531100000000002</c:v>
                </c:pt>
                <c:pt idx="36">
                  <c:v>2.56148</c:v>
                </c:pt>
                <c:pt idx="37">
                  <c:v>2.5717099999999999</c:v>
                </c:pt>
                <c:pt idx="38">
                  <c:v>2.5802299999999998</c:v>
                </c:pt>
                <c:pt idx="39">
                  <c:v>2.5890200000000001</c:v>
                </c:pt>
                <c:pt idx="40">
                  <c:v>2.5992199999999999</c:v>
                </c:pt>
                <c:pt idx="41">
                  <c:v>2.6061000000000001</c:v>
                </c:pt>
                <c:pt idx="42">
                  <c:v>2.6200800000000002</c:v>
                </c:pt>
                <c:pt idx="43">
                  <c:v>2.6250100000000001</c:v>
                </c:pt>
                <c:pt idx="44">
                  <c:v>2.6478299999999999</c:v>
                </c:pt>
                <c:pt idx="45">
                  <c:v>2.6644800000000002</c:v>
                </c:pt>
                <c:pt idx="46">
                  <c:v>2.6860499999999998</c:v>
                </c:pt>
                <c:pt idx="47">
                  <c:v>2.7080199999999999</c:v>
                </c:pt>
                <c:pt idx="48">
                  <c:v>2.7358799999999999</c:v>
                </c:pt>
                <c:pt idx="49">
                  <c:v>2.7645400000000002</c:v>
                </c:pt>
                <c:pt idx="50">
                  <c:v>2.7969400000000002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3436-45C7-AF2B-3ED72D954499}"/>
            </c:ext>
          </c:extLst>
        </c:ser>
        <c:ser>
          <c:idx val="6"/>
          <c:order val="1"/>
          <c:tx>
            <c:v>Time 5.03 h, -20 celcius</c:v>
          </c:tx>
          <c:spPr>
            <a:ln w="12700" cap="rnd">
              <a:noFill/>
              <a:round/>
            </a:ln>
            <a:effectLst/>
          </c:spPr>
          <c:marker>
            <c:symbol val="circle"/>
            <c:size val="3"/>
            <c:spPr>
              <a:solidFill>
                <a:srgbClr val="9900FF"/>
              </a:solidFill>
              <a:ln>
                <a:noFill/>
              </a:ln>
            </c:spPr>
          </c:marker>
          <c:xVal>
            <c:numRef>
              <c:f>'Simulation spectrum H2O and KCl'!$AP$81:$AP$131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'Simulation spectrum H2O and KCl'!$AR$81:$AR$131</c:f>
              <c:numCache>
                <c:formatCode>General</c:formatCode>
                <c:ptCount val="51"/>
                <c:pt idx="0">
                  <c:v>8.4287100000000004E-2</c:v>
                </c:pt>
                <c:pt idx="1">
                  <c:v>8.4287100000000004E-2</c:v>
                </c:pt>
                <c:pt idx="2">
                  <c:v>8.4287100000000004E-2</c:v>
                </c:pt>
                <c:pt idx="3">
                  <c:v>8.4287100000000004E-2</c:v>
                </c:pt>
                <c:pt idx="4">
                  <c:v>8.3002900000000004E-2</c:v>
                </c:pt>
                <c:pt idx="5">
                  <c:v>8.4127099999999996E-2</c:v>
                </c:pt>
                <c:pt idx="6">
                  <c:v>8.4468799999999997E-2</c:v>
                </c:pt>
                <c:pt idx="7">
                  <c:v>8.5542599999999996E-2</c:v>
                </c:pt>
                <c:pt idx="8">
                  <c:v>8.6743100000000004E-2</c:v>
                </c:pt>
                <c:pt idx="9">
                  <c:v>8.7572499999999998E-2</c:v>
                </c:pt>
                <c:pt idx="10">
                  <c:v>8.8047200000000006E-2</c:v>
                </c:pt>
                <c:pt idx="11">
                  <c:v>8.8434899999999997E-2</c:v>
                </c:pt>
                <c:pt idx="12">
                  <c:v>8.8561200000000007E-2</c:v>
                </c:pt>
                <c:pt idx="13">
                  <c:v>8.8505E-2</c:v>
                </c:pt>
                <c:pt idx="14">
                  <c:v>8.8289000000000006E-2</c:v>
                </c:pt>
                <c:pt idx="15">
                  <c:v>8.8109699999999999E-2</c:v>
                </c:pt>
                <c:pt idx="16">
                  <c:v>8.8220199999999999E-2</c:v>
                </c:pt>
                <c:pt idx="17">
                  <c:v>8.9349999999999999E-2</c:v>
                </c:pt>
                <c:pt idx="18">
                  <c:v>9.2855199999999999E-2</c:v>
                </c:pt>
                <c:pt idx="19">
                  <c:v>0.10126400000000001</c:v>
                </c:pt>
                <c:pt idx="20">
                  <c:v>0.11874800000000001</c:v>
                </c:pt>
                <c:pt idx="21">
                  <c:v>0.15045</c:v>
                </c:pt>
                <c:pt idx="22">
                  <c:v>0.20250199999999999</c:v>
                </c:pt>
                <c:pt idx="23">
                  <c:v>0.28087899999999999</c:v>
                </c:pt>
                <c:pt idx="24">
                  <c:v>0.38519300000000001</c:v>
                </c:pt>
                <c:pt idx="25">
                  <c:v>0.510849</c:v>
                </c:pt>
                <c:pt idx="26">
                  <c:v>0.64628099999999999</c:v>
                </c:pt>
                <c:pt idx="27">
                  <c:v>0.77734999999999999</c:v>
                </c:pt>
                <c:pt idx="28">
                  <c:v>0.89303200000000005</c:v>
                </c:pt>
                <c:pt idx="29">
                  <c:v>0.98846500000000004</c:v>
                </c:pt>
                <c:pt idx="30">
                  <c:v>1.06193</c:v>
                </c:pt>
                <c:pt idx="31">
                  <c:v>1.1159399999999999</c:v>
                </c:pt>
                <c:pt idx="32">
                  <c:v>1.1550499999999999</c:v>
                </c:pt>
                <c:pt idx="33">
                  <c:v>1.1829799999999999</c:v>
                </c:pt>
                <c:pt idx="34">
                  <c:v>1.20302</c:v>
                </c:pt>
                <c:pt idx="35">
                  <c:v>1.2166600000000001</c:v>
                </c:pt>
                <c:pt idx="36">
                  <c:v>1.22665</c:v>
                </c:pt>
                <c:pt idx="37">
                  <c:v>1.23732</c:v>
                </c:pt>
                <c:pt idx="38">
                  <c:v>1.2443500000000001</c:v>
                </c:pt>
                <c:pt idx="39">
                  <c:v>1.25207</c:v>
                </c:pt>
                <c:pt idx="40">
                  <c:v>1.2603</c:v>
                </c:pt>
                <c:pt idx="41">
                  <c:v>1.27024</c:v>
                </c:pt>
                <c:pt idx="42">
                  <c:v>1.2796400000000001</c:v>
                </c:pt>
                <c:pt idx="43">
                  <c:v>1.2943800000000001</c:v>
                </c:pt>
                <c:pt idx="44">
                  <c:v>1.3089</c:v>
                </c:pt>
                <c:pt idx="45">
                  <c:v>1.32846</c:v>
                </c:pt>
                <c:pt idx="46">
                  <c:v>1.35307</c:v>
                </c:pt>
                <c:pt idx="47">
                  <c:v>1.38121</c:v>
                </c:pt>
                <c:pt idx="48">
                  <c:v>1.4142600000000001</c:v>
                </c:pt>
                <c:pt idx="49">
                  <c:v>1.4538500000000001</c:v>
                </c:pt>
                <c:pt idx="50">
                  <c:v>1.49901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3436-45C7-AF2B-3ED72D954499}"/>
            </c:ext>
          </c:extLst>
        </c:ser>
        <c:ser>
          <c:idx val="9"/>
          <c:order val="2"/>
          <c:tx>
            <c:v>Time 8.5 h, -40 celcius</c:v>
          </c:tx>
          <c:spPr>
            <a:ln w="12700" cap="rnd">
              <a:noFill/>
              <a:prstDash val="solid"/>
              <a:round/>
            </a:ln>
            <a:effectLst/>
          </c:spPr>
          <c:marker>
            <c:symbol val="none"/>
          </c:marker>
          <c:xVal>
            <c:numRef>
              <c:f>'Simulation spectrum H2O and KCl'!$BE$80:$BE$131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'Simulation spectrum H2O and KCl'!$BG$80:$BG$131</c:f>
              <c:numCache>
                <c:formatCode>General</c:formatCode>
                <c:ptCount val="52"/>
                <c:pt idx="0">
                  <c:v>8.3694599999999994E-2</c:v>
                </c:pt>
                <c:pt idx="1">
                  <c:v>8.3694599999999994E-2</c:v>
                </c:pt>
                <c:pt idx="2">
                  <c:v>8.3694599999999994E-2</c:v>
                </c:pt>
                <c:pt idx="3">
                  <c:v>8.3694599999999994E-2</c:v>
                </c:pt>
                <c:pt idx="4">
                  <c:v>8.3694599999999994E-2</c:v>
                </c:pt>
                <c:pt idx="5">
                  <c:v>8.3240400000000006E-2</c:v>
                </c:pt>
                <c:pt idx="6">
                  <c:v>8.3622000000000002E-2</c:v>
                </c:pt>
                <c:pt idx="7">
                  <c:v>8.3847199999999997E-2</c:v>
                </c:pt>
                <c:pt idx="8">
                  <c:v>8.4834099999999996E-2</c:v>
                </c:pt>
                <c:pt idx="9">
                  <c:v>8.6128499999999997E-2</c:v>
                </c:pt>
                <c:pt idx="10">
                  <c:v>8.6714399999999997E-2</c:v>
                </c:pt>
                <c:pt idx="11">
                  <c:v>8.7380899999999997E-2</c:v>
                </c:pt>
                <c:pt idx="12">
                  <c:v>8.7885699999999997E-2</c:v>
                </c:pt>
                <c:pt idx="13">
                  <c:v>8.8558399999999995E-2</c:v>
                </c:pt>
                <c:pt idx="14">
                  <c:v>8.9009400000000002E-2</c:v>
                </c:pt>
                <c:pt idx="15">
                  <c:v>8.9429099999999997E-2</c:v>
                </c:pt>
                <c:pt idx="16">
                  <c:v>8.9951699999999996E-2</c:v>
                </c:pt>
                <c:pt idx="17">
                  <c:v>9.0575600000000006E-2</c:v>
                </c:pt>
                <c:pt idx="18">
                  <c:v>9.1519900000000001E-2</c:v>
                </c:pt>
                <c:pt idx="19">
                  <c:v>9.2833399999999996E-2</c:v>
                </c:pt>
                <c:pt idx="20">
                  <c:v>9.4684699999999997E-2</c:v>
                </c:pt>
                <c:pt idx="21">
                  <c:v>9.7292900000000002E-2</c:v>
                </c:pt>
                <c:pt idx="22">
                  <c:v>0.100826</c:v>
                </c:pt>
                <c:pt idx="23">
                  <c:v>0.105615</c:v>
                </c:pt>
                <c:pt idx="24">
                  <c:v>0.112258</c:v>
                </c:pt>
                <c:pt idx="25">
                  <c:v>0.121534</c:v>
                </c:pt>
                <c:pt idx="26">
                  <c:v>0.135017</c:v>
                </c:pt>
                <c:pt idx="27">
                  <c:v>0.15512000000000001</c:v>
                </c:pt>
                <c:pt idx="28">
                  <c:v>0.18501899999999999</c:v>
                </c:pt>
                <c:pt idx="29">
                  <c:v>0.22831899999999999</c:v>
                </c:pt>
                <c:pt idx="30">
                  <c:v>0.28818899999999997</c:v>
                </c:pt>
                <c:pt idx="31">
                  <c:v>0.36571399999999998</c:v>
                </c:pt>
                <c:pt idx="32">
                  <c:v>0.45911800000000003</c:v>
                </c:pt>
                <c:pt idx="33">
                  <c:v>0.56374800000000003</c:v>
                </c:pt>
                <c:pt idx="34">
                  <c:v>0.67242299999999999</c:v>
                </c:pt>
                <c:pt idx="35">
                  <c:v>0.77797700000000003</c:v>
                </c:pt>
                <c:pt idx="36">
                  <c:v>0.87404300000000001</c:v>
                </c:pt>
                <c:pt idx="37">
                  <c:v>0.95701899999999995</c:v>
                </c:pt>
                <c:pt idx="38">
                  <c:v>1.0284</c:v>
                </c:pt>
                <c:pt idx="39">
                  <c:v>1.0845400000000001</c:v>
                </c:pt>
                <c:pt idx="40">
                  <c:v>1.12679</c:v>
                </c:pt>
                <c:pt idx="41">
                  <c:v>1.1613899999999999</c:v>
                </c:pt>
                <c:pt idx="42">
                  <c:v>1.1873499999999999</c:v>
                </c:pt>
                <c:pt idx="43">
                  <c:v>1.2051799999999999</c:v>
                </c:pt>
                <c:pt idx="44">
                  <c:v>1.2167399999999999</c:v>
                </c:pt>
                <c:pt idx="45">
                  <c:v>1.22871</c:v>
                </c:pt>
                <c:pt idx="46">
                  <c:v>1.2359100000000001</c:v>
                </c:pt>
                <c:pt idx="47">
                  <c:v>1.2394499999999999</c:v>
                </c:pt>
                <c:pt idx="48">
                  <c:v>1.2467900000000001</c:v>
                </c:pt>
                <c:pt idx="49">
                  <c:v>1.25119</c:v>
                </c:pt>
                <c:pt idx="50">
                  <c:v>1.2552399999999999</c:v>
                </c:pt>
                <c:pt idx="51">
                  <c:v>1.2596799999999999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3436-45C7-AF2B-3ED72D954499}"/>
            </c:ext>
          </c:extLst>
        </c:ser>
        <c:ser>
          <c:idx val="1"/>
          <c:order val="3"/>
          <c:tx>
            <c:v>Trendline for 20.3 C</c:v>
          </c:tx>
          <c:spPr>
            <a:ln w="19050">
              <a:solidFill>
                <a:schemeClr val="bg2"/>
              </a:solidFill>
              <a:prstDash val="sysDot"/>
            </a:ln>
          </c:spPr>
          <c:marker>
            <c:symbol val="none"/>
          </c:marker>
          <c:xVal>
            <c:numRef>
              <c:f>'Simulation spectrum H2O and KCl'!$L$6:$L$80</c:f>
              <c:numCache>
                <c:formatCode>0.00</c:formatCode>
                <c:ptCount val="75"/>
                <c:pt idx="0">
                  <c:v>13.5</c:v>
                </c:pt>
                <c:pt idx="1">
                  <c:v>13.4</c:v>
                </c:pt>
                <c:pt idx="2">
                  <c:v>13.3</c:v>
                </c:pt>
                <c:pt idx="3">
                  <c:v>13.2</c:v>
                </c:pt>
                <c:pt idx="4">
                  <c:v>13.1</c:v>
                </c:pt>
                <c:pt idx="5">
                  <c:v>13</c:v>
                </c:pt>
                <c:pt idx="6">
                  <c:v>12.9</c:v>
                </c:pt>
                <c:pt idx="7">
                  <c:v>12.8</c:v>
                </c:pt>
                <c:pt idx="8">
                  <c:v>12.7</c:v>
                </c:pt>
                <c:pt idx="9">
                  <c:v>12.6</c:v>
                </c:pt>
                <c:pt idx="10">
                  <c:v>12.5</c:v>
                </c:pt>
                <c:pt idx="11">
                  <c:v>12.4</c:v>
                </c:pt>
                <c:pt idx="12">
                  <c:v>12.3</c:v>
                </c:pt>
                <c:pt idx="13">
                  <c:v>12.2</c:v>
                </c:pt>
                <c:pt idx="14">
                  <c:v>12.1</c:v>
                </c:pt>
                <c:pt idx="15">
                  <c:v>12</c:v>
                </c:pt>
                <c:pt idx="16">
                  <c:v>11.9</c:v>
                </c:pt>
                <c:pt idx="17">
                  <c:v>11.8</c:v>
                </c:pt>
                <c:pt idx="18">
                  <c:v>11.7</c:v>
                </c:pt>
                <c:pt idx="19">
                  <c:v>11.6</c:v>
                </c:pt>
                <c:pt idx="20">
                  <c:v>11.5</c:v>
                </c:pt>
                <c:pt idx="21">
                  <c:v>11.4</c:v>
                </c:pt>
                <c:pt idx="22">
                  <c:v>11.3</c:v>
                </c:pt>
                <c:pt idx="23">
                  <c:v>11.2</c:v>
                </c:pt>
                <c:pt idx="24">
                  <c:v>11.1</c:v>
                </c:pt>
                <c:pt idx="25">
                  <c:v>11</c:v>
                </c:pt>
                <c:pt idx="26">
                  <c:v>10.9</c:v>
                </c:pt>
                <c:pt idx="27">
                  <c:v>10.8</c:v>
                </c:pt>
                <c:pt idx="28">
                  <c:v>10.7</c:v>
                </c:pt>
                <c:pt idx="29">
                  <c:v>10.6</c:v>
                </c:pt>
                <c:pt idx="30">
                  <c:v>10.5</c:v>
                </c:pt>
                <c:pt idx="31">
                  <c:v>10.4</c:v>
                </c:pt>
                <c:pt idx="32">
                  <c:v>10.3</c:v>
                </c:pt>
                <c:pt idx="33">
                  <c:v>10.199999999999999</c:v>
                </c:pt>
                <c:pt idx="34">
                  <c:v>10.1</c:v>
                </c:pt>
                <c:pt idx="35">
                  <c:v>10</c:v>
                </c:pt>
                <c:pt idx="36">
                  <c:v>9.9000000000000092</c:v>
                </c:pt>
                <c:pt idx="37">
                  <c:v>9.8000000000000096</c:v>
                </c:pt>
                <c:pt idx="38">
                  <c:v>9.7000000000000099</c:v>
                </c:pt>
                <c:pt idx="39">
                  <c:v>9.6000000000000103</c:v>
                </c:pt>
                <c:pt idx="40">
                  <c:v>9.5000000000000107</c:v>
                </c:pt>
                <c:pt idx="41">
                  <c:v>9.4000000000000092</c:v>
                </c:pt>
                <c:pt idx="42">
                  <c:v>9.3000000000000096</c:v>
                </c:pt>
                <c:pt idx="43">
                  <c:v>9.2000000000000099</c:v>
                </c:pt>
                <c:pt idx="44">
                  <c:v>9.1000000000000103</c:v>
                </c:pt>
                <c:pt idx="45">
                  <c:v>9.0000000000000107</c:v>
                </c:pt>
                <c:pt idx="46">
                  <c:v>8.9000000000000092</c:v>
                </c:pt>
                <c:pt idx="47">
                  <c:v>8.8000000000000096</c:v>
                </c:pt>
                <c:pt idx="48">
                  <c:v>8.6999999999999993</c:v>
                </c:pt>
                <c:pt idx="49">
                  <c:v>8.6</c:v>
                </c:pt>
                <c:pt idx="50">
                  <c:v>8.5</c:v>
                </c:pt>
                <c:pt idx="51">
                  <c:v>8.4</c:v>
                </c:pt>
                <c:pt idx="52">
                  <c:v>8.3000000000000007</c:v>
                </c:pt>
                <c:pt idx="53">
                  <c:v>8.1999999999999993</c:v>
                </c:pt>
                <c:pt idx="54">
                  <c:v>8.1</c:v>
                </c:pt>
                <c:pt idx="55">
                  <c:v>8</c:v>
                </c:pt>
                <c:pt idx="56">
                  <c:v>7.9</c:v>
                </c:pt>
                <c:pt idx="57">
                  <c:v>7.8</c:v>
                </c:pt>
                <c:pt idx="58">
                  <c:v>7.7</c:v>
                </c:pt>
                <c:pt idx="59">
                  <c:v>7.6</c:v>
                </c:pt>
                <c:pt idx="60">
                  <c:v>7.5</c:v>
                </c:pt>
                <c:pt idx="61">
                  <c:v>7.4</c:v>
                </c:pt>
                <c:pt idx="62">
                  <c:v>7.3</c:v>
                </c:pt>
                <c:pt idx="63">
                  <c:v>7.2</c:v>
                </c:pt>
                <c:pt idx="64">
                  <c:v>7.1</c:v>
                </c:pt>
                <c:pt idx="65">
                  <c:v>7</c:v>
                </c:pt>
                <c:pt idx="66">
                  <c:v>6.9</c:v>
                </c:pt>
                <c:pt idx="67">
                  <c:v>6.8</c:v>
                </c:pt>
                <c:pt idx="68">
                  <c:v>6.7</c:v>
                </c:pt>
                <c:pt idx="69">
                  <c:v>6.6</c:v>
                </c:pt>
                <c:pt idx="70">
                  <c:v>6.5</c:v>
                </c:pt>
                <c:pt idx="71">
                  <c:v>6.4</c:v>
                </c:pt>
                <c:pt idx="72">
                  <c:v>6.3</c:v>
                </c:pt>
                <c:pt idx="73">
                  <c:v>6.2</c:v>
                </c:pt>
                <c:pt idx="74">
                  <c:v>6.1</c:v>
                </c:pt>
              </c:numCache>
            </c:numRef>
          </c:xVal>
          <c:yVal>
            <c:numRef>
              <c:f>'Simulation spectrum H2O and KCl'!$N$6:$N$80</c:f>
              <c:numCache>
                <c:formatCode>General</c:formatCode>
                <c:ptCount val="75"/>
                <c:pt idx="0">
                  <c:v>6.764061082179601E-2</c:v>
                </c:pt>
                <c:pt idx="1">
                  <c:v>6.764061082179601E-2</c:v>
                </c:pt>
                <c:pt idx="2">
                  <c:v>6.764061082179601E-2</c:v>
                </c:pt>
                <c:pt idx="3">
                  <c:v>6.764061082179601E-2</c:v>
                </c:pt>
                <c:pt idx="4">
                  <c:v>6.764061082179601E-2</c:v>
                </c:pt>
                <c:pt idx="5">
                  <c:v>6.764061082179601E-2</c:v>
                </c:pt>
                <c:pt idx="6">
                  <c:v>6.764061082179601E-2</c:v>
                </c:pt>
                <c:pt idx="7">
                  <c:v>6.8436755699860283E-2</c:v>
                </c:pt>
                <c:pt idx="8">
                  <c:v>6.9480964768830186E-2</c:v>
                </c:pt>
                <c:pt idx="9">
                  <c:v>6.9953617807697197E-2</c:v>
                </c:pt>
                <c:pt idx="10">
                  <c:v>7.0491291899530045E-2</c:v>
                </c:pt>
                <c:pt idx="11">
                  <c:v>7.0898520529023248E-2</c:v>
                </c:pt>
                <c:pt idx="12">
                  <c:v>7.1441196240315002E-2</c:v>
                </c:pt>
                <c:pt idx="13">
                  <c:v>7.1805023720309932E-2</c:v>
                </c:pt>
                <c:pt idx="14">
                  <c:v>7.214360108916551E-2</c:v>
                </c:pt>
                <c:pt idx="15">
                  <c:v>7.2565189206782676E-2</c:v>
                </c:pt>
                <c:pt idx="16">
                  <c:v>7.3068497332655927E-2</c:v>
                </c:pt>
                <c:pt idx="17">
                  <c:v>7.3830276244760587E-2</c:v>
                </c:pt>
                <c:pt idx="18">
                  <c:v>7.4889893528515189E-2</c:v>
                </c:pt>
                <c:pt idx="19">
                  <c:v>7.6383360964689451E-2</c:v>
                </c:pt>
                <c:pt idx="20">
                  <c:v>7.848742933125874E-2</c:v>
                </c:pt>
                <c:pt idx="21">
                  <c:v>8.1337626381303194E-2</c:v>
                </c:pt>
                <c:pt idx="22">
                  <c:v>8.5200974056903356E-2</c:v>
                </c:pt>
                <c:pt idx="23">
                  <c:v>9.0559967293280835E-2</c:v>
                </c:pt>
                <c:pt idx="24">
                  <c:v>9.8043035374063267E-2</c:v>
                </c:pt>
                <c:pt idx="25">
                  <c:v>0.10891994427156104</c:v>
                </c:pt>
                <c:pt idx="26">
                  <c:v>0.12513729201066939</c:v>
                </c:pt>
                <c:pt idx="27">
                  <c:v>0.14925719849485583</c:v>
                </c:pt>
                <c:pt idx="28">
                  <c:v>0.18418786342563193</c:v>
                </c:pt>
                <c:pt idx="29">
                  <c:v>0.23248575971675348</c:v>
                </c:pt>
                <c:pt idx="30">
                  <c:v>0.29502617077352983</c:v>
                </c:pt>
                <c:pt idx="31">
                  <c:v>0.37037637463482798</c:v>
                </c:pt>
                <c:pt idx="32">
                  <c:v>0.45478273656801732</c:v>
                </c:pt>
                <c:pt idx="33">
                  <c:v>0.54245225184173762</c:v>
                </c:pt>
                <c:pt idx="34">
                  <c:v>0.62760401641686792</c:v>
                </c:pt>
                <c:pt idx="35">
                  <c:v>0.70510168979423349</c:v>
                </c:pt>
                <c:pt idx="36">
                  <c:v>0.77203949241077108</c:v>
                </c:pt>
                <c:pt idx="37">
                  <c:v>0.82962345992633058</c:v>
                </c:pt>
                <c:pt idx="38">
                  <c:v>0.87491231741394659</c:v>
                </c:pt>
                <c:pt idx="39">
                  <c:v>0.90899593388797162</c:v>
                </c:pt>
                <c:pt idx="40">
                  <c:v>0.93690819731995434</c:v>
                </c:pt>
                <c:pt idx="41">
                  <c:v>0.95785046202210089</c:v>
                </c:pt>
                <c:pt idx="42">
                  <c:v>0.97223415153054749</c:v>
                </c:pt>
                <c:pt idx="43">
                  <c:v>0.98155975168296716</c:v>
                </c:pt>
                <c:pt idx="44">
                  <c:v>0.99121610408992766</c:v>
                </c:pt>
                <c:pt idx="45">
                  <c:v>0.99702443636479121</c:v>
                </c:pt>
                <c:pt idx="46">
                  <c:v>0.9998801997332657</c:v>
                </c:pt>
                <c:pt idx="47">
                  <c:v>1.0058014718023627</c:v>
                </c:pt>
                <c:pt idx="48">
                  <c:v>1.009351008192557</c:v>
                </c:pt>
                <c:pt idx="49">
                  <c:v>1.0126181950971676</c:v>
                </c:pt>
                <c:pt idx="50">
                  <c:v>1.0162</c:v>
                </c:pt>
                <c:pt idx="51">
                  <c:v>1.0162</c:v>
                </c:pt>
                <c:pt idx="52">
                  <c:v>1.0162</c:v>
                </c:pt>
                <c:pt idx="53">
                  <c:v>1.0162</c:v>
                </c:pt>
                <c:pt idx="54">
                  <c:v>1.0162</c:v>
                </c:pt>
                <c:pt idx="55">
                  <c:v>1.0162</c:v>
                </c:pt>
                <c:pt idx="56">
                  <c:v>1.0162</c:v>
                </c:pt>
                <c:pt idx="57">
                  <c:v>1.0162</c:v>
                </c:pt>
                <c:pt idx="58">
                  <c:v>1.0162</c:v>
                </c:pt>
                <c:pt idx="59">
                  <c:v>1.0162</c:v>
                </c:pt>
                <c:pt idx="60">
                  <c:v>1.0162</c:v>
                </c:pt>
                <c:pt idx="61">
                  <c:v>1.0162</c:v>
                </c:pt>
                <c:pt idx="62">
                  <c:v>1.0162</c:v>
                </c:pt>
                <c:pt idx="63">
                  <c:v>1.0162</c:v>
                </c:pt>
                <c:pt idx="64">
                  <c:v>1.0162</c:v>
                </c:pt>
                <c:pt idx="65">
                  <c:v>1.0162</c:v>
                </c:pt>
                <c:pt idx="66">
                  <c:v>1.0162</c:v>
                </c:pt>
                <c:pt idx="67">
                  <c:v>1.0162</c:v>
                </c:pt>
                <c:pt idx="68">
                  <c:v>1.0162</c:v>
                </c:pt>
                <c:pt idx="69">
                  <c:v>1.0162</c:v>
                </c:pt>
                <c:pt idx="70">
                  <c:v>1.0162</c:v>
                </c:pt>
                <c:pt idx="71">
                  <c:v>1.0162</c:v>
                </c:pt>
                <c:pt idx="72">
                  <c:v>1.0162</c:v>
                </c:pt>
                <c:pt idx="73">
                  <c:v>1.0162</c:v>
                </c:pt>
                <c:pt idx="74">
                  <c:v>1.0162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3436-45C7-AF2B-3ED72D954499}"/>
            </c:ext>
          </c:extLst>
        </c:ser>
        <c:ser>
          <c:idx val="2"/>
          <c:order val="4"/>
          <c:tx>
            <c:v>Trendline for -20 C</c:v>
          </c:tx>
          <c:spPr>
            <a:ln w="19050">
              <a:solidFill>
                <a:srgbClr val="9900FF"/>
              </a:solidFill>
              <a:prstDash val="sysDot"/>
            </a:ln>
          </c:spPr>
          <c:marker>
            <c:symbol val="none"/>
          </c:marker>
          <c:xVal>
            <c:numRef>
              <c:f>'Simulation spectrum H2O and KCl'!$AP$8:$AP$80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10.199999999999999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8.6999999999999993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8.1999999999999993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'Simulation spectrum H2O and KCl'!$AR$8:$AR$80</c:f>
              <c:numCache>
                <c:formatCode>General</c:formatCode>
                <c:ptCount val="73"/>
                <c:pt idx="0">
                  <c:v>8.4287100000000004E-2</c:v>
                </c:pt>
                <c:pt idx="1">
                  <c:v>8.4287100000000004E-2</c:v>
                </c:pt>
                <c:pt idx="2">
                  <c:v>8.4287100000000004E-2</c:v>
                </c:pt>
                <c:pt idx="3">
                  <c:v>8.4287100000000004E-2</c:v>
                </c:pt>
                <c:pt idx="4">
                  <c:v>8.4287100000000004E-2</c:v>
                </c:pt>
                <c:pt idx="5">
                  <c:v>8.4287100000000004E-2</c:v>
                </c:pt>
                <c:pt idx="6">
                  <c:v>8.4287100000000004E-2</c:v>
                </c:pt>
                <c:pt idx="7">
                  <c:v>8.4287100000000004E-2</c:v>
                </c:pt>
                <c:pt idx="8">
                  <c:v>8.4287100000000004E-2</c:v>
                </c:pt>
                <c:pt idx="9">
                  <c:v>8.4287100000000004E-2</c:v>
                </c:pt>
                <c:pt idx="10">
                  <c:v>8.4287100000000004E-2</c:v>
                </c:pt>
                <c:pt idx="11">
                  <c:v>8.4287100000000004E-2</c:v>
                </c:pt>
                <c:pt idx="12">
                  <c:v>8.4287100000000004E-2</c:v>
                </c:pt>
                <c:pt idx="13">
                  <c:v>8.4287100000000004E-2</c:v>
                </c:pt>
                <c:pt idx="14">
                  <c:v>8.4287100000000004E-2</c:v>
                </c:pt>
                <c:pt idx="15">
                  <c:v>8.4287100000000004E-2</c:v>
                </c:pt>
                <c:pt idx="16">
                  <c:v>8.4287100000000004E-2</c:v>
                </c:pt>
                <c:pt idx="17">
                  <c:v>8.4287100000000004E-2</c:v>
                </c:pt>
                <c:pt idx="18">
                  <c:v>8.4287100000000004E-2</c:v>
                </c:pt>
                <c:pt idx="19">
                  <c:v>8.4287100000000004E-2</c:v>
                </c:pt>
                <c:pt idx="20">
                  <c:v>8.4287100000000004E-2</c:v>
                </c:pt>
                <c:pt idx="21">
                  <c:v>8.4287100000000004E-2</c:v>
                </c:pt>
                <c:pt idx="22">
                  <c:v>8.4287100000000004E-2</c:v>
                </c:pt>
                <c:pt idx="23">
                  <c:v>8.4287100000000004E-2</c:v>
                </c:pt>
                <c:pt idx="24">
                  <c:v>8.4287100000000004E-2</c:v>
                </c:pt>
                <c:pt idx="25">
                  <c:v>8.4287100000000004E-2</c:v>
                </c:pt>
                <c:pt idx="26">
                  <c:v>8.4287100000000004E-2</c:v>
                </c:pt>
                <c:pt idx="27">
                  <c:v>8.4287100000000004E-2</c:v>
                </c:pt>
                <c:pt idx="28">
                  <c:v>8.4287100000000004E-2</c:v>
                </c:pt>
                <c:pt idx="29">
                  <c:v>8.4287100000000004E-2</c:v>
                </c:pt>
                <c:pt idx="30">
                  <c:v>8.4287100000000004E-2</c:v>
                </c:pt>
                <c:pt idx="31">
                  <c:v>8.4287100000000004E-2</c:v>
                </c:pt>
                <c:pt idx="32">
                  <c:v>8.4287100000000004E-2</c:v>
                </c:pt>
                <c:pt idx="33">
                  <c:v>8.4287100000000004E-2</c:v>
                </c:pt>
                <c:pt idx="34">
                  <c:v>8.4287100000000004E-2</c:v>
                </c:pt>
                <c:pt idx="35">
                  <c:v>8.4287100000000004E-2</c:v>
                </c:pt>
                <c:pt idx="36">
                  <c:v>8.4287100000000004E-2</c:v>
                </c:pt>
                <c:pt idx="37">
                  <c:v>8.4287100000000004E-2</c:v>
                </c:pt>
                <c:pt idx="38">
                  <c:v>8.4287100000000004E-2</c:v>
                </c:pt>
                <c:pt idx="39">
                  <c:v>8.4287100000000004E-2</c:v>
                </c:pt>
                <c:pt idx="40">
                  <c:v>8.4287100000000004E-2</c:v>
                </c:pt>
                <c:pt idx="41">
                  <c:v>8.4287100000000004E-2</c:v>
                </c:pt>
                <c:pt idx="42">
                  <c:v>8.4287100000000004E-2</c:v>
                </c:pt>
                <c:pt idx="43">
                  <c:v>8.4287100000000004E-2</c:v>
                </c:pt>
                <c:pt idx="44">
                  <c:v>8.4287100000000004E-2</c:v>
                </c:pt>
                <c:pt idx="45">
                  <c:v>8.4287100000000004E-2</c:v>
                </c:pt>
                <c:pt idx="46">
                  <c:v>8.4287100000000004E-2</c:v>
                </c:pt>
                <c:pt idx="47">
                  <c:v>8.4287100000000004E-2</c:v>
                </c:pt>
                <c:pt idx="48">
                  <c:v>8.4287100000000004E-2</c:v>
                </c:pt>
                <c:pt idx="49">
                  <c:v>8.4287100000000004E-2</c:v>
                </c:pt>
                <c:pt idx="50">
                  <c:v>8.4287100000000004E-2</c:v>
                </c:pt>
                <c:pt idx="51">
                  <c:v>8.4287100000000004E-2</c:v>
                </c:pt>
                <c:pt idx="52">
                  <c:v>8.4287100000000004E-2</c:v>
                </c:pt>
                <c:pt idx="53">
                  <c:v>8.4287100000000004E-2</c:v>
                </c:pt>
                <c:pt idx="54">
                  <c:v>8.4287100000000004E-2</c:v>
                </c:pt>
                <c:pt idx="55">
                  <c:v>8.4287100000000004E-2</c:v>
                </c:pt>
                <c:pt idx="56">
                  <c:v>8.4287100000000004E-2</c:v>
                </c:pt>
                <c:pt idx="57">
                  <c:v>8.4287100000000004E-2</c:v>
                </c:pt>
                <c:pt idx="58">
                  <c:v>8.4287100000000004E-2</c:v>
                </c:pt>
                <c:pt idx="59">
                  <c:v>8.4287100000000004E-2</c:v>
                </c:pt>
                <c:pt idx="60">
                  <c:v>8.4287100000000004E-2</c:v>
                </c:pt>
                <c:pt idx="61">
                  <c:v>8.4287100000000004E-2</c:v>
                </c:pt>
                <c:pt idx="62">
                  <c:v>8.4287100000000004E-2</c:v>
                </c:pt>
                <c:pt idx="63">
                  <c:v>8.4287100000000004E-2</c:v>
                </c:pt>
                <c:pt idx="64">
                  <c:v>8.4287100000000004E-2</c:v>
                </c:pt>
                <c:pt idx="65">
                  <c:v>8.4287100000000004E-2</c:v>
                </c:pt>
                <c:pt idx="66">
                  <c:v>8.4287100000000004E-2</c:v>
                </c:pt>
                <c:pt idx="67">
                  <c:v>8.4287100000000004E-2</c:v>
                </c:pt>
                <c:pt idx="68">
                  <c:v>8.4287100000000004E-2</c:v>
                </c:pt>
                <c:pt idx="69">
                  <c:v>8.4287100000000004E-2</c:v>
                </c:pt>
                <c:pt idx="70">
                  <c:v>8.4287100000000004E-2</c:v>
                </c:pt>
                <c:pt idx="71">
                  <c:v>8.4287100000000004E-2</c:v>
                </c:pt>
                <c:pt idx="72">
                  <c:v>8.4287100000000004E-2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3436-45C7-AF2B-3ED72D954499}"/>
            </c:ext>
          </c:extLst>
        </c:ser>
        <c:ser>
          <c:idx val="3"/>
          <c:order val="5"/>
          <c:tx>
            <c:v>Trendline for -40 C</c:v>
          </c:tx>
          <c:spPr>
            <a:ln w="15875">
              <a:noFill/>
              <a:prstDash val="sysDot"/>
            </a:ln>
          </c:spPr>
          <c:marker>
            <c:symbol val="none"/>
          </c:marker>
          <c:xVal>
            <c:numRef>
              <c:f>'Simulation spectrum H2O and KCl'!$BE$8:$BE$80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10.199999999999999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8.6999999999999993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8.1999999999999993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'Simulation spectrum H2O and KCl'!$BG$8:$BG$80</c:f>
              <c:numCache>
                <c:formatCode>General</c:formatCode>
                <c:ptCount val="73"/>
                <c:pt idx="0">
                  <c:v>8.3694599999999994E-2</c:v>
                </c:pt>
                <c:pt idx="1">
                  <c:v>8.3694599999999994E-2</c:v>
                </c:pt>
                <c:pt idx="2">
                  <c:v>8.3694599999999994E-2</c:v>
                </c:pt>
                <c:pt idx="3">
                  <c:v>8.3694599999999994E-2</c:v>
                </c:pt>
                <c:pt idx="4">
                  <c:v>8.3694599999999994E-2</c:v>
                </c:pt>
                <c:pt idx="5">
                  <c:v>8.3694599999999994E-2</c:v>
                </c:pt>
                <c:pt idx="6">
                  <c:v>8.3694599999999994E-2</c:v>
                </c:pt>
                <c:pt idx="7">
                  <c:v>8.3694599999999994E-2</c:v>
                </c:pt>
                <c:pt idx="8">
                  <c:v>8.3694599999999994E-2</c:v>
                </c:pt>
                <c:pt idx="9">
                  <c:v>8.3694599999999994E-2</c:v>
                </c:pt>
                <c:pt idx="10">
                  <c:v>8.3694599999999994E-2</c:v>
                </c:pt>
                <c:pt idx="11">
                  <c:v>8.3694599999999994E-2</c:v>
                </c:pt>
                <c:pt idx="12">
                  <c:v>8.3694599999999994E-2</c:v>
                </c:pt>
                <c:pt idx="13">
                  <c:v>8.3694599999999994E-2</c:v>
                </c:pt>
                <c:pt idx="14">
                  <c:v>8.3694599999999994E-2</c:v>
                </c:pt>
                <c:pt idx="15">
                  <c:v>8.3694599999999994E-2</c:v>
                </c:pt>
                <c:pt idx="16">
                  <c:v>8.3694599999999994E-2</c:v>
                </c:pt>
                <c:pt idx="17">
                  <c:v>8.3694599999999994E-2</c:v>
                </c:pt>
                <c:pt idx="18">
                  <c:v>8.3694599999999994E-2</c:v>
                </c:pt>
                <c:pt idx="19">
                  <c:v>8.3694599999999994E-2</c:v>
                </c:pt>
                <c:pt idx="20">
                  <c:v>8.3694599999999994E-2</c:v>
                </c:pt>
                <c:pt idx="21">
                  <c:v>8.3694599999999994E-2</c:v>
                </c:pt>
                <c:pt idx="22">
                  <c:v>8.3694599999999994E-2</c:v>
                </c:pt>
                <c:pt idx="23">
                  <c:v>8.3694599999999994E-2</c:v>
                </c:pt>
                <c:pt idx="24">
                  <c:v>8.3694599999999994E-2</c:v>
                </c:pt>
                <c:pt idx="25">
                  <c:v>8.3694599999999994E-2</c:v>
                </c:pt>
                <c:pt idx="26">
                  <c:v>8.3694599999999994E-2</c:v>
                </c:pt>
                <c:pt idx="27">
                  <c:v>8.3694599999999994E-2</c:v>
                </c:pt>
                <c:pt idx="28">
                  <c:v>8.3694599999999994E-2</c:v>
                </c:pt>
                <c:pt idx="29">
                  <c:v>8.3694599999999994E-2</c:v>
                </c:pt>
                <c:pt idx="30">
                  <c:v>8.3694599999999994E-2</c:v>
                </c:pt>
                <c:pt idx="31">
                  <c:v>8.3694599999999994E-2</c:v>
                </c:pt>
                <c:pt idx="32">
                  <c:v>8.3694599999999994E-2</c:v>
                </c:pt>
                <c:pt idx="33">
                  <c:v>8.3694599999999994E-2</c:v>
                </c:pt>
                <c:pt idx="34">
                  <c:v>8.3694599999999994E-2</c:v>
                </c:pt>
                <c:pt idx="35">
                  <c:v>8.3694599999999994E-2</c:v>
                </c:pt>
                <c:pt idx="36">
                  <c:v>8.3694599999999994E-2</c:v>
                </c:pt>
                <c:pt idx="37">
                  <c:v>8.3694599999999994E-2</c:v>
                </c:pt>
                <c:pt idx="38">
                  <c:v>8.3694599999999994E-2</c:v>
                </c:pt>
                <c:pt idx="39">
                  <c:v>8.3694599999999994E-2</c:v>
                </c:pt>
                <c:pt idx="40">
                  <c:v>8.3694599999999994E-2</c:v>
                </c:pt>
                <c:pt idx="41">
                  <c:v>8.3694599999999994E-2</c:v>
                </c:pt>
                <c:pt idx="42">
                  <c:v>8.3694599999999994E-2</c:v>
                </c:pt>
                <c:pt idx="43">
                  <c:v>8.3694599999999994E-2</c:v>
                </c:pt>
                <c:pt idx="44">
                  <c:v>8.3694599999999994E-2</c:v>
                </c:pt>
                <c:pt idx="45">
                  <c:v>8.3694599999999994E-2</c:v>
                </c:pt>
                <c:pt idx="46">
                  <c:v>8.3694599999999994E-2</c:v>
                </c:pt>
                <c:pt idx="47">
                  <c:v>8.3694599999999994E-2</c:v>
                </c:pt>
                <c:pt idx="48">
                  <c:v>8.3694599999999994E-2</c:v>
                </c:pt>
                <c:pt idx="49">
                  <c:v>8.3694599999999994E-2</c:v>
                </c:pt>
                <c:pt idx="50">
                  <c:v>8.3694599999999994E-2</c:v>
                </c:pt>
                <c:pt idx="51">
                  <c:v>8.3694599999999994E-2</c:v>
                </c:pt>
                <c:pt idx="52">
                  <c:v>8.3694599999999994E-2</c:v>
                </c:pt>
                <c:pt idx="53">
                  <c:v>8.3694599999999994E-2</c:v>
                </c:pt>
                <c:pt idx="54">
                  <c:v>8.3694599999999994E-2</c:v>
                </c:pt>
                <c:pt idx="55">
                  <c:v>8.3694599999999994E-2</c:v>
                </c:pt>
                <c:pt idx="56">
                  <c:v>8.3694599999999994E-2</c:v>
                </c:pt>
                <c:pt idx="57">
                  <c:v>8.3694599999999994E-2</c:v>
                </c:pt>
                <c:pt idx="58">
                  <c:v>8.3694599999999994E-2</c:v>
                </c:pt>
                <c:pt idx="59">
                  <c:v>8.3694599999999994E-2</c:v>
                </c:pt>
                <c:pt idx="60">
                  <c:v>8.3694599999999994E-2</c:v>
                </c:pt>
                <c:pt idx="61">
                  <c:v>8.3694599999999994E-2</c:v>
                </c:pt>
                <c:pt idx="62">
                  <c:v>8.3694599999999994E-2</c:v>
                </c:pt>
                <c:pt idx="63">
                  <c:v>8.3694599999999994E-2</c:v>
                </c:pt>
                <c:pt idx="64">
                  <c:v>8.3694599999999994E-2</c:v>
                </c:pt>
                <c:pt idx="65">
                  <c:v>8.3694599999999994E-2</c:v>
                </c:pt>
                <c:pt idx="66">
                  <c:v>8.3694599999999994E-2</c:v>
                </c:pt>
                <c:pt idx="67">
                  <c:v>8.3694599999999994E-2</c:v>
                </c:pt>
                <c:pt idx="68">
                  <c:v>8.3694599999999994E-2</c:v>
                </c:pt>
                <c:pt idx="69">
                  <c:v>8.3694599999999994E-2</c:v>
                </c:pt>
                <c:pt idx="70">
                  <c:v>8.3694599999999994E-2</c:v>
                </c:pt>
                <c:pt idx="71">
                  <c:v>8.3694599999999994E-2</c:v>
                </c:pt>
                <c:pt idx="72">
                  <c:v>8.3694599999999994E-2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3436-45C7-AF2B-3ED72D954499}"/>
            </c:ext>
          </c:extLst>
        </c:ser>
        <c:ser>
          <c:idx val="4"/>
          <c:order val="6"/>
          <c:tx>
            <c:strRef>
              <c:f>'Simulation spectrum H2O and KCl'!$CD$4:$CH$4</c:f>
              <c:strCache>
                <c:ptCount val="1"/>
                <c:pt idx="0">
                  <c:v>Std. : Water (1:0)_ 5 g_17C</c:v>
                </c:pt>
              </c:strCache>
            </c:strRef>
          </c:tx>
          <c:spPr>
            <a:ln>
              <a:noFill/>
            </a:ln>
          </c:spPr>
          <c:marker>
            <c:symbol val="circle"/>
            <c:size val="3"/>
            <c:spPr>
              <a:solidFill>
                <a:schemeClr val="bg2">
                  <a:lumMod val="60000"/>
                  <a:lumOff val="40000"/>
                </a:schemeClr>
              </a:solidFill>
              <a:ln>
                <a:noFill/>
              </a:ln>
            </c:spPr>
          </c:marker>
          <c:xVal>
            <c:numRef>
              <c:f>'Simulation spectrum H2O and KCl'!$CG$9:$CG$56</c:f>
              <c:numCache>
                <c:formatCode>General</c:formatCode>
                <c:ptCount val="48"/>
                <c:pt idx="0">
                  <c:v>5.7569630370485534</c:v>
                </c:pt>
                <c:pt idx="1">
                  <c:v>5.6020599913279625</c:v>
                </c:pt>
                <c:pt idx="2">
                  <c:v>5.5228744023138034</c:v>
                </c:pt>
                <c:pt idx="3">
                  <c:v>5.4259741609193757</c:v>
                </c:pt>
                <c:pt idx="4">
                  <c:v>5.3010299956639813</c:v>
                </c:pt>
                <c:pt idx="5">
                  <c:v>5.204119982655925</c:v>
                </c:pt>
                <c:pt idx="6">
                  <c:v>5.1106906972737542</c:v>
                </c:pt>
                <c:pt idx="7">
                  <c:v>5</c:v>
                </c:pt>
                <c:pt idx="8">
                  <c:v>4.9030899869919438</c:v>
                </c:pt>
                <c:pt idx="9">
                  <c:v>4.8027190075796815</c:v>
                </c:pt>
                <c:pt idx="10">
                  <c:v>4.7044336600521994</c:v>
                </c:pt>
                <c:pt idx="11">
                  <c:v>4.6020599913279625</c:v>
                </c:pt>
                <c:pt idx="12">
                  <c:v>4.5016890119157003</c:v>
                </c:pt>
                <c:pt idx="13">
                  <c:v>4.4006588497649739</c:v>
                </c:pt>
                <c:pt idx="14">
                  <c:v>4.3010299956639813</c:v>
                </c:pt>
                <c:pt idx="15">
                  <c:v>4.200659016251719</c:v>
                </c:pt>
                <c:pt idx="16">
                  <c:v>4.1009905230699646</c:v>
                </c:pt>
                <c:pt idx="17">
                  <c:v>4</c:v>
                </c:pt>
                <c:pt idx="18">
                  <c:v>3.90049275542937</c:v>
                </c:pt>
                <c:pt idx="19">
                  <c:v>3.800655228145212</c:v>
                </c:pt>
                <c:pt idx="20">
                  <c:v>3.7000543856282389</c:v>
                </c:pt>
                <c:pt idx="21">
                  <c:v>3.6003302305807652</c:v>
                </c:pt>
                <c:pt idx="22">
                  <c:v>3.5003188237463867</c:v>
                </c:pt>
                <c:pt idx="23">
                  <c:v>3.4001233554370809</c:v>
                </c:pt>
                <c:pt idx="24">
                  <c:v>3.3001605369513523</c:v>
                </c:pt>
                <c:pt idx="25">
                  <c:v>3.2001388538573807</c:v>
                </c:pt>
                <c:pt idx="26">
                  <c:v>3.1000257301078626</c:v>
                </c:pt>
                <c:pt idx="27">
                  <c:v>3</c:v>
                </c:pt>
                <c:pt idx="28">
                  <c:v>2.9000611027354806</c:v>
                </c:pt>
                <c:pt idx="29">
                  <c:v>2.8000362418279794</c:v>
                </c:pt>
                <c:pt idx="30">
                  <c:v>2.7000023971422538</c:v>
                </c:pt>
                <c:pt idx="31">
                  <c:v>2.6000249038929866</c:v>
                </c:pt>
                <c:pt idx="32">
                  <c:v>2.5000030680516931</c:v>
                </c:pt>
                <c:pt idx="33">
                  <c:v>2.4000023459279558</c:v>
                </c:pt>
                <c:pt idx="34">
                  <c:v>2.3000082025538129</c:v>
                </c:pt>
                <c:pt idx="35">
                  <c:v>2.2000018654066018</c:v>
                </c:pt>
                <c:pt idx="36">
                  <c:v>2.0999912335446846</c:v>
                </c:pt>
                <c:pt idx="37">
                  <c:v>2</c:v>
                </c:pt>
                <c:pt idx="38">
                  <c:v>1.9000009651534695</c:v>
                </c:pt>
                <c:pt idx="39">
                  <c:v>1.8000018278179688</c:v>
                </c:pt>
                <c:pt idx="40">
                  <c:v>1.700002397142254</c:v>
                </c:pt>
                <c:pt idx="41">
                  <c:v>1.6000030866277404</c:v>
                </c:pt>
                <c:pt idx="42">
                  <c:v>1.5000030680516931</c:v>
                </c:pt>
                <c:pt idx="43">
                  <c:v>1.400002345927956</c:v>
                </c:pt>
                <c:pt idx="44">
                  <c:v>1.3000082025538131</c:v>
                </c:pt>
                <c:pt idx="45">
                  <c:v>1.2000018654066018</c:v>
                </c:pt>
                <c:pt idx="46">
                  <c:v>1.0999912335446844</c:v>
                </c:pt>
                <c:pt idx="47">
                  <c:v>1</c:v>
                </c:pt>
              </c:numCache>
            </c:numRef>
          </c:xVal>
          <c:yVal>
            <c:numRef>
              <c:f>'Simulation spectrum H2O and KCl'!$CE$9:$CE$56</c:f>
              <c:numCache>
                <c:formatCode>General</c:formatCode>
                <c:ptCount val="48"/>
                <c:pt idx="0">
                  <c:v>2.3303500000000001</c:v>
                </c:pt>
                <c:pt idx="1">
                  <c:v>2.43872</c:v>
                </c:pt>
                <c:pt idx="2">
                  <c:v>2.49465</c:v>
                </c:pt>
                <c:pt idx="3">
                  <c:v>2.5334099999999999</c:v>
                </c:pt>
                <c:pt idx="4">
                  <c:v>2.57335</c:v>
                </c:pt>
                <c:pt idx="5">
                  <c:v>2.5949599999999999</c:v>
                </c:pt>
                <c:pt idx="6">
                  <c:v>2.61009</c:v>
                </c:pt>
                <c:pt idx="7">
                  <c:v>2.6237200000000001</c:v>
                </c:pt>
                <c:pt idx="8">
                  <c:v>2.6362899999999998</c:v>
                </c:pt>
                <c:pt idx="9">
                  <c:v>2.6457700000000002</c:v>
                </c:pt>
                <c:pt idx="10">
                  <c:v>2.6525400000000001</c:v>
                </c:pt>
                <c:pt idx="11">
                  <c:v>2.6604999999999999</c:v>
                </c:pt>
                <c:pt idx="12">
                  <c:v>2.6675</c:v>
                </c:pt>
                <c:pt idx="13">
                  <c:v>2.67537</c:v>
                </c:pt>
                <c:pt idx="14">
                  <c:v>2.6841400000000002</c:v>
                </c:pt>
                <c:pt idx="15">
                  <c:v>2.6935500000000001</c:v>
                </c:pt>
                <c:pt idx="16">
                  <c:v>2.7027899999999998</c:v>
                </c:pt>
                <c:pt idx="17">
                  <c:v>2.7121200000000001</c:v>
                </c:pt>
                <c:pt idx="18">
                  <c:v>2.72207</c:v>
                </c:pt>
                <c:pt idx="19">
                  <c:v>2.73197</c:v>
                </c:pt>
                <c:pt idx="20">
                  <c:v>2.7415799999999999</c:v>
                </c:pt>
                <c:pt idx="21">
                  <c:v>2.7519200000000001</c:v>
                </c:pt>
                <c:pt idx="22">
                  <c:v>2.76274</c:v>
                </c:pt>
                <c:pt idx="23">
                  <c:v>2.7730199999999998</c:v>
                </c:pt>
                <c:pt idx="24">
                  <c:v>2.7841800000000001</c:v>
                </c:pt>
                <c:pt idx="25">
                  <c:v>2.7948900000000001</c:v>
                </c:pt>
                <c:pt idx="26">
                  <c:v>2.8042600000000002</c:v>
                </c:pt>
                <c:pt idx="27">
                  <c:v>2.8147500000000001</c:v>
                </c:pt>
                <c:pt idx="28">
                  <c:v>2.82457</c:v>
                </c:pt>
                <c:pt idx="29">
                  <c:v>2.83541</c:v>
                </c:pt>
                <c:pt idx="30">
                  <c:v>2.8466399999999998</c:v>
                </c:pt>
                <c:pt idx="31">
                  <c:v>2.8598300000000001</c:v>
                </c:pt>
                <c:pt idx="32">
                  <c:v>2.8739400000000002</c:v>
                </c:pt>
                <c:pt idx="33">
                  <c:v>2.8898899999999998</c:v>
                </c:pt>
                <c:pt idx="34">
                  <c:v>2.9079700000000002</c:v>
                </c:pt>
                <c:pt idx="35">
                  <c:v>2.9284699999999999</c:v>
                </c:pt>
                <c:pt idx="36">
                  <c:v>2.9492500000000001</c:v>
                </c:pt>
                <c:pt idx="37">
                  <c:v>2.9720399999999998</c:v>
                </c:pt>
                <c:pt idx="38">
                  <c:v>2.99708</c:v>
                </c:pt>
                <c:pt idx="39">
                  <c:v>3.0212300000000001</c:v>
                </c:pt>
                <c:pt idx="40">
                  <c:v>3.0504099999999998</c:v>
                </c:pt>
                <c:pt idx="41">
                  <c:v>3.0759699999999999</c:v>
                </c:pt>
                <c:pt idx="42">
                  <c:v>3.1068600000000002</c:v>
                </c:pt>
                <c:pt idx="43">
                  <c:v>3.1381100000000002</c:v>
                </c:pt>
                <c:pt idx="44">
                  <c:v>3.1713900000000002</c:v>
                </c:pt>
                <c:pt idx="45">
                  <c:v>3.20723</c:v>
                </c:pt>
                <c:pt idx="46">
                  <c:v>3.24586</c:v>
                </c:pt>
                <c:pt idx="47">
                  <c:v>3.2863699999999998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3436-45C7-AF2B-3ED72D954499}"/>
            </c:ext>
          </c:extLst>
        </c:ser>
        <c:ser>
          <c:idx val="5"/>
          <c:order val="7"/>
          <c:tx>
            <c:strRef>
              <c:f>'Simulation spectrum H2O and KCl'!$CS$4:$CW$4</c:f>
              <c:strCache>
                <c:ptCount val="1"/>
                <c:pt idx="0">
                  <c:v>Std. : Water (1:3)_5 g_22.3C</c:v>
                </c:pt>
              </c:strCache>
            </c:strRef>
          </c:tx>
          <c:spPr>
            <a:ln>
              <a:noFill/>
            </a:ln>
          </c:spPr>
          <c:marker>
            <c:symbol val="none"/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7-3436-45C7-AF2B-3ED72D954499}"/>
              </c:ext>
            </c:extLst>
          </c:dPt>
          <c:xVal>
            <c:numRef>
              <c:f>'Simulation spectrum H2O and KCl'!$CV$7:$CV$56</c:f>
              <c:numCache>
                <c:formatCode>General</c:formatCode>
                <c:ptCount val="50"/>
                <c:pt idx="0">
                  <c:v>5.9030899869919438</c:v>
                </c:pt>
                <c:pt idx="1">
                  <c:v>5.8239109124113</c:v>
                </c:pt>
                <c:pt idx="2">
                  <c:v>5.7569630370485534</c:v>
                </c:pt>
                <c:pt idx="3">
                  <c:v>5.6020599913279625</c:v>
                </c:pt>
                <c:pt idx="4">
                  <c:v>5.5228744023138034</c:v>
                </c:pt>
                <c:pt idx="5">
                  <c:v>5.4259741609193757</c:v>
                </c:pt>
                <c:pt idx="6">
                  <c:v>5.3010299956639813</c:v>
                </c:pt>
                <c:pt idx="7">
                  <c:v>5.204119982655925</c:v>
                </c:pt>
                <c:pt idx="8">
                  <c:v>5.1106906972737542</c:v>
                </c:pt>
                <c:pt idx="9">
                  <c:v>5</c:v>
                </c:pt>
                <c:pt idx="10">
                  <c:v>4.9030899869919438</c:v>
                </c:pt>
                <c:pt idx="11">
                  <c:v>4.8027190075796815</c:v>
                </c:pt>
                <c:pt idx="12">
                  <c:v>4.7044336600521994</c:v>
                </c:pt>
                <c:pt idx="13">
                  <c:v>4.6020599913279625</c:v>
                </c:pt>
                <c:pt idx="14">
                  <c:v>4.5016890119157003</c:v>
                </c:pt>
                <c:pt idx="15">
                  <c:v>4.4006588497649739</c:v>
                </c:pt>
                <c:pt idx="16">
                  <c:v>4.3010299956639813</c:v>
                </c:pt>
                <c:pt idx="17">
                  <c:v>4.200659016251719</c:v>
                </c:pt>
                <c:pt idx="18">
                  <c:v>4.1009905230699646</c:v>
                </c:pt>
                <c:pt idx="19">
                  <c:v>4</c:v>
                </c:pt>
                <c:pt idx="20">
                  <c:v>3.90049275542937</c:v>
                </c:pt>
                <c:pt idx="21">
                  <c:v>3.800655228145212</c:v>
                </c:pt>
                <c:pt idx="22">
                  <c:v>3.7000543856282389</c:v>
                </c:pt>
                <c:pt idx="23">
                  <c:v>3.6003302305807652</c:v>
                </c:pt>
                <c:pt idx="24">
                  <c:v>3.5003188237463867</c:v>
                </c:pt>
                <c:pt idx="25">
                  <c:v>3.4001233554370809</c:v>
                </c:pt>
                <c:pt idx="26">
                  <c:v>3.3001605369513523</c:v>
                </c:pt>
                <c:pt idx="27">
                  <c:v>3.2001388538573807</c:v>
                </c:pt>
                <c:pt idx="28">
                  <c:v>3.1000257301078626</c:v>
                </c:pt>
                <c:pt idx="29">
                  <c:v>3</c:v>
                </c:pt>
                <c:pt idx="30">
                  <c:v>2.9000611027354806</c:v>
                </c:pt>
                <c:pt idx="31">
                  <c:v>2.8000362418279794</c:v>
                </c:pt>
                <c:pt idx="32">
                  <c:v>2.7000023971422538</c:v>
                </c:pt>
                <c:pt idx="33">
                  <c:v>2.6000249038929866</c:v>
                </c:pt>
                <c:pt idx="34">
                  <c:v>2.5000030680516931</c:v>
                </c:pt>
                <c:pt idx="35">
                  <c:v>2.4000023459279558</c:v>
                </c:pt>
                <c:pt idx="36">
                  <c:v>2.3000082025538129</c:v>
                </c:pt>
                <c:pt idx="37">
                  <c:v>2.2000018654066018</c:v>
                </c:pt>
                <c:pt idx="38">
                  <c:v>2.0999912335446846</c:v>
                </c:pt>
                <c:pt idx="39">
                  <c:v>2</c:v>
                </c:pt>
                <c:pt idx="40">
                  <c:v>1.9000009651534695</c:v>
                </c:pt>
                <c:pt idx="41">
                  <c:v>1.8000018278179688</c:v>
                </c:pt>
                <c:pt idx="42">
                  <c:v>1.700002397142254</c:v>
                </c:pt>
                <c:pt idx="43">
                  <c:v>1.6000030866277404</c:v>
                </c:pt>
                <c:pt idx="44">
                  <c:v>1.5000030680516931</c:v>
                </c:pt>
                <c:pt idx="45">
                  <c:v>1.400002345927956</c:v>
                </c:pt>
                <c:pt idx="46">
                  <c:v>1.3000082025538131</c:v>
                </c:pt>
                <c:pt idx="47">
                  <c:v>1.2000018654066018</c:v>
                </c:pt>
                <c:pt idx="48">
                  <c:v>1.0999912335446844</c:v>
                </c:pt>
                <c:pt idx="49">
                  <c:v>1</c:v>
                </c:pt>
              </c:numCache>
            </c:numRef>
          </c:xVal>
          <c:yVal>
            <c:numRef>
              <c:f>'Simulation spectrum H2O and KCl'!$CT$7:$CT$56</c:f>
              <c:numCache>
                <c:formatCode>General</c:formatCode>
                <c:ptCount val="50"/>
                <c:pt idx="0">
                  <c:v>1.46706</c:v>
                </c:pt>
                <c:pt idx="1">
                  <c:v>1.68553</c:v>
                </c:pt>
                <c:pt idx="2">
                  <c:v>1.74404</c:v>
                </c:pt>
                <c:pt idx="3">
                  <c:v>1.8824399999999999</c:v>
                </c:pt>
                <c:pt idx="4">
                  <c:v>1.9928600000000001</c:v>
                </c:pt>
                <c:pt idx="5">
                  <c:v>2.1291500000000001</c:v>
                </c:pt>
                <c:pt idx="6">
                  <c:v>2.3084600000000002</c:v>
                </c:pt>
                <c:pt idx="7">
                  <c:v>2.43628</c:v>
                </c:pt>
                <c:pt idx="8">
                  <c:v>2.5380500000000001</c:v>
                </c:pt>
                <c:pt idx="9">
                  <c:v>2.63096</c:v>
                </c:pt>
                <c:pt idx="10">
                  <c:v>2.6959200000000001</c:v>
                </c:pt>
                <c:pt idx="11">
                  <c:v>2.7425700000000002</c:v>
                </c:pt>
                <c:pt idx="12">
                  <c:v>2.7766500000000001</c:v>
                </c:pt>
                <c:pt idx="13">
                  <c:v>2.80375</c:v>
                </c:pt>
                <c:pt idx="14">
                  <c:v>2.8218800000000002</c:v>
                </c:pt>
                <c:pt idx="15">
                  <c:v>2.83725</c:v>
                </c:pt>
                <c:pt idx="16">
                  <c:v>2.8511500000000001</c:v>
                </c:pt>
                <c:pt idx="17">
                  <c:v>2.8645800000000001</c:v>
                </c:pt>
                <c:pt idx="18">
                  <c:v>2.8760500000000002</c:v>
                </c:pt>
                <c:pt idx="19">
                  <c:v>2.88754</c:v>
                </c:pt>
                <c:pt idx="20">
                  <c:v>2.89968</c:v>
                </c:pt>
                <c:pt idx="21">
                  <c:v>2.9118400000000002</c:v>
                </c:pt>
                <c:pt idx="22">
                  <c:v>2.9235099999999998</c:v>
                </c:pt>
                <c:pt idx="23">
                  <c:v>2.9354800000000001</c:v>
                </c:pt>
                <c:pt idx="24">
                  <c:v>2.9478</c:v>
                </c:pt>
                <c:pt idx="25">
                  <c:v>2.9605999999999999</c:v>
                </c:pt>
                <c:pt idx="26">
                  <c:v>2.9733900000000002</c:v>
                </c:pt>
                <c:pt idx="27">
                  <c:v>2.9866100000000002</c:v>
                </c:pt>
                <c:pt idx="28">
                  <c:v>2.9990800000000002</c:v>
                </c:pt>
                <c:pt idx="29">
                  <c:v>3.0123099999999998</c:v>
                </c:pt>
                <c:pt idx="30">
                  <c:v>3.0249000000000001</c:v>
                </c:pt>
                <c:pt idx="31">
                  <c:v>3.0390299999999999</c:v>
                </c:pt>
                <c:pt idx="32">
                  <c:v>3.05308</c:v>
                </c:pt>
                <c:pt idx="33">
                  <c:v>3.0684800000000001</c:v>
                </c:pt>
                <c:pt idx="34">
                  <c:v>3.0845600000000002</c:v>
                </c:pt>
                <c:pt idx="35">
                  <c:v>3.1035900000000001</c:v>
                </c:pt>
                <c:pt idx="36">
                  <c:v>3.1222500000000002</c:v>
                </c:pt>
                <c:pt idx="37">
                  <c:v>3.1442199999999998</c:v>
                </c:pt>
                <c:pt idx="38">
                  <c:v>3.16736</c:v>
                </c:pt>
                <c:pt idx="39">
                  <c:v>3.1919300000000002</c:v>
                </c:pt>
                <c:pt idx="40">
                  <c:v>3.2198799999999999</c:v>
                </c:pt>
                <c:pt idx="41">
                  <c:v>3.2460599999999999</c:v>
                </c:pt>
                <c:pt idx="42">
                  <c:v>3.2796699999999999</c:v>
                </c:pt>
                <c:pt idx="43">
                  <c:v>3.3073100000000002</c:v>
                </c:pt>
                <c:pt idx="44">
                  <c:v>3.34259</c:v>
                </c:pt>
                <c:pt idx="45">
                  <c:v>3.3775499999999998</c:v>
                </c:pt>
                <c:pt idx="46">
                  <c:v>3.4158499999999998</c:v>
                </c:pt>
                <c:pt idx="47">
                  <c:v>3.45695</c:v>
                </c:pt>
                <c:pt idx="48">
                  <c:v>3.5017499999999999</c:v>
                </c:pt>
                <c:pt idx="49">
                  <c:v>3.54887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8-3436-45C7-AF2B-3ED72D954499}"/>
            </c:ext>
          </c:extLst>
        </c:ser>
        <c:ser>
          <c:idx val="7"/>
          <c:order val="8"/>
          <c:tx>
            <c:strRef>
              <c:f>'Simulation spectrum H2O and KCl'!$CZ$1</c:f>
              <c:strCache>
                <c:ptCount val="1"/>
                <c:pt idx="0">
                  <c:v>Simulate-Std. : Water (1:0)_ 5 g_17C</c:v>
                </c:pt>
              </c:strCache>
            </c:strRef>
          </c:tx>
          <c:spPr>
            <a:ln>
              <a:noFill/>
            </a:ln>
          </c:spPr>
          <c:marker>
            <c:symbol val="none"/>
          </c:marker>
          <c:xVal>
            <c:numRef>
              <c:f>'Simulation spectrum H2O and KCl'!$DC$6:$DC$156</c:f>
              <c:numCache>
                <c:formatCode>0.00</c:formatCode>
                <c:ptCount val="151"/>
                <c:pt idx="0">
                  <c:v>-2</c:v>
                </c:pt>
                <c:pt idx="1">
                  <c:v>-1.8859060070440588</c:v>
                </c:pt>
                <c:pt idx="2">
                  <c:v>-1.7718119636013454</c:v>
                </c:pt>
                <c:pt idx="3">
                  <c:v>-1.6577180928842186</c:v>
                </c:pt>
                <c:pt idx="4">
                  <c:v>-1.543624096653984</c:v>
                </c:pt>
                <c:pt idx="5">
                  <c:v>-1.4295301491565924</c:v>
                </c:pt>
                <c:pt idx="6">
                  <c:v>-1.3154362134564139</c:v>
                </c:pt>
                <c:pt idx="7">
                  <c:v>-1.2013423119986126</c:v>
                </c:pt>
                <c:pt idx="8">
                  <c:v>-1.0872483421910792</c:v>
                </c:pt>
                <c:pt idx="9">
                  <c:v>-0.97315430293903715</c:v>
                </c:pt>
                <c:pt idx="10">
                  <c:v>-0.85906039098395348</c:v>
                </c:pt>
                <c:pt idx="11">
                  <c:v>-0.74496642257287626</c:v>
                </c:pt>
                <c:pt idx="12">
                  <c:v>-0.6308724952402972</c:v>
                </c:pt>
                <c:pt idx="13">
                  <c:v>-0.51677854872293694</c:v>
                </c:pt>
                <c:pt idx="14">
                  <c:v>-0.40268454903129902</c:v>
                </c:pt>
                <c:pt idx="15">
                  <c:v>-0.28859056443909376</c:v>
                </c:pt>
                <c:pt idx="16">
                  <c:v>-0.17449663791611422</c:v>
                </c:pt>
                <c:pt idx="17">
                  <c:v>-6.0402681229221149E-2</c:v>
                </c:pt>
                <c:pt idx="18">
                  <c:v>5.3691403630306771E-2</c:v>
                </c:pt>
                <c:pt idx="19">
                  <c:v>0.16778535237842243</c:v>
                </c:pt>
                <c:pt idx="20">
                  <c:v>0.28187930338849443</c:v>
                </c:pt>
                <c:pt idx="21">
                  <c:v>0.39597307131436482</c:v>
                </c:pt>
                <c:pt idx="22">
                  <c:v>0.51006715752460996</c:v>
                </c:pt>
                <c:pt idx="23">
                  <c:v>0.62416107483581429</c:v>
                </c:pt>
                <c:pt idx="24">
                  <c:v>0.73825504549713794</c:v>
                </c:pt>
                <c:pt idx="25">
                  <c:v>0.85234901458268109</c:v>
                </c:pt>
                <c:pt idx="26">
                  <c:v>0.96644295819461212</c:v>
                </c:pt>
                <c:pt idx="27">
                  <c:v>1.0805370217012242</c:v>
                </c:pt>
                <c:pt idx="28">
                  <c:v>1.1946308781194539</c:v>
                </c:pt>
                <c:pt idx="29">
                  <c:v>1.3087248701324603</c:v>
                </c:pt>
                <c:pt idx="30">
                  <c:v>1.4228187442942002</c:v>
                </c:pt>
                <c:pt idx="31">
                  <c:v>1.536912803458204</c:v>
                </c:pt>
                <c:pt idx="32">
                  <c:v>1.6510066890911275</c:v>
                </c:pt>
                <c:pt idx="33">
                  <c:v>1.7651006956149347</c:v>
                </c:pt>
                <c:pt idx="34">
                  <c:v>1.8791946028627042</c:v>
                </c:pt>
                <c:pt idx="35">
                  <c:v>1.9932885893716563</c:v>
                </c:pt>
                <c:pt idx="36">
                  <c:v>2.1073826352344378</c:v>
                </c:pt>
                <c:pt idx="37">
                  <c:v>2.2214765735373763</c:v>
                </c:pt>
                <c:pt idx="38">
                  <c:v>2.335570421540937</c:v>
                </c:pt>
                <c:pt idx="39">
                  <c:v>2.4496644194299857</c:v>
                </c:pt>
                <c:pt idx="40">
                  <c:v>2.5637584231882125</c:v>
                </c:pt>
                <c:pt idx="41">
                  <c:v>2.6778523145221258</c:v>
                </c:pt>
                <c:pt idx="42">
                  <c:v>2.7919463093579671</c:v>
                </c:pt>
                <c:pt idx="43">
                  <c:v>2.9060402573508957</c:v>
                </c:pt>
                <c:pt idx="44">
                  <c:v>3.0201341303373628</c:v>
                </c:pt>
                <c:pt idx="45">
                  <c:v>3.1342281230216629</c:v>
                </c:pt>
                <c:pt idx="46">
                  <c:v>3.2483220340525572</c:v>
                </c:pt>
                <c:pt idx="47">
                  <c:v>3.3624161191363675</c:v>
                </c:pt>
                <c:pt idx="48">
                  <c:v>3.476510062042157</c:v>
                </c:pt>
                <c:pt idx="49">
                  <c:v>3.5906040107164876</c:v>
                </c:pt>
                <c:pt idx="50">
                  <c:v>3.7046980177678455</c:v>
                </c:pt>
                <c:pt idx="51">
                  <c:v>3.8187919554376735</c:v>
                </c:pt>
                <c:pt idx="52">
                  <c:v>3.9328858951476127</c:v>
                </c:pt>
                <c:pt idx="53">
                  <c:v>4.04697991440199</c:v>
                </c:pt>
                <c:pt idx="54">
                  <c:v>4.1610737804001738</c:v>
                </c:pt>
                <c:pt idx="55">
                  <c:v>4.2751677947627345</c:v>
                </c:pt>
                <c:pt idx="56">
                  <c:v>4.3892617958661946</c:v>
                </c:pt>
                <c:pt idx="57">
                  <c:v>4.5033557624467226</c:v>
                </c:pt>
                <c:pt idx="58">
                  <c:v>4.617449613935853</c:v>
                </c:pt>
                <c:pt idx="59">
                  <c:v>4.7315436413379883</c:v>
                </c:pt>
                <c:pt idx="60">
                  <c:v>4.8456375947949386</c:v>
                </c:pt>
                <c:pt idx="61">
                  <c:v>4.9597315627541798</c:v>
                </c:pt>
                <c:pt idx="62">
                  <c:v>5.0738253531874244</c:v>
                </c:pt>
                <c:pt idx="63">
                  <c:v>5.1879195809283933</c:v>
                </c:pt>
                <c:pt idx="64">
                  <c:v>5.3020134269557877</c:v>
                </c:pt>
                <c:pt idx="65">
                  <c:v>5.416107379122205</c:v>
                </c:pt>
                <c:pt idx="66">
                  <c:v>5.530201363635955</c:v>
                </c:pt>
                <c:pt idx="67">
                  <c:v>5.6442952781898663</c:v>
                </c:pt>
                <c:pt idx="68">
                  <c:v>5.7583892897963684</c:v>
                </c:pt>
                <c:pt idx="69">
                  <c:v>5.8724832404187977</c:v>
                </c:pt>
                <c:pt idx="70">
                  <c:v>5.9865771984113163</c:v>
                </c:pt>
                <c:pt idx="71">
                  <c:v>6.1006710005181741</c:v>
                </c:pt>
                <c:pt idx="72">
                  <c:v>6.2147651912537887</c:v>
                </c:pt>
                <c:pt idx="73">
                  <c:v>6.3288591015092761</c:v>
                </c:pt>
                <c:pt idx="74">
                  <c:v>6.4429530018744048</c:v>
                </c:pt>
                <c:pt idx="75">
                  <c:v>6.5570470391464442</c:v>
                </c:pt>
                <c:pt idx="76">
                  <c:v>6.6711408945045525</c:v>
                </c:pt>
                <c:pt idx="77">
                  <c:v>6.7852349206161566</c:v>
                </c:pt>
                <c:pt idx="78">
                  <c:v>6.8993288807814848</c:v>
                </c:pt>
                <c:pt idx="79">
                  <c:v>7.0134229163223223</c:v>
                </c:pt>
                <c:pt idx="80">
                  <c:v>7.1275168584783826</c:v>
                </c:pt>
                <c:pt idx="81">
                  <c:v>7.241610723537601</c:v>
                </c:pt>
                <c:pt idx="82">
                  <c:v>7.3557047049373585</c:v>
                </c:pt>
                <c:pt idx="83">
                  <c:v>7.4697986076108398</c:v>
                </c:pt>
                <c:pt idx="84">
                  <c:v>7.5838926369880353</c:v>
                </c:pt>
                <c:pt idx="85">
                  <c:v>7.6979866045302998</c:v>
                </c:pt>
                <c:pt idx="86">
                  <c:v>7.812080517178936</c:v>
                </c:pt>
                <c:pt idx="87">
                  <c:v>7.9261745109741</c:v>
                </c:pt>
                <c:pt idx="88">
                  <c:v>8.0402683824720764</c:v>
                </c:pt>
                <c:pt idx="89">
                  <c:v>8.154362491898743</c:v>
                </c:pt>
                <c:pt idx="90">
                  <c:v>8.2684562775010502</c:v>
                </c:pt>
                <c:pt idx="91">
                  <c:v>8.3825503025877453</c:v>
                </c:pt>
                <c:pt idx="92">
                  <c:v>8.4966443584593687</c:v>
                </c:pt>
                <c:pt idx="93">
                  <c:v>8.6107382864916655</c:v>
                </c:pt>
                <c:pt idx="94">
                  <c:v>8.7248322294421463</c:v>
                </c:pt>
                <c:pt idx="95">
                  <c:v>8.8389261868996218</c:v>
                </c:pt>
                <c:pt idx="96">
                  <c:v>8.953020133764392</c:v>
                </c:pt>
                <c:pt idx="97">
                  <c:v>9.0671140228459421</c:v>
                </c:pt>
                <c:pt idx="98">
                  <c:v>9.1812079673540552</c:v>
                </c:pt>
                <c:pt idx="99">
                  <c:v>9.2953020444876131</c:v>
                </c:pt>
                <c:pt idx="100">
                  <c:v>9.4093959221293328</c:v>
                </c:pt>
                <c:pt idx="101">
                  <c:v>9.5234899753014339</c:v>
                </c:pt>
                <c:pt idx="102">
                  <c:v>9.6375838831553171</c:v>
                </c:pt>
                <c:pt idx="103">
                  <c:v>9.751677871157538</c:v>
                </c:pt>
                <c:pt idx="104">
                  <c:v>9.865771788590715</c:v>
                </c:pt>
                <c:pt idx="105">
                  <c:v>9.9798657853096113</c:v>
                </c:pt>
                <c:pt idx="106">
                  <c:v>10.093959666827665</c:v>
                </c:pt>
                <c:pt idx="107">
                  <c:v>10.208053650856748</c:v>
                </c:pt>
                <c:pt idx="108">
                  <c:v>10.322147733652422</c:v>
                </c:pt>
                <c:pt idx="109">
                  <c:v>10.436241544658708</c:v>
                </c:pt>
                <c:pt idx="110">
                  <c:v>10.550335628892309</c:v>
                </c:pt>
                <c:pt idx="111">
                  <c:v>10.664429570541918</c:v>
                </c:pt>
                <c:pt idx="112">
                  <c:v>10.778523498323372</c:v>
                </c:pt>
                <c:pt idx="113">
                  <c:v>10.892617445655681</c:v>
                </c:pt>
                <c:pt idx="114">
                  <c:v>11.00671157384695</c:v>
                </c:pt>
                <c:pt idx="115">
                  <c:v>11.120805493185157</c:v>
                </c:pt>
                <c:pt idx="116">
                  <c:v>11.234899274367498</c:v>
                </c:pt>
                <c:pt idx="117">
                  <c:v>11.348993345681787</c:v>
                </c:pt>
                <c:pt idx="118">
                  <c:v>11.4630872301409</c:v>
                </c:pt>
                <c:pt idx="119">
                  <c:v>11.577181248701065</c:v>
                </c:pt>
                <c:pt idx="120">
                  <c:v>11.691275156658296</c:v>
                </c:pt>
                <c:pt idx="121">
                  <c:v>11.805369122577154</c:v>
                </c:pt>
                <c:pt idx="122">
                  <c:v>11.919463083331667</c:v>
                </c:pt>
                <c:pt idx="123">
                  <c:v>12.033557240311621</c:v>
                </c:pt>
                <c:pt idx="124">
                  <c:v>12.147650976777204</c:v>
                </c:pt>
                <c:pt idx="125">
                  <c:v>12.261744965450166</c:v>
                </c:pt>
                <c:pt idx="126">
                  <c:v>12.375838942105709</c:v>
                </c:pt>
                <c:pt idx="127">
                  <c:v>12.489932898867048</c:v>
                </c:pt>
                <c:pt idx="128">
                  <c:v>12.604026793692471</c:v>
                </c:pt>
                <c:pt idx="129">
                  <c:v>12.718120787616167</c:v>
                </c:pt>
                <c:pt idx="130">
                  <c:v>12.832214770208127</c:v>
                </c:pt>
                <c:pt idx="131">
                  <c:v>12.946308737432165</c:v>
                </c:pt>
                <c:pt idx="132">
                  <c:v>13.060402797555678</c:v>
                </c:pt>
                <c:pt idx="133">
                  <c:v>13.174496500565251</c:v>
                </c:pt>
                <c:pt idx="134">
                  <c:v>13.288590578344985</c:v>
                </c:pt>
                <c:pt idx="135">
                  <c:v>13.402684634761803</c:v>
                </c:pt>
                <c:pt idx="136">
                  <c:v>13.516778563586231</c:v>
                </c:pt>
                <c:pt idx="137">
                  <c:v>13.630872519472886</c:v>
                </c:pt>
                <c:pt idx="138">
                  <c:v>13.744966438777706</c:v>
                </c:pt>
                <c:pt idx="139">
                  <c:v>13.859060381599805</c:v>
                </c:pt>
                <c:pt idx="140">
                  <c:v>13.973154372474355</c:v>
                </c:pt>
                <c:pt idx="141">
                  <c:v>14.087248157292857</c:v>
                </c:pt>
                <c:pt idx="142">
                  <c:v>14.201342219472076</c:v>
                </c:pt>
                <c:pt idx="143">
                  <c:v>14.315436275583451</c:v>
                </c:pt>
                <c:pt idx="144">
                  <c:v>14.429530232573697</c:v>
                </c:pt>
                <c:pt idx="145">
                  <c:v>14.543624216850393</c:v>
                </c:pt>
                <c:pt idx="146">
                  <c:v>14.657718077264208</c:v>
                </c:pt>
                <c:pt idx="147">
                  <c:v>14.771812065480782</c:v>
                </c:pt>
                <c:pt idx="148">
                  <c:v>14.885906064722315</c:v>
                </c:pt>
                <c:pt idx="149">
                  <c:v>15</c:v>
                </c:pt>
              </c:numCache>
            </c:numRef>
          </c:xVal>
          <c:yVal>
            <c:numRef>
              <c:f>'Simulation spectrum H2O and KCl'!$DD$6:$DD$156</c:f>
              <c:numCache>
                <c:formatCode>0.00</c:formatCode>
                <c:ptCount val="151"/>
                <c:pt idx="0">
                  <c:v>7.2209370000000002</c:v>
                </c:pt>
                <c:pt idx="1">
                  <c:v>6.9011279999999999</c:v>
                </c:pt>
                <c:pt idx="2">
                  <c:v>6.603453</c:v>
                </c:pt>
                <c:pt idx="3">
                  <c:v>6.3263790000000002</c:v>
                </c:pt>
                <c:pt idx="4">
                  <c:v>6.0684820000000004</c:v>
                </c:pt>
                <c:pt idx="5">
                  <c:v>5.8284330000000004</c:v>
                </c:pt>
                <c:pt idx="6">
                  <c:v>5.604997</c:v>
                </c:pt>
                <c:pt idx="7">
                  <c:v>5.3970260000000003</c:v>
                </c:pt>
                <c:pt idx="8">
                  <c:v>5.2034469999999997</c:v>
                </c:pt>
                <c:pt idx="9">
                  <c:v>5.0232659999999996</c:v>
                </c:pt>
                <c:pt idx="10">
                  <c:v>4.8555550000000007</c:v>
                </c:pt>
                <c:pt idx="11">
                  <c:v>4.6994510000000007</c:v>
                </c:pt>
                <c:pt idx="12">
                  <c:v>4.5541510000000001</c:v>
                </c:pt>
                <c:pt idx="13">
                  <c:v>4.4189069999999999</c:v>
                </c:pt>
                <c:pt idx="14">
                  <c:v>4.2930229999999998</c:v>
                </c:pt>
                <c:pt idx="15">
                  <c:v>4.1758510000000006</c:v>
                </c:pt>
                <c:pt idx="16">
                  <c:v>4.0667879999999998</c:v>
                </c:pt>
                <c:pt idx="17">
                  <c:v>3.965274</c:v>
                </c:pt>
                <c:pt idx="18">
                  <c:v>3.8707850000000001</c:v>
                </c:pt>
                <c:pt idx="19">
                  <c:v>3.7828349999999995</c:v>
                </c:pt>
                <c:pt idx="20">
                  <c:v>3.7009730000000003</c:v>
                </c:pt>
                <c:pt idx="21">
                  <c:v>3.6247759999999998</c:v>
                </c:pt>
                <c:pt idx="22">
                  <c:v>3.553852</c:v>
                </c:pt>
                <c:pt idx="23">
                  <c:v>3.4878370000000003</c:v>
                </c:pt>
                <c:pt idx="24">
                  <c:v>3.42639</c:v>
                </c:pt>
                <c:pt idx="25">
                  <c:v>3.3691960000000001</c:v>
                </c:pt>
                <c:pt idx="26">
                  <c:v>3.3159610000000002</c:v>
                </c:pt>
                <c:pt idx="27">
                  <c:v>3.2664089999999999</c:v>
                </c:pt>
                <c:pt idx="28">
                  <c:v>3.2202869999999999</c:v>
                </c:pt>
                <c:pt idx="29">
                  <c:v>3.1773559999999996</c:v>
                </c:pt>
                <c:pt idx="30">
                  <c:v>3.137397</c:v>
                </c:pt>
                <c:pt idx="31">
                  <c:v>3.100203</c:v>
                </c:pt>
                <c:pt idx="32">
                  <c:v>3.065582</c:v>
                </c:pt>
                <c:pt idx="33">
                  <c:v>3.0333570000000001</c:v>
                </c:pt>
                <c:pt idx="34">
                  <c:v>3.0033620000000001</c:v>
                </c:pt>
                <c:pt idx="35">
                  <c:v>2.9754420000000001</c:v>
                </c:pt>
                <c:pt idx="36">
                  <c:v>2.9494539999999998</c:v>
                </c:pt>
                <c:pt idx="37">
                  <c:v>2.9252630000000002</c:v>
                </c:pt>
                <c:pt idx="38">
                  <c:v>2.902746</c:v>
                </c:pt>
                <c:pt idx="39">
                  <c:v>2.881786</c:v>
                </c:pt>
                <c:pt idx="40">
                  <c:v>2.8622739999999998</c:v>
                </c:pt>
                <c:pt idx="41">
                  <c:v>2.8441109999999998</c:v>
                </c:pt>
                <c:pt idx="42">
                  <c:v>2.8272029999999999</c:v>
                </c:pt>
                <c:pt idx="43">
                  <c:v>2.8114620000000001</c:v>
                </c:pt>
                <c:pt idx="44">
                  <c:v>2.7968060000000001</c:v>
                </c:pt>
                <c:pt idx="45">
                  <c:v>2.7831600000000001</c:v>
                </c:pt>
                <c:pt idx="46">
                  <c:v>2.7704529999999998</c:v>
                </c:pt>
                <c:pt idx="47">
                  <c:v>2.7586179999999998</c:v>
                </c:pt>
                <c:pt idx="48">
                  <c:v>2.747592</c:v>
                </c:pt>
                <c:pt idx="49">
                  <c:v>2.7373159999999999</c:v>
                </c:pt>
                <c:pt idx="50">
                  <c:v>2.7277329999999997</c:v>
                </c:pt>
                <c:pt idx="51">
                  <c:v>2.718788</c:v>
                </c:pt>
                <c:pt idx="52">
                  <c:v>2.7104240000000002</c:v>
                </c:pt>
                <c:pt idx="53">
                  <c:v>2.702585</c:v>
                </c:pt>
                <c:pt idx="54">
                  <c:v>2.6952039999999999</c:v>
                </c:pt>
                <c:pt idx="55">
                  <c:v>2.6882040000000003</c:v>
                </c:pt>
                <c:pt idx="56">
                  <c:v>2.6814810000000002</c:v>
                </c:pt>
                <c:pt idx="57">
                  <c:v>2.6748920000000003</c:v>
                </c:pt>
                <c:pt idx="58">
                  <c:v>2.6682190000000001</c:v>
                </c:pt>
                <c:pt idx="59">
                  <c:v>2.6611260000000003</c:v>
                </c:pt>
                <c:pt idx="60">
                  <c:v>2.653079</c:v>
                </c:pt>
                <c:pt idx="61">
                  <c:v>2.643221</c:v>
                </c:pt>
                <c:pt idx="62">
                  <c:v>2.6301920000000001</c:v>
                </c:pt>
                <c:pt idx="63">
                  <c:v>2.611885</c:v>
                </c:pt>
                <c:pt idx="64">
                  <c:v>2.5851890000000002</c:v>
                </c:pt>
                <c:pt idx="65">
                  <c:v>2.5459200000000002</c:v>
                </c:pt>
                <c:pt idx="66">
                  <c:v>2.4893700000000001</c:v>
                </c:pt>
                <c:pt idx="67">
                  <c:v>2.4121009999999998</c:v>
                </c:pt>
                <c:pt idx="68">
                  <c:v>2.315045</c:v>
                </c:pt>
                <c:pt idx="69">
                  <c:v>2.2060330000000001</c:v>
                </c:pt>
                <c:pt idx="70">
                  <c:v>2.0983700000000001</c:v>
                </c:pt>
                <c:pt idx="71">
                  <c:v>2.0048980000000003</c:v>
                </c:pt>
                <c:pt idx="72">
                  <c:v>1.9324479999999999</c:v>
                </c:pt>
                <c:pt idx="73">
                  <c:v>1.881057</c:v>
                </c:pt>
                <c:pt idx="74">
                  <c:v>1.8468140000000002</c:v>
                </c:pt>
                <c:pt idx="75">
                  <c:v>1.8248899999999999</c:v>
                </c:pt>
                <c:pt idx="76">
                  <c:v>1.8111620000000002</c:v>
                </c:pt>
                <c:pt idx="77">
                  <c:v>1.802637</c:v>
                </c:pt>
                <c:pt idx="78">
                  <c:v>1.7973270000000001</c:v>
                </c:pt>
                <c:pt idx="79">
                  <c:v>1.7939749999999999</c:v>
                </c:pt>
                <c:pt idx="80">
                  <c:v>1.791806</c:v>
                </c:pt>
                <c:pt idx="81">
                  <c:v>1.7903520000000002</c:v>
                </c:pt>
                <c:pt idx="82">
                  <c:v>1.7893340000000002</c:v>
                </c:pt>
                <c:pt idx="83">
                  <c:v>1.7885819999999999</c:v>
                </c:pt>
                <c:pt idx="84">
                  <c:v>1.7879990000000001</c:v>
                </c:pt>
                <c:pt idx="85">
                  <c:v>1.787523</c:v>
                </c:pt>
                <c:pt idx="86">
                  <c:v>1.787121</c:v>
                </c:pt>
                <c:pt idx="87">
                  <c:v>1.7867690000000001</c:v>
                </c:pt>
                <c:pt idx="88">
                  <c:v>1.7864549999999999</c:v>
                </c:pt>
                <c:pt idx="89">
                  <c:v>1.78617</c:v>
                </c:pt>
                <c:pt idx="90">
                  <c:v>1.7859100000000001</c:v>
                </c:pt>
                <c:pt idx="91">
                  <c:v>1.7856700000000001</c:v>
                </c:pt>
                <c:pt idx="92">
                  <c:v>1.7854480000000001</c:v>
                </c:pt>
                <c:pt idx="93">
                  <c:v>1.7852430000000001</c:v>
                </c:pt>
                <c:pt idx="94">
                  <c:v>1.7850520000000001</c:v>
                </c:pt>
                <c:pt idx="95">
                  <c:v>1.7848739999999998</c:v>
                </c:pt>
                <c:pt idx="96">
                  <c:v>1.7847090000000001</c:v>
                </c:pt>
                <c:pt idx="97">
                  <c:v>1.784556</c:v>
                </c:pt>
                <c:pt idx="98">
                  <c:v>1.784413</c:v>
                </c:pt>
                <c:pt idx="99">
                  <c:v>1.7842799999999999</c:v>
                </c:pt>
                <c:pt idx="100">
                  <c:v>1.7841560000000001</c:v>
                </c:pt>
                <c:pt idx="101">
                  <c:v>1.7840399999999998</c:v>
                </c:pt>
                <c:pt idx="102">
                  <c:v>1.783933</c:v>
                </c:pt>
                <c:pt idx="103">
                  <c:v>1.783833</c:v>
                </c:pt>
                <c:pt idx="104">
                  <c:v>1.7837400000000001</c:v>
                </c:pt>
                <c:pt idx="105">
                  <c:v>1.7836540000000001</c:v>
                </c:pt>
                <c:pt idx="106">
                  <c:v>1.7835729999999999</c:v>
                </c:pt>
                <c:pt idx="107">
                  <c:v>1.783498</c:v>
                </c:pt>
                <c:pt idx="108">
                  <c:v>1.783428</c:v>
                </c:pt>
                <c:pt idx="109">
                  <c:v>1.7833629999999998</c:v>
                </c:pt>
                <c:pt idx="110">
                  <c:v>1.7833030000000001</c:v>
                </c:pt>
                <c:pt idx="111">
                  <c:v>1.7832460000000001</c:v>
                </c:pt>
                <c:pt idx="112">
                  <c:v>1.7831940000000002</c:v>
                </c:pt>
                <c:pt idx="113">
                  <c:v>1.783145</c:v>
                </c:pt>
                <c:pt idx="114">
                  <c:v>1.7830999999999999</c:v>
                </c:pt>
                <c:pt idx="115">
                  <c:v>1.7830569999999999</c:v>
                </c:pt>
                <c:pt idx="116">
                  <c:v>1.783018</c:v>
                </c:pt>
                <c:pt idx="117">
                  <c:v>1.7829809999999999</c:v>
                </c:pt>
                <c:pt idx="118">
                  <c:v>1.7829470000000001</c:v>
                </c:pt>
                <c:pt idx="119">
                  <c:v>1.7829159999999999</c:v>
                </c:pt>
                <c:pt idx="120">
                  <c:v>1.782886</c:v>
                </c:pt>
                <c:pt idx="121">
                  <c:v>1.782859</c:v>
                </c:pt>
                <c:pt idx="122">
                  <c:v>1.7828329999999999</c:v>
                </c:pt>
                <c:pt idx="123">
                  <c:v>1.7828090000000001</c:v>
                </c:pt>
                <c:pt idx="124">
                  <c:v>1.7827869999999999</c:v>
                </c:pt>
                <c:pt idx="125">
                  <c:v>1.7827660000000001</c:v>
                </c:pt>
                <c:pt idx="126">
                  <c:v>1.7827469999999999</c:v>
                </c:pt>
                <c:pt idx="127">
                  <c:v>1.782729</c:v>
                </c:pt>
                <c:pt idx="128">
                  <c:v>1.782713</c:v>
                </c:pt>
                <c:pt idx="129">
                  <c:v>1.782697</c:v>
                </c:pt>
                <c:pt idx="130">
                  <c:v>1.782683</c:v>
                </c:pt>
                <c:pt idx="131">
                  <c:v>1.7826689999999998</c:v>
                </c:pt>
                <c:pt idx="132">
                  <c:v>1.7826570000000002</c:v>
                </c:pt>
                <c:pt idx="133">
                  <c:v>1.782645</c:v>
                </c:pt>
                <c:pt idx="134">
                  <c:v>1.7826339999999998</c:v>
                </c:pt>
                <c:pt idx="135">
                  <c:v>1.782624</c:v>
                </c:pt>
                <c:pt idx="136">
                  <c:v>1.7826150000000001</c:v>
                </c:pt>
                <c:pt idx="137">
                  <c:v>1.7826059999999999</c:v>
                </c:pt>
                <c:pt idx="138">
                  <c:v>1.7825979999999999</c:v>
                </c:pt>
                <c:pt idx="139">
                  <c:v>1.782591</c:v>
                </c:pt>
                <c:pt idx="140">
                  <c:v>1.782583</c:v>
                </c:pt>
                <c:pt idx="141">
                  <c:v>1.7825769999999999</c:v>
                </c:pt>
                <c:pt idx="142">
                  <c:v>1.7825709999999999</c:v>
                </c:pt>
                <c:pt idx="143">
                  <c:v>1.7825650000000002</c:v>
                </c:pt>
                <c:pt idx="144">
                  <c:v>1.7825599999999999</c:v>
                </c:pt>
                <c:pt idx="145">
                  <c:v>1.7825549999999999</c:v>
                </c:pt>
                <c:pt idx="146">
                  <c:v>1.7825499999999999</c:v>
                </c:pt>
                <c:pt idx="147">
                  <c:v>1.782546</c:v>
                </c:pt>
                <c:pt idx="148">
                  <c:v>1.7825419999999998</c:v>
                </c:pt>
                <c:pt idx="149">
                  <c:v>1.782538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9-3436-45C7-AF2B-3ED72D954499}"/>
            </c:ext>
          </c:extLst>
        </c:ser>
        <c:ser>
          <c:idx val="8"/>
          <c:order val="9"/>
          <c:tx>
            <c:strRef>
              <c:f>'Simulation spectrum H2O and KCl'!$DH$1</c:f>
              <c:strCache>
                <c:ptCount val="1"/>
                <c:pt idx="0">
                  <c:v>Simulate-Std. : Water (1:3)_5 g_22.3C</c:v>
                </c:pt>
              </c:strCache>
            </c:strRef>
          </c:tx>
          <c:spPr>
            <a:ln>
              <a:noFill/>
            </a:ln>
          </c:spPr>
          <c:marker>
            <c:symbol val="none"/>
          </c:marker>
          <c:xVal>
            <c:numRef>
              <c:f>'Simulation spectrum H2O and KCl'!$DK$6:$DK$156</c:f>
              <c:numCache>
                <c:formatCode>0.00</c:formatCode>
                <c:ptCount val="151"/>
                <c:pt idx="0">
                  <c:v>-2</c:v>
                </c:pt>
                <c:pt idx="1">
                  <c:v>-1.8859060070440588</c:v>
                </c:pt>
                <c:pt idx="2">
                  <c:v>-1.7718119636013454</c:v>
                </c:pt>
                <c:pt idx="3">
                  <c:v>-1.6577180928842186</c:v>
                </c:pt>
                <c:pt idx="4">
                  <c:v>-1.543624096653984</c:v>
                </c:pt>
                <c:pt idx="5">
                  <c:v>-1.4295301491565924</c:v>
                </c:pt>
                <c:pt idx="6">
                  <c:v>-1.3154362134564139</c:v>
                </c:pt>
                <c:pt idx="7">
                  <c:v>-1.2013423119986126</c:v>
                </c:pt>
                <c:pt idx="8">
                  <c:v>-1.0872483421910792</c:v>
                </c:pt>
                <c:pt idx="9">
                  <c:v>-0.97315430293903715</c:v>
                </c:pt>
                <c:pt idx="10">
                  <c:v>-0.85906039098395348</c:v>
                </c:pt>
                <c:pt idx="11">
                  <c:v>-0.74496642257287626</c:v>
                </c:pt>
                <c:pt idx="12">
                  <c:v>-0.6308724952402972</c:v>
                </c:pt>
                <c:pt idx="13">
                  <c:v>-0.51677854872293694</c:v>
                </c:pt>
                <c:pt idx="14">
                  <c:v>-0.40268454903129902</c:v>
                </c:pt>
                <c:pt idx="15">
                  <c:v>-0.28859056443909376</c:v>
                </c:pt>
                <c:pt idx="16">
                  <c:v>-0.17449663791611422</c:v>
                </c:pt>
                <c:pt idx="17">
                  <c:v>-6.0402681229221149E-2</c:v>
                </c:pt>
                <c:pt idx="18">
                  <c:v>5.3691403630306771E-2</c:v>
                </c:pt>
                <c:pt idx="19">
                  <c:v>0.16778535237842243</c:v>
                </c:pt>
                <c:pt idx="20">
                  <c:v>0.28187930338849443</c:v>
                </c:pt>
                <c:pt idx="21">
                  <c:v>0.39597307131436482</c:v>
                </c:pt>
                <c:pt idx="22">
                  <c:v>0.51006715752460996</c:v>
                </c:pt>
                <c:pt idx="23">
                  <c:v>0.62416107483581429</c:v>
                </c:pt>
                <c:pt idx="24">
                  <c:v>0.73825504549713794</c:v>
                </c:pt>
                <c:pt idx="25">
                  <c:v>0.85234901458268109</c:v>
                </c:pt>
                <c:pt idx="26">
                  <c:v>0.96644295819461212</c:v>
                </c:pt>
                <c:pt idx="27">
                  <c:v>1.0805370217012242</c:v>
                </c:pt>
                <c:pt idx="28">
                  <c:v>1.1946308781194539</c:v>
                </c:pt>
                <c:pt idx="29">
                  <c:v>1.3087248701324603</c:v>
                </c:pt>
                <c:pt idx="30">
                  <c:v>1.4228187442942002</c:v>
                </c:pt>
                <c:pt idx="31">
                  <c:v>1.536912803458204</c:v>
                </c:pt>
                <c:pt idx="32">
                  <c:v>1.6510066890911275</c:v>
                </c:pt>
                <c:pt idx="33">
                  <c:v>1.7651006956149347</c:v>
                </c:pt>
                <c:pt idx="34">
                  <c:v>1.8791946028627042</c:v>
                </c:pt>
                <c:pt idx="35">
                  <c:v>1.9932885893716563</c:v>
                </c:pt>
                <c:pt idx="36">
                  <c:v>2.1073826352344378</c:v>
                </c:pt>
                <c:pt idx="37">
                  <c:v>2.2214765735373763</c:v>
                </c:pt>
                <c:pt idx="38">
                  <c:v>2.335570421540937</c:v>
                </c:pt>
                <c:pt idx="39">
                  <c:v>2.4496644194299857</c:v>
                </c:pt>
                <c:pt idx="40">
                  <c:v>2.5637584231882125</c:v>
                </c:pt>
                <c:pt idx="41">
                  <c:v>2.6778523145221258</c:v>
                </c:pt>
                <c:pt idx="42">
                  <c:v>2.7919463093579671</c:v>
                </c:pt>
                <c:pt idx="43">
                  <c:v>2.9060402573508957</c:v>
                </c:pt>
                <c:pt idx="44">
                  <c:v>3.0201341303373628</c:v>
                </c:pt>
                <c:pt idx="45">
                  <c:v>3.1342281230216629</c:v>
                </c:pt>
                <c:pt idx="46">
                  <c:v>3.2483220340525572</c:v>
                </c:pt>
                <c:pt idx="47">
                  <c:v>3.3624161191363675</c:v>
                </c:pt>
                <c:pt idx="48">
                  <c:v>3.476510062042157</c:v>
                </c:pt>
                <c:pt idx="49">
                  <c:v>3.5906040107164876</c:v>
                </c:pt>
                <c:pt idx="50">
                  <c:v>3.7046980177678455</c:v>
                </c:pt>
                <c:pt idx="51">
                  <c:v>3.8187919554376735</c:v>
                </c:pt>
                <c:pt idx="52">
                  <c:v>3.9328858951476127</c:v>
                </c:pt>
                <c:pt idx="53">
                  <c:v>4.04697991440199</c:v>
                </c:pt>
                <c:pt idx="54">
                  <c:v>4.1610737804001738</c:v>
                </c:pt>
                <c:pt idx="55">
                  <c:v>4.2751677947627345</c:v>
                </c:pt>
                <c:pt idx="56">
                  <c:v>4.3892617958661946</c:v>
                </c:pt>
                <c:pt idx="57">
                  <c:v>4.5033557624467226</c:v>
                </c:pt>
                <c:pt idx="58">
                  <c:v>4.617449613935853</c:v>
                </c:pt>
                <c:pt idx="59">
                  <c:v>4.7315436413379883</c:v>
                </c:pt>
                <c:pt idx="60">
                  <c:v>4.8456375947949386</c:v>
                </c:pt>
                <c:pt idx="61">
                  <c:v>4.9597315627541798</c:v>
                </c:pt>
                <c:pt idx="62">
                  <c:v>5.0738253531874244</c:v>
                </c:pt>
                <c:pt idx="63">
                  <c:v>5.1879195809283933</c:v>
                </c:pt>
                <c:pt idx="64">
                  <c:v>5.3020134269557877</c:v>
                </c:pt>
                <c:pt idx="65">
                  <c:v>5.416107379122205</c:v>
                </c:pt>
                <c:pt idx="66">
                  <c:v>5.530201363635955</c:v>
                </c:pt>
                <c:pt idx="67">
                  <c:v>5.6442952781898663</c:v>
                </c:pt>
                <c:pt idx="68">
                  <c:v>5.7583892897963684</c:v>
                </c:pt>
                <c:pt idx="69">
                  <c:v>5.8724832404187977</c:v>
                </c:pt>
                <c:pt idx="70">
                  <c:v>5.9865771984113163</c:v>
                </c:pt>
                <c:pt idx="71">
                  <c:v>6.1006710005181741</c:v>
                </c:pt>
                <c:pt idx="72">
                  <c:v>6.2147651912537887</c:v>
                </c:pt>
                <c:pt idx="73">
                  <c:v>6.3288591015092761</c:v>
                </c:pt>
                <c:pt idx="74">
                  <c:v>6.4429530018744048</c:v>
                </c:pt>
                <c:pt idx="75">
                  <c:v>6.5570470391464442</c:v>
                </c:pt>
                <c:pt idx="76">
                  <c:v>6.6711408945045525</c:v>
                </c:pt>
                <c:pt idx="77">
                  <c:v>6.7852349206161566</c:v>
                </c:pt>
                <c:pt idx="78">
                  <c:v>6.8993288807814848</c:v>
                </c:pt>
                <c:pt idx="79">
                  <c:v>7.0134229163223223</c:v>
                </c:pt>
                <c:pt idx="80">
                  <c:v>7.1275168584783826</c:v>
                </c:pt>
                <c:pt idx="81">
                  <c:v>7.241610723537601</c:v>
                </c:pt>
                <c:pt idx="82">
                  <c:v>7.3557047049373585</c:v>
                </c:pt>
                <c:pt idx="83">
                  <c:v>7.4697986076108398</c:v>
                </c:pt>
                <c:pt idx="84">
                  <c:v>7.5838926369880353</c:v>
                </c:pt>
                <c:pt idx="85">
                  <c:v>7.6979866045302998</c:v>
                </c:pt>
                <c:pt idx="86">
                  <c:v>7.812080517178936</c:v>
                </c:pt>
                <c:pt idx="87">
                  <c:v>7.9261745109741</c:v>
                </c:pt>
                <c:pt idx="88">
                  <c:v>8.0402683824720764</c:v>
                </c:pt>
                <c:pt idx="89">
                  <c:v>8.154362491898743</c:v>
                </c:pt>
                <c:pt idx="90">
                  <c:v>8.2684562775010502</c:v>
                </c:pt>
                <c:pt idx="91">
                  <c:v>8.3825503025877453</c:v>
                </c:pt>
                <c:pt idx="92">
                  <c:v>8.4966443584593687</c:v>
                </c:pt>
                <c:pt idx="93">
                  <c:v>8.6107382864916655</c:v>
                </c:pt>
                <c:pt idx="94">
                  <c:v>8.7248322294421463</c:v>
                </c:pt>
                <c:pt idx="95">
                  <c:v>8.8389261868996218</c:v>
                </c:pt>
                <c:pt idx="96">
                  <c:v>8.953020133764392</c:v>
                </c:pt>
                <c:pt idx="97">
                  <c:v>9.0671140228459421</c:v>
                </c:pt>
                <c:pt idx="98">
                  <c:v>9.1812079673540552</c:v>
                </c:pt>
                <c:pt idx="99">
                  <c:v>9.2953020444876131</c:v>
                </c:pt>
                <c:pt idx="100">
                  <c:v>9.4093959221293328</c:v>
                </c:pt>
                <c:pt idx="101">
                  <c:v>9.5234899753014339</c:v>
                </c:pt>
                <c:pt idx="102">
                  <c:v>9.6375838831553171</c:v>
                </c:pt>
                <c:pt idx="103">
                  <c:v>9.751677871157538</c:v>
                </c:pt>
                <c:pt idx="104">
                  <c:v>9.865771788590715</c:v>
                </c:pt>
                <c:pt idx="105">
                  <c:v>9.9798657853096113</c:v>
                </c:pt>
                <c:pt idx="106">
                  <c:v>10.093959666827665</c:v>
                </c:pt>
                <c:pt idx="107">
                  <c:v>10.208053650856748</c:v>
                </c:pt>
                <c:pt idx="108">
                  <c:v>10.322147733652422</c:v>
                </c:pt>
                <c:pt idx="109">
                  <c:v>10.436241544658708</c:v>
                </c:pt>
                <c:pt idx="110">
                  <c:v>10.550335628892309</c:v>
                </c:pt>
                <c:pt idx="111">
                  <c:v>10.664429570541918</c:v>
                </c:pt>
                <c:pt idx="112">
                  <c:v>10.778523498323372</c:v>
                </c:pt>
                <c:pt idx="113">
                  <c:v>10.892617445655681</c:v>
                </c:pt>
                <c:pt idx="114">
                  <c:v>11.00671157384695</c:v>
                </c:pt>
                <c:pt idx="115">
                  <c:v>11.120805493185157</c:v>
                </c:pt>
                <c:pt idx="116">
                  <c:v>11.234899274367498</c:v>
                </c:pt>
                <c:pt idx="117">
                  <c:v>11.348993345681787</c:v>
                </c:pt>
                <c:pt idx="118">
                  <c:v>11.4630872301409</c:v>
                </c:pt>
                <c:pt idx="119">
                  <c:v>11.577181248701065</c:v>
                </c:pt>
                <c:pt idx="120">
                  <c:v>11.691275156658296</c:v>
                </c:pt>
                <c:pt idx="121">
                  <c:v>11.805369122577154</c:v>
                </c:pt>
                <c:pt idx="122">
                  <c:v>11.919463083331667</c:v>
                </c:pt>
                <c:pt idx="123">
                  <c:v>12.033557240311621</c:v>
                </c:pt>
                <c:pt idx="124">
                  <c:v>12.147650976777204</c:v>
                </c:pt>
                <c:pt idx="125">
                  <c:v>12.261744965450166</c:v>
                </c:pt>
                <c:pt idx="126">
                  <c:v>12.375838942105709</c:v>
                </c:pt>
                <c:pt idx="127">
                  <c:v>12.489932898867048</c:v>
                </c:pt>
                <c:pt idx="128">
                  <c:v>12.604026793692471</c:v>
                </c:pt>
                <c:pt idx="129">
                  <c:v>12.718120787616167</c:v>
                </c:pt>
                <c:pt idx="130">
                  <c:v>12.832214770208127</c:v>
                </c:pt>
                <c:pt idx="131">
                  <c:v>12.946308737432165</c:v>
                </c:pt>
                <c:pt idx="132">
                  <c:v>13.060402797555678</c:v>
                </c:pt>
                <c:pt idx="133">
                  <c:v>13.174496500565251</c:v>
                </c:pt>
                <c:pt idx="134">
                  <c:v>13.288590578344985</c:v>
                </c:pt>
                <c:pt idx="135">
                  <c:v>13.402684634761803</c:v>
                </c:pt>
                <c:pt idx="136">
                  <c:v>13.516778563586231</c:v>
                </c:pt>
                <c:pt idx="137">
                  <c:v>13.630872519472886</c:v>
                </c:pt>
                <c:pt idx="138">
                  <c:v>13.744966438777706</c:v>
                </c:pt>
                <c:pt idx="139">
                  <c:v>13.859060381599805</c:v>
                </c:pt>
                <c:pt idx="140">
                  <c:v>13.973154372474355</c:v>
                </c:pt>
                <c:pt idx="141">
                  <c:v>14.087248157292857</c:v>
                </c:pt>
                <c:pt idx="142">
                  <c:v>14.201342219472076</c:v>
                </c:pt>
                <c:pt idx="143">
                  <c:v>14.315436275583451</c:v>
                </c:pt>
                <c:pt idx="144">
                  <c:v>14.429530232573697</c:v>
                </c:pt>
                <c:pt idx="145">
                  <c:v>14.543624216850393</c:v>
                </c:pt>
                <c:pt idx="146">
                  <c:v>14.657718077264208</c:v>
                </c:pt>
                <c:pt idx="147">
                  <c:v>14.771812065480782</c:v>
                </c:pt>
                <c:pt idx="148">
                  <c:v>14.885906064722315</c:v>
                </c:pt>
                <c:pt idx="149">
                  <c:v>15</c:v>
                </c:pt>
              </c:numCache>
            </c:numRef>
          </c:xVal>
          <c:yVal>
            <c:numRef>
              <c:f>'Simulation spectrum H2O and KCl'!$DL$6:$DL$156</c:f>
              <c:numCache>
                <c:formatCode>0.00</c:formatCode>
                <c:ptCount val="151"/>
                <c:pt idx="0">
                  <c:v>8.3287389999999988</c:v>
                </c:pt>
                <c:pt idx="1">
                  <c:v>7.9333060000000009</c:v>
                </c:pt>
                <c:pt idx="2">
                  <c:v>7.5660129999999999</c:v>
                </c:pt>
                <c:pt idx="3">
                  <c:v>7.2248580000000002</c:v>
                </c:pt>
                <c:pt idx="4">
                  <c:v>6.9079800000000002</c:v>
                </c:pt>
                <c:pt idx="5">
                  <c:v>6.6136520000000001</c:v>
                </c:pt>
                <c:pt idx="6">
                  <c:v>6.3402690000000002</c:v>
                </c:pt>
                <c:pt idx="7">
                  <c:v>6.086341</c:v>
                </c:pt>
                <c:pt idx="8">
                  <c:v>5.8504829999999997</c:v>
                </c:pt>
                <c:pt idx="9">
                  <c:v>5.6314089999999997</c:v>
                </c:pt>
                <c:pt idx="10">
                  <c:v>5.4279250000000001</c:v>
                </c:pt>
                <c:pt idx="11">
                  <c:v>5.2389219999999996</c:v>
                </c:pt>
                <c:pt idx="12">
                  <c:v>5.0633679999999996</c:v>
                </c:pt>
                <c:pt idx="13">
                  <c:v>4.9003079999999999</c:v>
                </c:pt>
                <c:pt idx="14">
                  <c:v>4.7488509999999993</c:v>
                </c:pt>
                <c:pt idx="15">
                  <c:v>4.6081719999999997</c:v>
                </c:pt>
                <c:pt idx="16">
                  <c:v>4.4775039999999997</c:v>
                </c:pt>
                <c:pt idx="17">
                  <c:v>4.3561350000000001</c:v>
                </c:pt>
                <c:pt idx="18">
                  <c:v>4.2434030000000007</c:v>
                </c:pt>
                <c:pt idx="19">
                  <c:v>4.1386919999999998</c:v>
                </c:pt>
                <c:pt idx="20">
                  <c:v>4.0414329999999996</c:v>
                </c:pt>
                <c:pt idx="21">
                  <c:v>3.9510950000000005</c:v>
                </c:pt>
                <c:pt idx="22">
                  <c:v>3.8671860000000002</c:v>
                </c:pt>
                <c:pt idx="23">
                  <c:v>3.7892469999999996</c:v>
                </c:pt>
                <c:pt idx="24">
                  <c:v>3.7168540000000001</c:v>
                </c:pt>
                <c:pt idx="25">
                  <c:v>3.6496130000000004</c:v>
                </c:pt>
                <c:pt idx="26">
                  <c:v>3.5871559999999998</c:v>
                </c:pt>
                <c:pt idx="27">
                  <c:v>3.5291430000000004</c:v>
                </c:pt>
                <c:pt idx="28">
                  <c:v>3.475257</c:v>
                </c:pt>
                <c:pt idx="29">
                  <c:v>3.4252050000000001</c:v>
                </c:pt>
                <c:pt idx="30">
                  <c:v>3.3787129999999999</c:v>
                </c:pt>
                <c:pt idx="31">
                  <c:v>3.3355289999999997</c:v>
                </c:pt>
                <c:pt idx="32">
                  <c:v>3.2954159999999999</c:v>
                </c:pt>
                <c:pt idx="33">
                  <c:v>3.2581549999999999</c:v>
                </c:pt>
                <c:pt idx="34">
                  <c:v>3.223544</c:v>
                </c:pt>
                <c:pt idx="35">
                  <c:v>3.191392</c:v>
                </c:pt>
                <c:pt idx="36">
                  <c:v>3.1615250000000001</c:v>
                </c:pt>
                <c:pt idx="37">
                  <c:v>3.133778</c:v>
                </c:pt>
                <c:pt idx="38">
                  <c:v>3.1080009999999998</c:v>
                </c:pt>
                <c:pt idx="39">
                  <c:v>3.0840510000000001</c:v>
                </c:pt>
                <c:pt idx="40">
                  <c:v>3.0617969999999999</c:v>
                </c:pt>
                <c:pt idx="41">
                  <c:v>3.0411160000000002</c:v>
                </c:pt>
                <c:pt idx="42">
                  <c:v>3.0218940000000001</c:v>
                </c:pt>
                <c:pt idx="43">
                  <c:v>3.0040239999999998</c:v>
                </c:pt>
                <c:pt idx="44">
                  <c:v>2.9874049999999999</c:v>
                </c:pt>
                <c:pt idx="45">
                  <c:v>2.97194</c:v>
                </c:pt>
                <c:pt idx="46">
                  <c:v>2.9575390000000001</c:v>
                </c:pt>
                <c:pt idx="47">
                  <c:v>2.9441120000000001</c:v>
                </c:pt>
                <c:pt idx="48">
                  <c:v>2.9315670000000003</c:v>
                </c:pt>
                <c:pt idx="49">
                  <c:v>2.91981</c:v>
                </c:pt>
                <c:pt idx="50">
                  <c:v>2.9087329999999998</c:v>
                </c:pt>
                <c:pt idx="51">
                  <c:v>2.8982030000000001</c:v>
                </c:pt>
                <c:pt idx="52">
                  <c:v>2.8880469999999998</c:v>
                </c:pt>
                <c:pt idx="53">
                  <c:v>2.8780190000000001</c:v>
                </c:pt>
                <c:pt idx="54">
                  <c:v>2.8677479999999997</c:v>
                </c:pt>
                <c:pt idx="55">
                  <c:v>2.8566590000000001</c:v>
                </c:pt>
                <c:pt idx="56">
                  <c:v>2.8438380000000003</c:v>
                </c:pt>
                <c:pt idx="57">
                  <c:v>2.8278300000000001</c:v>
                </c:pt>
                <c:pt idx="58">
                  <c:v>2.8063379999999998</c:v>
                </c:pt>
                <c:pt idx="59">
                  <c:v>2.7758400000000001</c:v>
                </c:pt>
                <c:pt idx="60">
                  <c:v>2.731236</c:v>
                </c:pt>
                <c:pt idx="61">
                  <c:v>2.66587</c:v>
                </c:pt>
                <c:pt idx="62">
                  <c:v>2.572711</c:v>
                </c:pt>
                <c:pt idx="63">
                  <c:v>2.4475549999999999</c:v>
                </c:pt>
                <c:pt idx="64">
                  <c:v>2.2939020000000001</c:v>
                </c:pt>
                <c:pt idx="65">
                  <c:v>2.125934</c:v>
                </c:pt>
                <c:pt idx="66">
                  <c:v>1.9646529999999998</c:v>
                </c:pt>
                <c:pt idx="67">
                  <c:v>1.8282160000000001</c:v>
                </c:pt>
                <c:pt idx="68">
                  <c:v>1.724709</c:v>
                </c:pt>
                <c:pt idx="69">
                  <c:v>1.652495</c:v>
                </c:pt>
                <c:pt idx="70">
                  <c:v>1.6049800000000001</c:v>
                </c:pt>
                <c:pt idx="71">
                  <c:v>1.5748740000000001</c:v>
                </c:pt>
                <c:pt idx="72">
                  <c:v>1.5562100000000001</c:v>
                </c:pt>
                <c:pt idx="73">
                  <c:v>1.544754</c:v>
                </c:pt>
                <c:pt idx="74">
                  <c:v>1.5377270000000001</c:v>
                </c:pt>
                <c:pt idx="75">
                  <c:v>1.5333810000000001</c:v>
                </c:pt>
                <c:pt idx="76">
                  <c:v>1.530648</c:v>
                </c:pt>
                <c:pt idx="77">
                  <c:v>1.5288820000000001</c:v>
                </c:pt>
                <c:pt idx="78">
                  <c:v>1.5277000000000001</c:v>
                </c:pt>
                <c:pt idx="79">
                  <c:v>1.5268699999999999</c:v>
                </c:pt>
                <c:pt idx="80">
                  <c:v>1.5262580000000001</c:v>
                </c:pt>
                <c:pt idx="81">
                  <c:v>1.5257810000000001</c:v>
                </c:pt>
                <c:pt idx="82">
                  <c:v>1.5253919999999999</c:v>
                </c:pt>
                <c:pt idx="83">
                  <c:v>1.5250630000000001</c:v>
                </c:pt>
                <c:pt idx="84">
                  <c:v>1.524775</c:v>
                </c:pt>
                <c:pt idx="85">
                  <c:v>1.5245179999999998</c:v>
                </c:pt>
                <c:pt idx="86">
                  <c:v>1.5242849999999999</c:v>
                </c:pt>
                <c:pt idx="87">
                  <c:v>1.5240719999999999</c:v>
                </c:pt>
                <c:pt idx="88">
                  <c:v>1.523876</c:v>
                </c:pt>
                <c:pt idx="89">
                  <c:v>1.5236959999999999</c:v>
                </c:pt>
                <c:pt idx="90">
                  <c:v>1.5235289999999999</c:v>
                </c:pt>
                <c:pt idx="91">
                  <c:v>1.5233729999999999</c:v>
                </c:pt>
                <c:pt idx="92">
                  <c:v>1.5232299999999999</c:v>
                </c:pt>
                <c:pt idx="93">
                  <c:v>1.523096</c:v>
                </c:pt>
                <c:pt idx="94">
                  <c:v>1.522972</c:v>
                </c:pt>
                <c:pt idx="95">
                  <c:v>1.5228569999999999</c:v>
                </c:pt>
                <c:pt idx="96">
                  <c:v>1.52275</c:v>
                </c:pt>
                <c:pt idx="97">
                  <c:v>1.5226500000000001</c:v>
                </c:pt>
                <c:pt idx="98">
                  <c:v>1.5225580000000001</c:v>
                </c:pt>
                <c:pt idx="99">
                  <c:v>1.522472</c:v>
                </c:pt>
                <c:pt idx="100">
                  <c:v>1.5223930000000001</c:v>
                </c:pt>
                <c:pt idx="101">
                  <c:v>1.5223180000000001</c:v>
                </c:pt>
                <c:pt idx="102">
                  <c:v>1.5222499999999999</c:v>
                </c:pt>
                <c:pt idx="103">
                  <c:v>1.5221859999999998</c:v>
                </c:pt>
                <c:pt idx="104">
                  <c:v>1.5221260000000001</c:v>
                </c:pt>
                <c:pt idx="105">
                  <c:v>1.522071</c:v>
                </c:pt>
                <c:pt idx="106">
                  <c:v>1.5220199999999999</c:v>
                </c:pt>
                <c:pt idx="107">
                  <c:v>1.521973</c:v>
                </c:pt>
                <c:pt idx="108">
                  <c:v>1.5219279999999999</c:v>
                </c:pt>
                <c:pt idx="109">
                  <c:v>1.521887</c:v>
                </c:pt>
                <c:pt idx="110">
                  <c:v>1.521849</c:v>
                </c:pt>
                <c:pt idx="111">
                  <c:v>1.521814</c:v>
                </c:pt>
                <c:pt idx="112">
                  <c:v>1.5217810000000001</c:v>
                </c:pt>
                <c:pt idx="113">
                  <c:v>1.5217500000000002</c:v>
                </c:pt>
                <c:pt idx="114">
                  <c:v>1.521722</c:v>
                </c:pt>
                <c:pt idx="115">
                  <c:v>1.5216959999999999</c:v>
                </c:pt>
                <c:pt idx="116">
                  <c:v>1.521671</c:v>
                </c:pt>
                <c:pt idx="117">
                  <c:v>1.5216479999999999</c:v>
                </c:pt>
                <c:pt idx="118">
                  <c:v>1.5216269999999998</c:v>
                </c:pt>
                <c:pt idx="119">
                  <c:v>1.5216080000000001</c:v>
                </c:pt>
                <c:pt idx="120">
                  <c:v>1.5215890000000001</c:v>
                </c:pt>
                <c:pt idx="121">
                  <c:v>1.5215730000000001</c:v>
                </c:pt>
                <c:pt idx="122">
                  <c:v>1.5215569999999998</c:v>
                </c:pt>
                <c:pt idx="123">
                  <c:v>1.521542</c:v>
                </c:pt>
                <c:pt idx="124">
                  <c:v>1.5215289999999999</c:v>
                </c:pt>
                <c:pt idx="125">
                  <c:v>1.5215160000000001</c:v>
                </c:pt>
                <c:pt idx="126">
                  <c:v>1.521504</c:v>
                </c:pt>
                <c:pt idx="127">
                  <c:v>1.521493</c:v>
                </c:pt>
                <c:pt idx="128">
                  <c:v>1.5214829999999999</c:v>
                </c:pt>
                <c:pt idx="129">
                  <c:v>1.521474</c:v>
                </c:pt>
                <c:pt idx="130">
                  <c:v>1.5214649999999998</c:v>
                </c:pt>
                <c:pt idx="131">
                  <c:v>1.5214569999999998</c:v>
                </c:pt>
                <c:pt idx="132">
                  <c:v>1.52145</c:v>
                </c:pt>
                <c:pt idx="133">
                  <c:v>1.5214429999999999</c:v>
                </c:pt>
                <c:pt idx="134">
                  <c:v>1.521436</c:v>
                </c:pt>
                <c:pt idx="135">
                  <c:v>1.5214299999999998</c:v>
                </c:pt>
                <c:pt idx="136">
                  <c:v>1.521425</c:v>
                </c:pt>
                <c:pt idx="137">
                  <c:v>1.5214190000000001</c:v>
                </c:pt>
                <c:pt idx="138">
                  <c:v>1.521415</c:v>
                </c:pt>
                <c:pt idx="139">
                  <c:v>1.5214100000000002</c:v>
                </c:pt>
                <c:pt idx="140">
                  <c:v>1.521406</c:v>
                </c:pt>
                <c:pt idx="141">
                  <c:v>1.5214019999999999</c:v>
                </c:pt>
                <c:pt idx="142">
                  <c:v>1.521398</c:v>
                </c:pt>
                <c:pt idx="143">
                  <c:v>1.5213949999999998</c:v>
                </c:pt>
                <c:pt idx="144">
                  <c:v>1.5213920000000001</c:v>
                </c:pt>
                <c:pt idx="145">
                  <c:v>1.5213890000000001</c:v>
                </c:pt>
                <c:pt idx="146">
                  <c:v>1.5213859999999999</c:v>
                </c:pt>
                <c:pt idx="147">
                  <c:v>1.5213840000000001</c:v>
                </c:pt>
                <c:pt idx="148">
                  <c:v>1.521382</c:v>
                </c:pt>
                <c:pt idx="149">
                  <c:v>1.52138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A-3436-45C7-AF2B-3ED72D954499}"/>
            </c:ext>
          </c:extLst>
        </c:ser>
        <c:ser>
          <c:idx val="10"/>
          <c:order val="10"/>
          <c:tx>
            <c:strRef>
              <c:f>'Simulation spectrum H2O and KCl'!$BJ$2:$BO$2</c:f>
              <c:strCache>
                <c:ptCount val="1"/>
                <c:pt idx="0">
                  <c:v>Fitting-Time 0.23 h (20.3 C) Liquid</c:v>
                </c:pt>
              </c:strCache>
            </c:strRef>
          </c:tx>
          <c:spPr>
            <a:ln w="12700">
              <a:solidFill>
                <a:schemeClr val="bg2">
                  <a:lumMod val="60000"/>
                  <a:lumOff val="40000"/>
                </a:schemeClr>
              </a:solidFill>
            </a:ln>
          </c:spPr>
          <c:marker>
            <c:symbol val="none"/>
          </c:marker>
          <c:xVal>
            <c:numRef>
              <c:f>'Simulation spectrum H2O and KCl'!$BM$7:$BM$57</c:f>
              <c:numCache>
                <c:formatCode>0.00</c:formatCode>
                <c:ptCount val="5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  <c:pt idx="44">
                  <c:v>5.4259741609193757</c:v>
                </c:pt>
                <c:pt idx="45">
                  <c:v>5.5228744023138034</c:v>
                </c:pt>
                <c:pt idx="46">
                  <c:v>5.6020599913279625</c:v>
                </c:pt>
                <c:pt idx="47">
                  <c:v>5.7569630370485534</c:v>
                </c:pt>
                <c:pt idx="48">
                  <c:v>5.8239109124113</c:v>
                </c:pt>
                <c:pt idx="49">
                  <c:v>5.9030899869919438</c:v>
                </c:pt>
                <c:pt idx="50">
                  <c:v>6</c:v>
                </c:pt>
              </c:numCache>
            </c:numRef>
          </c:xVal>
          <c:yVal>
            <c:numRef>
              <c:f>'Simulation spectrum H2O and KCl'!$BN$7:$BN$57</c:f>
              <c:numCache>
                <c:formatCode>0.00</c:formatCode>
                <c:ptCount val="51"/>
                <c:pt idx="0">
                  <c:v>2.4119679999999999</c:v>
                </c:pt>
                <c:pt idx="1">
                  <c:v>2.4119679999999999</c:v>
                </c:pt>
                <c:pt idx="2">
                  <c:v>2.4119670000000002</c:v>
                </c:pt>
                <c:pt idx="3">
                  <c:v>2.4119670000000002</c:v>
                </c:pt>
                <c:pt idx="4">
                  <c:v>2.4119660000000001</c:v>
                </c:pt>
                <c:pt idx="5">
                  <c:v>2.4119640000000002</c:v>
                </c:pt>
                <c:pt idx="6">
                  <c:v>2.4119609999999998</c:v>
                </c:pt>
                <c:pt idx="7">
                  <c:v>2.4119570000000001</c:v>
                </c:pt>
                <c:pt idx="8">
                  <c:v>2.41195</c:v>
                </c:pt>
                <c:pt idx="9">
                  <c:v>2.4119390000000003</c:v>
                </c:pt>
                <c:pt idx="10">
                  <c:v>2.4119220000000001</c:v>
                </c:pt>
                <c:pt idx="11">
                  <c:v>2.4118950000000003</c:v>
                </c:pt>
                <c:pt idx="12">
                  <c:v>2.4118520000000001</c:v>
                </c:pt>
                <c:pt idx="13">
                  <c:v>2.4117839999999999</c:v>
                </c:pt>
                <c:pt idx="14">
                  <c:v>2.4116750000000002</c:v>
                </c:pt>
                <c:pt idx="15">
                  <c:v>2.4115039999999999</c:v>
                </c:pt>
                <c:pt idx="16">
                  <c:v>2.411232</c:v>
                </c:pt>
                <c:pt idx="17">
                  <c:v>2.4108020000000003</c:v>
                </c:pt>
                <c:pt idx="18">
                  <c:v>2.4101210000000002</c:v>
                </c:pt>
                <c:pt idx="19">
                  <c:v>2.409043</c:v>
                </c:pt>
                <c:pt idx="20">
                  <c:v>2.4073380000000002</c:v>
                </c:pt>
                <c:pt idx="21">
                  <c:v>2.4046440000000002</c:v>
                </c:pt>
                <c:pt idx="22">
                  <c:v>2.4003890000000001</c:v>
                </c:pt>
                <c:pt idx="23">
                  <c:v>2.3937040000000001</c:v>
                </c:pt>
                <c:pt idx="24">
                  <c:v>2.3832490000000002</c:v>
                </c:pt>
                <c:pt idx="25">
                  <c:v>2.3669579999999999</c:v>
                </c:pt>
                <c:pt idx="26">
                  <c:v>2.3419599999999998</c:v>
                </c:pt>
                <c:pt idx="27">
                  <c:v>2.3043309999999999</c:v>
                </c:pt>
                <c:pt idx="28">
                  <c:v>2.2484039999999998</c:v>
                </c:pt>
                <c:pt idx="29">
                  <c:v>2.1696610000000001</c:v>
                </c:pt>
                <c:pt idx="30">
                  <c:v>2.0642310000000004</c:v>
                </c:pt>
                <c:pt idx="31">
                  <c:v>1.9300820000000001</c:v>
                </c:pt>
                <c:pt idx="32">
                  <c:v>1.778073</c:v>
                </c:pt>
                <c:pt idx="33">
                  <c:v>1.6191609999999999</c:v>
                </c:pt>
                <c:pt idx="34">
                  <c:v>1.471525</c:v>
                </c:pt>
                <c:pt idx="35">
                  <c:v>1.3444990000000001</c:v>
                </c:pt>
                <c:pt idx="36">
                  <c:v>1.2461180000000001</c:v>
                </c:pt>
                <c:pt idx="37">
                  <c:v>1.1730750000000001</c:v>
                </c:pt>
                <c:pt idx="38">
                  <c:v>1.124315</c:v>
                </c:pt>
                <c:pt idx="39">
                  <c:v>1.090692</c:v>
                </c:pt>
                <c:pt idx="40">
                  <c:v>1.06921</c:v>
                </c:pt>
                <c:pt idx="41">
                  <c:v>1.0535300000000001</c:v>
                </c:pt>
                <c:pt idx="42">
                  <c:v>1.045137</c:v>
                </c:pt>
                <c:pt idx="43">
                  <c:v>1.039458</c:v>
                </c:pt>
                <c:pt idx="44">
                  <c:v>1.0350079999999999</c:v>
                </c:pt>
                <c:pt idx="45">
                  <c:v>1.0329390000000001</c:v>
                </c:pt>
                <c:pt idx="46">
                  <c:v>1.0318129999999999</c:v>
                </c:pt>
                <c:pt idx="47">
                  <c:v>1.0305040000000001</c:v>
                </c:pt>
                <c:pt idx="48">
                  <c:v>1.0301709999999999</c:v>
                </c:pt>
                <c:pt idx="49">
                  <c:v>1.0298880000000001</c:v>
                </c:pt>
                <c:pt idx="50">
                  <c:v>1.029657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B-3436-45C7-AF2B-3ED72D954499}"/>
            </c:ext>
          </c:extLst>
        </c:ser>
        <c:ser>
          <c:idx val="11"/>
          <c:order val="11"/>
          <c:tx>
            <c:strRef>
              <c:f>'Simulation spectrum H2O and KCl'!$BP$2:$BU$2</c:f>
              <c:strCache>
                <c:ptCount val="1"/>
                <c:pt idx="0">
                  <c:v>Fitting-Time 5.03 h (-20 C) Frozen</c:v>
                </c:pt>
              </c:strCache>
            </c:strRef>
          </c:tx>
          <c:spPr>
            <a:ln w="12700">
              <a:solidFill>
                <a:srgbClr val="9900FF"/>
              </a:solidFill>
            </a:ln>
          </c:spPr>
          <c:marker>
            <c:symbol val="none"/>
          </c:marker>
          <c:xVal>
            <c:numRef>
              <c:f>'Simulation spectrum H2O and KCl'!$BS$7:$BS$57</c:f>
              <c:numCache>
                <c:formatCode>0.00</c:formatCode>
                <c:ptCount val="5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  <c:pt idx="44">
                  <c:v>5.4259741609193757</c:v>
                </c:pt>
                <c:pt idx="45">
                  <c:v>5.5228744023138034</c:v>
                </c:pt>
                <c:pt idx="46">
                  <c:v>5.6020599913279625</c:v>
                </c:pt>
                <c:pt idx="47">
                  <c:v>5.7569630370485534</c:v>
                </c:pt>
                <c:pt idx="48">
                  <c:v>5.8239109124113</c:v>
                </c:pt>
                <c:pt idx="49">
                  <c:v>5.9030899869919438</c:v>
                </c:pt>
                <c:pt idx="50">
                  <c:v>6</c:v>
                </c:pt>
              </c:numCache>
            </c:numRef>
          </c:xVal>
          <c:yVal>
            <c:numRef>
              <c:f>'Simulation spectrum H2O and KCl'!$BT$7:$BT$57</c:f>
              <c:numCache>
                <c:formatCode>0.00</c:formatCode>
                <c:ptCount val="51"/>
                <c:pt idx="0">
                  <c:v>1.2389160000000001</c:v>
                </c:pt>
                <c:pt idx="1">
                  <c:v>1.238904</c:v>
                </c:pt>
                <c:pt idx="2">
                  <c:v>1.238885</c:v>
                </c:pt>
                <c:pt idx="3">
                  <c:v>1.238856</c:v>
                </c:pt>
                <c:pt idx="4">
                  <c:v>1.238809</c:v>
                </c:pt>
                <c:pt idx="5">
                  <c:v>1.2387349999999999</c:v>
                </c:pt>
                <c:pt idx="6">
                  <c:v>1.2386180000000002</c:v>
                </c:pt>
                <c:pt idx="7">
                  <c:v>1.238432</c:v>
                </c:pt>
                <c:pt idx="8">
                  <c:v>1.2381380000000002</c:v>
                </c:pt>
                <c:pt idx="9">
                  <c:v>1.2376710000000002</c:v>
                </c:pt>
                <c:pt idx="10">
                  <c:v>1.2369330000000001</c:v>
                </c:pt>
                <c:pt idx="11">
                  <c:v>1.235765</c:v>
                </c:pt>
                <c:pt idx="12">
                  <c:v>1.2339190000000002</c:v>
                </c:pt>
                <c:pt idx="13">
                  <c:v>1.231004</c:v>
                </c:pt>
                <c:pt idx="14">
                  <c:v>1.2264160000000002</c:v>
                </c:pt>
                <c:pt idx="15">
                  <c:v>1.219217</c:v>
                </c:pt>
                <c:pt idx="16">
                  <c:v>1.2079870000000001</c:v>
                </c:pt>
                <c:pt idx="17">
                  <c:v>1.190642</c:v>
                </c:pt>
                <c:pt idx="18">
                  <c:v>1.1642000000000001</c:v>
                </c:pt>
                <c:pt idx="19">
                  <c:v>1.1247670000000001</c:v>
                </c:pt>
                <c:pt idx="20">
                  <c:v>1.0678590000000001</c:v>
                </c:pt>
                <c:pt idx="21">
                  <c:v>0.98925580000000002</c:v>
                </c:pt>
                <c:pt idx="22">
                  <c:v>0.88724259999999999</c:v>
                </c:pt>
                <c:pt idx="23">
                  <c:v>0.7652911</c:v>
                </c:pt>
                <c:pt idx="24">
                  <c:v>0.63273679999999999</c:v>
                </c:pt>
                <c:pt idx="25">
                  <c:v>0.50242290000000001</c:v>
                </c:pt>
                <c:pt idx="26">
                  <c:v>0.38716260000000002</c:v>
                </c:pt>
                <c:pt idx="27">
                  <c:v>0.29408240000000002</c:v>
                </c:pt>
                <c:pt idx="28">
                  <c:v>0.2234942</c:v>
                </c:pt>
                <c:pt idx="29">
                  <c:v>0.1737205</c:v>
                </c:pt>
                <c:pt idx="30">
                  <c:v>0.13978989999999999</c:v>
                </c:pt>
                <c:pt idx="31">
                  <c:v>0.11692379999999999</c:v>
                </c:pt>
                <c:pt idx="32">
                  <c:v>0.1022242</c:v>
                </c:pt>
                <c:pt idx="33">
                  <c:v>9.268187E-2</c:v>
                </c:pt>
                <c:pt idx="34">
                  <c:v>8.6624369999999992E-2</c:v>
                </c:pt>
                <c:pt idx="35">
                  <c:v>8.2719870000000001E-2</c:v>
                </c:pt>
                <c:pt idx="36">
                  <c:v>8.0267080000000005E-2</c:v>
                </c:pt>
                <c:pt idx="37">
                  <c:v>7.8692520000000002E-2</c:v>
                </c:pt>
                <c:pt idx="38">
                  <c:v>7.7738769999999999E-2</c:v>
                </c:pt>
                <c:pt idx="39">
                  <c:v>7.7121260000000011E-2</c:v>
                </c:pt>
                <c:pt idx="40">
                  <c:v>7.6742609999999989E-2</c:v>
                </c:pt>
                <c:pt idx="41">
                  <c:v>7.6473630000000001E-2</c:v>
                </c:pt>
                <c:pt idx="42">
                  <c:v>7.6332129999999998E-2</c:v>
                </c:pt>
                <c:pt idx="43">
                  <c:v>7.623735999999999E-2</c:v>
                </c:pt>
                <c:pt idx="44">
                  <c:v>7.6163640000000005E-2</c:v>
                </c:pt>
                <c:pt idx="45">
                  <c:v>7.6129520000000006E-2</c:v>
                </c:pt>
                <c:pt idx="46">
                  <c:v>7.6110980000000009E-2</c:v>
                </c:pt>
                <c:pt idx="47">
                  <c:v>7.6089489999999996E-2</c:v>
                </c:pt>
                <c:pt idx="48">
                  <c:v>7.6084010000000007E-2</c:v>
                </c:pt>
                <c:pt idx="49">
                  <c:v>7.6079380000000002E-2</c:v>
                </c:pt>
                <c:pt idx="50">
                  <c:v>7.6075589999999998E-2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C-3436-45C7-AF2B-3ED72D954499}"/>
            </c:ext>
          </c:extLst>
        </c:ser>
        <c:ser>
          <c:idx val="12"/>
          <c:order val="12"/>
          <c:tx>
            <c:strRef>
              <c:f>'Simulation spectrum H2O and KCl'!$BV$2:$CA$2</c:f>
              <c:strCache>
                <c:ptCount val="1"/>
                <c:pt idx="0">
                  <c:v>Fitting-Time 8.5 h (-40 C) Frozen</c:v>
                </c:pt>
              </c:strCache>
            </c:strRef>
          </c:tx>
          <c:spPr>
            <a:ln w="12700">
              <a:noFill/>
            </a:ln>
          </c:spPr>
          <c:marker>
            <c:symbol val="none"/>
          </c:marker>
          <c:xVal>
            <c:numRef>
              <c:f>'Simulation spectrum H2O and KCl'!$BY$7:$BY$57</c:f>
              <c:numCache>
                <c:formatCode>0.00</c:formatCode>
                <c:ptCount val="5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  <c:pt idx="44">
                  <c:v>5.4259741609193757</c:v>
                </c:pt>
                <c:pt idx="45">
                  <c:v>5.5228744023138034</c:v>
                </c:pt>
                <c:pt idx="46">
                  <c:v>5.6020599913279625</c:v>
                </c:pt>
                <c:pt idx="47">
                  <c:v>5.7569630370485534</c:v>
                </c:pt>
                <c:pt idx="48">
                  <c:v>5.8239109124113</c:v>
                </c:pt>
                <c:pt idx="49">
                  <c:v>5.9030899869919438</c:v>
                </c:pt>
                <c:pt idx="50">
                  <c:v>6</c:v>
                </c:pt>
              </c:numCache>
            </c:numRef>
          </c:xVal>
          <c:yVal>
            <c:numRef>
              <c:f>'Simulation spectrum H2O and KCl'!$BZ$7:$BZ$57</c:f>
              <c:numCache>
                <c:formatCode>0.00</c:formatCode>
                <c:ptCount val="51"/>
                <c:pt idx="0">
                  <c:v>1.253519</c:v>
                </c:pt>
                <c:pt idx="1">
                  <c:v>1.2519549999999999</c:v>
                </c:pt>
                <c:pt idx="2">
                  <c:v>1.2498929999999999</c:v>
                </c:pt>
                <c:pt idx="3">
                  <c:v>1.2471480000000001</c:v>
                </c:pt>
                <c:pt idx="4">
                  <c:v>1.2434639999999999</c:v>
                </c:pt>
                <c:pt idx="5">
                  <c:v>1.2384770000000001</c:v>
                </c:pt>
                <c:pt idx="6">
                  <c:v>1.231673</c:v>
                </c:pt>
                <c:pt idx="7">
                  <c:v>1.2223349999999999</c:v>
                </c:pt>
                <c:pt idx="8">
                  <c:v>1.209468</c:v>
                </c:pt>
                <c:pt idx="9">
                  <c:v>1.1917230000000001</c:v>
                </c:pt>
                <c:pt idx="10">
                  <c:v>1.1673310000000001</c:v>
                </c:pt>
                <c:pt idx="11">
                  <c:v>1.1341030000000001</c:v>
                </c:pt>
                <c:pt idx="12">
                  <c:v>1.0895380000000001</c:v>
                </c:pt>
                <c:pt idx="13">
                  <c:v>1.0312399999999999</c:v>
                </c:pt>
                <c:pt idx="14">
                  <c:v>0.9576091000000001</c:v>
                </c:pt>
                <c:pt idx="15">
                  <c:v>0.86880390000000007</c:v>
                </c:pt>
                <c:pt idx="16">
                  <c:v>0.76763520000000007</c:v>
                </c:pt>
                <c:pt idx="17">
                  <c:v>0.65980800000000006</c:v>
                </c:pt>
                <c:pt idx="18">
                  <c:v>0.55261470000000001</c:v>
                </c:pt>
                <c:pt idx="19">
                  <c:v>0.45333870000000004</c:v>
                </c:pt>
                <c:pt idx="20">
                  <c:v>0.36720959999999997</c:v>
                </c:pt>
                <c:pt idx="21">
                  <c:v>0.29638490000000001</c:v>
                </c:pt>
                <c:pt idx="22">
                  <c:v>0.24067629999999998</c:v>
                </c:pt>
                <c:pt idx="23">
                  <c:v>0.19836019999999999</c:v>
                </c:pt>
                <c:pt idx="24">
                  <c:v>0.16693050000000001</c:v>
                </c:pt>
                <c:pt idx="25">
                  <c:v>0.14386160000000001</c:v>
                </c:pt>
                <c:pt idx="26">
                  <c:v>0.12713150000000001</c:v>
                </c:pt>
                <c:pt idx="27">
                  <c:v>0.11503190000000001</c:v>
                </c:pt>
                <c:pt idx="28">
                  <c:v>0.1061732</c:v>
                </c:pt>
                <c:pt idx="29">
                  <c:v>9.9766389999999996E-2</c:v>
                </c:pt>
                <c:pt idx="30">
                  <c:v>9.5074560000000002E-2</c:v>
                </c:pt>
                <c:pt idx="31">
                  <c:v>9.1554140000000006E-2</c:v>
                </c:pt>
                <c:pt idx="32">
                  <c:v>8.8964500000000002E-2</c:v>
                </c:pt>
                <c:pt idx="33">
                  <c:v>8.7001250000000002E-2</c:v>
                </c:pt>
                <c:pt idx="34">
                  <c:v>8.5521349999999996E-2</c:v>
                </c:pt>
                <c:pt idx="35">
                  <c:v>8.4372870000000003E-2</c:v>
                </c:pt>
                <c:pt idx="36">
                  <c:v>8.3493739999999997E-2</c:v>
                </c:pt>
                <c:pt idx="37">
                  <c:v>8.2798860000000002E-2</c:v>
                </c:pt>
                <c:pt idx="38">
                  <c:v>8.2277340000000004E-2</c:v>
                </c:pt>
                <c:pt idx="39">
                  <c:v>8.18575E-2</c:v>
                </c:pt>
                <c:pt idx="40">
                  <c:v>8.1535980000000008E-2</c:v>
                </c:pt>
                <c:pt idx="41">
                  <c:v>8.1246720000000008E-2</c:v>
                </c:pt>
                <c:pt idx="42">
                  <c:v>8.1053189999999997E-2</c:v>
                </c:pt>
                <c:pt idx="43">
                  <c:v>8.0890970000000006E-2</c:v>
                </c:pt>
                <c:pt idx="44">
                  <c:v>8.0727149999999998E-2</c:v>
                </c:pt>
                <c:pt idx="45">
                  <c:v>8.0627660000000004E-2</c:v>
                </c:pt>
                <c:pt idx="46">
                  <c:v>8.0560560000000003E-2</c:v>
                </c:pt>
                <c:pt idx="47">
                  <c:v>8.0458290000000002E-2</c:v>
                </c:pt>
                <c:pt idx="48">
                  <c:v>8.0423590000000003E-2</c:v>
                </c:pt>
                <c:pt idx="49">
                  <c:v>8.0388490000000007E-2</c:v>
                </c:pt>
                <c:pt idx="50">
                  <c:v>8.0352859999999998E-2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D-3436-45C7-AF2B-3ED72D954499}"/>
            </c:ext>
          </c:extLst>
        </c:ser>
        <c:ser>
          <c:idx val="13"/>
          <c:order val="13"/>
          <c:tx>
            <c:strRef>
              <c:f>'Simulation spectrum H2O and KCl'!$DA$1</c:f>
              <c:strCache>
                <c:ptCount val="1"/>
                <c:pt idx="0">
                  <c:v>Simulate-Std. : Water (1:0)_ 5 g_17C(10 Hz -1 MHz)</c:v>
                </c:pt>
              </c:strCache>
            </c:strRef>
          </c:tx>
          <c:spPr>
            <a:ln w="12700">
              <a:noFill/>
            </a:ln>
          </c:spPr>
          <c:marker>
            <c:symbol val="none"/>
          </c:marker>
          <c:xVal>
            <c:numRef>
              <c:f>'Simulation spectrum H2O and KCl'!$DC$32:$DC$76</c:f>
              <c:numCache>
                <c:formatCode>0.00</c:formatCode>
                <c:ptCount val="45"/>
                <c:pt idx="0">
                  <c:v>0.96644295819461212</c:v>
                </c:pt>
                <c:pt idx="1">
                  <c:v>1.0805370217012242</c:v>
                </c:pt>
                <c:pt idx="2">
                  <c:v>1.1946308781194539</c:v>
                </c:pt>
                <c:pt idx="3">
                  <c:v>1.3087248701324603</c:v>
                </c:pt>
                <c:pt idx="4">
                  <c:v>1.4228187442942002</c:v>
                </c:pt>
                <c:pt idx="5">
                  <c:v>1.536912803458204</c:v>
                </c:pt>
                <c:pt idx="6">
                  <c:v>1.6510066890911275</c:v>
                </c:pt>
                <c:pt idx="7">
                  <c:v>1.7651006956149347</c:v>
                </c:pt>
                <c:pt idx="8">
                  <c:v>1.8791946028627042</c:v>
                </c:pt>
                <c:pt idx="9">
                  <c:v>1.9932885893716563</c:v>
                </c:pt>
                <c:pt idx="10">
                  <c:v>2.1073826352344378</c:v>
                </c:pt>
                <c:pt idx="11">
                  <c:v>2.2214765735373763</c:v>
                </c:pt>
                <c:pt idx="12">
                  <c:v>2.335570421540937</c:v>
                </c:pt>
                <c:pt idx="13">
                  <c:v>2.4496644194299857</c:v>
                </c:pt>
                <c:pt idx="14">
                  <c:v>2.5637584231882125</c:v>
                </c:pt>
                <c:pt idx="15">
                  <c:v>2.6778523145221258</c:v>
                </c:pt>
                <c:pt idx="16">
                  <c:v>2.7919463093579671</c:v>
                </c:pt>
                <c:pt idx="17">
                  <c:v>2.9060402573508957</c:v>
                </c:pt>
                <c:pt idx="18">
                  <c:v>3.0201341303373628</c:v>
                </c:pt>
                <c:pt idx="19">
                  <c:v>3.1342281230216629</c:v>
                </c:pt>
                <c:pt idx="20">
                  <c:v>3.2483220340525572</c:v>
                </c:pt>
                <c:pt idx="21">
                  <c:v>3.3624161191363675</c:v>
                </c:pt>
                <c:pt idx="22">
                  <c:v>3.476510062042157</c:v>
                </c:pt>
                <c:pt idx="23">
                  <c:v>3.5906040107164876</c:v>
                </c:pt>
                <c:pt idx="24">
                  <c:v>3.7046980177678455</c:v>
                </c:pt>
                <c:pt idx="25">
                  <c:v>3.8187919554376735</c:v>
                </c:pt>
                <c:pt idx="26">
                  <c:v>3.9328858951476127</c:v>
                </c:pt>
                <c:pt idx="27">
                  <c:v>4.04697991440199</c:v>
                </c:pt>
                <c:pt idx="28">
                  <c:v>4.1610737804001738</c:v>
                </c:pt>
                <c:pt idx="29">
                  <c:v>4.2751677947627345</c:v>
                </c:pt>
                <c:pt idx="30">
                  <c:v>4.3892617958661946</c:v>
                </c:pt>
                <c:pt idx="31">
                  <c:v>4.5033557624467226</c:v>
                </c:pt>
                <c:pt idx="32">
                  <c:v>4.617449613935853</c:v>
                </c:pt>
                <c:pt idx="33">
                  <c:v>4.7315436413379883</c:v>
                </c:pt>
                <c:pt idx="34">
                  <c:v>4.8456375947949386</c:v>
                </c:pt>
                <c:pt idx="35">
                  <c:v>4.9597315627541798</c:v>
                </c:pt>
                <c:pt idx="36">
                  <c:v>5.0738253531874244</c:v>
                </c:pt>
                <c:pt idx="37">
                  <c:v>5.1879195809283933</c:v>
                </c:pt>
                <c:pt idx="38">
                  <c:v>5.3020134269557877</c:v>
                </c:pt>
                <c:pt idx="39">
                  <c:v>5.416107379122205</c:v>
                </c:pt>
                <c:pt idx="40">
                  <c:v>5.530201363635955</c:v>
                </c:pt>
                <c:pt idx="41">
                  <c:v>5.6442952781898663</c:v>
                </c:pt>
                <c:pt idx="42">
                  <c:v>5.7583892897963684</c:v>
                </c:pt>
                <c:pt idx="43">
                  <c:v>5.8724832404187977</c:v>
                </c:pt>
                <c:pt idx="44">
                  <c:v>5.9865771984113163</c:v>
                </c:pt>
              </c:numCache>
            </c:numRef>
          </c:xVal>
          <c:yVal>
            <c:numRef>
              <c:f>'Simulation spectrum H2O and KCl'!$DD$32:$DD$76</c:f>
              <c:numCache>
                <c:formatCode>0.00</c:formatCode>
                <c:ptCount val="45"/>
                <c:pt idx="0">
                  <c:v>3.3159610000000002</c:v>
                </c:pt>
                <c:pt idx="1">
                  <c:v>3.2664089999999999</c:v>
                </c:pt>
                <c:pt idx="2">
                  <c:v>3.2202869999999999</c:v>
                </c:pt>
                <c:pt idx="3">
                  <c:v>3.1773559999999996</c:v>
                </c:pt>
                <c:pt idx="4">
                  <c:v>3.137397</c:v>
                </c:pt>
                <c:pt idx="5">
                  <c:v>3.100203</c:v>
                </c:pt>
                <c:pt idx="6">
                  <c:v>3.065582</c:v>
                </c:pt>
                <c:pt idx="7">
                  <c:v>3.0333570000000001</c:v>
                </c:pt>
                <c:pt idx="8">
                  <c:v>3.0033620000000001</c:v>
                </c:pt>
                <c:pt idx="9">
                  <c:v>2.9754420000000001</c:v>
                </c:pt>
                <c:pt idx="10">
                  <c:v>2.9494539999999998</c:v>
                </c:pt>
                <c:pt idx="11">
                  <c:v>2.9252630000000002</c:v>
                </c:pt>
                <c:pt idx="12">
                  <c:v>2.902746</c:v>
                </c:pt>
                <c:pt idx="13">
                  <c:v>2.881786</c:v>
                </c:pt>
                <c:pt idx="14">
                  <c:v>2.8622739999999998</c:v>
                </c:pt>
                <c:pt idx="15">
                  <c:v>2.8441109999999998</c:v>
                </c:pt>
                <c:pt idx="16">
                  <c:v>2.8272029999999999</c:v>
                </c:pt>
                <c:pt idx="17">
                  <c:v>2.8114620000000001</c:v>
                </c:pt>
                <c:pt idx="18">
                  <c:v>2.7968060000000001</c:v>
                </c:pt>
                <c:pt idx="19">
                  <c:v>2.7831600000000001</c:v>
                </c:pt>
                <c:pt idx="20">
                  <c:v>2.7704529999999998</c:v>
                </c:pt>
                <c:pt idx="21">
                  <c:v>2.7586179999999998</c:v>
                </c:pt>
                <c:pt idx="22">
                  <c:v>2.747592</c:v>
                </c:pt>
                <c:pt idx="23">
                  <c:v>2.7373159999999999</c:v>
                </c:pt>
                <c:pt idx="24">
                  <c:v>2.7277329999999997</c:v>
                </c:pt>
                <c:pt idx="25">
                  <c:v>2.718788</c:v>
                </c:pt>
                <c:pt idx="26">
                  <c:v>2.7104240000000002</c:v>
                </c:pt>
                <c:pt idx="27">
                  <c:v>2.702585</c:v>
                </c:pt>
                <c:pt idx="28">
                  <c:v>2.6952039999999999</c:v>
                </c:pt>
                <c:pt idx="29">
                  <c:v>2.6882040000000003</c:v>
                </c:pt>
                <c:pt idx="30">
                  <c:v>2.6814810000000002</c:v>
                </c:pt>
                <c:pt idx="31">
                  <c:v>2.6748920000000003</c:v>
                </c:pt>
                <c:pt idx="32">
                  <c:v>2.6682190000000001</c:v>
                </c:pt>
                <c:pt idx="33">
                  <c:v>2.6611260000000003</c:v>
                </c:pt>
                <c:pt idx="34">
                  <c:v>2.653079</c:v>
                </c:pt>
                <c:pt idx="35">
                  <c:v>2.643221</c:v>
                </c:pt>
                <c:pt idx="36">
                  <c:v>2.6301920000000001</c:v>
                </c:pt>
                <c:pt idx="37">
                  <c:v>2.611885</c:v>
                </c:pt>
                <c:pt idx="38">
                  <c:v>2.5851890000000002</c:v>
                </c:pt>
                <c:pt idx="39">
                  <c:v>2.5459200000000002</c:v>
                </c:pt>
                <c:pt idx="40">
                  <c:v>2.4893700000000001</c:v>
                </c:pt>
                <c:pt idx="41">
                  <c:v>2.4121009999999998</c:v>
                </c:pt>
                <c:pt idx="42">
                  <c:v>2.315045</c:v>
                </c:pt>
                <c:pt idx="43">
                  <c:v>2.2060330000000001</c:v>
                </c:pt>
                <c:pt idx="44">
                  <c:v>2.0983700000000001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E-3436-45C7-AF2B-3ED72D954499}"/>
            </c:ext>
          </c:extLst>
        </c:ser>
        <c:ser>
          <c:idx val="14"/>
          <c:order val="14"/>
          <c:tx>
            <c:strRef>
              <c:f>'Simulation spectrum H2O and KCl'!$DB$1</c:f>
              <c:strCache>
                <c:ptCount val="1"/>
                <c:pt idx="0">
                  <c:v>Simulate-Std. : Water (1:0)_ 5 g_17C (1 MHz -1 PHz)</c:v>
                </c:pt>
              </c:strCache>
            </c:strRef>
          </c:tx>
          <c:spPr>
            <a:ln w="19050">
              <a:solidFill>
                <a:schemeClr val="bg2"/>
              </a:solidFill>
              <a:prstDash val="sysDot"/>
            </a:ln>
          </c:spPr>
          <c:marker>
            <c:symbol val="none"/>
          </c:marker>
          <c:xVal>
            <c:numRef>
              <c:f>'Simulation spectrum H2O and KCl'!$DC$74:$DC$155</c:f>
              <c:numCache>
                <c:formatCode>0.00</c:formatCode>
                <c:ptCount val="82"/>
                <c:pt idx="0">
                  <c:v>5.7583892897963684</c:v>
                </c:pt>
                <c:pt idx="1">
                  <c:v>5.8724832404187977</c:v>
                </c:pt>
                <c:pt idx="2">
                  <c:v>5.9865771984113163</c:v>
                </c:pt>
                <c:pt idx="3">
                  <c:v>6.1006710005181741</c:v>
                </c:pt>
                <c:pt idx="4">
                  <c:v>6.2147651912537887</c:v>
                </c:pt>
                <c:pt idx="5">
                  <c:v>6.3288591015092761</c:v>
                </c:pt>
                <c:pt idx="6">
                  <c:v>6.4429530018744048</c:v>
                </c:pt>
                <c:pt idx="7">
                  <c:v>6.5570470391464442</c:v>
                </c:pt>
                <c:pt idx="8">
                  <c:v>6.6711408945045525</c:v>
                </c:pt>
                <c:pt idx="9">
                  <c:v>6.7852349206161566</c:v>
                </c:pt>
                <c:pt idx="10">
                  <c:v>6.8993288807814848</c:v>
                </c:pt>
                <c:pt idx="11">
                  <c:v>7.0134229163223223</c:v>
                </c:pt>
                <c:pt idx="12">
                  <c:v>7.1275168584783826</c:v>
                </c:pt>
                <c:pt idx="13">
                  <c:v>7.241610723537601</c:v>
                </c:pt>
                <c:pt idx="14">
                  <c:v>7.3557047049373585</c:v>
                </c:pt>
                <c:pt idx="15">
                  <c:v>7.4697986076108398</c:v>
                </c:pt>
                <c:pt idx="16">
                  <c:v>7.5838926369880353</c:v>
                </c:pt>
                <c:pt idx="17">
                  <c:v>7.6979866045302998</c:v>
                </c:pt>
                <c:pt idx="18">
                  <c:v>7.812080517178936</c:v>
                </c:pt>
                <c:pt idx="19">
                  <c:v>7.9261745109741</c:v>
                </c:pt>
                <c:pt idx="20">
                  <c:v>8.0402683824720764</c:v>
                </c:pt>
                <c:pt idx="21">
                  <c:v>8.154362491898743</c:v>
                </c:pt>
                <c:pt idx="22">
                  <c:v>8.2684562775010502</c:v>
                </c:pt>
                <c:pt idx="23">
                  <c:v>8.3825503025877453</c:v>
                </c:pt>
                <c:pt idx="24">
                  <c:v>8.4966443584593687</c:v>
                </c:pt>
                <c:pt idx="25">
                  <c:v>8.6107382864916655</c:v>
                </c:pt>
                <c:pt idx="26">
                  <c:v>8.7248322294421463</c:v>
                </c:pt>
                <c:pt idx="27">
                  <c:v>8.8389261868996218</c:v>
                </c:pt>
                <c:pt idx="28">
                  <c:v>8.953020133764392</c:v>
                </c:pt>
                <c:pt idx="29">
                  <c:v>9.0671140228459421</c:v>
                </c:pt>
                <c:pt idx="30">
                  <c:v>9.1812079673540552</c:v>
                </c:pt>
                <c:pt idx="31">
                  <c:v>9.2953020444876131</c:v>
                </c:pt>
                <c:pt idx="32">
                  <c:v>9.4093959221293328</c:v>
                </c:pt>
                <c:pt idx="33">
                  <c:v>9.5234899753014339</c:v>
                </c:pt>
                <c:pt idx="34">
                  <c:v>9.6375838831553171</c:v>
                </c:pt>
                <c:pt idx="35">
                  <c:v>9.751677871157538</c:v>
                </c:pt>
                <c:pt idx="36">
                  <c:v>9.865771788590715</c:v>
                </c:pt>
                <c:pt idx="37">
                  <c:v>9.9798657853096113</c:v>
                </c:pt>
                <c:pt idx="38">
                  <c:v>10.093959666827665</c:v>
                </c:pt>
                <c:pt idx="39">
                  <c:v>10.208053650856748</c:v>
                </c:pt>
                <c:pt idx="40">
                  <c:v>10.322147733652422</c:v>
                </c:pt>
                <c:pt idx="41">
                  <c:v>10.436241544658708</c:v>
                </c:pt>
                <c:pt idx="42">
                  <c:v>10.550335628892309</c:v>
                </c:pt>
                <c:pt idx="43">
                  <c:v>10.664429570541918</c:v>
                </c:pt>
                <c:pt idx="44">
                  <c:v>10.778523498323372</c:v>
                </c:pt>
                <c:pt idx="45">
                  <c:v>10.892617445655681</c:v>
                </c:pt>
                <c:pt idx="46">
                  <c:v>11.00671157384695</c:v>
                </c:pt>
                <c:pt idx="47">
                  <c:v>11.120805493185157</c:v>
                </c:pt>
                <c:pt idx="48">
                  <c:v>11.234899274367498</c:v>
                </c:pt>
                <c:pt idx="49">
                  <c:v>11.348993345681787</c:v>
                </c:pt>
                <c:pt idx="50">
                  <c:v>11.4630872301409</c:v>
                </c:pt>
                <c:pt idx="51">
                  <c:v>11.577181248701065</c:v>
                </c:pt>
                <c:pt idx="52">
                  <c:v>11.691275156658296</c:v>
                </c:pt>
                <c:pt idx="53">
                  <c:v>11.805369122577154</c:v>
                </c:pt>
                <c:pt idx="54">
                  <c:v>11.919463083331667</c:v>
                </c:pt>
                <c:pt idx="55">
                  <c:v>12.033557240311621</c:v>
                </c:pt>
                <c:pt idx="56">
                  <c:v>12.147650976777204</c:v>
                </c:pt>
                <c:pt idx="57">
                  <c:v>12.261744965450166</c:v>
                </c:pt>
                <c:pt idx="58">
                  <c:v>12.375838942105709</c:v>
                </c:pt>
                <c:pt idx="59">
                  <c:v>12.489932898867048</c:v>
                </c:pt>
                <c:pt idx="60">
                  <c:v>12.604026793692471</c:v>
                </c:pt>
                <c:pt idx="61">
                  <c:v>12.718120787616167</c:v>
                </c:pt>
                <c:pt idx="62">
                  <c:v>12.832214770208127</c:v>
                </c:pt>
                <c:pt idx="63">
                  <c:v>12.946308737432165</c:v>
                </c:pt>
                <c:pt idx="64">
                  <c:v>13.060402797555678</c:v>
                </c:pt>
                <c:pt idx="65">
                  <c:v>13.174496500565251</c:v>
                </c:pt>
                <c:pt idx="66">
                  <c:v>13.288590578344985</c:v>
                </c:pt>
                <c:pt idx="67">
                  <c:v>13.402684634761803</c:v>
                </c:pt>
                <c:pt idx="68">
                  <c:v>13.516778563586231</c:v>
                </c:pt>
                <c:pt idx="69">
                  <c:v>13.630872519472886</c:v>
                </c:pt>
                <c:pt idx="70">
                  <c:v>13.744966438777706</c:v>
                </c:pt>
                <c:pt idx="71">
                  <c:v>13.859060381599805</c:v>
                </c:pt>
                <c:pt idx="72">
                  <c:v>13.973154372474355</c:v>
                </c:pt>
                <c:pt idx="73">
                  <c:v>14.087248157292857</c:v>
                </c:pt>
                <c:pt idx="74">
                  <c:v>14.201342219472076</c:v>
                </c:pt>
                <c:pt idx="75">
                  <c:v>14.315436275583451</c:v>
                </c:pt>
                <c:pt idx="76">
                  <c:v>14.429530232573697</c:v>
                </c:pt>
                <c:pt idx="77">
                  <c:v>14.543624216850393</c:v>
                </c:pt>
                <c:pt idx="78">
                  <c:v>14.657718077264208</c:v>
                </c:pt>
                <c:pt idx="79">
                  <c:v>14.771812065480782</c:v>
                </c:pt>
                <c:pt idx="80">
                  <c:v>14.885906064722315</c:v>
                </c:pt>
                <c:pt idx="81">
                  <c:v>15</c:v>
                </c:pt>
              </c:numCache>
            </c:numRef>
          </c:xVal>
          <c:yVal>
            <c:numRef>
              <c:f>'Simulation spectrum H2O and KCl'!$DD$74:$DD$155</c:f>
              <c:numCache>
                <c:formatCode>0.00</c:formatCode>
                <c:ptCount val="82"/>
                <c:pt idx="0">
                  <c:v>2.315045</c:v>
                </c:pt>
                <c:pt idx="1">
                  <c:v>2.2060330000000001</c:v>
                </c:pt>
                <c:pt idx="2">
                  <c:v>2.0983700000000001</c:v>
                </c:pt>
                <c:pt idx="3">
                  <c:v>2.0048980000000003</c:v>
                </c:pt>
                <c:pt idx="4">
                  <c:v>1.9324479999999999</c:v>
                </c:pt>
                <c:pt idx="5">
                  <c:v>1.881057</c:v>
                </c:pt>
                <c:pt idx="6">
                  <c:v>1.8468140000000002</c:v>
                </c:pt>
                <c:pt idx="7">
                  <c:v>1.8248899999999999</c:v>
                </c:pt>
                <c:pt idx="8">
                  <c:v>1.8111620000000002</c:v>
                </c:pt>
                <c:pt idx="9">
                  <c:v>1.802637</c:v>
                </c:pt>
                <c:pt idx="10">
                  <c:v>1.7973270000000001</c:v>
                </c:pt>
                <c:pt idx="11">
                  <c:v>1.7939749999999999</c:v>
                </c:pt>
                <c:pt idx="12">
                  <c:v>1.791806</c:v>
                </c:pt>
                <c:pt idx="13">
                  <c:v>1.7903520000000002</c:v>
                </c:pt>
                <c:pt idx="14">
                  <c:v>1.7893340000000002</c:v>
                </c:pt>
                <c:pt idx="15">
                  <c:v>1.7885819999999999</c:v>
                </c:pt>
                <c:pt idx="16">
                  <c:v>1.7879990000000001</c:v>
                </c:pt>
                <c:pt idx="17">
                  <c:v>1.787523</c:v>
                </c:pt>
                <c:pt idx="18">
                  <c:v>1.787121</c:v>
                </c:pt>
                <c:pt idx="19">
                  <c:v>1.7867690000000001</c:v>
                </c:pt>
                <c:pt idx="20">
                  <c:v>1.7864549999999999</c:v>
                </c:pt>
                <c:pt idx="21">
                  <c:v>1.78617</c:v>
                </c:pt>
                <c:pt idx="22">
                  <c:v>1.7859100000000001</c:v>
                </c:pt>
                <c:pt idx="23">
                  <c:v>1.7856700000000001</c:v>
                </c:pt>
                <c:pt idx="24">
                  <c:v>1.7854480000000001</c:v>
                </c:pt>
                <c:pt idx="25">
                  <c:v>1.7852430000000001</c:v>
                </c:pt>
                <c:pt idx="26">
                  <c:v>1.7850520000000001</c:v>
                </c:pt>
                <c:pt idx="27">
                  <c:v>1.7848739999999998</c:v>
                </c:pt>
                <c:pt idx="28">
                  <c:v>1.7847090000000001</c:v>
                </c:pt>
                <c:pt idx="29">
                  <c:v>1.784556</c:v>
                </c:pt>
                <c:pt idx="30">
                  <c:v>1.784413</c:v>
                </c:pt>
                <c:pt idx="31">
                  <c:v>1.7842799999999999</c:v>
                </c:pt>
                <c:pt idx="32">
                  <c:v>1.7841560000000001</c:v>
                </c:pt>
                <c:pt idx="33">
                  <c:v>1.7840399999999998</c:v>
                </c:pt>
                <c:pt idx="34">
                  <c:v>1.783933</c:v>
                </c:pt>
                <c:pt idx="35">
                  <c:v>1.783833</c:v>
                </c:pt>
                <c:pt idx="36">
                  <c:v>1.7837400000000001</c:v>
                </c:pt>
                <c:pt idx="37">
                  <c:v>1.7836540000000001</c:v>
                </c:pt>
                <c:pt idx="38">
                  <c:v>1.7835729999999999</c:v>
                </c:pt>
                <c:pt idx="39">
                  <c:v>1.783498</c:v>
                </c:pt>
                <c:pt idx="40">
                  <c:v>1.783428</c:v>
                </c:pt>
                <c:pt idx="41">
                  <c:v>1.7833629999999998</c:v>
                </c:pt>
                <c:pt idx="42">
                  <c:v>1.7833030000000001</c:v>
                </c:pt>
                <c:pt idx="43">
                  <c:v>1.7832460000000001</c:v>
                </c:pt>
                <c:pt idx="44">
                  <c:v>1.7831940000000002</c:v>
                </c:pt>
                <c:pt idx="45">
                  <c:v>1.783145</c:v>
                </c:pt>
                <c:pt idx="46">
                  <c:v>1.7830999999999999</c:v>
                </c:pt>
                <c:pt idx="47">
                  <c:v>1.7830569999999999</c:v>
                </c:pt>
                <c:pt idx="48">
                  <c:v>1.783018</c:v>
                </c:pt>
                <c:pt idx="49">
                  <c:v>1.7829809999999999</c:v>
                </c:pt>
                <c:pt idx="50">
                  <c:v>1.7829470000000001</c:v>
                </c:pt>
                <c:pt idx="51">
                  <c:v>1.7829159999999999</c:v>
                </c:pt>
                <c:pt idx="52">
                  <c:v>1.782886</c:v>
                </c:pt>
                <c:pt idx="53">
                  <c:v>1.782859</c:v>
                </c:pt>
                <c:pt idx="54">
                  <c:v>1.7828329999999999</c:v>
                </c:pt>
                <c:pt idx="55">
                  <c:v>1.7828090000000001</c:v>
                </c:pt>
                <c:pt idx="56">
                  <c:v>1.7827869999999999</c:v>
                </c:pt>
                <c:pt idx="57">
                  <c:v>1.7827660000000001</c:v>
                </c:pt>
                <c:pt idx="58">
                  <c:v>1.7827469999999999</c:v>
                </c:pt>
                <c:pt idx="59">
                  <c:v>1.782729</c:v>
                </c:pt>
                <c:pt idx="60">
                  <c:v>1.782713</c:v>
                </c:pt>
                <c:pt idx="61">
                  <c:v>1.782697</c:v>
                </c:pt>
                <c:pt idx="62">
                  <c:v>1.782683</c:v>
                </c:pt>
                <c:pt idx="63">
                  <c:v>1.7826689999999998</c:v>
                </c:pt>
                <c:pt idx="64">
                  <c:v>1.7826570000000002</c:v>
                </c:pt>
                <c:pt idx="65">
                  <c:v>1.782645</c:v>
                </c:pt>
                <c:pt idx="66">
                  <c:v>1.7826339999999998</c:v>
                </c:pt>
                <c:pt idx="67">
                  <c:v>1.782624</c:v>
                </c:pt>
                <c:pt idx="68">
                  <c:v>1.7826150000000001</c:v>
                </c:pt>
                <c:pt idx="69">
                  <c:v>1.7826059999999999</c:v>
                </c:pt>
                <c:pt idx="70">
                  <c:v>1.7825979999999999</c:v>
                </c:pt>
                <c:pt idx="71">
                  <c:v>1.782591</c:v>
                </c:pt>
                <c:pt idx="72">
                  <c:v>1.782583</c:v>
                </c:pt>
                <c:pt idx="73">
                  <c:v>1.7825769999999999</c:v>
                </c:pt>
                <c:pt idx="74">
                  <c:v>1.7825709999999999</c:v>
                </c:pt>
                <c:pt idx="75">
                  <c:v>1.7825650000000002</c:v>
                </c:pt>
                <c:pt idx="76">
                  <c:v>1.7825599999999999</c:v>
                </c:pt>
                <c:pt idx="77">
                  <c:v>1.7825549999999999</c:v>
                </c:pt>
                <c:pt idx="78">
                  <c:v>1.7825499999999999</c:v>
                </c:pt>
                <c:pt idx="79">
                  <c:v>1.782546</c:v>
                </c:pt>
                <c:pt idx="80">
                  <c:v>1.7825419999999998</c:v>
                </c:pt>
                <c:pt idx="81">
                  <c:v>1.782538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F-3436-45C7-AF2B-3ED72D954499}"/>
            </c:ext>
          </c:extLst>
        </c:ser>
        <c:ser>
          <c:idx val="15"/>
          <c:order val="15"/>
          <c:tx>
            <c:strRef>
              <c:f>'Simulation spectrum H2O and KCl'!$DI$1</c:f>
              <c:strCache>
                <c:ptCount val="1"/>
                <c:pt idx="0">
                  <c:v>Simulate-Std. : Water (1:0)_ 5 g_17C (10 Hz -1 MHz)</c:v>
                </c:pt>
              </c:strCache>
            </c:strRef>
          </c:tx>
          <c:spPr>
            <a:ln w="19050">
              <a:noFill/>
            </a:ln>
          </c:spPr>
          <c:marker>
            <c:symbol val="none"/>
          </c:marker>
          <c:xVal>
            <c:numRef>
              <c:f>'Simulation spectrum H2O and KCl'!$DK$32:$DK$76</c:f>
              <c:numCache>
                <c:formatCode>0.00</c:formatCode>
                <c:ptCount val="45"/>
                <c:pt idx="0">
                  <c:v>0.96644295819461212</c:v>
                </c:pt>
                <c:pt idx="1">
                  <c:v>1.0805370217012242</c:v>
                </c:pt>
                <c:pt idx="2">
                  <c:v>1.1946308781194539</c:v>
                </c:pt>
                <c:pt idx="3">
                  <c:v>1.3087248701324603</c:v>
                </c:pt>
                <c:pt idx="4">
                  <c:v>1.4228187442942002</c:v>
                </c:pt>
                <c:pt idx="5">
                  <c:v>1.536912803458204</c:v>
                </c:pt>
                <c:pt idx="6">
                  <c:v>1.6510066890911275</c:v>
                </c:pt>
                <c:pt idx="7">
                  <c:v>1.7651006956149347</c:v>
                </c:pt>
                <c:pt idx="8">
                  <c:v>1.8791946028627042</c:v>
                </c:pt>
                <c:pt idx="9">
                  <c:v>1.9932885893716563</c:v>
                </c:pt>
                <c:pt idx="10">
                  <c:v>2.1073826352344378</c:v>
                </c:pt>
                <c:pt idx="11">
                  <c:v>2.2214765735373763</c:v>
                </c:pt>
                <c:pt idx="12">
                  <c:v>2.335570421540937</c:v>
                </c:pt>
                <c:pt idx="13">
                  <c:v>2.4496644194299857</c:v>
                </c:pt>
                <c:pt idx="14">
                  <c:v>2.5637584231882125</c:v>
                </c:pt>
                <c:pt idx="15">
                  <c:v>2.6778523145221258</c:v>
                </c:pt>
                <c:pt idx="16">
                  <c:v>2.7919463093579671</c:v>
                </c:pt>
                <c:pt idx="17">
                  <c:v>2.9060402573508957</c:v>
                </c:pt>
                <c:pt idx="18">
                  <c:v>3.0201341303373628</c:v>
                </c:pt>
                <c:pt idx="19">
                  <c:v>3.1342281230216629</c:v>
                </c:pt>
                <c:pt idx="20">
                  <c:v>3.2483220340525572</c:v>
                </c:pt>
                <c:pt idx="21">
                  <c:v>3.3624161191363675</c:v>
                </c:pt>
                <c:pt idx="22">
                  <c:v>3.476510062042157</c:v>
                </c:pt>
                <c:pt idx="23">
                  <c:v>3.5906040107164876</c:v>
                </c:pt>
                <c:pt idx="24">
                  <c:v>3.7046980177678455</c:v>
                </c:pt>
                <c:pt idx="25">
                  <c:v>3.8187919554376735</c:v>
                </c:pt>
                <c:pt idx="26">
                  <c:v>3.9328858951476127</c:v>
                </c:pt>
                <c:pt idx="27">
                  <c:v>4.04697991440199</c:v>
                </c:pt>
                <c:pt idx="28">
                  <c:v>4.1610737804001738</c:v>
                </c:pt>
                <c:pt idx="29">
                  <c:v>4.2751677947627345</c:v>
                </c:pt>
                <c:pt idx="30">
                  <c:v>4.3892617958661946</c:v>
                </c:pt>
                <c:pt idx="31">
                  <c:v>4.5033557624467226</c:v>
                </c:pt>
                <c:pt idx="32">
                  <c:v>4.617449613935853</c:v>
                </c:pt>
                <c:pt idx="33">
                  <c:v>4.7315436413379883</c:v>
                </c:pt>
                <c:pt idx="34">
                  <c:v>4.8456375947949386</c:v>
                </c:pt>
                <c:pt idx="35">
                  <c:v>4.9597315627541798</c:v>
                </c:pt>
                <c:pt idx="36">
                  <c:v>5.0738253531874244</c:v>
                </c:pt>
                <c:pt idx="37">
                  <c:v>5.1879195809283933</c:v>
                </c:pt>
                <c:pt idx="38">
                  <c:v>5.3020134269557877</c:v>
                </c:pt>
                <c:pt idx="39">
                  <c:v>5.416107379122205</c:v>
                </c:pt>
                <c:pt idx="40">
                  <c:v>5.530201363635955</c:v>
                </c:pt>
                <c:pt idx="41">
                  <c:v>5.6442952781898663</c:v>
                </c:pt>
                <c:pt idx="42">
                  <c:v>5.7583892897963684</c:v>
                </c:pt>
                <c:pt idx="43">
                  <c:v>5.8724832404187977</c:v>
                </c:pt>
                <c:pt idx="44">
                  <c:v>5.9865771984113163</c:v>
                </c:pt>
              </c:numCache>
            </c:numRef>
          </c:xVal>
          <c:yVal>
            <c:numRef>
              <c:f>'Simulation spectrum H2O and KCl'!$DL$32:$DL$76</c:f>
              <c:numCache>
                <c:formatCode>0.00</c:formatCode>
                <c:ptCount val="45"/>
                <c:pt idx="0">
                  <c:v>3.5871559999999998</c:v>
                </c:pt>
                <c:pt idx="1">
                  <c:v>3.5291430000000004</c:v>
                </c:pt>
                <c:pt idx="2">
                  <c:v>3.475257</c:v>
                </c:pt>
                <c:pt idx="3">
                  <c:v>3.4252050000000001</c:v>
                </c:pt>
                <c:pt idx="4">
                  <c:v>3.3787129999999999</c:v>
                </c:pt>
                <c:pt idx="5">
                  <c:v>3.3355289999999997</c:v>
                </c:pt>
                <c:pt idx="6">
                  <c:v>3.2954159999999999</c:v>
                </c:pt>
                <c:pt idx="7">
                  <c:v>3.2581549999999999</c:v>
                </c:pt>
                <c:pt idx="8">
                  <c:v>3.223544</c:v>
                </c:pt>
                <c:pt idx="9">
                  <c:v>3.191392</c:v>
                </c:pt>
                <c:pt idx="10">
                  <c:v>3.1615250000000001</c:v>
                </c:pt>
                <c:pt idx="11">
                  <c:v>3.133778</c:v>
                </c:pt>
                <c:pt idx="12">
                  <c:v>3.1080009999999998</c:v>
                </c:pt>
                <c:pt idx="13">
                  <c:v>3.0840510000000001</c:v>
                </c:pt>
                <c:pt idx="14">
                  <c:v>3.0617969999999999</c:v>
                </c:pt>
                <c:pt idx="15">
                  <c:v>3.0411160000000002</c:v>
                </c:pt>
                <c:pt idx="16">
                  <c:v>3.0218940000000001</c:v>
                </c:pt>
                <c:pt idx="17">
                  <c:v>3.0040239999999998</c:v>
                </c:pt>
                <c:pt idx="18">
                  <c:v>2.9874049999999999</c:v>
                </c:pt>
                <c:pt idx="19">
                  <c:v>2.97194</c:v>
                </c:pt>
                <c:pt idx="20">
                  <c:v>2.9575390000000001</c:v>
                </c:pt>
                <c:pt idx="21">
                  <c:v>2.9441120000000001</c:v>
                </c:pt>
                <c:pt idx="22">
                  <c:v>2.9315670000000003</c:v>
                </c:pt>
                <c:pt idx="23">
                  <c:v>2.91981</c:v>
                </c:pt>
                <c:pt idx="24">
                  <c:v>2.9087329999999998</c:v>
                </c:pt>
                <c:pt idx="25">
                  <c:v>2.8982030000000001</c:v>
                </c:pt>
                <c:pt idx="26">
                  <c:v>2.8880469999999998</c:v>
                </c:pt>
                <c:pt idx="27">
                  <c:v>2.8780190000000001</c:v>
                </c:pt>
                <c:pt idx="28">
                  <c:v>2.8677479999999997</c:v>
                </c:pt>
                <c:pt idx="29">
                  <c:v>2.8566590000000001</c:v>
                </c:pt>
                <c:pt idx="30">
                  <c:v>2.8438380000000003</c:v>
                </c:pt>
                <c:pt idx="31">
                  <c:v>2.8278300000000001</c:v>
                </c:pt>
                <c:pt idx="32">
                  <c:v>2.8063379999999998</c:v>
                </c:pt>
                <c:pt idx="33">
                  <c:v>2.7758400000000001</c:v>
                </c:pt>
                <c:pt idx="34">
                  <c:v>2.731236</c:v>
                </c:pt>
                <c:pt idx="35">
                  <c:v>2.66587</c:v>
                </c:pt>
                <c:pt idx="36">
                  <c:v>2.572711</c:v>
                </c:pt>
                <c:pt idx="37">
                  <c:v>2.4475549999999999</c:v>
                </c:pt>
                <c:pt idx="38">
                  <c:v>2.2939020000000001</c:v>
                </c:pt>
                <c:pt idx="39">
                  <c:v>2.125934</c:v>
                </c:pt>
                <c:pt idx="40">
                  <c:v>1.9646529999999998</c:v>
                </c:pt>
                <c:pt idx="41">
                  <c:v>1.8282160000000001</c:v>
                </c:pt>
                <c:pt idx="42">
                  <c:v>1.724709</c:v>
                </c:pt>
                <c:pt idx="43">
                  <c:v>1.652495</c:v>
                </c:pt>
                <c:pt idx="44">
                  <c:v>1.6049800000000001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0-3436-45C7-AF2B-3ED72D954499}"/>
            </c:ext>
          </c:extLst>
        </c:ser>
        <c:ser>
          <c:idx val="16"/>
          <c:order val="16"/>
          <c:tx>
            <c:strRef>
              <c:f>'Simulation spectrum H2O and KCl'!$DJ$1</c:f>
              <c:strCache>
                <c:ptCount val="1"/>
                <c:pt idx="0">
                  <c:v>Simulate-Std. : Water (1:0)_ 5 g_17C (1 MHz -1 PHz)</c:v>
                </c:pt>
              </c:strCache>
            </c:strRef>
          </c:tx>
          <c:spPr>
            <a:ln w="19050">
              <a:noFill/>
              <a:prstDash val="sysDot"/>
            </a:ln>
          </c:spPr>
          <c:marker>
            <c:symbol val="none"/>
          </c:marker>
          <c:xVal>
            <c:numRef>
              <c:f>'Simulation spectrum H2O and KCl'!$DK$75:$DK$155</c:f>
              <c:numCache>
                <c:formatCode>0.00</c:formatCode>
                <c:ptCount val="81"/>
                <c:pt idx="0">
                  <c:v>5.8724832404187977</c:v>
                </c:pt>
                <c:pt idx="1">
                  <c:v>5.9865771984113163</c:v>
                </c:pt>
                <c:pt idx="2">
                  <c:v>6.1006710005181741</c:v>
                </c:pt>
                <c:pt idx="3">
                  <c:v>6.2147651912537887</c:v>
                </c:pt>
                <c:pt idx="4">
                  <c:v>6.3288591015092761</c:v>
                </c:pt>
                <c:pt idx="5">
                  <c:v>6.4429530018744048</c:v>
                </c:pt>
                <c:pt idx="6">
                  <c:v>6.5570470391464442</c:v>
                </c:pt>
                <c:pt idx="7">
                  <c:v>6.6711408945045525</c:v>
                </c:pt>
                <c:pt idx="8">
                  <c:v>6.7852349206161566</c:v>
                </c:pt>
                <c:pt idx="9">
                  <c:v>6.8993288807814848</c:v>
                </c:pt>
                <c:pt idx="10">
                  <c:v>7.0134229163223223</c:v>
                </c:pt>
                <c:pt idx="11">
                  <c:v>7.1275168584783826</c:v>
                </c:pt>
                <c:pt idx="12">
                  <c:v>7.241610723537601</c:v>
                </c:pt>
                <c:pt idx="13">
                  <c:v>7.3557047049373585</c:v>
                </c:pt>
                <c:pt idx="14">
                  <c:v>7.4697986076108398</c:v>
                </c:pt>
                <c:pt idx="15">
                  <c:v>7.5838926369880353</c:v>
                </c:pt>
                <c:pt idx="16">
                  <c:v>7.6979866045302998</c:v>
                </c:pt>
                <c:pt idx="17">
                  <c:v>7.812080517178936</c:v>
                </c:pt>
                <c:pt idx="18">
                  <c:v>7.9261745109741</c:v>
                </c:pt>
                <c:pt idx="19">
                  <c:v>8.0402683824720764</c:v>
                </c:pt>
                <c:pt idx="20">
                  <c:v>8.154362491898743</c:v>
                </c:pt>
                <c:pt idx="21">
                  <c:v>8.2684562775010502</c:v>
                </c:pt>
                <c:pt idx="22">
                  <c:v>8.3825503025877453</c:v>
                </c:pt>
                <c:pt idx="23">
                  <c:v>8.4966443584593687</c:v>
                </c:pt>
                <c:pt idx="24">
                  <c:v>8.6107382864916655</c:v>
                </c:pt>
                <c:pt idx="25">
                  <c:v>8.7248322294421463</c:v>
                </c:pt>
                <c:pt idx="26">
                  <c:v>8.8389261868996218</c:v>
                </c:pt>
                <c:pt idx="27">
                  <c:v>8.953020133764392</c:v>
                </c:pt>
                <c:pt idx="28">
                  <c:v>9.0671140228459421</c:v>
                </c:pt>
                <c:pt idx="29">
                  <c:v>9.1812079673540552</c:v>
                </c:pt>
                <c:pt idx="30">
                  <c:v>9.2953020444876131</c:v>
                </c:pt>
                <c:pt idx="31">
                  <c:v>9.4093959221293328</c:v>
                </c:pt>
                <c:pt idx="32">
                  <c:v>9.5234899753014339</c:v>
                </c:pt>
                <c:pt idx="33">
                  <c:v>9.6375838831553171</c:v>
                </c:pt>
                <c:pt idx="34">
                  <c:v>9.751677871157538</c:v>
                </c:pt>
                <c:pt idx="35">
                  <c:v>9.865771788590715</c:v>
                </c:pt>
                <c:pt idx="36">
                  <c:v>9.9798657853096113</c:v>
                </c:pt>
                <c:pt idx="37">
                  <c:v>10.093959666827665</c:v>
                </c:pt>
                <c:pt idx="38">
                  <c:v>10.208053650856748</c:v>
                </c:pt>
                <c:pt idx="39">
                  <c:v>10.322147733652422</c:v>
                </c:pt>
                <c:pt idx="40">
                  <c:v>10.436241544658708</c:v>
                </c:pt>
                <c:pt idx="41">
                  <c:v>10.550335628892309</c:v>
                </c:pt>
                <c:pt idx="42">
                  <c:v>10.664429570541918</c:v>
                </c:pt>
                <c:pt idx="43">
                  <c:v>10.778523498323372</c:v>
                </c:pt>
                <c:pt idx="44">
                  <c:v>10.892617445655681</c:v>
                </c:pt>
                <c:pt idx="45">
                  <c:v>11.00671157384695</c:v>
                </c:pt>
                <c:pt idx="46">
                  <c:v>11.120805493185157</c:v>
                </c:pt>
                <c:pt idx="47">
                  <c:v>11.234899274367498</c:v>
                </c:pt>
                <c:pt idx="48">
                  <c:v>11.348993345681787</c:v>
                </c:pt>
                <c:pt idx="49">
                  <c:v>11.4630872301409</c:v>
                </c:pt>
                <c:pt idx="50">
                  <c:v>11.577181248701065</c:v>
                </c:pt>
                <c:pt idx="51">
                  <c:v>11.691275156658296</c:v>
                </c:pt>
                <c:pt idx="52">
                  <c:v>11.805369122577154</c:v>
                </c:pt>
                <c:pt idx="53">
                  <c:v>11.919463083331667</c:v>
                </c:pt>
                <c:pt idx="54">
                  <c:v>12.033557240311621</c:v>
                </c:pt>
                <c:pt idx="55">
                  <c:v>12.147650976777204</c:v>
                </c:pt>
                <c:pt idx="56">
                  <c:v>12.261744965450166</c:v>
                </c:pt>
                <c:pt idx="57">
                  <c:v>12.375838942105709</c:v>
                </c:pt>
                <c:pt idx="58">
                  <c:v>12.489932898867048</c:v>
                </c:pt>
                <c:pt idx="59">
                  <c:v>12.604026793692471</c:v>
                </c:pt>
                <c:pt idx="60">
                  <c:v>12.718120787616167</c:v>
                </c:pt>
                <c:pt idx="61">
                  <c:v>12.832214770208127</c:v>
                </c:pt>
                <c:pt idx="62">
                  <c:v>12.946308737432165</c:v>
                </c:pt>
                <c:pt idx="63">
                  <c:v>13.060402797555678</c:v>
                </c:pt>
                <c:pt idx="64">
                  <c:v>13.174496500565251</c:v>
                </c:pt>
                <c:pt idx="65">
                  <c:v>13.288590578344985</c:v>
                </c:pt>
                <c:pt idx="66">
                  <c:v>13.402684634761803</c:v>
                </c:pt>
                <c:pt idx="67">
                  <c:v>13.516778563586231</c:v>
                </c:pt>
                <c:pt idx="68">
                  <c:v>13.630872519472886</c:v>
                </c:pt>
                <c:pt idx="69">
                  <c:v>13.744966438777706</c:v>
                </c:pt>
                <c:pt idx="70">
                  <c:v>13.859060381599805</c:v>
                </c:pt>
                <c:pt idx="71">
                  <c:v>13.973154372474355</c:v>
                </c:pt>
                <c:pt idx="72">
                  <c:v>14.087248157292857</c:v>
                </c:pt>
                <c:pt idx="73">
                  <c:v>14.201342219472076</c:v>
                </c:pt>
                <c:pt idx="74">
                  <c:v>14.315436275583451</c:v>
                </c:pt>
                <c:pt idx="75">
                  <c:v>14.429530232573697</c:v>
                </c:pt>
                <c:pt idx="76">
                  <c:v>14.543624216850393</c:v>
                </c:pt>
                <c:pt idx="77">
                  <c:v>14.657718077264208</c:v>
                </c:pt>
                <c:pt idx="78">
                  <c:v>14.771812065480782</c:v>
                </c:pt>
                <c:pt idx="79">
                  <c:v>14.885906064722315</c:v>
                </c:pt>
                <c:pt idx="80">
                  <c:v>15</c:v>
                </c:pt>
              </c:numCache>
            </c:numRef>
          </c:xVal>
          <c:yVal>
            <c:numRef>
              <c:f>'Simulation spectrum H2O and KCl'!$DL$75:$DL$155</c:f>
              <c:numCache>
                <c:formatCode>0.00</c:formatCode>
                <c:ptCount val="81"/>
                <c:pt idx="0">
                  <c:v>1.652495</c:v>
                </c:pt>
                <c:pt idx="1">
                  <c:v>1.6049800000000001</c:v>
                </c:pt>
                <c:pt idx="2">
                  <c:v>1.5748740000000001</c:v>
                </c:pt>
                <c:pt idx="3">
                  <c:v>1.5562100000000001</c:v>
                </c:pt>
                <c:pt idx="4">
                  <c:v>1.544754</c:v>
                </c:pt>
                <c:pt idx="5">
                  <c:v>1.5377270000000001</c:v>
                </c:pt>
                <c:pt idx="6">
                  <c:v>1.5333810000000001</c:v>
                </c:pt>
                <c:pt idx="7">
                  <c:v>1.530648</c:v>
                </c:pt>
                <c:pt idx="8">
                  <c:v>1.5288820000000001</c:v>
                </c:pt>
                <c:pt idx="9">
                  <c:v>1.5277000000000001</c:v>
                </c:pt>
                <c:pt idx="10">
                  <c:v>1.5268699999999999</c:v>
                </c:pt>
                <c:pt idx="11">
                  <c:v>1.5262580000000001</c:v>
                </c:pt>
                <c:pt idx="12">
                  <c:v>1.5257810000000001</c:v>
                </c:pt>
                <c:pt idx="13">
                  <c:v>1.5253919999999999</c:v>
                </c:pt>
                <c:pt idx="14">
                  <c:v>1.5250630000000001</c:v>
                </c:pt>
                <c:pt idx="15">
                  <c:v>1.524775</c:v>
                </c:pt>
                <c:pt idx="16">
                  <c:v>1.5245179999999998</c:v>
                </c:pt>
                <c:pt idx="17">
                  <c:v>1.5242849999999999</c:v>
                </c:pt>
                <c:pt idx="18">
                  <c:v>1.5240719999999999</c:v>
                </c:pt>
                <c:pt idx="19">
                  <c:v>1.523876</c:v>
                </c:pt>
                <c:pt idx="20">
                  <c:v>1.5236959999999999</c:v>
                </c:pt>
                <c:pt idx="21">
                  <c:v>1.5235289999999999</c:v>
                </c:pt>
                <c:pt idx="22">
                  <c:v>1.5233729999999999</c:v>
                </c:pt>
                <c:pt idx="23">
                  <c:v>1.5232299999999999</c:v>
                </c:pt>
                <c:pt idx="24">
                  <c:v>1.523096</c:v>
                </c:pt>
                <c:pt idx="25">
                  <c:v>1.522972</c:v>
                </c:pt>
                <c:pt idx="26">
                  <c:v>1.5228569999999999</c:v>
                </c:pt>
                <c:pt idx="27">
                  <c:v>1.52275</c:v>
                </c:pt>
                <c:pt idx="28">
                  <c:v>1.5226500000000001</c:v>
                </c:pt>
                <c:pt idx="29">
                  <c:v>1.5225580000000001</c:v>
                </c:pt>
                <c:pt idx="30">
                  <c:v>1.522472</c:v>
                </c:pt>
                <c:pt idx="31">
                  <c:v>1.5223930000000001</c:v>
                </c:pt>
                <c:pt idx="32">
                  <c:v>1.5223180000000001</c:v>
                </c:pt>
                <c:pt idx="33">
                  <c:v>1.5222499999999999</c:v>
                </c:pt>
                <c:pt idx="34">
                  <c:v>1.5221859999999998</c:v>
                </c:pt>
                <c:pt idx="35">
                  <c:v>1.5221260000000001</c:v>
                </c:pt>
                <c:pt idx="36">
                  <c:v>1.522071</c:v>
                </c:pt>
                <c:pt idx="37">
                  <c:v>1.5220199999999999</c:v>
                </c:pt>
                <c:pt idx="38">
                  <c:v>1.521973</c:v>
                </c:pt>
                <c:pt idx="39">
                  <c:v>1.5219279999999999</c:v>
                </c:pt>
                <c:pt idx="40">
                  <c:v>1.521887</c:v>
                </c:pt>
                <c:pt idx="41">
                  <c:v>1.521849</c:v>
                </c:pt>
                <c:pt idx="42">
                  <c:v>1.521814</c:v>
                </c:pt>
                <c:pt idx="43">
                  <c:v>1.5217810000000001</c:v>
                </c:pt>
                <c:pt idx="44">
                  <c:v>1.5217500000000002</c:v>
                </c:pt>
                <c:pt idx="45">
                  <c:v>1.521722</c:v>
                </c:pt>
                <c:pt idx="46">
                  <c:v>1.5216959999999999</c:v>
                </c:pt>
                <c:pt idx="47">
                  <c:v>1.521671</c:v>
                </c:pt>
                <c:pt idx="48">
                  <c:v>1.5216479999999999</c:v>
                </c:pt>
                <c:pt idx="49">
                  <c:v>1.5216269999999998</c:v>
                </c:pt>
                <c:pt idx="50">
                  <c:v>1.5216080000000001</c:v>
                </c:pt>
                <c:pt idx="51">
                  <c:v>1.5215890000000001</c:v>
                </c:pt>
                <c:pt idx="52">
                  <c:v>1.5215730000000001</c:v>
                </c:pt>
                <c:pt idx="53">
                  <c:v>1.5215569999999998</c:v>
                </c:pt>
                <c:pt idx="54">
                  <c:v>1.521542</c:v>
                </c:pt>
                <c:pt idx="55">
                  <c:v>1.5215289999999999</c:v>
                </c:pt>
                <c:pt idx="56">
                  <c:v>1.5215160000000001</c:v>
                </c:pt>
                <c:pt idx="57">
                  <c:v>1.521504</c:v>
                </c:pt>
                <c:pt idx="58">
                  <c:v>1.521493</c:v>
                </c:pt>
                <c:pt idx="59">
                  <c:v>1.5214829999999999</c:v>
                </c:pt>
                <c:pt idx="60">
                  <c:v>1.521474</c:v>
                </c:pt>
                <c:pt idx="61">
                  <c:v>1.5214649999999998</c:v>
                </c:pt>
                <c:pt idx="62">
                  <c:v>1.5214569999999998</c:v>
                </c:pt>
                <c:pt idx="63">
                  <c:v>1.52145</c:v>
                </c:pt>
                <c:pt idx="64">
                  <c:v>1.5214429999999999</c:v>
                </c:pt>
                <c:pt idx="65">
                  <c:v>1.521436</c:v>
                </c:pt>
                <c:pt idx="66">
                  <c:v>1.5214299999999998</c:v>
                </c:pt>
                <c:pt idx="67">
                  <c:v>1.521425</c:v>
                </c:pt>
                <c:pt idx="68">
                  <c:v>1.5214190000000001</c:v>
                </c:pt>
                <c:pt idx="69">
                  <c:v>1.521415</c:v>
                </c:pt>
                <c:pt idx="70">
                  <c:v>1.5214100000000002</c:v>
                </c:pt>
                <c:pt idx="71">
                  <c:v>1.521406</c:v>
                </c:pt>
                <c:pt idx="72">
                  <c:v>1.5214019999999999</c:v>
                </c:pt>
                <c:pt idx="73">
                  <c:v>1.521398</c:v>
                </c:pt>
                <c:pt idx="74">
                  <c:v>1.5213949999999998</c:v>
                </c:pt>
                <c:pt idx="75">
                  <c:v>1.5213920000000001</c:v>
                </c:pt>
                <c:pt idx="76">
                  <c:v>1.5213890000000001</c:v>
                </c:pt>
                <c:pt idx="77">
                  <c:v>1.5213859999999999</c:v>
                </c:pt>
                <c:pt idx="78">
                  <c:v>1.5213840000000001</c:v>
                </c:pt>
                <c:pt idx="79">
                  <c:v>1.521382</c:v>
                </c:pt>
                <c:pt idx="80">
                  <c:v>1.52138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1-3436-45C7-AF2B-3ED72D954499}"/>
            </c:ext>
          </c:extLst>
        </c:ser>
        <c:ser>
          <c:idx val="17"/>
          <c:order val="17"/>
          <c:tx>
            <c:v>Trendline for 20.3 C at LF</c:v>
          </c:tx>
          <c:spPr>
            <a:ln w="19050">
              <a:noFill/>
              <a:prstDash val="sysDot"/>
            </a:ln>
          </c:spPr>
          <c:marker>
            <c:symbol val="none"/>
          </c:marker>
          <c:xVal>
            <c:numRef>
              <c:f>'Simulation spectrum H2O and KCl'!$L$67:$L$131</c:f>
              <c:numCache>
                <c:formatCode>0.00</c:formatCode>
                <c:ptCount val="65"/>
                <c:pt idx="0">
                  <c:v>7.4</c:v>
                </c:pt>
                <c:pt idx="1">
                  <c:v>7.3</c:v>
                </c:pt>
                <c:pt idx="2">
                  <c:v>7.2</c:v>
                </c:pt>
                <c:pt idx="3">
                  <c:v>7.1</c:v>
                </c:pt>
                <c:pt idx="4">
                  <c:v>7</c:v>
                </c:pt>
                <c:pt idx="5">
                  <c:v>6.9</c:v>
                </c:pt>
                <c:pt idx="6">
                  <c:v>6.8</c:v>
                </c:pt>
                <c:pt idx="7">
                  <c:v>6.7</c:v>
                </c:pt>
                <c:pt idx="8">
                  <c:v>6.6</c:v>
                </c:pt>
                <c:pt idx="9">
                  <c:v>6.5</c:v>
                </c:pt>
                <c:pt idx="10">
                  <c:v>6.4</c:v>
                </c:pt>
                <c:pt idx="11">
                  <c:v>6.3</c:v>
                </c:pt>
                <c:pt idx="12">
                  <c:v>6.2</c:v>
                </c:pt>
                <c:pt idx="13">
                  <c:v>6.1</c:v>
                </c:pt>
                <c:pt idx="14">
                  <c:v>6</c:v>
                </c:pt>
                <c:pt idx="15">
                  <c:v>5.9030899869919438</c:v>
                </c:pt>
                <c:pt idx="16">
                  <c:v>5.8239109124113</c:v>
                </c:pt>
                <c:pt idx="17">
                  <c:v>5.7569630370485534</c:v>
                </c:pt>
                <c:pt idx="18">
                  <c:v>5.6020599913279625</c:v>
                </c:pt>
                <c:pt idx="19">
                  <c:v>5.5228744023138034</c:v>
                </c:pt>
                <c:pt idx="20">
                  <c:v>5.4259741609193757</c:v>
                </c:pt>
                <c:pt idx="21">
                  <c:v>5.3010299956639813</c:v>
                </c:pt>
                <c:pt idx="22">
                  <c:v>5.204119982655925</c:v>
                </c:pt>
                <c:pt idx="23">
                  <c:v>5.1106906972737542</c:v>
                </c:pt>
                <c:pt idx="24">
                  <c:v>5</c:v>
                </c:pt>
                <c:pt idx="25">
                  <c:v>4.9030899869919438</c:v>
                </c:pt>
                <c:pt idx="26">
                  <c:v>4.8027190075796815</c:v>
                </c:pt>
                <c:pt idx="27">
                  <c:v>4.7044336600521994</c:v>
                </c:pt>
                <c:pt idx="28">
                  <c:v>4.6020599913279625</c:v>
                </c:pt>
                <c:pt idx="29">
                  <c:v>4.5016890119157003</c:v>
                </c:pt>
                <c:pt idx="30">
                  <c:v>4.4006588497649739</c:v>
                </c:pt>
                <c:pt idx="31">
                  <c:v>4.3010299956639813</c:v>
                </c:pt>
                <c:pt idx="32">
                  <c:v>4.200659016251719</c:v>
                </c:pt>
                <c:pt idx="33">
                  <c:v>4.1009905230699646</c:v>
                </c:pt>
                <c:pt idx="34">
                  <c:v>4</c:v>
                </c:pt>
                <c:pt idx="35">
                  <c:v>3.90049275542937</c:v>
                </c:pt>
                <c:pt idx="36">
                  <c:v>3.800655228145212</c:v>
                </c:pt>
                <c:pt idx="37">
                  <c:v>3.7000543856282389</c:v>
                </c:pt>
                <c:pt idx="38">
                  <c:v>3.6003302305807652</c:v>
                </c:pt>
                <c:pt idx="39">
                  <c:v>3.5003188237463867</c:v>
                </c:pt>
                <c:pt idx="40">
                  <c:v>3.4001233554370809</c:v>
                </c:pt>
                <c:pt idx="41">
                  <c:v>3.3001605369513523</c:v>
                </c:pt>
                <c:pt idx="42">
                  <c:v>3.2001388538573807</c:v>
                </c:pt>
                <c:pt idx="43">
                  <c:v>3.1000257301078626</c:v>
                </c:pt>
                <c:pt idx="44">
                  <c:v>3</c:v>
                </c:pt>
                <c:pt idx="45">
                  <c:v>2.9000611027354806</c:v>
                </c:pt>
                <c:pt idx="46">
                  <c:v>2.8000362418279794</c:v>
                </c:pt>
                <c:pt idx="47">
                  <c:v>2.7000023971422538</c:v>
                </c:pt>
                <c:pt idx="48">
                  <c:v>2.6000249038929866</c:v>
                </c:pt>
                <c:pt idx="49">
                  <c:v>2.5000030680516931</c:v>
                </c:pt>
                <c:pt idx="50">
                  <c:v>2.4000023459279558</c:v>
                </c:pt>
                <c:pt idx="51">
                  <c:v>2.3000082025538129</c:v>
                </c:pt>
                <c:pt idx="52">
                  <c:v>2.2000018654066018</c:v>
                </c:pt>
                <c:pt idx="53">
                  <c:v>2.0999912335446846</c:v>
                </c:pt>
                <c:pt idx="54">
                  <c:v>2</c:v>
                </c:pt>
                <c:pt idx="55">
                  <c:v>1.9000009651534695</c:v>
                </c:pt>
                <c:pt idx="56">
                  <c:v>1.8000018278179688</c:v>
                </c:pt>
                <c:pt idx="57">
                  <c:v>1.700002397142254</c:v>
                </c:pt>
                <c:pt idx="58">
                  <c:v>1.6000030866277404</c:v>
                </c:pt>
                <c:pt idx="59">
                  <c:v>1.5000030680516931</c:v>
                </c:pt>
                <c:pt idx="60">
                  <c:v>1.400002345927956</c:v>
                </c:pt>
                <c:pt idx="61">
                  <c:v>1.3000082025538131</c:v>
                </c:pt>
                <c:pt idx="62">
                  <c:v>1.2000018654066018</c:v>
                </c:pt>
                <c:pt idx="63">
                  <c:v>1.0999912335446844</c:v>
                </c:pt>
                <c:pt idx="64">
                  <c:v>1</c:v>
                </c:pt>
              </c:numCache>
            </c:numRef>
          </c:xVal>
          <c:yVal>
            <c:numRef>
              <c:f>'Simulation spectrum H2O and KCl'!$P$67:$P$131</c:f>
              <c:numCache>
                <c:formatCode>General</c:formatCode>
                <c:ptCount val="65"/>
                <c:pt idx="0">
                  <c:v>1.0162</c:v>
                </c:pt>
                <c:pt idx="1">
                  <c:v>1.0162</c:v>
                </c:pt>
                <c:pt idx="2">
                  <c:v>1.0162</c:v>
                </c:pt>
                <c:pt idx="3">
                  <c:v>1.0162</c:v>
                </c:pt>
                <c:pt idx="4">
                  <c:v>1.0162</c:v>
                </c:pt>
                <c:pt idx="5">
                  <c:v>1.0162</c:v>
                </c:pt>
                <c:pt idx="6">
                  <c:v>1.0162</c:v>
                </c:pt>
                <c:pt idx="7">
                  <c:v>1.0162</c:v>
                </c:pt>
                <c:pt idx="8">
                  <c:v>1.0162</c:v>
                </c:pt>
                <c:pt idx="9">
                  <c:v>1.0162</c:v>
                </c:pt>
                <c:pt idx="10">
                  <c:v>1.0162</c:v>
                </c:pt>
                <c:pt idx="11">
                  <c:v>1.0162</c:v>
                </c:pt>
                <c:pt idx="12">
                  <c:v>1.0162</c:v>
                </c:pt>
                <c:pt idx="13">
                  <c:v>1.0162</c:v>
                </c:pt>
                <c:pt idx="14">
                  <c:v>1.0162</c:v>
                </c:pt>
                <c:pt idx="15">
                  <c:v>1.0162</c:v>
                </c:pt>
                <c:pt idx="16">
                  <c:v>1.0162</c:v>
                </c:pt>
                <c:pt idx="17">
                  <c:v>1.0162</c:v>
                </c:pt>
                <c:pt idx="18">
                  <c:v>1.0162</c:v>
                </c:pt>
                <c:pt idx="19">
                  <c:v>1.0162</c:v>
                </c:pt>
                <c:pt idx="20">
                  <c:v>1.0162</c:v>
                </c:pt>
                <c:pt idx="21">
                  <c:v>1.0162</c:v>
                </c:pt>
                <c:pt idx="22">
                  <c:v>1.0162</c:v>
                </c:pt>
                <c:pt idx="23">
                  <c:v>1.0162</c:v>
                </c:pt>
                <c:pt idx="24">
                  <c:v>1.0162</c:v>
                </c:pt>
                <c:pt idx="25">
                  <c:v>1.0162</c:v>
                </c:pt>
                <c:pt idx="26">
                  <c:v>1.0162</c:v>
                </c:pt>
                <c:pt idx="27">
                  <c:v>1.0162</c:v>
                </c:pt>
                <c:pt idx="28">
                  <c:v>1.0162</c:v>
                </c:pt>
                <c:pt idx="29">
                  <c:v>1.0162</c:v>
                </c:pt>
                <c:pt idx="30">
                  <c:v>1.0162</c:v>
                </c:pt>
                <c:pt idx="31">
                  <c:v>1.0162</c:v>
                </c:pt>
                <c:pt idx="32">
                  <c:v>1.0162</c:v>
                </c:pt>
                <c:pt idx="33">
                  <c:v>1.0162</c:v>
                </c:pt>
                <c:pt idx="34">
                  <c:v>1.0162</c:v>
                </c:pt>
                <c:pt idx="35">
                  <c:v>1.0162</c:v>
                </c:pt>
                <c:pt idx="36">
                  <c:v>1.0162</c:v>
                </c:pt>
                <c:pt idx="37">
                  <c:v>1.0162</c:v>
                </c:pt>
                <c:pt idx="38">
                  <c:v>1.0162</c:v>
                </c:pt>
                <c:pt idx="39">
                  <c:v>1.0162</c:v>
                </c:pt>
                <c:pt idx="40">
                  <c:v>1.0162</c:v>
                </c:pt>
                <c:pt idx="41">
                  <c:v>1.0162</c:v>
                </c:pt>
                <c:pt idx="42">
                  <c:v>1.0162</c:v>
                </c:pt>
                <c:pt idx="43">
                  <c:v>1.0162</c:v>
                </c:pt>
                <c:pt idx="44">
                  <c:v>1.0162</c:v>
                </c:pt>
                <c:pt idx="45">
                  <c:v>1.0162</c:v>
                </c:pt>
                <c:pt idx="46">
                  <c:v>1.0162</c:v>
                </c:pt>
                <c:pt idx="47">
                  <c:v>1.0162</c:v>
                </c:pt>
                <c:pt idx="48">
                  <c:v>1.0162</c:v>
                </c:pt>
                <c:pt idx="49">
                  <c:v>1.0162</c:v>
                </c:pt>
                <c:pt idx="50">
                  <c:v>1.0162</c:v>
                </c:pt>
                <c:pt idx="51">
                  <c:v>1.0162</c:v>
                </c:pt>
                <c:pt idx="52">
                  <c:v>1.0162</c:v>
                </c:pt>
                <c:pt idx="53">
                  <c:v>1.0162</c:v>
                </c:pt>
                <c:pt idx="54">
                  <c:v>1.0162</c:v>
                </c:pt>
                <c:pt idx="55">
                  <c:v>1.0162</c:v>
                </c:pt>
                <c:pt idx="56">
                  <c:v>1.0162</c:v>
                </c:pt>
                <c:pt idx="57">
                  <c:v>1.0162</c:v>
                </c:pt>
                <c:pt idx="58">
                  <c:v>1.0162</c:v>
                </c:pt>
                <c:pt idx="59">
                  <c:v>1.0162</c:v>
                </c:pt>
                <c:pt idx="60">
                  <c:v>1.0162</c:v>
                </c:pt>
                <c:pt idx="61">
                  <c:v>1.0162</c:v>
                </c:pt>
                <c:pt idx="62">
                  <c:v>1.0162</c:v>
                </c:pt>
                <c:pt idx="63">
                  <c:v>1.0162</c:v>
                </c:pt>
                <c:pt idx="64">
                  <c:v>1.0162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2-3436-45C7-AF2B-3ED72D9544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70632064"/>
        <c:axId val="270633984"/>
      </c:scatterChart>
      <c:valAx>
        <c:axId val="270632064"/>
        <c:scaling>
          <c:orientation val="minMax"/>
          <c:max val="12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defRPr>
                </a:pPr>
                <a:r>
                  <a:rPr lang="en-GB" sz="160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Log Frequency</a:t>
                </a:r>
              </a:p>
            </c:rich>
          </c:tx>
          <c:layout>
            <c:manualLayout>
              <c:xMode val="edge"/>
              <c:yMode val="edge"/>
              <c:x val="0.44947094907407409"/>
              <c:y val="0.92350277777777778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70633984"/>
        <c:crosses val="autoZero"/>
        <c:crossBetween val="midCat"/>
        <c:majorUnit val="1"/>
      </c:valAx>
      <c:valAx>
        <c:axId val="270633984"/>
        <c:scaling>
          <c:orientation val="minMax"/>
          <c:max val="4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defRPr>
                </a:pPr>
                <a:r>
                  <a:rPr lang="en-GB" sz="160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C′ </a:t>
                </a:r>
                <a:r>
                  <a:rPr lang="en-GB" sz="1600" baseline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/ </a:t>
                </a:r>
                <a:r>
                  <a:rPr lang="en-GB" sz="160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pF</a:t>
                </a:r>
              </a:p>
            </c:rich>
          </c:tx>
          <c:layout>
            <c:manualLayout>
              <c:xMode val="edge"/>
              <c:yMode val="edge"/>
              <c:x val="2.9620071684587812E-3"/>
              <c:y val="0.328521759259259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70632064"/>
        <c:crosses val="autoZero"/>
        <c:crossBetween val="midCat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155471163449703"/>
          <c:y val="7.1527430555555549E-2"/>
          <c:w val="0.82215815390332847"/>
          <c:h val="0.70334237489679974"/>
        </c:manualLayout>
      </c:layout>
      <c:scatterChart>
        <c:scatterStyle val="smoothMarker"/>
        <c:varyColors val="0"/>
        <c:ser>
          <c:idx val="0"/>
          <c:order val="0"/>
          <c:tx>
            <c:v>Time 0.23 h, 20.3 celcius</c:v>
          </c:tx>
          <c:spPr>
            <a:ln w="12700">
              <a:noFill/>
            </a:ln>
          </c:spPr>
          <c:marker>
            <c:symbol val="circle"/>
            <c:size val="3"/>
            <c:spPr>
              <a:solidFill>
                <a:schemeClr val="bg2">
                  <a:lumMod val="60000"/>
                  <a:lumOff val="40000"/>
                </a:schemeClr>
              </a:solidFill>
              <a:ln>
                <a:noFill/>
              </a:ln>
            </c:spPr>
          </c:marker>
          <c:xVal>
            <c:numRef>
              <c:f>'Simulation spectrum H2O and KCl'!$L$81:$L$131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'Simulation spectrum H2O and KCl'!$O$81:$O$131</c:f>
              <c:numCache>
                <c:formatCode>General</c:formatCode>
                <c:ptCount val="51"/>
                <c:pt idx="0">
                  <c:v>2.1873678624146135E-2</c:v>
                </c:pt>
                <c:pt idx="1">
                  <c:v>2.7746202154578251E-2</c:v>
                </c:pt>
                <c:pt idx="2">
                  <c:v>3.5469076198582652E-2</c:v>
                </c:pt>
                <c:pt idx="3">
                  <c:v>4.5628647554301939E-2</c:v>
                </c:pt>
                <c:pt idx="4">
                  <c:v>5.8992373999999993E-2</c:v>
                </c:pt>
                <c:pt idx="5">
                  <c:v>6.9416143999999999E-2</c:v>
                </c:pt>
                <c:pt idx="6">
                  <c:v>8.7011554000000005E-2</c:v>
                </c:pt>
                <c:pt idx="7">
                  <c:v>0.116718</c:v>
                </c:pt>
                <c:pt idx="8">
                  <c:v>0.14701959999999997</c:v>
                </c:pt>
                <c:pt idx="9">
                  <c:v>0.18166848000000002</c:v>
                </c:pt>
                <c:pt idx="10">
                  <c:v>0.23092034</c:v>
                </c:pt>
                <c:pt idx="11">
                  <c:v>0.28348068000000004</c:v>
                </c:pt>
                <c:pt idx="12">
                  <c:v>0.3471013</c:v>
                </c:pt>
                <c:pt idx="13">
                  <c:v>0.41787101999999998</c:v>
                </c:pt>
                <c:pt idx="14">
                  <c:v>0.49638959999999999</c:v>
                </c:pt>
                <c:pt idx="15">
                  <c:v>0.57052071999999998</c:v>
                </c:pt>
                <c:pt idx="16">
                  <c:v>0.63149632</c:v>
                </c:pt>
                <c:pt idx="17">
                  <c:v>0.66609423999999995</c:v>
                </c:pt>
                <c:pt idx="18">
                  <c:v>0.66868437999999997</c:v>
                </c:pt>
                <c:pt idx="19">
                  <c:v>0.64015363999999997</c:v>
                </c:pt>
                <c:pt idx="20">
                  <c:v>0.58782555999999997</c:v>
                </c:pt>
                <c:pt idx="21">
                  <c:v>0.52385115999999998</c:v>
                </c:pt>
                <c:pt idx="22">
                  <c:v>0.45806474000000003</c:v>
                </c:pt>
                <c:pt idx="23">
                  <c:v>0.39620223999999998</c:v>
                </c:pt>
                <c:pt idx="24">
                  <c:v>0.34060193999999999</c:v>
                </c:pt>
                <c:pt idx="25">
                  <c:v>0.29360212000000002</c:v>
                </c:pt>
                <c:pt idx="26">
                  <c:v>0.25428158000000001</c:v>
                </c:pt>
                <c:pt idx="27">
                  <c:v>0.22268932</c:v>
                </c:pt>
                <c:pt idx="28">
                  <c:v>0.19621952000000001</c:v>
                </c:pt>
                <c:pt idx="29">
                  <c:v>0.17596879999999998</c:v>
                </c:pt>
                <c:pt idx="30">
                  <c:v>0.15803969999999998</c:v>
                </c:pt>
                <c:pt idx="31">
                  <c:v>0.14279285999999999</c:v>
                </c:pt>
                <c:pt idx="32">
                  <c:v>0.13020868000000002</c:v>
                </c:pt>
                <c:pt idx="33">
                  <c:v>0.1205253</c:v>
                </c:pt>
                <c:pt idx="34">
                  <c:v>0.11142208000000001</c:v>
                </c:pt>
                <c:pt idx="35">
                  <c:v>0.10593016</c:v>
                </c:pt>
                <c:pt idx="36">
                  <c:v>9.925146E-2</c:v>
                </c:pt>
                <c:pt idx="37">
                  <c:v>0.1011213</c:v>
                </c:pt>
                <c:pt idx="38">
                  <c:v>9.6409361999999998E-2</c:v>
                </c:pt>
                <c:pt idx="39">
                  <c:v>9.9903160000000005E-2</c:v>
                </c:pt>
                <c:pt idx="40">
                  <c:v>9.9378859999999999E-2</c:v>
                </c:pt>
                <c:pt idx="41">
                  <c:v>0.11049206</c:v>
                </c:pt>
                <c:pt idx="42">
                  <c:v>0.12226774</c:v>
                </c:pt>
                <c:pt idx="43">
                  <c:v>0.13167280000000001</c:v>
                </c:pt>
                <c:pt idx="44">
                  <c:v>0.14829262000000001</c:v>
                </c:pt>
                <c:pt idx="45">
                  <c:v>0.16414706000000001</c:v>
                </c:pt>
                <c:pt idx="46">
                  <c:v>0.18117946000000001</c:v>
                </c:pt>
                <c:pt idx="47">
                  <c:v>0.20570885999999999</c:v>
                </c:pt>
                <c:pt idx="48">
                  <c:v>0.22767850000000001</c:v>
                </c:pt>
                <c:pt idx="49">
                  <c:v>0.25156894000000002</c:v>
                </c:pt>
                <c:pt idx="50">
                  <c:v>0.27442548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9A60-4706-99F0-FE8121FD90CF}"/>
            </c:ext>
          </c:extLst>
        </c:ser>
        <c:ser>
          <c:idx val="6"/>
          <c:order val="1"/>
          <c:tx>
            <c:v>Time 5.03 h, -20 celcius</c:v>
          </c:tx>
          <c:spPr>
            <a:ln w="12700">
              <a:noFill/>
            </a:ln>
          </c:spPr>
          <c:marker>
            <c:symbol val="circle"/>
            <c:size val="3"/>
            <c:spPr>
              <a:solidFill>
                <a:srgbClr val="9900FF"/>
              </a:solidFill>
              <a:ln>
                <a:noFill/>
              </a:ln>
            </c:spPr>
          </c:marker>
          <c:xVal>
            <c:numRef>
              <c:f>'Simulation spectrum H2O and KCl'!$AP$81:$AP$131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'Simulation spectrum H2O and KCl'!$AS$81:$AS$131</c:f>
              <c:numCache>
                <c:formatCode>General</c:formatCode>
                <c:ptCount val="51"/>
                <c:pt idx="0">
                  <c:v>4.6902899999999997E-3</c:v>
                </c:pt>
                <c:pt idx="1">
                  <c:v>6.0276000000000001E-3</c:v>
                </c:pt>
                <c:pt idx="2">
                  <c:v>4.89574E-3</c:v>
                </c:pt>
                <c:pt idx="3">
                  <c:v>5.2688600000000002E-3</c:v>
                </c:pt>
                <c:pt idx="4">
                  <c:v>8.0706000000000007E-3</c:v>
                </c:pt>
                <c:pt idx="5">
                  <c:v>7.0994999999999999E-3</c:v>
                </c:pt>
                <c:pt idx="6">
                  <c:v>8.5620999999999996E-3</c:v>
                </c:pt>
                <c:pt idx="7">
                  <c:v>1.1385299999999999E-2</c:v>
                </c:pt>
                <c:pt idx="8">
                  <c:v>1.4441300000000001E-2</c:v>
                </c:pt>
                <c:pt idx="9">
                  <c:v>1.7939199999999999E-2</c:v>
                </c:pt>
                <c:pt idx="10">
                  <c:v>2.3067799999999999E-2</c:v>
                </c:pt>
                <c:pt idx="11">
                  <c:v>2.8753899999999999E-2</c:v>
                </c:pt>
                <c:pt idx="12">
                  <c:v>3.6271299999999999E-2</c:v>
                </c:pt>
                <c:pt idx="13">
                  <c:v>4.56137E-2</c:v>
                </c:pt>
                <c:pt idx="14">
                  <c:v>5.80689E-2</c:v>
                </c:pt>
                <c:pt idx="15">
                  <c:v>7.3874099999999998E-2</c:v>
                </c:pt>
                <c:pt idx="16">
                  <c:v>9.4576400000000005E-2</c:v>
                </c:pt>
                <c:pt idx="17">
                  <c:v>0.12110600000000001</c:v>
                </c:pt>
                <c:pt idx="18">
                  <c:v>0.15587599999999999</c:v>
                </c:pt>
                <c:pt idx="19">
                  <c:v>0.20027400000000001</c:v>
                </c:pt>
                <c:pt idx="20">
                  <c:v>0.256604</c:v>
                </c:pt>
                <c:pt idx="21">
                  <c:v>0.32289299999999999</c:v>
                </c:pt>
                <c:pt idx="22">
                  <c:v>0.39693400000000001</c:v>
                </c:pt>
                <c:pt idx="23">
                  <c:v>0.471495</c:v>
                </c:pt>
                <c:pt idx="24">
                  <c:v>0.53464299999999998</c:v>
                </c:pt>
                <c:pt idx="25">
                  <c:v>0.57591700000000001</c:v>
                </c:pt>
                <c:pt idx="26">
                  <c:v>0.58748900000000004</c:v>
                </c:pt>
                <c:pt idx="27">
                  <c:v>0.56901299999999999</c:v>
                </c:pt>
                <c:pt idx="28">
                  <c:v>0.52696399999999999</c:v>
                </c:pt>
                <c:pt idx="29">
                  <c:v>0.47093699999999999</c:v>
                </c:pt>
                <c:pt idx="30">
                  <c:v>0.40965600000000002</c:v>
                </c:pt>
                <c:pt idx="31">
                  <c:v>0.35017900000000002</c:v>
                </c:pt>
                <c:pt idx="32">
                  <c:v>0.29633100000000001</c:v>
                </c:pt>
                <c:pt idx="33">
                  <c:v>0.24993000000000001</c:v>
                </c:pt>
                <c:pt idx="34">
                  <c:v>0.21217</c:v>
                </c:pt>
                <c:pt idx="35">
                  <c:v>0.182722</c:v>
                </c:pt>
                <c:pt idx="36">
                  <c:v>0.161885</c:v>
                </c:pt>
                <c:pt idx="37">
                  <c:v>0.144925</c:v>
                </c:pt>
                <c:pt idx="38">
                  <c:v>0.13366400000000001</c:v>
                </c:pt>
                <c:pt idx="39">
                  <c:v>0.128555</c:v>
                </c:pt>
                <c:pt idx="40">
                  <c:v>0.12751999999999999</c:v>
                </c:pt>
                <c:pt idx="41">
                  <c:v>0.12987599999999999</c:v>
                </c:pt>
                <c:pt idx="42">
                  <c:v>0.138128</c:v>
                </c:pt>
                <c:pt idx="43">
                  <c:v>0.14440600000000001</c:v>
                </c:pt>
                <c:pt idx="44">
                  <c:v>0.165774</c:v>
                </c:pt>
                <c:pt idx="45">
                  <c:v>0.18416199999999999</c:v>
                </c:pt>
                <c:pt idx="46">
                  <c:v>0.203792</c:v>
                </c:pt>
                <c:pt idx="47">
                  <c:v>0.22753899999999999</c:v>
                </c:pt>
                <c:pt idx="48">
                  <c:v>0.25210500000000002</c:v>
                </c:pt>
                <c:pt idx="49">
                  <c:v>0.27626299999999998</c:v>
                </c:pt>
                <c:pt idx="50">
                  <c:v>0.297684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9A60-4706-99F0-FE8121FD90CF}"/>
            </c:ext>
          </c:extLst>
        </c:ser>
        <c:ser>
          <c:idx val="9"/>
          <c:order val="2"/>
          <c:tx>
            <c:v>Time 8.5 h, -40 celcius</c:v>
          </c:tx>
          <c:spPr>
            <a:ln w="12700">
              <a:noFill/>
            </a:ln>
          </c:spPr>
          <c:marker>
            <c:symbol val="none"/>
          </c:marker>
          <c:xVal>
            <c:numRef>
              <c:f>'Simulation spectrum H2O and KCl'!$BE$80:$BE$131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'Simulation spectrum H2O and KCl'!$BH$80:$BH$131</c:f>
              <c:numCache>
                <c:formatCode>General</c:formatCode>
                <c:ptCount val="52"/>
                <c:pt idx="0">
                  <c:v>3.7256699999999999E-3</c:v>
                </c:pt>
                <c:pt idx="1">
                  <c:v>3.7256699999999999E-3</c:v>
                </c:pt>
                <c:pt idx="2">
                  <c:v>2.2099099999999998E-3</c:v>
                </c:pt>
                <c:pt idx="3">
                  <c:v>5.5148999999999997E-3</c:v>
                </c:pt>
                <c:pt idx="4">
                  <c:v>2.7351799999999998E-3</c:v>
                </c:pt>
                <c:pt idx="5">
                  <c:v>4.6060500000000004E-3</c:v>
                </c:pt>
                <c:pt idx="6">
                  <c:v>2.8107399999999999E-3</c:v>
                </c:pt>
                <c:pt idx="7">
                  <c:v>3.1094999999999999E-3</c:v>
                </c:pt>
                <c:pt idx="8">
                  <c:v>4.0130599999999997E-3</c:v>
                </c:pt>
                <c:pt idx="9">
                  <c:v>5.0573900000000001E-3</c:v>
                </c:pt>
                <c:pt idx="10">
                  <c:v>6.1923400000000002E-3</c:v>
                </c:pt>
                <c:pt idx="11">
                  <c:v>7.8610099999999999E-3</c:v>
                </c:pt>
                <c:pt idx="12">
                  <c:v>9.6387199999999999E-3</c:v>
                </c:pt>
                <c:pt idx="13">
                  <c:v>1.19597E-2</c:v>
                </c:pt>
                <c:pt idx="14">
                  <c:v>1.4763200000000001E-2</c:v>
                </c:pt>
                <c:pt idx="15">
                  <c:v>1.83941E-2</c:v>
                </c:pt>
                <c:pt idx="16">
                  <c:v>2.2849100000000001E-2</c:v>
                </c:pt>
                <c:pt idx="17">
                  <c:v>2.8487800000000001E-2</c:v>
                </c:pt>
                <c:pt idx="18">
                  <c:v>3.53739E-2</c:v>
                </c:pt>
                <c:pt idx="19">
                  <c:v>4.3956299999999997E-2</c:v>
                </c:pt>
                <c:pt idx="20">
                  <c:v>5.4452800000000003E-2</c:v>
                </c:pt>
                <c:pt idx="21">
                  <c:v>6.7484600000000006E-2</c:v>
                </c:pt>
                <c:pt idx="22">
                  <c:v>8.3211499999999994E-2</c:v>
                </c:pt>
                <c:pt idx="23">
                  <c:v>0.102479</c:v>
                </c:pt>
                <c:pt idx="24">
                  <c:v>0.12627099999999999</c:v>
                </c:pt>
                <c:pt idx="25">
                  <c:v>0.15517900000000001</c:v>
                </c:pt>
                <c:pt idx="26">
                  <c:v>0.190585</c:v>
                </c:pt>
                <c:pt idx="27">
                  <c:v>0.23316300000000001</c:v>
                </c:pt>
                <c:pt idx="28">
                  <c:v>0.28257399999999999</c:v>
                </c:pt>
                <c:pt idx="29">
                  <c:v>0.33712399999999998</c:v>
                </c:pt>
                <c:pt idx="30">
                  <c:v>0.39303199999999999</c:v>
                </c:pt>
                <c:pt idx="31">
                  <c:v>0.44436700000000001</c:v>
                </c:pt>
                <c:pt idx="32">
                  <c:v>0.48479299999999997</c:v>
                </c:pt>
                <c:pt idx="33">
                  <c:v>0.50869900000000001</c:v>
                </c:pt>
                <c:pt idx="34">
                  <c:v>0.51347100000000001</c:v>
                </c:pt>
                <c:pt idx="35">
                  <c:v>0.50010500000000002</c:v>
                </c:pt>
                <c:pt idx="36">
                  <c:v>0.47159499999999999</c:v>
                </c:pt>
                <c:pt idx="37">
                  <c:v>0.43276199999999998</c:v>
                </c:pt>
                <c:pt idx="38">
                  <c:v>0.38638299999999998</c:v>
                </c:pt>
                <c:pt idx="39">
                  <c:v>0.337897</c:v>
                </c:pt>
                <c:pt idx="40">
                  <c:v>0.291989</c:v>
                </c:pt>
                <c:pt idx="41">
                  <c:v>0.247169</c:v>
                </c:pt>
                <c:pt idx="42">
                  <c:v>0.210225</c:v>
                </c:pt>
                <c:pt idx="43">
                  <c:v>0.17522499999999999</c:v>
                </c:pt>
                <c:pt idx="44">
                  <c:v>0.14920600000000001</c:v>
                </c:pt>
                <c:pt idx="45">
                  <c:v>0.12645300000000001</c:v>
                </c:pt>
                <c:pt idx="46">
                  <c:v>0.107642</c:v>
                </c:pt>
                <c:pt idx="47">
                  <c:v>9.4061500000000006E-2</c:v>
                </c:pt>
                <c:pt idx="48">
                  <c:v>8.5294400000000006E-2</c:v>
                </c:pt>
                <c:pt idx="49">
                  <c:v>7.7831600000000001E-2</c:v>
                </c:pt>
                <c:pt idx="50">
                  <c:v>7.6165999999999998E-2</c:v>
                </c:pt>
                <c:pt idx="51">
                  <c:v>7.4373999999999996E-2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9A60-4706-99F0-FE8121FD90CF}"/>
            </c:ext>
          </c:extLst>
        </c:ser>
        <c:ser>
          <c:idx val="1"/>
          <c:order val="3"/>
          <c:tx>
            <c:v>Trendline for 20.3 C</c:v>
          </c:tx>
          <c:spPr>
            <a:ln w="19050">
              <a:solidFill>
                <a:schemeClr val="bg2"/>
              </a:solidFill>
              <a:prstDash val="sysDot"/>
            </a:ln>
          </c:spPr>
          <c:marker>
            <c:symbol val="none"/>
          </c:marker>
          <c:xVal>
            <c:numRef>
              <c:f>'Simulation spectrum H2O and KCl'!$L$6:$L$80</c:f>
              <c:numCache>
                <c:formatCode>0.00</c:formatCode>
                <c:ptCount val="75"/>
                <c:pt idx="0">
                  <c:v>13.5</c:v>
                </c:pt>
                <c:pt idx="1">
                  <c:v>13.4</c:v>
                </c:pt>
                <c:pt idx="2">
                  <c:v>13.3</c:v>
                </c:pt>
                <c:pt idx="3">
                  <c:v>13.2</c:v>
                </c:pt>
                <c:pt idx="4">
                  <c:v>13.1</c:v>
                </c:pt>
                <c:pt idx="5">
                  <c:v>13</c:v>
                </c:pt>
                <c:pt idx="6">
                  <c:v>12.9</c:v>
                </c:pt>
                <c:pt idx="7">
                  <c:v>12.8</c:v>
                </c:pt>
                <c:pt idx="8">
                  <c:v>12.7</c:v>
                </c:pt>
                <c:pt idx="9">
                  <c:v>12.6</c:v>
                </c:pt>
                <c:pt idx="10">
                  <c:v>12.5</c:v>
                </c:pt>
                <c:pt idx="11">
                  <c:v>12.4</c:v>
                </c:pt>
                <c:pt idx="12">
                  <c:v>12.3</c:v>
                </c:pt>
                <c:pt idx="13">
                  <c:v>12.2</c:v>
                </c:pt>
                <c:pt idx="14">
                  <c:v>12.1</c:v>
                </c:pt>
                <c:pt idx="15">
                  <c:v>12</c:v>
                </c:pt>
                <c:pt idx="16">
                  <c:v>11.9</c:v>
                </c:pt>
                <c:pt idx="17">
                  <c:v>11.8</c:v>
                </c:pt>
                <c:pt idx="18">
                  <c:v>11.7</c:v>
                </c:pt>
                <c:pt idx="19">
                  <c:v>11.6</c:v>
                </c:pt>
                <c:pt idx="20">
                  <c:v>11.5</c:v>
                </c:pt>
                <c:pt idx="21">
                  <c:v>11.4</c:v>
                </c:pt>
                <c:pt idx="22">
                  <c:v>11.3</c:v>
                </c:pt>
                <c:pt idx="23">
                  <c:v>11.2</c:v>
                </c:pt>
                <c:pt idx="24">
                  <c:v>11.1</c:v>
                </c:pt>
                <c:pt idx="25">
                  <c:v>11</c:v>
                </c:pt>
                <c:pt idx="26">
                  <c:v>10.9</c:v>
                </c:pt>
                <c:pt idx="27">
                  <c:v>10.8</c:v>
                </c:pt>
                <c:pt idx="28">
                  <c:v>10.7</c:v>
                </c:pt>
                <c:pt idx="29">
                  <c:v>10.6</c:v>
                </c:pt>
                <c:pt idx="30">
                  <c:v>10.5</c:v>
                </c:pt>
                <c:pt idx="31">
                  <c:v>10.4</c:v>
                </c:pt>
                <c:pt idx="32">
                  <c:v>10.3</c:v>
                </c:pt>
                <c:pt idx="33">
                  <c:v>10.199999999999999</c:v>
                </c:pt>
                <c:pt idx="34">
                  <c:v>10.1</c:v>
                </c:pt>
                <c:pt idx="35">
                  <c:v>10</c:v>
                </c:pt>
                <c:pt idx="36">
                  <c:v>9.9000000000000092</c:v>
                </c:pt>
                <c:pt idx="37">
                  <c:v>9.8000000000000096</c:v>
                </c:pt>
                <c:pt idx="38">
                  <c:v>9.7000000000000099</c:v>
                </c:pt>
                <c:pt idx="39">
                  <c:v>9.6000000000000103</c:v>
                </c:pt>
                <c:pt idx="40">
                  <c:v>9.5000000000000107</c:v>
                </c:pt>
                <c:pt idx="41">
                  <c:v>9.4000000000000092</c:v>
                </c:pt>
                <c:pt idx="42">
                  <c:v>9.3000000000000096</c:v>
                </c:pt>
                <c:pt idx="43">
                  <c:v>9.2000000000000099</c:v>
                </c:pt>
                <c:pt idx="44">
                  <c:v>9.1000000000000103</c:v>
                </c:pt>
                <c:pt idx="45">
                  <c:v>9.0000000000000107</c:v>
                </c:pt>
                <c:pt idx="46">
                  <c:v>8.9000000000000092</c:v>
                </c:pt>
                <c:pt idx="47">
                  <c:v>8.8000000000000096</c:v>
                </c:pt>
                <c:pt idx="48">
                  <c:v>8.6999999999999993</c:v>
                </c:pt>
                <c:pt idx="49">
                  <c:v>8.6</c:v>
                </c:pt>
                <c:pt idx="50">
                  <c:v>8.5</c:v>
                </c:pt>
                <c:pt idx="51">
                  <c:v>8.4</c:v>
                </c:pt>
                <c:pt idx="52">
                  <c:v>8.3000000000000007</c:v>
                </c:pt>
                <c:pt idx="53">
                  <c:v>8.1999999999999993</c:v>
                </c:pt>
                <c:pt idx="54">
                  <c:v>8.1</c:v>
                </c:pt>
                <c:pt idx="55">
                  <c:v>8</c:v>
                </c:pt>
                <c:pt idx="56">
                  <c:v>7.9</c:v>
                </c:pt>
                <c:pt idx="57">
                  <c:v>7.8</c:v>
                </c:pt>
                <c:pt idx="58">
                  <c:v>7.7</c:v>
                </c:pt>
                <c:pt idx="59">
                  <c:v>7.6</c:v>
                </c:pt>
                <c:pt idx="60">
                  <c:v>7.5</c:v>
                </c:pt>
                <c:pt idx="61">
                  <c:v>7.4</c:v>
                </c:pt>
                <c:pt idx="62">
                  <c:v>7.3</c:v>
                </c:pt>
                <c:pt idx="63">
                  <c:v>7.2</c:v>
                </c:pt>
                <c:pt idx="64">
                  <c:v>7.1</c:v>
                </c:pt>
                <c:pt idx="65">
                  <c:v>7</c:v>
                </c:pt>
                <c:pt idx="66">
                  <c:v>6.9</c:v>
                </c:pt>
                <c:pt idx="67">
                  <c:v>6.8</c:v>
                </c:pt>
                <c:pt idx="68">
                  <c:v>6.7</c:v>
                </c:pt>
                <c:pt idx="69">
                  <c:v>6.6</c:v>
                </c:pt>
                <c:pt idx="70">
                  <c:v>6.5</c:v>
                </c:pt>
                <c:pt idx="71">
                  <c:v>6.4</c:v>
                </c:pt>
                <c:pt idx="72">
                  <c:v>6.3</c:v>
                </c:pt>
                <c:pt idx="73">
                  <c:v>6.2</c:v>
                </c:pt>
                <c:pt idx="74">
                  <c:v>6.1</c:v>
                </c:pt>
              </c:numCache>
            </c:numRef>
          </c:xVal>
          <c:yVal>
            <c:numRef>
              <c:f>'Simulation spectrum H2O and KCl'!$O$6:$O$80</c:f>
              <c:numCache>
                <c:formatCode>General</c:formatCode>
                <c:ptCount val="75"/>
                <c:pt idx="0">
                  <c:v>3.6511565999999998E-3</c:v>
                </c:pt>
                <c:pt idx="1">
                  <c:v>2.1657117999999997E-3</c:v>
                </c:pt>
                <c:pt idx="2">
                  <c:v>5.4046019999999997E-3</c:v>
                </c:pt>
                <c:pt idx="3">
                  <c:v>2.6804763999999999E-3</c:v>
                </c:pt>
                <c:pt idx="4">
                  <c:v>4.5139290000000007E-3</c:v>
                </c:pt>
                <c:pt idx="5">
                  <c:v>2.7545251999999999E-3</c:v>
                </c:pt>
                <c:pt idx="6">
                  <c:v>3.0473099999999997E-3</c:v>
                </c:pt>
                <c:pt idx="7">
                  <c:v>3.9327987999999998E-3</c:v>
                </c:pt>
                <c:pt idx="8">
                  <c:v>4.9562421999999997E-3</c:v>
                </c:pt>
                <c:pt idx="9">
                  <c:v>6.0684932000000004E-3</c:v>
                </c:pt>
                <c:pt idx="10">
                  <c:v>7.7037897999999994E-3</c:v>
                </c:pt>
                <c:pt idx="11">
                  <c:v>9.4459456000000001E-3</c:v>
                </c:pt>
                <c:pt idx="12">
                  <c:v>1.1720506E-2</c:v>
                </c:pt>
                <c:pt idx="13">
                  <c:v>1.4467936000000001E-2</c:v>
                </c:pt>
                <c:pt idx="14">
                  <c:v>1.8026218E-2</c:v>
                </c:pt>
                <c:pt idx="15">
                  <c:v>2.2392117999999999E-2</c:v>
                </c:pt>
                <c:pt idx="16">
                  <c:v>2.7918043999999999E-2</c:v>
                </c:pt>
                <c:pt idx="17">
                  <c:v>3.4666422000000002E-2</c:v>
                </c:pt>
                <c:pt idx="18">
                  <c:v>4.3077173999999996E-2</c:v>
                </c:pt>
                <c:pt idx="19">
                  <c:v>5.3363744000000005E-2</c:v>
                </c:pt>
                <c:pt idx="20">
                  <c:v>6.6134908000000006E-2</c:v>
                </c:pt>
                <c:pt idx="21">
                  <c:v>8.1547269999999991E-2</c:v>
                </c:pt>
                <c:pt idx="22">
                  <c:v>0.10042942000000001</c:v>
                </c:pt>
                <c:pt idx="23">
                  <c:v>0.12374557999999999</c:v>
                </c:pt>
                <c:pt idx="24">
                  <c:v>0.15207542000000002</c:v>
                </c:pt>
                <c:pt idx="25">
                  <c:v>0.1867733</c:v>
                </c:pt>
                <c:pt idx="26">
                  <c:v>0.22849974000000001</c:v>
                </c:pt>
                <c:pt idx="27">
                  <c:v>0.27692252000000001</c:v>
                </c:pt>
                <c:pt idx="28">
                  <c:v>0.33113905999999999</c:v>
                </c:pt>
                <c:pt idx="29">
                  <c:v>0.37865533999999995</c:v>
                </c:pt>
                <c:pt idx="30">
                  <c:v>0.42410675999999997</c:v>
                </c:pt>
                <c:pt idx="31">
                  <c:v>0.46216309999999999</c:v>
                </c:pt>
                <c:pt idx="32">
                  <c:v>0.49010290000000001</c:v>
                </c:pt>
                <c:pt idx="33">
                  <c:v>0.50320158000000004</c:v>
                </c:pt>
                <c:pt idx="34">
                  <c:v>0.49852501999999999</c:v>
                </c:pt>
                <c:pt idx="35">
                  <c:v>0.47509713999999997</c:v>
                </c:pt>
                <c:pt idx="36">
                  <c:v>0.43547965999999999</c:v>
                </c:pt>
                <c:pt idx="37">
                  <c:v>0.38517135999999996</c:v>
                </c:pt>
                <c:pt idx="38">
                  <c:v>0.33038151999999998</c:v>
                </c:pt>
                <c:pt idx="39">
                  <c:v>0.27692252000000001</c:v>
                </c:pt>
                <c:pt idx="40">
                  <c:v>0.22849974000000001</c:v>
                </c:pt>
                <c:pt idx="41">
                  <c:v>0.1867733</c:v>
                </c:pt>
                <c:pt idx="42">
                  <c:v>0.15207542000000002</c:v>
                </c:pt>
                <c:pt idx="43">
                  <c:v>0.12374557999999999</c:v>
                </c:pt>
                <c:pt idx="44">
                  <c:v>0.10042942000000001</c:v>
                </c:pt>
                <c:pt idx="45">
                  <c:v>8.1547269999999991E-2</c:v>
                </c:pt>
                <c:pt idx="46">
                  <c:v>6.6134908000000006E-2</c:v>
                </c:pt>
                <c:pt idx="47">
                  <c:v>5.3363744000000005E-2</c:v>
                </c:pt>
                <c:pt idx="48">
                  <c:v>4.3077173999999996E-2</c:v>
                </c:pt>
                <c:pt idx="49">
                  <c:v>3.4666422000000002E-2</c:v>
                </c:pt>
                <c:pt idx="50">
                  <c:v>2.7918043999999999E-2</c:v>
                </c:pt>
                <c:pt idx="51">
                  <c:v>2.2392117999999999E-2</c:v>
                </c:pt>
                <c:pt idx="52">
                  <c:v>1.8026218E-2</c:v>
                </c:pt>
                <c:pt idx="53">
                  <c:v>1.4467936000000001E-2</c:v>
                </c:pt>
                <c:pt idx="54">
                  <c:v>1.1720506E-2</c:v>
                </c:pt>
                <c:pt idx="55">
                  <c:v>9.4459456000000001E-3</c:v>
                </c:pt>
                <c:pt idx="56">
                  <c:v>7.7037897999999994E-3</c:v>
                </c:pt>
                <c:pt idx="57">
                  <c:v>6.0684932000000004E-3</c:v>
                </c:pt>
                <c:pt idx="58">
                  <c:v>4.9562421999999997E-3</c:v>
                </c:pt>
                <c:pt idx="59">
                  <c:v>3.9327987999999998E-3</c:v>
                </c:pt>
                <c:pt idx="60">
                  <c:v>3.0473099999999997E-3</c:v>
                </c:pt>
                <c:pt idx="61">
                  <c:v>2.7545251999999999E-3</c:v>
                </c:pt>
                <c:pt idx="62">
                  <c:v>4.5139290000000007E-3</c:v>
                </c:pt>
                <c:pt idx="63">
                  <c:v>2.6804763999999999E-3</c:v>
                </c:pt>
                <c:pt idx="64">
                  <c:v>5.4046019999999997E-3</c:v>
                </c:pt>
                <c:pt idx="65">
                  <c:v>2.1657117999999997E-3</c:v>
                </c:pt>
                <c:pt idx="66">
                  <c:v>3.6511565999999998E-3</c:v>
                </c:pt>
                <c:pt idx="67">
                  <c:v>5.0943500191777324E-3</c:v>
                </c:pt>
                <c:pt idx="68">
                  <c:v>5.8004564529255259E-3</c:v>
                </c:pt>
                <c:pt idx="69">
                  <c:v>6.7086525553253003E-3</c:v>
                </c:pt>
                <c:pt idx="70">
                  <c:v>7.8836100388620257E-3</c:v>
                </c:pt>
                <c:pt idx="71">
                  <c:v>9.4087154172998698E-3</c:v>
                </c:pt>
                <c:pt idx="72">
                  <c:v>1.1397917682298463E-2</c:v>
                </c:pt>
                <c:pt idx="73">
                  <c:v>1.3997614876122496E-2</c:v>
                </c:pt>
                <c:pt idx="74">
                  <c:v>1.7404010560570008E-2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9A60-4706-99F0-FE8121FD90CF}"/>
            </c:ext>
          </c:extLst>
        </c:ser>
        <c:ser>
          <c:idx val="2"/>
          <c:order val="4"/>
          <c:tx>
            <c:v>Trendline for -20 C</c:v>
          </c:tx>
          <c:spPr>
            <a:ln w="19050">
              <a:solidFill>
                <a:srgbClr val="9900FF"/>
              </a:solidFill>
              <a:prstDash val="sysDot"/>
            </a:ln>
          </c:spPr>
          <c:marker>
            <c:symbol val="none"/>
          </c:marker>
          <c:xVal>
            <c:numRef>
              <c:f>'Simulation spectrum H2O and KCl'!$AP$8:$AP$80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10.199999999999999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8.6999999999999993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8.1999999999999993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'Simulation spectrum H2O and KCl'!$AS$8:$AS$80</c:f>
              <c:numCache>
                <c:formatCode>General</c:formatCode>
                <c:ptCount val="73"/>
                <c:pt idx="0">
                  <c:v>4.6902899999999997E-3</c:v>
                </c:pt>
                <c:pt idx="1">
                  <c:v>4.6902899999999997E-3</c:v>
                </c:pt>
                <c:pt idx="2">
                  <c:v>4.6902899999999997E-3</c:v>
                </c:pt>
                <c:pt idx="3">
                  <c:v>4.6902899999999997E-3</c:v>
                </c:pt>
                <c:pt idx="4">
                  <c:v>4.6902899999999997E-3</c:v>
                </c:pt>
                <c:pt idx="5">
                  <c:v>4.6902899999999997E-3</c:v>
                </c:pt>
                <c:pt idx="6">
                  <c:v>4.6902899999999997E-3</c:v>
                </c:pt>
                <c:pt idx="7">
                  <c:v>4.6902899999999997E-3</c:v>
                </c:pt>
                <c:pt idx="8">
                  <c:v>4.6902899999999997E-3</c:v>
                </c:pt>
                <c:pt idx="9">
                  <c:v>4.6902899999999997E-3</c:v>
                </c:pt>
                <c:pt idx="10">
                  <c:v>4.6902899999999997E-3</c:v>
                </c:pt>
                <c:pt idx="11">
                  <c:v>4.6902899999999997E-3</c:v>
                </c:pt>
                <c:pt idx="12">
                  <c:v>4.6902899999999997E-3</c:v>
                </c:pt>
                <c:pt idx="13">
                  <c:v>4.6902899999999997E-3</c:v>
                </c:pt>
                <c:pt idx="14">
                  <c:v>4.6902899999999997E-3</c:v>
                </c:pt>
                <c:pt idx="15">
                  <c:v>4.6902899999999997E-3</c:v>
                </c:pt>
                <c:pt idx="16">
                  <c:v>4.6902899999999997E-3</c:v>
                </c:pt>
                <c:pt idx="17">
                  <c:v>4.6902899999999997E-3</c:v>
                </c:pt>
                <c:pt idx="18">
                  <c:v>4.6902899999999997E-3</c:v>
                </c:pt>
                <c:pt idx="19">
                  <c:v>4.6902899999999997E-3</c:v>
                </c:pt>
                <c:pt idx="20">
                  <c:v>4.6902899999999997E-3</c:v>
                </c:pt>
                <c:pt idx="21">
                  <c:v>4.6902899999999997E-3</c:v>
                </c:pt>
                <c:pt idx="22">
                  <c:v>4.6902899999999997E-3</c:v>
                </c:pt>
                <c:pt idx="23">
                  <c:v>4.6902899999999997E-3</c:v>
                </c:pt>
                <c:pt idx="24">
                  <c:v>4.6902899999999997E-3</c:v>
                </c:pt>
                <c:pt idx="25">
                  <c:v>4.6902899999999997E-3</c:v>
                </c:pt>
                <c:pt idx="26">
                  <c:v>4.6902899999999997E-3</c:v>
                </c:pt>
                <c:pt idx="27">
                  <c:v>4.6902899999999997E-3</c:v>
                </c:pt>
                <c:pt idx="28">
                  <c:v>4.6902899999999997E-3</c:v>
                </c:pt>
                <c:pt idx="29">
                  <c:v>4.6902899999999997E-3</c:v>
                </c:pt>
                <c:pt idx="30">
                  <c:v>4.6902899999999997E-3</c:v>
                </c:pt>
                <c:pt idx="31">
                  <c:v>4.6902899999999997E-3</c:v>
                </c:pt>
                <c:pt idx="32">
                  <c:v>4.6902899999999997E-3</c:v>
                </c:pt>
                <c:pt idx="33">
                  <c:v>4.6902899999999997E-3</c:v>
                </c:pt>
                <c:pt idx="34">
                  <c:v>4.6902899999999997E-3</c:v>
                </c:pt>
                <c:pt idx="35">
                  <c:v>4.6902899999999997E-3</c:v>
                </c:pt>
                <c:pt idx="36">
                  <c:v>4.6902899999999997E-3</c:v>
                </c:pt>
                <c:pt idx="37">
                  <c:v>4.6902899999999997E-3</c:v>
                </c:pt>
                <c:pt idx="38">
                  <c:v>4.6902899999999997E-3</c:v>
                </c:pt>
                <c:pt idx="39">
                  <c:v>4.6902899999999997E-3</c:v>
                </c:pt>
                <c:pt idx="40">
                  <c:v>4.6902899999999997E-3</c:v>
                </c:pt>
                <c:pt idx="41">
                  <c:v>4.6902899999999997E-3</c:v>
                </c:pt>
                <c:pt idx="42">
                  <c:v>4.6902899999999997E-3</c:v>
                </c:pt>
                <c:pt idx="43">
                  <c:v>4.6902899999999997E-3</c:v>
                </c:pt>
                <c:pt idx="44">
                  <c:v>4.6902899999999997E-3</c:v>
                </c:pt>
                <c:pt idx="45">
                  <c:v>4.6902899999999997E-3</c:v>
                </c:pt>
                <c:pt idx="46">
                  <c:v>4.6902899999999997E-3</c:v>
                </c:pt>
                <c:pt idx="47">
                  <c:v>4.6902899999999997E-3</c:v>
                </c:pt>
                <c:pt idx="48">
                  <c:v>4.6902899999999997E-3</c:v>
                </c:pt>
                <c:pt idx="49">
                  <c:v>4.6902899999999997E-3</c:v>
                </c:pt>
                <c:pt idx="50">
                  <c:v>4.6902899999999997E-3</c:v>
                </c:pt>
                <c:pt idx="51">
                  <c:v>4.6902899999999997E-3</c:v>
                </c:pt>
                <c:pt idx="52">
                  <c:v>4.6902899999999997E-3</c:v>
                </c:pt>
                <c:pt idx="53">
                  <c:v>4.6902899999999997E-3</c:v>
                </c:pt>
                <c:pt idx="54">
                  <c:v>4.6902899999999997E-3</c:v>
                </c:pt>
                <c:pt idx="55">
                  <c:v>4.6902899999999997E-3</c:v>
                </c:pt>
                <c:pt idx="56">
                  <c:v>4.6902899999999997E-3</c:v>
                </c:pt>
                <c:pt idx="57">
                  <c:v>4.6902899999999997E-3</c:v>
                </c:pt>
                <c:pt idx="58">
                  <c:v>4.6902899999999997E-3</c:v>
                </c:pt>
                <c:pt idx="59">
                  <c:v>4.6902899999999997E-3</c:v>
                </c:pt>
                <c:pt idx="60">
                  <c:v>4.6902899999999997E-3</c:v>
                </c:pt>
                <c:pt idx="61">
                  <c:v>4.6902899999999997E-3</c:v>
                </c:pt>
                <c:pt idx="62">
                  <c:v>4.6902899999999997E-3</c:v>
                </c:pt>
                <c:pt idx="63">
                  <c:v>4.6902899999999997E-3</c:v>
                </c:pt>
                <c:pt idx="64">
                  <c:v>4.6902899999999997E-3</c:v>
                </c:pt>
                <c:pt idx="65">
                  <c:v>4.6902899999999997E-3</c:v>
                </c:pt>
                <c:pt idx="66">
                  <c:v>4.6902899999999997E-3</c:v>
                </c:pt>
                <c:pt idx="67">
                  <c:v>4.6902899999999997E-3</c:v>
                </c:pt>
                <c:pt idx="68">
                  <c:v>4.6902899999999997E-3</c:v>
                </c:pt>
                <c:pt idx="69">
                  <c:v>4.6902899999999997E-3</c:v>
                </c:pt>
                <c:pt idx="70">
                  <c:v>4.6902899999999997E-3</c:v>
                </c:pt>
                <c:pt idx="71">
                  <c:v>4.6902899999999997E-3</c:v>
                </c:pt>
                <c:pt idx="72">
                  <c:v>4.6902899999999997E-3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9A60-4706-99F0-FE8121FD90CF}"/>
            </c:ext>
          </c:extLst>
        </c:ser>
        <c:ser>
          <c:idx val="3"/>
          <c:order val="5"/>
          <c:tx>
            <c:v>Trendline for -40 C</c:v>
          </c:tx>
          <c:spPr>
            <a:ln w="12700">
              <a:noFill/>
              <a:prstDash val="sysDot"/>
            </a:ln>
          </c:spPr>
          <c:marker>
            <c:symbol val="none"/>
          </c:marker>
          <c:xVal>
            <c:numRef>
              <c:f>'Simulation spectrum H2O and KCl'!$BE$8:$BE$80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10.199999999999999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8.6999999999999993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8.1999999999999993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'Simulation spectrum H2O and KCl'!$BH$8:$BH$80</c:f>
              <c:numCache>
                <c:formatCode>General</c:formatCode>
                <c:ptCount val="73"/>
                <c:pt idx="0">
                  <c:v>3.7256699999999999E-3</c:v>
                </c:pt>
                <c:pt idx="1">
                  <c:v>3.7256699999999999E-3</c:v>
                </c:pt>
                <c:pt idx="2">
                  <c:v>3.7256699999999999E-3</c:v>
                </c:pt>
                <c:pt idx="3">
                  <c:v>3.7256699999999999E-3</c:v>
                </c:pt>
                <c:pt idx="4">
                  <c:v>3.7256699999999999E-3</c:v>
                </c:pt>
                <c:pt idx="5">
                  <c:v>3.7256699999999999E-3</c:v>
                </c:pt>
                <c:pt idx="6">
                  <c:v>3.7256699999999999E-3</c:v>
                </c:pt>
                <c:pt idx="7">
                  <c:v>3.7256699999999999E-3</c:v>
                </c:pt>
                <c:pt idx="8">
                  <c:v>3.7256699999999999E-3</c:v>
                </c:pt>
                <c:pt idx="9">
                  <c:v>3.7256699999999999E-3</c:v>
                </c:pt>
                <c:pt idx="10">
                  <c:v>3.7256699999999999E-3</c:v>
                </c:pt>
                <c:pt idx="11">
                  <c:v>3.7256699999999999E-3</c:v>
                </c:pt>
                <c:pt idx="12">
                  <c:v>3.7256699999999999E-3</c:v>
                </c:pt>
                <c:pt idx="13">
                  <c:v>3.7256699999999999E-3</c:v>
                </c:pt>
                <c:pt idx="14">
                  <c:v>3.7256699999999999E-3</c:v>
                </c:pt>
                <c:pt idx="15">
                  <c:v>3.7256699999999999E-3</c:v>
                </c:pt>
                <c:pt idx="16">
                  <c:v>3.7256699999999999E-3</c:v>
                </c:pt>
                <c:pt idx="17">
                  <c:v>3.7256699999999999E-3</c:v>
                </c:pt>
                <c:pt idx="18">
                  <c:v>3.7256699999999999E-3</c:v>
                </c:pt>
                <c:pt idx="19">
                  <c:v>3.7256699999999999E-3</c:v>
                </c:pt>
                <c:pt idx="20">
                  <c:v>3.7256699999999999E-3</c:v>
                </c:pt>
                <c:pt idx="21">
                  <c:v>3.7256699999999999E-3</c:v>
                </c:pt>
                <c:pt idx="22">
                  <c:v>3.7256699999999999E-3</c:v>
                </c:pt>
                <c:pt idx="23">
                  <c:v>3.7256699999999999E-3</c:v>
                </c:pt>
                <c:pt idx="24">
                  <c:v>3.7256699999999999E-3</c:v>
                </c:pt>
                <c:pt idx="25">
                  <c:v>3.7256699999999999E-3</c:v>
                </c:pt>
                <c:pt idx="26">
                  <c:v>3.7256699999999999E-3</c:v>
                </c:pt>
                <c:pt idx="27">
                  <c:v>3.7256699999999999E-3</c:v>
                </c:pt>
                <c:pt idx="28">
                  <c:v>3.7256699999999999E-3</c:v>
                </c:pt>
                <c:pt idx="29">
                  <c:v>3.7256699999999999E-3</c:v>
                </c:pt>
                <c:pt idx="30">
                  <c:v>3.7256699999999999E-3</c:v>
                </c:pt>
                <c:pt idx="31">
                  <c:v>3.7256699999999999E-3</c:v>
                </c:pt>
                <c:pt idx="32">
                  <c:v>3.7256699999999999E-3</c:v>
                </c:pt>
                <c:pt idx="33">
                  <c:v>3.7256699999999999E-3</c:v>
                </c:pt>
                <c:pt idx="34">
                  <c:v>3.7256699999999999E-3</c:v>
                </c:pt>
                <c:pt idx="35">
                  <c:v>3.7256699999999999E-3</c:v>
                </c:pt>
                <c:pt idx="36">
                  <c:v>3.7256699999999999E-3</c:v>
                </c:pt>
                <c:pt idx="37">
                  <c:v>3.7256699999999999E-3</c:v>
                </c:pt>
                <c:pt idx="38">
                  <c:v>3.7256699999999999E-3</c:v>
                </c:pt>
                <c:pt idx="39">
                  <c:v>3.7256699999999999E-3</c:v>
                </c:pt>
                <c:pt idx="40">
                  <c:v>3.7256699999999999E-3</c:v>
                </c:pt>
                <c:pt idx="41">
                  <c:v>3.7256699999999999E-3</c:v>
                </c:pt>
                <c:pt idx="42">
                  <c:v>3.7256699999999999E-3</c:v>
                </c:pt>
                <c:pt idx="43">
                  <c:v>3.7256699999999999E-3</c:v>
                </c:pt>
                <c:pt idx="44">
                  <c:v>3.7256699999999999E-3</c:v>
                </c:pt>
                <c:pt idx="45">
                  <c:v>3.7256699999999999E-3</c:v>
                </c:pt>
                <c:pt idx="46">
                  <c:v>3.7256699999999999E-3</c:v>
                </c:pt>
                <c:pt idx="47">
                  <c:v>3.7256699999999999E-3</c:v>
                </c:pt>
                <c:pt idx="48">
                  <c:v>3.7256699999999999E-3</c:v>
                </c:pt>
                <c:pt idx="49">
                  <c:v>3.7256699999999999E-3</c:v>
                </c:pt>
                <c:pt idx="50">
                  <c:v>3.7256699999999999E-3</c:v>
                </c:pt>
                <c:pt idx="51">
                  <c:v>3.7256699999999999E-3</c:v>
                </c:pt>
                <c:pt idx="52">
                  <c:v>3.7256699999999999E-3</c:v>
                </c:pt>
                <c:pt idx="53">
                  <c:v>3.7256699999999999E-3</c:v>
                </c:pt>
                <c:pt idx="54">
                  <c:v>3.7256699999999999E-3</c:v>
                </c:pt>
                <c:pt idx="55">
                  <c:v>3.7256699999999999E-3</c:v>
                </c:pt>
                <c:pt idx="56">
                  <c:v>3.7256699999999999E-3</c:v>
                </c:pt>
                <c:pt idx="57">
                  <c:v>3.7256699999999999E-3</c:v>
                </c:pt>
                <c:pt idx="58">
                  <c:v>3.7256699999999999E-3</c:v>
                </c:pt>
                <c:pt idx="59">
                  <c:v>3.7256699999999999E-3</c:v>
                </c:pt>
                <c:pt idx="60">
                  <c:v>3.7256699999999999E-3</c:v>
                </c:pt>
                <c:pt idx="61">
                  <c:v>3.7256699999999999E-3</c:v>
                </c:pt>
                <c:pt idx="62">
                  <c:v>3.7256699999999999E-3</c:v>
                </c:pt>
                <c:pt idx="63">
                  <c:v>3.7256699999999999E-3</c:v>
                </c:pt>
                <c:pt idx="64">
                  <c:v>3.7256699999999999E-3</c:v>
                </c:pt>
                <c:pt idx="65">
                  <c:v>3.7256699999999999E-3</c:v>
                </c:pt>
                <c:pt idx="66">
                  <c:v>3.7256699999999999E-3</c:v>
                </c:pt>
                <c:pt idx="67">
                  <c:v>3.7256699999999999E-3</c:v>
                </c:pt>
                <c:pt idx="68">
                  <c:v>3.7256699999999999E-3</c:v>
                </c:pt>
                <c:pt idx="69">
                  <c:v>3.7256699999999999E-3</c:v>
                </c:pt>
                <c:pt idx="70">
                  <c:v>3.7256699999999999E-3</c:v>
                </c:pt>
                <c:pt idx="71">
                  <c:v>3.7256699999999999E-3</c:v>
                </c:pt>
                <c:pt idx="72">
                  <c:v>3.7256699999999999E-3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9A60-4706-99F0-FE8121FD90CF}"/>
            </c:ext>
          </c:extLst>
        </c:ser>
        <c:ser>
          <c:idx val="4"/>
          <c:order val="6"/>
          <c:tx>
            <c:strRef>
              <c:f>'Simulation spectrum H2O and KCl'!$CD$4:$CH$4</c:f>
              <c:strCache>
                <c:ptCount val="1"/>
                <c:pt idx="0">
                  <c:v>Std. : Water (1:0)_ 5 g_17C</c:v>
                </c:pt>
              </c:strCache>
            </c:strRef>
          </c:tx>
          <c:spPr>
            <a:ln>
              <a:noFill/>
            </a:ln>
          </c:spPr>
          <c:marker>
            <c:symbol val="circle"/>
            <c:size val="3"/>
            <c:spPr>
              <a:solidFill>
                <a:schemeClr val="bg2">
                  <a:lumMod val="60000"/>
                  <a:lumOff val="40000"/>
                </a:schemeClr>
              </a:solidFill>
              <a:ln>
                <a:noFill/>
              </a:ln>
            </c:spPr>
          </c:marker>
          <c:xVal>
            <c:numRef>
              <c:f>'Simulation spectrum H2O and KCl'!$CG$9:$CG$56</c:f>
              <c:numCache>
                <c:formatCode>General</c:formatCode>
                <c:ptCount val="48"/>
                <c:pt idx="0">
                  <c:v>5.7569630370485534</c:v>
                </c:pt>
                <c:pt idx="1">
                  <c:v>5.6020599913279625</c:v>
                </c:pt>
                <c:pt idx="2">
                  <c:v>5.5228744023138034</c:v>
                </c:pt>
                <c:pt idx="3">
                  <c:v>5.4259741609193757</c:v>
                </c:pt>
                <c:pt idx="4">
                  <c:v>5.3010299956639813</c:v>
                </c:pt>
                <c:pt idx="5">
                  <c:v>5.204119982655925</c:v>
                </c:pt>
                <c:pt idx="6">
                  <c:v>5.1106906972737542</c:v>
                </c:pt>
                <c:pt idx="7">
                  <c:v>5</c:v>
                </c:pt>
                <c:pt idx="8">
                  <c:v>4.9030899869919438</c:v>
                </c:pt>
                <c:pt idx="9">
                  <c:v>4.8027190075796815</c:v>
                </c:pt>
                <c:pt idx="10">
                  <c:v>4.7044336600521994</c:v>
                </c:pt>
                <c:pt idx="11">
                  <c:v>4.6020599913279625</c:v>
                </c:pt>
                <c:pt idx="12">
                  <c:v>4.5016890119157003</c:v>
                </c:pt>
                <c:pt idx="13">
                  <c:v>4.4006588497649739</c:v>
                </c:pt>
                <c:pt idx="14">
                  <c:v>4.3010299956639813</c:v>
                </c:pt>
                <c:pt idx="15">
                  <c:v>4.200659016251719</c:v>
                </c:pt>
                <c:pt idx="16">
                  <c:v>4.1009905230699646</c:v>
                </c:pt>
                <c:pt idx="17">
                  <c:v>4</c:v>
                </c:pt>
                <c:pt idx="18">
                  <c:v>3.90049275542937</c:v>
                </c:pt>
                <c:pt idx="19">
                  <c:v>3.800655228145212</c:v>
                </c:pt>
                <c:pt idx="20">
                  <c:v>3.7000543856282389</c:v>
                </c:pt>
                <c:pt idx="21">
                  <c:v>3.6003302305807652</c:v>
                </c:pt>
                <c:pt idx="22">
                  <c:v>3.5003188237463867</c:v>
                </c:pt>
                <c:pt idx="23">
                  <c:v>3.4001233554370809</c:v>
                </c:pt>
                <c:pt idx="24">
                  <c:v>3.3001605369513523</c:v>
                </c:pt>
                <c:pt idx="25">
                  <c:v>3.2001388538573807</c:v>
                </c:pt>
                <c:pt idx="26">
                  <c:v>3.1000257301078626</c:v>
                </c:pt>
                <c:pt idx="27">
                  <c:v>3</c:v>
                </c:pt>
                <c:pt idx="28">
                  <c:v>2.9000611027354806</c:v>
                </c:pt>
                <c:pt idx="29">
                  <c:v>2.8000362418279794</c:v>
                </c:pt>
                <c:pt idx="30">
                  <c:v>2.7000023971422538</c:v>
                </c:pt>
                <c:pt idx="31">
                  <c:v>2.6000249038929866</c:v>
                </c:pt>
                <c:pt idx="32">
                  <c:v>2.5000030680516931</c:v>
                </c:pt>
                <c:pt idx="33">
                  <c:v>2.4000023459279558</c:v>
                </c:pt>
                <c:pt idx="34">
                  <c:v>2.3000082025538129</c:v>
                </c:pt>
                <c:pt idx="35">
                  <c:v>2.2000018654066018</c:v>
                </c:pt>
                <c:pt idx="36">
                  <c:v>2.0999912335446846</c:v>
                </c:pt>
                <c:pt idx="37">
                  <c:v>2</c:v>
                </c:pt>
                <c:pt idx="38">
                  <c:v>1.9000009651534695</c:v>
                </c:pt>
                <c:pt idx="39">
                  <c:v>1.8000018278179688</c:v>
                </c:pt>
                <c:pt idx="40">
                  <c:v>1.700002397142254</c:v>
                </c:pt>
                <c:pt idx="41">
                  <c:v>1.6000030866277404</c:v>
                </c:pt>
                <c:pt idx="42">
                  <c:v>1.5000030680516931</c:v>
                </c:pt>
                <c:pt idx="43">
                  <c:v>1.400002345927956</c:v>
                </c:pt>
                <c:pt idx="44">
                  <c:v>1.3000082025538131</c:v>
                </c:pt>
                <c:pt idx="45">
                  <c:v>1.2000018654066018</c:v>
                </c:pt>
                <c:pt idx="46">
                  <c:v>1.0999912335446844</c:v>
                </c:pt>
                <c:pt idx="47">
                  <c:v>1</c:v>
                </c:pt>
              </c:numCache>
            </c:numRef>
          </c:xVal>
          <c:yVal>
            <c:numRef>
              <c:f>'Simulation spectrum H2O and KCl'!$CH$9:$CH$56</c:f>
              <c:numCache>
                <c:formatCode>General</c:formatCode>
                <c:ptCount val="48"/>
                <c:pt idx="0">
                  <c:v>0.40744599999999997</c:v>
                </c:pt>
                <c:pt idx="1">
                  <c:v>0.37757800000000002</c:v>
                </c:pt>
                <c:pt idx="2">
                  <c:v>0.33166800000000002</c:v>
                </c:pt>
                <c:pt idx="3">
                  <c:v>0.27796500000000002</c:v>
                </c:pt>
                <c:pt idx="4">
                  <c:v>0.22442699999999999</c:v>
                </c:pt>
                <c:pt idx="5">
                  <c:v>0.19416700000000001</c:v>
                </c:pt>
                <c:pt idx="6">
                  <c:v>0.161691</c:v>
                </c:pt>
                <c:pt idx="7">
                  <c:v>0.138487</c:v>
                </c:pt>
                <c:pt idx="8">
                  <c:v>0.121431</c:v>
                </c:pt>
                <c:pt idx="9">
                  <c:v>0.10696700000000001</c:v>
                </c:pt>
                <c:pt idx="10">
                  <c:v>9.6404699999999996E-2</c:v>
                </c:pt>
                <c:pt idx="11">
                  <c:v>8.7033600000000003E-2</c:v>
                </c:pt>
                <c:pt idx="12">
                  <c:v>8.18715E-2</c:v>
                </c:pt>
                <c:pt idx="13">
                  <c:v>7.8655900000000001E-2</c:v>
                </c:pt>
                <c:pt idx="14">
                  <c:v>7.6272400000000004E-2</c:v>
                </c:pt>
                <c:pt idx="15">
                  <c:v>7.5225799999999995E-2</c:v>
                </c:pt>
                <c:pt idx="16">
                  <c:v>7.4480199999999996E-2</c:v>
                </c:pt>
                <c:pt idx="17">
                  <c:v>7.3601E-2</c:v>
                </c:pt>
                <c:pt idx="18">
                  <c:v>7.3296399999999998E-2</c:v>
                </c:pt>
                <c:pt idx="19">
                  <c:v>7.37009E-2</c:v>
                </c:pt>
                <c:pt idx="20">
                  <c:v>7.4653999999999998E-2</c:v>
                </c:pt>
                <c:pt idx="21">
                  <c:v>7.54827E-2</c:v>
                </c:pt>
                <c:pt idx="22">
                  <c:v>7.5353199999999995E-2</c:v>
                </c:pt>
                <c:pt idx="23">
                  <c:v>7.6310299999999998E-2</c:v>
                </c:pt>
                <c:pt idx="24">
                  <c:v>7.6899800000000004E-2</c:v>
                </c:pt>
                <c:pt idx="25">
                  <c:v>7.7719200000000002E-2</c:v>
                </c:pt>
                <c:pt idx="26">
                  <c:v>7.9173099999999996E-2</c:v>
                </c:pt>
                <c:pt idx="27">
                  <c:v>8.1297300000000003E-2</c:v>
                </c:pt>
                <c:pt idx="28">
                  <c:v>8.4848000000000007E-2</c:v>
                </c:pt>
                <c:pt idx="29">
                  <c:v>9.0883400000000003E-2</c:v>
                </c:pt>
                <c:pt idx="30">
                  <c:v>9.8448999999999995E-2</c:v>
                </c:pt>
                <c:pt idx="31">
                  <c:v>0.10714799999999999</c:v>
                </c:pt>
                <c:pt idx="32">
                  <c:v>0.118924</c:v>
                </c:pt>
                <c:pt idx="33">
                  <c:v>0.130574</c:v>
                </c:pt>
                <c:pt idx="34">
                  <c:v>0.14130899999999999</c:v>
                </c:pt>
                <c:pt idx="35">
                  <c:v>0.15223999999999999</c:v>
                </c:pt>
                <c:pt idx="36">
                  <c:v>0.160997</c:v>
                </c:pt>
                <c:pt idx="37">
                  <c:v>0.17180100000000001</c:v>
                </c:pt>
                <c:pt idx="38">
                  <c:v>0.18314900000000001</c:v>
                </c:pt>
                <c:pt idx="39">
                  <c:v>0.19372600000000001</c:v>
                </c:pt>
                <c:pt idx="40">
                  <c:v>0.20788699999999999</c:v>
                </c:pt>
                <c:pt idx="41">
                  <c:v>0.222663</c:v>
                </c:pt>
                <c:pt idx="42">
                  <c:v>0.23802699999999999</c:v>
                </c:pt>
                <c:pt idx="43">
                  <c:v>0.25542999999999999</c:v>
                </c:pt>
                <c:pt idx="44">
                  <c:v>0.27429700000000001</c:v>
                </c:pt>
                <c:pt idx="45">
                  <c:v>0.29629</c:v>
                </c:pt>
                <c:pt idx="46">
                  <c:v>0.32038800000000001</c:v>
                </c:pt>
                <c:pt idx="47">
                  <c:v>0.34658800000000001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9A60-4706-99F0-FE8121FD90CF}"/>
            </c:ext>
          </c:extLst>
        </c:ser>
        <c:ser>
          <c:idx val="5"/>
          <c:order val="7"/>
          <c:tx>
            <c:strRef>
              <c:f>'Simulation spectrum H2O and KCl'!$CS$4:$CW$4</c:f>
              <c:strCache>
                <c:ptCount val="1"/>
                <c:pt idx="0">
                  <c:v>Std. : Water (1:3)_5 g_22.3C</c:v>
                </c:pt>
              </c:strCache>
            </c:strRef>
          </c:tx>
          <c:spPr>
            <a:ln>
              <a:noFill/>
            </a:ln>
          </c:spPr>
          <c:marker>
            <c:symbol val="none"/>
          </c:marker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7-9A60-4706-99F0-FE8121FD90CF}"/>
              </c:ext>
            </c:extLst>
          </c:dPt>
          <c:xVal>
            <c:numRef>
              <c:f>'Simulation spectrum H2O and KCl'!$CV$7:$CV$56</c:f>
              <c:numCache>
                <c:formatCode>General</c:formatCode>
                <c:ptCount val="50"/>
                <c:pt idx="0">
                  <c:v>5.9030899869919438</c:v>
                </c:pt>
                <c:pt idx="1">
                  <c:v>5.8239109124113</c:v>
                </c:pt>
                <c:pt idx="2">
                  <c:v>5.7569630370485534</c:v>
                </c:pt>
                <c:pt idx="3">
                  <c:v>5.6020599913279625</c:v>
                </c:pt>
                <c:pt idx="4">
                  <c:v>5.5228744023138034</c:v>
                </c:pt>
                <c:pt idx="5">
                  <c:v>5.4259741609193757</c:v>
                </c:pt>
                <c:pt idx="6">
                  <c:v>5.3010299956639813</c:v>
                </c:pt>
                <c:pt idx="7">
                  <c:v>5.204119982655925</c:v>
                </c:pt>
                <c:pt idx="8">
                  <c:v>5.1106906972737542</c:v>
                </c:pt>
                <c:pt idx="9">
                  <c:v>5</c:v>
                </c:pt>
                <c:pt idx="10">
                  <c:v>4.9030899869919438</c:v>
                </c:pt>
                <c:pt idx="11">
                  <c:v>4.8027190075796815</c:v>
                </c:pt>
                <c:pt idx="12">
                  <c:v>4.7044336600521994</c:v>
                </c:pt>
                <c:pt idx="13">
                  <c:v>4.6020599913279625</c:v>
                </c:pt>
                <c:pt idx="14">
                  <c:v>4.5016890119157003</c:v>
                </c:pt>
                <c:pt idx="15">
                  <c:v>4.4006588497649739</c:v>
                </c:pt>
                <c:pt idx="16">
                  <c:v>4.3010299956639813</c:v>
                </c:pt>
                <c:pt idx="17">
                  <c:v>4.200659016251719</c:v>
                </c:pt>
                <c:pt idx="18">
                  <c:v>4.1009905230699646</c:v>
                </c:pt>
                <c:pt idx="19">
                  <c:v>4</c:v>
                </c:pt>
                <c:pt idx="20">
                  <c:v>3.90049275542937</c:v>
                </c:pt>
                <c:pt idx="21">
                  <c:v>3.800655228145212</c:v>
                </c:pt>
                <c:pt idx="22">
                  <c:v>3.7000543856282389</c:v>
                </c:pt>
                <c:pt idx="23">
                  <c:v>3.6003302305807652</c:v>
                </c:pt>
                <c:pt idx="24">
                  <c:v>3.5003188237463867</c:v>
                </c:pt>
                <c:pt idx="25">
                  <c:v>3.4001233554370809</c:v>
                </c:pt>
                <c:pt idx="26">
                  <c:v>3.3001605369513523</c:v>
                </c:pt>
                <c:pt idx="27">
                  <c:v>3.2001388538573807</c:v>
                </c:pt>
                <c:pt idx="28">
                  <c:v>3.1000257301078626</c:v>
                </c:pt>
                <c:pt idx="29">
                  <c:v>3</c:v>
                </c:pt>
                <c:pt idx="30">
                  <c:v>2.9000611027354806</c:v>
                </c:pt>
                <c:pt idx="31">
                  <c:v>2.8000362418279794</c:v>
                </c:pt>
                <c:pt idx="32">
                  <c:v>2.7000023971422538</c:v>
                </c:pt>
                <c:pt idx="33">
                  <c:v>2.6000249038929866</c:v>
                </c:pt>
                <c:pt idx="34">
                  <c:v>2.5000030680516931</c:v>
                </c:pt>
                <c:pt idx="35">
                  <c:v>2.4000023459279558</c:v>
                </c:pt>
                <c:pt idx="36">
                  <c:v>2.3000082025538129</c:v>
                </c:pt>
                <c:pt idx="37">
                  <c:v>2.2000018654066018</c:v>
                </c:pt>
                <c:pt idx="38">
                  <c:v>2.0999912335446846</c:v>
                </c:pt>
                <c:pt idx="39">
                  <c:v>2</c:v>
                </c:pt>
                <c:pt idx="40">
                  <c:v>1.9000009651534695</c:v>
                </c:pt>
                <c:pt idx="41">
                  <c:v>1.8000018278179688</c:v>
                </c:pt>
                <c:pt idx="42">
                  <c:v>1.700002397142254</c:v>
                </c:pt>
                <c:pt idx="43">
                  <c:v>1.6000030866277404</c:v>
                </c:pt>
                <c:pt idx="44">
                  <c:v>1.5000030680516931</c:v>
                </c:pt>
                <c:pt idx="45">
                  <c:v>1.400002345927956</c:v>
                </c:pt>
                <c:pt idx="46">
                  <c:v>1.3000082025538131</c:v>
                </c:pt>
                <c:pt idx="47">
                  <c:v>1.2000018654066018</c:v>
                </c:pt>
                <c:pt idx="48">
                  <c:v>1.0999912335446844</c:v>
                </c:pt>
                <c:pt idx="49">
                  <c:v>1</c:v>
                </c:pt>
              </c:numCache>
            </c:numRef>
          </c:xVal>
          <c:yVal>
            <c:numRef>
              <c:f>'Simulation spectrum H2O and KCl'!$CW$7:$CW$56</c:f>
              <c:numCache>
                <c:formatCode>General</c:formatCode>
                <c:ptCount val="50"/>
                <c:pt idx="0">
                  <c:v>0.35021799999999997</c:v>
                </c:pt>
                <c:pt idx="1">
                  <c:v>0.373782</c:v>
                </c:pt>
                <c:pt idx="2">
                  <c:v>0.41173199999999999</c:v>
                </c:pt>
                <c:pt idx="3">
                  <c:v>0.55327800000000005</c:v>
                </c:pt>
                <c:pt idx="4">
                  <c:v>0.59493700000000005</c:v>
                </c:pt>
                <c:pt idx="5">
                  <c:v>0.61621199999999998</c:v>
                </c:pt>
                <c:pt idx="6">
                  <c:v>0.60525700000000004</c:v>
                </c:pt>
                <c:pt idx="7">
                  <c:v>0.57333500000000004</c:v>
                </c:pt>
                <c:pt idx="8">
                  <c:v>0.52448899999999998</c:v>
                </c:pt>
                <c:pt idx="9">
                  <c:v>0.45124300000000001</c:v>
                </c:pt>
                <c:pt idx="10">
                  <c:v>0.39270300000000002</c:v>
                </c:pt>
                <c:pt idx="11">
                  <c:v>0.33463399999999999</c:v>
                </c:pt>
                <c:pt idx="12">
                  <c:v>0.28521299999999999</c:v>
                </c:pt>
                <c:pt idx="13">
                  <c:v>0.24069299999999999</c:v>
                </c:pt>
                <c:pt idx="14">
                  <c:v>0.206704</c:v>
                </c:pt>
                <c:pt idx="15">
                  <c:v>0.17971000000000001</c:v>
                </c:pt>
                <c:pt idx="16">
                  <c:v>0.15895400000000001</c:v>
                </c:pt>
                <c:pt idx="17">
                  <c:v>0.143538</c:v>
                </c:pt>
                <c:pt idx="18">
                  <c:v>0.13098199999999999</c:v>
                </c:pt>
                <c:pt idx="19">
                  <c:v>0.120902</c:v>
                </c:pt>
                <c:pt idx="20">
                  <c:v>0.113733</c:v>
                </c:pt>
                <c:pt idx="21">
                  <c:v>0.10864600000000001</c:v>
                </c:pt>
                <c:pt idx="22">
                  <c:v>0.105083</c:v>
                </c:pt>
                <c:pt idx="23">
                  <c:v>0.102629</c:v>
                </c:pt>
                <c:pt idx="24">
                  <c:v>0.100255</c:v>
                </c:pt>
                <c:pt idx="25">
                  <c:v>9.9387799999999998E-2</c:v>
                </c:pt>
                <c:pt idx="26">
                  <c:v>9.9009E-2</c:v>
                </c:pt>
                <c:pt idx="27">
                  <c:v>9.9429600000000007E-2</c:v>
                </c:pt>
                <c:pt idx="28">
                  <c:v>0.10029399999999999</c:v>
                </c:pt>
                <c:pt idx="29">
                  <c:v>0.10248699999999999</c:v>
                </c:pt>
                <c:pt idx="30">
                  <c:v>0.106526</c:v>
                </c:pt>
                <c:pt idx="31">
                  <c:v>0.11104600000000001</c:v>
                </c:pt>
                <c:pt idx="32">
                  <c:v>0.118159</c:v>
                </c:pt>
                <c:pt idx="33">
                  <c:v>0.12566099999999999</c:v>
                </c:pt>
                <c:pt idx="34">
                  <c:v>0.13766400000000001</c:v>
                </c:pt>
                <c:pt idx="35">
                  <c:v>0.14943899999999999</c:v>
                </c:pt>
                <c:pt idx="36">
                  <c:v>0.16022600000000001</c:v>
                </c:pt>
                <c:pt idx="37">
                  <c:v>0.17158100000000001</c:v>
                </c:pt>
                <c:pt idx="38">
                  <c:v>0.182312</c:v>
                </c:pt>
                <c:pt idx="39">
                  <c:v>0.19464600000000001</c:v>
                </c:pt>
                <c:pt idx="40">
                  <c:v>0.20802699999999999</c:v>
                </c:pt>
                <c:pt idx="41">
                  <c:v>0.22161500000000001</c:v>
                </c:pt>
                <c:pt idx="42">
                  <c:v>0.23411799999999999</c:v>
                </c:pt>
                <c:pt idx="43">
                  <c:v>0.25639499999999998</c:v>
                </c:pt>
                <c:pt idx="44">
                  <c:v>0.27567599999999998</c:v>
                </c:pt>
                <c:pt idx="45">
                  <c:v>0.29801299999999997</c:v>
                </c:pt>
                <c:pt idx="46">
                  <c:v>0.32242399999999999</c:v>
                </c:pt>
                <c:pt idx="47">
                  <c:v>0.35086499999999998</c:v>
                </c:pt>
                <c:pt idx="48">
                  <c:v>0.38221300000000002</c:v>
                </c:pt>
                <c:pt idx="49">
                  <c:v>0.41669099999999998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8-9A60-4706-99F0-FE8121FD90CF}"/>
            </c:ext>
          </c:extLst>
        </c:ser>
        <c:ser>
          <c:idx val="7"/>
          <c:order val="8"/>
          <c:tx>
            <c:strRef>
              <c:f>'Simulation spectrum H2O and KCl'!$CZ$1</c:f>
              <c:strCache>
                <c:ptCount val="1"/>
                <c:pt idx="0">
                  <c:v>Simulate-Std. : Water (1:0)_ 5 g_17C</c:v>
                </c:pt>
              </c:strCache>
            </c:strRef>
          </c:tx>
          <c:spPr>
            <a:ln>
              <a:noFill/>
            </a:ln>
          </c:spPr>
          <c:marker>
            <c:symbol val="none"/>
          </c:marker>
          <c:xVal>
            <c:numRef>
              <c:f>'Simulation spectrum H2O and KCl'!$DC$6:$DC$156</c:f>
              <c:numCache>
                <c:formatCode>0.00</c:formatCode>
                <c:ptCount val="151"/>
                <c:pt idx="0">
                  <c:v>-2</c:v>
                </c:pt>
                <c:pt idx="1">
                  <c:v>-1.8859060070440588</c:v>
                </c:pt>
                <c:pt idx="2">
                  <c:v>-1.7718119636013454</c:v>
                </c:pt>
                <c:pt idx="3">
                  <c:v>-1.6577180928842186</c:v>
                </c:pt>
                <c:pt idx="4">
                  <c:v>-1.543624096653984</c:v>
                </c:pt>
                <c:pt idx="5">
                  <c:v>-1.4295301491565924</c:v>
                </c:pt>
                <c:pt idx="6">
                  <c:v>-1.3154362134564139</c:v>
                </c:pt>
                <c:pt idx="7">
                  <c:v>-1.2013423119986126</c:v>
                </c:pt>
                <c:pt idx="8">
                  <c:v>-1.0872483421910792</c:v>
                </c:pt>
                <c:pt idx="9">
                  <c:v>-0.97315430293903715</c:v>
                </c:pt>
                <c:pt idx="10">
                  <c:v>-0.85906039098395348</c:v>
                </c:pt>
                <c:pt idx="11">
                  <c:v>-0.74496642257287626</c:v>
                </c:pt>
                <c:pt idx="12">
                  <c:v>-0.6308724952402972</c:v>
                </c:pt>
                <c:pt idx="13">
                  <c:v>-0.51677854872293694</c:v>
                </c:pt>
                <c:pt idx="14">
                  <c:v>-0.40268454903129902</c:v>
                </c:pt>
                <c:pt idx="15">
                  <c:v>-0.28859056443909376</c:v>
                </c:pt>
                <c:pt idx="16">
                  <c:v>-0.17449663791611422</c:v>
                </c:pt>
                <c:pt idx="17">
                  <c:v>-6.0402681229221149E-2</c:v>
                </c:pt>
                <c:pt idx="18">
                  <c:v>5.3691403630306771E-2</c:v>
                </c:pt>
                <c:pt idx="19">
                  <c:v>0.16778535237842243</c:v>
                </c:pt>
                <c:pt idx="20">
                  <c:v>0.28187930338849443</c:v>
                </c:pt>
                <c:pt idx="21">
                  <c:v>0.39597307131436482</c:v>
                </c:pt>
                <c:pt idx="22">
                  <c:v>0.51006715752460996</c:v>
                </c:pt>
                <c:pt idx="23">
                  <c:v>0.62416107483581429</c:v>
                </c:pt>
                <c:pt idx="24">
                  <c:v>0.73825504549713794</c:v>
                </c:pt>
                <c:pt idx="25">
                  <c:v>0.85234901458268109</c:v>
                </c:pt>
                <c:pt idx="26">
                  <c:v>0.96644295819461212</c:v>
                </c:pt>
                <c:pt idx="27">
                  <c:v>1.0805370217012242</c:v>
                </c:pt>
                <c:pt idx="28">
                  <c:v>1.1946308781194539</c:v>
                </c:pt>
                <c:pt idx="29">
                  <c:v>1.3087248701324603</c:v>
                </c:pt>
                <c:pt idx="30">
                  <c:v>1.4228187442942002</c:v>
                </c:pt>
                <c:pt idx="31">
                  <c:v>1.536912803458204</c:v>
                </c:pt>
                <c:pt idx="32">
                  <c:v>1.6510066890911275</c:v>
                </c:pt>
                <c:pt idx="33">
                  <c:v>1.7651006956149347</c:v>
                </c:pt>
                <c:pt idx="34">
                  <c:v>1.8791946028627042</c:v>
                </c:pt>
                <c:pt idx="35">
                  <c:v>1.9932885893716563</c:v>
                </c:pt>
                <c:pt idx="36">
                  <c:v>2.1073826352344378</c:v>
                </c:pt>
                <c:pt idx="37">
                  <c:v>2.2214765735373763</c:v>
                </c:pt>
                <c:pt idx="38">
                  <c:v>2.335570421540937</c:v>
                </c:pt>
                <c:pt idx="39">
                  <c:v>2.4496644194299857</c:v>
                </c:pt>
                <c:pt idx="40">
                  <c:v>2.5637584231882125</c:v>
                </c:pt>
                <c:pt idx="41">
                  <c:v>2.6778523145221258</c:v>
                </c:pt>
                <c:pt idx="42">
                  <c:v>2.7919463093579671</c:v>
                </c:pt>
                <c:pt idx="43">
                  <c:v>2.9060402573508957</c:v>
                </c:pt>
                <c:pt idx="44">
                  <c:v>3.0201341303373628</c:v>
                </c:pt>
                <c:pt idx="45">
                  <c:v>3.1342281230216629</c:v>
                </c:pt>
                <c:pt idx="46">
                  <c:v>3.2483220340525572</c:v>
                </c:pt>
                <c:pt idx="47">
                  <c:v>3.3624161191363675</c:v>
                </c:pt>
                <c:pt idx="48">
                  <c:v>3.476510062042157</c:v>
                </c:pt>
                <c:pt idx="49">
                  <c:v>3.5906040107164876</c:v>
                </c:pt>
                <c:pt idx="50">
                  <c:v>3.7046980177678455</c:v>
                </c:pt>
                <c:pt idx="51">
                  <c:v>3.8187919554376735</c:v>
                </c:pt>
                <c:pt idx="52">
                  <c:v>3.9328858951476127</c:v>
                </c:pt>
                <c:pt idx="53">
                  <c:v>4.04697991440199</c:v>
                </c:pt>
                <c:pt idx="54">
                  <c:v>4.1610737804001738</c:v>
                </c:pt>
                <c:pt idx="55">
                  <c:v>4.2751677947627345</c:v>
                </c:pt>
                <c:pt idx="56">
                  <c:v>4.3892617958661946</c:v>
                </c:pt>
                <c:pt idx="57">
                  <c:v>4.5033557624467226</c:v>
                </c:pt>
                <c:pt idx="58">
                  <c:v>4.617449613935853</c:v>
                </c:pt>
                <c:pt idx="59">
                  <c:v>4.7315436413379883</c:v>
                </c:pt>
                <c:pt idx="60">
                  <c:v>4.8456375947949386</c:v>
                </c:pt>
                <c:pt idx="61">
                  <c:v>4.9597315627541798</c:v>
                </c:pt>
                <c:pt idx="62">
                  <c:v>5.0738253531874244</c:v>
                </c:pt>
                <c:pt idx="63">
                  <c:v>5.1879195809283933</c:v>
                </c:pt>
                <c:pt idx="64">
                  <c:v>5.3020134269557877</c:v>
                </c:pt>
                <c:pt idx="65">
                  <c:v>5.416107379122205</c:v>
                </c:pt>
                <c:pt idx="66">
                  <c:v>5.530201363635955</c:v>
                </c:pt>
                <c:pt idx="67">
                  <c:v>5.6442952781898663</c:v>
                </c:pt>
                <c:pt idx="68">
                  <c:v>5.7583892897963684</c:v>
                </c:pt>
                <c:pt idx="69">
                  <c:v>5.8724832404187977</c:v>
                </c:pt>
                <c:pt idx="70">
                  <c:v>5.9865771984113163</c:v>
                </c:pt>
                <c:pt idx="71">
                  <c:v>6.1006710005181741</c:v>
                </c:pt>
                <c:pt idx="72">
                  <c:v>6.2147651912537887</c:v>
                </c:pt>
                <c:pt idx="73">
                  <c:v>6.3288591015092761</c:v>
                </c:pt>
                <c:pt idx="74">
                  <c:v>6.4429530018744048</c:v>
                </c:pt>
                <c:pt idx="75">
                  <c:v>6.5570470391464442</c:v>
                </c:pt>
                <c:pt idx="76">
                  <c:v>6.6711408945045525</c:v>
                </c:pt>
                <c:pt idx="77">
                  <c:v>6.7852349206161566</c:v>
                </c:pt>
                <c:pt idx="78">
                  <c:v>6.8993288807814848</c:v>
                </c:pt>
                <c:pt idx="79">
                  <c:v>7.0134229163223223</c:v>
                </c:pt>
                <c:pt idx="80">
                  <c:v>7.1275168584783826</c:v>
                </c:pt>
                <c:pt idx="81">
                  <c:v>7.241610723537601</c:v>
                </c:pt>
                <c:pt idx="82">
                  <c:v>7.3557047049373585</c:v>
                </c:pt>
                <c:pt idx="83">
                  <c:v>7.4697986076108398</c:v>
                </c:pt>
                <c:pt idx="84">
                  <c:v>7.5838926369880353</c:v>
                </c:pt>
                <c:pt idx="85">
                  <c:v>7.6979866045302998</c:v>
                </c:pt>
                <c:pt idx="86">
                  <c:v>7.812080517178936</c:v>
                </c:pt>
                <c:pt idx="87">
                  <c:v>7.9261745109741</c:v>
                </c:pt>
                <c:pt idx="88">
                  <c:v>8.0402683824720764</c:v>
                </c:pt>
                <c:pt idx="89">
                  <c:v>8.154362491898743</c:v>
                </c:pt>
                <c:pt idx="90">
                  <c:v>8.2684562775010502</c:v>
                </c:pt>
                <c:pt idx="91">
                  <c:v>8.3825503025877453</c:v>
                </c:pt>
                <c:pt idx="92">
                  <c:v>8.4966443584593687</c:v>
                </c:pt>
                <c:pt idx="93">
                  <c:v>8.6107382864916655</c:v>
                </c:pt>
                <c:pt idx="94">
                  <c:v>8.7248322294421463</c:v>
                </c:pt>
                <c:pt idx="95">
                  <c:v>8.8389261868996218</c:v>
                </c:pt>
                <c:pt idx="96">
                  <c:v>8.953020133764392</c:v>
                </c:pt>
                <c:pt idx="97">
                  <c:v>9.0671140228459421</c:v>
                </c:pt>
                <c:pt idx="98">
                  <c:v>9.1812079673540552</c:v>
                </c:pt>
                <c:pt idx="99">
                  <c:v>9.2953020444876131</c:v>
                </c:pt>
                <c:pt idx="100">
                  <c:v>9.4093959221293328</c:v>
                </c:pt>
                <c:pt idx="101">
                  <c:v>9.5234899753014339</c:v>
                </c:pt>
                <c:pt idx="102">
                  <c:v>9.6375838831553171</c:v>
                </c:pt>
                <c:pt idx="103">
                  <c:v>9.751677871157538</c:v>
                </c:pt>
                <c:pt idx="104">
                  <c:v>9.865771788590715</c:v>
                </c:pt>
                <c:pt idx="105">
                  <c:v>9.9798657853096113</c:v>
                </c:pt>
                <c:pt idx="106">
                  <c:v>10.093959666827665</c:v>
                </c:pt>
                <c:pt idx="107">
                  <c:v>10.208053650856748</c:v>
                </c:pt>
                <c:pt idx="108">
                  <c:v>10.322147733652422</c:v>
                </c:pt>
                <c:pt idx="109">
                  <c:v>10.436241544658708</c:v>
                </c:pt>
                <c:pt idx="110">
                  <c:v>10.550335628892309</c:v>
                </c:pt>
                <c:pt idx="111">
                  <c:v>10.664429570541918</c:v>
                </c:pt>
                <c:pt idx="112">
                  <c:v>10.778523498323372</c:v>
                </c:pt>
                <c:pt idx="113">
                  <c:v>10.892617445655681</c:v>
                </c:pt>
                <c:pt idx="114">
                  <c:v>11.00671157384695</c:v>
                </c:pt>
                <c:pt idx="115">
                  <c:v>11.120805493185157</c:v>
                </c:pt>
                <c:pt idx="116">
                  <c:v>11.234899274367498</c:v>
                </c:pt>
                <c:pt idx="117">
                  <c:v>11.348993345681787</c:v>
                </c:pt>
                <c:pt idx="118">
                  <c:v>11.4630872301409</c:v>
                </c:pt>
                <c:pt idx="119">
                  <c:v>11.577181248701065</c:v>
                </c:pt>
                <c:pt idx="120">
                  <c:v>11.691275156658296</c:v>
                </c:pt>
                <c:pt idx="121">
                  <c:v>11.805369122577154</c:v>
                </c:pt>
                <c:pt idx="122">
                  <c:v>11.919463083331667</c:v>
                </c:pt>
                <c:pt idx="123">
                  <c:v>12.033557240311621</c:v>
                </c:pt>
                <c:pt idx="124">
                  <c:v>12.147650976777204</c:v>
                </c:pt>
                <c:pt idx="125">
                  <c:v>12.261744965450166</c:v>
                </c:pt>
                <c:pt idx="126">
                  <c:v>12.375838942105709</c:v>
                </c:pt>
                <c:pt idx="127">
                  <c:v>12.489932898867048</c:v>
                </c:pt>
                <c:pt idx="128">
                  <c:v>12.604026793692471</c:v>
                </c:pt>
                <c:pt idx="129">
                  <c:v>12.718120787616167</c:v>
                </c:pt>
                <c:pt idx="130">
                  <c:v>12.832214770208127</c:v>
                </c:pt>
                <c:pt idx="131">
                  <c:v>12.946308737432165</c:v>
                </c:pt>
                <c:pt idx="132">
                  <c:v>13.060402797555678</c:v>
                </c:pt>
                <c:pt idx="133">
                  <c:v>13.174496500565251</c:v>
                </c:pt>
                <c:pt idx="134">
                  <c:v>13.288590578344985</c:v>
                </c:pt>
                <c:pt idx="135">
                  <c:v>13.402684634761803</c:v>
                </c:pt>
                <c:pt idx="136">
                  <c:v>13.516778563586231</c:v>
                </c:pt>
                <c:pt idx="137">
                  <c:v>13.630872519472886</c:v>
                </c:pt>
                <c:pt idx="138">
                  <c:v>13.744966438777706</c:v>
                </c:pt>
                <c:pt idx="139">
                  <c:v>13.859060381599805</c:v>
                </c:pt>
                <c:pt idx="140">
                  <c:v>13.973154372474355</c:v>
                </c:pt>
                <c:pt idx="141">
                  <c:v>14.087248157292857</c:v>
                </c:pt>
                <c:pt idx="142">
                  <c:v>14.201342219472076</c:v>
                </c:pt>
                <c:pt idx="143">
                  <c:v>14.315436275583451</c:v>
                </c:pt>
                <c:pt idx="144">
                  <c:v>14.429530232573697</c:v>
                </c:pt>
                <c:pt idx="145">
                  <c:v>14.543624216850393</c:v>
                </c:pt>
                <c:pt idx="146">
                  <c:v>14.657718077264208</c:v>
                </c:pt>
                <c:pt idx="147">
                  <c:v>14.771812065480782</c:v>
                </c:pt>
                <c:pt idx="148">
                  <c:v>14.885906064722315</c:v>
                </c:pt>
                <c:pt idx="149">
                  <c:v>15</c:v>
                </c:pt>
              </c:numCache>
            </c:numRef>
          </c:xVal>
          <c:yVal>
            <c:numRef>
              <c:f>'Simulation spectrum H2O and KCl'!$DE$6:$DE$156</c:f>
              <c:numCache>
                <c:formatCode>0.00</c:formatCode>
                <c:ptCount val="151"/>
                <c:pt idx="0">
                  <c:v>2.1127039999999999</c:v>
                </c:pt>
                <c:pt idx="1">
                  <c:v>1.9664869999999999</c:v>
                </c:pt>
                <c:pt idx="2">
                  <c:v>1.830389</c:v>
                </c:pt>
                <c:pt idx="3">
                  <c:v>1.7037100000000001</c:v>
                </c:pt>
                <c:pt idx="4">
                  <c:v>1.585799</c:v>
                </c:pt>
                <c:pt idx="5">
                  <c:v>1.476048</c:v>
                </c:pt>
                <c:pt idx="6">
                  <c:v>1.373893</c:v>
                </c:pt>
                <c:pt idx="7">
                  <c:v>1.2788079999999999</c:v>
                </c:pt>
                <c:pt idx="8">
                  <c:v>1.1903030000000001</c:v>
                </c:pt>
                <c:pt idx="9">
                  <c:v>1.1079240000000001</c:v>
                </c:pt>
                <c:pt idx="10">
                  <c:v>1.0312459999999999</c:v>
                </c:pt>
                <c:pt idx="11">
                  <c:v>0.95987520000000004</c:v>
                </c:pt>
                <c:pt idx="12">
                  <c:v>0.8934437999999999</c:v>
                </c:pt>
                <c:pt idx="13">
                  <c:v>0.83161000000000007</c:v>
                </c:pt>
                <c:pt idx="14">
                  <c:v>0.77405570000000001</c:v>
                </c:pt>
                <c:pt idx="15">
                  <c:v>0.72048469999999998</c:v>
                </c:pt>
                <c:pt idx="16">
                  <c:v>0.67062140000000003</c:v>
                </c:pt>
                <c:pt idx="17">
                  <c:v>0.62420909999999996</c:v>
                </c:pt>
                <c:pt idx="18">
                  <c:v>0.5810092</c:v>
                </c:pt>
                <c:pt idx="19">
                  <c:v>0.54079920000000004</c:v>
                </c:pt>
                <c:pt idx="20">
                  <c:v>0.50337229999999999</c:v>
                </c:pt>
                <c:pt idx="21">
                  <c:v>0.46853590000000001</c:v>
                </c:pt>
                <c:pt idx="22">
                  <c:v>0.43611090000000002</c:v>
                </c:pt>
                <c:pt idx="23">
                  <c:v>0.40593039999999997</c:v>
                </c:pt>
                <c:pt idx="24">
                  <c:v>0.37783919999999999</c:v>
                </c:pt>
                <c:pt idx="25">
                  <c:v>0.35169289999999997</c:v>
                </c:pt>
                <c:pt idx="26">
                  <c:v>0.32735700000000001</c:v>
                </c:pt>
                <c:pt idx="27">
                  <c:v>0.30470650000000005</c:v>
                </c:pt>
                <c:pt idx="28">
                  <c:v>0.28362519999999997</c:v>
                </c:pt>
                <c:pt idx="29">
                  <c:v>0.26400470000000004</c:v>
                </c:pt>
                <c:pt idx="30">
                  <c:v>0.24574460000000001</c:v>
                </c:pt>
                <c:pt idx="31">
                  <c:v>0.22875140000000002</c:v>
                </c:pt>
                <c:pt idx="32">
                  <c:v>0.21293819999999999</c:v>
                </c:pt>
                <c:pt idx="33">
                  <c:v>0.1982246</c:v>
                </c:pt>
                <c:pt idx="34">
                  <c:v>0.1845358</c:v>
                </c:pt>
                <c:pt idx="35">
                  <c:v>0.17180289999999998</c:v>
                </c:pt>
                <c:pt idx="36">
                  <c:v>0.15996199999999999</c:v>
                </c:pt>
                <c:pt idx="37">
                  <c:v>0.1489547</c:v>
                </c:pt>
                <c:pt idx="38">
                  <c:v>0.13872719999999999</c:v>
                </c:pt>
                <c:pt idx="39">
                  <c:v>0.1292307</c:v>
                </c:pt>
                <c:pt idx="40">
                  <c:v>0.12042140000000001</c:v>
                </c:pt>
                <c:pt idx="41">
                  <c:v>0.1122604</c:v>
                </c:pt>
                <c:pt idx="42">
                  <c:v>0.10471409999999999</c:v>
                </c:pt>
                <c:pt idx="43">
                  <c:v>9.7754540000000001E-2</c:v>
                </c:pt>
                <c:pt idx="44">
                  <c:v>9.135981E-2</c:v>
                </c:pt>
                <c:pt idx="45">
                  <c:v>8.5515220000000003E-2</c:v>
                </c:pt>
                <c:pt idx="46">
                  <c:v>8.0214210000000008E-2</c:v>
                </c:pt>
                <c:pt idx="47">
                  <c:v>7.5459969999999987E-2</c:v>
                </c:pt>
                <c:pt idx="48">
                  <c:v>7.126753999999999E-2</c:v>
                </c:pt>
                <c:pt idx="49">
                  <c:v>6.7666519999999994E-2</c:v>
                </c:pt>
                <c:pt idx="50">
                  <c:v>6.4704730000000002E-2</c:v>
                </c:pt>
                <c:pt idx="51">
                  <c:v>6.2452909999999993E-2</c:v>
                </c:pt>
                <c:pt idx="52">
                  <c:v>6.1010870000000002E-2</c:v>
                </c:pt>
                <c:pt idx="53">
                  <c:v>6.0515489999999998E-2</c:v>
                </c:pt>
                <c:pt idx="54">
                  <c:v>6.1150919999999998E-2</c:v>
                </c:pt>
                <c:pt idx="55">
                  <c:v>6.3161620000000002E-2</c:v>
                </c:pt>
                <c:pt idx="56">
                  <c:v>6.6868700000000003E-2</c:v>
                </c:pt>
                <c:pt idx="57">
                  <c:v>7.2689759999999992E-2</c:v>
                </c:pt>
                <c:pt idx="58">
                  <c:v>8.1161650000000002E-2</c:v>
                </c:pt>
                <c:pt idx="59">
                  <c:v>9.2963840000000006E-2</c:v>
                </c:pt>
                <c:pt idx="60">
                  <c:v>0.10893509999999999</c:v>
                </c:pt>
                <c:pt idx="61">
                  <c:v>0.13006700000000002</c:v>
                </c:pt>
                <c:pt idx="62">
                  <c:v>0.15743850000000001</c:v>
                </c:pt>
                <c:pt idx="63">
                  <c:v>0.1920222</c:v>
                </c:pt>
                <c:pt idx="64">
                  <c:v>0.23424600000000001</c:v>
                </c:pt>
                <c:pt idx="65">
                  <c:v>0.28317350000000002</c:v>
                </c:pt>
                <c:pt idx="66">
                  <c:v>0.33529930000000002</c:v>
                </c:pt>
                <c:pt idx="67">
                  <c:v>0.38348679999999996</c:v>
                </c:pt>
                <c:pt idx="68">
                  <c:v>0.41749579999999997</c:v>
                </c:pt>
                <c:pt idx="69">
                  <c:v>0.4276141</c:v>
                </c:pt>
                <c:pt idx="70">
                  <c:v>0.41014780000000001</c:v>
                </c:pt>
                <c:pt idx="71">
                  <c:v>0.3699559</c:v>
                </c:pt>
                <c:pt idx="72">
                  <c:v>0.31725310000000001</c:v>
                </c:pt>
                <c:pt idx="73">
                  <c:v>0.26208809999999999</c:v>
                </c:pt>
                <c:pt idx="74">
                  <c:v>0.21110129999999999</c:v>
                </c:pt>
                <c:pt idx="75">
                  <c:v>0.167325</c:v>
                </c:pt>
                <c:pt idx="76">
                  <c:v>0.1313627</c:v>
                </c:pt>
                <c:pt idx="77">
                  <c:v>0.10258669999999999</c:v>
                </c:pt>
                <c:pt idx="78">
                  <c:v>7.9915059999999996E-2</c:v>
                </c:pt>
                <c:pt idx="79">
                  <c:v>6.2212540000000004E-2</c:v>
                </c:pt>
                <c:pt idx="80">
                  <c:v>4.8459469999999998E-2</c:v>
                </c:pt>
                <c:pt idx="81">
                  <c:v>3.7802950000000002E-2</c:v>
                </c:pt>
                <c:pt idx="82">
                  <c:v>2.9555410000000001E-2</c:v>
                </c:pt>
                <c:pt idx="83">
                  <c:v>2.3173639999999999E-2</c:v>
                </c:pt>
                <c:pt idx="84">
                  <c:v>1.8233449999999998E-2</c:v>
                </c:pt>
                <c:pt idx="85">
                  <c:v>1.4405680000000001E-2</c:v>
                </c:pt>
                <c:pt idx="86">
                  <c:v>1.1435909999999999E-2</c:v>
                </c:pt>
                <c:pt idx="87">
                  <c:v>9.1278820000000004E-3</c:v>
                </c:pt>
                <c:pt idx="88">
                  <c:v>7.3303780000000002E-3</c:v>
                </c:pt>
                <c:pt idx="89">
                  <c:v>5.9269560000000006E-3</c:v>
                </c:pt>
                <c:pt idx="90">
                  <c:v>4.8279619999999999E-3</c:v>
                </c:pt>
                <c:pt idx="91">
                  <c:v>3.9643710000000004E-3</c:v>
                </c:pt>
                <c:pt idx="92">
                  <c:v>3.2830239999999998E-3</c:v>
                </c:pt>
                <c:pt idx="93">
                  <c:v>2.7429730000000001E-3</c:v>
                </c:pt>
                <c:pt idx="94">
                  <c:v>2.3126599999999998E-3</c:v>
                </c:pt>
                <c:pt idx="95">
                  <c:v>1.9677499999999999E-3</c:v>
                </c:pt>
                <c:pt idx="96">
                  <c:v>1.6894659999999999E-3</c:v>
                </c:pt>
                <c:pt idx="97">
                  <c:v>1.4633059999999999E-3</c:v>
                </c:pt>
                <c:pt idx="98">
                  <c:v>1.2780619999999999E-3</c:v>
                </c:pt>
                <c:pt idx="99">
                  <c:v>1.1250589999999999E-3</c:v>
                </c:pt>
                <c:pt idx="100">
                  <c:v>9.9757380000000014E-4</c:v>
                </c:pt>
                <c:pt idx="101">
                  <c:v>8.903877000000001E-4</c:v>
                </c:pt>
                <c:pt idx="102">
                  <c:v>7.994419E-4</c:v>
                </c:pt>
                <c:pt idx="103">
                  <c:v>7.2157229999999996E-4</c:v>
                </c:pt>
                <c:pt idx="104">
                  <c:v>6.5430540000000002E-4</c:v>
                </c:pt>
                <c:pt idx="105">
                  <c:v>5.9570179999999997E-4</c:v>
                </c:pt>
                <c:pt idx="106">
                  <c:v>5.4423519999999997E-4</c:v>
                </c:pt>
                <c:pt idx="107">
                  <c:v>4.9869900000000002E-4</c:v>
                </c:pt>
                <c:pt idx="108">
                  <c:v>4.5813499999999998E-4</c:v>
                </c:pt>
                <c:pt idx="109">
                  <c:v>4.2177810000000002E-4</c:v>
                </c:pt>
                <c:pt idx="110">
                  <c:v>3.8901340000000004E-4</c:v>
                </c:pt>
                <c:pt idx="111">
                  <c:v>3.5934340000000001E-4</c:v>
                </c:pt>
                <c:pt idx="112">
                  <c:v>3.3236260000000004E-4</c:v>
                </c:pt>
                <c:pt idx="113">
                  <c:v>3.0773789999999997E-4</c:v>
                </c:pt>
                <c:pt idx="114">
                  <c:v>2.8519299999999999E-4</c:v>
                </c:pt>
                <c:pt idx="115">
                  <c:v>2.644972E-4</c:v>
                </c:pt>
                <c:pt idx="116">
                  <c:v>2.4545559999999999E-4</c:v>
                </c:pt>
                <c:pt idx="117">
                  <c:v>2.2790250000000002E-4</c:v>
                </c:pt>
                <c:pt idx="118">
                  <c:v>2.1169519999999999E-4</c:v>
                </c:pt>
                <c:pt idx="119">
                  <c:v>1.9671040000000001E-4</c:v>
                </c:pt>
                <c:pt idx="120">
                  <c:v>1.8284010000000001E-4</c:v>
                </c:pt>
                <c:pt idx="121">
                  <c:v>1.6998919999999999E-4</c:v>
                </c:pt>
                <c:pt idx="122">
                  <c:v>1.580734E-4</c:v>
                </c:pt>
                <c:pt idx="123">
                  <c:v>1.4701739999999999E-4</c:v>
                </c:pt>
                <c:pt idx="124">
                  <c:v>1.367536E-4</c:v>
                </c:pt>
                <c:pt idx="125">
                  <c:v>1.2722069999999999E-4</c:v>
                </c:pt>
                <c:pt idx="126">
                  <c:v>1.1836360000000001E-4</c:v>
                </c:pt>
                <c:pt idx="127">
                  <c:v>1.101317E-4</c:v>
                </c:pt>
                <c:pt idx="128">
                  <c:v>1.0247879999999999E-4</c:v>
                </c:pt>
                <c:pt idx="129">
                  <c:v>9.5362819999999989E-5</c:v>
                </c:pt>
                <c:pt idx="130">
                  <c:v>8.8744829999999993E-5</c:v>
                </c:pt>
                <c:pt idx="131">
                  <c:v>8.2589099999999998E-5</c:v>
                </c:pt>
                <c:pt idx="132">
                  <c:v>7.6862650000000002E-5</c:v>
                </c:pt>
                <c:pt idx="133">
                  <c:v>7.1535009999999999E-5</c:v>
                </c:pt>
                <c:pt idx="134">
                  <c:v>6.6577990000000011E-5</c:v>
                </c:pt>
                <c:pt idx="135">
                  <c:v>6.1965509999999989E-5</c:v>
                </c:pt>
                <c:pt idx="136">
                  <c:v>5.7673370000000007E-5</c:v>
                </c:pt>
                <c:pt idx="137">
                  <c:v>5.3679140000000002E-5</c:v>
                </c:pt>
                <c:pt idx="138">
                  <c:v>4.9962E-5</c:v>
                </c:pt>
                <c:pt idx="139">
                  <c:v>4.6502619999999999E-5</c:v>
                </c:pt>
                <c:pt idx="140">
                  <c:v>4.3283040000000002E-5</c:v>
                </c:pt>
                <c:pt idx="141">
                  <c:v>4.028658E-5</c:v>
                </c:pt>
                <c:pt idx="142">
                  <c:v>3.749772E-5</c:v>
                </c:pt>
                <c:pt idx="143">
                  <c:v>3.4902040000000002E-5</c:v>
                </c:pt>
                <c:pt idx="144">
                  <c:v>3.2486129999999996E-5</c:v>
                </c:pt>
                <c:pt idx="145">
                  <c:v>3.0237530000000002E-5</c:v>
                </c:pt>
                <c:pt idx="146">
                  <c:v>2.8144610000000002E-5</c:v>
                </c:pt>
                <c:pt idx="147">
                  <c:v>2.619661E-5</c:v>
                </c:pt>
                <c:pt idx="148">
                  <c:v>2.4383460000000002E-5</c:v>
                </c:pt>
                <c:pt idx="149">
                  <c:v>2.2695829999999999E-5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9-9A60-4706-99F0-FE8121FD90CF}"/>
            </c:ext>
          </c:extLst>
        </c:ser>
        <c:ser>
          <c:idx val="8"/>
          <c:order val="9"/>
          <c:tx>
            <c:strRef>
              <c:f>'Simulation spectrum H2O and KCl'!$DH$1</c:f>
              <c:strCache>
                <c:ptCount val="1"/>
                <c:pt idx="0">
                  <c:v>Simulate-Std. : Water (1:3)_5 g_22.3C</c:v>
                </c:pt>
              </c:strCache>
            </c:strRef>
          </c:tx>
          <c:spPr>
            <a:ln>
              <a:noFill/>
            </a:ln>
          </c:spPr>
          <c:marker>
            <c:symbol val="none"/>
          </c:marker>
          <c:xVal>
            <c:numRef>
              <c:f>'Simulation spectrum H2O and KCl'!$DK$6:$DK$156</c:f>
              <c:numCache>
                <c:formatCode>0.00</c:formatCode>
                <c:ptCount val="151"/>
                <c:pt idx="0">
                  <c:v>-2</c:v>
                </c:pt>
                <c:pt idx="1">
                  <c:v>-1.8859060070440588</c:v>
                </c:pt>
                <c:pt idx="2">
                  <c:v>-1.7718119636013454</c:v>
                </c:pt>
                <c:pt idx="3">
                  <c:v>-1.6577180928842186</c:v>
                </c:pt>
                <c:pt idx="4">
                  <c:v>-1.543624096653984</c:v>
                </c:pt>
                <c:pt idx="5">
                  <c:v>-1.4295301491565924</c:v>
                </c:pt>
                <c:pt idx="6">
                  <c:v>-1.3154362134564139</c:v>
                </c:pt>
                <c:pt idx="7">
                  <c:v>-1.2013423119986126</c:v>
                </c:pt>
                <c:pt idx="8">
                  <c:v>-1.0872483421910792</c:v>
                </c:pt>
                <c:pt idx="9">
                  <c:v>-0.97315430293903715</c:v>
                </c:pt>
                <c:pt idx="10">
                  <c:v>-0.85906039098395348</c:v>
                </c:pt>
                <c:pt idx="11">
                  <c:v>-0.74496642257287626</c:v>
                </c:pt>
                <c:pt idx="12">
                  <c:v>-0.6308724952402972</c:v>
                </c:pt>
                <c:pt idx="13">
                  <c:v>-0.51677854872293694</c:v>
                </c:pt>
                <c:pt idx="14">
                  <c:v>-0.40268454903129902</c:v>
                </c:pt>
                <c:pt idx="15">
                  <c:v>-0.28859056443909376</c:v>
                </c:pt>
                <c:pt idx="16">
                  <c:v>-0.17449663791611422</c:v>
                </c:pt>
                <c:pt idx="17">
                  <c:v>-6.0402681229221149E-2</c:v>
                </c:pt>
                <c:pt idx="18">
                  <c:v>5.3691403630306771E-2</c:v>
                </c:pt>
                <c:pt idx="19">
                  <c:v>0.16778535237842243</c:v>
                </c:pt>
                <c:pt idx="20">
                  <c:v>0.28187930338849443</c:v>
                </c:pt>
                <c:pt idx="21">
                  <c:v>0.39597307131436482</c:v>
                </c:pt>
                <c:pt idx="22">
                  <c:v>0.51006715752460996</c:v>
                </c:pt>
                <c:pt idx="23">
                  <c:v>0.62416107483581429</c:v>
                </c:pt>
                <c:pt idx="24">
                  <c:v>0.73825504549713794</c:v>
                </c:pt>
                <c:pt idx="25">
                  <c:v>0.85234901458268109</c:v>
                </c:pt>
                <c:pt idx="26">
                  <c:v>0.96644295819461212</c:v>
                </c:pt>
                <c:pt idx="27">
                  <c:v>1.0805370217012242</c:v>
                </c:pt>
                <c:pt idx="28">
                  <c:v>1.1946308781194539</c:v>
                </c:pt>
                <c:pt idx="29">
                  <c:v>1.3087248701324603</c:v>
                </c:pt>
                <c:pt idx="30">
                  <c:v>1.4228187442942002</c:v>
                </c:pt>
                <c:pt idx="31">
                  <c:v>1.536912803458204</c:v>
                </c:pt>
                <c:pt idx="32">
                  <c:v>1.6510066890911275</c:v>
                </c:pt>
                <c:pt idx="33">
                  <c:v>1.7651006956149347</c:v>
                </c:pt>
                <c:pt idx="34">
                  <c:v>1.8791946028627042</c:v>
                </c:pt>
                <c:pt idx="35">
                  <c:v>1.9932885893716563</c:v>
                </c:pt>
                <c:pt idx="36">
                  <c:v>2.1073826352344378</c:v>
                </c:pt>
                <c:pt idx="37">
                  <c:v>2.2214765735373763</c:v>
                </c:pt>
                <c:pt idx="38">
                  <c:v>2.335570421540937</c:v>
                </c:pt>
                <c:pt idx="39">
                  <c:v>2.4496644194299857</c:v>
                </c:pt>
                <c:pt idx="40">
                  <c:v>2.5637584231882125</c:v>
                </c:pt>
                <c:pt idx="41">
                  <c:v>2.6778523145221258</c:v>
                </c:pt>
                <c:pt idx="42">
                  <c:v>2.7919463093579671</c:v>
                </c:pt>
                <c:pt idx="43">
                  <c:v>2.9060402573508957</c:v>
                </c:pt>
                <c:pt idx="44">
                  <c:v>3.0201341303373628</c:v>
                </c:pt>
                <c:pt idx="45">
                  <c:v>3.1342281230216629</c:v>
                </c:pt>
                <c:pt idx="46">
                  <c:v>3.2483220340525572</c:v>
                </c:pt>
                <c:pt idx="47">
                  <c:v>3.3624161191363675</c:v>
                </c:pt>
                <c:pt idx="48">
                  <c:v>3.476510062042157</c:v>
                </c:pt>
                <c:pt idx="49">
                  <c:v>3.5906040107164876</c:v>
                </c:pt>
                <c:pt idx="50">
                  <c:v>3.7046980177678455</c:v>
                </c:pt>
                <c:pt idx="51">
                  <c:v>3.8187919554376735</c:v>
                </c:pt>
                <c:pt idx="52">
                  <c:v>3.9328858951476127</c:v>
                </c:pt>
                <c:pt idx="53">
                  <c:v>4.04697991440199</c:v>
                </c:pt>
                <c:pt idx="54">
                  <c:v>4.1610737804001738</c:v>
                </c:pt>
                <c:pt idx="55">
                  <c:v>4.2751677947627345</c:v>
                </c:pt>
                <c:pt idx="56">
                  <c:v>4.3892617958661946</c:v>
                </c:pt>
                <c:pt idx="57">
                  <c:v>4.5033557624467226</c:v>
                </c:pt>
                <c:pt idx="58">
                  <c:v>4.617449613935853</c:v>
                </c:pt>
                <c:pt idx="59">
                  <c:v>4.7315436413379883</c:v>
                </c:pt>
                <c:pt idx="60">
                  <c:v>4.8456375947949386</c:v>
                </c:pt>
                <c:pt idx="61">
                  <c:v>4.9597315627541798</c:v>
                </c:pt>
                <c:pt idx="62">
                  <c:v>5.0738253531874244</c:v>
                </c:pt>
                <c:pt idx="63">
                  <c:v>5.1879195809283933</c:v>
                </c:pt>
                <c:pt idx="64">
                  <c:v>5.3020134269557877</c:v>
                </c:pt>
                <c:pt idx="65">
                  <c:v>5.416107379122205</c:v>
                </c:pt>
                <c:pt idx="66">
                  <c:v>5.530201363635955</c:v>
                </c:pt>
                <c:pt idx="67">
                  <c:v>5.6442952781898663</c:v>
                </c:pt>
                <c:pt idx="68">
                  <c:v>5.7583892897963684</c:v>
                </c:pt>
                <c:pt idx="69">
                  <c:v>5.8724832404187977</c:v>
                </c:pt>
                <c:pt idx="70">
                  <c:v>5.9865771984113163</c:v>
                </c:pt>
                <c:pt idx="71">
                  <c:v>6.1006710005181741</c:v>
                </c:pt>
                <c:pt idx="72">
                  <c:v>6.2147651912537887</c:v>
                </c:pt>
                <c:pt idx="73">
                  <c:v>6.3288591015092761</c:v>
                </c:pt>
                <c:pt idx="74">
                  <c:v>6.4429530018744048</c:v>
                </c:pt>
                <c:pt idx="75">
                  <c:v>6.5570470391464442</c:v>
                </c:pt>
                <c:pt idx="76">
                  <c:v>6.6711408945045525</c:v>
                </c:pt>
                <c:pt idx="77">
                  <c:v>6.7852349206161566</c:v>
                </c:pt>
                <c:pt idx="78">
                  <c:v>6.8993288807814848</c:v>
                </c:pt>
                <c:pt idx="79">
                  <c:v>7.0134229163223223</c:v>
                </c:pt>
                <c:pt idx="80">
                  <c:v>7.1275168584783826</c:v>
                </c:pt>
                <c:pt idx="81">
                  <c:v>7.241610723537601</c:v>
                </c:pt>
                <c:pt idx="82">
                  <c:v>7.3557047049373585</c:v>
                </c:pt>
                <c:pt idx="83">
                  <c:v>7.4697986076108398</c:v>
                </c:pt>
                <c:pt idx="84">
                  <c:v>7.5838926369880353</c:v>
                </c:pt>
                <c:pt idx="85">
                  <c:v>7.6979866045302998</c:v>
                </c:pt>
                <c:pt idx="86">
                  <c:v>7.812080517178936</c:v>
                </c:pt>
                <c:pt idx="87">
                  <c:v>7.9261745109741</c:v>
                </c:pt>
                <c:pt idx="88">
                  <c:v>8.0402683824720764</c:v>
                </c:pt>
                <c:pt idx="89">
                  <c:v>8.154362491898743</c:v>
                </c:pt>
                <c:pt idx="90">
                  <c:v>8.2684562775010502</c:v>
                </c:pt>
                <c:pt idx="91">
                  <c:v>8.3825503025877453</c:v>
                </c:pt>
                <c:pt idx="92">
                  <c:v>8.4966443584593687</c:v>
                </c:pt>
                <c:pt idx="93">
                  <c:v>8.6107382864916655</c:v>
                </c:pt>
                <c:pt idx="94">
                  <c:v>8.7248322294421463</c:v>
                </c:pt>
                <c:pt idx="95">
                  <c:v>8.8389261868996218</c:v>
                </c:pt>
                <c:pt idx="96">
                  <c:v>8.953020133764392</c:v>
                </c:pt>
                <c:pt idx="97">
                  <c:v>9.0671140228459421</c:v>
                </c:pt>
                <c:pt idx="98">
                  <c:v>9.1812079673540552</c:v>
                </c:pt>
                <c:pt idx="99">
                  <c:v>9.2953020444876131</c:v>
                </c:pt>
                <c:pt idx="100">
                  <c:v>9.4093959221293328</c:v>
                </c:pt>
                <c:pt idx="101">
                  <c:v>9.5234899753014339</c:v>
                </c:pt>
                <c:pt idx="102">
                  <c:v>9.6375838831553171</c:v>
                </c:pt>
                <c:pt idx="103">
                  <c:v>9.751677871157538</c:v>
                </c:pt>
                <c:pt idx="104">
                  <c:v>9.865771788590715</c:v>
                </c:pt>
                <c:pt idx="105">
                  <c:v>9.9798657853096113</c:v>
                </c:pt>
                <c:pt idx="106">
                  <c:v>10.093959666827665</c:v>
                </c:pt>
                <c:pt idx="107">
                  <c:v>10.208053650856748</c:v>
                </c:pt>
                <c:pt idx="108">
                  <c:v>10.322147733652422</c:v>
                </c:pt>
                <c:pt idx="109">
                  <c:v>10.436241544658708</c:v>
                </c:pt>
                <c:pt idx="110">
                  <c:v>10.550335628892309</c:v>
                </c:pt>
                <c:pt idx="111">
                  <c:v>10.664429570541918</c:v>
                </c:pt>
                <c:pt idx="112">
                  <c:v>10.778523498323372</c:v>
                </c:pt>
                <c:pt idx="113">
                  <c:v>10.892617445655681</c:v>
                </c:pt>
                <c:pt idx="114">
                  <c:v>11.00671157384695</c:v>
                </c:pt>
                <c:pt idx="115">
                  <c:v>11.120805493185157</c:v>
                </c:pt>
                <c:pt idx="116">
                  <c:v>11.234899274367498</c:v>
                </c:pt>
                <c:pt idx="117">
                  <c:v>11.348993345681787</c:v>
                </c:pt>
                <c:pt idx="118">
                  <c:v>11.4630872301409</c:v>
                </c:pt>
                <c:pt idx="119">
                  <c:v>11.577181248701065</c:v>
                </c:pt>
                <c:pt idx="120">
                  <c:v>11.691275156658296</c:v>
                </c:pt>
                <c:pt idx="121">
                  <c:v>11.805369122577154</c:v>
                </c:pt>
                <c:pt idx="122">
                  <c:v>11.919463083331667</c:v>
                </c:pt>
                <c:pt idx="123">
                  <c:v>12.033557240311621</c:v>
                </c:pt>
                <c:pt idx="124">
                  <c:v>12.147650976777204</c:v>
                </c:pt>
                <c:pt idx="125">
                  <c:v>12.261744965450166</c:v>
                </c:pt>
                <c:pt idx="126">
                  <c:v>12.375838942105709</c:v>
                </c:pt>
                <c:pt idx="127">
                  <c:v>12.489932898867048</c:v>
                </c:pt>
                <c:pt idx="128">
                  <c:v>12.604026793692471</c:v>
                </c:pt>
                <c:pt idx="129">
                  <c:v>12.718120787616167</c:v>
                </c:pt>
                <c:pt idx="130">
                  <c:v>12.832214770208127</c:v>
                </c:pt>
                <c:pt idx="131">
                  <c:v>12.946308737432165</c:v>
                </c:pt>
                <c:pt idx="132">
                  <c:v>13.060402797555678</c:v>
                </c:pt>
                <c:pt idx="133">
                  <c:v>13.174496500565251</c:v>
                </c:pt>
                <c:pt idx="134">
                  <c:v>13.288590578344985</c:v>
                </c:pt>
                <c:pt idx="135">
                  <c:v>13.402684634761803</c:v>
                </c:pt>
                <c:pt idx="136">
                  <c:v>13.516778563586231</c:v>
                </c:pt>
                <c:pt idx="137">
                  <c:v>13.630872519472886</c:v>
                </c:pt>
                <c:pt idx="138">
                  <c:v>13.744966438777706</c:v>
                </c:pt>
                <c:pt idx="139">
                  <c:v>13.859060381599805</c:v>
                </c:pt>
                <c:pt idx="140">
                  <c:v>13.973154372474355</c:v>
                </c:pt>
                <c:pt idx="141">
                  <c:v>14.087248157292857</c:v>
                </c:pt>
                <c:pt idx="142">
                  <c:v>14.201342219472076</c:v>
                </c:pt>
                <c:pt idx="143">
                  <c:v>14.315436275583451</c:v>
                </c:pt>
                <c:pt idx="144">
                  <c:v>14.429530232573697</c:v>
                </c:pt>
                <c:pt idx="145">
                  <c:v>14.543624216850393</c:v>
                </c:pt>
                <c:pt idx="146">
                  <c:v>14.657718077264208</c:v>
                </c:pt>
                <c:pt idx="147">
                  <c:v>14.771812065480782</c:v>
                </c:pt>
                <c:pt idx="148">
                  <c:v>14.885906064722315</c:v>
                </c:pt>
                <c:pt idx="149">
                  <c:v>15</c:v>
                </c:pt>
              </c:numCache>
            </c:numRef>
          </c:xVal>
          <c:yVal>
            <c:numRef>
              <c:f>'Simulation spectrum H2O and KCl'!$DM$6:$DM$156</c:f>
              <c:numCache>
                <c:formatCode>0.00</c:formatCode>
                <c:ptCount val="151"/>
                <c:pt idx="0">
                  <c:v>2.6254729999999999</c:v>
                </c:pt>
                <c:pt idx="1">
                  <c:v>2.4386369999999999</c:v>
                </c:pt>
                <c:pt idx="2">
                  <c:v>2.2650969999999999</c:v>
                </c:pt>
                <c:pt idx="3">
                  <c:v>2.1039060000000003</c:v>
                </c:pt>
                <c:pt idx="4">
                  <c:v>1.9541870000000001</c:v>
                </c:pt>
                <c:pt idx="5">
                  <c:v>1.815121</c:v>
                </c:pt>
                <c:pt idx="6">
                  <c:v>1.685953</c:v>
                </c:pt>
                <c:pt idx="7">
                  <c:v>1.565976</c:v>
                </c:pt>
                <c:pt idx="8">
                  <c:v>1.454537</c:v>
                </c:pt>
                <c:pt idx="9">
                  <c:v>1.351029</c:v>
                </c:pt>
                <c:pt idx="10">
                  <c:v>1.2548859999999999</c:v>
                </c:pt>
                <c:pt idx="11">
                  <c:v>1.165586</c:v>
                </c:pt>
                <c:pt idx="12">
                  <c:v>1.0826399999999998</c:v>
                </c:pt>
                <c:pt idx="13">
                  <c:v>1.005598</c:v>
                </c:pt>
                <c:pt idx="14">
                  <c:v>0.93403780000000003</c:v>
                </c:pt>
                <c:pt idx="15">
                  <c:v>0.86757079999999998</c:v>
                </c:pt>
                <c:pt idx="16">
                  <c:v>0.8058341</c:v>
                </c:pt>
                <c:pt idx="17">
                  <c:v>0.74849129999999997</c:v>
                </c:pt>
                <c:pt idx="18">
                  <c:v>0.69522989999999996</c:v>
                </c:pt>
                <c:pt idx="19">
                  <c:v>0.64575949999999993</c:v>
                </c:pt>
                <c:pt idx="20">
                  <c:v>0.59981050000000002</c:v>
                </c:pt>
                <c:pt idx="21">
                  <c:v>0.55713270000000004</c:v>
                </c:pt>
                <c:pt idx="22">
                  <c:v>0.51749369999999995</c:v>
                </c:pt>
                <c:pt idx="23">
                  <c:v>0.48067749999999998</c:v>
                </c:pt>
                <c:pt idx="24">
                  <c:v>0.44648389999999999</c:v>
                </c:pt>
                <c:pt idx="25">
                  <c:v>0.41472699999999996</c:v>
                </c:pt>
                <c:pt idx="26">
                  <c:v>0.38523430000000003</c:v>
                </c:pt>
                <c:pt idx="27">
                  <c:v>0.35784579999999999</c:v>
                </c:pt>
                <c:pt idx="28">
                  <c:v>0.33241329999999997</c:v>
                </c:pt>
                <c:pt idx="29">
                  <c:v>0.30879959999999995</c:v>
                </c:pt>
                <c:pt idx="30">
                  <c:v>0.28687760000000001</c:v>
                </c:pt>
                <c:pt idx="31">
                  <c:v>0.26653009999999999</c:v>
                </c:pt>
                <c:pt idx="32">
                  <c:v>0.24764920000000001</c:v>
                </c:pt>
                <c:pt idx="33">
                  <c:v>0.23013580000000003</c:v>
                </c:pt>
                <c:pt idx="34">
                  <c:v>0.21389930000000001</c:v>
                </c:pt>
                <c:pt idx="35">
                  <c:v>0.19885749999999999</c:v>
                </c:pt>
                <c:pt idx="36">
                  <c:v>0.18493670000000001</c:v>
                </c:pt>
                <c:pt idx="37">
                  <c:v>0.17207149999999999</c:v>
                </c:pt>
                <c:pt idx="38">
                  <c:v>0.1602055</c:v>
                </c:pt>
                <c:pt idx="39">
                  <c:v>0.1492917</c:v>
                </c:pt>
                <c:pt idx="40">
                  <c:v>0.13929350000000001</c:v>
                </c:pt>
                <c:pt idx="41">
                  <c:v>0.13018600000000002</c:v>
                </c:pt>
                <c:pt idx="42">
                  <c:v>0.1219577</c:v>
                </c:pt>
                <c:pt idx="43">
                  <c:v>0.11461329999999999</c:v>
                </c:pt>
                <c:pt idx="44">
                  <c:v>0.108177</c:v>
                </c:pt>
                <c:pt idx="45">
                  <c:v>0.1026966</c:v>
                </c:pt>
                <c:pt idx="46">
                  <c:v>9.8249690000000001E-2</c:v>
                </c:pt>
                <c:pt idx="47">
                  <c:v>9.4951149999999998E-2</c:v>
                </c:pt>
                <c:pt idx="48">
                  <c:v>9.2963030000000002E-2</c:v>
                </c:pt>
                <c:pt idx="49">
                  <c:v>9.250738E-2</c:v>
                </c:pt>
                <c:pt idx="50">
                  <c:v>9.3882649999999998E-2</c:v>
                </c:pt>
                <c:pt idx="51">
                  <c:v>9.7484550000000003E-2</c:v>
                </c:pt>
                <c:pt idx="52">
                  <c:v>0.10383189999999999</c:v>
                </c:pt>
                <c:pt idx="53">
                  <c:v>0.11359760000000001</c:v>
                </c:pt>
                <c:pt idx="54">
                  <c:v>0.1276439</c:v>
                </c:pt>
                <c:pt idx="55">
                  <c:v>0.1470562</c:v>
                </c:pt>
                <c:pt idx="56">
                  <c:v>0.17316239999999999</c:v>
                </c:pt>
                <c:pt idx="57">
                  <c:v>0.20750830000000001</c:v>
                </c:pt>
                <c:pt idx="58">
                  <c:v>0.25172490000000003</c:v>
                </c:pt>
                <c:pt idx="59">
                  <c:v>0.30716769999999999</c:v>
                </c:pt>
                <c:pt idx="60">
                  <c:v>0.37414069999999999</c:v>
                </c:pt>
                <c:pt idx="61">
                  <c:v>0.45051070000000004</c:v>
                </c:pt>
                <c:pt idx="62">
                  <c:v>0.52982079999999998</c:v>
                </c:pt>
                <c:pt idx="63">
                  <c:v>0.59997770000000006</c:v>
                </c:pt>
                <c:pt idx="64">
                  <c:v>0.64493999999999996</c:v>
                </c:pt>
                <c:pt idx="65">
                  <c:v>0.65121250000000008</c:v>
                </c:pt>
                <c:pt idx="66">
                  <c:v>0.61591050000000003</c:v>
                </c:pt>
                <c:pt idx="67">
                  <c:v>0.54881649999999993</c:v>
                </c:pt>
                <c:pt idx="68">
                  <c:v>0.46611759999999997</c:v>
                </c:pt>
                <c:pt idx="69">
                  <c:v>0.3823027</c:v>
                </c:pt>
                <c:pt idx="70">
                  <c:v>0.30628440000000001</c:v>
                </c:pt>
                <c:pt idx="71">
                  <c:v>0.24175820000000001</c:v>
                </c:pt>
                <c:pt idx="72">
                  <c:v>0.18912289999999998</c:v>
                </c:pt>
                <c:pt idx="73">
                  <c:v>0.14719489999999999</c:v>
                </c:pt>
                <c:pt idx="74">
                  <c:v>0.1142619</c:v>
                </c:pt>
                <c:pt idx="75">
                  <c:v>8.8605179999999992E-2</c:v>
                </c:pt>
                <c:pt idx="76">
                  <c:v>6.871025E-2</c:v>
                </c:pt>
                <c:pt idx="77">
                  <c:v>5.3322370000000001E-2</c:v>
                </c:pt>
                <c:pt idx="78">
                  <c:v>4.1435309999999996E-2</c:v>
                </c:pt>
                <c:pt idx="79">
                  <c:v>3.2256550000000002E-2</c:v>
                </c:pt>
                <c:pt idx="80">
                  <c:v>2.5168259999999998E-2</c:v>
                </c:pt>
                <c:pt idx="81">
                  <c:v>1.969162E-2</c:v>
                </c:pt>
                <c:pt idx="82">
                  <c:v>1.5456810000000001E-2</c:v>
                </c:pt>
                <c:pt idx="83">
                  <c:v>1.2178720000000001E-2</c:v>
                </c:pt>
                <c:pt idx="84">
                  <c:v>9.6377870000000001E-3</c:v>
                </c:pt>
                <c:pt idx="85">
                  <c:v>7.665018E-3</c:v>
                </c:pt>
                <c:pt idx="86">
                  <c:v>6.1303720000000003E-3</c:v>
                </c:pt>
                <c:pt idx="87">
                  <c:v>4.9337840000000001E-3</c:v>
                </c:pt>
                <c:pt idx="88">
                  <c:v>3.9982450000000001E-3</c:v>
                </c:pt>
                <c:pt idx="89">
                  <c:v>3.2644800000000002E-3</c:v>
                </c:pt>
                <c:pt idx="90">
                  <c:v>2.6868489999999998E-3</c:v>
                </c:pt>
                <c:pt idx="91">
                  <c:v>2.2301999999999999E-3</c:v>
                </c:pt>
                <c:pt idx="92">
                  <c:v>1.867446E-3</c:v>
                </c:pt>
                <c:pt idx="93">
                  <c:v>1.5777009999999999E-3</c:v>
                </c:pt>
                <c:pt idx="94">
                  <c:v>1.344853E-3</c:v>
                </c:pt>
                <c:pt idx="95">
                  <c:v>1.156462E-3</c:v>
                </c:pt>
                <c:pt idx="96">
                  <c:v>1.0029139999999999E-3</c:v>
                </c:pt>
                <c:pt idx="97">
                  <c:v>8.7677250000000001E-4</c:v>
                </c:pt>
                <c:pt idx="98">
                  <c:v>7.7227510000000004E-4</c:v>
                </c:pt>
                <c:pt idx="99">
                  <c:v>6.8495220000000002E-4</c:v>
                </c:pt>
                <c:pt idx="100">
                  <c:v>6.113294E-4</c:v>
                </c:pt>
                <c:pt idx="101">
                  <c:v>5.4870060000000004E-4</c:v>
                </c:pt>
                <c:pt idx="102">
                  <c:v>4.9495250000000006E-4</c:v>
                </c:pt>
                <c:pt idx="103">
                  <c:v>4.4843009999999997E-4</c:v>
                </c:pt>
                <c:pt idx="104">
                  <c:v>4.078326E-4</c:v>
                </c:pt>
                <c:pt idx="105">
                  <c:v>3.7213380000000002E-4</c:v>
                </c:pt>
                <c:pt idx="106">
                  <c:v>3.405204E-4</c:v>
                </c:pt>
                <c:pt idx="107">
                  <c:v>3.1234410000000002E-4</c:v>
                </c:pt>
                <c:pt idx="108">
                  <c:v>2.8708580000000002E-4</c:v>
                </c:pt>
                <c:pt idx="109">
                  <c:v>2.6432660000000005E-4</c:v>
                </c:pt>
                <c:pt idx="110">
                  <c:v>2.4372639999999996E-4</c:v>
                </c:pt>
                <c:pt idx="111">
                  <c:v>2.2500669999999997E-4</c:v>
                </c:pt>
                <c:pt idx="112">
                  <c:v>2.079378E-4</c:v>
                </c:pt>
                <c:pt idx="113">
                  <c:v>1.9232839999999999E-4</c:v>
                </c:pt>
                <c:pt idx="114">
                  <c:v>1.7801810000000001E-4</c:v>
                </c:pt>
                <c:pt idx="115">
                  <c:v>1.6487070000000001E-4</c:v>
                </c:pt>
                <c:pt idx="116">
                  <c:v>1.527701E-4</c:v>
                </c:pt>
                <c:pt idx="117">
                  <c:v>1.4161600000000001E-4</c:v>
                </c:pt>
                <c:pt idx="118">
                  <c:v>1.3132119999999999E-4</c:v>
                </c:pt>
                <c:pt idx="119">
                  <c:v>1.2180949999999999E-4</c:v>
                </c:pt>
                <c:pt idx="120">
                  <c:v>1.1301339999999998E-4</c:v>
                </c:pt>
                <c:pt idx="121">
                  <c:v>1.0487300000000001E-4</c:v>
                </c:pt>
                <c:pt idx="122">
                  <c:v>9.7334680000000007E-5</c:v>
                </c:pt>
                <c:pt idx="123">
                  <c:v>9.035038E-5</c:v>
                </c:pt>
                <c:pt idx="124">
                  <c:v>8.3876559999999993E-5</c:v>
                </c:pt>
                <c:pt idx="125">
                  <c:v>7.7873769999999991E-5</c:v>
                </c:pt>
                <c:pt idx="126">
                  <c:v>7.2306090000000001E-5</c:v>
                </c:pt>
                <c:pt idx="127">
                  <c:v>6.7140700000000006E-5</c:v>
                </c:pt>
                <c:pt idx="128">
                  <c:v>6.2347570000000004E-5</c:v>
                </c:pt>
                <c:pt idx="129">
                  <c:v>5.7899110000000003E-5</c:v>
                </c:pt>
                <c:pt idx="130">
                  <c:v>5.3769949999999998E-5</c:v>
                </c:pt>
                <c:pt idx="131">
                  <c:v>4.9936740000000002E-5</c:v>
                </c:pt>
                <c:pt idx="132">
                  <c:v>4.6377919999999997E-5</c:v>
                </c:pt>
                <c:pt idx="133">
                  <c:v>4.307359E-5</c:v>
                </c:pt>
                <c:pt idx="134">
                  <c:v>4.0005349999999998E-5</c:v>
                </c:pt>
                <c:pt idx="135">
                  <c:v>3.715617E-5</c:v>
                </c:pt>
                <c:pt idx="136">
                  <c:v>3.4510300000000001E-5</c:v>
                </c:pt>
                <c:pt idx="137">
                  <c:v>3.2053140000000003E-5</c:v>
                </c:pt>
                <c:pt idx="138">
                  <c:v>2.9771149999999997E-5</c:v>
                </c:pt>
                <c:pt idx="139">
                  <c:v>2.7651799999999998E-5</c:v>
                </c:pt>
                <c:pt idx="140">
                  <c:v>2.568346E-5</c:v>
                </c:pt>
                <c:pt idx="141">
                  <c:v>2.3855330000000001E-5</c:v>
                </c:pt>
                <c:pt idx="142">
                  <c:v>2.2157399999999999E-5</c:v>
                </c:pt>
                <c:pt idx="143">
                  <c:v>2.058039E-5</c:v>
                </c:pt>
                <c:pt idx="144">
                  <c:v>1.9115650000000001E-5</c:v>
                </c:pt>
                <c:pt idx="145">
                  <c:v>1.7755199999999999E-5</c:v>
                </c:pt>
                <c:pt idx="146">
                  <c:v>1.64916E-5</c:v>
                </c:pt>
                <c:pt idx="147">
                  <c:v>1.5317940000000001E-5</c:v>
                </c:pt>
                <c:pt idx="148">
                  <c:v>1.4227830000000002E-5</c:v>
                </c:pt>
                <c:pt idx="149">
                  <c:v>1.3215299999999999E-5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A-9A60-4706-99F0-FE8121FD90CF}"/>
            </c:ext>
          </c:extLst>
        </c:ser>
        <c:ser>
          <c:idx val="10"/>
          <c:order val="10"/>
          <c:tx>
            <c:strRef>
              <c:f>'Simulation spectrum H2O and KCl'!$BJ$2:$BO$2</c:f>
              <c:strCache>
                <c:ptCount val="1"/>
                <c:pt idx="0">
                  <c:v>Fitting-Time 0.23 h (20.3 C) Liquid</c:v>
                </c:pt>
              </c:strCache>
            </c:strRef>
          </c:tx>
          <c:spPr>
            <a:ln w="12700">
              <a:solidFill>
                <a:schemeClr val="bg2">
                  <a:lumMod val="60000"/>
                  <a:lumOff val="40000"/>
                </a:schemeClr>
              </a:solidFill>
            </a:ln>
          </c:spPr>
          <c:marker>
            <c:symbol val="none"/>
          </c:marker>
          <c:xVal>
            <c:numRef>
              <c:f>'Simulation spectrum H2O and KCl'!$BM$7:$BM$57</c:f>
              <c:numCache>
                <c:formatCode>0.00</c:formatCode>
                <c:ptCount val="5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  <c:pt idx="44">
                  <c:v>5.4259741609193757</c:v>
                </c:pt>
                <c:pt idx="45">
                  <c:v>5.5228744023138034</c:v>
                </c:pt>
                <c:pt idx="46">
                  <c:v>5.6020599913279625</c:v>
                </c:pt>
                <c:pt idx="47">
                  <c:v>5.7569630370485534</c:v>
                </c:pt>
                <c:pt idx="48">
                  <c:v>5.8239109124113</c:v>
                </c:pt>
                <c:pt idx="49">
                  <c:v>5.9030899869919438</c:v>
                </c:pt>
                <c:pt idx="50">
                  <c:v>6</c:v>
                </c:pt>
              </c:numCache>
            </c:numRef>
          </c:xVal>
          <c:yVal>
            <c:numRef>
              <c:f>'Simulation spectrum H2O and KCl'!$BO$7:$BO$57</c:f>
              <c:numCache>
                <c:formatCode>0.00000</c:formatCode>
                <c:ptCount val="51"/>
                <c:pt idx="0">
                  <c:v>8.0148190000000003E-4</c:v>
                </c:pt>
                <c:pt idx="1">
                  <c:v>1.008985E-3</c:v>
                </c:pt>
                <c:pt idx="2">
                  <c:v>1.270268E-3</c:v>
                </c:pt>
                <c:pt idx="3">
                  <c:v>1.5991950000000001E-3</c:v>
                </c:pt>
                <c:pt idx="4">
                  <c:v>2.013239E-3</c:v>
                </c:pt>
                <c:pt idx="5">
                  <c:v>2.5345190000000003E-3</c:v>
                </c:pt>
                <c:pt idx="6">
                  <c:v>3.190764E-3</c:v>
                </c:pt>
                <c:pt idx="7">
                  <c:v>4.0169150000000002E-3</c:v>
                </c:pt>
                <c:pt idx="8">
                  <c:v>5.0569640000000006E-3</c:v>
                </c:pt>
                <c:pt idx="9">
                  <c:v>6.3662789999999999E-3</c:v>
                </c:pt>
                <c:pt idx="10">
                  <c:v>8.0145529999999989E-3</c:v>
                </c:pt>
                <c:pt idx="11">
                  <c:v>1.0089320000000001E-2</c:v>
                </c:pt>
                <c:pt idx="12">
                  <c:v>1.270162E-2</c:v>
                </c:pt>
                <c:pt idx="13">
                  <c:v>1.5989840000000002E-2</c:v>
                </c:pt>
                <c:pt idx="14">
                  <c:v>2.0128159999999999E-2</c:v>
                </c:pt>
                <c:pt idx="15">
                  <c:v>2.533676E-2</c:v>
                </c:pt>
                <c:pt idx="16">
                  <c:v>3.1892429999999999E-2</c:v>
                </c:pt>
                <c:pt idx="17">
                  <c:v>4.0135610000000002E-2</c:v>
                </c:pt>
                <c:pt idx="18">
                  <c:v>5.0506760000000005E-2</c:v>
                </c:pt>
                <c:pt idx="19">
                  <c:v>6.3538220000000006E-2</c:v>
                </c:pt>
                <c:pt idx="20">
                  <c:v>7.9879840000000008E-2</c:v>
                </c:pt>
                <c:pt idx="21">
                  <c:v>0.10037210000000001</c:v>
                </c:pt>
                <c:pt idx="22">
                  <c:v>0.1260029</c:v>
                </c:pt>
                <c:pt idx="23">
                  <c:v>0.1578628</c:v>
                </c:pt>
                <c:pt idx="24">
                  <c:v>0.19719760000000003</c:v>
                </c:pt>
                <c:pt idx="25">
                  <c:v>0.2453806</c:v>
                </c:pt>
                <c:pt idx="26">
                  <c:v>0.30315120000000001</c:v>
                </c:pt>
                <c:pt idx="27">
                  <c:v>0.3704693</c:v>
                </c:pt>
                <c:pt idx="28">
                  <c:v>0.44655430000000002</c:v>
                </c:pt>
                <c:pt idx="29">
                  <c:v>0.52567189999999997</c:v>
                </c:pt>
                <c:pt idx="30">
                  <c:v>0.59991950000000005</c:v>
                </c:pt>
                <c:pt idx="31">
                  <c:v>0.65886339999999999</c:v>
                </c:pt>
                <c:pt idx="32">
                  <c:v>0.6889691</c:v>
                </c:pt>
                <c:pt idx="33">
                  <c:v>0.6838784</c:v>
                </c:pt>
                <c:pt idx="34">
                  <c:v>0.6449336</c:v>
                </c:pt>
                <c:pt idx="35">
                  <c:v>0.58010660000000003</c:v>
                </c:pt>
                <c:pt idx="36">
                  <c:v>0.5028334000000001</c:v>
                </c:pt>
                <c:pt idx="37">
                  <c:v>0.42212550000000004</c:v>
                </c:pt>
                <c:pt idx="38">
                  <c:v>0.34988170000000002</c:v>
                </c:pt>
                <c:pt idx="39">
                  <c:v>0.28493460000000004</c:v>
                </c:pt>
                <c:pt idx="40">
                  <c:v>0.23165369999999999</c:v>
                </c:pt>
                <c:pt idx="41">
                  <c:v>0.18163119999999999</c:v>
                </c:pt>
                <c:pt idx="42">
                  <c:v>0.14737929999999999</c:v>
                </c:pt>
                <c:pt idx="43">
                  <c:v>0.11839330000000001</c:v>
                </c:pt>
                <c:pt idx="44">
                  <c:v>8.9081720000000003E-2</c:v>
                </c:pt>
                <c:pt idx="45">
                  <c:v>7.1374060000000003E-2</c:v>
                </c:pt>
                <c:pt idx="46">
                  <c:v>5.9526379999999997E-2</c:v>
                </c:pt>
                <c:pt idx="47">
                  <c:v>4.1707859999999999E-2</c:v>
                </c:pt>
                <c:pt idx="48">
                  <c:v>3.5758140000000001E-2</c:v>
                </c:pt>
                <c:pt idx="49">
                  <c:v>2.9804700000000003E-2</c:v>
                </c:pt>
                <c:pt idx="50">
                  <c:v>2.3847749999999997E-2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B-9A60-4706-99F0-FE8121FD90CF}"/>
            </c:ext>
          </c:extLst>
        </c:ser>
        <c:ser>
          <c:idx val="11"/>
          <c:order val="11"/>
          <c:tx>
            <c:strRef>
              <c:f>'Simulation spectrum H2O and KCl'!$BP$2:$BU$2</c:f>
              <c:strCache>
                <c:ptCount val="1"/>
                <c:pt idx="0">
                  <c:v>Fitting-Time 5.03 h (-20 C) Frozen</c:v>
                </c:pt>
              </c:strCache>
            </c:strRef>
          </c:tx>
          <c:spPr>
            <a:ln w="12700">
              <a:solidFill>
                <a:srgbClr val="9900FF"/>
              </a:solidFill>
            </a:ln>
          </c:spPr>
          <c:marker>
            <c:symbol val="none"/>
          </c:marker>
          <c:xVal>
            <c:numRef>
              <c:f>'Simulation spectrum H2O and KCl'!$BS$7:$BS$57</c:f>
              <c:numCache>
                <c:formatCode>0.00</c:formatCode>
                <c:ptCount val="5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  <c:pt idx="44">
                  <c:v>5.4259741609193757</c:v>
                </c:pt>
                <c:pt idx="45">
                  <c:v>5.5228744023138034</c:v>
                </c:pt>
                <c:pt idx="46">
                  <c:v>5.6020599913279625</c:v>
                </c:pt>
                <c:pt idx="47">
                  <c:v>5.7569630370485534</c:v>
                </c:pt>
                <c:pt idx="48">
                  <c:v>5.8239109124113</c:v>
                </c:pt>
                <c:pt idx="49">
                  <c:v>5.9030899869919438</c:v>
                </c:pt>
                <c:pt idx="50">
                  <c:v>6</c:v>
                </c:pt>
              </c:numCache>
            </c:numRef>
          </c:xVal>
          <c:yVal>
            <c:numRef>
              <c:f>'Simulation spectrum H2O and KCl'!$BU$7:$BU$57</c:f>
              <c:numCache>
                <c:formatCode>0.00000</c:formatCode>
                <c:ptCount val="51"/>
                <c:pt idx="0">
                  <c:v>4.8295710000000004E-3</c:v>
                </c:pt>
                <c:pt idx="1">
                  <c:v>6.0798850000000002E-3</c:v>
                </c:pt>
                <c:pt idx="2">
                  <c:v>7.6541869999999998E-3</c:v>
                </c:pt>
                <c:pt idx="3">
                  <c:v>9.6359470000000006E-3</c:v>
                </c:pt>
                <c:pt idx="4">
                  <c:v>1.213029E-2</c:v>
                </c:pt>
                <c:pt idx="5">
                  <c:v>1.527018E-2</c:v>
                </c:pt>
                <c:pt idx="6">
                  <c:v>1.9222079999999999E-2</c:v>
                </c:pt>
                <c:pt idx="7">
                  <c:v>2.419526E-2</c:v>
                </c:pt>
                <c:pt idx="8">
                  <c:v>3.045227E-2</c:v>
                </c:pt>
                <c:pt idx="9">
                  <c:v>3.8321680000000004E-2</c:v>
                </c:pt>
                <c:pt idx="10">
                  <c:v>4.8213370000000005E-2</c:v>
                </c:pt>
                <c:pt idx="11">
                  <c:v>6.0634750000000008E-2</c:v>
                </c:pt>
                <c:pt idx="12">
                  <c:v>7.6214959999999998E-2</c:v>
                </c:pt>
                <c:pt idx="13">
                  <c:v>9.570882E-2</c:v>
                </c:pt>
                <c:pt idx="14">
                  <c:v>0.1200099</c:v>
                </c:pt>
                <c:pt idx="15">
                  <c:v>0.1501383</c:v>
                </c:pt>
                <c:pt idx="16">
                  <c:v>0.18716560000000002</c:v>
                </c:pt>
                <c:pt idx="17">
                  <c:v>0.23200490000000001</c:v>
                </c:pt>
                <c:pt idx="18">
                  <c:v>0.28516989999999998</c:v>
                </c:pt>
                <c:pt idx="19">
                  <c:v>0.34601729999999997</c:v>
                </c:pt>
                <c:pt idx="20">
                  <c:v>0.41191319999999998</c:v>
                </c:pt>
                <c:pt idx="21">
                  <c:v>0.47749799999999998</c:v>
                </c:pt>
                <c:pt idx="22">
                  <c:v>0.53411989999999998</c:v>
                </c:pt>
                <c:pt idx="23">
                  <c:v>0.57135480000000005</c:v>
                </c:pt>
                <c:pt idx="24">
                  <c:v>0.58090570000000008</c:v>
                </c:pt>
                <c:pt idx="25">
                  <c:v>0.56037060000000005</c:v>
                </c:pt>
                <c:pt idx="26">
                  <c:v>0.51476330000000003</c:v>
                </c:pt>
                <c:pt idx="27">
                  <c:v>0.45386209999999999</c:v>
                </c:pt>
                <c:pt idx="28">
                  <c:v>0.38691320000000001</c:v>
                </c:pt>
                <c:pt idx="29">
                  <c:v>0.32252140000000001</c:v>
                </c:pt>
                <c:pt idx="30">
                  <c:v>0.2646483</c:v>
                </c:pt>
                <c:pt idx="31">
                  <c:v>0.21410209999999999</c:v>
                </c:pt>
                <c:pt idx="32">
                  <c:v>0.17242690000000002</c:v>
                </c:pt>
                <c:pt idx="33">
                  <c:v>0.13799539999999999</c:v>
                </c:pt>
                <c:pt idx="34">
                  <c:v>0.1102871</c:v>
                </c:pt>
                <c:pt idx="35">
                  <c:v>8.7692770000000003E-2</c:v>
                </c:pt>
                <c:pt idx="36">
                  <c:v>6.9745009999999996E-2</c:v>
                </c:pt>
                <c:pt idx="37">
                  <c:v>5.5173340000000001E-2</c:v>
                </c:pt>
                <c:pt idx="38">
                  <c:v>4.4035280000000003E-2</c:v>
                </c:pt>
                <c:pt idx="39">
                  <c:v>3.496718E-2</c:v>
                </c:pt>
                <c:pt idx="40">
                  <c:v>2.7982860000000002E-2</c:v>
                </c:pt>
                <c:pt idx="41">
                  <c:v>2.1692120000000002E-2</c:v>
                </c:pt>
                <c:pt idx="42">
                  <c:v>1.7495469999999999E-2</c:v>
                </c:pt>
                <c:pt idx="43">
                  <c:v>1.3997510000000001E-2</c:v>
                </c:pt>
                <c:pt idx="44">
                  <c:v>1.0498670000000002E-2</c:v>
                </c:pt>
                <c:pt idx="45">
                  <c:v>8.3993720000000004E-3</c:v>
                </c:pt>
                <c:pt idx="46">
                  <c:v>6.9995180000000006E-3</c:v>
                </c:pt>
                <c:pt idx="47">
                  <c:v>4.899741E-3</c:v>
                </c:pt>
                <c:pt idx="48">
                  <c:v>4.199787E-3</c:v>
                </c:pt>
                <c:pt idx="49">
                  <c:v>3.4998540000000002E-3</c:v>
                </c:pt>
                <c:pt idx="50">
                  <c:v>2.7998930000000003E-3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C-9A60-4706-99F0-FE8121FD90CF}"/>
            </c:ext>
          </c:extLst>
        </c:ser>
        <c:ser>
          <c:idx val="12"/>
          <c:order val="12"/>
          <c:tx>
            <c:strRef>
              <c:f>'Simulation spectrum H2O and KCl'!$BV$2:$CA$2</c:f>
              <c:strCache>
                <c:ptCount val="1"/>
                <c:pt idx="0">
                  <c:v>Fitting-Time 8.5 h (-40 C) Frozen</c:v>
                </c:pt>
              </c:strCache>
            </c:strRef>
          </c:tx>
          <c:spPr>
            <a:ln w="12700">
              <a:noFill/>
            </a:ln>
          </c:spPr>
          <c:marker>
            <c:symbol val="none"/>
          </c:marker>
          <c:xVal>
            <c:numRef>
              <c:f>'Simulation spectrum H2O and KCl'!$BY$7:$BY$57</c:f>
              <c:numCache>
                <c:formatCode>0.00</c:formatCode>
                <c:ptCount val="5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  <c:pt idx="44">
                  <c:v>5.4259741609193757</c:v>
                </c:pt>
                <c:pt idx="45">
                  <c:v>5.5228744023138034</c:v>
                </c:pt>
                <c:pt idx="46">
                  <c:v>5.6020599913279625</c:v>
                </c:pt>
                <c:pt idx="47">
                  <c:v>5.7569630370485534</c:v>
                </c:pt>
                <c:pt idx="48">
                  <c:v>5.8239109124113</c:v>
                </c:pt>
                <c:pt idx="49">
                  <c:v>5.9030899869919438</c:v>
                </c:pt>
                <c:pt idx="50">
                  <c:v>6</c:v>
                </c:pt>
              </c:numCache>
            </c:numRef>
          </c:xVal>
          <c:yVal>
            <c:numRef>
              <c:f>'Simulation spectrum H2O and KCl'!$CA$7:$CA$57</c:f>
              <c:numCache>
                <c:formatCode>0.00000</c:formatCode>
                <c:ptCount val="51"/>
                <c:pt idx="0">
                  <c:v>3.3203290000000003E-2</c:v>
                </c:pt>
                <c:pt idx="1">
                  <c:v>4.0870329999999996E-2</c:v>
                </c:pt>
                <c:pt idx="2">
                  <c:v>5.0277530000000001E-2</c:v>
                </c:pt>
                <c:pt idx="3">
                  <c:v>6.1796900000000002E-2</c:v>
                </c:pt>
                <c:pt idx="4">
                  <c:v>7.5867390000000007E-2</c:v>
                </c:pt>
                <c:pt idx="5">
                  <c:v>9.3000250000000007E-2</c:v>
                </c:pt>
                <c:pt idx="6">
                  <c:v>0.11376480000000001</c:v>
                </c:pt>
                <c:pt idx="7">
                  <c:v>0.13876919999999998</c:v>
                </c:pt>
                <c:pt idx="8">
                  <c:v>0.1686069</c:v>
                </c:pt>
                <c:pt idx="9">
                  <c:v>0.2037552</c:v>
                </c:pt>
                <c:pt idx="10">
                  <c:v>0.2444035</c:v>
                </c:pt>
                <c:pt idx="11">
                  <c:v>0.29018369999999999</c:v>
                </c:pt>
                <c:pt idx="12">
                  <c:v>0.33983360000000001</c:v>
                </c:pt>
                <c:pt idx="13">
                  <c:v>0.3907738</c:v>
                </c:pt>
                <c:pt idx="14">
                  <c:v>0.43891660000000005</c:v>
                </c:pt>
                <c:pt idx="15">
                  <c:v>0.47891240000000002</c:v>
                </c:pt>
                <c:pt idx="16">
                  <c:v>0.50510409999999994</c:v>
                </c:pt>
                <c:pt idx="17">
                  <c:v>0.51314590000000004</c:v>
                </c:pt>
                <c:pt idx="18">
                  <c:v>0.50160660000000001</c:v>
                </c:pt>
                <c:pt idx="19">
                  <c:v>0.47252460000000002</c:v>
                </c:pt>
                <c:pt idx="20">
                  <c:v>0.4306488</c:v>
                </c:pt>
                <c:pt idx="21">
                  <c:v>0.38161760000000006</c:v>
                </c:pt>
                <c:pt idx="22">
                  <c:v>0.33059930000000004</c:v>
                </c:pt>
                <c:pt idx="23">
                  <c:v>0.28149870000000005</c:v>
                </c:pt>
                <c:pt idx="24">
                  <c:v>0.23660350000000002</c:v>
                </c:pt>
                <c:pt idx="25">
                  <c:v>0.196877</c:v>
                </c:pt>
                <c:pt idx="26">
                  <c:v>0.16272739999999999</c:v>
                </c:pt>
                <c:pt idx="27">
                  <c:v>0.1338934</c:v>
                </c:pt>
                <c:pt idx="28">
                  <c:v>0.10957080000000001</c:v>
                </c:pt>
                <c:pt idx="29">
                  <c:v>8.9561790000000002E-2</c:v>
                </c:pt>
                <c:pt idx="30">
                  <c:v>7.3112780000000002E-2</c:v>
                </c:pt>
                <c:pt idx="31">
                  <c:v>5.9417339999999999E-2</c:v>
                </c:pt>
                <c:pt idx="32">
                  <c:v>4.8366560000000003E-2</c:v>
                </c:pt>
                <c:pt idx="33">
                  <c:v>3.9282239999999996E-2</c:v>
                </c:pt>
                <c:pt idx="34">
                  <c:v>3.1933890000000006E-2</c:v>
                </c:pt>
                <c:pt idx="35">
                  <c:v>2.587248E-2</c:v>
                </c:pt>
                <c:pt idx="36">
                  <c:v>2.0982839999999999E-2</c:v>
                </c:pt>
                <c:pt idx="37">
                  <c:v>1.6941480000000002E-2</c:v>
                </c:pt>
                <c:pt idx="38">
                  <c:v>1.379295E-2</c:v>
                </c:pt>
                <c:pt idx="39">
                  <c:v>1.1178799999999999E-2</c:v>
                </c:pt>
                <c:pt idx="40">
                  <c:v>9.1248319999999994E-3</c:v>
                </c:pt>
                <c:pt idx="41">
                  <c:v>7.2354310000000005E-3</c:v>
                </c:pt>
                <c:pt idx="42">
                  <c:v>5.9481550000000001E-3</c:v>
                </c:pt>
                <c:pt idx="43">
                  <c:v>4.8540440000000001E-3</c:v>
                </c:pt>
                <c:pt idx="44">
                  <c:v>3.7347049999999996E-3</c:v>
                </c:pt>
                <c:pt idx="45">
                  <c:v>3.0474930000000001E-3</c:v>
                </c:pt>
                <c:pt idx="46">
                  <c:v>2.5808570000000002E-3</c:v>
                </c:pt>
                <c:pt idx="47">
                  <c:v>1.8644330000000002E-3</c:v>
                </c:pt>
                <c:pt idx="48">
                  <c:v>1.6199700000000001E-3</c:v>
                </c:pt>
                <c:pt idx="49">
                  <c:v>1.371864E-3</c:v>
                </c:pt>
                <c:pt idx="50">
                  <c:v>1.1192909999999999E-3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D-9A60-4706-99F0-FE8121FD90CF}"/>
            </c:ext>
          </c:extLst>
        </c:ser>
        <c:ser>
          <c:idx val="13"/>
          <c:order val="13"/>
          <c:tx>
            <c:strRef>
              <c:f>'Simulation spectrum H2O and KCl'!$DA$1</c:f>
              <c:strCache>
                <c:ptCount val="1"/>
                <c:pt idx="0">
                  <c:v>Simulate-Std. : Water (1:0)_ 5 g_17C(10 Hz -1 MHz)</c:v>
                </c:pt>
              </c:strCache>
            </c:strRef>
          </c:tx>
          <c:spPr>
            <a:ln w="19050">
              <a:noFill/>
            </a:ln>
          </c:spPr>
          <c:marker>
            <c:symbol val="none"/>
          </c:marker>
          <c:xVal>
            <c:numRef>
              <c:f>'Simulation spectrum H2O and KCl'!$DC$32:$DC$76</c:f>
              <c:numCache>
                <c:formatCode>0.00</c:formatCode>
                <c:ptCount val="45"/>
                <c:pt idx="0">
                  <c:v>0.96644295819461212</c:v>
                </c:pt>
                <c:pt idx="1">
                  <c:v>1.0805370217012242</c:v>
                </c:pt>
                <c:pt idx="2">
                  <c:v>1.1946308781194539</c:v>
                </c:pt>
                <c:pt idx="3">
                  <c:v>1.3087248701324603</c:v>
                </c:pt>
                <c:pt idx="4">
                  <c:v>1.4228187442942002</c:v>
                </c:pt>
                <c:pt idx="5">
                  <c:v>1.536912803458204</c:v>
                </c:pt>
                <c:pt idx="6">
                  <c:v>1.6510066890911275</c:v>
                </c:pt>
                <c:pt idx="7">
                  <c:v>1.7651006956149347</c:v>
                </c:pt>
                <c:pt idx="8">
                  <c:v>1.8791946028627042</c:v>
                </c:pt>
                <c:pt idx="9">
                  <c:v>1.9932885893716563</c:v>
                </c:pt>
                <c:pt idx="10">
                  <c:v>2.1073826352344378</c:v>
                </c:pt>
                <c:pt idx="11">
                  <c:v>2.2214765735373763</c:v>
                </c:pt>
                <c:pt idx="12">
                  <c:v>2.335570421540937</c:v>
                </c:pt>
                <c:pt idx="13">
                  <c:v>2.4496644194299857</c:v>
                </c:pt>
                <c:pt idx="14">
                  <c:v>2.5637584231882125</c:v>
                </c:pt>
                <c:pt idx="15">
                  <c:v>2.6778523145221258</c:v>
                </c:pt>
                <c:pt idx="16">
                  <c:v>2.7919463093579671</c:v>
                </c:pt>
                <c:pt idx="17">
                  <c:v>2.9060402573508957</c:v>
                </c:pt>
                <c:pt idx="18">
                  <c:v>3.0201341303373628</c:v>
                </c:pt>
                <c:pt idx="19">
                  <c:v>3.1342281230216629</c:v>
                </c:pt>
                <c:pt idx="20">
                  <c:v>3.2483220340525572</c:v>
                </c:pt>
                <c:pt idx="21">
                  <c:v>3.3624161191363675</c:v>
                </c:pt>
                <c:pt idx="22">
                  <c:v>3.476510062042157</c:v>
                </c:pt>
                <c:pt idx="23">
                  <c:v>3.5906040107164876</c:v>
                </c:pt>
                <c:pt idx="24">
                  <c:v>3.7046980177678455</c:v>
                </c:pt>
                <c:pt idx="25">
                  <c:v>3.8187919554376735</c:v>
                </c:pt>
                <c:pt idx="26">
                  <c:v>3.9328858951476127</c:v>
                </c:pt>
                <c:pt idx="27">
                  <c:v>4.04697991440199</c:v>
                </c:pt>
                <c:pt idx="28">
                  <c:v>4.1610737804001738</c:v>
                </c:pt>
                <c:pt idx="29">
                  <c:v>4.2751677947627345</c:v>
                </c:pt>
                <c:pt idx="30">
                  <c:v>4.3892617958661946</c:v>
                </c:pt>
                <c:pt idx="31">
                  <c:v>4.5033557624467226</c:v>
                </c:pt>
                <c:pt idx="32">
                  <c:v>4.617449613935853</c:v>
                </c:pt>
                <c:pt idx="33">
                  <c:v>4.7315436413379883</c:v>
                </c:pt>
                <c:pt idx="34">
                  <c:v>4.8456375947949386</c:v>
                </c:pt>
                <c:pt idx="35">
                  <c:v>4.9597315627541798</c:v>
                </c:pt>
                <c:pt idx="36">
                  <c:v>5.0738253531874244</c:v>
                </c:pt>
                <c:pt idx="37">
                  <c:v>5.1879195809283933</c:v>
                </c:pt>
                <c:pt idx="38">
                  <c:v>5.3020134269557877</c:v>
                </c:pt>
                <c:pt idx="39">
                  <c:v>5.416107379122205</c:v>
                </c:pt>
                <c:pt idx="40">
                  <c:v>5.530201363635955</c:v>
                </c:pt>
                <c:pt idx="41">
                  <c:v>5.6442952781898663</c:v>
                </c:pt>
                <c:pt idx="42">
                  <c:v>5.7583892897963684</c:v>
                </c:pt>
                <c:pt idx="43">
                  <c:v>5.8724832404187977</c:v>
                </c:pt>
                <c:pt idx="44">
                  <c:v>5.9865771984113163</c:v>
                </c:pt>
              </c:numCache>
            </c:numRef>
          </c:xVal>
          <c:yVal>
            <c:numRef>
              <c:f>'Simulation spectrum H2O and KCl'!$DE$32:$DE$76</c:f>
              <c:numCache>
                <c:formatCode>0.00</c:formatCode>
                <c:ptCount val="45"/>
                <c:pt idx="0">
                  <c:v>0.32735700000000001</c:v>
                </c:pt>
                <c:pt idx="1">
                  <c:v>0.30470650000000005</c:v>
                </c:pt>
                <c:pt idx="2">
                  <c:v>0.28362519999999997</c:v>
                </c:pt>
                <c:pt idx="3">
                  <c:v>0.26400470000000004</c:v>
                </c:pt>
                <c:pt idx="4">
                  <c:v>0.24574460000000001</c:v>
                </c:pt>
                <c:pt idx="5">
                  <c:v>0.22875140000000002</c:v>
                </c:pt>
                <c:pt idx="6">
                  <c:v>0.21293819999999999</c:v>
                </c:pt>
                <c:pt idx="7">
                  <c:v>0.1982246</c:v>
                </c:pt>
                <c:pt idx="8">
                  <c:v>0.1845358</c:v>
                </c:pt>
                <c:pt idx="9">
                  <c:v>0.17180289999999998</c:v>
                </c:pt>
                <c:pt idx="10">
                  <c:v>0.15996199999999999</c:v>
                </c:pt>
                <c:pt idx="11">
                  <c:v>0.1489547</c:v>
                </c:pt>
                <c:pt idx="12">
                  <c:v>0.13872719999999999</c:v>
                </c:pt>
                <c:pt idx="13">
                  <c:v>0.1292307</c:v>
                </c:pt>
                <c:pt idx="14">
                  <c:v>0.12042140000000001</c:v>
                </c:pt>
                <c:pt idx="15">
                  <c:v>0.1122604</c:v>
                </c:pt>
                <c:pt idx="16">
                  <c:v>0.10471409999999999</c:v>
                </c:pt>
                <c:pt idx="17">
                  <c:v>9.7754540000000001E-2</c:v>
                </c:pt>
                <c:pt idx="18">
                  <c:v>9.135981E-2</c:v>
                </c:pt>
                <c:pt idx="19">
                  <c:v>8.5515220000000003E-2</c:v>
                </c:pt>
                <c:pt idx="20">
                  <c:v>8.0214210000000008E-2</c:v>
                </c:pt>
                <c:pt idx="21">
                  <c:v>7.5459969999999987E-2</c:v>
                </c:pt>
                <c:pt idx="22">
                  <c:v>7.126753999999999E-2</c:v>
                </c:pt>
                <c:pt idx="23">
                  <c:v>6.7666519999999994E-2</c:v>
                </c:pt>
                <c:pt idx="24">
                  <c:v>6.4704730000000002E-2</c:v>
                </c:pt>
                <c:pt idx="25">
                  <c:v>6.2452909999999993E-2</c:v>
                </c:pt>
                <c:pt idx="26">
                  <c:v>6.1010870000000002E-2</c:v>
                </c:pt>
                <c:pt idx="27">
                  <c:v>6.0515489999999998E-2</c:v>
                </c:pt>
                <c:pt idx="28">
                  <c:v>6.1150919999999998E-2</c:v>
                </c:pt>
                <c:pt idx="29">
                  <c:v>6.3161620000000002E-2</c:v>
                </c:pt>
                <c:pt idx="30">
                  <c:v>6.6868700000000003E-2</c:v>
                </c:pt>
                <c:pt idx="31">
                  <c:v>7.2689759999999992E-2</c:v>
                </c:pt>
                <c:pt idx="32">
                  <c:v>8.1161650000000002E-2</c:v>
                </c:pt>
                <c:pt idx="33">
                  <c:v>9.2963840000000006E-2</c:v>
                </c:pt>
                <c:pt idx="34">
                  <c:v>0.10893509999999999</c:v>
                </c:pt>
                <c:pt idx="35">
                  <c:v>0.13006700000000002</c:v>
                </c:pt>
                <c:pt idx="36">
                  <c:v>0.15743850000000001</c:v>
                </c:pt>
                <c:pt idx="37">
                  <c:v>0.1920222</c:v>
                </c:pt>
                <c:pt idx="38">
                  <c:v>0.23424600000000001</c:v>
                </c:pt>
                <c:pt idx="39">
                  <c:v>0.28317350000000002</c:v>
                </c:pt>
                <c:pt idx="40">
                  <c:v>0.33529930000000002</c:v>
                </c:pt>
                <c:pt idx="41">
                  <c:v>0.38348679999999996</c:v>
                </c:pt>
                <c:pt idx="42">
                  <c:v>0.41749579999999997</c:v>
                </c:pt>
                <c:pt idx="43">
                  <c:v>0.4276141</c:v>
                </c:pt>
                <c:pt idx="44">
                  <c:v>0.41014780000000001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E-9A60-4706-99F0-FE8121FD90CF}"/>
            </c:ext>
          </c:extLst>
        </c:ser>
        <c:ser>
          <c:idx val="14"/>
          <c:order val="14"/>
          <c:tx>
            <c:strRef>
              <c:f>'Simulation spectrum H2O and KCl'!$DB$1</c:f>
              <c:strCache>
                <c:ptCount val="1"/>
                <c:pt idx="0">
                  <c:v>Simulate-Std. : Water (1:0)_ 5 g_17C (1 MHz -1 PHz)</c:v>
                </c:pt>
              </c:strCache>
            </c:strRef>
          </c:tx>
          <c:spPr>
            <a:ln w="19050">
              <a:solidFill>
                <a:schemeClr val="bg2"/>
              </a:solidFill>
              <a:prstDash val="sysDot"/>
            </a:ln>
          </c:spPr>
          <c:marker>
            <c:symbol val="none"/>
          </c:marker>
          <c:xVal>
            <c:numRef>
              <c:f>'Simulation spectrum H2O and KCl'!$DC$74:$DC$155</c:f>
              <c:numCache>
                <c:formatCode>0.00</c:formatCode>
                <c:ptCount val="82"/>
                <c:pt idx="0">
                  <c:v>5.7583892897963684</c:v>
                </c:pt>
                <c:pt idx="1">
                  <c:v>5.8724832404187977</c:v>
                </c:pt>
                <c:pt idx="2">
                  <c:v>5.9865771984113163</c:v>
                </c:pt>
                <c:pt idx="3">
                  <c:v>6.1006710005181741</c:v>
                </c:pt>
                <c:pt idx="4">
                  <c:v>6.2147651912537887</c:v>
                </c:pt>
                <c:pt idx="5">
                  <c:v>6.3288591015092761</c:v>
                </c:pt>
                <c:pt idx="6">
                  <c:v>6.4429530018744048</c:v>
                </c:pt>
                <c:pt idx="7">
                  <c:v>6.5570470391464442</c:v>
                </c:pt>
                <c:pt idx="8">
                  <c:v>6.6711408945045525</c:v>
                </c:pt>
                <c:pt idx="9">
                  <c:v>6.7852349206161566</c:v>
                </c:pt>
                <c:pt idx="10">
                  <c:v>6.8993288807814848</c:v>
                </c:pt>
                <c:pt idx="11">
                  <c:v>7.0134229163223223</c:v>
                </c:pt>
                <c:pt idx="12">
                  <c:v>7.1275168584783826</c:v>
                </c:pt>
                <c:pt idx="13">
                  <c:v>7.241610723537601</c:v>
                </c:pt>
                <c:pt idx="14">
                  <c:v>7.3557047049373585</c:v>
                </c:pt>
                <c:pt idx="15">
                  <c:v>7.4697986076108398</c:v>
                </c:pt>
                <c:pt idx="16">
                  <c:v>7.5838926369880353</c:v>
                </c:pt>
                <c:pt idx="17">
                  <c:v>7.6979866045302998</c:v>
                </c:pt>
                <c:pt idx="18">
                  <c:v>7.812080517178936</c:v>
                </c:pt>
                <c:pt idx="19">
                  <c:v>7.9261745109741</c:v>
                </c:pt>
                <c:pt idx="20">
                  <c:v>8.0402683824720764</c:v>
                </c:pt>
                <c:pt idx="21">
                  <c:v>8.154362491898743</c:v>
                </c:pt>
                <c:pt idx="22">
                  <c:v>8.2684562775010502</c:v>
                </c:pt>
                <c:pt idx="23">
                  <c:v>8.3825503025877453</c:v>
                </c:pt>
                <c:pt idx="24">
                  <c:v>8.4966443584593687</c:v>
                </c:pt>
                <c:pt idx="25">
                  <c:v>8.6107382864916655</c:v>
                </c:pt>
                <c:pt idx="26">
                  <c:v>8.7248322294421463</c:v>
                </c:pt>
                <c:pt idx="27">
                  <c:v>8.8389261868996218</c:v>
                </c:pt>
                <c:pt idx="28">
                  <c:v>8.953020133764392</c:v>
                </c:pt>
                <c:pt idx="29">
                  <c:v>9.0671140228459421</c:v>
                </c:pt>
                <c:pt idx="30">
                  <c:v>9.1812079673540552</c:v>
                </c:pt>
                <c:pt idx="31">
                  <c:v>9.2953020444876131</c:v>
                </c:pt>
                <c:pt idx="32">
                  <c:v>9.4093959221293328</c:v>
                </c:pt>
                <c:pt idx="33">
                  <c:v>9.5234899753014339</c:v>
                </c:pt>
                <c:pt idx="34">
                  <c:v>9.6375838831553171</c:v>
                </c:pt>
                <c:pt idx="35">
                  <c:v>9.751677871157538</c:v>
                </c:pt>
                <c:pt idx="36">
                  <c:v>9.865771788590715</c:v>
                </c:pt>
                <c:pt idx="37">
                  <c:v>9.9798657853096113</c:v>
                </c:pt>
                <c:pt idx="38">
                  <c:v>10.093959666827665</c:v>
                </c:pt>
                <c:pt idx="39">
                  <c:v>10.208053650856748</c:v>
                </c:pt>
                <c:pt idx="40">
                  <c:v>10.322147733652422</c:v>
                </c:pt>
                <c:pt idx="41">
                  <c:v>10.436241544658708</c:v>
                </c:pt>
                <c:pt idx="42">
                  <c:v>10.550335628892309</c:v>
                </c:pt>
                <c:pt idx="43">
                  <c:v>10.664429570541918</c:v>
                </c:pt>
                <c:pt idx="44">
                  <c:v>10.778523498323372</c:v>
                </c:pt>
                <c:pt idx="45">
                  <c:v>10.892617445655681</c:v>
                </c:pt>
                <c:pt idx="46">
                  <c:v>11.00671157384695</c:v>
                </c:pt>
                <c:pt idx="47">
                  <c:v>11.120805493185157</c:v>
                </c:pt>
                <c:pt idx="48">
                  <c:v>11.234899274367498</c:v>
                </c:pt>
                <c:pt idx="49">
                  <c:v>11.348993345681787</c:v>
                </c:pt>
                <c:pt idx="50">
                  <c:v>11.4630872301409</c:v>
                </c:pt>
                <c:pt idx="51">
                  <c:v>11.577181248701065</c:v>
                </c:pt>
                <c:pt idx="52">
                  <c:v>11.691275156658296</c:v>
                </c:pt>
                <c:pt idx="53">
                  <c:v>11.805369122577154</c:v>
                </c:pt>
                <c:pt idx="54">
                  <c:v>11.919463083331667</c:v>
                </c:pt>
                <c:pt idx="55">
                  <c:v>12.033557240311621</c:v>
                </c:pt>
                <c:pt idx="56">
                  <c:v>12.147650976777204</c:v>
                </c:pt>
                <c:pt idx="57">
                  <c:v>12.261744965450166</c:v>
                </c:pt>
                <c:pt idx="58">
                  <c:v>12.375838942105709</c:v>
                </c:pt>
                <c:pt idx="59">
                  <c:v>12.489932898867048</c:v>
                </c:pt>
                <c:pt idx="60">
                  <c:v>12.604026793692471</c:v>
                </c:pt>
                <c:pt idx="61">
                  <c:v>12.718120787616167</c:v>
                </c:pt>
                <c:pt idx="62">
                  <c:v>12.832214770208127</c:v>
                </c:pt>
                <c:pt idx="63">
                  <c:v>12.946308737432165</c:v>
                </c:pt>
                <c:pt idx="64">
                  <c:v>13.060402797555678</c:v>
                </c:pt>
                <c:pt idx="65">
                  <c:v>13.174496500565251</c:v>
                </c:pt>
                <c:pt idx="66">
                  <c:v>13.288590578344985</c:v>
                </c:pt>
                <c:pt idx="67">
                  <c:v>13.402684634761803</c:v>
                </c:pt>
                <c:pt idx="68">
                  <c:v>13.516778563586231</c:v>
                </c:pt>
                <c:pt idx="69">
                  <c:v>13.630872519472886</c:v>
                </c:pt>
                <c:pt idx="70">
                  <c:v>13.744966438777706</c:v>
                </c:pt>
                <c:pt idx="71">
                  <c:v>13.859060381599805</c:v>
                </c:pt>
                <c:pt idx="72">
                  <c:v>13.973154372474355</c:v>
                </c:pt>
                <c:pt idx="73">
                  <c:v>14.087248157292857</c:v>
                </c:pt>
                <c:pt idx="74">
                  <c:v>14.201342219472076</c:v>
                </c:pt>
                <c:pt idx="75">
                  <c:v>14.315436275583451</c:v>
                </c:pt>
                <c:pt idx="76">
                  <c:v>14.429530232573697</c:v>
                </c:pt>
                <c:pt idx="77">
                  <c:v>14.543624216850393</c:v>
                </c:pt>
                <c:pt idx="78">
                  <c:v>14.657718077264208</c:v>
                </c:pt>
                <c:pt idx="79">
                  <c:v>14.771812065480782</c:v>
                </c:pt>
                <c:pt idx="80">
                  <c:v>14.885906064722315</c:v>
                </c:pt>
                <c:pt idx="81">
                  <c:v>15</c:v>
                </c:pt>
              </c:numCache>
            </c:numRef>
          </c:xVal>
          <c:yVal>
            <c:numRef>
              <c:f>'Simulation spectrum H2O and KCl'!$DE$74:$DE$155</c:f>
              <c:numCache>
                <c:formatCode>0.00</c:formatCode>
                <c:ptCount val="82"/>
                <c:pt idx="0">
                  <c:v>0.41749579999999997</c:v>
                </c:pt>
                <c:pt idx="1">
                  <c:v>0.4276141</c:v>
                </c:pt>
                <c:pt idx="2">
                  <c:v>0.41014780000000001</c:v>
                </c:pt>
                <c:pt idx="3">
                  <c:v>0.3699559</c:v>
                </c:pt>
                <c:pt idx="4">
                  <c:v>0.31725310000000001</c:v>
                </c:pt>
                <c:pt idx="5">
                  <c:v>0.26208809999999999</c:v>
                </c:pt>
                <c:pt idx="6">
                  <c:v>0.21110129999999999</c:v>
                </c:pt>
                <c:pt idx="7">
                  <c:v>0.167325</c:v>
                </c:pt>
                <c:pt idx="8">
                  <c:v>0.1313627</c:v>
                </c:pt>
                <c:pt idx="9">
                  <c:v>0.10258669999999999</c:v>
                </c:pt>
                <c:pt idx="10">
                  <c:v>7.9915059999999996E-2</c:v>
                </c:pt>
                <c:pt idx="11">
                  <c:v>6.2212540000000004E-2</c:v>
                </c:pt>
                <c:pt idx="12">
                  <c:v>4.8459469999999998E-2</c:v>
                </c:pt>
                <c:pt idx="13">
                  <c:v>3.7802950000000002E-2</c:v>
                </c:pt>
                <c:pt idx="14">
                  <c:v>2.9555410000000001E-2</c:v>
                </c:pt>
                <c:pt idx="15">
                  <c:v>2.3173639999999999E-2</c:v>
                </c:pt>
                <c:pt idx="16">
                  <c:v>1.8233449999999998E-2</c:v>
                </c:pt>
                <c:pt idx="17">
                  <c:v>1.4405680000000001E-2</c:v>
                </c:pt>
                <c:pt idx="18">
                  <c:v>1.1435909999999999E-2</c:v>
                </c:pt>
                <c:pt idx="19">
                  <c:v>9.1278820000000004E-3</c:v>
                </c:pt>
                <c:pt idx="20">
                  <c:v>7.3303780000000002E-3</c:v>
                </c:pt>
                <c:pt idx="21">
                  <c:v>5.9269560000000006E-3</c:v>
                </c:pt>
                <c:pt idx="22">
                  <c:v>4.8279619999999999E-3</c:v>
                </c:pt>
                <c:pt idx="23">
                  <c:v>3.9643710000000004E-3</c:v>
                </c:pt>
                <c:pt idx="24">
                  <c:v>3.2830239999999998E-3</c:v>
                </c:pt>
                <c:pt idx="25">
                  <c:v>2.7429730000000001E-3</c:v>
                </c:pt>
                <c:pt idx="26">
                  <c:v>2.3126599999999998E-3</c:v>
                </c:pt>
                <c:pt idx="27">
                  <c:v>1.9677499999999999E-3</c:v>
                </c:pt>
                <c:pt idx="28">
                  <c:v>1.6894659999999999E-3</c:v>
                </c:pt>
                <c:pt idx="29">
                  <c:v>1.4633059999999999E-3</c:v>
                </c:pt>
                <c:pt idx="30">
                  <c:v>1.2780619999999999E-3</c:v>
                </c:pt>
                <c:pt idx="31">
                  <c:v>1.1250589999999999E-3</c:v>
                </c:pt>
                <c:pt idx="32">
                  <c:v>9.9757380000000014E-4</c:v>
                </c:pt>
                <c:pt idx="33">
                  <c:v>8.903877000000001E-4</c:v>
                </c:pt>
                <c:pt idx="34">
                  <c:v>7.994419E-4</c:v>
                </c:pt>
                <c:pt idx="35">
                  <c:v>7.2157229999999996E-4</c:v>
                </c:pt>
                <c:pt idx="36">
                  <c:v>6.5430540000000002E-4</c:v>
                </c:pt>
                <c:pt idx="37">
                  <c:v>5.9570179999999997E-4</c:v>
                </c:pt>
                <c:pt idx="38">
                  <c:v>5.4423519999999997E-4</c:v>
                </c:pt>
                <c:pt idx="39">
                  <c:v>4.9869900000000002E-4</c:v>
                </c:pt>
                <c:pt idx="40">
                  <c:v>4.5813499999999998E-4</c:v>
                </c:pt>
                <c:pt idx="41">
                  <c:v>4.2177810000000002E-4</c:v>
                </c:pt>
                <c:pt idx="42">
                  <c:v>3.8901340000000004E-4</c:v>
                </c:pt>
                <c:pt idx="43">
                  <c:v>3.5934340000000001E-4</c:v>
                </c:pt>
                <c:pt idx="44">
                  <c:v>3.3236260000000004E-4</c:v>
                </c:pt>
                <c:pt idx="45">
                  <c:v>3.0773789999999997E-4</c:v>
                </c:pt>
                <c:pt idx="46">
                  <c:v>2.8519299999999999E-4</c:v>
                </c:pt>
                <c:pt idx="47">
                  <c:v>2.644972E-4</c:v>
                </c:pt>
                <c:pt idx="48">
                  <c:v>2.4545559999999999E-4</c:v>
                </c:pt>
                <c:pt idx="49">
                  <c:v>2.2790250000000002E-4</c:v>
                </c:pt>
                <c:pt idx="50">
                  <c:v>2.1169519999999999E-4</c:v>
                </c:pt>
                <c:pt idx="51">
                  <c:v>1.9671040000000001E-4</c:v>
                </c:pt>
                <c:pt idx="52">
                  <c:v>1.8284010000000001E-4</c:v>
                </c:pt>
                <c:pt idx="53">
                  <c:v>1.6998919999999999E-4</c:v>
                </c:pt>
                <c:pt idx="54">
                  <c:v>1.580734E-4</c:v>
                </c:pt>
                <c:pt idx="55">
                  <c:v>1.4701739999999999E-4</c:v>
                </c:pt>
                <c:pt idx="56">
                  <c:v>1.367536E-4</c:v>
                </c:pt>
                <c:pt idx="57">
                  <c:v>1.2722069999999999E-4</c:v>
                </c:pt>
                <c:pt idx="58">
                  <c:v>1.1836360000000001E-4</c:v>
                </c:pt>
                <c:pt idx="59">
                  <c:v>1.101317E-4</c:v>
                </c:pt>
                <c:pt idx="60">
                  <c:v>1.0247879999999999E-4</c:v>
                </c:pt>
                <c:pt idx="61">
                  <c:v>9.5362819999999989E-5</c:v>
                </c:pt>
                <c:pt idx="62">
                  <c:v>8.8744829999999993E-5</c:v>
                </c:pt>
                <c:pt idx="63">
                  <c:v>8.2589099999999998E-5</c:v>
                </c:pt>
                <c:pt idx="64">
                  <c:v>7.6862650000000002E-5</c:v>
                </c:pt>
                <c:pt idx="65">
                  <c:v>7.1535009999999999E-5</c:v>
                </c:pt>
                <c:pt idx="66">
                  <c:v>6.6577990000000011E-5</c:v>
                </c:pt>
                <c:pt idx="67">
                  <c:v>6.1965509999999989E-5</c:v>
                </c:pt>
                <c:pt idx="68">
                  <c:v>5.7673370000000007E-5</c:v>
                </c:pt>
                <c:pt idx="69">
                  <c:v>5.3679140000000002E-5</c:v>
                </c:pt>
                <c:pt idx="70">
                  <c:v>4.9962E-5</c:v>
                </c:pt>
                <c:pt idx="71">
                  <c:v>4.6502619999999999E-5</c:v>
                </c:pt>
                <c:pt idx="72">
                  <c:v>4.3283040000000002E-5</c:v>
                </c:pt>
                <c:pt idx="73">
                  <c:v>4.028658E-5</c:v>
                </c:pt>
                <c:pt idx="74">
                  <c:v>3.749772E-5</c:v>
                </c:pt>
                <c:pt idx="75">
                  <c:v>3.4902040000000002E-5</c:v>
                </c:pt>
                <c:pt idx="76">
                  <c:v>3.2486129999999996E-5</c:v>
                </c:pt>
                <c:pt idx="77">
                  <c:v>3.0237530000000002E-5</c:v>
                </c:pt>
                <c:pt idx="78">
                  <c:v>2.8144610000000002E-5</c:v>
                </c:pt>
                <c:pt idx="79">
                  <c:v>2.619661E-5</c:v>
                </c:pt>
                <c:pt idx="80">
                  <c:v>2.4383460000000002E-5</c:v>
                </c:pt>
                <c:pt idx="81">
                  <c:v>2.2695829999999999E-5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F-9A60-4706-99F0-FE8121FD90CF}"/>
            </c:ext>
          </c:extLst>
        </c:ser>
        <c:ser>
          <c:idx val="15"/>
          <c:order val="15"/>
          <c:tx>
            <c:strRef>
              <c:f>'Simulation spectrum H2O and KCl'!$DI$1</c:f>
              <c:strCache>
                <c:ptCount val="1"/>
                <c:pt idx="0">
                  <c:v>Simulate-Std. : Water (1:3)_5 g_22.3C (10 Hz -1 MHz)</c:v>
                </c:pt>
              </c:strCache>
            </c:strRef>
          </c:tx>
          <c:spPr>
            <a:ln w="19050">
              <a:noFill/>
            </a:ln>
          </c:spPr>
          <c:marker>
            <c:symbol val="none"/>
          </c:marker>
          <c:xVal>
            <c:numRef>
              <c:f>'Simulation spectrum H2O and KCl'!$DK$32:$DK$76</c:f>
              <c:numCache>
                <c:formatCode>0.00</c:formatCode>
                <c:ptCount val="45"/>
                <c:pt idx="0">
                  <c:v>0.96644295819461212</c:v>
                </c:pt>
                <c:pt idx="1">
                  <c:v>1.0805370217012242</c:v>
                </c:pt>
                <c:pt idx="2">
                  <c:v>1.1946308781194539</c:v>
                </c:pt>
                <c:pt idx="3">
                  <c:v>1.3087248701324603</c:v>
                </c:pt>
                <c:pt idx="4">
                  <c:v>1.4228187442942002</c:v>
                </c:pt>
                <c:pt idx="5">
                  <c:v>1.536912803458204</c:v>
                </c:pt>
                <c:pt idx="6">
                  <c:v>1.6510066890911275</c:v>
                </c:pt>
                <c:pt idx="7">
                  <c:v>1.7651006956149347</c:v>
                </c:pt>
                <c:pt idx="8">
                  <c:v>1.8791946028627042</c:v>
                </c:pt>
                <c:pt idx="9">
                  <c:v>1.9932885893716563</c:v>
                </c:pt>
                <c:pt idx="10">
                  <c:v>2.1073826352344378</c:v>
                </c:pt>
                <c:pt idx="11">
                  <c:v>2.2214765735373763</c:v>
                </c:pt>
                <c:pt idx="12">
                  <c:v>2.335570421540937</c:v>
                </c:pt>
                <c:pt idx="13">
                  <c:v>2.4496644194299857</c:v>
                </c:pt>
                <c:pt idx="14">
                  <c:v>2.5637584231882125</c:v>
                </c:pt>
                <c:pt idx="15">
                  <c:v>2.6778523145221258</c:v>
                </c:pt>
                <c:pt idx="16">
                  <c:v>2.7919463093579671</c:v>
                </c:pt>
                <c:pt idx="17">
                  <c:v>2.9060402573508957</c:v>
                </c:pt>
                <c:pt idx="18">
                  <c:v>3.0201341303373628</c:v>
                </c:pt>
                <c:pt idx="19">
                  <c:v>3.1342281230216629</c:v>
                </c:pt>
                <c:pt idx="20">
                  <c:v>3.2483220340525572</c:v>
                </c:pt>
                <c:pt idx="21">
                  <c:v>3.3624161191363675</c:v>
                </c:pt>
                <c:pt idx="22">
                  <c:v>3.476510062042157</c:v>
                </c:pt>
                <c:pt idx="23">
                  <c:v>3.5906040107164876</c:v>
                </c:pt>
                <c:pt idx="24">
                  <c:v>3.7046980177678455</c:v>
                </c:pt>
                <c:pt idx="25">
                  <c:v>3.8187919554376735</c:v>
                </c:pt>
                <c:pt idx="26">
                  <c:v>3.9328858951476127</c:v>
                </c:pt>
                <c:pt idx="27">
                  <c:v>4.04697991440199</c:v>
                </c:pt>
                <c:pt idx="28">
                  <c:v>4.1610737804001738</c:v>
                </c:pt>
                <c:pt idx="29">
                  <c:v>4.2751677947627345</c:v>
                </c:pt>
                <c:pt idx="30">
                  <c:v>4.3892617958661946</c:v>
                </c:pt>
                <c:pt idx="31">
                  <c:v>4.5033557624467226</c:v>
                </c:pt>
                <c:pt idx="32">
                  <c:v>4.617449613935853</c:v>
                </c:pt>
                <c:pt idx="33">
                  <c:v>4.7315436413379883</c:v>
                </c:pt>
                <c:pt idx="34">
                  <c:v>4.8456375947949386</c:v>
                </c:pt>
                <c:pt idx="35">
                  <c:v>4.9597315627541798</c:v>
                </c:pt>
                <c:pt idx="36">
                  <c:v>5.0738253531874244</c:v>
                </c:pt>
                <c:pt idx="37">
                  <c:v>5.1879195809283933</c:v>
                </c:pt>
                <c:pt idx="38">
                  <c:v>5.3020134269557877</c:v>
                </c:pt>
                <c:pt idx="39">
                  <c:v>5.416107379122205</c:v>
                </c:pt>
                <c:pt idx="40">
                  <c:v>5.530201363635955</c:v>
                </c:pt>
                <c:pt idx="41">
                  <c:v>5.6442952781898663</c:v>
                </c:pt>
                <c:pt idx="42">
                  <c:v>5.7583892897963684</c:v>
                </c:pt>
                <c:pt idx="43">
                  <c:v>5.8724832404187977</c:v>
                </c:pt>
                <c:pt idx="44">
                  <c:v>5.9865771984113163</c:v>
                </c:pt>
              </c:numCache>
            </c:numRef>
          </c:xVal>
          <c:yVal>
            <c:numRef>
              <c:f>'Simulation spectrum H2O and KCl'!$DM$32:$DM$76</c:f>
              <c:numCache>
                <c:formatCode>0.00</c:formatCode>
                <c:ptCount val="45"/>
                <c:pt idx="0">
                  <c:v>0.38523430000000003</c:v>
                </c:pt>
                <c:pt idx="1">
                  <c:v>0.35784579999999999</c:v>
                </c:pt>
                <c:pt idx="2">
                  <c:v>0.33241329999999997</c:v>
                </c:pt>
                <c:pt idx="3">
                  <c:v>0.30879959999999995</c:v>
                </c:pt>
                <c:pt idx="4">
                  <c:v>0.28687760000000001</c:v>
                </c:pt>
                <c:pt idx="5">
                  <c:v>0.26653009999999999</c:v>
                </c:pt>
                <c:pt idx="6">
                  <c:v>0.24764920000000001</c:v>
                </c:pt>
                <c:pt idx="7">
                  <c:v>0.23013580000000003</c:v>
                </c:pt>
                <c:pt idx="8">
                  <c:v>0.21389930000000001</c:v>
                </c:pt>
                <c:pt idx="9">
                  <c:v>0.19885749999999999</c:v>
                </c:pt>
                <c:pt idx="10">
                  <c:v>0.18493670000000001</c:v>
                </c:pt>
                <c:pt idx="11">
                  <c:v>0.17207149999999999</c:v>
                </c:pt>
                <c:pt idx="12">
                  <c:v>0.1602055</c:v>
                </c:pt>
                <c:pt idx="13">
                  <c:v>0.1492917</c:v>
                </c:pt>
                <c:pt idx="14">
                  <c:v>0.13929350000000001</c:v>
                </c:pt>
                <c:pt idx="15">
                  <c:v>0.13018600000000002</c:v>
                </c:pt>
                <c:pt idx="16">
                  <c:v>0.1219577</c:v>
                </c:pt>
                <c:pt idx="17">
                  <c:v>0.11461329999999999</c:v>
                </c:pt>
                <c:pt idx="18">
                  <c:v>0.108177</c:v>
                </c:pt>
                <c:pt idx="19">
                  <c:v>0.1026966</c:v>
                </c:pt>
                <c:pt idx="20">
                  <c:v>9.8249690000000001E-2</c:v>
                </c:pt>
                <c:pt idx="21">
                  <c:v>9.4951149999999998E-2</c:v>
                </c:pt>
                <c:pt idx="22">
                  <c:v>9.2963030000000002E-2</c:v>
                </c:pt>
                <c:pt idx="23">
                  <c:v>9.250738E-2</c:v>
                </c:pt>
                <c:pt idx="24">
                  <c:v>9.3882649999999998E-2</c:v>
                </c:pt>
                <c:pt idx="25">
                  <c:v>9.7484550000000003E-2</c:v>
                </c:pt>
                <c:pt idx="26">
                  <c:v>0.10383189999999999</c:v>
                </c:pt>
                <c:pt idx="27">
                  <c:v>0.11359760000000001</c:v>
                </c:pt>
                <c:pt idx="28">
                  <c:v>0.1276439</c:v>
                </c:pt>
                <c:pt idx="29">
                  <c:v>0.1470562</c:v>
                </c:pt>
                <c:pt idx="30">
                  <c:v>0.17316239999999999</c:v>
                </c:pt>
                <c:pt idx="31">
                  <c:v>0.20750830000000001</c:v>
                </c:pt>
                <c:pt idx="32">
                  <c:v>0.25172490000000003</c:v>
                </c:pt>
                <c:pt idx="33">
                  <c:v>0.30716769999999999</c:v>
                </c:pt>
                <c:pt idx="34">
                  <c:v>0.37414069999999999</c:v>
                </c:pt>
                <c:pt idx="35">
                  <c:v>0.45051070000000004</c:v>
                </c:pt>
                <c:pt idx="36">
                  <c:v>0.52982079999999998</c:v>
                </c:pt>
                <c:pt idx="37">
                  <c:v>0.59997770000000006</c:v>
                </c:pt>
                <c:pt idx="38">
                  <c:v>0.64493999999999996</c:v>
                </c:pt>
                <c:pt idx="39">
                  <c:v>0.65121250000000008</c:v>
                </c:pt>
                <c:pt idx="40">
                  <c:v>0.61591050000000003</c:v>
                </c:pt>
                <c:pt idx="41">
                  <c:v>0.54881649999999993</c:v>
                </c:pt>
                <c:pt idx="42">
                  <c:v>0.46611759999999997</c:v>
                </c:pt>
                <c:pt idx="43">
                  <c:v>0.3823027</c:v>
                </c:pt>
                <c:pt idx="44">
                  <c:v>0.30628440000000001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0-9A60-4706-99F0-FE8121FD90CF}"/>
            </c:ext>
          </c:extLst>
        </c:ser>
        <c:ser>
          <c:idx val="16"/>
          <c:order val="16"/>
          <c:tx>
            <c:strRef>
              <c:f>'Simulation spectrum H2O and KCl'!$DJ$1</c:f>
              <c:strCache>
                <c:ptCount val="1"/>
                <c:pt idx="0">
                  <c:v>Simulate-Std. : Water (1:3)_5 g_22.3C (1 MHz -1 PHz)</c:v>
                </c:pt>
              </c:strCache>
            </c:strRef>
          </c:tx>
          <c:spPr>
            <a:ln w="19050">
              <a:noFill/>
              <a:prstDash val="sysDot"/>
            </a:ln>
          </c:spPr>
          <c:marker>
            <c:symbol val="none"/>
          </c:marker>
          <c:xVal>
            <c:numRef>
              <c:f>'Simulation spectrum H2O and KCl'!$DK$75:$DK$155</c:f>
              <c:numCache>
                <c:formatCode>0.00</c:formatCode>
                <c:ptCount val="81"/>
                <c:pt idx="0">
                  <c:v>5.8724832404187977</c:v>
                </c:pt>
                <c:pt idx="1">
                  <c:v>5.9865771984113163</c:v>
                </c:pt>
                <c:pt idx="2">
                  <c:v>6.1006710005181741</c:v>
                </c:pt>
                <c:pt idx="3">
                  <c:v>6.2147651912537887</c:v>
                </c:pt>
                <c:pt idx="4">
                  <c:v>6.3288591015092761</c:v>
                </c:pt>
                <c:pt idx="5">
                  <c:v>6.4429530018744048</c:v>
                </c:pt>
                <c:pt idx="6">
                  <c:v>6.5570470391464442</c:v>
                </c:pt>
                <c:pt idx="7">
                  <c:v>6.6711408945045525</c:v>
                </c:pt>
                <c:pt idx="8">
                  <c:v>6.7852349206161566</c:v>
                </c:pt>
                <c:pt idx="9">
                  <c:v>6.8993288807814848</c:v>
                </c:pt>
                <c:pt idx="10">
                  <c:v>7.0134229163223223</c:v>
                </c:pt>
                <c:pt idx="11">
                  <c:v>7.1275168584783826</c:v>
                </c:pt>
                <c:pt idx="12">
                  <c:v>7.241610723537601</c:v>
                </c:pt>
                <c:pt idx="13">
                  <c:v>7.3557047049373585</c:v>
                </c:pt>
                <c:pt idx="14">
                  <c:v>7.4697986076108398</c:v>
                </c:pt>
                <c:pt idx="15">
                  <c:v>7.5838926369880353</c:v>
                </c:pt>
                <c:pt idx="16">
                  <c:v>7.6979866045302998</c:v>
                </c:pt>
                <c:pt idx="17">
                  <c:v>7.812080517178936</c:v>
                </c:pt>
                <c:pt idx="18">
                  <c:v>7.9261745109741</c:v>
                </c:pt>
                <c:pt idx="19">
                  <c:v>8.0402683824720764</c:v>
                </c:pt>
                <c:pt idx="20">
                  <c:v>8.154362491898743</c:v>
                </c:pt>
                <c:pt idx="21">
                  <c:v>8.2684562775010502</c:v>
                </c:pt>
                <c:pt idx="22">
                  <c:v>8.3825503025877453</c:v>
                </c:pt>
                <c:pt idx="23">
                  <c:v>8.4966443584593687</c:v>
                </c:pt>
                <c:pt idx="24">
                  <c:v>8.6107382864916655</c:v>
                </c:pt>
                <c:pt idx="25">
                  <c:v>8.7248322294421463</c:v>
                </c:pt>
                <c:pt idx="26">
                  <c:v>8.8389261868996218</c:v>
                </c:pt>
                <c:pt idx="27">
                  <c:v>8.953020133764392</c:v>
                </c:pt>
                <c:pt idx="28">
                  <c:v>9.0671140228459421</c:v>
                </c:pt>
                <c:pt idx="29">
                  <c:v>9.1812079673540552</c:v>
                </c:pt>
                <c:pt idx="30">
                  <c:v>9.2953020444876131</c:v>
                </c:pt>
                <c:pt idx="31">
                  <c:v>9.4093959221293328</c:v>
                </c:pt>
                <c:pt idx="32">
                  <c:v>9.5234899753014339</c:v>
                </c:pt>
                <c:pt idx="33">
                  <c:v>9.6375838831553171</c:v>
                </c:pt>
                <c:pt idx="34">
                  <c:v>9.751677871157538</c:v>
                </c:pt>
                <c:pt idx="35">
                  <c:v>9.865771788590715</c:v>
                </c:pt>
                <c:pt idx="36">
                  <c:v>9.9798657853096113</c:v>
                </c:pt>
                <c:pt idx="37">
                  <c:v>10.093959666827665</c:v>
                </c:pt>
                <c:pt idx="38">
                  <c:v>10.208053650856748</c:v>
                </c:pt>
                <c:pt idx="39">
                  <c:v>10.322147733652422</c:v>
                </c:pt>
                <c:pt idx="40">
                  <c:v>10.436241544658708</c:v>
                </c:pt>
                <c:pt idx="41">
                  <c:v>10.550335628892309</c:v>
                </c:pt>
                <c:pt idx="42">
                  <c:v>10.664429570541918</c:v>
                </c:pt>
                <c:pt idx="43">
                  <c:v>10.778523498323372</c:v>
                </c:pt>
                <c:pt idx="44">
                  <c:v>10.892617445655681</c:v>
                </c:pt>
                <c:pt idx="45">
                  <c:v>11.00671157384695</c:v>
                </c:pt>
                <c:pt idx="46">
                  <c:v>11.120805493185157</c:v>
                </c:pt>
                <c:pt idx="47">
                  <c:v>11.234899274367498</c:v>
                </c:pt>
                <c:pt idx="48">
                  <c:v>11.348993345681787</c:v>
                </c:pt>
                <c:pt idx="49">
                  <c:v>11.4630872301409</c:v>
                </c:pt>
                <c:pt idx="50">
                  <c:v>11.577181248701065</c:v>
                </c:pt>
                <c:pt idx="51">
                  <c:v>11.691275156658296</c:v>
                </c:pt>
                <c:pt idx="52">
                  <c:v>11.805369122577154</c:v>
                </c:pt>
                <c:pt idx="53">
                  <c:v>11.919463083331667</c:v>
                </c:pt>
                <c:pt idx="54">
                  <c:v>12.033557240311621</c:v>
                </c:pt>
                <c:pt idx="55">
                  <c:v>12.147650976777204</c:v>
                </c:pt>
                <c:pt idx="56">
                  <c:v>12.261744965450166</c:v>
                </c:pt>
                <c:pt idx="57">
                  <c:v>12.375838942105709</c:v>
                </c:pt>
                <c:pt idx="58">
                  <c:v>12.489932898867048</c:v>
                </c:pt>
                <c:pt idx="59">
                  <c:v>12.604026793692471</c:v>
                </c:pt>
                <c:pt idx="60">
                  <c:v>12.718120787616167</c:v>
                </c:pt>
                <c:pt idx="61">
                  <c:v>12.832214770208127</c:v>
                </c:pt>
                <c:pt idx="62">
                  <c:v>12.946308737432165</c:v>
                </c:pt>
                <c:pt idx="63">
                  <c:v>13.060402797555678</c:v>
                </c:pt>
                <c:pt idx="64">
                  <c:v>13.174496500565251</c:v>
                </c:pt>
                <c:pt idx="65">
                  <c:v>13.288590578344985</c:v>
                </c:pt>
                <c:pt idx="66">
                  <c:v>13.402684634761803</c:v>
                </c:pt>
                <c:pt idx="67">
                  <c:v>13.516778563586231</c:v>
                </c:pt>
                <c:pt idx="68">
                  <c:v>13.630872519472886</c:v>
                </c:pt>
                <c:pt idx="69">
                  <c:v>13.744966438777706</c:v>
                </c:pt>
                <c:pt idx="70">
                  <c:v>13.859060381599805</c:v>
                </c:pt>
                <c:pt idx="71">
                  <c:v>13.973154372474355</c:v>
                </c:pt>
                <c:pt idx="72">
                  <c:v>14.087248157292857</c:v>
                </c:pt>
                <c:pt idx="73">
                  <c:v>14.201342219472076</c:v>
                </c:pt>
                <c:pt idx="74">
                  <c:v>14.315436275583451</c:v>
                </c:pt>
                <c:pt idx="75">
                  <c:v>14.429530232573697</c:v>
                </c:pt>
                <c:pt idx="76">
                  <c:v>14.543624216850393</c:v>
                </c:pt>
                <c:pt idx="77">
                  <c:v>14.657718077264208</c:v>
                </c:pt>
                <c:pt idx="78">
                  <c:v>14.771812065480782</c:v>
                </c:pt>
                <c:pt idx="79">
                  <c:v>14.885906064722315</c:v>
                </c:pt>
                <c:pt idx="80">
                  <c:v>15</c:v>
                </c:pt>
              </c:numCache>
            </c:numRef>
          </c:xVal>
          <c:yVal>
            <c:numRef>
              <c:f>'Simulation spectrum H2O and KCl'!$DM$75:$DM$155</c:f>
              <c:numCache>
                <c:formatCode>0.00</c:formatCode>
                <c:ptCount val="81"/>
                <c:pt idx="0">
                  <c:v>0.3823027</c:v>
                </c:pt>
                <c:pt idx="1">
                  <c:v>0.30628440000000001</c:v>
                </c:pt>
                <c:pt idx="2">
                  <c:v>0.24175820000000001</c:v>
                </c:pt>
                <c:pt idx="3">
                  <c:v>0.18912289999999998</c:v>
                </c:pt>
                <c:pt idx="4">
                  <c:v>0.14719489999999999</c:v>
                </c:pt>
                <c:pt idx="5">
                  <c:v>0.1142619</c:v>
                </c:pt>
                <c:pt idx="6">
                  <c:v>8.8605179999999992E-2</c:v>
                </c:pt>
                <c:pt idx="7">
                  <c:v>6.871025E-2</c:v>
                </c:pt>
                <c:pt idx="8">
                  <c:v>5.3322370000000001E-2</c:v>
                </c:pt>
                <c:pt idx="9">
                  <c:v>4.1435309999999996E-2</c:v>
                </c:pt>
                <c:pt idx="10">
                  <c:v>3.2256550000000002E-2</c:v>
                </c:pt>
                <c:pt idx="11">
                  <c:v>2.5168259999999998E-2</c:v>
                </c:pt>
                <c:pt idx="12">
                  <c:v>1.969162E-2</c:v>
                </c:pt>
                <c:pt idx="13">
                  <c:v>1.5456810000000001E-2</c:v>
                </c:pt>
                <c:pt idx="14">
                  <c:v>1.2178720000000001E-2</c:v>
                </c:pt>
                <c:pt idx="15">
                  <c:v>9.6377870000000001E-3</c:v>
                </c:pt>
                <c:pt idx="16">
                  <c:v>7.665018E-3</c:v>
                </c:pt>
                <c:pt idx="17">
                  <c:v>6.1303720000000003E-3</c:v>
                </c:pt>
                <c:pt idx="18">
                  <c:v>4.9337840000000001E-3</c:v>
                </c:pt>
                <c:pt idx="19">
                  <c:v>3.9982450000000001E-3</c:v>
                </c:pt>
                <c:pt idx="20">
                  <c:v>3.2644800000000002E-3</c:v>
                </c:pt>
                <c:pt idx="21">
                  <c:v>2.6868489999999998E-3</c:v>
                </c:pt>
                <c:pt idx="22">
                  <c:v>2.2301999999999999E-3</c:v>
                </c:pt>
                <c:pt idx="23">
                  <c:v>1.867446E-3</c:v>
                </c:pt>
                <c:pt idx="24">
                  <c:v>1.5777009999999999E-3</c:v>
                </c:pt>
                <c:pt idx="25">
                  <c:v>1.344853E-3</c:v>
                </c:pt>
                <c:pt idx="26">
                  <c:v>1.156462E-3</c:v>
                </c:pt>
                <c:pt idx="27">
                  <c:v>1.0029139999999999E-3</c:v>
                </c:pt>
                <c:pt idx="28">
                  <c:v>8.7677250000000001E-4</c:v>
                </c:pt>
                <c:pt idx="29">
                  <c:v>7.7227510000000004E-4</c:v>
                </c:pt>
                <c:pt idx="30">
                  <c:v>6.8495220000000002E-4</c:v>
                </c:pt>
                <c:pt idx="31">
                  <c:v>6.113294E-4</c:v>
                </c:pt>
                <c:pt idx="32">
                  <c:v>5.4870060000000004E-4</c:v>
                </c:pt>
                <c:pt idx="33">
                  <c:v>4.9495250000000006E-4</c:v>
                </c:pt>
                <c:pt idx="34">
                  <c:v>4.4843009999999997E-4</c:v>
                </c:pt>
                <c:pt idx="35">
                  <c:v>4.078326E-4</c:v>
                </c:pt>
                <c:pt idx="36">
                  <c:v>3.7213380000000002E-4</c:v>
                </c:pt>
                <c:pt idx="37">
                  <c:v>3.405204E-4</c:v>
                </c:pt>
                <c:pt idx="38">
                  <c:v>3.1234410000000002E-4</c:v>
                </c:pt>
                <c:pt idx="39">
                  <c:v>2.8708580000000002E-4</c:v>
                </c:pt>
                <c:pt idx="40">
                  <c:v>2.6432660000000005E-4</c:v>
                </c:pt>
                <c:pt idx="41">
                  <c:v>2.4372639999999996E-4</c:v>
                </c:pt>
                <c:pt idx="42">
                  <c:v>2.2500669999999997E-4</c:v>
                </c:pt>
                <c:pt idx="43">
                  <c:v>2.079378E-4</c:v>
                </c:pt>
                <c:pt idx="44">
                  <c:v>1.9232839999999999E-4</c:v>
                </c:pt>
                <c:pt idx="45">
                  <c:v>1.7801810000000001E-4</c:v>
                </c:pt>
                <c:pt idx="46">
                  <c:v>1.6487070000000001E-4</c:v>
                </c:pt>
                <c:pt idx="47">
                  <c:v>1.527701E-4</c:v>
                </c:pt>
                <c:pt idx="48">
                  <c:v>1.4161600000000001E-4</c:v>
                </c:pt>
                <c:pt idx="49">
                  <c:v>1.3132119999999999E-4</c:v>
                </c:pt>
                <c:pt idx="50">
                  <c:v>1.2180949999999999E-4</c:v>
                </c:pt>
                <c:pt idx="51">
                  <c:v>1.1301339999999998E-4</c:v>
                </c:pt>
                <c:pt idx="52">
                  <c:v>1.0487300000000001E-4</c:v>
                </c:pt>
                <c:pt idx="53">
                  <c:v>9.7334680000000007E-5</c:v>
                </c:pt>
                <c:pt idx="54">
                  <c:v>9.035038E-5</c:v>
                </c:pt>
                <c:pt idx="55">
                  <c:v>8.3876559999999993E-5</c:v>
                </c:pt>
                <c:pt idx="56">
                  <c:v>7.7873769999999991E-5</c:v>
                </c:pt>
                <c:pt idx="57">
                  <c:v>7.2306090000000001E-5</c:v>
                </c:pt>
                <c:pt idx="58">
                  <c:v>6.7140700000000006E-5</c:v>
                </c:pt>
                <c:pt idx="59">
                  <c:v>6.2347570000000004E-5</c:v>
                </c:pt>
                <c:pt idx="60">
                  <c:v>5.7899110000000003E-5</c:v>
                </c:pt>
                <c:pt idx="61">
                  <c:v>5.3769949999999998E-5</c:v>
                </c:pt>
                <c:pt idx="62">
                  <c:v>4.9936740000000002E-5</c:v>
                </c:pt>
                <c:pt idx="63">
                  <c:v>4.6377919999999997E-5</c:v>
                </c:pt>
                <c:pt idx="64">
                  <c:v>4.307359E-5</c:v>
                </c:pt>
                <c:pt idx="65">
                  <c:v>4.0005349999999998E-5</c:v>
                </c:pt>
                <c:pt idx="66">
                  <c:v>3.715617E-5</c:v>
                </c:pt>
                <c:pt idx="67">
                  <c:v>3.4510300000000001E-5</c:v>
                </c:pt>
                <c:pt idx="68">
                  <c:v>3.2053140000000003E-5</c:v>
                </c:pt>
                <c:pt idx="69">
                  <c:v>2.9771149999999997E-5</c:v>
                </c:pt>
                <c:pt idx="70">
                  <c:v>2.7651799999999998E-5</c:v>
                </c:pt>
                <c:pt idx="71">
                  <c:v>2.568346E-5</c:v>
                </c:pt>
                <c:pt idx="72">
                  <c:v>2.3855330000000001E-5</c:v>
                </c:pt>
                <c:pt idx="73">
                  <c:v>2.2157399999999999E-5</c:v>
                </c:pt>
                <c:pt idx="74">
                  <c:v>2.058039E-5</c:v>
                </c:pt>
                <c:pt idx="75">
                  <c:v>1.9115650000000001E-5</c:v>
                </c:pt>
                <c:pt idx="76">
                  <c:v>1.7755199999999999E-5</c:v>
                </c:pt>
                <c:pt idx="77">
                  <c:v>1.64916E-5</c:v>
                </c:pt>
                <c:pt idx="78">
                  <c:v>1.5317940000000001E-5</c:v>
                </c:pt>
                <c:pt idx="79">
                  <c:v>1.4227830000000002E-5</c:v>
                </c:pt>
                <c:pt idx="80">
                  <c:v>1.3215299999999999E-5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1-9A60-4706-99F0-FE8121FD90CF}"/>
            </c:ext>
          </c:extLst>
        </c:ser>
        <c:ser>
          <c:idx val="17"/>
          <c:order val="17"/>
          <c:tx>
            <c:v>Trendline for 20.3 C at LF</c:v>
          </c:tx>
          <c:spPr>
            <a:ln w="19050">
              <a:noFill/>
              <a:prstDash val="sysDot"/>
            </a:ln>
          </c:spPr>
          <c:marker>
            <c:symbol val="none"/>
          </c:marker>
          <c:xVal>
            <c:numRef>
              <c:f>'Simulation spectrum H2O and KCl'!$L$67:$L$131</c:f>
              <c:numCache>
                <c:formatCode>0.00</c:formatCode>
                <c:ptCount val="65"/>
                <c:pt idx="0">
                  <c:v>7.4</c:v>
                </c:pt>
                <c:pt idx="1">
                  <c:v>7.3</c:v>
                </c:pt>
                <c:pt idx="2">
                  <c:v>7.2</c:v>
                </c:pt>
                <c:pt idx="3">
                  <c:v>7.1</c:v>
                </c:pt>
                <c:pt idx="4">
                  <c:v>7</c:v>
                </c:pt>
                <c:pt idx="5">
                  <c:v>6.9</c:v>
                </c:pt>
                <c:pt idx="6">
                  <c:v>6.8</c:v>
                </c:pt>
                <c:pt idx="7">
                  <c:v>6.7</c:v>
                </c:pt>
                <c:pt idx="8">
                  <c:v>6.6</c:v>
                </c:pt>
                <c:pt idx="9">
                  <c:v>6.5</c:v>
                </c:pt>
                <c:pt idx="10">
                  <c:v>6.4</c:v>
                </c:pt>
                <c:pt idx="11">
                  <c:v>6.3</c:v>
                </c:pt>
                <c:pt idx="12">
                  <c:v>6.2</c:v>
                </c:pt>
                <c:pt idx="13">
                  <c:v>6.1</c:v>
                </c:pt>
                <c:pt idx="14">
                  <c:v>6</c:v>
                </c:pt>
                <c:pt idx="15">
                  <c:v>5.9030899869919438</c:v>
                </c:pt>
                <c:pt idx="16">
                  <c:v>5.8239109124113</c:v>
                </c:pt>
                <c:pt idx="17">
                  <c:v>5.7569630370485534</c:v>
                </c:pt>
                <c:pt idx="18">
                  <c:v>5.6020599913279625</c:v>
                </c:pt>
                <c:pt idx="19">
                  <c:v>5.5228744023138034</c:v>
                </c:pt>
                <c:pt idx="20">
                  <c:v>5.4259741609193757</c:v>
                </c:pt>
                <c:pt idx="21">
                  <c:v>5.3010299956639813</c:v>
                </c:pt>
                <c:pt idx="22">
                  <c:v>5.204119982655925</c:v>
                </c:pt>
                <c:pt idx="23">
                  <c:v>5.1106906972737542</c:v>
                </c:pt>
                <c:pt idx="24">
                  <c:v>5</c:v>
                </c:pt>
                <c:pt idx="25">
                  <c:v>4.9030899869919438</c:v>
                </c:pt>
                <c:pt idx="26">
                  <c:v>4.8027190075796815</c:v>
                </c:pt>
                <c:pt idx="27">
                  <c:v>4.7044336600521994</c:v>
                </c:pt>
                <c:pt idx="28">
                  <c:v>4.6020599913279625</c:v>
                </c:pt>
                <c:pt idx="29">
                  <c:v>4.5016890119157003</c:v>
                </c:pt>
                <c:pt idx="30">
                  <c:v>4.4006588497649739</c:v>
                </c:pt>
                <c:pt idx="31">
                  <c:v>4.3010299956639813</c:v>
                </c:pt>
                <c:pt idx="32">
                  <c:v>4.200659016251719</c:v>
                </c:pt>
                <c:pt idx="33">
                  <c:v>4.1009905230699646</c:v>
                </c:pt>
                <c:pt idx="34">
                  <c:v>4</c:v>
                </c:pt>
                <c:pt idx="35">
                  <c:v>3.90049275542937</c:v>
                </c:pt>
                <c:pt idx="36">
                  <c:v>3.800655228145212</c:v>
                </c:pt>
                <c:pt idx="37">
                  <c:v>3.7000543856282389</c:v>
                </c:pt>
                <c:pt idx="38">
                  <c:v>3.6003302305807652</c:v>
                </c:pt>
                <c:pt idx="39">
                  <c:v>3.5003188237463867</c:v>
                </c:pt>
                <c:pt idx="40">
                  <c:v>3.4001233554370809</c:v>
                </c:pt>
                <c:pt idx="41">
                  <c:v>3.3001605369513523</c:v>
                </c:pt>
                <c:pt idx="42">
                  <c:v>3.2001388538573807</c:v>
                </c:pt>
                <c:pt idx="43">
                  <c:v>3.1000257301078626</c:v>
                </c:pt>
                <c:pt idx="44">
                  <c:v>3</c:v>
                </c:pt>
                <c:pt idx="45">
                  <c:v>2.9000611027354806</c:v>
                </c:pt>
                <c:pt idx="46">
                  <c:v>2.8000362418279794</c:v>
                </c:pt>
                <c:pt idx="47">
                  <c:v>2.7000023971422538</c:v>
                </c:pt>
                <c:pt idx="48">
                  <c:v>2.6000249038929866</c:v>
                </c:pt>
                <c:pt idx="49">
                  <c:v>2.5000030680516931</c:v>
                </c:pt>
                <c:pt idx="50">
                  <c:v>2.4000023459279558</c:v>
                </c:pt>
                <c:pt idx="51">
                  <c:v>2.3000082025538129</c:v>
                </c:pt>
                <c:pt idx="52">
                  <c:v>2.2000018654066018</c:v>
                </c:pt>
                <c:pt idx="53">
                  <c:v>2.0999912335446846</c:v>
                </c:pt>
                <c:pt idx="54">
                  <c:v>2</c:v>
                </c:pt>
                <c:pt idx="55">
                  <c:v>1.9000009651534695</c:v>
                </c:pt>
                <c:pt idx="56">
                  <c:v>1.8000018278179688</c:v>
                </c:pt>
                <c:pt idx="57">
                  <c:v>1.700002397142254</c:v>
                </c:pt>
                <c:pt idx="58">
                  <c:v>1.6000030866277404</c:v>
                </c:pt>
                <c:pt idx="59">
                  <c:v>1.5000030680516931</c:v>
                </c:pt>
                <c:pt idx="60">
                  <c:v>1.400002345927956</c:v>
                </c:pt>
                <c:pt idx="61">
                  <c:v>1.3000082025538131</c:v>
                </c:pt>
                <c:pt idx="62">
                  <c:v>1.2000018654066018</c:v>
                </c:pt>
                <c:pt idx="63">
                  <c:v>1.0999912335446844</c:v>
                </c:pt>
                <c:pt idx="64">
                  <c:v>1</c:v>
                </c:pt>
              </c:numCache>
            </c:numRef>
          </c:xVal>
          <c:yVal>
            <c:numRef>
              <c:f>'Simulation spectrum H2O and KCl'!$Q$67:$Q$131</c:f>
              <c:numCache>
                <c:formatCode>0.0000</c:formatCode>
                <c:ptCount val="65"/>
                <c:pt idx="0">
                  <c:v>2.7545251999999999E-3</c:v>
                </c:pt>
                <c:pt idx="1">
                  <c:v>2.7545251999999999E-3</c:v>
                </c:pt>
                <c:pt idx="2">
                  <c:v>2.7545251999999999E-3</c:v>
                </c:pt>
                <c:pt idx="3">
                  <c:v>2.7545251999999999E-3</c:v>
                </c:pt>
                <c:pt idx="4">
                  <c:v>2.7545251999999999E-3</c:v>
                </c:pt>
                <c:pt idx="5">
                  <c:v>2.7545251999999999E-3</c:v>
                </c:pt>
                <c:pt idx="6">
                  <c:v>2.7545251999999999E-3</c:v>
                </c:pt>
                <c:pt idx="7">
                  <c:v>2.7545251999999999E-3</c:v>
                </c:pt>
                <c:pt idx="8">
                  <c:v>2.7545251999999999E-3</c:v>
                </c:pt>
                <c:pt idx="9">
                  <c:v>2.7545251999999999E-3</c:v>
                </c:pt>
                <c:pt idx="10">
                  <c:v>2.7545251999999999E-3</c:v>
                </c:pt>
                <c:pt idx="11">
                  <c:v>2.7545251999999999E-3</c:v>
                </c:pt>
                <c:pt idx="12">
                  <c:v>2.7545251999999999E-3</c:v>
                </c:pt>
                <c:pt idx="13">
                  <c:v>2.7545251999999999E-3</c:v>
                </c:pt>
                <c:pt idx="14">
                  <c:v>2.7545251999999999E-3</c:v>
                </c:pt>
                <c:pt idx="15">
                  <c:v>2.7545251999999999E-3</c:v>
                </c:pt>
                <c:pt idx="16">
                  <c:v>2.7545251999999999E-3</c:v>
                </c:pt>
                <c:pt idx="17">
                  <c:v>2.7545251999999999E-3</c:v>
                </c:pt>
                <c:pt idx="18">
                  <c:v>2.7545251999999999E-3</c:v>
                </c:pt>
                <c:pt idx="19">
                  <c:v>2.7545251999999999E-3</c:v>
                </c:pt>
                <c:pt idx="20">
                  <c:v>2.7545251999999999E-3</c:v>
                </c:pt>
                <c:pt idx="21">
                  <c:v>2.7545251999999999E-3</c:v>
                </c:pt>
                <c:pt idx="22">
                  <c:v>2.7545251999999999E-3</c:v>
                </c:pt>
                <c:pt idx="23">
                  <c:v>2.7545251999999999E-3</c:v>
                </c:pt>
                <c:pt idx="24">
                  <c:v>2.7545251999999999E-3</c:v>
                </c:pt>
                <c:pt idx="25">
                  <c:v>2.7545251999999999E-3</c:v>
                </c:pt>
                <c:pt idx="26">
                  <c:v>2.7545251999999999E-3</c:v>
                </c:pt>
                <c:pt idx="27">
                  <c:v>2.7545251999999999E-3</c:v>
                </c:pt>
                <c:pt idx="28">
                  <c:v>2.7545251999999999E-3</c:v>
                </c:pt>
                <c:pt idx="29">
                  <c:v>2.7545251999999999E-3</c:v>
                </c:pt>
                <c:pt idx="30">
                  <c:v>2.7545251999999999E-3</c:v>
                </c:pt>
                <c:pt idx="31">
                  <c:v>2.7545251999999999E-3</c:v>
                </c:pt>
                <c:pt idx="32">
                  <c:v>2.7545251999999999E-3</c:v>
                </c:pt>
                <c:pt idx="33">
                  <c:v>2.7545251999999999E-3</c:v>
                </c:pt>
                <c:pt idx="34">
                  <c:v>2.7545251999999999E-3</c:v>
                </c:pt>
                <c:pt idx="35">
                  <c:v>2.7545251999999999E-3</c:v>
                </c:pt>
                <c:pt idx="36">
                  <c:v>2.7545251999999999E-3</c:v>
                </c:pt>
                <c:pt idx="37">
                  <c:v>2.7545251999999999E-3</c:v>
                </c:pt>
                <c:pt idx="38">
                  <c:v>2.7545251999999999E-3</c:v>
                </c:pt>
                <c:pt idx="39">
                  <c:v>2.7545251999999999E-3</c:v>
                </c:pt>
                <c:pt idx="40">
                  <c:v>2.7545251999999999E-3</c:v>
                </c:pt>
                <c:pt idx="41">
                  <c:v>2.7545251999999999E-3</c:v>
                </c:pt>
                <c:pt idx="42">
                  <c:v>2.7545251999999999E-3</c:v>
                </c:pt>
                <c:pt idx="43">
                  <c:v>2.7545251999999999E-3</c:v>
                </c:pt>
                <c:pt idx="44">
                  <c:v>2.7545251999999999E-3</c:v>
                </c:pt>
                <c:pt idx="45">
                  <c:v>2.7545251999999999E-3</c:v>
                </c:pt>
                <c:pt idx="46">
                  <c:v>2.7545251999999999E-3</c:v>
                </c:pt>
                <c:pt idx="47">
                  <c:v>2.7545251999999999E-3</c:v>
                </c:pt>
                <c:pt idx="48">
                  <c:v>2.7545251999999999E-3</c:v>
                </c:pt>
                <c:pt idx="49">
                  <c:v>2.7545251999999999E-3</c:v>
                </c:pt>
                <c:pt idx="50">
                  <c:v>2.7545251999999999E-3</c:v>
                </c:pt>
                <c:pt idx="51">
                  <c:v>2.7545251999999999E-3</c:v>
                </c:pt>
                <c:pt idx="52">
                  <c:v>2.7545251999999999E-3</c:v>
                </c:pt>
                <c:pt idx="53">
                  <c:v>2.7545251999999999E-3</c:v>
                </c:pt>
                <c:pt idx="54">
                  <c:v>2.7545251999999999E-3</c:v>
                </c:pt>
                <c:pt idx="55">
                  <c:v>2.7545251999999999E-3</c:v>
                </c:pt>
                <c:pt idx="56">
                  <c:v>2.7545251999999999E-3</c:v>
                </c:pt>
                <c:pt idx="57">
                  <c:v>2.7545251999999999E-3</c:v>
                </c:pt>
                <c:pt idx="58">
                  <c:v>2.7545251999999999E-3</c:v>
                </c:pt>
                <c:pt idx="59">
                  <c:v>2.7545251999999999E-3</c:v>
                </c:pt>
                <c:pt idx="60">
                  <c:v>2.7545251999999999E-3</c:v>
                </c:pt>
                <c:pt idx="61">
                  <c:v>2.7545251999999999E-3</c:v>
                </c:pt>
                <c:pt idx="62">
                  <c:v>2.7545251999999999E-3</c:v>
                </c:pt>
                <c:pt idx="63">
                  <c:v>2.7545251999999999E-3</c:v>
                </c:pt>
                <c:pt idx="64">
                  <c:v>2.7545251999999999E-3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2-9A60-4706-99F0-FE8121FD90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70632064"/>
        <c:axId val="270633984"/>
      </c:scatterChart>
      <c:valAx>
        <c:axId val="270632064"/>
        <c:scaling>
          <c:orientation val="minMax"/>
          <c:max val="12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defRPr>
                </a:pPr>
                <a:r>
                  <a:rPr lang="en-GB" sz="160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Log Frequency</a:t>
                </a:r>
              </a:p>
            </c:rich>
          </c:tx>
          <c:layout>
            <c:manualLayout>
              <c:xMode val="edge"/>
              <c:yMode val="edge"/>
              <c:x val="0.44873599537037034"/>
              <c:y val="0.92350277777777778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70633984"/>
        <c:crosses val="autoZero"/>
        <c:crossBetween val="midCat"/>
        <c:majorUnit val="1"/>
      </c:valAx>
      <c:valAx>
        <c:axId val="270633984"/>
        <c:scaling>
          <c:orientation val="minMax"/>
          <c:max val="0.8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defRPr>
                </a:pPr>
                <a:r>
                  <a:rPr lang="en-GB" sz="1600" b="0" i="0" u="none" strike="noStrike" baseline="0">
                    <a:effectLst/>
                    <a:latin typeface="+mn-lt"/>
                    <a:cs typeface="Arial" panose="020B0604020202020204" pitchFamily="34" charset="0"/>
                  </a:rPr>
                  <a:t>-C″ </a:t>
                </a:r>
                <a:r>
                  <a:rPr lang="en-GB" sz="1600" baseline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/ </a:t>
                </a:r>
                <a:r>
                  <a:rPr lang="en-GB" sz="160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pF</a:t>
                </a:r>
              </a:p>
            </c:rich>
          </c:tx>
          <c:layout>
            <c:manualLayout>
              <c:xMode val="edge"/>
              <c:yMode val="edge"/>
              <c:x val="2.9620071684587812E-3"/>
              <c:y val="0.328521759259259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70632064"/>
        <c:crosses val="autoZero"/>
        <c:crossBetween val="midCat"/>
        <c:majorUnit val="0.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155471163449703"/>
          <c:y val="6.7117708333333317E-2"/>
          <c:w val="0.82362804760024466"/>
          <c:h val="0.7038229486279004"/>
        </c:manualLayout>
      </c:layout>
      <c:scatterChart>
        <c:scatterStyle val="smoothMarker"/>
        <c:varyColors val="0"/>
        <c:ser>
          <c:idx val="0"/>
          <c:order val="0"/>
          <c:tx>
            <c:v>Time 0.23 h, 20.3 celcius</c:v>
          </c:tx>
          <c:spPr>
            <a:ln w="12700" cap="rnd">
              <a:noFill/>
              <a:round/>
            </a:ln>
            <a:effectLst/>
          </c:spPr>
          <c:marker>
            <c:symbol val="circle"/>
            <c:size val="3"/>
            <c:spPr>
              <a:solidFill>
                <a:schemeClr val="bg2">
                  <a:lumMod val="60000"/>
                  <a:lumOff val="40000"/>
                </a:schemeClr>
              </a:solidFill>
              <a:ln>
                <a:noFill/>
              </a:ln>
            </c:spPr>
          </c:marker>
          <c:xVal>
            <c:numRef>
              <c:f>'Simulation spectrum H2O and KCl'!$L$81:$L$131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'Simulation spectrum H2O and KCl'!$N$81:$N$131</c:f>
              <c:numCache>
                <c:formatCode>General</c:formatCode>
                <c:ptCount val="51"/>
                <c:pt idx="0">
                  <c:v>1.0162</c:v>
                </c:pt>
                <c:pt idx="1">
                  <c:v>1.0162</c:v>
                </c:pt>
                <c:pt idx="2">
                  <c:v>1.0162</c:v>
                </c:pt>
                <c:pt idx="3">
                  <c:v>1.0161500000000001</c:v>
                </c:pt>
                <c:pt idx="4">
                  <c:v>1.01762</c:v>
                </c:pt>
                <c:pt idx="5">
                  <c:v>1.0240499999999999</c:v>
                </c:pt>
                <c:pt idx="6">
                  <c:v>1.0293000000000001</c:v>
                </c:pt>
                <c:pt idx="7">
                  <c:v>1.0371300000000001</c:v>
                </c:pt>
                <c:pt idx="8">
                  <c:v>1.0464899999999999</c:v>
                </c:pt>
                <c:pt idx="9">
                  <c:v>1.05745</c:v>
                </c:pt>
                <c:pt idx="10">
                  <c:v>1.0741700000000001</c:v>
                </c:pt>
                <c:pt idx="11">
                  <c:v>1.09711</c:v>
                </c:pt>
                <c:pt idx="12">
                  <c:v>1.13097</c:v>
                </c:pt>
                <c:pt idx="13">
                  <c:v>1.17997</c:v>
                </c:pt>
                <c:pt idx="14">
                  <c:v>1.25379</c:v>
                </c:pt>
                <c:pt idx="15">
                  <c:v>1.3531599999999999</c:v>
                </c:pt>
                <c:pt idx="16">
                  <c:v>1.48031</c:v>
                </c:pt>
                <c:pt idx="17">
                  <c:v>1.62812</c:v>
                </c:pt>
                <c:pt idx="18">
                  <c:v>1.7827299999999999</c:v>
                </c:pt>
                <c:pt idx="19">
                  <c:v>1.92883</c:v>
                </c:pt>
                <c:pt idx="20">
                  <c:v>2.05674</c:v>
                </c:pt>
                <c:pt idx="21">
                  <c:v>2.1587200000000002</c:v>
                </c:pt>
                <c:pt idx="22">
                  <c:v>2.2373500000000002</c:v>
                </c:pt>
                <c:pt idx="23">
                  <c:v>2.29705</c:v>
                </c:pt>
                <c:pt idx="24">
                  <c:v>2.3414199999999998</c:v>
                </c:pt>
                <c:pt idx="25">
                  <c:v>2.3756499999999998</c:v>
                </c:pt>
                <c:pt idx="26">
                  <c:v>2.4037500000000001</c:v>
                </c:pt>
                <c:pt idx="27">
                  <c:v>2.4271799999999999</c:v>
                </c:pt>
                <c:pt idx="28">
                  <c:v>2.4476300000000002</c:v>
                </c:pt>
                <c:pt idx="29">
                  <c:v>2.4662000000000002</c:v>
                </c:pt>
                <c:pt idx="30">
                  <c:v>2.4851899999999998</c:v>
                </c:pt>
                <c:pt idx="31">
                  <c:v>2.50027</c:v>
                </c:pt>
                <c:pt idx="32">
                  <c:v>2.51518</c:v>
                </c:pt>
                <c:pt idx="33">
                  <c:v>2.5286200000000001</c:v>
                </c:pt>
                <c:pt idx="34">
                  <c:v>2.5419200000000002</c:v>
                </c:pt>
                <c:pt idx="35">
                  <c:v>2.5531100000000002</c:v>
                </c:pt>
                <c:pt idx="36">
                  <c:v>2.56148</c:v>
                </c:pt>
                <c:pt idx="37">
                  <c:v>2.5717099999999999</c:v>
                </c:pt>
                <c:pt idx="38">
                  <c:v>2.5802299999999998</c:v>
                </c:pt>
                <c:pt idx="39">
                  <c:v>2.5890200000000001</c:v>
                </c:pt>
                <c:pt idx="40">
                  <c:v>2.5992199999999999</c:v>
                </c:pt>
                <c:pt idx="41">
                  <c:v>2.6061000000000001</c:v>
                </c:pt>
                <c:pt idx="42">
                  <c:v>2.6200800000000002</c:v>
                </c:pt>
                <c:pt idx="43">
                  <c:v>2.6250100000000001</c:v>
                </c:pt>
                <c:pt idx="44">
                  <c:v>2.6478299999999999</c:v>
                </c:pt>
                <c:pt idx="45">
                  <c:v>2.6644800000000002</c:v>
                </c:pt>
                <c:pt idx="46">
                  <c:v>2.6860499999999998</c:v>
                </c:pt>
                <c:pt idx="47">
                  <c:v>2.7080199999999999</c:v>
                </c:pt>
                <c:pt idx="48">
                  <c:v>2.7358799999999999</c:v>
                </c:pt>
                <c:pt idx="49">
                  <c:v>2.7645400000000002</c:v>
                </c:pt>
                <c:pt idx="50">
                  <c:v>2.7969400000000002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3436-45C7-AF2B-3ED72D954499}"/>
            </c:ext>
          </c:extLst>
        </c:ser>
        <c:ser>
          <c:idx val="6"/>
          <c:order val="1"/>
          <c:tx>
            <c:v>Time 5.03 h, -20 celcius</c:v>
          </c:tx>
          <c:spPr>
            <a:ln w="12700" cap="rnd">
              <a:noFill/>
              <a:round/>
            </a:ln>
            <a:effectLst/>
          </c:spPr>
          <c:marker>
            <c:symbol val="circle"/>
            <c:size val="3"/>
            <c:spPr>
              <a:solidFill>
                <a:schemeClr val="bg2">
                  <a:lumMod val="60000"/>
                  <a:lumOff val="40000"/>
                </a:schemeClr>
              </a:solidFill>
              <a:ln>
                <a:noFill/>
              </a:ln>
            </c:spPr>
          </c:marker>
          <c:xVal>
            <c:numRef>
              <c:f>'Simulation spectrum H2O and KCl'!$AP$81:$AP$131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'Simulation spectrum H2O and KCl'!$AR$81:$AR$131</c:f>
              <c:numCache>
                <c:formatCode>General</c:formatCode>
                <c:ptCount val="51"/>
                <c:pt idx="0">
                  <c:v>8.4287100000000004E-2</c:v>
                </c:pt>
                <c:pt idx="1">
                  <c:v>8.4287100000000004E-2</c:v>
                </c:pt>
                <c:pt idx="2">
                  <c:v>8.4287100000000004E-2</c:v>
                </c:pt>
                <c:pt idx="3">
                  <c:v>8.4287100000000004E-2</c:v>
                </c:pt>
                <c:pt idx="4">
                  <c:v>8.3002900000000004E-2</c:v>
                </c:pt>
                <c:pt idx="5">
                  <c:v>8.4127099999999996E-2</c:v>
                </c:pt>
                <c:pt idx="6">
                  <c:v>8.4468799999999997E-2</c:v>
                </c:pt>
                <c:pt idx="7">
                  <c:v>8.5542599999999996E-2</c:v>
                </c:pt>
                <c:pt idx="8">
                  <c:v>8.6743100000000004E-2</c:v>
                </c:pt>
                <c:pt idx="9">
                  <c:v>8.7572499999999998E-2</c:v>
                </c:pt>
                <c:pt idx="10">
                  <c:v>8.8047200000000006E-2</c:v>
                </c:pt>
                <c:pt idx="11">
                  <c:v>8.8434899999999997E-2</c:v>
                </c:pt>
                <c:pt idx="12">
                  <c:v>8.8561200000000007E-2</c:v>
                </c:pt>
                <c:pt idx="13">
                  <c:v>8.8505E-2</c:v>
                </c:pt>
                <c:pt idx="14">
                  <c:v>8.8289000000000006E-2</c:v>
                </c:pt>
                <c:pt idx="15">
                  <c:v>8.8109699999999999E-2</c:v>
                </c:pt>
                <c:pt idx="16">
                  <c:v>8.8220199999999999E-2</c:v>
                </c:pt>
                <c:pt idx="17">
                  <c:v>8.9349999999999999E-2</c:v>
                </c:pt>
                <c:pt idx="18">
                  <c:v>9.2855199999999999E-2</c:v>
                </c:pt>
                <c:pt idx="19">
                  <c:v>0.10126400000000001</c:v>
                </c:pt>
                <c:pt idx="20">
                  <c:v>0.11874800000000001</c:v>
                </c:pt>
                <c:pt idx="21">
                  <c:v>0.15045</c:v>
                </c:pt>
                <c:pt idx="22">
                  <c:v>0.20250199999999999</c:v>
                </c:pt>
                <c:pt idx="23">
                  <c:v>0.28087899999999999</c:v>
                </c:pt>
                <c:pt idx="24">
                  <c:v>0.38519300000000001</c:v>
                </c:pt>
                <c:pt idx="25">
                  <c:v>0.510849</c:v>
                </c:pt>
                <c:pt idx="26">
                  <c:v>0.64628099999999999</c:v>
                </c:pt>
                <c:pt idx="27">
                  <c:v>0.77734999999999999</c:v>
                </c:pt>
                <c:pt idx="28">
                  <c:v>0.89303200000000005</c:v>
                </c:pt>
                <c:pt idx="29">
                  <c:v>0.98846500000000004</c:v>
                </c:pt>
                <c:pt idx="30">
                  <c:v>1.06193</c:v>
                </c:pt>
                <c:pt idx="31">
                  <c:v>1.1159399999999999</c:v>
                </c:pt>
                <c:pt idx="32">
                  <c:v>1.1550499999999999</c:v>
                </c:pt>
                <c:pt idx="33">
                  <c:v>1.1829799999999999</c:v>
                </c:pt>
                <c:pt idx="34">
                  <c:v>1.20302</c:v>
                </c:pt>
                <c:pt idx="35">
                  <c:v>1.2166600000000001</c:v>
                </c:pt>
                <c:pt idx="36">
                  <c:v>1.22665</c:v>
                </c:pt>
                <c:pt idx="37">
                  <c:v>1.23732</c:v>
                </c:pt>
                <c:pt idx="38">
                  <c:v>1.2443500000000001</c:v>
                </c:pt>
                <c:pt idx="39">
                  <c:v>1.25207</c:v>
                </c:pt>
                <c:pt idx="40">
                  <c:v>1.2603</c:v>
                </c:pt>
                <c:pt idx="41">
                  <c:v>1.27024</c:v>
                </c:pt>
                <c:pt idx="42">
                  <c:v>1.2796400000000001</c:v>
                </c:pt>
                <c:pt idx="43">
                  <c:v>1.2943800000000001</c:v>
                </c:pt>
                <c:pt idx="44">
                  <c:v>1.3089</c:v>
                </c:pt>
                <c:pt idx="45">
                  <c:v>1.32846</c:v>
                </c:pt>
                <c:pt idx="46">
                  <c:v>1.35307</c:v>
                </c:pt>
                <c:pt idx="47">
                  <c:v>1.38121</c:v>
                </c:pt>
                <c:pt idx="48">
                  <c:v>1.4142600000000001</c:v>
                </c:pt>
                <c:pt idx="49">
                  <c:v>1.4538500000000001</c:v>
                </c:pt>
                <c:pt idx="50">
                  <c:v>1.49901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3436-45C7-AF2B-3ED72D954499}"/>
            </c:ext>
          </c:extLst>
        </c:ser>
        <c:ser>
          <c:idx val="9"/>
          <c:order val="2"/>
          <c:tx>
            <c:v>Time 8.5 h, -40 celcius</c:v>
          </c:tx>
          <c:spPr>
            <a:ln w="12700" cap="rnd">
              <a:noFill/>
              <a:prstDash val="solid"/>
              <a:round/>
            </a:ln>
            <a:effectLst/>
          </c:spPr>
          <c:marker>
            <c:symbol val="circle"/>
            <c:size val="3"/>
            <c:spPr>
              <a:solidFill>
                <a:srgbClr val="0000CC"/>
              </a:solidFill>
              <a:ln>
                <a:noFill/>
              </a:ln>
            </c:spPr>
          </c:marker>
          <c:xVal>
            <c:numRef>
              <c:f>'Simulation spectrum H2O and KCl'!$BE$80:$BE$131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'Simulation spectrum H2O and KCl'!$BG$80:$BG$131</c:f>
              <c:numCache>
                <c:formatCode>General</c:formatCode>
                <c:ptCount val="52"/>
                <c:pt idx="0">
                  <c:v>8.3694599999999994E-2</c:v>
                </c:pt>
                <c:pt idx="1">
                  <c:v>8.3694599999999994E-2</c:v>
                </c:pt>
                <c:pt idx="2">
                  <c:v>8.3694599999999994E-2</c:v>
                </c:pt>
                <c:pt idx="3">
                  <c:v>8.3694599999999994E-2</c:v>
                </c:pt>
                <c:pt idx="4">
                  <c:v>8.3694599999999994E-2</c:v>
                </c:pt>
                <c:pt idx="5">
                  <c:v>8.3240400000000006E-2</c:v>
                </c:pt>
                <c:pt idx="6">
                  <c:v>8.3622000000000002E-2</c:v>
                </c:pt>
                <c:pt idx="7">
                  <c:v>8.3847199999999997E-2</c:v>
                </c:pt>
                <c:pt idx="8">
                  <c:v>8.4834099999999996E-2</c:v>
                </c:pt>
                <c:pt idx="9">
                  <c:v>8.6128499999999997E-2</c:v>
                </c:pt>
                <c:pt idx="10">
                  <c:v>8.6714399999999997E-2</c:v>
                </c:pt>
                <c:pt idx="11">
                  <c:v>8.7380899999999997E-2</c:v>
                </c:pt>
                <c:pt idx="12">
                  <c:v>8.7885699999999997E-2</c:v>
                </c:pt>
                <c:pt idx="13">
                  <c:v>8.8558399999999995E-2</c:v>
                </c:pt>
                <c:pt idx="14">
                  <c:v>8.9009400000000002E-2</c:v>
                </c:pt>
                <c:pt idx="15">
                  <c:v>8.9429099999999997E-2</c:v>
                </c:pt>
                <c:pt idx="16">
                  <c:v>8.9951699999999996E-2</c:v>
                </c:pt>
                <c:pt idx="17">
                  <c:v>9.0575600000000006E-2</c:v>
                </c:pt>
                <c:pt idx="18">
                  <c:v>9.1519900000000001E-2</c:v>
                </c:pt>
                <c:pt idx="19">
                  <c:v>9.2833399999999996E-2</c:v>
                </c:pt>
                <c:pt idx="20">
                  <c:v>9.4684699999999997E-2</c:v>
                </c:pt>
                <c:pt idx="21">
                  <c:v>9.7292900000000002E-2</c:v>
                </c:pt>
                <c:pt idx="22">
                  <c:v>0.100826</c:v>
                </c:pt>
                <c:pt idx="23">
                  <c:v>0.105615</c:v>
                </c:pt>
                <c:pt idx="24">
                  <c:v>0.112258</c:v>
                </c:pt>
                <c:pt idx="25">
                  <c:v>0.121534</c:v>
                </c:pt>
                <c:pt idx="26">
                  <c:v>0.135017</c:v>
                </c:pt>
                <c:pt idx="27">
                  <c:v>0.15512000000000001</c:v>
                </c:pt>
                <c:pt idx="28">
                  <c:v>0.18501899999999999</c:v>
                </c:pt>
                <c:pt idx="29">
                  <c:v>0.22831899999999999</c:v>
                </c:pt>
                <c:pt idx="30">
                  <c:v>0.28818899999999997</c:v>
                </c:pt>
                <c:pt idx="31">
                  <c:v>0.36571399999999998</c:v>
                </c:pt>
                <c:pt idx="32">
                  <c:v>0.45911800000000003</c:v>
                </c:pt>
                <c:pt idx="33">
                  <c:v>0.56374800000000003</c:v>
                </c:pt>
                <c:pt idx="34">
                  <c:v>0.67242299999999999</c:v>
                </c:pt>
                <c:pt idx="35">
                  <c:v>0.77797700000000003</c:v>
                </c:pt>
                <c:pt idx="36">
                  <c:v>0.87404300000000001</c:v>
                </c:pt>
                <c:pt idx="37">
                  <c:v>0.95701899999999995</c:v>
                </c:pt>
                <c:pt idx="38">
                  <c:v>1.0284</c:v>
                </c:pt>
                <c:pt idx="39">
                  <c:v>1.0845400000000001</c:v>
                </c:pt>
                <c:pt idx="40">
                  <c:v>1.12679</c:v>
                </c:pt>
                <c:pt idx="41">
                  <c:v>1.1613899999999999</c:v>
                </c:pt>
                <c:pt idx="42">
                  <c:v>1.1873499999999999</c:v>
                </c:pt>
                <c:pt idx="43">
                  <c:v>1.2051799999999999</c:v>
                </c:pt>
                <c:pt idx="44">
                  <c:v>1.2167399999999999</c:v>
                </c:pt>
                <c:pt idx="45">
                  <c:v>1.22871</c:v>
                </c:pt>
                <c:pt idx="46">
                  <c:v>1.2359100000000001</c:v>
                </c:pt>
                <c:pt idx="47">
                  <c:v>1.2394499999999999</c:v>
                </c:pt>
                <c:pt idx="48">
                  <c:v>1.2467900000000001</c:v>
                </c:pt>
                <c:pt idx="49">
                  <c:v>1.25119</c:v>
                </c:pt>
                <c:pt idx="50">
                  <c:v>1.2552399999999999</c:v>
                </c:pt>
                <c:pt idx="51">
                  <c:v>1.2596799999999999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3436-45C7-AF2B-3ED72D954499}"/>
            </c:ext>
          </c:extLst>
        </c:ser>
        <c:ser>
          <c:idx val="1"/>
          <c:order val="3"/>
          <c:tx>
            <c:v>Trendline for 20.3 C</c:v>
          </c:tx>
          <c:spPr>
            <a:ln w="19050">
              <a:solidFill>
                <a:schemeClr val="bg2"/>
              </a:solidFill>
              <a:prstDash val="sysDot"/>
            </a:ln>
          </c:spPr>
          <c:marker>
            <c:symbol val="none"/>
          </c:marker>
          <c:xVal>
            <c:numRef>
              <c:f>'Simulation spectrum H2O and KCl'!$L$6:$L$80</c:f>
              <c:numCache>
                <c:formatCode>0.00</c:formatCode>
                <c:ptCount val="75"/>
                <c:pt idx="0">
                  <c:v>13.5</c:v>
                </c:pt>
                <c:pt idx="1">
                  <c:v>13.4</c:v>
                </c:pt>
                <c:pt idx="2">
                  <c:v>13.3</c:v>
                </c:pt>
                <c:pt idx="3">
                  <c:v>13.2</c:v>
                </c:pt>
                <c:pt idx="4">
                  <c:v>13.1</c:v>
                </c:pt>
                <c:pt idx="5">
                  <c:v>13</c:v>
                </c:pt>
                <c:pt idx="6">
                  <c:v>12.9</c:v>
                </c:pt>
                <c:pt idx="7">
                  <c:v>12.8</c:v>
                </c:pt>
                <c:pt idx="8">
                  <c:v>12.7</c:v>
                </c:pt>
                <c:pt idx="9">
                  <c:v>12.6</c:v>
                </c:pt>
                <c:pt idx="10">
                  <c:v>12.5</c:v>
                </c:pt>
                <c:pt idx="11">
                  <c:v>12.4</c:v>
                </c:pt>
                <c:pt idx="12">
                  <c:v>12.3</c:v>
                </c:pt>
                <c:pt idx="13">
                  <c:v>12.2</c:v>
                </c:pt>
                <c:pt idx="14">
                  <c:v>12.1</c:v>
                </c:pt>
                <c:pt idx="15">
                  <c:v>12</c:v>
                </c:pt>
                <c:pt idx="16">
                  <c:v>11.9</c:v>
                </c:pt>
                <c:pt idx="17">
                  <c:v>11.8</c:v>
                </c:pt>
                <c:pt idx="18">
                  <c:v>11.7</c:v>
                </c:pt>
                <c:pt idx="19">
                  <c:v>11.6</c:v>
                </c:pt>
                <c:pt idx="20">
                  <c:v>11.5</c:v>
                </c:pt>
                <c:pt idx="21">
                  <c:v>11.4</c:v>
                </c:pt>
                <c:pt idx="22">
                  <c:v>11.3</c:v>
                </c:pt>
                <c:pt idx="23">
                  <c:v>11.2</c:v>
                </c:pt>
                <c:pt idx="24">
                  <c:v>11.1</c:v>
                </c:pt>
                <c:pt idx="25">
                  <c:v>11</c:v>
                </c:pt>
                <c:pt idx="26">
                  <c:v>10.9</c:v>
                </c:pt>
                <c:pt idx="27">
                  <c:v>10.8</c:v>
                </c:pt>
                <c:pt idx="28">
                  <c:v>10.7</c:v>
                </c:pt>
                <c:pt idx="29">
                  <c:v>10.6</c:v>
                </c:pt>
                <c:pt idx="30">
                  <c:v>10.5</c:v>
                </c:pt>
                <c:pt idx="31">
                  <c:v>10.4</c:v>
                </c:pt>
                <c:pt idx="32">
                  <c:v>10.3</c:v>
                </c:pt>
                <c:pt idx="33">
                  <c:v>10.199999999999999</c:v>
                </c:pt>
                <c:pt idx="34">
                  <c:v>10.1</c:v>
                </c:pt>
                <c:pt idx="35">
                  <c:v>10</c:v>
                </c:pt>
                <c:pt idx="36">
                  <c:v>9.9000000000000092</c:v>
                </c:pt>
                <c:pt idx="37">
                  <c:v>9.8000000000000096</c:v>
                </c:pt>
                <c:pt idx="38">
                  <c:v>9.7000000000000099</c:v>
                </c:pt>
                <c:pt idx="39">
                  <c:v>9.6000000000000103</c:v>
                </c:pt>
                <c:pt idx="40">
                  <c:v>9.5000000000000107</c:v>
                </c:pt>
                <c:pt idx="41">
                  <c:v>9.4000000000000092</c:v>
                </c:pt>
                <c:pt idx="42">
                  <c:v>9.3000000000000096</c:v>
                </c:pt>
                <c:pt idx="43">
                  <c:v>9.2000000000000099</c:v>
                </c:pt>
                <c:pt idx="44">
                  <c:v>9.1000000000000103</c:v>
                </c:pt>
                <c:pt idx="45">
                  <c:v>9.0000000000000107</c:v>
                </c:pt>
                <c:pt idx="46">
                  <c:v>8.9000000000000092</c:v>
                </c:pt>
                <c:pt idx="47">
                  <c:v>8.8000000000000096</c:v>
                </c:pt>
                <c:pt idx="48">
                  <c:v>8.6999999999999993</c:v>
                </c:pt>
                <c:pt idx="49">
                  <c:v>8.6</c:v>
                </c:pt>
                <c:pt idx="50">
                  <c:v>8.5</c:v>
                </c:pt>
                <c:pt idx="51">
                  <c:v>8.4</c:v>
                </c:pt>
                <c:pt idx="52">
                  <c:v>8.3000000000000007</c:v>
                </c:pt>
                <c:pt idx="53">
                  <c:v>8.1999999999999993</c:v>
                </c:pt>
                <c:pt idx="54">
                  <c:v>8.1</c:v>
                </c:pt>
                <c:pt idx="55">
                  <c:v>8</c:v>
                </c:pt>
                <c:pt idx="56">
                  <c:v>7.9</c:v>
                </c:pt>
                <c:pt idx="57">
                  <c:v>7.8</c:v>
                </c:pt>
                <c:pt idx="58">
                  <c:v>7.7</c:v>
                </c:pt>
                <c:pt idx="59">
                  <c:v>7.6</c:v>
                </c:pt>
                <c:pt idx="60">
                  <c:v>7.5</c:v>
                </c:pt>
                <c:pt idx="61">
                  <c:v>7.4</c:v>
                </c:pt>
                <c:pt idx="62">
                  <c:v>7.3</c:v>
                </c:pt>
                <c:pt idx="63">
                  <c:v>7.2</c:v>
                </c:pt>
                <c:pt idx="64">
                  <c:v>7.1</c:v>
                </c:pt>
                <c:pt idx="65">
                  <c:v>7</c:v>
                </c:pt>
                <c:pt idx="66">
                  <c:v>6.9</c:v>
                </c:pt>
                <c:pt idx="67">
                  <c:v>6.8</c:v>
                </c:pt>
                <c:pt idx="68">
                  <c:v>6.7</c:v>
                </c:pt>
                <c:pt idx="69">
                  <c:v>6.6</c:v>
                </c:pt>
                <c:pt idx="70">
                  <c:v>6.5</c:v>
                </c:pt>
                <c:pt idx="71">
                  <c:v>6.4</c:v>
                </c:pt>
                <c:pt idx="72">
                  <c:v>6.3</c:v>
                </c:pt>
                <c:pt idx="73">
                  <c:v>6.2</c:v>
                </c:pt>
                <c:pt idx="74">
                  <c:v>6.1</c:v>
                </c:pt>
              </c:numCache>
            </c:numRef>
          </c:xVal>
          <c:yVal>
            <c:numRef>
              <c:f>'Simulation spectrum H2O and KCl'!$N$6:$N$80</c:f>
              <c:numCache>
                <c:formatCode>General</c:formatCode>
                <c:ptCount val="75"/>
                <c:pt idx="0">
                  <c:v>6.764061082179601E-2</c:v>
                </c:pt>
                <c:pt idx="1">
                  <c:v>6.764061082179601E-2</c:v>
                </c:pt>
                <c:pt idx="2">
                  <c:v>6.764061082179601E-2</c:v>
                </c:pt>
                <c:pt idx="3">
                  <c:v>6.764061082179601E-2</c:v>
                </c:pt>
                <c:pt idx="4">
                  <c:v>6.764061082179601E-2</c:v>
                </c:pt>
                <c:pt idx="5">
                  <c:v>6.764061082179601E-2</c:v>
                </c:pt>
                <c:pt idx="6">
                  <c:v>6.764061082179601E-2</c:v>
                </c:pt>
                <c:pt idx="7">
                  <c:v>6.8436755699860283E-2</c:v>
                </c:pt>
                <c:pt idx="8">
                  <c:v>6.9480964768830186E-2</c:v>
                </c:pt>
                <c:pt idx="9">
                  <c:v>6.9953617807697197E-2</c:v>
                </c:pt>
                <c:pt idx="10">
                  <c:v>7.0491291899530045E-2</c:v>
                </c:pt>
                <c:pt idx="11">
                  <c:v>7.0898520529023248E-2</c:v>
                </c:pt>
                <c:pt idx="12">
                  <c:v>7.1441196240315002E-2</c:v>
                </c:pt>
                <c:pt idx="13">
                  <c:v>7.1805023720309932E-2</c:v>
                </c:pt>
                <c:pt idx="14">
                  <c:v>7.214360108916551E-2</c:v>
                </c:pt>
                <c:pt idx="15">
                  <c:v>7.2565189206782676E-2</c:v>
                </c:pt>
                <c:pt idx="16">
                  <c:v>7.3068497332655927E-2</c:v>
                </c:pt>
                <c:pt idx="17">
                  <c:v>7.3830276244760587E-2</c:v>
                </c:pt>
                <c:pt idx="18">
                  <c:v>7.4889893528515189E-2</c:v>
                </c:pt>
                <c:pt idx="19">
                  <c:v>7.6383360964689451E-2</c:v>
                </c:pt>
                <c:pt idx="20">
                  <c:v>7.848742933125874E-2</c:v>
                </c:pt>
                <c:pt idx="21">
                  <c:v>8.1337626381303194E-2</c:v>
                </c:pt>
                <c:pt idx="22">
                  <c:v>8.5200974056903356E-2</c:v>
                </c:pt>
                <c:pt idx="23">
                  <c:v>9.0559967293280835E-2</c:v>
                </c:pt>
                <c:pt idx="24">
                  <c:v>9.8043035374063267E-2</c:v>
                </c:pt>
                <c:pt idx="25">
                  <c:v>0.10891994427156104</c:v>
                </c:pt>
                <c:pt idx="26">
                  <c:v>0.12513729201066939</c:v>
                </c:pt>
                <c:pt idx="27">
                  <c:v>0.14925719849485583</c:v>
                </c:pt>
                <c:pt idx="28">
                  <c:v>0.18418786342563193</c:v>
                </c:pt>
                <c:pt idx="29">
                  <c:v>0.23248575971675348</c:v>
                </c:pt>
                <c:pt idx="30">
                  <c:v>0.29502617077352983</c:v>
                </c:pt>
                <c:pt idx="31">
                  <c:v>0.37037637463482798</c:v>
                </c:pt>
                <c:pt idx="32">
                  <c:v>0.45478273656801732</c:v>
                </c:pt>
                <c:pt idx="33">
                  <c:v>0.54245225184173762</c:v>
                </c:pt>
                <c:pt idx="34">
                  <c:v>0.62760401641686792</c:v>
                </c:pt>
                <c:pt idx="35">
                  <c:v>0.70510168979423349</c:v>
                </c:pt>
                <c:pt idx="36">
                  <c:v>0.77203949241077108</c:v>
                </c:pt>
                <c:pt idx="37">
                  <c:v>0.82962345992633058</c:v>
                </c:pt>
                <c:pt idx="38">
                  <c:v>0.87491231741394659</c:v>
                </c:pt>
                <c:pt idx="39">
                  <c:v>0.90899593388797162</c:v>
                </c:pt>
                <c:pt idx="40">
                  <c:v>0.93690819731995434</c:v>
                </c:pt>
                <c:pt idx="41">
                  <c:v>0.95785046202210089</c:v>
                </c:pt>
                <c:pt idx="42">
                  <c:v>0.97223415153054749</c:v>
                </c:pt>
                <c:pt idx="43">
                  <c:v>0.98155975168296716</c:v>
                </c:pt>
                <c:pt idx="44">
                  <c:v>0.99121610408992766</c:v>
                </c:pt>
                <c:pt idx="45">
                  <c:v>0.99702443636479121</c:v>
                </c:pt>
                <c:pt idx="46">
                  <c:v>0.9998801997332657</c:v>
                </c:pt>
                <c:pt idx="47">
                  <c:v>1.0058014718023627</c:v>
                </c:pt>
                <c:pt idx="48">
                  <c:v>1.009351008192557</c:v>
                </c:pt>
                <c:pt idx="49">
                  <c:v>1.0126181950971676</c:v>
                </c:pt>
                <c:pt idx="50">
                  <c:v>1.0162</c:v>
                </c:pt>
                <c:pt idx="51">
                  <c:v>1.0162</c:v>
                </c:pt>
                <c:pt idx="52">
                  <c:v>1.0162</c:v>
                </c:pt>
                <c:pt idx="53">
                  <c:v>1.0162</c:v>
                </c:pt>
                <c:pt idx="54">
                  <c:v>1.0162</c:v>
                </c:pt>
                <c:pt idx="55">
                  <c:v>1.0162</c:v>
                </c:pt>
                <c:pt idx="56">
                  <c:v>1.0162</c:v>
                </c:pt>
                <c:pt idx="57">
                  <c:v>1.0162</c:v>
                </c:pt>
                <c:pt idx="58">
                  <c:v>1.0162</c:v>
                </c:pt>
                <c:pt idx="59">
                  <c:v>1.0162</c:v>
                </c:pt>
                <c:pt idx="60">
                  <c:v>1.0162</c:v>
                </c:pt>
                <c:pt idx="61">
                  <c:v>1.0162</c:v>
                </c:pt>
                <c:pt idx="62">
                  <c:v>1.0162</c:v>
                </c:pt>
                <c:pt idx="63">
                  <c:v>1.0162</c:v>
                </c:pt>
                <c:pt idx="64">
                  <c:v>1.0162</c:v>
                </c:pt>
                <c:pt idx="65">
                  <c:v>1.0162</c:v>
                </c:pt>
                <c:pt idx="66">
                  <c:v>1.0162</c:v>
                </c:pt>
                <c:pt idx="67">
                  <c:v>1.0162</c:v>
                </c:pt>
                <c:pt idx="68">
                  <c:v>1.0162</c:v>
                </c:pt>
                <c:pt idx="69">
                  <c:v>1.0162</c:v>
                </c:pt>
                <c:pt idx="70">
                  <c:v>1.0162</c:v>
                </c:pt>
                <c:pt idx="71">
                  <c:v>1.0162</c:v>
                </c:pt>
                <c:pt idx="72">
                  <c:v>1.0162</c:v>
                </c:pt>
                <c:pt idx="73">
                  <c:v>1.0162</c:v>
                </c:pt>
                <c:pt idx="74">
                  <c:v>1.0162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3436-45C7-AF2B-3ED72D954499}"/>
            </c:ext>
          </c:extLst>
        </c:ser>
        <c:ser>
          <c:idx val="2"/>
          <c:order val="4"/>
          <c:tx>
            <c:v>Trendline for -20 C</c:v>
          </c:tx>
          <c:spPr>
            <a:ln w="19050">
              <a:solidFill>
                <a:schemeClr val="bg2"/>
              </a:solidFill>
              <a:prstDash val="sysDot"/>
            </a:ln>
          </c:spPr>
          <c:marker>
            <c:symbol val="none"/>
          </c:marker>
          <c:xVal>
            <c:numRef>
              <c:f>'Simulation spectrum H2O and KCl'!$AP$8:$AP$80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10.199999999999999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8.6999999999999993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8.1999999999999993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'Simulation spectrum H2O and KCl'!$AR$8:$AR$80</c:f>
              <c:numCache>
                <c:formatCode>General</c:formatCode>
                <c:ptCount val="73"/>
                <c:pt idx="0">
                  <c:v>8.4287100000000004E-2</c:v>
                </c:pt>
                <c:pt idx="1">
                  <c:v>8.4287100000000004E-2</c:v>
                </c:pt>
                <c:pt idx="2">
                  <c:v>8.4287100000000004E-2</c:v>
                </c:pt>
                <c:pt idx="3">
                  <c:v>8.4287100000000004E-2</c:v>
                </c:pt>
                <c:pt idx="4">
                  <c:v>8.4287100000000004E-2</c:v>
                </c:pt>
                <c:pt idx="5">
                  <c:v>8.4287100000000004E-2</c:v>
                </c:pt>
                <c:pt idx="6">
                  <c:v>8.4287100000000004E-2</c:v>
                </c:pt>
                <c:pt idx="7">
                  <c:v>8.4287100000000004E-2</c:v>
                </c:pt>
                <c:pt idx="8">
                  <c:v>8.4287100000000004E-2</c:v>
                </c:pt>
                <c:pt idx="9">
                  <c:v>8.4287100000000004E-2</c:v>
                </c:pt>
                <c:pt idx="10">
                  <c:v>8.4287100000000004E-2</c:v>
                </c:pt>
                <c:pt idx="11">
                  <c:v>8.4287100000000004E-2</c:v>
                </c:pt>
                <c:pt idx="12">
                  <c:v>8.4287100000000004E-2</c:v>
                </c:pt>
                <c:pt idx="13">
                  <c:v>8.4287100000000004E-2</c:v>
                </c:pt>
                <c:pt idx="14">
                  <c:v>8.4287100000000004E-2</c:v>
                </c:pt>
                <c:pt idx="15">
                  <c:v>8.4287100000000004E-2</c:v>
                </c:pt>
                <c:pt idx="16">
                  <c:v>8.4287100000000004E-2</c:v>
                </c:pt>
                <c:pt idx="17">
                  <c:v>8.4287100000000004E-2</c:v>
                </c:pt>
                <c:pt idx="18">
                  <c:v>8.4287100000000004E-2</c:v>
                </c:pt>
                <c:pt idx="19">
                  <c:v>8.4287100000000004E-2</c:v>
                </c:pt>
                <c:pt idx="20">
                  <c:v>8.4287100000000004E-2</c:v>
                </c:pt>
                <c:pt idx="21">
                  <c:v>8.4287100000000004E-2</c:v>
                </c:pt>
                <c:pt idx="22">
                  <c:v>8.4287100000000004E-2</c:v>
                </c:pt>
                <c:pt idx="23">
                  <c:v>8.4287100000000004E-2</c:v>
                </c:pt>
                <c:pt idx="24">
                  <c:v>8.4287100000000004E-2</c:v>
                </c:pt>
                <c:pt idx="25">
                  <c:v>8.4287100000000004E-2</c:v>
                </c:pt>
                <c:pt idx="26">
                  <c:v>8.4287100000000004E-2</c:v>
                </c:pt>
                <c:pt idx="27">
                  <c:v>8.4287100000000004E-2</c:v>
                </c:pt>
                <c:pt idx="28">
                  <c:v>8.4287100000000004E-2</c:v>
                </c:pt>
                <c:pt idx="29">
                  <c:v>8.4287100000000004E-2</c:v>
                </c:pt>
                <c:pt idx="30">
                  <c:v>8.4287100000000004E-2</c:v>
                </c:pt>
                <c:pt idx="31">
                  <c:v>8.4287100000000004E-2</c:v>
                </c:pt>
                <c:pt idx="32">
                  <c:v>8.4287100000000004E-2</c:v>
                </c:pt>
                <c:pt idx="33">
                  <c:v>8.4287100000000004E-2</c:v>
                </c:pt>
                <c:pt idx="34">
                  <c:v>8.4287100000000004E-2</c:v>
                </c:pt>
                <c:pt idx="35">
                  <c:v>8.4287100000000004E-2</c:v>
                </c:pt>
                <c:pt idx="36">
                  <c:v>8.4287100000000004E-2</c:v>
                </c:pt>
                <c:pt idx="37">
                  <c:v>8.4287100000000004E-2</c:v>
                </c:pt>
                <c:pt idx="38">
                  <c:v>8.4287100000000004E-2</c:v>
                </c:pt>
                <c:pt idx="39">
                  <c:v>8.4287100000000004E-2</c:v>
                </c:pt>
                <c:pt idx="40">
                  <c:v>8.4287100000000004E-2</c:v>
                </c:pt>
                <c:pt idx="41">
                  <c:v>8.4287100000000004E-2</c:v>
                </c:pt>
                <c:pt idx="42">
                  <c:v>8.4287100000000004E-2</c:v>
                </c:pt>
                <c:pt idx="43">
                  <c:v>8.4287100000000004E-2</c:v>
                </c:pt>
                <c:pt idx="44">
                  <c:v>8.4287100000000004E-2</c:v>
                </c:pt>
                <c:pt idx="45">
                  <c:v>8.4287100000000004E-2</c:v>
                </c:pt>
                <c:pt idx="46">
                  <c:v>8.4287100000000004E-2</c:v>
                </c:pt>
                <c:pt idx="47">
                  <c:v>8.4287100000000004E-2</c:v>
                </c:pt>
                <c:pt idx="48">
                  <c:v>8.4287100000000004E-2</c:v>
                </c:pt>
                <c:pt idx="49">
                  <c:v>8.4287100000000004E-2</c:v>
                </c:pt>
                <c:pt idx="50">
                  <c:v>8.4287100000000004E-2</c:v>
                </c:pt>
                <c:pt idx="51">
                  <c:v>8.4287100000000004E-2</c:v>
                </c:pt>
                <c:pt idx="52">
                  <c:v>8.4287100000000004E-2</c:v>
                </c:pt>
                <c:pt idx="53">
                  <c:v>8.4287100000000004E-2</c:v>
                </c:pt>
                <c:pt idx="54">
                  <c:v>8.4287100000000004E-2</c:v>
                </c:pt>
                <c:pt idx="55">
                  <c:v>8.4287100000000004E-2</c:v>
                </c:pt>
                <c:pt idx="56">
                  <c:v>8.4287100000000004E-2</c:v>
                </c:pt>
                <c:pt idx="57">
                  <c:v>8.4287100000000004E-2</c:v>
                </c:pt>
                <c:pt idx="58">
                  <c:v>8.4287100000000004E-2</c:v>
                </c:pt>
                <c:pt idx="59">
                  <c:v>8.4287100000000004E-2</c:v>
                </c:pt>
                <c:pt idx="60">
                  <c:v>8.4287100000000004E-2</c:v>
                </c:pt>
                <c:pt idx="61">
                  <c:v>8.4287100000000004E-2</c:v>
                </c:pt>
                <c:pt idx="62">
                  <c:v>8.4287100000000004E-2</c:v>
                </c:pt>
                <c:pt idx="63">
                  <c:v>8.4287100000000004E-2</c:v>
                </c:pt>
                <c:pt idx="64">
                  <c:v>8.4287100000000004E-2</c:v>
                </c:pt>
                <c:pt idx="65">
                  <c:v>8.4287100000000004E-2</c:v>
                </c:pt>
                <c:pt idx="66">
                  <c:v>8.4287100000000004E-2</c:v>
                </c:pt>
                <c:pt idx="67">
                  <c:v>8.4287100000000004E-2</c:v>
                </c:pt>
                <c:pt idx="68">
                  <c:v>8.4287100000000004E-2</c:v>
                </c:pt>
                <c:pt idx="69">
                  <c:v>8.4287100000000004E-2</c:v>
                </c:pt>
                <c:pt idx="70">
                  <c:v>8.4287100000000004E-2</c:v>
                </c:pt>
                <c:pt idx="71">
                  <c:v>8.4287100000000004E-2</c:v>
                </c:pt>
                <c:pt idx="72">
                  <c:v>8.4287100000000004E-2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3436-45C7-AF2B-3ED72D954499}"/>
            </c:ext>
          </c:extLst>
        </c:ser>
        <c:ser>
          <c:idx val="3"/>
          <c:order val="5"/>
          <c:tx>
            <c:v>Trendline for -40 C</c:v>
          </c:tx>
          <c:spPr>
            <a:ln w="19050">
              <a:solidFill>
                <a:srgbClr val="0000CC"/>
              </a:solidFill>
              <a:prstDash val="sysDot"/>
            </a:ln>
          </c:spPr>
          <c:marker>
            <c:symbol val="none"/>
          </c:marker>
          <c:xVal>
            <c:numRef>
              <c:f>'Simulation spectrum H2O and KCl'!$BE$8:$BE$80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10.199999999999999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8.6999999999999993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8.1999999999999993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'Simulation spectrum H2O and KCl'!$BG$8:$BG$80</c:f>
              <c:numCache>
                <c:formatCode>General</c:formatCode>
                <c:ptCount val="73"/>
                <c:pt idx="0">
                  <c:v>8.3694599999999994E-2</c:v>
                </c:pt>
                <c:pt idx="1">
                  <c:v>8.3694599999999994E-2</c:v>
                </c:pt>
                <c:pt idx="2">
                  <c:v>8.3694599999999994E-2</c:v>
                </c:pt>
                <c:pt idx="3">
                  <c:v>8.3694599999999994E-2</c:v>
                </c:pt>
                <c:pt idx="4">
                  <c:v>8.3694599999999994E-2</c:v>
                </c:pt>
                <c:pt idx="5">
                  <c:v>8.3694599999999994E-2</c:v>
                </c:pt>
                <c:pt idx="6">
                  <c:v>8.3694599999999994E-2</c:v>
                </c:pt>
                <c:pt idx="7">
                  <c:v>8.3694599999999994E-2</c:v>
                </c:pt>
                <c:pt idx="8">
                  <c:v>8.3694599999999994E-2</c:v>
                </c:pt>
                <c:pt idx="9">
                  <c:v>8.3694599999999994E-2</c:v>
                </c:pt>
                <c:pt idx="10">
                  <c:v>8.3694599999999994E-2</c:v>
                </c:pt>
                <c:pt idx="11">
                  <c:v>8.3694599999999994E-2</c:v>
                </c:pt>
                <c:pt idx="12">
                  <c:v>8.3694599999999994E-2</c:v>
                </c:pt>
                <c:pt idx="13">
                  <c:v>8.3694599999999994E-2</c:v>
                </c:pt>
                <c:pt idx="14">
                  <c:v>8.3694599999999994E-2</c:v>
                </c:pt>
                <c:pt idx="15">
                  <c:v>8.3694599999999994E-2</c:v>
                </c:pt>
                <c:pt idx="16">
                  <c:v>8.3694599999999994E-2</c:v>
                </c:pt>
                <c:pt idx="17">
                  <c:v>8.3694599999999994E-2</c:v>
                </c:pt>
                <c:pt idx="18">
                  <c:v>8.3694599999999994E-2</c:v>
                </c:pt>
                <c:pt idx="19">
                  <c:v>8.3694599999999994E-2</c:v>
                </c:pt>
                <c:pt idx="20">
                  <c:v>8.3694599999999994E-2</c:v>
                </c:pt>
                <c:pt idx="21">
                  <c:v>8.3694599999999994E-2</c:v>
                </c:pt>
                <c:pt idx="22">
                  <c:v>8.3694599999999994E-2</c:v>
                </c:pt>
                <c:pt idx="23">
                  <c:v>8.3694599999999994E-2</c:v>
                </c:pt>
                <c:pt idx="24">
                  <c:v>8.3694599999999994E-2</c:v>
                </c:pt>
                <c:pt idx="25">
                  <c:v>8.3694599999999994E-2</c:v>
                </c:pt>
                <c:pt idx="26">
                  <c:v>8.3694599999999994E-2</c:v>
                </c:pt>
                <c:pt idx="27">
                  <c:v>8.3694599999999994E-2</c:v>
                </c:pt>
                <c:pt idx="28">
                  <c:v>8.3694599999999994E-2</c:v>
                </c:pt>
                <c:pt idx="29">
                  <c:v>8.3694599999999994E-2</c:v>
                </c:pt>
                <c:pt idx="30">
                  <c:v>8.3694599999999994E-2</c:v>
                </c:pt>
                <c:pt idx="31">
                  <c:v>8.3694599999999994E-2</c:v>
                </c:pt>
                <c:pt idx="32">
                  <c:v>8.3694599999999994E-2</c:v>
                </c:pt>
                <c:pt idx="33">
                  <c:v>8.3694599999999994E-2</c:v>
                </c:pt>
                <c:pt idx="34">
                  <c:v>8.3694599999999994E-2</c:v>
                </c:pt>
                <c:pt idx="35">
                  <c:v>8.3694599999999994E-2</c:v>
                </c:pt>
                <c:pt idx="36">
                  <c:v>8.3694599999999994E-2</c:v>
                </c:pt>
                <c:pt idx="37">
                  <c:v>8.3694599999999994E-2</c:v>
                </c:pt>
                <c:pt idx="38">
                  <c:v>8.3694599999999994E-2</c:v>
                </c:pt>
                <c:pt idx="39">
                  <c:v>8.3694599999999994E-2</c:v>
                </c:pt>
                <c:pt idx="40">
                  <c:v>8.3694599999999994E-2</c:v>
                </c:pt>
                <c:pt idx="41">
                  <c:v>8.3694599999999994E-2</c:v>
                </c:pt>
                <c:pt idx="42">
                  <c:v>8.3694599999999994E-2</c:v>
                </c:pt>
                <c:pt idx="43">
                  <c:v>8.3694599999999994E-2</c:v>
                </c:pt>
                <c:pt idx="44">
                  <c:v>8.3694599999999994E-2</c:v>
                </c:pt>
                <c:pt idx="45">
                  <c:v>8.3694599999999994E-2</c:v>
                </c:pt>
                <c:pt idx="46">
                  <c:v>8.3694599999999994E-2</c:v>
                </c:pt>
                <c:pt idx="47">
                  <c:v>8.3694599999999994E-2</c:v>
                </c:pt>
                <c:pt idx="48">
                  <c:v>8.3694599999999994E-2</c:v>
                </c:pt>
                <c:pt idx="49">
                  <c:v>8.3694599999999994E-2</c:v>
                </c:pt>
                <c:pt idx="50">
                  <c:v>8.3694599999999994E-2</c:v>
                </c:pt>
                <c:pt idx="51">
                  <c:v>8.3694599999999994E-2</c:v>
                </c:pt>
                <c:pt idx="52">
                  <c:v>8.3694599999999994E-2</c:v>
                </c:pt>
                <c:pt idx="53">
                  <c:v>8.3694599999999994E-2</c:v>
                </c:pt>
                <c:pt idx="54">
                  <c:v>8.3694599999999994E-2</c:v>
                </c:pt>
                <c:pt idx="55">
                  <c:v>8.3694599999999994E-2</c:v>
                </c:pt>
                <c:pt idx="56">
                  <c:v>8.3694599999999994E-2</c:v>
                </c:pt>
                <c:pt idx="57">
                  <c:v>8.3694599999999994E-2</c:v>
                </c:pt>
                <c:pt idx="58">
                  <c:v>8.3694599999999994E-2</c:v>
                </c:pt>
                <c:pt idx="59">
                  <c:v>8.3694599999999994E-2</c:v>
                </c:pt>
                <c:pt idx="60">
                  <c:v>8.3694599999999994E-2</c:v>
                </c:pt>
                <c:pt idx="61">
                  <c:v>8.3694599999999994E-2</c:v>
                </c:pt>
                <c:pt idx="62">
                  <c:v>8.3694599999999994E-2</c:v>
                </c:pt>
                <c:pt idx="63">
                  <c:v>8.3694599999999994E-2</c:v>
                </c:pt>
                <c:pt idx="64">
                  <c:v>8.3694599999999994E-2</c:v>
                </c:pt>
                <c:pt idx="65">
                  <c:v>8.3694599999999994E-2</c:v>
                </c:pt>
                <c:pt idx="66">
                  <c:v>8.3694599999999994E-2</c:v>
                </c:pt>
                <c:pt idx="67">
                  <c:v>8.3694599999999994E-2</c:v>
                </c:pt>
                <c:pt idx="68">
                  <c:v>8.3694599999999994E-2</c:v>
                </c:pt>
                <c:pt idx="69">
                  <c:v>8.3694599999999994E-2</c:v>
                </c:pt>
                <c:pt idx="70">
                  <c:v>8.3694599999999994E-2</c:v>
                </c:pt>
                <c:pt idx="71">
                  <c:v>8.3694599999999994E-2</c:v>
                </c:pt>
                <c:pt idx="72">
                  <c:v>8.3694599999999994E-2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3436-45C7-AF2B-3ED72D954499}"/>
            </c:ext>
          </c:extLst>
        </c:ser>
        <c:ser>
          <c:idx val="4"/>
          <c:order val="6"/>
          <c:tx>
            <c:strRef>
              <c:f>'Simulation spectrum H2O and KCl'!$CD$4:$CH$4</c:f>
              <c:strCache>
                <c:ptCount val="1"/>
                <c:pt idx="0">
                  <c:v>Std. : Water (1:0)_ 5 g_17C</c:v>
                </c:pt>
              </c:strCache>
            </c:strRef>
          </c:tx>
          <c:spPr>
            <a:ln>
              <a:noFill/>
            </a:ln>
          </c:spPr>
          <c:marker>
            <c:symbol val="circle"/>
            <c:size val="3"/>
            <c:spPr>
              <a:solidFill>
                <a:schemeClr val="bg2">
                  <a:lumMod val="60000"/>
                  <a:lumOff val="40000"/>
                </a:schemeClr>
              </a:solidFill>
              <a:ln>
                <a:noFill/>
              </a:ln>
            </c:spPr>
          </c:marker>
          <c:xVal>
            <c:numRef>
              <c:f>'Simulation spectrum H2O and KCl'!$CG$9:$CG$56</c:f>
              <c:numCache>
                <c:formatCode>General</c:formatCode>
                <c:ptCount val="48"/>
                <c:pt idx="0">
                  <c:v>5.7569630370485534</c:v>
                </c:pt>
                <c:pt idx="1">
                  <c:v>5.6020599913279625</c:v>
                </c:pt>
                <c:pt idx="2">
                  <c:v>5.5228744023138034</c:v>
                </c:pt>
                <c:pt idx="3">
                  <c:v>5.4259741609193757</c:v>
                </c:pt>
                <c:pt idx="4">
                  <c:v>5.3010299956639813</c:v>
                </c:pt>
                <c:pt idx="5">
                  <c:v>5.204119982655925</c:v>
                </c:pt>
                <c:pt idx="6">
                  <c:v>5.1106906972737542</c:v>
                </c:pt>
                <c:pt idx="7">
                  <c:v>5</c:v>
                </c:pt>
                <c:pt idx="8">
                  <c:v>4.9030899869919438</c:v>
                </c:pt>
                <c:pt idx="9">
                  <c:v>4.8027190075796815</c:v>
                </c:pt>
                <c:pt idx="10">
                  <c:v>4.7044336600521994</c:v>
                </c:pt>
                <c:pt idx="11">
                  <c:v>4.6020599913279625</c:v>
                </c:pt>
                <c:pt idx="12">
                  <c:v>4.5016890119157003</c:v>
                </c:pt>
                <c:pt idx="13">
                  <c:v>4.4006588497649739</c:v>
                </c:pt>
                <c:pt idx="14">
                  <c:v>4.3010299956639813</c:v>
                </c:pt>
                <c:pt idx="15">
                  <c:v>4.200659016251719</c:v>
                </c:pt>
                <c:pt idx="16">
                  <c:v>4.1009905230699646</c:v>
                </c:pt>
                <c:pt idx="17">
                  <c:v>4</c:v>
                </c:pt>
                <c:pt idx="18">
                  <c:v>3.90049275542937</c:v>
                </c:pt>
                <c:pt idx="19">
                  <c:v>3.800655228145212</c:v>
                </c:pt>
                <c:pt idx="20">
                  <c:v>3.7000543856282389</c:v>
                </c:pt>
                <c:pt idx="21">
                  <c:v>3.6003302305807652</c:v>
                </c:pt>
                <c:pt idx="22">
                  <c:v>3.5003188237463867</c:v>
                </c:pt>
                <c:pt idx="23">
                  <c:v>3.4001233554370809</c:v>
                </c:pt>
                <c:pt idx="24">
                  <c:v>3.3001605369513523</c:v>
                </c:pt>
                <c:pt idx="25">
                  <c:v>3.2001388538573807</c:v>
                </c:pt>
                <c:pt idx="26">
                  <c:v>3.1000257301078626</c:v>
                </c:pt>
                <c:pt idx="27">
                  <c:v>3</c:v>
                </c:pt>
                <c:pt idx="28">
                  <c:v>2.9000611027354806</c:v>
                </c:pt>
                <c:pt idx="29">
                  <c:v>2.8000362418279794</c:v>
                </c:pt>
                <c:pt idx="30">
                  <c:v>2.7000023971422538</c:v>
                </c:pt>
                <c:pt idx="31">
                  <c:v>2.6000249038929866</c:v>
                </c:pt>
                <c:pt idx="32">
                  <c:v>2.5000030680516931</c:v>
                </c:pt>
                <c:pt idx="33">
                  <c:v>2.4000023459279558</c:v>
                </c:pt>
                <c:pt idx="34">
                  <c:v>2.3000082025538129</c:v>
                </c:pt>
                <c:pt idx="35">
                  <c:v>2.2000018654066018</c:v>
                </c:pt>
                <c:pt idx="36">
                  <c:v>2.0999912335446846</c:v>
                </c:pt>
                <c:pt idx="37">
                  <c:v>2</c:v>
                </c:pt>
                <c:pt idx="38">
                  <c:v>1.9000009651534695</c:v>
                </c:pt>
                <c:pt idx="39">
                  <c:v>1.8000018278179688</c:v>
                </c:pt>
                <c:pt idx="40">
                  <c:v>1.700002397142254</c:v>
                </c:pt>
                <c:pt idx="41">
                  <c:v>1.6000030866277404</c:v>
                </c:pt>
                <c:pt idx="42">
                  <c:v>1.5000030680516931</c:v>
                </c:pt>
                <c:pt idx="43">
                  <c:v>1.400002345927956</c:v>
                </c:pt>
                <c:pt idx="44">
                  <c:v>1.3000082025538131</c:v>
                </c:pt>
                <c:pt idx="45">
                  <c:v>1.2000018654066018</c:v>
                </c:pt>
                <c:pt idx="46">
                  <c:v>1.0999912335446844</c:v>
                </c:pt>
                <c:pt idx="47">
                  <c:v>1</c:v>
                </c:pt>
              </c:numCache>
            </c:numRef>
          </c:xVal>
          <c:yVal>
            <c:numRef>
              <c:f>'Simulation spectrum H2O and KCl'!$CE$9:$CE$56</c:f>
              <c:numCache>
                <c:formatCode>General</c:formatCode>
                <c:ptCount val="48"/>
                <c:pt idx="0">
                  <c:v>2.3303500000000001</c:v>
                </c:pt>
                <c:pt idx="1">
                  <c:v>2.43872</c:v>
                </c:pt>
                <c:pt idx="2">
                  <c:v>2.49465</c:v>
                </c:pt>
                <c:pt idx="3">
                  <c:v>2.5334099999999999</c:v>
                </c:pt>
                <c:pt idx="4">
                  <c:v>2.57335</c:v>
                </c:pt>
                <c:pt idx="5">
                  <c:v>2.5949599999999999</c:v>
                </c:pt>
                <c:pt idx="6">
                  <c:v>2.61009</c:v>
                </c:pt>
                <c:pt idx="7">
                  <c:v>2.6237200000000001</c:v>
                </c:pt>
                <c:pt idx="8">
                  <c:v>2.6362899999999998</c:v>
                </c:pt>
                <c:pt idx="9">
                  <c:v>2.6457700000000002</c:v>
                </c:pt>
                <c:pt idx="10">
                  <c:v>2.6525400000000001</c:v>
                </c:pt>
                <c:pt idx="11">
                  <c:v>2.6604999999999999</c:v>
                </c:pt>
                <c:pt idx="12">
                  <c:v>2.6675</c:v>
                </c:pt>
                <c:pt idx="13">
                  <c:v>2.67537</c:v>
                </c:pt>
                <c:pt idx="14">
                  <c:v>2.6841400000000002</c:v>
                </c:pt>
                <c:pt idx="15">
                  <c:v>2.6935500000000001</c:v>
                </c:pt>
                <c:pt idx="16">
                  <c:v>2.7027899999999998</c:v>
                </c:pt>
                <c:pt idx="17">
                  <c:v>2.7121200000000001</c:v>
                </c:pt>
                <c:pt idx="18">
                  <c:v>2.72207</c:v>
                </c:pt>
                <c:pt idx="19">
                  <c:v>2.73197</c:v>
                </c:pt>
                <c:pt idx="20">
                  <c:v>2.7415799999999999</c:v>
                </c:pt>
                <c:pt idx="21">
                  <c:v>2.7519200000000001</c:v>
                </c:pt>
                <c:pt idx="22">
                  <c:v>2.76274</c:v>
                </c:pt>
                <c:pt idx="23">
                  <c:v>2.7730199999999998</c:v>
                </c:pt>
                <c:pt idx="24">
                  <c:v>2.7841800000000001</c:v>
                </c:pt>
                <c:pt idx="25">
                  <c:v>2.7948900000000001</c:v>
                </c:pt>
                <c:pt idx="26">
                  <c:v>2.8042600000000002</c:v>
                </c:pt>
                <c:pt idx="27">
                  <c:v>2.8147500000000001</c:v>
                </c:pt>
                <c:pt idx="28">
                  <c:v>2.82457</c:v>
                </c:pt>
                <c:pt idx="29">
                  <c:v>2.83541</c:v>
                </c:pt>
                <c:pt idx="30">
                  <c:v>2.8466399999999998</c:v>
                </c:pt>
                <c:pt idx="31">
                  <c:v>2.8598300000000001</c:v>
                </c:pt>
                <c:pt idx="32">
                  <c:v>2.8739400000000002</c:v>
                </c:pt>
                <c:pt idx="33">
                  <c:v>2.8898899999999998</c:v>
                </c:pt>
                <c:pt idx="34">
                  <c:v>2.9079700000000002</c:v>
                </c:pt>
                <c:pt idx="35">
                  <c:v>2.9284699999999999</c:v>
                </c:pt>
                <c:pt idx="36">
                  <c:v>2.9492500000000001</c:v>
                </c:pt>
                <c:pt idx="37">
                  <c:v>2.9720399999999998</c:v>
                </c:pt>
                <c:pt idx="38">
                  <c:v>2.99708</c:v>
                </c:pt>
                <c:pt idx="39">
                  <c:v>3.0212300000000001</c:v>
                </c:pt>
                <c:pt idx="40">
                  <c:v>3.0504099999999998</c:v>
                </c:pt>
                <c:pt idx="41">
                  <c:v>3.0759699999999999</c:v>
                </c:pt>
                <c:pt idx="42">
                  <c:v>3.1068600000000002</c:v>
                </c:pt>
                <c:pt idx="43">
                  <c:v>3.1381100000000002</c:v>
                </c:pt>
                <c:pt idx="44">
                  <c:v>3.1713900000000002</c:v>
                </c:pt>
                <c:pt idx="45">
                  <c:v>3.20723</c:v>
                </c:pt>
                <c:pt idx="46">
                  <c:v>3.24586</c:v>
                </c:pt>
                <c:pt idx="47">
                  <c:v>3.2863699999999998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3436-45C7-AF2B-3ED72D954499}"/>
            </c:ext>
          </c:extLst>
        </c:ser>
        <c:ser>
          <c:idx val="5"/>
          <c:order val="7"/>
          <c:tx>
            <c:strRef>
              <c:f>'Simulation spectrum H2O and KCl'!$CS$4:$CW$4</c:f>
              <c:strCache>
                <c:ptCount val="1"/>
                <c:pt idx="0">
                  <c:v>Std. : Water (1:3)_5 g_22.3C</c:v>
                </c:pt>
              </c:strCache>
            </c:strRef>
          </c:tx>
          <c:spPr>
            <a:ln>
              <a:noFill/>
            </a:ln>
          </c:spPr>
          <c:marker>
            <c:symbol val="none"/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7-3436-45C7-AF2B-3ED72D954499}"/>
              </c:ext>
            </c:extLst>
          </c:dPt>
          <c:xVal>
            <c:numRef>
              <c:f>'Simulation spectrum H2O and KCl'!$CV$7:$CV$56</c:f>
              <c:numCache>
                <c:formatCode>General</c:formatCode>
                <c:ptCount val="50"/>
                <c:pt idx="0">
                  <c:v>5.9030899869919438</c:v>
                </c:pt>
                <c:pt idx="1">
                  <c:v>5.8239109124113</c:v>
                </c:pt>
                <c:pt idx="2">
                  <c:v>5.7569630370485534</c:v>
                </c:pt>
                <c:pt idx="3">
                  <c:v>5.6020599913279625</c:v>
                </c:pt>
                <c:pt idx="4">
                  <c:v>5.5228744023138034</c:v>
                </c:pt>
                <c:pt idx="5">
                  <c:v>5.4259741609193757</c:v>
                </c:pt>
                <c:pt idx="6">
                  <c:v>5.3010299956639813</c:v>
                </c:pt>
                <c:pt idx="7">
                  <c:v>5.204119982655925</c:v>
                </c:pt>
                <c:pt idx="8">
                  <c:v>5.1106906972737542</c:v>
                </c:pt>
                <c:pt idx="9">
                  <c:v>5</c:v>
                </c:pt>
                <c:pt idx="10">
                  <c:v>4.9030899869919438</c:v>
                </c:pt>
                <c:pt idx="11">
                  <c:v>4.8027190075796815</c:v>
                </c:pt>
                <c:pt idx="12">
                  <c:v>4.7044336600521994</c:v>
                </c:pt>
                <c:pt idx="13">
                  <c:v>4.6020599913279625</c:v>
                </c:pt>
                <c:pt idx="14">
                  <c:v>4.5016890119157003</c:v>
                </c:pt>
                <c:pt idx="15">
                  <c:v>4.4006588497649739</c:v>
                </c:pt>
                <c:pt idx="16">
                  <c:v>4.3010299956639813</c:v>
                </c:pt>
                <c:pt idx="17">
                  <c:v>4.200659016251719</c:v>
                </c:pt>
                <c:pt idx="18">
                  <c:v>4.1009905230699646</c:v>
                </c:pt>
                <c:pt idx="19">
                  <c:v>4</c:v>
                </c:pt>
                <c:pt idx="20">
                  <c:v>3.90049275542937</c:v>
                </c:pt>
                <c:pt idx="21">
                  <c:v>3.800655228145212</c:v>
                </c:pt>
                <c:pt idx="22">
                  <c:v>3.7000543856282389</c:v>
                </c:pt>
                <c:pt idx="23">
                  <c:v>3.6003302305807652</c:v>
                </c:pt>
                <c:pt idx="24">
                  <c:v>3.5003188237463867</c:v>
                </c:pt>
                <c:pt idx="25">
                  <c:v>3.4001233554370809</c:v>
                </c:pt>
                <c:pt idx="26">
                  <c:v>3.3001605369513523</c:v>
                </c:pt>
                <c:pt idx="27">
                  <c:v>3.2001388538573807</c:v>
                </c:pt>
                <c:pt idx="28">
                  <c:v>3.1000257301078626</c:v>
                </c:pt>
                <c:pt idx="29">
                  <c:v>3</c:v>
                </c:pt>
                <c:pt idx="30">
                  <c:v>2.9000611027354806</c:v>
                </c:pt>
                <c:pt idx="31">
                  <c:v>2.8000362418279794</c:v>
                </c:pt>
                <c:pt idx="32">
                  <c:v>2.7000023971422538</c:v>
                </c:pt>
                <c:pt idx="33">
                  <c:v>2.6000249038929866</c:v>
                </c:pt>
                <c:pt idx="34">
                  <c:v>2.5000030680516931</c:v>
                </c:pt>
                <c:pt idx="35">
                  <c:v>2.4000023459279558</c:v>
                </c:pt>
                <c:pt idx="36">
                  <c:v>2.3000082025538129</c:v>
                </c:pt>
                <c:pt idx="37">
                  <c:v>2.2000018654066018</c:v>
                </c:pt>
                <c:pt idx="38">
                  <c:v>2.0999912335446846</c:v>
                </c:pt>
                <c:pt idx="39">
                  <c:v>2</c:v>
                </c:pt>
                <c:pt idx="40">
                  <c:v>1.9000009651534695</c:v>
                </c:pt>
                <c:pt idx="41">
                  <c:v>1.8000018278179688</c:v>
                </c:pt>
                <c:pt idx="42">
                  <c:v>1.700002397142254</c:v>
                </c:pt>
                <c:pt idx="43">
                  <c:v>1.6000030866277404</c:v>
                </c:pt>
                <c:pt idx="44">
                  <c:v>1.5000030680516931</c:v>
                </c:pt>
                <c:pt idx="45">
                  <c:v>1.400002345927956</c:v>
                </c:pt>
                <c:pt idx="46">
                  <c:v>1.3000082025538131</c:v>
                </c:pt>
                <c:pt idx="47">
                  <c:v>1.2000018654066018</c:v>
                </c:pt>
                <c:pt idx="48">
                  <c:v>1.0999912335446844</c:v>
                </c:pt>
                <c:pt idx="49">
                  <c:v>1</c:v>
                </c:pt>
              </c:numCache>
            </c:numRef>
          </c:xVal>
          <c:yVal>
            <c:numRef>
              <c:f>'Simulation spectrum H2O and KCl'!$CT$7:$CT$56</c:f>
              <c:numCache>
                <c:formatCode>General</c:formatCode>
                <c:ptCount val="50"/>
                <c:pt idx="0">
                  <c:v>1.46706</c:v>
                </c:pt>
                <c:pt idx="1">
                  <c:v>1.68553</c:v>
                </c:pt>
                <c:pt idx="2">
                  <c:v>1.74404</c:v>
                </c:pt>
                <c:pt idx="3">
                  <c:v>1.8824399999999999</c:v>
                </c:pt>
                <c:pt idx="4">
                  <c:v>1.9928600000000001</c:v>
                </c:pt>
                <c:pt idx="5">
                  <c:v>2.1291500000000001</c:v>
                </c:pt>
                <c:pt idx="6">
                  <c:v>2.3084600000000002</c:v>
                </c:pt>
                <c:pt idx="7">
                  <c:v>2.43628</c:v>
                </c:pt>
                <c:pt idx="8">
                  <c:v>2.5380500000000001</c:v>
                </c:pt>
                <c:pt idx="9">
                  <c:v>2.63096</c:v>
                </c:pt>
                <c:pt idx="10">
                  <c:v>2.6959200000000001</c:v>
                </c:pt>
                <c:pt idx="11">
                  <c:v>2.7425700000000002</c:v>
                </c:pt>
                <c:pt idx="12">
                  <c:v>2.7766500000000001</c:v>
                </c:pt>
                <c:pt idx="13">
                  <c:v>2.80375</c:v>
                </c:pt>
                <c:pt idx="14">
                  <c:v>2.8218800000000002</c:v>
                </c:pt>
                <c:pt idx="15">
                  <c:v>2.83725</c:v>
                </c:pt>
                <c:pt idx="16">
                  <c:v>2.8511500000000001</c:v>
                </c:pt>
                <c:pt idx="17">
                  <c:v>2.8645800000000001</c:v>
                </c:pt>
                <c:pt idx="18">
                  <c:v>2.8760500000000002</c:v>
                </c:pt>
                <c:pt idx="19">
                  <c:v>2.88754</c:v>
                </c:pt>
                <c:pt idx="20">
                  <c:v>2.89968</c:v>
                </c:pt>
                <c:pt idx="21">
                  <c:v>2.9118400000000002</c:v>
                </c:pt>
                <c:pt idx="22">
                  <c:v>2.9235099999999998</c:v>
                </c:pt>
                <c:pt idx="23">
                  <c:v>2.9354800000000001</c:v>
                </c:pt>
                <c:pt idx="24">
                  <c:v>2.9478</c:v>
                </c:pt>
                <c:pt idx="25">
                  <c:v>2.9605999999999999</c:v>
                </c:pt>
                <c:pt idx="26">
                  <c:v>2.9733900000000002</c:v>
                </c:pt>
                <c:pt idx="27">
                  <c:v>2.9866100000000002</c:v>
                </c:pt>
                <c:pt idx="28">
                  <c:v>2.9990800000000002</c:v>
                </c:pt>
                <c:pt idx="29">
                  <c:v>3.0123099999999998</c:v>
                </c:pt>
                <c:pt idx="30">
                  <c:v>3.0249000000000001</c:v>
                </c:pt>
                <c:pt idx="31">
                  <c:v>3.0390299999999999</c:v>
                </c:pt>
                <c:pt idx="32">
                  <c:v>3.05308</c:v>
                </c:pt>
                <c:pt idx="33">
                  <c:v>3.0684800000000001</c:v>
                </c:pt>
                <c:pt idx="34">
                  <c:v>3.0845600000000002</c:v>
                </c:pt>
                <c:pt idx="35">
                  <c:v>3.1035900000000001</c:v>
                </c:pt>
                <c:pt idx="36">
                  <c:v>3.1222500000000002</c:v>
                </c:pt>
                <c:pt idx="37">
                  <c:v>3.1442199999999998</c:v>
                </c:pt>
                <c:pt idx="38">
                  <c:v>3.16736</c:v>
                </c:pt>
                <c:pt idx="39">
                  <c:v>3.1919300000000002</c:v>
                </c:pt>
                <c:pt idx="40">
                  <c:v>3.2198799999999999</c:v>
                </c:pt>
                <c:pt idx="41">
                  <c:v>3.2460599999999999</c:v>
                </c:pt>
                <c:pt idx="42">
                  <c:v>3.2796699999999999</c:v>
                </c:pt>
                <c:pt idx="43">
                  <c:v>3.3073100000000002</c:v>
                </c:pt>
                <c:pt idx="44">
                  <c:v>3.34259</c:v>
                </c:pt>
                <c:pt idx="45">
                  <c:v>3.3775499999999998</c:v>
                </c:pt>
                <c:pt idx="46">
                  <c:v>3.4158499999999998</c:v>
                </c:pt>
                <c:pt idx="47">
                  <c:v>3.45695</c:v>
                </c:pt>
                <c:pt idx="48">
                  <c:v>3.5017499999999999</c:v>
                </c:pt>
                <c:pt idx="49">
                  <c:v>3.54887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8-3436-45C7-AF2B-3ED72D954499}"/>
            </c:ext>
          </c:extLst>
        </c:ser>
        <c:ser>
          <c:idx val="7"/>
          <c:order val="8"/>
          <c:tx>
            <c:strRef>
              <c:f>'Simulation spectrum H2O and KCl'!$CZ$1</c:f>
              <c:strCache>
                <c:ptCount val="1"/>
                <c:pt idx="0">
                  <c:v>Simulate-Std. : Water (1:0)_ 5 g_17C</c:v>
                </c:pt>
              </c:strCache>
            </c:strRef>
          </c:tx>
          <c:spPr>
            <a:ln>
              <a:noFill/>
            </a:ln>
          </c:spPr>
          <c:marker>
            <c:symbol val="none"/>
          </c:marker>
          <c:xVal>
            <c:numRef>
              <c:f>'Simulation spectrum H2O and KCl'!$DC$6:$DC$156</c:f>
              <c:numCache>
                <c:formatCode>0.00</c:formatCode>
                <c:ptCount val="151"/>
                <c:pt idx="0">
                  <c:v>-2</c:v>
                </c:pt>
                <c:pt idx="1">
                  <c:v>-1.8859060070440588</c:v>
                </c:pt>
                <c:pt idx="2">
                  <c:v>-1.7718119636013454</c:v>
                </c:pt>
                <c:pt idx="3">
                  <c:v>-1.6577180928842186</c:v>
                </c:pt>
                <c:pt idx="4">
                  <c:v>-1.543624096653984</c:v>
                </c:pt>
                <c:pt idx="5">
                  <c:v>-1.4295301491565924</c:v>
                </c:pt>
                <c:pt idx="6">
                  <c:v>-1.3154362134564139</c:v>
                </c:pt>
                <c:pt idx="7">
                  <c:v>-1.2013423119986126</c:v>
                </c:pt>
                <c:pt idx="8">
                  <c:v>-1.0872483421910792</c:v>
                </c:pt>
                <c:pt idx="9">
                  <c:v>-0.97315430293903715</c:v>
                </c:pt>
                <c:pt idx="10">
                  <c:v>-0.85906039098395348</c:v>
                </c:pt>
                <c:pt idx="11">
                  <c:v>-0.74496642257287626</c:v>
                </c:pt>
                <c:pt idx="12">
                  <c:v>-0.6308724952402972</c:v>
                </c:pt>
                <c:pt idx="13">
                  <c:v>-0.51677854872293694</c:v>
                </c:pt>
                <c:pt idx="14">
                  <c:v>-0.40268454903129902</c:v>
                </c:pt>
                <c:pt idx="15">
                  <c:v>-0.28859056443909376</c:v>
                </c:pt>
                <c:pt idx="16">
                  <c:v>-0.17449663791611422</c:v>
                </c:pt>
                <c:pt idx="17">
                  <c:v>-6.0402681229221149E-2</c:v>
                </c:pt>
                <c:pt idx="18">
                  <c:v>5.3691403630306771E-2</c:v>
                </c:pt>
                <c:pt idx="19">
                  <c:v>0.16778535237842243</c:v>
                </c:pt>
                <c:pt idx="20">
                  <c:v>0.28187930338849443</c:v>
                </c:pt>
                <c:pt idx="21">
                  <c:v>0.39597307131436482</c:v>
                </c:pt>
                <c:pt idx="22">
                  <c:v>0.51006715752460996</c:v>
                </c:pt>
                <c:pt idx="23">
                  <c:v>0.62416107483581429</c:v>
                </c:pt>
                <c:pt idx="24">
                  <c:v>0.73825504549713794</c:v>
                </c:pt>
                <c:pt idx="25">
                  <c:v>0.85234901458268109</c:v>
                </c:pt>
                <c:pt idx="26">
                  <c:v>0.96644295819461212</c:v>
                </c:pt>
                <c:pt idx="27">
                  <c:v>1.0805370217012242</c:v>
                </c:pt>
                <c:pt idx="28">
                  <c:v>1.1946308781194539</c:v>
                </c:pt>
                <c:pt idx="29">
                  <c:v>1.3087248701324603</c:v>
                </c:pt>
                <c:pt idx="30">
                  <c:v>1.4228187442942002</c:v>
                </c:pt>
                <c:pt idx="31">
                  <c:v>1.536912803458204</c:v>
                </c:pt>
                <c:pt idx="32">
                  <c:v>1.6510066890911275</c:v>
                </c:pt>
                <c:pt idx="33">
                  <c:v>1.7651006956149347</c:v>
                </c:pt>
                <c:pt idx="34">
                  <c:v>1.8791946028627042</c:v>
                </c:pt>
                <c:pt idx="35">
                  <c:v>1.9932885893716563</c:v>
                </c:pt>
                <c:pt idx="36">
                  <c:v>2.1073826352344378</c:v>
                </c:pt>
                <c:pt idx="37">
                  <c:v>2.2214765735373763</c:v>
                </c:pt>
                <c:pt idx="38">
                  <c:v>2.335570421540937</c:v>
                </c:pt>
                <c:pt idx="39">
                  <c:v>2.4496644194299857</c:v>
                </c:pt>
                <c:pt idx="40">
                  <c:v>2.5637584231882125</c:v>
                </c:pt>
                <c:pt idx="41">
                  <c:v>2.6778523145221258</c:v>
                </c:pt>
                <c:pt idx="42">
                  <c:v>2.7919463093579671</c:v>
                </c:pt>
                <c:pt idx="43">
                  <c:v>2.9060402573508957</c:v>
                </c:pt>
                <c:pt idx="44">
                  <c:v>3.0201341303373628</c:v>
                </c:pt>
                <c:pt idx="45">
                  <c:v>3.1342281230216629</c:v>
                </c:pt>
                <c:pt idx="46">
                  <c:v>3.2483220340525572</c:v>
                </c:pt>
                <c:pt idx="47">
                  <c:v>3.3624161191363675</c:v>
                </c:pt>
                <c:pt idx="48">
                  <c:v>3.476510062042157</c:v>
                </c:pt>
                <c:pt idx="49">
                  <c:v>3.5906040107164876</c:v>
                </c:pt>
                <c:pt idx="50">
                  <c:v>3.7046980177678455</c:v>
                </c:pt>
                <c:pt idx="51">
                  <c:v>3.8187919554376735</c:v>
                </c:pt>
                <c:pt idx="52">
                  <c:v>3.9328858951476127</c:v>
                </c:pt>
                <c:pt idx="53">
                  <c:v>4.04697991440199</c:v>
                </c:pt>
                <c:pt idx="54">
                  <c:v>4.1610737804001738</c:v>
                </c:pt>
                <c:pt idx="55">
                  <c:v>4.2751677947627345</c:v>
                </c:pt>
                <c:pt idx="56">
                  <c:v>4.3892617958661946</c:v>
                </c:pt>
                <c:pt idx="57">
                  <c:v>4.5033557624467226</c:v>
                </c:pt>
                <c:pt idx="58">
                  <c:v>4.617449613935853</c:v>
                </c:pt>
                <c:pt idx="59">
                  <c:v>4.7315436413379883</c:v>
                </c:pt>
                <c:pt idx="60">
                  <c:v>4.8456375947949386</c:v>
                </c:pt>
                <c:pt idx="61">
                  <c:v>4.9597315627541798</c:v>
                </c:pt>
                <c:pt idx="62">
                  <c:v>5.0738253531874244</c:v>
                </c:pt>
                <c:pt idx="63">
                  <c:v>5.1879195809283933</c:v>
                </c:pt>
                <c:pt idx="64">
                  <c:v>5.3020134269557877</c:v>
                </c:pt>
                <c:pt idx="65">
                  <c:v>5.416107379122205</c:v>
                </c:pt>
                <c:pt idx="66">
                  <c:v>5.530201363635955</c:v>
                </c:pt>
                <c:pt idx="67">
                  <c:v>5.6442952781898663</c:v>
                </c:pt>
                <c:pt idx="68">
                  <c:v>5.7583892897963684</c:v>
                </c:pt>
                <c:pt idx="69">
                  <c:v>5.8724832404187977</c:v>
                </c:pt>
                <c:pt idx="70">
                  <c:v>5.9865771984113163</c:v>
                </c:pt>
                <c:pt idx="71">
                  <c:v>6.1006710005181741</c:v>
                </c:pt>
                <c:pt idx="72">
                  <c:v>6.2147651912537887</c:v>
                </c:pt>
                <c:pt idx="73">
                  <c:v>6.3288591015092761</c:v>
                </c:pt>
                <c:pt idx="74">
                  <c:v>6.4429530018744048</c:v>
                </c:pt>
                <c:pt idx="75">
                  <c:v>6.5570470391464442</c:v>
                </c:pt>
                <c:pt idx="76">
                  <c:v>6.6711408945045525</c:v>
                </c:pt>
                <c:pt idx="77">
                  <c:v>6.7852349206161566</c:v>
                </c:pt>
                <c:pt idx="78">
                  <c:v>6.8993288807814848</c:v>
                </c:pt>
                <c:pt idx="79">
                  <c:v>7.0134229163223223</c:v>
                </c:pt>
                <c:pt idx="80">
                  <c:v>7.1275168584783826</c:v>
                </c:pt>
                <c:pt idx="81">
                  <c:v>7.241610723537601</c:v>
                </c:pt>
                <c:pt idx="82">
                  <c:v>7.3557047049373585</c:v>
                </c:pt>
                <c:pt idx="83">
                  <c:v>7.4697986076108398</c:v>
                </c:pt>
                <c:pt idx="84">
                  <c:v>7.5838926369880353</c:v>
                </c:pt>
                <c:pt idx="85">
                  <c:v>7.6979866045302998</c:v>
                </c:pt>
                <c:pt idx="86">
                  <c:v>7.812080517178936</c:v>
                </c:pt>
                <c:pt idx="87">
                  <c:v>7.9261745109741</c:v>
                </c:pt>
                <c:pt idx="88">
                  <c:v>8.0402683824720764</c:v>
                </c:pt>
                <c:pt idx="89">
                  <c:v>8.154362491898743</c:v>
                </c:pt>
                <c:pt idx="90">
                  <c:v>8.2684562775010502</c:v>
                </c:pt>
                <c:pt idx="91">
                  <c:v>8.3825503025877453</c:v>
                </c:pt>
                <c:pt idx="92">
                  <c:v>8.4966443584593687</c:v>
                </c:pt>
                <c:pt idx="93">
                  <c:v>8.6107382864916655</c:v>
                </c:pt>
                <c:pt idx="94">
                  <c:v>8.7248322294421463</c:v>
                </c:pt>
                <c:pt idx="95">
                  <c:v>8.8389261868996218</c:v>
                </c:pt>
                <c:pt idx="96">
                  <c:v>8.953020133764392</c:v>
                </c:pt>
                <c:pt idx="97">
                  <c:v>9.0671140228459421</c:v>
                </c:pt>
                <c:pt idx="98">
                  <c:v>9.1812079673540552</c:v>
                </c:pt>
                <c:pt idx="99">
                  <c:v>9.2953020444876131</c:v>
                </c:pt>
                <c:pt idx="100">
                  <c:v>9.4093959221293328</c:v>
                </c:pt>
                <c:pt idx="101">
                  <c:v>9.5234899753014339</c:v>
                </c:pt>
                <c:pt idx="102">
                  <c:v>9.6375838831553171</c:v>
                </c:pt>
                <c:pt idx="103">
                  <c:v>9.751677871157538</c:v>
                </c:pt>
                <c:pt idx="104">
                  <c:v>9.865771788590715</c:v>
                </c:pt>
                <c:pt idx="105">
                  <c:v>9.9798657853096113</c:v>
                </c:pt>
                <c:pt idx="106">
                  <c:v>10.093959666827665</c:v>
                </c:pt>
                <c:pt idx="107">
                  <c:v>10.208053650856748</c:v>
                </c:pt>
                <c:pt idx="108">
                  <c:v>10.322147733652422</c:v>
                </c:pt>
                <c:pt idx="109">
                  <c:v>10.436241544658708</c:v>
                </c:pt>
                <c:pt idx="110">
                  <c:v>10.550335628892309</c:v>
                </c:pt>
                <c:pt idx="111">
                  <c:v>10.664429570541918</c:v>
                </c:pt>
                <c:pt idx="112">
                  <c:v>10.778523498323372</c:v>
                </c:pt>
                <c:pt idx="113">
                  <c:v>10.892617445655681</c:v>
                </c:pt>
                <c:pt idx="114">
                  <c:v>11.00671157384695</c:v>
                </c:pt>
                <c:pt idx="115">
                  <c:v>11.120805493185157</c:v>
                </c:pt>
                <c:pt idx="116">
                  <c:v>11.234899274367498</c:v>
                </c:pt>
                <c:pt idx="117">
                  <c:v>11.348993345681787</c:v>
                </c:pt>
                <c:pt idx="118">
                  <c:v>11.4630872301409</c:v>
                </c:pt>
                <c:pt idx="119">
                  <c:v>11.577181248701065</c:v>
                </c:pt>
                <c:pt idx="120">
                  <c:v>11.691275156658296</c:v>
                </c:pt>
                <c:pt idx="121">
                  <c:v>11.805369122577154</c:v>
                </c:pt>
                <c:pt idx="122">
                  <c:v>11.919463083331667</c:v>
                </c:pt>
                <c:pt idx="123">
                  <c:v>12.033557240311621</c:v>
                </c:pt>
                <c:pt idx="124">
                  <c:v>12.147650976777204</c:v>
                </c:pt>
                <c:pt idx="125">
                  <c:v>12.261744965450166</c:v>
                </c:pt>
                <c:pt idx="126">
                  <c:v>12.375838942105709</c:v>
                </c:pt>
                <c:pt idx="127">
                  <c:v>12.489932898867048</c:v>
                </c:pt>
                <c:pt idx="128">
                  <c:v>12.604026793692471</c:v>
                </c:pt>
                <c:pt idx="129">
                  <c:v>12.718120787616167</c:v>
                </c:pt>
                <c:pt idx="130">
                  <c:v>12.832214770208127</c:v>
                </c:pt>
                <c:pt idx="131">
                  <c:v>12.946308737432165</c:v>
                </c:pt>
                <c:pt idx="132">
                  <c:v>13.060402797555678</c:v>
                </c:pt>
                <c:pt idx="133">
                  <c:v>13.174496500565251</c:v>
                </c:pt>
                <c:pt idx="134">
                  <c:v>13.288590578344985</c:v>
                </c:pt>
                <c:pt idx="135">
                  <c:v>13.402684634761803</c:v>
                </c:pt>
                <c:pt idx="136">
                  <c:v>13.516778563586231</c:v>
                </c:pt>
                <c:pt idx="137">
                  <c:v>13.630872519472886</c:v>
                </c:pt>
                <c:pt idx="138">
                  <c:v>13.744966438777706</c:v>
                </c:pt>
                <c:pt idx="139">
                  <c:v>13.859060381599805</c:v>
                </c:pt>
                <c:pt idx="140">
                  <c:v>13.973154372474355</c:v>
                </c:pt>
                <c:pt idx="141">
                  <c:v>14.087248157292857</c:v>
                </c:pt>
                <c:pt idx="142">
                  <c:v>14.201342219472076</c:v>
                </c:pt>
                <c:pt idx="143">
                  <c:v>14.315436275583451</c:v>
                </c:pt>
                <c:pt idx="144">
                  <c:v>14.429530232573697</c:v>
                </c:pt>
                <c:pt idx="145">
                  <c:v>14.543624216850393</c:v>
                </c:pt>
                <c:pt idx="146">
                  <c:v>14.657718077264208</c:v>
                </c:pt>
                <c:pt idx="147">
                  <c:v>14.771812065480782</c:v>
                </c:pt>
                <c:pt idx="148">
                  <c:v>14.885906064722315</c:v>
                </c:pt>
                <c:pt idx="149">
                  <c:v>15</c:v>
                </c:pt>
              </c:numCache>
            </c:numRef>
          </c:xVal>
          <c:yVal>
            <c:numRef>
              <c:f>'Simulation spectrum H2O and KCl'!$DD$6:$DD$156</c:f>
              <c:numCache>
                <c:formatCode>0.00</c:formatCode>
                <c:ptCount val="151"/>
                <c:pt idx="0">
                  <c:v>7.2209370000000002</c:v>
                </c:pt>
                <c:pt idx="1">
                  <c:v>6.9011279999999999</c:v>
                </c:pt>
                <c:pt idx="2">
                  <c:v>6.603453</c:v>
                </c:pt>
                <c:pt idx="3">
                  <c:v>6.3263790000000002</c:v>
                </c:pt>
                <c:pt idx="4">
                  <c:v>6.0684820000000004</c:v>
                </c:pt>
                <c:pt idx="5">
                  <c:v>5.8284330000000004</c:v>
                </c:pt>
                <c:pt idx="6">
                  <c:v>5.604997</c:v>
                </c:pt>
                <c:pt idx="7">
                  <c:v>5.3970260000000003</c:v>
                </c:pt>
                <c:pt idx="8">
                  <c:v>5.2034469999999997</c:v>
                </c:pt>
                <c:pt idx="9">
                  <c:v>5.0232659999999996</c:v>
                </c:pt>
                <c:pt idx="10">
                  <c:v>4.8555550000000007</c:v>
                </c:pt>
                <c:pt idx="11">
                  <c:v>4.6994510000000007</c:v>
                </c:pt>
                <c:pt idx="12">
                  <c:v>4.5541510000000001</c:v>
                </c:pt>
                <c:pt idx="13">
                  <c:v>4.4189069999999999</c:v>
                </c:pt>
                <c:pt idx="14">
                  <c:v>4.2930229999999998</c:v>
                </c:pt>
                <c:pt idx="15">
                  <c:v>4.1758510000000006</c:v>
                </c:pt>
                <c:pt idx="16">
                  <c:v>4.0667879999999998</c:v>
                </c:pt>
                <c:pt idx="17">
                  <c:v>3.965274</c:v>
                </c:pt>
                <c:pt idx="18">
                  <c:v>3.8707850000000001</c:v>
                </c:pt>
                <c:pt idx="19">
                  <c:v>3.7828349999999995</c:v>
                </c:pt>
                <c:pt idx="20">
                  <c:v>3.7009730000000003</c:v>
                </c:pt>
                <c:pt idx="21">
                  <c:v>3.6247759999999998</c:v>
                </c:pt>
                <c:pt idx="22">
                  <c:v>3.553852</c:v>
                </c:pt>
                <c:pt idx="23">
                  <c:v>3.4878370000000003</c:v>
                </c:pt>
                <c:pt idx="24">
                  <c:v>3.42639</c:v>
                </c:pt>
                <c:pt idx="25">
                  <c:v>3.3691960000000001</c:v>
                </c:pt>
                <c:pt idx="26">
                  <c:v>3.3159610000000002</c:v>
                </c:pt>
                <c:pt idx="27">
                  <c:v>3.2664089999999999</c:v>
                </c:pt>
                <c:pt idx="28">
                  <c:v>3.2202869999999999</c:v>
                </c:pt>
                <c:pt idx="29">
                  <c:v>3.1773559999999996</c:v>
                </c:pt>
                <c:pt idx="30">
                  <c:v>3.137397</c:v>
                </c:pt>
                <c:pt idx="31">
                  <c:v>3.100203</c:v>
                </c:pt>
                <c:pt idx="32">
                  <c:v>3.065582</c:v>
                </c:pt>
                <c:pt idx="33">
                  <c:v>3.0333570000000001</c:v>
                </c:pt>
                <c:pt idx="34">
                  <c:v>3.0033620000000001</c:v>
                </c:pt>
                <c:pt idx="35">
                  <c:v>2.9754420000000001</c:v>
                </c:pt>
                <c:pt idx="36">
                  <c:v>2.9494539999999998</c:v>
                </c:pt>
                <c:pt idx="37">
                  <c:v>2.9252630000000002</c:v>
                </c:pt>
                <c:pt idx="38">
                  <c:v>2.902746</c:v>
                </c:pt>
                <c:pt idx="39">
                  <c:v>2.881786</c:v>
                </c:pt>
                <c:pt idx="40">
                  <c:v>2.8622739999999998</c:v>
                </c:pt>
                <c:pt idx="41">
                  <c:v>2.8441109999999998</c:v>
                </c:pt>
                <c:pt idx="42">
                  <c:v>2.8272029999999999</c:v>
                </c:pt>
                <c:pt idx="43">
                  <c:v>2.8114620000000001</c:v>
                </c:pt>
                <c:pt idx="44">
                  <c:v>2.7968060000000001</c:v>
                </c:pt>
                <c:pt idx="45">
                  <c:v>2.7831600000000001</c:v>
                </c:pt>
                <c:pt idx="46">
                  <c:v>2.7704529999999998</c:v>
                </c:pt>
                <c:pt idx="47">
                  <c:v>2.7586179999999998</c:v>
                </c:pt>
                <c:pt idx="48">
                  <c:v>2.747592</c:v>
                </c:pt>
                <c:pt idx="49">
                  <c:v>2.7373159999999999</c:v>
                </c:pt>
                <c:pt idx="50">
                  <c:v>2.7277329999999997</c:v>
                </c:pt>
                <c:pt idx="51">
                  <c:v>2.718788</c:v>
                </c:pt>
                <c:pt idx="52">
                  <c:v>2.7104240000000002</c:v>
                </c:pt>
                <c:pt idx="53">
                  <c:v>2.702585</c:v>
                </c:pt>
                <c:pt idx="54">
                  <c:v>2.6952039999999999</c:v>
                </c:pt>
                <c:pt idx="55">
                  <c:v>2.6882040000000003</c:v>
                </c:pt>
                <c:pt idx="56">
                  <c:v>2.6814810000000002</c:v>
                </c:pt>
                <c:pt idx="57">
                  <c:v>2.6748920000000003</c:v>
                </c:pt>
                <c:pt idx="58">
                  <c:v>2.6682190000000001</c:v>
                </c:pt>
                <c:pt idx="59">
                  <c:v>2.6611260000000003</c:v>
                </c:pt>
                <c:pt idx="60">
                  <c:v>2.653079</c:v>
                </c:pt>
                <c:pt idx="61">
                  <c:v>2.643221</c:v>
                </c:pt>
                <c:pt idx="62">
                  <c:v>2.6301920000000001</c:v>
                </c:pt>
                <c:pt idx="63">
                  <c:v>2.611885</c:v>
                </c:pt>
                <c:pt idx="64">
                  <c:v>2.5851890000000002</c:v>
                </c:pt>
                <c:pt idx="65">
                  <c:v>2.5459200000000002</c:v>
                </c:pt>
                <c:pt idx="66">
                  <c:v>2.4893700000000001</c:v>
                </c:pt>
                <c:pt idx="67">
                  <c:v>2.4121009999999998</c:v>
                </c:pt>
                <c:pt idx="68">
                  <c:v>2.315045</c:v>
                </c:pt>
                <c:pt idx="69">
                  <c:v>2.2060330000000001</c:v>
                </c:pt>
                <c:pt idx="70">
                  <c:v>2.0983700000000001</c:v>
                </c:pt>
                <c:pt idx="71">
                  <c:v>2.0048980000000003</c:v>
                </c:pt>
                <c:pt idx="72">
                  <c:v>1.9324479999999999</c:v>
                </c:pt>
                <c:pt idx="73">
                  <c:v>1.881057</c:v>
                </c:pt>
                <c:pt idx="74">
                  <c:v>1.8468140000000002</c:v>
                </c:pt>
                <c:pt idx="75">
                  <c:v>1.8248899999999999</c:v>
                </c:pt>
                <c:pt idx="76">
                  <c:v>1.8111620000000002</c:v>
                </c:pt>
                <c:pt idx="77">
                  <c:v>1.802637</c:v>
                </c:pt>
                <c:pt idx="78">
                  <c:v>1.7973270000000001</c:v>
                </c:pt>
                <c:pt idx="79">
                  <c:v>1.7939749999999999</c:v>
                </c:pt>
                <c:pt idx="80">
                  <c:v>1.791806</c:v>
                </c:pt>
                <c:pt idx="81">
                  <c:v>1.7903520000000002</c:v>
                </c:pt>
                <c:pt idx="82">
                  <c:v>1.7893340000000002</c:v>
                </c:pt>
                <c:pt idx="83">
                  <c:v>1.7885819999999999</c:v>
                </c:pt>
                <c:pt idx="84">
                  <c:v>1.7879990000000001</c:v>
                </c:pt>
                <c:pt idx="85">
                  <c:v>1.787523</c:v>
                </c:pt>
                <c:pt idx="86">
                  <c:v>1.787121</c:v>
                </c:pt>
                <c:pt idx="87">
                  <c:v>1.7867690000000001</c:v>
                </c:pt>
                <c:pt idx="88">
                  <c:v>1.7864549999999999</c:v>
                </c:pt>
                <c:pt idx="89">
                  <c:v>1.78617</c:v>
                </c:pt>
                <c:pt idx="90">
                  <c:v>1.7859100000000001</c:v>
                </c:pt>
                <c:pt idx="91">
                  <c:v>1.7856700000000001</c:v>
                </c:pt>
                <c:pt idx="92">
                  <c:v>1.7854480000000001</c:v>
                </c:pt>
                <c:pt idx="93">
                  <c:v>1.7852430000000001</c:v>
                </c:pt>
                <c:pt idx="94">
                  <c:v>1.7850520000000001</c:v>
                </c:pt>
                <c:pt idx="95">
                  <c:v>1.7848739999999998</c:v>
                </c:pt>
                <c:pt idx="96">
                  <c:v>1.7847090000000001</c:v>
                </c:pt>
                <c:pt idx="97">
                  <c:v>1.784556</c:v>
                </c:pt>
                <c:pt idx="98">
                  <c:v>1.784413</c:v>
                </c:pt>
                <c:pt idx="99">
                  <c:v>1.7842799999999999</c:v>
                </c:pt>
                <c:pt idx="100">
                  <c:v>1.7841560000000001</c:v>
                </c:pt>
                <c:pt idx="101">
                  <c:v>1.7840399999999998</c:v>
                </c:pt>
                <c:pt idx="102">
                  <c:v>1.783933</c:v>
                </c:pt>
                <c:pt idx="103">
                  <c:v>1.783833</c:v>
                </c:pt>
                <c:pt idx="104">
                  <c:v>1.7837400000000001</c:v>
                </c:pt>
                <c:pt idx="105">
                  <c:v>1.7836540000000001</c:v>
                </c:pt>
                <c:pt idx="106">
                  <c:v>1.7835729999999999</c:v>
                </c:pt>
                <c:pt idx="107">
                  <c:v>1.783498</c:v>
                </c:pt>
                <c:pt idx="108">
                  <c:v>1.783428</c:v>
                </c:pt>
                <c:pt idx="109">
                  <c:v>1.7833629999999998</c:v>
                </c:pt>
                <c:pt idx="110">
                  <c:v>1.7833030000000001</c:v>
                </c:pt>
                <c:pt idx="111">
                  <c:v>1.7832460000000001</c:v>
                </c:pt>
                <c:pt idx="112">
                  <c:v>1.7831940000000002</c:v>
                </c:pt>
                <c:pt idx="113">
                  <c:v>1.783145</c:v>
                </c:pt>
                <c:pt idx="114">
                  <c:v>1.7830999999999999</c:v>
                </c:pt>
                <c:pt idx="115">
                  <c:v>1.7830569999999999</c:v>
                </c:pt>
                <c:pt idx="116">
                  <c:v>1.783018</c:v>
                </c:pt>
                <c:pt idx="117">
                  <c:v>1.7829809999999999</c:v>
                </c:pt>
                <c:pt idx="118">
                  <c:v>1.7829470000000001</c:v>
                </c:pt>
                <c:pt idx="119">
                  <c:v>1.7829159999999999</c:v>
                </c:pt>
                <c:pt idx="120">
                  <c:v>1.782886</c:v>
                </c:pt>
                <c:pt idx="121">
                  <c:v>1.782859</c:v>
                </c:pt>
                <c:pt idx="122">
                  <c:v>1.7828329999999999</c:v>
                </c:pt>
                <c:pt idx="123">
                  <c:v>1.7828090000000001</c:v>
                </c:pt>
                <c:pt idx="124">
                  <c:v>1.7827869999999999</c:v>
                </c:pt>
                <c:pt idx="125">
                  <c:v>1.7827660000000001</c:v>
                </c:pt>
                <c:pt idx="126">
                  <c:v>1.7827469999999999</c:v>
                </c:pt>
                <c:pt idx="127">
                  <c:v>1.782729</c:v>
                </c:pt>
                <c:pt idx="128">
                  <c:v>1.782713</c:v>
                </c:pt>
                <c:pt idx="129">
                  <c:v>1.782697</c:v>
                </c:pt>
                <c:pt idx="130">
                  <c:v>1.782683</c:v>
                </c:pt>
                <c:pt idx="131">
                  <c:v>1.7826689999999998</c:v>
                </c:pt>
                <c:pt idx="132">
                  <c:v>1.7826570000000002</c:v>
                </c:pt>
                <c:pt idx="133">
                  <c:v>1.782645</c:v>
                </c:pt>
                <c:pt idx="134">
                  <c:v>1.7826339999999998</c:v>
                </c:pt>
                <c:pt idx="135">
                  <c:v>1.782624</c:v>
                </c:pt>
                <c:pt idx="136">
                  <c:v>1.7826150000000001</c:v>
                </c:pt>
                <c:pt idx="137">
                  <c:v>1.7826059999999999</c:v>
                </c:pt>
                <c:pt idx="138">
                  <c:v>1.7825979999999999</c:v>
                </c:pt>
                <c:pt idx="139">
                  <c:v>1.782591</c:v>
                </c:pt>
                <c:pt idx="140">
                  <c:v>1.782583</c:v>
                </c:pt>
                <c:pt idx="141">
                  <c:v>1.7825769999999999</c:v>
                </c:pt>
                <c:pt idx="142">
                  <c:v>1.7825709999999999</c:v>
                </c:pt>
                <c:pt idx="143">
                  <c:v>1.7825650000000002</c:v>
                </c:pt>
                <c:pt idx="144">
                  <c:v>1.7825599999999999</c:v>
                </c:pt>
                <c:pt idx="145">
                  <c:v>1.7825549999999999</c:v>
                </c:pt>
                <c:pt idx="146">
                  <c:v>1.7825499999999999</c:v>
                </c:pt>
                <c:pt idx="147">
                  <c:v>1.782546</c:v>
                </c:pt>
                <c:pt idx="148">
                  <c:v>1.7825419999999998</c:v>
                </c:pt>
                <c:pt idx="149">
                  <c:v>1.782538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9-3436-45C7-AF2B-3ED72D954499}"/>
            </c:ext>
          </c:extLst>
        </c:ser>
        <c:ser>
          <c:idx val="8"/>
          <c:order val="9"/>
          <c:tx>
            <c:strRef>
              <c:f>'Simulation spectrum H2O and KCl'!$DH$1</c:f>
              <c:strCache>
                <c:ptCount val="1"/>
                <c:pt idx="0">
                  <c:v>Simulate-Std. : Water (1:3)_5 g_22.3C</c:v>
                </c:pt>
              </c:strCache>
            </c:strRef>
          </c:tx>
          <c:spPr>
            <a:ln>
              <a:noFill/>
            </a:ln>
          </c:spPr>
          <c:marker>
            <c:symbol val="none"/>
          </c:marker>
          <c:xVal>
            <c:numRef>
              <c:f>'Simulation spectrum H2O and KCl'!$DK$6:$DK$156</c:f>
              <c:numCache>
                <c:formatCode>0.00</c:formatCode>
                <c:ptCount val="151"/>
                <c:pt idx="0">
                  <c:v>-2</c:v>
                </c:pt>
                <c:pt idx="1">
                  <c:v>-1.8859060070440588</c:v>
                </c:pt>
                <c:pt idx="2">
                  <c:v>-1.7718119636013454</c:v>
                </c:pt>
                <c:pt idx="3">
                  <c:v>-1.6577180928842186</c:v>
                </c:pt>
                <c:pt idx="4">
                  <c:v>-1.543624096653984</c:v>
                </c:pt>
                <c:pt idx="5">
                  <c:v>-1.4295301491565924</c:v>
                </c:pt>
                <c:pt idx="6">
                  <c:v>-1.3154362134564139</c:v>
                </c:pt>
                <c:pt idx="7">
                  <c:v>-1.2013423119986126</c:v>
                </c:pt>
                <c:pt idx="8">
                  <c:v>-1.0872483421910792</c:v>
                </c:pt>
                <c:pt idx="9">
                  <c:v>-0.97315430293903715</c:v>
                </c:pt>
                <c:pt idx="10">
                  <c:v>-0.85906039098395348</c:v>
                </c:pt>
                <c:pt idx="11">
                  <c:v>-0.74496642257287626</c:v>
                </c:pt>
                <c:pt idx="12">
                  <c:v>-0.6308724952402972</c:v>
                </c:pt>
                <c:pt idx="13">
                  <c:v>-0.51677854872293694</c:v>
                </c:pt>
                <c:pt idx="14">
                  <c:v>-0.40268454903129902</c:v>
                </c:pt>
                <c:pt idx="15">
                  <c:v>-0.28859056443909376</c:v>
                </c:pt>
                <c:pt idx="16">
                  <c:v>-0.17449663791611422</c:v>
                </c:pt>
                <c:pt idx="17">
                  <c:v>-6.0402681229221149E-2</c:v>
                </c:pt>
                <c:pt idx="18">
                  <c:v>5.3691403630306771E-2</c:v>
                </c:pt>
                <c:pt idx="19">
                  <c:v>0.16778535237842243</c:v>
                </c:pt>
                <c:pt idx="20">
                  <c:v>0.28187930338849443</c:v>
                </c:pt>
                <c:pt idx="21">
                  <c:v>0.39597307131436482</c:v>
                </c:pt>
                <c:pt idx="22">
                  <c:v>0.51006715752460996</c:v>
                </c:pt>
                <c:pt idx="23">
                  <c:v>0.62416107483581429</c:v>
                </c:pt>
                <c:pt idx="24">
                  <c:v>0.73825504549713794</c:v>
                </c:pt>
                <c:pt idx="25">
                  <c:v>0.85234901458268109</c:v>
                </c:pt>
                <c:pt idx="26">
                  <c:v>0.96644295819461212</c:v>
                </c:pt>
                <c:pt idx="27">
                  <c:v>1.0805370217012242</c:v>
                </c:pt>
                <c:pt idx="28">
                  <c:v>1.1946308781194539</c:v>
                </c:pt>
                <c:pt idx="29">
                  <c:v>1.3087248701324603</c:v>
                </c:pt>
                <c:pt idx="30">
                  <c:v>1.4228187442942002</c:v>
                </c:pt>
                <c:pt idx="31">
                  <c:v>1.536912803458204</c:v>
                </c:pt>
                <c:pt idx="32">
                  <c:v>1.6510066890911275</c:v>
                </c:pt>
                <c:pt idx="33">
                  <c:v>1.7651006956149347</c:v>
                </c:pt>
                <c:pt idx="34">
                  <c:v>1.8791946028627042</c:v>
                </c:pt>
                <c:pt idx="35">
                  <c:v>1.9932885893716563</c:v>
                </c:pt>
                <c:pt idx="36">
                  <c:v>2.1073826352344378</c:v>
                </c:pt>
                <c:pt idx="37">
                  <c:v>2.2214765735373763</c:v>
                </c:pt>
                <c:pt idx="38">
                  <c:v>2.335570421540937</c:v>
                </c:pt>
                <c:pt idx="39">
                  <c:v>2.4496644194299857</c:v>
                </c:pt>
                <c:pt idx="40">
                  <c:v>2.5637584231882125</c:v>
                </c:pt>
                <c:pt idx="41">
                  <c:v>2.6778523145221258</c:v>
                </c:pt>
                <c:pt idx="42">
                  <c:v>2.7919463093579671</c:v>
                </c:pt>
                <c:pt idx="43">
                  <c:v>2.9060402573508957</c:v>
                </c:pt>
                <c:pt idx="44">
                  <c:v>3.0201341303373628</c:v>
                </c:pt>
                <c:pt idx="45">
                  <c:v>3.1342281230216629</c:v>
                </c:pt>
                <c:pt idx="46">
                  <c:v>3.2483220340525572</c:v>
                </c:pt>
                <c:pt idx="47">
                  <c:v>3.3624161191363675</c:v>
                </c:pt>
                <c:pt idx="48">
                  <c:v>3.476510062042157</c:v>
                </c:pt>
                <c:pt idx="49">
                  <c:v>3.5906040107164876</c:v>
                </c:pt>
                <c:pt idx="50">
                  <c:v>3.7046980177678455</c:v>
                </c:pt>
                <c:pt idx="51">
                  <c:v>3.8187919554376735</c:v>
                </c:pt>
                <c:pt idx="52">
                  <c:v>3.9328858951476127</c:v>
                </c:pt>
                <c:pt idx="53">
                  <c:v>4.04697991440199</c:v>
                </c:pt>
                <c:pt idx="54">
                  <c:v>4.1610737804001738</c:v>
                </c:pt>
                <c:pt idx="55">
                  <c:v>4.2751677947627345</c:v>
                </c:pt>
                <c:pt idx="56">
                  <c:v>4.3892617958661946</c:v>
                </c:pt>
                <c:pt idx="57">
                  <c:v>4.5033557624467226</c:v>
                </c:pt>
                <c:pt idx="58">
                  <c:v>4.617449613935853</c:v>
                </c:pt>
                <c:pt idx="59">
                  <c:v>4.7315436413379883</c:v>
                </c:pt>
                <c:pt idx="60">
                  <c:v>4.8456375947949386</c:v>
                </c:pt>
                <c:pt idx="61">
                  <c:v>4.9597315627541798</c:v>
                </c:pt>
                <c:pt idx="62">
                  <c:v>5.0738253531874244</c:v>
                </c:pt>
                <c:pt idx="63">
                  <c:v>5.1879195809283933</c:v>
                </c:pt>
                <c:pt idx="64">
                  <c:v>5.3020134269557877</c:v>
                </c:pt>
                <c:pt idx="65">
                  <c:v>5.416107379122205</c:v>
                </c:pt>
                <c:pt idx="66">
                  <c:v>5.530201363635955</c:v>
                </c:pt>
                <c:pt idx="67">
                  <c:v>5.6442952781898663</c:v>
                </c:pt>
                <c:pt idx="68">
                  <c:v>5.7583892897963684</c:v>
                </c:pt>
                <c:pt idx="69">
                  <c:v>5.8724832404187977</c:v>
                </c:pt>
                <c:pt idx="70">
                  <c:v>5.9865771984113163</c:v>
                </c:pt>
                <c:pt idx="71">
                  <c:v>6.1006710005181741</c:v>
                </c:pt>
                <c:pt idx="72">
                  <c:v>6.2147651912537887</c:v>
                </c:pt>
                <c:pt idx="73">
                  <c:v>6.3288591015092761</c:v>
                </c:pt>
                <c:pt idx="74">
                  <c:v>6.4429530018744048</c:v>
                </c:pt>
                <c:pt idx="75">
                  <c:v>6.5570470391464442</c:v>
                </c:pt>
                <c:pt idx="76">
                  <c:v>6.6711408945045525</c:v>
                </c:pt>
                <c:pt idx="77">
                  <c:v>6.7852349206161566</c:v>
                </c:pt>
                <c:pt idx="78">
                  <c:v>6.8993288807814848</c:v>
                </c:pt>
                <c:pt idx="79">
                  <c:v>7.0134229163223223</c:v>
                </c:pt>
                <c:pt idx="80">
                  <c:v>7.1275168584783826</c:v>
                </c:pt>
                <c:pt idx="81">
                  <c:v>7.241610723537601</c:v>
                </c:pt>
                <c:pt idx="82">
                  <c:v>7.3557047049373585</c:v>
                </c:pt>
                <c:pt idx="83">
                  <c:v>7.4697986076108398</c:v>
                </c:pt>
                <c:pt idx="84">
                  <c:v>7.5838926369880353</c:v>
                </c:pt>
                <c:pt idx="85">
                  <c:v>7.6979866045302998</c:v>
                </c:pt>
                <c:pt idx="86">
                  <c:v>7.812080517178936</c:v>
                </c:pt>
                <c:pt idx="87">
                  <c:v>7.9261745109741</c:v>
                </c:pt>
                <c:pt idx="88">
                  <c:v>8.0402683824720764</c:v>
                </c:pt>
                <c:pt idx="89">
                  <c:v>8.154362491898743</c:v>
                </c:pt>
                <c:pt idx="90">
                  <c:v>8.2684562775010502</c:v>
                </c:pt>
                <c:pt idx="91">
                  <c:v>8.3825503025877453</c:v>
                </c:pt>
                <c:pt idx="92">
                  <c:v>8.4966443584593687</c:v>
                </c:pt>
                <c:pt idx="93">
                  <c:v>8.6107382864916655</c:v>
                </c:pt>
                <c:pt idx="94">
                  <c:v>8.7248322294421463</c:v>
                </c:pt>
                <c:pt idx="95">
                  <c:v>8.8389261868996218</c:v>
                </c:pt>
                <c:pt idx="96">
                  <c:v>8.953020133764392</c:v>
                </c:pt>
                <c:pt idx="97">
                  <c:v>9.0671140228459421</c:v>
                </c:pt>
                <c:pt idx="98">
                  <c:v>9.1812079673540552</c:v>
                </c:pt>
                <c:pt idx="99">
                  <c:v>9.2953020444876131</c:v>
                </c:pt>
                <c:pt idx="100">
                  <c:v>9.4093959221293328</c:v>
                </c:pt>
                <c:pt idx="101">
                  <c:v>9.5234899753014339</c:v>
                </c:pt>
                <c:pt idx="102">
                  <c:v>9.6375838831553171</c:v>
                </c:pt>
                <c:pt idx="103">
                  <c:v>9.751677871157538</c:v>
                </c:pt>
                <c:pt idx="104">
                  <c:v>9.865771788590715</c:v>
                </c:pt>
                <c:pt idx="105">
                  <c:v>9.9798657853096113</c:v>
                </c:pt>
                <c:pt idx="106">
                  <c:v>10.093959666827665</c:v>
                </c:pt>
                <c:pt idx="107">
                  <c:v>10.208053650856748</c:v>
                </c:pt>
                <c:pt idx="108">
                  <c:v>10.322147733652422</c:v>
                </c:pt>
                <c:pt idx="109">
                  <c:v>10.436241544658708</c:v>
                </c:pt>
                <c:pt idx="110">
                  <c:v>10.550335628892309</c:v>
                </c:pt>
                <c:pt idx="111">
                  <c:v>10.664429570541918</c:v>
                </c:pt>
                <c:pt idx="112">
                  <c:v>10.778523498323372</c:v>
                </c:pt>
                <c:pt idx="113">
                  <c:v>10.892617445655681</c:v>
                </c:pt>
                <c:pt idx="114">
                  <c:v>11.00671157384695</c:v>
                </c:pt>
                <c:pt idx="115">
                  <c:v>11.120805493185157</c:v>
                </c:pt>
                <c:pt idx="116">
                  <c:v>11.234899274367498</c:v>
                </c:pt>
                <c:pt idx="117">
                  <c:v>11.348993345681787</c:v>
                </c:pt>
                <c:pt idx="118">
                  <c:v>11.4630872301409</c:v>
                </c:pt>
                <c:pt idx="119">
                  <c:v>11.577181248701065</c:v>
                </c:pt>
                <c:pt idx="120">
                  <c:v>11.691275156658296</c:v>
                </c:pt>
                <c:pt idx="121">
                  <c:v>11.805369122577154</c:v>
                </c:pt>
                <c:pt idx="122">
                  <c:v>11.919463083331667</c:v>
                </c:pt>
                <c:pt idx="123">
                  <c:v>12.033557240311621</c:v>
                </c:pt>
                <c:pt idx="124">
                  <c:v>12.147650976777204</c:v>
                </c:pt>
                <c:pt idx="125">
                  <c:v>12.261744965450166</c:v>
                </c:pt>
                <c:pt idx="126">
                  <c:v>12.375838942105709</c:v>
                </c:pt>
                <c:pt idx="127">
                  <c:v>12.489932898867048</c:v>
                </c:pt>
                <c:pt idx="128">
                  <c:v>12.604026793692471</c:v>
                </c:pt>
                <c:pt idx="129">
                  <c:v>12.718120787616167</c:v>
                </c:pt>
                <c:pt idx="130">
                  <c:v>12.832214770208127</c:v>
                </c:pt>
                <c:pt idx="131">
                  <c:v>12.946308737432165</c:v>
                </c:pt>
                <c:pt idx="132">
                  <c:v>13.060402797555678</c:v>
                </c:pt>
                <c:pt idx="133">
                  <c:v>13.174496500565251</c:v>
                </c:pt>
                <c:pt idx="134">
                  <c:v>13.288590578344985</c:v>
                </c:pt>
                <c:pt idx="135">
                  <c:v>13.402684634761803</c:v>
                </c:pt>
                <c:pt idx="136">
                  <c:v>13.516778563586231</c:v>
                </c:pt>
                <c:pt idx="137">
                  <c:v>13.630872519472886</c:v>
                </c:pt>
                <c:pt idx="138">
                  <c:v>13.744966438777706</c:v>
                </c:pt>
                <c:pt idx="139">
                  <c:v>13.859060381599805</c:v>
                </c:pt>
                <c:pt idx="140">
                  <c:v>13.973154372474355</c:v>
                </c:pt>
                <c:pt idx="141">
                  <c:v>14.087248157292857</c:v>
                </c:pt>
                <c:pt idx="142">
                  <c:v>14.201342219472076</c:v>
                </c:pt>
                <c:pt idx="143">
                  <c:v>14.315436275583451</c:v>
                </c:pt>
                <c:pt idx="144">
                  <c:v>14.429530232573697</c:v>
                </c:pt>
                <c:pt idx="145">
                  <c:v>14.543624216850393</c:v>
                </c:pt>
                <c:pt idx="146">
                  <c:v>14.657718077264208</c:v>
                </c:pt>
                <c:pt idx="147">
                  <c:v>14.771812065480782</c:v>
                </c:pt>
                <c:pt idx="148">
                  <c:v>14.885906064722315</c:v>
                </c:pt>
                <c:pt idx="149">
                  <c:v>15</c:v>
                </c:pt>
              </c:numCache>
            </c:numRef>
          </c:xVal>
          <c:yVal>
            <c:numRef>
              <c:f>'Simulation spectrum H2O and KCl'!$DL$6:$DL$156</c:f>
              <c:numCache>
                <c:formatCode>0.00</c:formatCode>
                <c:ptCount val="151"/>
                <c:pt idx="0">
                  <c:v>8.3287389999999988</c:v>
                </c:pt>
                <c:pt idx="1">
                  <c:v>7.9333060000000009</c:v>
                </c:pt>
                <c:pt idx="2">
                  <c:v>7.5660129999999999</c:v>
                </c:pt>
                <c:pt idx="3">
                  <c:v>7.2248580000000002</c:v>
                </c:pt>
                <c:pt idx="4">
                  <c:v>6.9079800000000002</c:v>
                </c:pt>
                <c:pt idx="5">
                  <c:v>6.6136520000000001</c:v>
                </c:pt>
                <c:pt idx="6">
                  <c:v>6.3402690000000002</c:v>
                </c:pt>
                <c:pt idx="7">
                  <c:v>6.086341</c:v>
                </c:pt>
                <c:pt idx="8">
                  <c:v>5.8504829999999997</c:v>
                </c:pt>
                <c:pt idx="9">
                  <c:v>5.6314089999999997</c:v>
                </c:pt>
                <c:pt idx="10">
                  <c:v>5.4279250000000001</c:v>
                </c:pt>
                <c:pt idx="11">
                  <c:v>5.2389219999999996</c:v>
                </c:pt>
                <c:pt idx="12">
                  <c:v>5.0633679999999996</c:v>
                </c:pt>
                <c:pt idx="13">
                  <c:v>4.9003079999999999</c:v>
                </c:pt>
                <c:pt idx="14">
                  <c:v>4.7488509999999993</c:v>
                </c:pt>
                <c:pt idx="15">
                  <c:v>4.6081719999999997</c:v>
                </c:pt>
                <c:pt idx="16">
                  <c:v>4.4775039999999997</c:v>
                </c:pt>
                <c:pt idx="17">
                  <c:v>4.3561350000000001</c:v>
                </c:pt>
                <c:pt idx="18">
                  <c:v>4.2434030000000007</c:v>
                </c:pt>
                <c:pt idx="19">
                  <c:v>4.1386919999999998</c:v>
                </c:pt>
                <c:pt idx="20">
                  <c:v>4.0414329999999996</c:v>
                </c:pt>
                <c:pt idx="21">
                  <c:v>3.9510950000000005</c:v>
                </c:pt>
                <c:pt idx="22">
                  <c:v>3.8671860000000002</c:v>
                </c:pt>
                <c:pt idx="23">
                  <c:v>3.7892469999999996</c:v>
                </c:pt>
                <c:pt idx="24">
                  <c:v>3.7168540000000001</c:v>
                </c:pt>
                <c:pt idx="25">
                  <c:v>3.6496130000000004</c:v>
                </c:pt>
                <c:pt idx="26">
                  <c:v>3.5871559999999998</c:v>
                </c:pt>
                <c:pt idx="27">
                  <c:v>3.5291430000000004</c:v>
                </c:pt>
                <c:pt idx="28">
                  <c:v>3.475257</c:v>
                </c:pt>
                <c:pt idx="29">
                  <c:v>3.4252050000000001</c:v>
                </c:pt>
                <c:pt idx="30">
                  <c:v>3.3787129999999999</c:v>
                </c:pt>
                <c:pt idx="31">
                  <c:v>3.3355289999999997</c:v>
                </c:pt>
                <c:pt idx="32">
                  <c:v>3.2954159999999999</c:v>
                </c:pt>
                <c:pt idx="33">
                  <c:v>3.2581549999999999</c:v>
                </c:pt>
                <c:pt idx="34">
                  <c:v>3.223544</c:v>
                </c:pt>
                <c:pt idx="35">
                  <c:v>3.191392</c:v>
                </c:pt>
                <c:pt idx="36">
                  <c:v>3.1615250000000001</c:v>
                </c:pt>
                <c:pt idx="37">
                  <c:v>3.133778</c:v>
                </c:pt>
                <c:pt idx="38">
                  <c:v>3.1080009999999998</c:v>
                </c:pt>
                <c:pt idx="39">
                  <c:v>3.0840510000000001</c:v>
                </c:pt>
                <c:pt idx="40">
                  <c:v>3.0617969999999999</c:v>
                </c:pt>
                <c:pt idx="41">
                  <c:v>3.0411160000000002</c:v>
                </c:pt>
                <c:pt idx="42">
                  <c:v>3.0218940000000001</c:v>
                </c:pt>
                <c:pt idx="43">
                  <c:v>3.0040239999999998</c:v>
                </c:pt>
                <c:pt idx="44">
                  <c:v>2.9874049999999999</c:v>
                </c:pt>
                <c:pt idx="45">
                  <c:v>2.97194</c:v>
                </c:pt>
                <c:pt idx="46">
                  <c:v>2.9575390000000001</c:v>
                </c:pt>
                <c:pt idx="47">
                  <c:v>2.9441120000000001</c:v>
                </c:pt>
                <c:pt idx="48">
                  <c:v>2.9315670000000003</c:v>
                </c:pt>
                <c:pt idx="49">
                  <c:v>2.91981</c:v>
                </c:pt>
                <c:pt idx="50">
                  <c:v>2.9087329999999998</c:v>
                </c:pt>
                <c:pt idx="51">
                  <c:v>2.8982030000000001</c:v>
                </c:pt>
                <c:pt idx="52">
                  <c:v>2.8880469999999998</c:v>
                </c:pt>
                <c:pt idx="53">
                  <c:v>2.8780190000000001</c:v>
                </c:pt>
                <c:pt idx="54">
                  <c:v>2.8677479999999997</c:v>
                </c:pt>
                <c:pt idx="55">
                  <c:v>2.8566590000000001</c:v>
                </c:pt>
                <c:pt idx="56">
                  <c:v>2.8438380000000003</c:v>
                </c:pt>
                <c:pt idx="57">
                  <c:v>2.8278300000000001</c:v>
                </c:pt>
                <c:pt idx="58">
                  <c:v>2.8063379999999998</c:v>
                </c:pt>
                <c:pt idx="59">
                  <c:v>2.7758400000000001</c:v>
                </c:pt>
                <c:pt idx="60">
                  <c:v>2.731236</c:v>
                </c:pt>
                <c:pt idx="61">
                  <c:v>2.66587</c:v>
                </c:pt>
                <c:pt idx="62">
                  <c:v>2.572711</c:v>
                </c:pt>
                <c:pt idx="63">
                  <c:v>2.4475549999999999</c:v>
                </c:pt>
                <c:pt idx="64">
                  <c:v>2.2939020000000001</c:v>
                </c:pt>
                <c:pt idx="65">
                  <c:v>2.125934</c:v>
                </c:pt>
                <c:pt idx="66">
                  <c:v>1.9646529999999998</c:v>
                </c:pt>
                <c:pt idx="67">
                  <c:v>1.8282160000000001</c:v>
                </c:pt>
                <c:pt idx="68">
                  <c:v>1.724709</c:v>
                </c:pt>
                <c:pt idx="69">
                  <c:v>1.652495</c:v>
                </c:pt>
                <c:pt idx="70">
                  <c:v>1.6049800000000001</c:v>
                </c:pt>
                <c:pt idx="71">
                  <c:v>1.5748740000000001</c:v>
                </c:pt>
                <c:pt idx="72">
                  <c:v>1.5562100000000001</c:v>
                </c:pt>
                <c:pt idx="73">
                  <c:v>1.544754</c:v>
                </c:pt>
                <c:pt idx="74">
                  <c:v>1.5377270000000001</c:v>
                </c:pt>
                <c:pt idx="75">
                  <c:v>1.5333810000000001</c:v>
                </c:pt>
                <c:pt idx="76">
                  <c:v>1.530648</c:v>
                </c:pt>
                <c:pt idx="77">
                  <c:v>1.5288820000000001</c:v>
                </c:pt>
                <c:pt idx="78">
                  <c:v>1.5277000000000001</c:v>
                </c:pt>
                <c:pt idx="79">
                  <c:v>1.5268699999999999</c:v>
                </c:pt>
                <c:pt idx="80">
                  <c:v>1.5262580000000001</c:v>
                </c:pt>
                <c:pt idx="81">
                  <c:v>1.5257810000000001</c:v>
                </c:pt>
                <c:pt idx="82">
                  <c:v>1.5253919999999999</c:v>
                </c:pt>
                <c:pt idx="83">
                  <c:v>1.5250630000000001</c:v>
                </c:pt>
                <c:pt idx="84">
                  <c:v>1.524775</c:v>
                </c:pt>
                <c:pt idx="85">
                  <c:v>1.5245179999999998</c:v>
                </c:pt>
                <c:pt idx="86">
                  <c:v>1.5242849999999999</c:v>
                </c:pt>
                <c:pt idx="87">
                  <c:v>1.5240719999999999</c:v>
                </c:pt>
                <c:pt idx="88">
                  <c:v>1.523876</c:v>
                </c:pt>
                <c:pt idx="89">
                  <c:v>1.5236959999999999</c:v>
                </c:pt>
                <c:pt idx="90">
                  <c:v>1.5235289999999999</c:v>
                </c:pt>
                <c:pt idx="91">
                  <c:v>1.5233729999999999</c:v>
                </c:pt>
                <c:pt idx="92">
                  <c:v>1.5232299999999999</c:v>
                </c:pt>
                <c:pt idx="93">
                  <c:v>1.523096</c:v>
                </c:pt>
                <c:pt idx="94">
                  <c:v>1.522972</c:v>
                </c:pt>
                <c:pt idx="95">
                  <c:v>1.5228569999999999</c:v>
                </c:pt>
                <c:pt idx="96">
                  <c:v>1.52275</c:v>
                </c:pt>
                <c:pt idx="97">
                  <c:v>1.5226500000000001</c:v>
                </c:pt>
                <c:pt idx="98">
                  <c:v>1.5225580000000001</c:v>
                </c:pt>
                <c:pt idx="99">
                  <c:v>1.522472</c:v>
                </c:pt>
                <c:pt idx="100">
                  <c:v>1.5223930000000001</c:v>
                </c:pt>
                <c:pt idx="101">
                  <c:v>1.5223180000000001</c:v>
                </c:pt>
                <c:pt idx="102">
                  <c:v>1.5222499999999999</c:v>
                </c:pt>
                <c:pt idx="103">
                  <c:v>1.5221859999999998</c:v>
                </c:pt>
                <c:pt idx="104">
                  <c:v>1.5221260000000001</c:v>
                </c:pt>
                <c:pt idx="105">
                  <c:v>1.522071</c:v>
                </c:pt>
                <c:pt idx="106">
                  <c:v>1.5220199999999999</c:v>
                </c:pt>
                <c:pt idx="107">
                  <c:v>1.521973</c:v>
                </c:pt>
                <c:pt idx="108">
                  <c:v>1.5219279999999999</c:v>
                </c:pt>
                <c:pt idx="109">
                  <c:v>1.521887</c:v>
                </c:pt>
                <c:pt idx="110">
                  <c:v>1.521849</c:v>
                </c:pt>
                <c:pt idx="111">
                  <c:v>1.521814</c:v>
                </c:pt>
                <c:pt idx="112">
                  <c:v>1.5217810000000001</c:v>
                </c:pt>
                <c:pt idx="113">
                  <c:v>1.5217500000000002</c:v>
                </c:pt>
                <c:pt idx="114">
                  <c:v>1.521722</c:v>
                </c:pt>
                <c:pt idx="115">
                  <c:v>1.5216959999999999</c:v>
                </c:pt>
                <c:pt idx="116">
                  <c:v>1.521671</c:v>
                </c:pt>
                <c:pt idx="117">
                  <c:v>1.5216479999999999</c:v>
                </c:pt>
                <c:pt idx="118">
                  <c:v>1.5216269999999998</c:v>
                </c:pt>
                <c:pt idx="119">
                  <c:v>1.5216080000000001</c:v>
                </c:pt>
                <c:pt idx="120">
                  <c:v>1.5215890000000001</c:v>
                </c:pt>
                <c:pt idx="121">
                  <c:v>1.5215730000000001</c:v>
                </c:pt>
                <c:pt idx="122">
                  <c:v>1.5215569999999998</c:v>
                </c:pt>
                <c:pt idx="123">
                  <c:v>1.521542</c:v>
                </c:pt>
                <c:pt idx="124">
                  <c:v>1.5215289999999999</c:v>
                </c:pt>
                <c:pt idx="125">
                  <c:v>1.5215160000000001</c:v>
                </c:pt>
                <c:pt idx="126">
                  <c:v>1.521504</c:v>
                </c:pt>
                <c:pt idx="127">
                  <c:v>1.521493</c:v>
                </c:pt>
                <c:pt idx="128">
                  <c:v>1.5214829999999999</c:v>
                </c:pt>
                <c:pt idx="129">
                  <c:v>1.521474</c:v>
                </c:pt>
                <c:pt idx="130">
                  <c:v>1.5214649999999998</c:v>
                </c:pt>
                <c:pt idx="131">
                  <c:v>1.5214569999999998</c:v>
                </c:pt>
                <c:pt idx="132">
                  <c:v>1.52145</c:v>
                </c:pt>
                <c:pt idx="133">
                  <c:v>1.5214429999999999</c:v>
                </c:pt>
                <c:pt idx="134">
                  <c:v>1.521436</c:v>
                </c:pt>
                <c:pt idx="135">
                  <c:v>1.5214299999999998</c:v>
                </c:pt>
                <c:pt idx="136">
                  <c:v>1.521425</c:v>
                </c:pt>
                <c:pt idx="137">
                  <c:v>1.5214190000000001</c:v>
                </c:pt>
                <c:pt idx="138">
                  <c:v>1.521415</c:v>
                </c:pt>
                <c:pt idx="139">
                  <c:v>1.5214100000000002</c:v>
                </c:pt>
                <c:pt idx="140">
                  <c:v>1.521406</c:v>
                </c:pt>
                <c:pt idx="141">
                  <c:v>1.5214019999999999</c:v>
                </c:pt>
                <c:pt idx="142">
                  <c:v>1.521398</c:v>
                </c:pt>
                <c:pt idx="143">
                  <c:v>1.5213949999999998</c:v>
                </c:pt>
                <c:pt idx="144">
                  <c:v>1.5213920000000001</c:v>
                </c:pt>
                <c:pt idx="145">
                  <c:v>1.5213890000000001</c:v>
                </c:pt>
                <c:pt idx="146">
                  <c:v>1.5213859999999999</c:v>
                </c:pt>
                <c:pt idx="147">
                  <c:v>1.5213840000000001</c:v>
                </c:pt>
                <c:pt idx="148">
                  <c:v>1.521382</c:v>
                </c:pt>
                <c:pt idx="149">
                  <c:v>1.52138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A-3436-45C7-AF2B-3ED72D954499}"/>
            </c:ext>
          </c:extLst>
        </c:ser>
        <c:ser>
          <c:idx val="10"/>
          <c:order val="10"/>
          <c:tx>
            <c:strRef>
              <c:f>'Simulation spectrum H2O and KCl'!$BJ$2:$BO$2</c:f>
              <c:strCache>
                <c:ptCount val="1"/>
                <c:pt idx="0">
                  <c:v>Fitting-Time 0.23 h (20.3 C) Liquid</c:v>
                </c:pt>
              </c:strCache>
            </c:strRef>
          </c:tx>
          <c:spPr>
            <a:ln w="12700">
              <a:solidFill>
                <a:schemeClr val="bg2">
                  <a:lumMod val="60000"/>
                  <a:lumOff val="40000"/>
                </a:schemeClr>
              </a:solidFill>
            </a:ln>
          </c:spPr>
          <c:marker>
            <c:symbol val="none"/>
          </c:marker>
          <c:xVal>
            <c:numRef>
              <c:f>'Simulation spectrum H2O and KCl'!$BM$7:$BM$57</c:f>
              <c:numCache>
                <c:formatCode>0.00</c:formatCode>
                <c:ptCount val="5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  <c:pt idx="44">
                  <c:v>5.4259741609193757</c:v>
                </c:pt>
                <c:pt idx="45">
                  <c:v>5.5228744023138034</c:v>
                </c:pt>
                <c:pt idx="46">
                  <c:v>5.6020599913279625</c:v>
                </c:pt>
                <c:pt idx="47">
                  <c:v>5.7569630370485534</c:v>
                </c:pt>
                <c:pt idx="48">
                  <c:v>5.8239109124113</c:v>
                </c:pt>
                <c:pt idx="49">
                  <c:v>5.9030899869919438</c:v>
                </c:pt>
                <c:pt idx="50">
                  <c:v>6</c:v>
                </c:pt>
              </c:numCache>
            </c:numRef>
          </c:xVal>
          <c:yVal>
            <c:numRef>
              <c:f>'Simulation spectrum H2O and KCl'!$BN$7:$BN$57</c:f>
              <c:numCache>
                <c:formatCode>0.00</c:formatCode>
                <c:ptCount val="51"/>
                <c:pt idx="0">
                  <c:v>2.4119679999999999</c:v>
                </c:pt>
                <c:pt idx="1">
                  <c:v>2.4119679999999999</c:v>
                </c:pt>
                <c:pt idx="2">
                  <c:v>2.4119670000000002</c:v>
                </c:pt>
                <c:pt idx="3">
                  <c:v>2.4119670000000002</c:v>
                </c:pt>
                <c:pt idx="4">
                  <c:v>2.4119660000000001</c:v>
                </c:pt>
                <c:pt idx="5">
                  <c:v>2.4119640000000002</c:v>
                </c:pt>
                <c:pt idx="6">
                  <c:v>2.4119609999999998</c:v>
                </c:pt>
                <c:pt idx="7">
                  <c:v>2.4119570000000001</c:v>
                </c:pt>
                <c:pt idx="8">
                  <c:v>2.41195</c:v>
                </c:pt>
                <c:pt idx="9">
                  <c:v>2.4119390000000003</c:v>
                </c:pt>
                <c:pt idx="10">
                  <c:v>2.4119220000000001</c:v>
                </c:pt>
                <c:pt idx="11">
                  <c:v>2.4118950000000003</c:v>
                </c:pt>
                <c:pt idx="12">
                  <c:v>2.4118520000000001</c:v>
                </c:pt>
                <c:pt idx="13">
                  <c:v>2.4117839999999999</c:v>
                </c:pt>
                <c:pt idx="14">
                  <c:v>2.4116750000000002</c:v>
                </c:pt>
                <c:pt idx="15">
                  <c:v>2.4115039999999999</c:v>
                </c:pt>
                <c:pt idx="16">
                  <c:v>2.411232</c:v>
                </c:pt>
                <c:pt idx="17">
                  <c:v>2.4108020000000003</c:v>
                </c:pt>
                <c:pt idx="18">
                  <c:v>2.4101210000000002</c:v>
                </c:pt>
                <c:pt idx="19">
                  <c:v>2.409043</c:v>
                </c:pt>
                <c:pt idx="20">
                  <c:v>2.4073380000000002</c:v>
                </c:pt>
                <c:pt idx="21">
                  <c:v>2.4046440000000002</c:v>
                </c:pt>
                <c:pt idx="22">
                  <c:v>2.4003890000000001</c:v>
                </c:pt>
                <c:pt idx="23">
                  <c:v>2.3937040000000001</c:v>
                </c:pt>
                <c:pt idx="24">
                  <c:v>2.3832490000000002</c:v>
                </c:pt>
                <c:pt idx="25">
                  <c:v>2.3669579999999999</c:v>
                </c:pt>
                <c:pt idx="26">
                  <c:v>2.3419599999999998</c:v>
                </c:pt>
                <c:pt idx="27">
                  <c:v>2.3043309999999999</c:v>
                </c:pt>
                <c:pt idx="28">
                  <c:v>2.2484039999999998</c:v>
                </c:pt>
                <c:pt idx="29">
                  <c:v>2.1696610000000001</c:v>
                </c:pt>
                <c:pt idx="30">
                  <c:v>2.0642310000000004</c:v>
                </c:pt>
                <c:pt idx="31">
                  <c:v>1.9300820000000001</c:v>
                </c:pt>
                <c:pt idx="32">
                  <c:v>1.778073</c:v>
                </c:pt>
                <c:pt idx="33">
                  <c:v>1.6191609999999999</c:v>
                </c:pt>
                <c:pt idx="34">
                  <c:v>1.471525</c:v>
                </c:pt>
                <c:pt idx="35">
                  <c:v>1.3444990000000001</c:v>
                </c:pt>
                <c:pt idx="36">
                  <c:v>1.2461180000000001</c:v>
                </c:pt>
                <c:pt idx="37">
                  <c:v>1.1730750000000001</c:v>
                </c:pt>
                <c:pt idx="38">
                  <c:v>1.124315</c:v>
                </c:pt>
                <c:pt idx="39">
                  <c:v>1.090692</c:v>
                </c:pt>
                <c:pt idx="40">
                  <c:v>1.06921</c:v>
                </c:pt>
                <c:pt idx="41">
                  <c:v>1.0535300000000001</c:v>
                </c:pt>
                <c:pt idx="42">
                  <c:v>1.045137</c:v>
                </c:pt>
                <c:pt idx="43">
                  <c:v>1.039458</c:v>
                </c:pt>
                <c:pt idx="44">
                  <c:v>1.0350079999999999</c:v>
                </c:pt>
                <c:pt idx="45">
                  <c:v>1.0329390000000001</c:v>
                </c:pt>
                <c:pt idx="46">
                  <c:v>1.0318129999999999</c:v>
                </c:pt>
                <c:pt idx="47">
                  <c:v>1.0305040000000001</c:v>
                </c:pt>
                <c:pt idx="48">
                  <c:v>1.0301709999999999</c:v>
                </c:pt>
                <c:pt idx="49">
                  <c:v>1.0298880000000001</c:v>
                </c:pt>
                <c:pt idx="50">
                  <c:v>1.029657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B-3436-45C7-AF2B-3ED72D954499}"/>
            </c:ext>
          </c:extLst>
        </c:ser>
        <c:ser>
          <c:idx val="11"/>
          <c:order val="11"/>
          <c:tx>
            <c:strRef>
              <c:f>'Simulation spectrum H2O and KCl'!$BP$2:$BU$2</c:f>
              <c:strCache>
                <c:ptCount val="1"/>
                <c:pt idx="0">
                  <c:v>Fitting-Time 5.03 h (-20 C) Frozen</c:v>
                </c:pt>
              </c:strCache>
            </c:strRef>
          </c:tx>
          <c:spPr>
            <a:ln w="12700">
              <a:solidFill>
                <a:schemeClr val="bg2"/>
              </a:solidFill>
            </a:ln>
          </c:spPr>
          <c:marker>
            <c:symbol val="none"/>
          </c:marker>
          <c:xVal>
            <c:numRef>
              <c:f>'Simulation spectrum H2O and KCl'!$BS$7:$BS$57</c:f>
              <c:numCache>
                <c:formatCode>0.00</c:formatCode>
                <c:ptCount val="5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  <c:pt idx="44">
                  <c:v>5.4259741609193757</c:v>
                </c:pt>
                <c:pt idx="45">
                  <c:v>5.5228744023138034</c:v>
                </c:pt>
                <c:pt idx="46">
                  <c:v>5.6020599913279625</c:v>
                </c:pt>
                <c:pt idx="47">
                  <c:v>5.7569630370485534</c:v>
                </c:pt>
                <c:pt idx="48">
                  <c:v>5.8239109124113</c:v>
                </c:pt>
                <c:pt idx="49">
                  <c:v>5.9030899869919438</c:v>
                </c:pt>
                <c:pt idx="50">
                  <c:v>6</c:v>
                </c:pt>
              </c:numCache>
            </c:numRef>
          </c:xVal>
          <c:yVal>
            <c:numRef>
              <c:f>'Simulation spectrum H2O and KCl'!$BT$7:$BT$57</c:f>
              <c:numCache>
                <c:formatCode>0.00</c:formatCode>
                <c:ptCount val="51"/>
                <c:pt idx="0">
                  <c:v>1.2389160000000001</c:v>
                </c:pt>
                <c:pt idx="1">
                  <c:v>1.238904</c:v>
                </c:pt>
                <c:pt idx="2">
                  <c:v>1.238885</c:v>
                </c:pt>
                <c:pt idx="3">
                  <c:v>1.238856</c:v>
                </c:pt>
                <c:pt idx="4">
                  <c:v>1.238809</c:v>
                </c:pt>
                <c:pt idx="5">
                  <c:v>1.2387349999999999</c:v>
                </c:pt>
                <c:pt idx="6">
                  <c:v>1.2386180000000002</c:v>
                </c:pt>
                <c:pt idx="7">
                  <c:v>1.238432</c:v>
                </c:pt>
                <c:pt idx="8">
                  <c:v>1.2381380000000002</c:v>
                </c:pt>
                <c:pt idx="9">
                  <c:v>1.2376710000000002</c:v>
                </c:pt>
                <c:pt idx="10">
                  <c:v>1.2369330000000001</c:v>
                </c:pt>
                <c:pt idx="11">
                  <c:v>1.235765</c:v>
                </c:pt>
                <c:pt idx="12">
                  <c:v>1.2339190000000002</c:v>
                </c:pt>
                <c:pt idx="13">
                  <c:v>1.231004</c:v>
                </c:pt>
                <c:pt idx="14">
                  <c:v>1.2264160000000002</c:v>
                </c:pt>
                <c:pt idx="15">
                  <c:v>1.219217</c:v>
                </c:pt>
                <c:pt idx="16">
                  <c:v>1.2079870000000001</c:v>
                </c:pt>
                <c:pt idx="17">
                  <c:v>1.190642</c:v>
                </c:pt>
                <c:pt idx="18">
                  <c:v>1.1642000000000001</c:v>
                </c:pt>
                <c:pt idx="19">
                  <c:v>1.1247670000000001</c:v>
                </c:pt>
                <c:pt idx="20">
                  <c:v>1.0678590000000001</c:v>
                </c:pt>
                <c:pt idx="21">
                  <c:v>0.98925580000000002</c:v>
                </c:pt>
                <c:pt idx="22">
                  <c:v>0.88724259999999999</c:v>
                </c:pt>
                <c:pt idx="23">
                  <c:v>0.7652911</c:v>
                </c:pt>
                <c:pt idx="24">
                  <c:v>0.63273679999999999</c:v>
                </c:pt>
                <c:pt idx="25">
                  <c:v>0.50242290000000001</c:v>
                </c:pt>
                <c:pt idx="26">
                  <c:v>0.38716260000000002</c:v>
                </c:pt>
                <c:pt idx="27">
                  <c:v>0.29408240000000002</c:v>
                </c:pt>
                <c:pt idx="28">
                  <c:v>0.2234942</c:v>
                </c:pt>
                <c:pt idx="29">
                  <c:v>0.1737205</c:v>
                </c:pt>
                <c:pt idx="30">
                  <c:v>0.13978989999999999</c:v>
                </c:pt>
                <c:pt idx="31">
                  <c:v>0.11692379999999999</c:v>
                </c:pt>
                <c:pt idx="32">
                  <c:v>0.1022242</c:v>
                </c:pt>
                <c:pt idx="33">
                  <c:v>9.268187E-2</c:v>
                </c:pt>
                <c:pt idx="34">
                  <c:v>8.6624369999999992E-2</c:v>
                </c:pt>
                <c:pt idx="35">
                  <c:v>8.2719870000000001E-2</c:v>
                </c:pt>
                <c:pt idx="36">
                  <c:v>8.0267080000000005E-2</c:v>
                </c:pt>
                <c:pt idx="37">
                  <c:v>7.8692520000000002E-2</c:v>
                </c:pt>
                <c:pt idx="38">
                  <c:v>7.7738769999999999E-2</c:v>
                </c:pt>
                <c:pt idx="39">
                  <c:v>7.7121260000000011E-2</c:v>
                </c:pt>
                <c:pt idx="40">
                  <c:v>7.6742609999999989E-2</c:v>
                </c:pt>
                <c:pt idx="41">
                  <c:v>7.6473630000000001E-2</c:v>
                </c:pt>
                <c:pt idx="42">
                  <c:v>7.6332129999999998E-2</c:v>
                </c:pt>
                <c:pt idx="43">
                  <c:v>7.623735999999999E-2</c:v>
                </c:pt>
                <c:pt idx="44">
                  <c:v>7.6163640000000005E-2</c:v>
                </c:pt>
                <c:pt idx="45">
                  <c:v>7.6129520000000006E-2</c:v>
                </c:pt>
                <c:pt idx="46">
                  <c:v>7.6110980000000009E-2</c:v>
                </c:pt>
                <c:pt idx="47">
                  <c:v>7.6089489999999996E-2</c:v>
                </c:pt>
                <c:pt idx="48">
                  <c:v>7.6084010000000007E-2</c:v>
                </c:pt>
                <c:pt idx="49">
                  <c:v>7.6079380000000002E-2</c:v>
                </c:pt>
                <c:pt idx="50">
                  <c:v>7.6075589999999998E-2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C-3436-45C7-AF2B-3ED72D954499}"/>
            </c:ext>
          </c:extLst>
        </c:ser>
        <c:ser>
          <c:idx val="12"/>
          <c:order val="12"/>
          <c:tx>
            <c:strRef>
              <c:f>'Simulation spectrum H2O and KCl'!$BV$2:$CA$2</c:f>
              <c:strCache>
                <c:ptCount val="1"/>
                <c:pt idx="0">
                  <c:v>Fitting-Time 8.5 h (-40 C) Frozen</c:v>
                </c:pt>
              </c:strCache>
            </c:strRef>
          </c:tx>
          <c:spPr>
            <a:ln w="12700">
              <a:solidFill>
                <a:srgbClr val="0000CC"/>
              </a:solidFill>
            </a:ln>
          </c:spPr>
          <c:marker>
            <c:symbol val="none"/>
          </c:marker>
          <c:xVal>
            <c:numRef>
              <c:f>'Simulation spectrum H2O and KCl'!$BY$7:$BY$57</c:f>
              <c:numCache>
                <c:formatCode>0.00</c:formatCode>
                <c:ptCount val="5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  <c:pt idx="44">
                  <c:v>5.4259741609193757</c:v>
                </c:pt>
                <c:pt idx="45">
                  <c:v>5.5228744023138034</c:v>
                </c:pt>
                <c:pt idx="46">
                  <c:v>5.6020599913279625</c:v>
                </c:pt>
                <c:pt idx="47">
                  <c:v>5.7569630370485534</c:v>
                </c:pt>
                <c:pt idx="48">
                  <c:v>5.8239109124113</c:v>
                </c:pt>
                <c:pt idx="49">
                  <c:v>5.9030899869919438</c:v>
                </c:pt>
                <c:pt idx="50">
                  <c:v>6</c:v>
                </c:pt>
              </c:numCache>
            </c:numRef>
          </c:xVal>
          <c:yVal>
            <c:numRef>
              <c:f>'Simulation spectrum H2O and KCl'!$BZ$7:$BZ$57</c:f>
              <c:numCache>
                <c:formatCode>0.00</c:formatCode>
                <c:ptCount val="51"/>
                <c:pt idx="0">
                  <c:v>1.253519</c:v>
                </c:pt>
                <c:pt idx="1">
                  <c:v>1.2519549999999999</c:v>
                </c:pt>
                <c:pt idx="2">
                  <c:v>1.2498929999999999</c:v>
                </c:pt>
                <c:pt idx="3">
                  <c:v>1.2471480000000001</c:v>
                </c:pt>
                <c:pt idx="4">
                  <c:v>1.2434639999999999</c:v>
                </c:pt>
                <c:pt idx="5">
                  <c:v>1.2384770000000001</c:v>
                </c:pt>
                <c:pt idx="6">
                  <c:v>1.231673</c:v>
                </c:pt>
                <c:pt idx="7">
                  <c:v>1.2223349999999999</c:v>
                </c:pt>
                <c:pt idx="8">
                  <c:v>1.209468</c:v>
                </c:pt>
                <c:pt idx="9">
                  <c:v>1.1917230000000001</c:v>
                </c:pt>
                <c:pt idx="10">
                  <c:v>1.1673310000000001</c:v>
                </c:pt>
                <c:pt idx="11">
                  <c:v>1.1341030000000001</c:v>
                </c:pt>
                <c:pt idx="12">
                  <c:v>1.0895380000000001</c:v>
                </c:pt>
                <c:pt idx="13">
                  <c:v>1.0312399999999999</c:v>
                </c:pt>
                <c:pt idx="14">
                  <c:v>0.9576091000000001</c:v>
                </c:pt>
                <c:pt idx="15">
                  <c:v>0.86880390000000007</c:v>
                </c:pt>
                <c:pt idx="16">
                  <c:v>0.76763520000000007</c:v>
                </c:pt>
                <c:pt idx="17">
                  <c:v>0.65980800000000006</c:v>
                </c:pt>
                <c:pt idx="18">
                  <c:v>0.55261470000000001</c:v>
                </c:pt>
                <c:pt idx="19">
                  <c:v>0.45333870000000004</c:v>
                </c:pt>
                <c:pt idx="20">
                  <c:v>0.36720959999999997</c:v>
                </c:pt>
                <c:pt idx="21">
                  <c:v>0.29638490000000001</c:v>
                </c:pt>
                <c:pt idx="22">
                  <c:v>0.24067629999999998</c:v>
                </c:pt>
                <c:pt idx="23">
                  <c:v>0.19836019999999999</c:v>
                </c:pt>
                <c:pt idx="24">
                  <c:v>0.16693050000000001</c:v>
                </c:pt>
                <c:pt idx="25">
                  <c:v>0.14386160000000001</c:v>
                </c:pt>
                <c:pt idx="26">
                  <c:v>0.12713150000000001</c:v>
                </c:pt>
                <c:pt idx="27">
                  <c:v>0.11503190000000001</c:v>
                </c:pt>
                <c:pt idx="28">
                  <c:v>0.1061732</c:v>
                </c:pt>
                <c:pt idx="29">
                  <c:v>9.9766389999999996E-2</c:v>
                </c:pt>
                <c:pt idx="30">
                  <c:v>9.5074560000000002E-2</c:v>
                </c:pt>
                <c:pt idx="31">
                  <c:v>9.1554140000000006E-2</c:v>
                </c:pt>
                <c:pt idx="32">
                  <c:v>8.8964500000000002E-2</c:v>
                </c:pt>
                <c:pt idx="33">
                  <c:v>8.7001250000000002E-2</c:v>
                </c:pt>
                <c:pt idx="34">
                  <c:v>8.5521349999999996E-2</c:v>
                </c:pt>
                <c:pt idx="35">
                  <c:v>8.4372870000000003E-2</c:v>
                </c:pt>
                <c:pt idx="36">
                  <c:v>8.3493739999999997E-2</c:v>
                </c:pt>
                <c:pt idx="37">
                  <c:v>8.2798860000000002E-2</c:v>
                </c:pt>
                <c:pt idx="38">
                  <c:v>8.2277340000000004E-2</c:v>
                </c:pt>
                <c:pt idx="39">
                  <c:v>8.18575E-2</c:v>
                </c:pt>
                <c:pt idx="40">
                  <c:v>8.1535980000000008E-2</c:v>
                </c:pt>
                <c:pt idx="41">
                  <c:v>8.1246720000000008E-2</c:v>
                </c:pt>
                <c:pt idx="42">
                  <c:v>8.1053189999999997E-2</c:v>
                </c:pt>
                <c:pt idx="43">
                  <c:v>8.0890970000000006E-2</c:v>
                </c:pt>
                <c:pt idx="44">
                  <c:v>8.0727149999999998E-2</c:v>
                </c:pt>
                <c:pt idx="45">
                  <c:v>8.0627660000000004E-2</c:v>
                </c:pt>
                <c:pt idx="46">
                  <c:v>8.0560560000000003E-2</c:v>
                </c:pt>
                <c:pt idx="47">
                  <c:v>8.0458290000000002E-2</c:v>
                </c:pt>
                <c:pt idx="48">
                  <c:v>8.0423590000000003E-2</c:v>
                </c:pt>
                <c:pt idx="49">
                  <c:v>8.0388490000000007E-2</c:v>
                </c:pt>
                <c:pt idx="50">
                  <c:v>8.0352859999999998E-2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D-3436-45C7-AF2B-3ED72D954499}"/>
            </c:ext>
          </c:extLst>
        </c:ser>
        <c:ser>
          <c:idx val="13"/>
          <c:order val="13"/>
          <c:tx>
            <c:strRef>
              <c:f>'Simulation spectrum H2O and KCl'!$DA$1</c:f>
              <c:strCache>
                <c:ptCount val="1"/>
                <c:pt idx="0">
                  <c:v>Simulate-Std. : Water (1:0)_ 5 g_17C(10 Hz -1 MHz)</c:v>
                </c:pt>
              </c:strCache>
            </c:strRef>
          </c:tx>
          <c:spPr>
            <a:ln w="12700">
              <a:noFill/>
            </a:ln>
          </c:spPr>
          <c:marker>
            <c:symbol val="none"/>
          </c:marker>
          <c:xVal>
            <c:numRef>
              <c:f>'Simulation spectrum H2O and KCl'!$DC$32:$DC$76</c:f>
              <c:numCache>
                <c:formatCode>0.00</c:formatCode>
                <c:ptCount val="45"/>
                <c:pt idx="0">
                  <c:v>0.96644295819461212</c:v>
                </c:pt>
                <c:pt idx="1">
                  <c:v>1.0805370217012242</c:v>
                </c:pt>
                <c:pt idx="2">
                  <c:v>1.1946308781194539</c:v>
                </c:pt>
                <c:pt idx="3">
                  <c:v>1.3087248701324603</c:v>
                </c:pt>
                <c:pt idx="4">
                  <c:v>1.4228187442942002</c:v>
                </c:pt>
                <c:pt idx="5">
                  <c:v>1.536912803458204</c:v>
                </c:pt>
                <c:pt idx="6">
                  <c:v>1.6510066890911275</c:v>
                </c:pt>
                <c:pt idx="7">
                  <c:v>1.7651006956149347</c:v>
                </c:pt>
                <c:pt idx="8">
                  <c:v>1.8791946028627042</c:v>
                </c:pt>
                <c:pt idx="9">
                  <c:v>1.9932885893716563</c:v>
                </c:pt>
                <c:pt idx="10">
                  <c:v>2.1073826352344378</c:v>
                </c:pt>
                <c:pt idx="11">
                  <c:v>2.2214765735373763</c:v>
                </c:pt>
                <c:pt idx="12">
                  <c:v>2.335570421540937</c:v>
                </c:pt>
                <c:pt idx="13">
                  <c:v>2.4496644194299857</c:v>
                </c:pt>
                <c:pt idx="14">
                  <c:v>2.5637584231882125</c:v>
                </c:pt>
                <c:pt idx="15">
                  <c:v>2.6778523145221258</c:v>
                </c:pt>
                <c:pt idx="16">
                  <c:v>2.7919463093579671</c:v>
                </c:pt>
                <c:pt idx="17">
                  <c:v>2.9060402573508957</c:v>
                </c:pt>
                <c:pt idx="18">
                  <c:v>3.0201341303373628</c:v>
                </c:pt>
                <c:pt idx="19">
                  <c:v>3.1342281230216629</c:v>
                </c:pt>
                <c:pt idx="20">
                  <c:v>3.2483220340525572</c:v>
                </c:pt>
                <c:pt idx="21">
                  <c:v>3.3624161191363675</c:v>
                </c:pt>
                <c:pt idx="22">
                  <c:v>3.476510062042157</c:v>
                </c:pt>
                <c:pt idx="23">
                  <c:v>3.5906040107164876</c:v>
                </c:pt>
                <c:pt idx="24">
                  <c:v>3.7046980177678455</c:v>
                </c:pt>
                <c:pt idx="25">
                  <c:v>3.8187919554376735</c:v>
                </c:pt>
                <c:pt idx="26">
                  <c:v>3.9328858951476127</c:v>
                </c:pt>
                <c:pt idx="27">
                  <c:v>4.04697991440199</c:v>
                </c:pt>
                <c:pt idx="28">
                  <c:v>4.1610737804001738</c:v>
                </c:pt>
                <c:pt idx="29">
                  <c:v>4.2751677947627345</c:v>
                </c:pt>
                <c:pt idx="30">
                  <c:v>4.3892617958661946</c:v>
                </c:pt>
                <c:pt idx="31">
                  <c:v>4.5033557624467226</c:v>
                </c:pt>
                <c:pt idx="32">
                  <c:v>4.617449613935853</c:v>
                </c:pt>
                <c:pt idx="33">
                  <c:v>4.7315436413379883</c:v>
                </c:pt>
                <c:pt idx="34">
                  <c:v>4.8456375947949386</c:v>
                </c:pt>
                <c:pt idx="35">
                  <c:v>4.9597315627541798</c:v>
                </c:pt>
                <c:pt idx="36">
                  <c:v>5.0738253531874244</c:v>
                </c:pt>
                <c:pt idx="37">
                  <c:v>5.1879195809283933</c:v>
                </c:pt>
                <c:pt idx="38">
                  <c:v>5.3020134269557877</c:v>
                </c:pt>
                <c:pt idx="39">
                  <c:v>5.416107379122205</c:v>
                </c:pt>
                <c:pt idx="40">
                  <c:v>5.530201363635955</c:v>
                </c:pt>
                <c:pt idx="41">
                  <c:v>5.6442952781898663</c:v>
                </c:pt>
                <c:pt idx="42">
                  <c:v>5.7583892897963684</c:v>
                </c:pt>
                <c:pt idx="43">
                  <c:v>5.8724832404187977</c:v>
                </c:pt>
                <c:pt idx="44">
                  <c:v>5.9865771984113163</c:v>
                </c:pt>
              </c:numCache>
            </c:numRef>
          </c:xVal>
          <c:yVal>
            <c:numRef>
              <c:f>'Simulation spectrum H2O and KCl'!$DD$32:$DD$76</c:f>
              <c:numCache>
                <c:formatCode>0.00</c:formatCode>
                <c:ptCount val="45"/>
                <c:pt idx="0">
                  <c:v>3.3159610000000002</c:v>
                </c:pt>
                <c:pt idx="1">
                  <c:v>3.2664089999999999</c:v>
                </c:pt>
                <c:pt idx="2">
                  <c:v>3.2202869999999999</c:v>
                </c:pt>
                <c:pt idx="3">
                  <c:v>3.1773559999999996</c:v>
                </c:pt>
                <c:pt idx="4">
                  <c:v>3.137397</c:v>
                </c:pt>
                <c:pt idx="5">
                  <c:v>3.100203</c:v>
                </c:pt>
                <c:pt idx="6">
                  <c:v>3.065582</c:v>
                </c:pt>
                <c:pt idx="7">
                  <c:v>3.0333570000000001</c:v>
                </c:pt>
                <c:pt idx="8">
                  <c:v>3.0033620000000001</c:v>
                </c:pt>
                <c:pt idx="9">
                  <c:v>2.9754420000000001</c:v>
                </c:pt>
                <c:pt idx="10">
                  <c:v>2.9494539999999998</c:v>
                </c:pt>
                <c:pt idx="11">
                  <c:v>2.9252630000000002</c:v>
                </c:pt>
                <c:pt idx="12">
                  <c:v>2.902746</c:v>
                </c:pt>
                <c:pt idx="13">
                  <c:v>2.881786</c:v>
                </c:pt>
                <c:pt idx="14">
                  <c:v>2.8622739999999998</c:v>
                </c:pt>
                <c:pt idx="15">
                  <c:v>2.8441109999999998</c:v>
                </c:pt>
                <c:pt idx="16">
                  <c:v>2.8272029999999999</c:v>
                </c:pt>
                <c:pt idx="17">
                  <c:v>2.8114620000000001</c:v>
                </c:pt>
                <c:pt idx="18">
                  <c:v>2.7968060000000001</c:v>
                </c:pt>
                <c:pt idx="19">
                  <c:v>2.7831600000000001</c:v>
                </c:pt>
                <c:pt idx="20">
                  <c:v>2.7704529999999998</c:v>
                </c:pt>
                <c:pt idx="21">
                  <c:v>2.7586179999999998</c:v>
                </c:pt>
                <c:pt idx="22">
                  <c:v>2.747592</c:v>
                </c:pt>
                <c:pt idx="23">
                  <c:v>2.7373159999999999</c:v>
                </c:pt>
                <c:pt idx="24">
                  <c:v>2.7277329999999997</c:v>
                </c:pt>
                <c:pt idx="25">
                  <c:v>2.718788</c:v>
                </c:pt>
                <c:pt idx="26">
                  <c:v>2.7104240000000002</c:v>
                </c:pt>
                <c:pt idx="27">
                  <c:v>2.702585</c:v>
                </c:pt>
                <c:pt idx="28">
                  <c:v>2.6952039999999999</c:v>
                </c:pt>
                <c:pt idx="29">
                  <c:v>2.6882040000000003</c:v>
                </c:pt>
                <c:pt idx="30">
                  <c:v>2.6814810000000002</c:v>
                </c:pt>
                <c:pt idx="31">
                  <c:v>2.6748920000000003</c:v>
                </c:pt>
                <c:pt idx="32">
                  <c:v>2.6682190000000001</c:v>
                </c:pt>
                <c:pt idx="33">
                  <c:v>2.6611260000000003</c:v>
                </c:pt>
                <c:pt idx="34">
                  <c:v>2.653079</c:v>
                </c:pt>
                <c:pt idx="35">
                  <c:v>2.643221</c:v>
                </c:pt>
                <c:pt idx="36">
                  <c:v>2.6301920000000001</c:v>
                </c:pt>
                <c:pt idx="37">
                  <c:v>2.611885</c:v>
                </c:pt>
                <c:pt idx="38">
                  <c:v>2.5851890000000002</c:v>
                </c:pt>
                <c:pt idx="39">
                  <c:v>2.5459200000000002</c:v>
                </c:pt>
                <c:pt idx="40">
                  <c:v>2.4893700000000001</c:v>
                </c:pt>
                <c:pt idx="41">
                  <c:v>2.4121009999999998</c:v>
                </c:pt>
                <c:pt idx="42">
                  <c:v>2.315045</c:v>
                </c:pt>
                <c:pt idx="43">
                  <c:v>2.2060330000000001</c:v>
                </c:pt>
                <c:pt idx="44">
                  <c:v>2.0983700000000001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E-3436-45C7-AF2B-3ED72D954499}"/>
            </c:ext>
          </c:extLst>
        </c:ser>
        <c:ser>
          <c:idx val="14"/>
          <c:order val="14"/>
          <c:tx>
            <c:strRef>
              <c:f>'Simulation spectrum H2O and KCl'!$DB$1</c:f>
              <c:strCache>
                <c:ptCount val="1"/>
                <c:pt idx="0">
                  <c:v>Simulate-Std. : Water (1:0)_ 5 g_17C (1 MHz -1 PHz)</c:v>
                </c:pt>
              </c:strCache>
            </c:strRef>
          </c:tx>
          <c:spPr>
            <a:ln w="19050">
              <a:solidFill>
                <a:schemeClr val="bg2"/>
              </a:solidFill>
              <a:prstDash val="sysDot"/>
            </a:ln>
          </c:spPr>
          <c:marker>
            <c:symbol val="none"/>
          </c:marker>
          <c:xVal>
            <c:numRef>
              <c:f>'Simulation spectrum H2O and KCl'!$DC$74:$DC$155</c:f>
              <c:numCache>
                <c:formatCode>0.00</c:formatCode>
                <c:ptCount val="82"/>
                <c:pt idx="0">
                  <c:v>5.7583892897963684</c:v>
                </c:pt>
                <c:pt idx="1">
                  <c:v>5.8724832404187977</c:v>
                </c:pt>
                <c:pt idx="2">
                  <c:v>5.9865771984113163</c:v>
                </c:pt>
                <c:pt idx="3">
                  <c:v>6.1006710005181741</c:v>
                </c:pt>
                <c:pt idx="4">
                  <c:v>6.2147651912537887</c:v>
                </c:pt>
                <c:pt idx="5">
                  <c:v>6.3288591015092761</c:v>
                </c:pt>
                <c:pt idx="6">
                  <c:v>6.4429530018744048</c:v>
                </c:pt>
                <c:pt idx="7">
                  <c:v>6.5570470391464442</c:v>
                </c:pt>
                <c:pt idx="8">
                  <c:v>6.6711408945045525</c:v>
                </c:pt>
                <c:pt idx="9">
                  <c:v>6.7852349206161566</c:v>
                </c:pt>
                <c:pt idx="10">
                  <c:v>6.8993288807814848</c:v>
                </c:pt>
                <c:pt idx="11">
                  <c:v>7.0134229163223223</c:v>
                </c:pt>
                <c:pt idx="12">
                  <c:v>7.1275168584783826</c:v>
                </c:pt>
                <c:pt idx="13">
                  <c:v>7.241610723537601</c:v>
                </c:pt>
                <c:pt idx="14">
                  <c:v>7.3557047049373585</c:v>
                </c:pt>
                <c:pt idx="15">
                  <c:v>7.4697986076108398</c:v>
                </c:pt>
                <c:pt idx="16">
                  <c:v>7.5838926369880353</c:v>
                </c:pt>
                <c:pt idx="17">
                  <c:v>7.6979866045302998</c:v>
                </c:pt>
                <c:pt idx="18">
                  <c:v>7.812080517178936</c:v>
                </c:pt>
                <c:pt idx="19">
                  <c:v>7.9261745109741</c:v>
                </c:pt>
                <c:pt idx="20">
                  <c:v>8.0402683824720764</c:v>
                </c:pt>
                <c:pt idx="21">
                  <c:v>8.154362491898743</c:v>
                </c:pt>
                <c:pt idx="22">
                  <c:v>8.2684562775010502</c:v>
                </c:pt>
                <c:pt idx="23">
                  <c:v>8.3825503025877453</c:v>
                </c:pt>
                <c:pt idx="24">
                  <c:v>8.4966443584593687</c:v>
                </c:pt>
                <c:pt idx="25">
                  <c:v>8.6107382864916655</c:v>
                </c:pt>
                <c:pt idx="26">
                  <c:v>8.7248322294421463</c:v>
                </c:pt>
                <c:pt idx="27">
                  <c:v>8.8389261868996218</c:v>
                </c:pt>
                <c:pt idx="28">
                  <c:v>8.953020133764392</c:v>
                </c:pt>
                <c:pt idx="29">
                  <c:v>9.0671140228459421</c:v>
                </c:pt>
                <c:pt idx="30">
                  <c:v>9.1812079673540552</c:v>
                </c:pt>
                <c:pt idx="31">
                  <c:v>9.2953020444876131</c:v>
                </c:pt>
                <c:pt idx="32">
                  <c:v>9.4093959221293328</c:v>
                </c:pt>
                <c:pt idx="33">
                  <c:v>9.5234899753014339</c:v>
                </c:pt>
                <c:pt idx="34">
                  <c:v>9.6375838831553171</c:v>
                </c:pt>
                <c:pt idx="35">
                  <c:v>9.751677871157538</c:v>
                </c:pt>
                <c:pt idx="36">
                  <c:v>9.865771788590715</c:v>
                </c:pt>
                <c:pt idx="37">
                  <c:v>9.9798657853096113</c:v>
                </c:pt>
                <c:pt idx="38">
                  <c:v>10.093959666827665</c:v>
                </c:pt>
                <c:pt idx="39">
                  <c:v>10.208053650856748</c:v>
                </c:pt>
                <c:pt idx="40">
                  <c:v>10.322147733652422</c:v>
                </c:pt>
                <c:pt idx="41">
                  <c:v>10.436241544658708</c:v>
                </c:pt>
                <c:pt idx="42">
                  <c:v>10.550335628892309</c:v>
                </c:pt>
                <c:pt idx="43">
                  <c:v>10.664429570541918</c:v>
                </c:pt>
                <c:pt idx="44">
                  <c:v>10.778523498323372</c:v>
                </c:pt>
                <c:pt idx="45">
                  <c:v>10.892617445655681</c:v>
                </c:pt>
                <c:pt idx="46">
                  <c:v>11.00671157384695</c:v>
                </c:pt>
                <c:pt idx="47">
                  <c:v>11.120805493185157</c:v>
                </c:pt>
                <c:pt idx="48">
                  <c:v>11.234899274367498</c:v>
                </c:pt>
                <c:pt idx="49">
                  <c:v>11.348993345681787</c:v>
                </c:pt>
                <c:pt idx="50">
                  <c:v>11.4630872301409</c:v>
                </c:pt>
                <c:pt idx="51">
                  <c:v>11.577181248701065</c:v>
                </c:pt>
                <c:pt idx="52">
                  <c:v>11.691275156658296</c:v>
                </c:pt>
                <c:pt idx="53">
                  <c:v>11.805369122577154</c:v>
                </c:pt>
                <c:pt idx="54">
                  <c:v>11.919463083331667</c:v>
                </c:pt>
                <c:pt idx="55">
                  <c:v>12.033557240311621</c:v>
                </c:pt>
                <c:pt idx="56">
                  <c:v>12.147650976777204</c:v>
                </c:pt>
                <c:pt idx="57">
                  <c:v>12.261744965450166</c:v>
                </c:pt>
                <c:pt idx="58">
                  <c:v>12.375838942105709</c:v>
                </c:pt>
                <c:pt idx="59">
                  <c:v>12.489932898867048</c:v>
                </c:pt>
                <c:pt idx="60">
                  <c:v>12.604026793692471</c:v>
                </c:pt>
                <c:pt idx="61">
                  <c:v>12.718120787616167</c:v>
                </c:pt>
                <c:pt idx="62">
                  <c:v>12.832214770208127</c:v>
                </c:pt>
                <c:pt idx="63">
                  <c:v>12.946308737432165</c:v>
                </c:pt>
                <c:pt idx="64">
                  <c:v>13.060402797555678</c:v>
                </c:pt>
                <c:pt idx="65">
                  <c:v>13.174496500565251</c:v>
                </c:pt>
                <c:pt idx="66">
                  <c:v>13.288590578344985</c:v>
                </c:pt>
                <c:pt idx="67">
                  <c:v>13.402684634761803</c:v>
                </c:pt>
                <c:pt idx="68">
                  <c:v>13.516778563586231</c:v>
                </c:pt>
                <c:pt idx="69">
                  <c:v>13.630872519472886</c:v>
                </c:pt>
                <c:pt idx="70">
                  <c:v>13.744966438777706</c:v>
                </c:pt>
                <c:pt idx="71">
                  <c:v>13.859060381599805</c:v>
                </c:pt>
                <c:pt idx="72">
                  <c:v>13.973154372474355</c:v>
                </c:pt>
                <c:pt idx="73">
                  <c:v>14.087248157292857</c:v>
                </c:pt>
                <c:pt idx="74">
                  <c:v>14.201342219472076</c:v>
                </c:pt>
                <c:pt idx="75">
                  <c:v>14.315436275583451</c:v>
                </c:pt>
                <c:pt idx="76">
                  <c:v>14.429530232573697</c:v>
                </c:pt>
                <c:pt idx="77">
                  <c:v>14.543624216850393</c:v>
                </c:pt>
                <c:pt idx="78">
                  <c:v>14.657718077264208</c:v>
                </c:pt>
                <c:pt idx="79">
                  <c:v>14.771812065480782</c:v>
                </c:pt>
                <c:pt idx="80">
                  <c:v>14.885906064722315</c:v>
                </c:pt>
                <c:pt idx="81">
                  <c:v>15</c:v>
                </c:pt>
              </c:numCache>
            </c:numRef>
          </c:xVal>
          <c:yVal>
            <c:numRef>
              <c:f>'Simulation spectrum H2O and KCl'!$DD$74:$DD$155</c:f>
              <c:numCache>
                <c:formatCode>0.00</c:formatCode>
                <c:ptCount val="82"/>
                <c:pt idx="0">
                  <c:v>2.315045</c:v>
                </c:pt>
                <c:pt idx="1">
                  <c:v>2.2060330000000001</c:v>
                </c:pt>
                <c:pt idx="2">
                  <c:v>2.0983700000000001</c:v>
                </c:pt>
                <c:pt idx="3">
                  <c:v>2.0048980000000003</c:v>
                </c:pt>
                <c:pt idx="4">
                  <c:v>1.9324479999999999</c:v>
                </c:pt>
                <c:pt idx="5">
                  <c:v>1.881057</c:v>
                </c:pt>
                <c:pt idx="6">
                  <c:v>1.8468140000000002</c:v>
                </c:pt>
                <c:pt idx="7">
                  <c:v>1.8248899999999999</c:v>
                </c:pt>
                <c:pt idx="8">
                  <c:v>1.8111620000000002</c:v>
                </c:pt>
                <c:pt idx="9">
                  <c:v>1.802637</c:v>
                </c:pt>
                <c:pt idx="10">
                  <c:v>1.7973270000000001</c:v>
                </c:pt>
                <c:pt idx="11">
                  <c:v>1.7939749999999999</c:v>
                </c:pt>
                <c:pt idx="12">
                  <c:v>1.791806</c:v>
                </c:pt>
                <c:pt idx="13">
                  <c:v>1.7903520000000002</c:v>
                </c:pt>
                <c:pt idx="14">
                  <c:v>1.7893340000000002</c:v>
                </c:pt>
                <c:pt idx="15">
                  <c:v>1.7885819999999999</c:v>
                </c:pt>
                <c:pt idx="16">
                  <c:v>1.7879990000000001</c:v>
                </c:pt>
                <c:pt idx="17">
                  <c:v>1.787523</c:v>
                </c:pt>
                <c:pt idx="18">
                  <c:v>1.787121</c:v>
                </c:pt>
                <c:pt idx="19">
                  <c:v>1.7867690000000001</c:v>
                </c:pt>
                <c:pt idx="20">
                  <c:v>1.7864549999999999</c:v>
                </c:pt>
                <c:pt idx="21">
                  <c:v>1.78617</c:v>
                </c:pt>
                <c:pt idx="22">
                  <c:v>1.7859100000000001</c:v>
                </c:pt>
                <c:pt idx="23">
                  <c:v>1.7856700000000001</c:v>
                </c:pt>
                <c:pt idx="24">
                  <c:v>1.7854480000000001</c:v>
                </c:pt>
                <c:pt idx="25">
                  <c:v>1.7852430000000001</c:v>
                </c:pt>
                <c:pt idx="26">
                  <c:v>1.7850520000000001</c:v>
                </c:pt>
                <c:pt idx="27">
                  <c:v>1.7848739999999998</c:v>
                </c:pt>
                <c:pt idx="28">
                  <c:v>1.7847090000000001</c:v>
                </c:pt>
                <c:pt idx="29">
                  <c:v>1.784556</c:v>
                </c:pt>
                <c:pt idx="30">
                  <c:v>1.784413</c:v>
                </c:pt>
                <c:pt idx="31">
                  <c:v>1.7842799999999999</c:v>
                </c:pt>
                <c:pt idx="32">
                  <c:v>1.7841560000000001</c:v>
                </c:pt>
                <c:pt idx="33">
                  <c:v>1.7840399999999998</c:v>
                </c:pt>
                <c:pt idx="34">
                  <c:v>1.783933</c:v>
                </c:pt>
                <c:pt idx="35">
                  <c:v>1.783833</c:v>
                </c:pt>
                <c:pt idx="36">
                  <c:v>1.7837400000000001</c:v>
                </c:pt>
                <c:pt idx="37">
                  <c:v>1.7836540000000001</c:v>
                </c:pt>
                <c:pt idx="38">
                  <c:v>1.7835729999999999</c:v>
                </c:pt>
                <c:pt idx="39">
                  <c:v>1.783498</c:v>
                </c:pt>
                <c:pt idx="40">
                  <c:v>1.783428</c:v>
                </c:pt>
                <c:pt idx="41">
                  <c:v>1.7833629999999998</c:v>
                </c:pt>
                <c:pt idx="42">
                  <c:v>1.7833030000000001</c:v>
                </c:pt>
                <c:pt idx="43">
                  <c:v>1.7832460000000001</c:v>
                </c:pt>
                <c:pt idx="44">
                  <c:v>1.7831940000000002</c:v>
                </c:pt>
                <c:pt idx="45">
                  <c:v>1.783145</c:v>
                </c:pt>
                <c:pt idx="46">
                  <c:v>1.7830999999999999</c:v>
                </c:pt>
                <c:pt idx="47">
                  <c:v>1.7830569999999999</c:v>
                </c:pt>
                <c:pt idx="48">
                  <c:v>1.783018</c:v>
                </c:pt>
                <c:pt idx="49">
                  <c:v>1.7829809999999999</c:v>
                </c:pt>
                <c:pt idx="50">
                  <c:v>1.7829470000000001</c:v>
                </c:pt>
                <c:pt idx="51">
                  <c:v>1.7829159999999999</c:v>
                </c:pt>
                <c:pt idx="52">
                  <c:v>1.782886</c:v>
                </c:pt>
                <c:pt idx="53">
                  <c:v>1.782859</c:v>
                </c:pt>
                <c:pt idx="54">
                  <c:v>1.7828329999999999</c:v>
                </c:pt>
                <c:pt idx="55">
                  <c:v>1.7828090000000001</c:v>
                </c:pt>
                <c:pt idx="56">
                  <c:v>1.7827869999999999</c:v>
                </c:pt>
                <c:pt idx="57">
                  <c:v>1.7827660000000001</c:v>
                </c:pt>
                <c:pt idx="58">
                  <c:v>1.7827469999999999</c:v>
                </c:pt>
                <c:pt idx="59">
                  <c:v>1.782729</c:v>
                </c:pt>
                <c:pt idx="60">
                  <c:v>1.782713</c:v>
                </c:pt>
                <c:pt idx="61">
                  <c:v>1.782697</c:v>
                </c:pt>
                <c:pt idx="62">
                  <c:v>1.782683</c:v>
                </c:pt>
                <c:pt idx="63">
                  <c:v>1.7826689999999998</c:v>
                </c:pt>
                <c:pt idx="64">
                  <c:v>1.7826570000000002</c:v>
                </c:pt>
                <c:pt idx="65">
                  <c:v>1.782645</c:v>
                </c:pt>
                <c:pt idx="66">
                  <c:v>1.7826339999999998</c:v>
                </c:pt>
                <c:pt idx="67">
                  <c:v>1.782624</c:v>
                </c:pt>
                <c:pt idx="68">
                  <c:v>1.7826150000000001</c:v>
                </c:pt>
                <c:pt idx="69">
                  <c:v>1.7826059999999999</c:v>
                </c:pt>
                <c:pt idx="70">
                  <c:v>1.7825979999999999</c:v>
                </c:pt>
                <c:pt idx="71">
                  <c:v>1.782591</c:v>
                </c:pt>
                <c:pt idx="72">
                  <c:v>1.782583</c:v>
                </c:pt>
                <c:pt idx="73">
                  <c:v>1.7825769999999999</c:v>
                </c:pt>
                <c:pt idx="74">
                  <c:v>1.7825709999999999</c:v>
                </c:pt>
                <c:pt idx="75">
                  <c:v>1.7825650000000002</c:v>
                </c:pt>
                <c:pt idx="76">
                  <c:v>1.7825599999999999</c:v>
                </c:pt>
                <c:pt idx="77">
                  <c:v>1.7825549999999999</c:v>
                </c:pt>
                <c:pt idx="78">
                  <c:v>1.7825499999999999</c:v>
                </c:pt>
                <c:pt idx="79">
                  <c:v>1.782546</c:v>
                </c:pt>
                <c:pt idx="80">
                  <c:v>1.7825419999999998</c:v>
                </c:pt>
                <c:pt idx="81">
                  <c:v>1.782538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F-3436-45C7-AF2B-3ED72D954499}"/>
            </c:ext>
          </c:extLst>
        </c:ser>
        <c:ser>
          <c:idx val="15"/>
          <c:order val="15"/>
          <c:tx>
            <c:strRef>
              <c:f>'Simulation spectrum H2O and KCl'!$DI$1</c:f>
              <c:strCache>
                <c:ptCount val="1"/>
                <c:pt idx="0">
                  <c:v>Simulate-Std. : Water (1:0)_ 5 g_17C (10 Hz -1 MHz)</c:v>
                </c:pt>
              </c:strCache>
            </c:strRef>
          </c:tx>
          <c:spPr>
            <a:ln w="19050">
              <a:noFill/>
            </a:ln>
          </c:spPr>
          <c:marker>
            <c:symbol val="none"/>
          </c:marker>
          <c:xVal>
            <c:numRef>
              <c:f>'Simulation spectrum H2O and KCl'!$DK$32:$DK$76</c:f>
              <c:numCache>
                <c:formatCode>0.00</c:formatCode>
                <c:ptCount val="45"/>
                <c:pt idx="0">
                  <c:v>0.96644295819461212</c:v>
                </c:pt>
                <c:pt idx="1">
                  <c:v>1.0805370217012242</c:v>
                </c:pt>
                <c:pt idx="2">
                  <c:v>1.1946308781194539</c:v>
                </c:pt>
                <c:pt idx="3">
                  <c:v>1.3087248701324603</c:v>
                </c:pt>
                <c:pt idx="4">
                  <c:v>1.4228187442942002</c:v>
                </c:pt>
                <c:pt idx="5">
                  <c:v>1.536912803458204</c:v>
                </c:pt>
                <c:pt idx="6">
                  <c:v>1.6510066890911275</c:v>
                </c:pt>
                <c:pt idx="7">
                  <c:v>1.7651006956149347</c:v>
                </c:pt>
                <c:pt idx="8">
                  <c:v>1.8791946028627042</c:v>
                </c:pt>
                <c:pt idx="9">
                  <c:v>1.9932885893716563</c:v>
                </c:pt>
                <c:pt idx="10">
                  <c:v>2.1073826352344378</c:v>
                </c:pt>
                <c:pt idx="11">
                  <c:v>2.2214765735373763</c:v>
                </c:pt>
                <c:pt idx="12">
                  <c:v>2.335570421540937</c:v>
                </c:pt>
                <c:pt idx="13">
                  <c:v>2.4496644194299857</c:v>
                </c:pt>
                <c:pt idx="14">
                  <c:v>2.5637584231882125</c:v>
                </c:pt>
                <c:pt idx="15">
                  <c:v>2.6778523145221258</c:v>
                </c:pt>
                <c:pt idx="16">
                  <c:v>2.7919463093579671</c:v>
                </c:pt>
                <c:pt idx="17">
                  <c:v>2.9060402573508957</c:v>
                </c:pt>
                <c:pt idx="18">
                  <c:v>3.0201341303373628</c:v>
                </c:pt>
                <c:pt idx="19">
                  <c:v>3.1342281230216629</c:v>
                </c:pt>
                <c:pt idx="20">
                  <c:v>3.2483220340525572</c:v>
                </c:pt>
                <c:pt idx="21">
                  <c:v>3.3624161191363675</c:v>
                </c:pt>
                <c:pt idx="22">
                  <c:v>3.476510062042157</c:v>
                </c:pt>
                <c:pt idx="23">
                  <c:v>3.5906040107164876</c:v>
                </c:pt>
                <c:pt idx="24">
                  <c:v>3.7046980177678455</c:v>
                </c:pt>
                <c:pt idx="25">
                  <c:v>3.8187919554376735</c:v>
                </c:pt>
                <c:pt idx="26">
                  <c:v>3.9328858951476127</c:v>
                </c:pt>
                <c:pt idx="27">
                  <c:v>4.04697991440199</c:v>
                </c:pt>
                <c:pt idx="28">
                  <c:v>4.1610737804001738</c:v>
                </c:pt>
                <c:pt idx="29">
                  <c:v>4.2751677947627345</c:v>
                </c:pt>
                <c:pt idx="30">
                  <c:v>4.3892617958661946</c:v>
                </c:pt>
                <c:pt idx="31">
                  <c:v>4.5033557624467226</c:v>
                </c:pt>
                <c:pt idx="32">
                  <c:v>4.617449613935853</c:v>
                </c:pt>
                <c:pt idx="33">
                  <c:v>4.7315436413379883</c:v>
                </c:pt>
                <c:pt idx="34">
                  <c:v>4.8456375947949386</c:v>
                </c:pt>
                <c:pt idx="35">
                  <c:v>4.9597315627541798</c:v>
                </c:pt>
                <c:pt idx="36">
                  <c:v>5.0738253531874244</c:v>
                </c:pt>
                <c:pt idx="37">
                  <c:v>5.1879195809283933</c:v>
                </c:pt>
                <c:pt idx="38">
                  <c:v>5.3020134269557877</c:v>
                </c:pt>
                <c:pt idx="39">
                  <c:v>5.416107379122205</c:v>
                </c:pt>
                <c:pt idx="40">
                  <c:v>5.530201363635955</c:v>
                </c:pt>
                <c:pt idx="41">
                  <c:v>5.6442952781898663</c:v>
                </c:pt>
                <c:pt idx="42">
                  <c:v>5.7583892897963684</c:v>
                </c:pt>
                <c:pt idx="43">
                  <c:v>5.8724832404187977</c:v>
                </c:pt>
                <c:pt idx="44">
                  <c:v>5.9865771984113163</c:v>
                </c:pt>
              </c:numCache>
            </c:numRef>
          </c:xVal>
          <c:yVal>
            <c:numRef>
              <c:f>'Simulation spectrum H2O and KCl'!$DL$32:$DL$76</c:f>
              <c:numCache>
                <c:formatCode>0.00</c:formatCode>
                <c:ptCount val="45"/>
                <c:pt idx="0">
                  <c:v>3.5871559999999998</c:v>
                </c:pt>
                <c:pt idx="1">
                  <c:v>3.5291430000000004</c:v>
                </c:pt>
                <c:pt idx="2">
                  <c:v>3.475257</c:v>
                </c:pt>
                <c:pt idx="3">
                  <c:v>3.4252050000000001</c:v>
                </c:pt>
                <c:pt idx="4">
                  <c:v>3.3787129999999999</c:v>
                </c:pt>
                <c:pt idx="5">
                  <c:v>3.3355289999999997</c:v>
                </c:pt>
                <c:pt idx="6">
                  <c:v>3.2954159999999999</c:v>
                </c:pt>
                <c:pt idx="7">
                  <c:v>3.2581549999999999</c:v>
                </c:pt>
                <c:pt idx="8">
                  <c:v>3.223544</c:v>
                </c:pt>
                <c:pt idx="9">
                  <c:v>3.191392</c:v>
                </c:pt>
                <c:pt idx="10">
                  <c:v>3.1615250000000001</c:v>
                </c:pt>
                <c:pt idx="11">
                  <c:v>3.133778</c:v>
                </c:pt>
                <c:pt idx="12">
                  <c:v>3.1080009999999998</c:v>
                </c:pt>
                <c:pt idx="13">
                  <c:v>3.0840510000000001</c:v>
                </c:pt>
                <c:pt idx="14">
                  <c:v>3.0617969999999999</c:v>
                </c:pt>
                <c:pt idx="15">
                  <c:v>3.0411160000000002</c:v>
                </c:pt>
                <c:pt idx="16">
                  <c:v>3.0218940000000001</c:v>
                </c:pt>
                <c:pt idx="17">
                  <c:v>3.0040239999999998</c:v>
                </c:pt>
                <c:pt idx="18">
                  <c:v>2.9874049999999999</c:v>
                </c:pt>
                <c:pt idx="19">
                  <c:v>2.97194</c:v>
                </c:pt>
                <c:pt idx="20">
                  <c:v>2.9575390000000001</c:v>
                </c:pt>
                <c:pt idx="21">
                  <c:v>2.9441120000000001</c:v>
                </c:pt>
                <c:pt idx="22">
                  <c:v>2.9315670000000003</c:v>
                </c:pt>
                <c:pt idx="23">
                  <c:v>2.91981</c:v>
                </c:pt>
                <c:pt idx="24">
                  <c:v>2.9087329999999998</c:v>
                </c:pt>
                <c:pt idx="25">
                  <c:v>2.8982030000000001</c:v>
                </c:pt>
                <c:pt idx="26">
                  <c:v>2.8880469999999998</c:v>
                </c:pt>
                <c:pt idx="27">
                  <c:v>2.8780190000000001</c:v>
                </c:pt>
                <c:pt idx="28">
                  <c:v>2.8677479999999997</c:v>
                </c:pt>
                <c:pt idx="29">
                  <c:v>2.8566590000000001</c:v>
                </c:pt>
                <c:pt idx="30">
                  <c:v>2.8438380000000003</c:v>
                </c:pt>
                <c:pt idx="31">
                  <c:v>2.8278300000000001</c:v>
                </c:pt>
                <c:pt idx="32">
                  <c:v>2.8063379999999998</c:v>
                </c:pt>
                <c:pt idx="33">
                  <c:v>2.7758400000000001</c:v>
                </c:pt>
                <c:pt idx="34">
                  <c:v>2.731236</c:v>
                </c:pt>
                <c:pt idx="35">
                  <c:v>2.66587</c:v>
                </c:pt>
                <c:pt idx="36">
                  <c:v>2.572711</c:v>
                </c:pt>
                <c:pt idx="37">
                  <c:v>2.4475549999999999</c:v>
                </c:pt>
                <c:pt idx="38">
                  <c:v>2.2939020000000001</c:v>
                </c:pt>
                <c:pt idx="39">
                  <c:v>2.125934</c:v>
                </c:pt>
                <c:pt idx="40">
                  <c:v>1.9646529999999998</c:v>
                </c:pt>
                <c:pt idx="41">
                  <c:v>1.8282160000000001</c:v>
                </c:pt>
                <c:pt idx="42">
                  <c:v>1.724709</c:v>
                </c:pt>
                <c:pt idx="43">
                  <c:v>1.652495</c:v>
                </c:pt>
                <c:pt idx="44">
                  <c:v>1.6049800000000001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0-3436-45C7-AF2B-3ED72D954499}"/>
            </c:ext>
          </c:extLst>
        </c:ser>
        <c:ser>
          <c:idx val="16"/>
          <c:order val="16"/>
          <c:tx>
            <c:strRef>
              <c:f>'Simulation spectrum H2O and KCl'!$DJ$1</c:f>
              <c:strCache>
                <c:ptCount val="1"/>
                <c:pt idx="0">
                  <c:v>Simulate-Std. : Water (1:0)_ 5 g_17C (1 MHz -1 PHz)</c:v>
                </c:pt>
              </c:strCache>
            </c:strRef>
          </c:tx>
          <c:spPr>
            <a:ln w="19050">
              <a:noFill/>
              <a:prstDash val="sysDot"/>
            </a:ln>
          </c:spPr>
          <c:marker>
            <c:symbol val="none"/>
          </c:marker>
          <c:xVal>
            <c:numRef>
              <c:f>'Simulation spectrum H2O and KCl'!$DK$75:$DK$155</c:f>
              <c:numCache>
                <c:formatCode>0.00</c:formatCode>
                <c:ptCount val="81"/>
                <c:pt idx="0">
                  <c:v>5.8724832404187977</c:v>
                </c:pt>
                <c:pt idx="1">
                  <c:v>5.9865771984113163</c:v>
                </c:pt>
                <c:pt idx="2">
                  <c:v>6.1006710005181741</c:v>
                </c:pt>
                <c:pt idx="3">
                  <c:v>6.2147651912537887</c:v>
                </c:pt>
                <c:pt idx="4">
                  <c:v>6.3288591015092761</c:v>
                </c:pt>
                <c:pt idx="5">
                  <c:v>6.4429530018744048</c:v>
                </c:pt>
                <c:pt idx="6">
                  <c:v>6.5570470391464442</c:v>
                </c:pt>
                <c:pt idx="7">
                  <c:v>6.6711408945045525</c:v>
                </c:pt>
                <c:pt idx="8">
                  <c:v>6.7852349206161566</c:v>
                </c:pt>
                <c:pt idx="9">
                  <c:v>6.8993288807814848</c:v>
                </c:pt>
                <c:pt idx="10">
                  <c:v>7.0134229163223223</c:v>
                </c:pt>
                <c:pt idx="11">
                  <c:v>7.1275168584783826</c:v>
                </c:pt>
                <c:pt idx="12">
                  <c:v>7.241610723537601</c:v>
                </c:pt>
                <c:pt idx="13">
                  <c:v>7.3557047049373585</c:v>
                </c:pt>
                <c:pt idx="14">
                  <c:v>7.4697986076108398</c:v>
                </c:pt>
                <c:pt idx="15">
                  <c:v>7.5838926369880353</c:v>
                </c:pt>
                <c:pt idx="16">
                  <c:v>7.6979866045302998</c:v>
                </c:pt>
                <c:pt idx="17">
                  <c:v>7.812080517178936</c:v>
                </c:pt>
                <c:pt idx="18">
                  <c:v>7.9261745109741</c:v>
                </c:pt>
                <c:pt idx="19">
                  <c:v>8.0402683824720764</c:v>
                </c:pt>
                <c:pt idx="20">
                  <c:v>8.154362491898743</c:v>
                </c:pt>
                <c:pt idx="21">
                  <c:v>8.2684562775010502</c:v>
                </c:pt>
                <c:pt idx="22">
                  <c:v>8.3825503025877453</c:v>
                </c:pt>
                <c:pt idx="23">
                  <c:v>8.4966443584593687</c:v>
                </c:pt>
                <c:pt idx="24">
                  <c:v>8.6107382864916655</c:v>
                </c:pt>
                <c:pt idx="25">
                  <c:v>8.7248322294421463</c:v>
                </c:pt>
                <c:pt idx="26">
                  <c:v>8.8389261868996218</c:v>
                </c:pt>
                <c:pt idx="27">
                  <c:v>8.953020133764392</c:v>
                </c:pt>
                <c:pt idx="28">
                  <c:v>9.0671140228459421</c:v>
                </c:pt>
                <c:pt idx="29">
                  <c:v>9.1812079673540552</c:v>
                </c:pt>
                <c:pt idx="30">
                  <c:v>9.2953020444876131</c:v>
                </c:pt>
                <c:pt idx="31">
                  <c:v>9.4093959221293328</c:v>
                </c:pt>
                <c:pt idx="32">
                  <c:v>9.5234899753014339</c:v>
                </c:pt>
                <c:pt idx="33">
                  <c:v>9.6375838831553171</c:v>
                </c:pt>
                <c:pt idx="34">
                  <c:v>9.751677871157538</c:v>
                </c:pt>
                <c:pt idx="35">
                  <c:v>9.865771788590715</c:v>
                </c:pt>
                <c:pt idx="36">
                  <c:v>9.9798657853096113</c:v>
                </c:pt>
                <c:pt idx="37">
                  <c:v>10.093959666827665</c:v>
                </c:pt>
                <c:pt idx="38">
                  <c:v>10.208053650856748</c:v>
                </c:pt>
                <c:pt idx="39">
                  <c:v>10.322147733652422</c:v>
                </c:pt>
                <c:pt idx="40">
                  <c:v>10.436241544658708</c:v>
                </c:pt>
                <c:pt idx="41">
                  <c:v>10.550335628892309</c:v>
                </c:pt>
                <c:pt idx="42">
                  <c:v>10.664429570541918</c:v>
                </c:pt>
                <c:pt idx="43">
                  <c:v>10.778523498323372</c:v>
                </c:pt>
                <c:pt idx="44">
                  <c:v>10.892617445655681</c:v>
                </c:pt>
                <c:pt idx="45">
                  <c:v>11.00671157384695</c:v>
                </c:pt>
                <c:pt idx="46">
                  <c:v>11.120805493185157</c:v>
                </c:pt>
                <c:pt idx="47">
                  <c:v>11.234899274367498</c:v>
                </c:pt>
                <c:pt idx="48">
                  <c:v>11.348993345681787</c:v>
                </c:pt>
                <c:pt idx="49">
                  <c:v>11.4630872301409</c:v>
                </c:pt>
                <c:pt idx="50">
                  <c:v>11.577181248701065</c:v>
                </c:pt>
                <c:pt idx="51">
                  <c:v>11.691275156658296</c:v>
                </c:pt>
                <c:pt idx="52">
                  <c:v>11.805369122577154</c:v>
                </c:pt>
                <c:pt idx="53">
                  <c:v>11.919463083331667</c:v>
                </c:pt>
                <c:pt idx="54">
                  <c:v>12.033557240311621</c:v>
                </c:pt>
                <c:pt idx="55">
                  <c:v>12.147650976777204</c:v>
                </c:pt>
                <c:pt idx="56">
                  <c:v>12.261744965450166</c:v>
                </c:pt>
                <c:pt idx="57">
                  <c:v>12.375838942105709</c:v>
                </c:pt>
                <c:pt idx="58">
                  <c:v>12.489932898867048</c:v>
                </c:pt>
                <c:pt idx="59">
                  <c:v>12.604026793692471</c:v>
                </c:pt>
                <c:pt idx="60">
                  <c:v>12.718120787616167</c:v>
                </c:pt>
                <c:pt idx="61">
                  <c:v>12.832214770208127</c:v>
                </c:pt>
                <c:pt idx="62">
                  <c:v>12.946308737432165</c:v>
                </c:pt>
                <c:pt idx="63">
                  <c:v>13.060402797555678</c:v>
                </c:pt>
                <c:pt idx="64">
                  <c:v>13.174496500565251</c:v>
                </c:pt>
                <c:pt idx="65">
                  <c:v>13.288590578344985</c:v>
                </c:pt>
                <c:pt idx="66">
                  <c:v>13.402684634761803</c:v>
                </c:pt>
                <c:pt idx="67">
                  <c:v>13.516778563586231</c:v>
                </c:pt>
                <c:pt idx="68">
                  <c:v>13.630872519472886</c:v>
                </c:pt>
                <c:pt idx="69">
                  <c:v>13.744966438777706</c:v>
                </c:pt>
                <c:pt idx="70">
                  <c:v>13.859060381599805</c:v>
                </c:pt>
                <c:pt idx="71">
                  <c:v>13.973154372474355</c:v>
                </c:pt>
                <c:pt idx="72">
                  <c:v>14.087248157292857</c:v>
                </c:pt>
                <c:pt idx="73">
                  <c:v>14.201342219472076</c:v>
                </c:pt>
                <c:pt idx="74">
                  <c:v>14.315436275583451</c:v>
                </c:pt>
                <c:pt idx="75">
                  <c:v>14.429530232573697</c:v>
                </c:pt>
                <c:pt idx="76">
                  <c:v>14.543624216850393</c:v>
                </c:pt>
                <c:pt idx="77">
                  <c:v>14.657718077264208</c:v>
                </c:pt>
                <c:pt idx="78">
                  <c:v>14.771812065480782</c:v>
                </c:pt>
                <c:pt idx="79">
                  <c:v>14.885906064722315</c:v>
                </c:pt>
                <c:pt idx="80">
                  <c:v>15</c:v>
                </c:pt>
              </c:numCache>
            </c:numRef>
          </c:xVal>
          <c:yVal>
            <c:numRef>
              <c:f>'Simulation spectrum H2O and KCl'!$DL$75:$DL$155</c:f>
              <c:numCache>
                <c:formatCode>0.00</c:formatCode>
                <c:ptCount val="81"/>
                <c:pt idx="0">
                  <c:v>1.652495</c:v>
                </c:pt>
                <c:pt idx="1">
                  <c:v>1.6049800000000001</c:v>
                </c:pt>
                <c:pt idx="2">
                  <c:v>1.5748740000000001</c:v>
                </c:pt>
                <c:pt idx="3">
                  <c:v>1.5562100000000001</c:v>
                </c:pt>
                <c:pt idx="4">
                  <c:v>1.544754</c:v>
                </c:pt>
                <c:pt idx="5">
                  <c:v>1.5377270000000001</c:v>
                </c:pt>
                <c:pt idx="6">
                  <c:v>1.5333810000000001</c:v>
                </c:pt>
                <c:pt idx="7">
                  <c:v>1.530648</c:v>
                </c:pt>
                <c:pt idx="8">
                  <c:v>1.5288820000000001</c:v>
                </c:pt>
                <c:pt idx="9">
                  <c:v>1.5277000000000001</c:v>
                </c:pt>
                <c:pt idx="10">
                  <c:v>1.5268699999999999</c:v>
                </c:pt>
                <c:pt idx="11">
                  <c:v>1.5262580000000001</c:v>
                </c:pt>
                <c:pt idx="12">
                  <c:v>1.5257810000000001</c:v>
                </c:pt>
                <c:pt idx="13">
                  <c:v>1.5253919999999999</c:v>
                </c:pt>
                <c:pt idx="14">
                  <c:v>1.5250630000000001</c:v>
                </c:pt>
                <c:pt idx="15">
                  <c:v>1.524775</c:v>
                </c:pt>
                <c:pt idx="16">
                  <c:v>1.5245179999999998</c:v>
                </c:pt>
                <c:pt idx="17">
                  <c:v>1.5242849999999999</c:v>
                </c:pt>
                <c:pt idx="18">
                  <c:v>1.5240719999999999</c:v>
                </c:pt>
                <c:pt idx="19">
                  <c:v>1.523876</c:v>
                </c:pt>
                <c:pt idx="20">
                  <c:v>1.5236959999999999</c:v>
                </c:pt>
                <c:pt idx="21">
                  <c:v>1.5235289999999999</c:v>
                </c:pt>
                <c:pt idx="22">
                  <c:v>1.5233729999999999</c:v>
                </c:pt>
                <c:pt idx="23">
                  <c:v>1.5232299999999999</c:v>
                </c:pt>
                <c:pt idx="24">
                  <c:v>1.523096</c:v>
                </c:pt>
                <c:pt idx="25">
                  <c:v>1.522972</c:v>
                </c:pt>
                <c:pt idx="26">
                  <c:v>1.5228569999999999</c:v>
                </c:pt>
                <c:pt idx="27">
                  <c:v>1.52275</c:v>
                </c:pt>
                <c:pt idx="28">
                  <c:v>1.5226500000000001</c:v>
                </c:pt>
                <c:pt idx="29">
                  <c:v>1.5225580000000001</c:v>
                </c:pt>
                <c:pt idx="30">
                  <c:v>1.522472</c:v>
                </c:pt>
                <c:pt idx="31">
                  <c:v>1.5223930000000001</c:v>
                </c:pt>
                <c:pt idx="32">
                  <c:v>1.5223180000000001</c:v>
                </c:pt>
                <c:pt idx="33">
                  <c:v>1.5222499999999999</c:v>
                </c:pt>
                <c:pt idx="34">
                  <c:v>1.5221859999999998</c:v>
                </c:pt>
                <c:pt idx="35">
                  <c:v>1.5221260000000001</c:v>
                </c:pt>
                <c:pt idx="36">
                  <c:v>1.522071</c:v>
                </c:pt>
                <c:pt idx="37">
                  <c:v>1.5220199999999999</c:v>
                </c:pt>
                <c:pt idx="38">
                  <c:v>1.521973</c:v>
                </c:pt>
                <c:pt idx="39">
                  <c:v>1.5219279999999999</c:v>
                </c:pt>
                <c:pt idx="40">
                  <c:v>1.521887</c:v>
                </c:pt>
                <c:pt idx="41">
                  <c:v>1.521849</c:v>
                </c:pt>
                <c:pt idx="42">
                  <c:v>1.521814</c:v>
                </c:pt>
                <c:pt idx="43">
                  <c:v>1.5217810000000001</c:v>
                </c:pt>
                <c:pt idx="44">
                  <c:v>1.5217500000000002</c:v>
                </c:pt>
                <c:pt idx="45">
                  <c:v>1.521722</c:v>
                </c:pt>
                <c:pt idx="46">
                  <c:v>1.5216959999999999</c:v>
                </c:pt>
                <c:pt idx="47">
                  <c:v>1.521671</c:v>
                </c:pt>
                <c:pt idx="48">
                  <c:v>1.5216479999999999</c:v>
                </c:pt>
                <c:pt idx="49">
                  <c:v>1.5216269999999998</c:v>
                </c:pt>
                <c:pt idx="50">
                  <c:v>1.5216080000000001</c:v>
                </c:pt>
                <c:pt idx="51">
                  <c:v>1.5215890000000001</c:v>
                </c:pt>
                <c:pt idx="52">
                  <c:v>1.5215730000000001</c:v>
                </c:pt>
                <c:pt idx="53">
                  <c:v>1.5215569999999998</c:v>
                </c:pt>
                <c:pt idx="54">
                  <c:v>1.521542</c:v>
                </c:pt>
                <c:pt idx="55">
                  <c:v>1.5215289999999999</c:v>
                </c:pt>
                <c:pt idx="56">
                  <c:v>1.5215160000000001</c:v>
                </c:pt>
                <c:pt idx="57">
                  <c:v>1.521504</c:v>
                </c:pt>
                <c:pt idx="58">
                  <c:v>1.521493</c:v>
                </c:pt>
                <c:pt idx="59">
                  <c:v>1.5214829999999999</c:v>
                </c:pt>
                <c:pt idx="60">
                  <c:v>1.521474</c:v>
                </c:pt>
                <c:pt idx="61">
                  <c:v>1.5214649999999998</c:v>
                </c:pt>
                <c:pt idx="62">
                  <c:v>1.5214569999999998</c:v>
                </c:pt>
                <c:pt idx="63">
                  <c:v>1.52145</c:v>
                </c:pt>
                <c:pt idx="64">
                  <c:v>1.5214429999999999</c:v>
                </c:pt>
                <c:pt idx="65">
                  <c:v>1.521436</c:v>
                </c:pt>
                <c:pt idx="66">
                  <c:v>1.5214299999999998</c:v>
                </c:pt>
                <c:pt idx="67">
                  <c:v>1.521425</c:v>
                </c:pt>
                <c:pt idx="68">
                  <c:v>1.5214190000000001</c:v>
                </c:pt>
                <c:pt idx="69">
                  <c:v>1.521415</c:v>
                </c:pt>
                <c:pt idx="70">
                  <c:v>1.5214100000000002</c:v>
                </c:pt>
                <c:pt idx="71">
                  <c:v>1.521406</c:v>
                </c:pt>
                <c:pt idx="72">
                  <c:v>1.5214019999999999</c:v>
                </c:pt>
                <c:pt idx="73">
                  <c:v>1.521398</c:v>
                </c:pt>
                <c:pt idx="74">
                  <c:v>1.5213949999999998</c:v>
                </c:pt>
                <c:pt idx="75">
                  <c:v>1.5213920000000001</c:v>
                </c:pt>
                <c:pt idx="76">
                  <c:v>1.5213890000000001</c:v>
                </c:pt>
                <c:pt idx="77">
                  <c:v>1.5213859999999999</c:v>
                </c:pt>
                <c:pt idx="78">
                  <c:v>1.5213840000000001</c:v>
                </c:pt>
                <c:pt idx="79">
                  <c:v>1.521382</c:v>
                </c:pt>
                <c:pt idx="80">
                  <c:v>1.52138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1-3436-45C7-AF2B-3ED72D954499}"/>
            </c:ext>
          </c:extLst>
        </c:ser>
        <c:ser>
          <c:idx val="17"/>
          <c:order val="17"/>
          <c:tx>
            <c:v>Trendline for 20.3 C at LF</c:v>
          </c:tx>
          <c:spPr>
            <a:ln w="19050">
              <a:noFill/>
              <a:prstDash val="sysDot"/>
            </a:ln>
          </c:spPr>
          <c:marker>
            <c:symbol val="none"/>
          </c:marker>
          <c:xVal>
            <c:numRef>
              <c:f>'Simulation spectrum H2O and KCl'!$L$67:$L$131</c:f>
              <c:numCache>
                <c:formatCode>0.00</c:formatCode>
                <c:ptCount val="65"/>
                <c:pt idx="0">
                  <c:v>7.4</c:v>
                </c:pt>
                <c:pt idx="1">
                  <c:v>7.3</c:v>
                </c:pt>
                <c:pt idx="2">
                  <c:v>7.2</c:v>
                </c:pt>
                <c:pt idx="3">
                  <c:v>7.1</c:v>
                </c:pt>
                <c:pt idx="4">
                  <c:v>7</c:v>
                </c:pt>
                <c:pt idx="5">
                  <c:v>6.9</c:v>
                </c:pt>
                <c:pt idx="6">
                  <c:v>6.8</c:v>
                </c:pt>
                <c:pt idx="7">
                  <c:v>6.7</c:v>
                </c:pt>
                <c:pt idx="8">
                  <c:v>6.6</c:v>
                </c:pt>
                <c:pt idx="9">
                  <c:v>6.5</c:v>
                </c:pt>
                <c:pt idx="10">
                  <c:v>6.4</c:v>
                </c:pt>
                <c:pt idx="11">
                  <c:v>6.3</c:v>
                </c:pt>
                <c:pt idx="12">
                  <c:v>6.2</c:v>
                </c:pt>
                <c:pt idx="13">
                  <c:v>6.1</c:v>
                </c:pt>
                <c:pt idx="14">
                  <c:v>6</c:v>
                </c:pt>
                <c:pt idx="15">
                  <c:v>5.9030899869919438</c:v>
                </c:pt>
                <c:pt idx="16">
                  <c:v>5.8239109124113</c:v>
                </c:pt>
                <c:pt idx="17">
                  <c:v>5.7569630370485534</c:v>
                </c:pt>
                <c:pt idx="18">
                  <c:v>5.6020599913279625</c:v>
                </c:pt>
                <c:pt idx="19">
                  <c:v>5.5228744023138034</c:v>
                </c:pt>
                <c:pt idx="20">
                  <c:v>5.4259741609193757</c:v>
                </c:pt>
                <c:pt idx="21">
                  <c:v>5.3010299956639813</c:v>
                </c:pt>
                <c:pt idx="22">
                  <c:v>5.204119982655925</c:v>
                </c:pt>
                <c:pt idx="23">
                  <c:v>5.1106906972737542</c:v>
                </c:pt>
                <c:pt idx="24">
                  <c:v>5</c:v>
                </c:pt>
                <c:pt idx="25">
                  <c:v>4.9030899869919438</c:v>
                </c:pt>
                <c:pt idx="26">
                  <c:v>4.8027190075796815</c:v>
                </c:pt>
                <c:pt idx="27">
                  <c:v>4.7044336600521994</c:v>
                </c:pt>
                <c:pt idx="28">
                  <c:v>4.6020599913279625</c:v>
                </c:pt>
                <c:pt idx="29">
                  <c:v>4.5016890119157003</c:v>
                </c:pt>
                <c:pt idx="30">
                  <c:v>4.4006588497649739</c:v>
                </c:pt>
                <c:pt idx="31">
                  <c:v>4.3010299956639813</c:v>
                </c:pt>
                <c:pt idx="32">
                  <c:v>4.200659016251719</c:v>
                </c:pt>
                <c:pt idx="33">
                  <c:v>4.1009905230699646</c:v>
                </c:pt>
                <c:pt idx="34">
                  <c:v>4</c:v>
                </c:pt>
                <c:pt idx="35">
                  <c:v>3.90049275542937</c:v>
                </c:pt>
                <c:pt idx="36">
                  <c:v>3.800655228145212</c:v>
                </c:pt>
                <c:pt idx="37">
                  <c:v>3.7000543856282389</c:v>
                </c:pt>
                <c:pt idx="38">
                  <c:v>3.6003302305807652</c:v>
                </c:pt>
                <c:pt idx="39">
                  <c:v>3.5003188237463867</c:v>
                </c:pt>
                <c:pt idx="40">
                  <c:v>3.4001233554370809</c:v>
                </c:pt>
                <c:pt idx="41">
                  <c:v>3.3001605369513523</c:v>
                </c:pt>
                <c:pt idx="42">
                  <c:v>3.2001388538573807</c:v>
                </c:pt>
                <c:pt idx="43">
                  <c:v>3.1000257301078626</c:v>
                </c:pt>
                <c:pt idx="44">
                  <c:v>3</c:v>
                </c:pt>
                <c:pt idx="45">
                  <c:v>2.9000611027354806</c:v>
                </c:pt>
                <c:pt idx="46">
                  <c:v>2.8000362418279794</c:v>
                </c:pt>
                <c:pt idx="47">
                  <c:v>2.7000023971422538</c:v>
                </c:pt>
                <c:pt idx="48">
                  <c:v>2.6000249038929866</c:v>
                </c:pt>
                <c:pt idx="49">
                  <c:v>2.5000030680516931</c:v>
                </c:pt>
                <c:pt idx="50">
                  <c:v>2.4000023459279558</c:v>
                </c:pt>
                <c:pt idx="51">
                  <c:v>2.3000082025538129</c:v>
                </c:pt>
                <c:pt idx="52">
                  <c:v>2.2000018654066018</c:v>
                </c:pt>
                <c:pt idx="53">
                  <c:v>2.0999912335446846</c:v>
                </c:pt>
                <c:pt idx="54">
                  <c:v>2</c:v>
                </c:pt>
                <c:pt idx="55">
                  <c:v>1.9000009651534695</c:v>
                </c:pt>
                <c:pt idx="56">
                  <c:v>1.8000018278179688</c:v>
                </c:pt>
                <c:pt idx="57">
                  <c:v>1.700002397142254</c:v>
                </c:pt>
                <c:pt idx="58">
                  <c:v>1.6000030866277404</c:v>
                </c:pt>
                <c:pt idx="59">
                  <c:v>1.5000030680516931</c:v>
                </c:pt>
                <c:pt idx="60">
                  <c:v>1.400002345927956</c:v>
                </c:pt>
                <c:pt idx="61">
                  <c:v>1.3000082025538131</c:v>
                </c:pt>
                <c:pt idx="62">
                  <c:v>1.2000018654066018</c:v>
                </c:pt>
                <c:pt idx="63">
                  <c:v>1.0999912335446844</c:v>
                </c:pt>
                <c:pt idx="64">
                  <c:v>1</c:v>
                </c:pt>
              </c:numCache>
            </c:numRef>
          </c:xVal>
          <c:yVal>
            <c:numRef>
              <c:f>'Simulation spectrum H2O and KCl'!$P$67:$P$131</c:f>
              <c:numCache>
                <c:formatCode>General</c:formatCode>
                <c:ptCount val="65"/>
                <c:pt idx="0">
                  <c:v>1.0162</c:v>
                </c:pt>
                <c:pt idx="1">
                  <c:v>1.0162</c:v>
                </c:pt>
                <c:pt idx="2">
                  <c:v>1.0162</c:v>
                </c:pt>
                <c:pt idx="3">
                  <c:v>1.0162</c:v>
                </c:pt>
                <c:pt idx="4">
                  <c:v>1.0162</c:v>
                </c:pt>
                <c:pt idx="5">
                  <c:v>1.0162</c:v>
                </c:pt>
                <c:pt idx="6">
                  <c:v>1.0162</c:v>
                </c:pt>
                <c:pt idx="7">
                  <c:v>1.0162</c:v>
                </c:pt>
                <c:pt idx="8">
                  <c:v>1.0162</c:v>
                </c:pt>
                <c:pt idx="9">
                  <c:v>1.0162</c:v>
                </c:pt>
                <c:pt idx="10">
                  <c:v>1.0162</c:v>
                </c:pt>
                <c:pt idx="11">
                  <c:v>1.0162</c:v>
                </c:pt>
                <c:pt idx="12">
                  <c:v>1.0162</c:v>
                </c:pt>
                <c:pt idx="13">
                  <c:v>1.0162</c:v>
                </c:pt>
                <c:pt idx="14">
                  <c:v>1.0162</c:v>
                </c:pt>
                <c:pt idx="15">
                  <c:v>1.0162</c:v>
                </c:pt>
                <c:pt idx="16">
                  <c:v>1.0162</c:v>
                </c:pt>
                <c:pt idx="17">
                  <c:v>1.0162</c:v>
                </c:pt>
                <c:pt idx="18">
                  <c:v>1.0162</c:v>
                </c:pt>
                <c:pt idx="19">
                  <c:v>1.0162</c:v>
                </c:pt>
                <c:pt idx="20">
                  <c:v>1.0162</c:v>
                </c:pt>
                <c:pt idx="21">
                  <c:v>1.0162</c:v>
                </c:pt>
                <c:pt idx="22">
                  <c:v>1.0162</c:v>
                </c:pt>
                <c:pt idx="23">
                  <c:v>1.0162</c:v>
                </c:pt>
                <c:pt idx="24">
                  <c:v>1.0162</c:v>
                </c:pt>
                <c:pt idx="25">
                  <c:v>1.0162</c:v>
                </c:pt>
                <c:pt idx="26">
                  <c:v>1.0162</c:v>
                </c:pt>
                <c:pt idx="27">
                  <c:v>1.0162</c:v>
                </c:pt>
                <c:pt idx="28">
                  <c:v>1.0162</c:v>
                </c:pt>
                <c:pt idx="29">
                  <c:v>1.0162</c:v>
                </c:pt>
                <c:pt idx="30">
                  <c:v>1.0162</c:v>
                </c:pt>
                <c:pt idx="31">
                  <c:v>1.0162</c:v>
                </c:pt>
                <c:pt idx="32">
                  <c:v>1.0162</c:v>
                </c:pt>
                <c:pt idx="33">
                  <c:v>1.0162</c:v>
                </c:pt>
                <c:pt idx="34">
                  <c:v>1.0162</c:v>
                </c:pt>
                <c:pt idx="35">
                  <c:v>1.0162</c:v>
                </c:pt>
                <c:pt idx="36">
                  <c:v>1.0162</c:v>
                </c:pt>
                <c:pt idx="37">
                  <c:v>1.0162</c:v>
                </c:pt>
                <c:pt idx="38">
                  <c:v>1.0162</c:v>
                </c:pt>
                <c:pt idx="39">
                  <c:v>1.0162</c:v>
                </c:pt>
                <c:pt idx="40">
                  <c:v>1.0162</c:v>
                </c:pt>
                <c:pt idx="41">
                  <c:v>1.0162</c:v>
                </c:pt>
                <c:pt idx="42">
                  <c:v>1.0162</c:v>
                </c:pt>
                <c:pt idx="43">
                  <c:v>1.0162</c:v>
                </c:pt>
                <c:pt idx="44">
                  <c:v>1.0162</c:v>
                </c:pt>
                <c:pt idx="45">
                  <c:v>1.0162</c:v>
                </c:pt>
                <c:pt idx="46">
                  <c:v>1.0162</c:v>
                </c:pt>
                <c:pt idx="47">
                  <c:v>1.0162</c:v>
                </c:pt>
                <c:pt idx="48">
                  <c:v>1.0162</c:v>
                </c:pt>
                <c:pt idx="49">
                  <c:v>1.0162</c:v>
                </c:pt>
                <c:pt idx="50">
                  <c:v>1.0162</c:v>
                </c:pt>
                <c:pt idx="51">
                  <c:v>1.0162</c:v>
                </c:pt>
                <c:pt idx="52">
                  <c:v>1.0162</c:v>
                </c:pt>
                <c:pt idx="53">
                  <c:v>1.0162</c:v>
                </c:pt>
                <c:pt idx="54">
                  <c:v>1.0162</c:v>
                </c:pt>
                <c:pt idx="55">
                  <c:v>1.0162</c:v>
                </c:pt>
                <c:pt idx="56">
                  <c:v>1.0162</c:v>
                </c:pt>
                <c:pt idx="57">
                  <c:v>1.0162</c:v>
                </c:pt>
                <c:pt idx="58">
                  <c:v>1.0162</c:v>
                </c:pt>
                <c:pt idx="59">
                  <c:v>1.0162</c:v>
                </c:pt>
                <c:pt idx="60">
                  <c:v>1.0162</c:v>
                </c:pt>
                <c:pt idx="61">
                  <c:v>1.0162</c:v>
                </c:pt>
                <c:pt idx="62">
                  <c:v>1.0162</c:v>
                </c:pt>
                <c:pt idx="63">
                  <c:v>1.0162</c:v>
                </c:pt>
                <c:pt idx="64">
                  <c:v>1.0162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2-3436-45C7-AF2B-3ED72D9544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70632064"/>
        <c:axId val="270633984"/>
      </c:scatterChart>
      <c:valAx>
        <c:axId val="270632064"/>
        <c:scaling>
          <c:orientation val="minMax"/>
          <c:max val="12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defRPr>
                </a:pPr>
                <a:r>
                  <a:rPr lang="en-GB" sz="160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Log Frequency</a:t>
                </a:r>
              </a:p>
            </c:rich>
          </c:tx>
          <c:layout>
            <c:manualLayout>
              <c:xMode val="edge"/>
              <c:yMode val="edge"/>
              <c:x val="0.44947094907407409"/>
              <c:y val="0.92350277777777778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70633984"/>
        <c:crosses val="autoZero"/>
        <c:crossBetween val="midCat"/>
        <c:majorUnit val="1"/>
      </c:valAx>
      <c:valAx>
        <c:axId val="270633984"/>
        <c:scaling>
          <c:orientation val="minMax"/>
          <c:max val="4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defRPr>
                </a:pPr>
                <a:r>
                  <a:rPr lang="en-GB" sz="160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C′ </a:t>
                </a:r>
                <a:r>
                  <a:rPr lang="en-GB" sz="1600" baseline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/ </a:t>
                </a:r>
                <a:r>
                  <a:rPr lang="en-GB" sz="160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pF</a:t>
                </a:r>
              </a:p>
            </c:rich>
          </c:tx>
          <c:layout>
            <c:manualLayout>
              <c:xMode val="edge"/>
              <c:yMode val="edge"/>
              <c:x val="2.9620071684587812E-3"/>
              <c:y val="0.328521759259259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70632064"/>
        <c:crosses val="autoZero"/>
        <c:crossBetween val="midCat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0.22616</cdr:x>
      <cdr:y>0.04309</cdr:y>
    </cdr:from>
    <cdr:to>
      <cdr:x>0.44568</cdr:x>
      <cdr:y>0.21005</cdr:y>
    </cdr:to>
    <cdr:sp macro="" textlink="">
      <cdr:nvSpPr>
        <cdr:cNvPr id="2" name="Text Box 1"/>
        <cdr:cNvSpPr txBox="1"/>
      </cdr:nvSpPr>
      <cdr:spPr>
        <a:xfrm xmlns:a="http://schemas.openxmlformats.org/drawingml/2006/main">
          <a:off x="647700" y="76200"/>
          <a:ext cx="628650" cy="2952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GB" sz="1200" baseline="0">
              <a:solidFill>
                <a:sysClr val="windowText" lastClr="000000"/>
              </a:solidFill>
              <a:effectLst/>
            </a:rPr>
            <a:t>C</a:t>
          </a:r>
          <a:r>
            <a:rPr lang="en-GB" sz="1200" baseline="0">
              <a:solidFill>
                <a:sysClr val="windowText" lastClr="000000"/>
              </a:solidFill>
              <a:effectLst/>
              <a:latin typeface="Calibri" panose="020F0502020204030204" pitchFamily="34" charset="0"/>
            </a:rPr>
            <a:t>″</a:t>
          </a:r>
          <a:r>
            <a:rPr lang="en-GB" sz="1200" baseline="-25000">
              <a:solidFill>
                <a:sysClr val="windowText" lastClr="000000"/>
              </a:solidFill>
              <a:effectLst/>
            </a:rPr>
            <a:t>PEAK</a:t>
          </a:r>
          <a:endParaRPr lang="en-GB" sz="120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0.25735</cdr:x>
      <cdr:y>0.17745</cdr:y>
    </cdr:from>
    <cdr:to>
      <cdr:x>0.4337</cdr:x>
      <cdr:y>0.35889</cdr:y>
    </cdr:to>
    <cdr:sp macro="" textlink="">
      <cdr:nvSpPr>
        <cdr:cNvPr id="3" name="TextBox 8"/>
        <cdr:cNvSpPr txBox="1"/>
      </cdr:nvSpPr>
      <cdr:spPr>
        <a:xfrm xmlns:a="http://schemas.openxmlformats.org/drawingml/2006/main">
          <a:off x="1111662" y="421429"/>
          <a:ext cx="761747" cy="43088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GB" sz="1100" dirty="0" smtClean="0"/>
            <a:t>Mannitol </a:t>
          </a:r>
        </a:p>
        <a:p xmlns:a="http://schemas.openxmlformats.org/drawingml/2006/main">
          <a:pPr algn="ctr"/>
          <a:r>
            <a:rPr lang="en-GB" sz="1100" dirty="0" smtClean="0"/>
            <a:t>melting</a:t>
          </a:r>
          <a:endParaRPr lang="en-GB" sz="1100" dirty="0"/>
        </a:p>
      </cdr:txBody>
    </cdr:sp>
  </cdr:relSizeAnchor>
  <cdr:relSizeAnchor xmlns:cdr="http://schemas.openxmlformats.org/drawingml/2006/chartDrawing">
    <cdr:from>
      <cdr:x>0.43918</cdr:x>
      <cdr:y>0.23162</cdr:y>
    </cdr:from>
    <cdr:to>
      <cdr:x>0.68915</cdr:x>
      <cdr:y>0.35493</cdr:y>
    </cdr:to>
    <cdr:sp macro="" textlink="">
      <cdr:nvSpPr>
        <cdr:cNvPr id="4" name="TextBox 33"/>
        <cdr:cNvSpPr txBox="1"/>
      </cdr:nvSpPr>
      <cdr:spPr>
        <a:xfrm xmlns:a="http://schemas.openxmlformats.org/drawingml/2006/main">
          <a:off x="1897078" y="550075"/>
          <a:ext cx="1079767" cy="29283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lvl="0" algn="l" rtl="0">
            <a:defRPr/>
          </a:pPr>
          <a:r>
            <a:rPr lang="en-GB" sz="1200" i="0" kern="1200">
              <a:solidFill>
                <a:srgbClr val="000000"/>
              </a:solidFill>
              <a:latin typeface="Cambria Math" panose="02040503050406030204" pitchFamily="18" charset="0"/>
            </a:rPr>
            <a:t>𝑇</a:t>
          </a:r>
          <a:r>
            <a:rPr lang="en-GB" sz="1200" i="0" kern="1200" smtClean="0">
              <a:solidFill>
                <a:srgbClr val="000000"/>
              </a:solidFill>
              <a:latin typeface="Cambria Math" panose="02040503050406030204" pitchFamily="18" charset="0"/>
            </a:rPr>
            <a:t>_</a:t>
          </a:r>
          <a:r>
            <a:rPr lang="en-GB" sz="1200" b="0" i="0" kern="1200" smtClean="0">
              <a:solidFill>
                <a:srgbClr val="000000"/>
              </a:solidFill>
              <a:latin typeface="Cambria Math" panose="02040503050406030204" pitchFamily="18" charset="0"/>
            </a:rPr>
            <a:t>𝑒𝑢^ </a:t>
          </a:r>
          <a:r>
            <a:rPr kumimoji="0" lang="en-GB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rPr>
            <a:t> = −31 </a:t>
          </a:r>
          <a:r>
            <a: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rPr>
            <a:t>°C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0.26255</cdr:x>
      <cdr:y>0.5076</cdr:y>
    </cdr:from>
    <cdr:to>
      <cdr:x>0.51252</cdr:x>
      <cdr:y>0.6305</cdr:y>
    </cdr:to>
    <cdr:sp macro="" textlink="">
      <cdr:nvSpPr>
        <cdr:cNvPr id="2" name="TextBox 33"/>
        <cdr:cNvSpPr txBox="1"/>
      </cdr:nvSpPr>
      <cdr:spPr>
        <a:xfrm xmlns:a="http://schemas.openxmlformats.org/drawingml/2006/main">
          <a:off x="1134093" y="1206308"/>
          <a:ext cx="1079771" cy="292068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lvl="0" algn="l" rtl="0">
            <a:defRPr/>
          </a:pPr>
          <a:r>
            <a:rPr lang="en-GB" sz="1200" i="0" kern="1200">
              <a:solidFill>
                <a:srgbClr val="000000"/>
              </a:solidFill>
              <a:latin typeface="Cambria Math" panose="02040503050406030204" pitchFamily="18" charset="0"/>
            </a:rPr>
            <a:t>𝑇_𝑔^′</a:t>
          </a:r>
          <a:r>
            <a:rPr kumimoji="0" lang="en-GB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rPr>
            <a:t> = −34 </a:t>
          </a:r>
          <a:r>
            <a: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rPr>
            <a:t>°C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0.26503</cdr:x>
      <cdr:y>0.23034</cdr:y>
    </cdr:from>
    <cdr:to>
      <cdr:x>0.515</cdr:x>
      <cdr:y>0.35356</cdr:y>
    </cdr:to>
    <cdr:sp macro="" textlink="">
      <cdr:nvSpPr>
        <cdr:cNvPr id="3" name="TextBox 33"/>
        <cdr:cNvSpPr txBox="1"/>
      </cdr:nvSpPr>
      <cdr:spPr>
        <a:xfrm xmlns:a="http://schemas.openxmlformats.org/drawingml/2006/main">
          <a:off x="1144803" y="547401"/>
          <a:ext cx="1079767" cy="29283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lvl="0" algn="l" rtl="0">
            <a:defRPr/>
          </a:pPr>
          <a:r>
            <a:rPr lang="en-GB" sz="1200" i="0" kern="1200">
              <a:solidFill>
                <a:srgbClr val="000000"/>
              </a:solidFill>
              <a:latin typeface="Cambria Math" panose="02040503050406030204" pitchFamily="18" charset="0"/>
            </a:rPr>
            <a:t>𝑇</a:t>
          </a:r>
          <a:r>
            <a:rPr lang="en-GB" sz="1200" i="0" kern="1200" smtClean="0">
              <a:solidFill>
                <a:srgbClr val="000000"/>
              </a:solidFill>
              <a:latin typeface="Cambria Math" panose="02040503050406030204" pitchFamily="18" charset="0"/>
            </a:rPr>
            <a:t>_</a:t>
          </a:r>
          <a:r>
            <a:rPr lang="en-GB" sz="1200" b="0" i="0" kern="1200" smtClean="0">
              <a:solidFill>
                <a:srgbClr val="000000"/>
              </a:solidFill>
              <a:latin typeface="Cambria Math" panose="02040503050406030204" pitchFamily="18" charset="0"/>
            </a:rPr>
            <a:t>𝑒𝑢</a:t>
          </a:r>
          <a:r>
            <a:rPr lang="en-GB" sz="1200" b="0" i="0" kern="1200">
              <a:solidFill>
                <a:srgbClr val="000000"/>
              </a:solidFill>
              <a:latin typeface="Cambria Math" panose="02040503050406030204" pitchFamily="18" charset="0"/>
            </a:rPr>
            <a:t>^ </a:t>
          </a:r>
          <a:r>
            <a:rPr kumimoji="0" lang="en-GB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rPr>
            <a:t> = −31 </a:t>
          </a:r>
          <a:r>
            <a: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rPr>
            <a:t>°C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170238" cy="481013"/>
          </a:xfrm>
          <a:prstGeom prst="rect">
            <a:avLst/>
          </a:prstGeom>
        </p:spPr>
        <p:txBody>
          <a:bodyPr vert="horz" lIns="87051" tIns="43525" rIns="87051" bIns="43525" rtlCol="0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376" y="0"/>
            <a:ext cx="3170238" cy="481013"/>
          </a:xfrm>
          <a:prstGeom prst="rect">
            <a:avLst/>
          </a:prstGeom>
        </p:spPr>
        <p:txBody>
          <a:bodyPr vert="horz" lIns="87051" tIns="43525" rIns="87051" bIns="43525" rtlCol="0"/>
          <a:lstStyle>
            <a:lvl1pPr algn="r">
              <a:defRPr sz="1100"/>
            </a:lvl1pPr>
          </a:lstStyle>
          <a:p>
            <a:fld id="{835B8BE5-416A-47ED-9DD2-5A9107712EC6}" type="datetimeFigureOut">
              <a:rPr lang="en-US" smtClean="0"/>
              <a:pPr/>
              <a:t>9/7/2019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120188"/>
            <a:ext cx="3170238" cy="481012"/>
          </a:xfrm>
          <a:prstGeom prst="rect">
            <a:avLst/>
          </a:prstGeom>
        </p:spPr>
        <p:txBody>
          <a:bodyPr vert="horz" lIns="87051" tIns="43525" rIns="87051" bIns="43525" rtlCol="0" anchor="b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376" y="9120188"/>
            <a:ext cx="3170238" cy="481012"/>
          </a:xfrm>
          <a:prstGeom prst="rect">
            <a:avLst/>
          </a:prstGeom>
        </p:spPr>
        <p:txBody>
          <a:bodyPr vert="horz" lIns="87051" tIns="43525" rIns="87051" bIns="43525" rtlCol="0" anchor="b"/>
          <a:lstStyle>
            <a:lvl1pPr algn="r">
              <a:defRPr sz="1100"/>
            </a:lvl1pPr>
          </a:lstStyle>
          <a:p>
            <a:fld id="{6851589D-778A-4D2A-BEA1-D5A20340DD9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7993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3169921" cy="481727"/>
          </a:xfrm>
          <a:prstGeom prst="rect">
            <a:avLst/>
          </a:prstGeom>
        </p:spPr>
        <p:txBody>
          <a:bodyPr vert="horz" lIns="92021" tIns="46011" rIns="92021" bIns="4601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6" y="2"/>
            <a:ext cx="3169921" cy="481727"/>
          </a:xfrm>
          <a:prstGeom prst="rect">
            <a:avLst/>
          </a:prstGeom>
        </p:spPr>
        <p:txBody>
          <a:bodyPr vert="horz" lIns="92021" tIns="46011" rIns="92021" bIns="46011" rtlCol="0"/>
          <a:lstStyle>
            <a:lvl1pPr algn="r">
              <a:defRPr sz="1200"/>
            </a:lvl1pPr>
          </a:lstStyle>
          <a:p>
            <a:fld id="{7A203D1E-C666-409D-B506-62C9A4E7E365}" type="datetimeFigureOut">
              <a:rPr lang="en-US" smtClean="0"/>
              <a:pPr/>
              <a:t>9/7/2019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021" tIns="46011" rIns="92021" bIns="4601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1" y="4620577"/>
            <a:ext cx="5852160" cy="3780473"/>
          </a:xfrm>
          <a:prstGeom prst="rect">
            <a:avLst/>
          </a:prstGeom>
        </p:spPr>
        <p:txBody>
          <a:bodyPr vert="horz" lIns="92021" tIns="46011" rIns="92021" bIns="46011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1" cy="481726"/>
          </a:xfrm>
          <a:prstGeom prst="rect">
            <a:avLst/>
          </a:prstGeom>
        </p:spPr>
        <p:txBody>
          <a:bodyPr vert="horz" lIns="92021" tIns="46011" rIns="92021" bIns="4601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6" y="9119474"/>
            <a:ext cx="3169921" cy="481726"/>
          </a:xfrm>
          <a:prstGeom prst="rect">
            <a:avLst/>
          </a:prstGeom>
        </p:spPr>
        <p:txBody>
          <a:bodyPr vert="horz" lIns="92021" tIns="46011" rIns="92021" bIns="46011" rtlCol="0" anchor="b"/>
          <a:lstStyle>
            <a:lvl1pPr algn="r">
              <a:defRPr sz="1200"/>
            </a:lvl1pPr>
          </a:lstStyle>
          <a:p>
            <a:fld id="{452E5762-56A6-4F4C-B694-E9CDC25826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46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D:\PhD\Assignment\Conference </a:t>
            </a:r>
            <a:r>
              <a:rPr lang="en-GB" dirty="0" err="1"/>
              <a:t>ppt</a:t>
            </a:r>
            <a:r>
              <a:rPr lang="en-GB" dirty="0"/>
              <a:t>\</a:t>
            </a:r>
            <a:r>
              <a:rPr lang="en-US" dirty="0"/>
              <a:t>Plot used in </a:t>
            </a:r>
            <a:r>
              <a:rPr lang="en-US" dirty="0" err="1"/>
              <a:t>smi</a:t>
            </a:r>
            <a:r>
              <a:rPr lang="en-US" dirty="0"/>
              <a:t> 2019 Conference_v1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E5762-56A6-4F4C-B694-E9CDC25826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07419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E5762-56A6-4F4C-B694-E9CDC25826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88260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E5762-56A6-4F4C-B694-E9CDC25826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15818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E5762-56A6-4F4C-B694-E9CDC25826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71334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E:\PhD\Experiment\2018_11_08_Sucrose and </a:t>
            </a:r>
            <a:r>
              <a:rPr lang="en-US" dirty="0" err="1"/>
              <a:t>NaCl</a:t>
            </a:r>
            <a:r>
              <a:rPr lang="en-US" dirty="0"/>
              <a:t> solutions study (</a:t>
            </a:r>
            <a:r>
              <a:rPr lang="en-US" dirty="0" err="1"/>
              <a:t>Tg</a:t>
            </a:r>
            <a:r>
              <a:rPr lang="en-US" dirty="0"/>
              <a:t>' and collapse)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6378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E:\PhD\Experiment\2018_11_08_Sucrose and </a:t>
            </a:r>
            <a:r>
              <a:rPr lang="en-US" dirty="0" err="1"/>
              <a:t>NaCl</a:t>
            </a:r>
            <a:r>
              <a:rPr lang="en-US" dirty="0"/>
              <a:t> solutions study (</a:t>
            </a:r>
            <a:r>
              <a:rPr lang="en-US" dirty="0" err="1"/>
              <a:t>Tg</a:t>
            </a:r>
            <a:r>
              <a:rPr lang="en-US" dirty="0"/>
              <a:t>' and collapse)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5648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E:\PhD\Experiment\2018_11_08_Sucrose and </a:t>
            </a:r>
            <a:r>
              <a:rPr lang="en-US" dirty="0" err="1"/>
              <a:t>NaCl</a:t>
            </a:r>
            <a:r>
              <a:rPr lang="en-US" dirty="0"/>
              <a:t> solutions study (</a:t>
            </a:r>
            <a:r>
              <a:rPr lang="en-US" dirty="0" err="1"/>
              <a:t>Tg</a:t>
            </a:r>
            <a:r>
              <a:rPr lang="en-US" dirty="0"/>
              <a:t>' and collapse)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5130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E:\PhD\Experiment\2018_11_08_Sucrose and </a:t>
            </a:r>
            <a:r>
              <a:rPr lang="en-US" dirty="0" err="1"/>
              <a:t>NaCl</a:t>
            </a:r>
            <a:r>
              <a:rPr lang="en-US" dirty="0"/>
              <a:t> solutions study (</a:t>
            </a:r>
            <a:r>
              <a:rPr lang="en-US" dirty="0" err="1"/>
              <a:t>Tg</a:t>
            </a:r>
            <a:r>
              <a:rPr lang="en-US" dirty="0"/>
              <a:t>' and collapse)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6832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E5762-56A6-4F4C-B694-E9CDC25826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6039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E:\PhD\Experiment\2017_11_01_Glass Transition Study of Sugar\171117-Sucrose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5470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E5762-56A6-4F4C-B694-E9CDC25826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8418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D:\PhD\Assignment\Conference </a:t>
            </a:r>
            <a:r>
              <a:rPr lang="en-GB" dirty="0" err="1"/>
              <a:t>ppt</a:t>
            </a:r>
            <a:r>
              <a:rPr lang="en-GB" dirty="0"/>
              <a:t>\</a:t>
            </a:r>
            <a:r>
              <a:rPr lang="en-US" dirty="0"/>
              <a:t>Plot used in </a:t>
            </a:r>
            <a:r>
              <a:rPr lang="en-US" dirty="0" err="1"/>
              <a:t>smi</a:t>
            </a:r>
            <a:r>
              <a:rPr lang="en-US" dirty="0"/>
              <a:t> 2019 Conference_v1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E5762-56A6-4F4C-B694-E9CDC25826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73021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6DF4A5-2CC6-4F06-A054-D284654748A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87019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D:\PhD\Assignment\Conference </a:t>
            </a:r>
            <a:r>
              <a:rPr lang="en-GB" dirty="0" err="1"/>
              <a:t>ppt</a:t>
            </a:r>
            <a:r>
              <a:rPr lang="en-GB" dirty="0"/>
              <a:t>\</a:t>
            </a:r>
            <a:r>
              <a:rPr lang="en-US" dirty="0"/>
              <a:t>Plot used in </a:t>
            </a:r>
            <a:r>
              <a:rPr lang="en-US" dirty="0" err="1"/>
              <a:t>smi</a:t>
            </a:r>
            <a:r>
              <a:rPr lang="en-US" dirty="0"/>
              <a:t> 2019 Conference_v1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E5762-56A6-4F4C-B694-E9CDC25826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55099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D:\PhD\Assignment\Conference </a:t>
            </a:r>
            <a:r>
              <a:rPr lang="en-GB" dirty="0" err="1"/>
              <a:t>ppt</a:t>
            </a:r>
            <a:r>
              <a:rPr lang="en-GB" dirty="0"/>
              <a:t>\</a:t>
            </a:r>
            <a:r>
              <a:rPr lang="en-US" dirty="0"/>
              <a:t>Plot used in </a:t>
            </a:r>
            <a:r>
              <a:rPr lang="en-US" dirty="0" err="1"/>
              <a:t>smi</a:t>
            </a:r>
            <a:r>
              <a:rPr lang="en-US" dirty="0"/>
              <a:t> 2019 Conference_v1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E5762-56A6-4F4C-B694-E9CDC25826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4746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D:\PhD\Assignment\Conference </a:t>
            </a:r>
            <a:r>
              <a:rPr lang="en-GB" dirty="0" err="1"/>
              <a:t>ppt</a:t>
            </a:r>
            <a:r>
              <a:rPr lang="en-GB" dirty="0"/>
              <a:t>\</a:t>
            </a:r>
            <a:r>
              <a:rPr lang="en-US" dirty="0"/>
              <a:t>Plot used in </a:t>
            </a:r>
            <a:r>
              <a:rPr lang="en-US" dirty="0" err="1"/>
              <a:t>smi</a:t>
            </a:r>
            <a:r>
              <a:rPr lang="en-US" dirty="0"/>
              <a:t> 2019 Conference_v1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E5762-56A6-4F4C-B694-E9CDC25826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81227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D:\PhD\Assignment\Conference </a:t>
            </a:r>
            <a:r>
              <a:rPr lang="en-GB" dirty="0" err="1"/>
              <a:t>ppt</a:t>
            </a:r>
            <a:r>
              <a:rPr lang="en-GB" dirty="0"/>
              <a:t>\</a:t>
            </a:r>
            <a:r>
              <a:rPr lang="en-US" dirty="0"/>
              <a:t>Plot used in </a:t>
            </a:r>
            <a:r>
              <a:rPr lang="en-US" dirty="0" err="1"/>
              <a:t>smi</a:t>
            </a:r>
            <a:r>
              <a:rPr lang="en-US" dirty="0"/>
              <a:t> 2019 Conference_v1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1953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85750" lvl="0" indent="-285750">
              <a:buFont typeface="Wingdings" panose="05000000000000000000" pitchFamily="2" charset="2"/>
              <a:buNone/>
            </a:pP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Eg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temperature cycling below to calibrate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Fpeak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temperature (in order to predict product temperatures in primary drying) and the compensate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cpeak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temperature so that it can used to monitor ice content and hence drying rate</a:t>
            </a:r>
          </a:p>
          <a:p>
            <a:pPr rtl="0"/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Eg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 left graph: monitoring phase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behaviour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(ice nucleation temperatures and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solidufication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end points)</a:t>
            </a:r>
          </a:p>
          <a:p>
            <a:pPr rt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85750" lvl="0" indent="-285750">
              <a:buFont typeface="Wingdings" panose="05000000000000000000" pitchFamily="2" charset="2"/>
              <a:buNone/>
            </a:pPr>
            <a:endParaRPr lang="en-GB" sz="1100" dirty="0"/>
          </a:p>
          <a:p>
            <a:pPr marL="285750" lvl="0" indent="-285750">
              <a:buFont typeface="Wingdings" panose="05000000000000000000" pitchFamily="2" charset="2"/>
              <a:buNone/>
            </a:pPr>
            <a:endParaRPr lang="en-GB" sz="1100" dirty="0"/>
          </a:p>
          <a:p>
            <a:pPr marL="285750" lvl="0" indent="-285750">
              <a:buFont typeface="Wingdings" panose="05000000000000000000" pitchFamily="2" charset="2"/>
              <a:buNone/>
            </a:pPr>
            <a:endParaRPr lang="en-GB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1518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D:\PhD\Experiment\2016_06_29_Full Shelf Water Study\281016 (Different height from base)\3 mm from base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0160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D:\PhD\Experiment\2016_06_29_Full Shelf Water Study\281016 (Different height from base)\3 mm from base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41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8697433" cy="5040219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94696002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19625" y="97819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228600" y="97819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4619625" y="343564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5"/>
          </p:nvPr>
        </p:nvSpPr>
        <p:spPr>
          <a:xfrm>
            <a:off x="228600" y="343564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756880025"/>
      </p:ext>
    </p:extLst>
  </p:cSld>
  <p:clrMapOvr>
    <a:masterClrMapping/>
  </p:clrMapOvr>
  <p:transition>
    <p:fade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486668922"/>
      </p:ext>
    </p:extLst>
  </p:cSld>
  <p:clrMapOvr>
    <a:masterClrMapping/>
  </p:clrMapOvr>
  <p:transition>
    <p:fade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8697433" cy="5040219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445075109"/>
      </p:ext>
    </p:extLst>
  </p:cSld>
  <p:clrMapOvr>
    <a:masterClrMapping/>
  </p:clrMapOvr>
  <p:transition>
    <p:fade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 noChangeAspect="1"/>
          </p:cNvSpPr>
          <p:nvPr>
            <p:ph idx="1"/>
          </p:nvPr>
        </p:nvSpPr>
        <p:spPr>
          <a:xfrm>
            <a:off x="925893" y="1423038"/>
            <a:ext cx="7277624" cy="414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926063498"/>
      </p:ext>
    </p:extLst>
  </p:cSld>
  <p:clrMapOvr>
    <a:masterClrMapping/>
  </p:clrMapOvr>
  <p:transition>
    <p:fade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7" y="978196"/>
            <a:ext cx="4263656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67694" y="978196"/>
            <a:ext cx="4263655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56090518"/>
      </p:ext>
    </p:extLst>
  </p:cSld>
  <p:clrMapOvr>
    <a:masterClrMapping/>
  </p:clrMapOvr>
  <p:transition>
    <p:fade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5"/>
            <a:ext cx="4320000" cy="396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67693" y="978195"/>
            <a:ext cx="4320000" cy="396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233916" y="5067301"/>
            <a:ext cx="8738634" cy="918645"/>
          </a:xfrm>
        </p:spPr>
        <p:txBody>
          <a:bodyPr/>
          <a:lstStyle>
            <a:lvl1pPr marL="268288" indent="-257175">
              <a:buClrTx/>
              <a:buNone/>
              <a:defRPr sz="1800" b="0">
                <a:latin typeface="Calibri" panose="020F0502020204030204" pitchFamily="34" charset="0"/>
              </a:defRPr>
            </a:lvl1pPr>
            <a:lvl2pPr marL="541338" indent="-276225">
              <a:buClrTx/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04122360"/>
      </p:ext>
    </p:extLst>
  </p:cSld>
  <p:clrMapOvr>
    <a:masterClrMapping/>
  </p:clrMapOvr>
  <p:transition>
    <p:fade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2636875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019648" y="978196"/>
            <a:ext cx="5911701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472189531"/>
      </p:ext>
    </p:extLst>
  </p:cSld>
  <p:clrMapOvr>
    <a:masterClrMapping/>
  </p:clrMapOvr>
  <p:transition>
    <p:fade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3498113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78196"/>
            <a:ext cx="4946400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502321698"/>
      </p:ext>
    </p:extLst>
  </p:cSld>
  <p:clrMapOvr>
    <a:masterClrMapping/>
  </p:clrMapOvr>
  <p:transition>
    <p:fade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3498113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78197"/>
            <a:ext cx="49464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976617" y="3473747"/>
            <a:ext cx="49464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224441"/>
      </p:ext>
    </p:extLst>
  </p:cSld>
  <p:clrMapOvr>
    <a:masterClrMapping/>
  </p:clrMapOvr>
  <p:transition>
    <p:fade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4" y="1036874"/>
            <a:ext cx="4626409" cy="4968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5072255" y="1035863"/>
            <a:ext cx="38160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5072255" y="3630269"/>
            <a:ext cx="38160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808292190"/>
      </p:ext>
    </p:extLst>
  </p:cSld>
  <p:clrMapOvr>
    <a:masterClrMapping/>
  </p:clrMapOvr>
  <p:transition>
    <p:fade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80264"/>
            <a:ext cx="495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976617" y="3473744"/>
            <a:ext cx="495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230203" y="3473744"/>
            <a:ext cx="3471933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233516" y="980264"/>
            <a:ext cx="3471933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359820136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205146"/>
      </p:ext>
    </p:extLst>
  </p:cSld>
  <p:clrMapOvr>
    <a:masterClrMapping/>
  </p:clrMapOvr>
  <p:transition>
    <p:fade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19625" y="97819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228600" y="97819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4619625" y="343564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5"/>
          </p:nvPr>
        </p:nvSpPr>
        <p:spPr>
          <a:xfrm>
            <a:off x="228600" y="343564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813794639"/>
      </p:ext>
    </p:extLst>
  </p:cSld>
  <p:clrMapOvr>
    <a:masterClrMapping/>
  </p:clrMapOvr>
  <p:transition>
    <p:fade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6799297"/>
      </p:ext>
    </p:extLst>
  </p:cSld>
  <p:clrMapOvr>
    <a:masterClrMapping/>
  </p:clrMapOvr>
  <p:transition>
    <p:fade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5"/>
          <p:cNvSpPr>
            <a:spLocks noGrp="1"/>
          </p:cNvSpPr>
          <p:nvPr>
            <p:ph sz="quarter" idx="12"/>
          </p:nvPr>
        </p:nvSpPr>
        <p:spPr>
          <a:xfrm>
            <a:off x="539750" y="970296"/>
            <a:ext cx="3888000" cy="5050800"/>
          </a:xfrm>
        </p:spPr>
        <p:txBody>
          <a:bodyPr/>
          <a:lstStyle>
            <a:lvl1pPr>
              <a:buClr>
                <a:srgbClr val="3E218F"/>
              </a:buClr>
              <a:defRPr/>
            </a:lvl1pPr>
            <a:lvl2pPr>
              <a:buClr>
                <a:srgbClr val="3E218F"/>
              </a:buClr>
              <a:defRPr/>
            </a:lvl2pPr>
            <a:lvl3pPr marL="1143000" indent="-228600">
              <a:buClr>
                <a:srgbClr val="3E218F"/>
              </a:buClr>
              <a:buFont typeface="Wingdings" panose="05000000000000000000" pitchFamily="2" charset="2"/>
              <a:buChar char="Ø"/>
              <a:defRPr/>
            </a:lvl3pPr>
            <a:lvl4pPr>
              <a:buClr>
                <a:srgbClr val="3E218F"/>
              </a:buClr>
              <a:defRPr/>
            </a:lvl4pPr>
            <a:lvl5pPr>
              <a:buClr>
                <a:srgbClr val="3E218F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Inhaltsplatzhalter 5"/>
          <p:cNvSpPr>
            <a:spLocks noGrp="1"/>
          </p:cNvSpPr>
          <p:nvPr>
            <p:ph sz="quarter" idx="13"/>
          </p:nvPr>
        </p:nvSpPr>
        <p:spPr>
          <a:xfrm>
            <a:off x="4716000" y="970296"/>
            <a:ext cx="3888000" cy="5050800"/>
          </a:xfrm>
        </p:spPr>
        <p:txBody>
          <a:bodyPr/>
          <a:lstStyle>
            <a:lvl1pPr>
              <a:buClr>
                <a:srgbClr val="3E218F"/>
              </a:buClr>
              <a:defRPr/>
            </a:lvl1pPr>
            <a:lvl2pPr>
              <a:buClr>
                <a:srgbClr val="3E218F"/>
              </a:buClr>
              <a:defRPr/>
            </a:lvl2pPr>
            <a:lvl3pPr marL="1143000" indent="-228600">
              <a:buClr>
                <a:srgbClr val="3E218F"/>
              </a:buClr>
              <a:buFont typeface="Wingdings" panose="05000000000000000000" pitchFamily="2" charset="2"/>
              <a:buChar char="Ø"/>
              <a:defRPr/>
            </a:lvl3pPr>
            <a:lvl4pPr>
              <a:buClr>
                <a:srgbClr val="3E218F"/>
              </a:buClr>
              <a:defRPr/>
            </a:lvl4pPr>
            <a:lvl5pPr>
              <a:buClr>
                <a:srgbClr val="3E218F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50424603"/>
      </p:ext>
    </p:extLst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4"/>
          <p:cNvSpPr>
            <a:spLocks noGrp="1"/>
          </p:cNvSpPr>
          <p:nvPr>
            <p:ph sz="quarter" idx="11"/>
          </p:nvPr>
        </p:nvSpPr>
        <p:spPr>
          <a:xfrm>
            <a:off x="97863" y="1198766"/>
            <a:ext cx="2160000" cy="2160000"/>
          </a:xfrm>
        </p:spPr>
        <p:txBody>
          <a:bodyPr/>
          <a:lstStyle>
            <a:lvl1pPr marL="0" indent="0">
              <a:buNone/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4" name="Content Placeholder 4"/>
          <p:cNvSpPr>
            <a:spLocks noGrp="1"/>
          </p:cNvSpPr>
          <p:nvPr>
            <p:ph sz="quarter" idx="12"/>
          </p:nvPr>
        </p:nvSpPr>
        <p:spPr>
          <a:xfrm>
            <a:off x="97863" y="3636998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2350909" y="1207004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6" name="Content Placeholder 4"/>
          <p:cNvSpPr>
            <a:spLocks noGrp="1"/>
          </p:cNvSpPr>
          <p:nvPr>
            <p:ph sz="quarter" idx="14"/>
          </p:nvPr>
        </p:nvSpPr>
        <p:spPr>
          <a:xfrm>
            <a:off x="2350909" y="3645236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7" name="Content Placeholder 4"/>
          <p:cNvSpPr>
            <a:spLocks noGrp="1"/>
          </p:cNvSpPr>
          <p:nvPr>
            <p:ph sz="quarter" idx="15"/>
          </p:nvPr>
        </p:nvSpPr>
        <p:spPr>
          <a:xfrm>
            <a:off x="4591602" y="1214777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8" name="Content Placeholder 4"/>
          <p:cNvSpPr>
            <a:spLocks noGrp="1"/>
          </p:cNvSpPr>
          <p:nvPr>
            <p:ph sz="quarter" idx="16"/>
          </p:nvPr>
        </p:nvSpPr>
        <p:spPr>
          <a:xfrm>
            <a:off x="4591602" y="3653009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7"/>
          </p:nvPr>
        </p:nvSpPr>
        <p:spPr>
          <a:xfrm>
            <a:off x="6844649" y="1210655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10" name="Content Placeholder 4"/>
          <p:cNvSpPr>
            <a:spLocks noGrp="1"/>
          </p:cNvSpPr>
          <p:nvPr>
            <p:ph sz="quarter" idx="18"/>
          </p:nvPr>
        </p:nvSpPr>
        <p:spPr>
          <a:xfrm>
            <a:off x="6861125" y="3648887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25777939"/>
      </p:ext>
    </p:extLst>
  </p:cSld>
  <p:clrMapOvr>
    <a:masterClrMapping/>
  </p:clrMapOvr>
  <p:transition>
    <p:fade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932748860"/>
      </p:ext>
    </p:extLst>
  </p:cSld>
  <p:clrMapOvr>
    <a:masterClrMapping/>
  </p:clrMapOvr>
  <p:transition>
    <p:fade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49681705"/>
      </p:ext>
    </p:extLst>
  </p:cSld>
  <p:clrMapOvr>
    <a:masterClrMapping/>
  </p:clrMapOvr>
  <p:transition>
    <p:fade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F28DF54-D096-4ABF-A415-9002881B9F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916" y="978196"/>
            <a:ext cx="3750255" cy="556629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54DF9C8-6FEE-4A9D-9507-B7D7AF174B85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075611" y="978197"/>
            <a:ext cx="4847406" cy="2718592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799B534-4C8A-41FD-ADD5-08B5C00B3A6A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075611" y="3820736"/>
            <a:ext cx="4847406" cy="2718592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228691975"/>
      </p:ext>
    </p:extLst>
  </p:cSld>
  <p:clrMapOvr>
    <a:masterClrMapping/>
  </p:clrMapOvr>
  <p:transition>
    <p:fade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64628"/>
            <a:ext cx="9144000" cy="1325563"/>
          </a:xfrm>
          <a:prstGeom prst="rect">
            <a:avLst/>
          </a:prstGeom>
        </p:spPr>
        <p:txBody>
          <a:bodyPr anchor="ctr"/>
          <a:lstStyle>
            <a:lvl1pPr algn="ctr">
              <a:defRPr sz="2800" b="1">
                <a:solidFill>
                  <a:srgbClr val="3E218F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9735518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915" y="90632"/>
            <a:ext cx="3683203" cy="673395"/>
          </a:xfrm>
        </p:spPr>
        <p:txBody>
          <a:bodyPr/>
          <a:lstStyle>
            <a:lvl1pPr>
              <a:defRPr sz="20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4" y="847565"/>
            <a:ext cx="3671346" cy="256032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098811" y="90191"/>
            <a:ext cx="4846320" cy="192024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4098811" y="2001314"/>
            <a:ext cx="4846320" cy="192024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4098811" y="3951625"/>
            <a:ext cx="4846320" cy="210312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233913" y="3459046"/>
            <a:ext cx="3671346" cy="256032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21339870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5"/>
          <p:cNvSpPr>
            <a:spLocks noGrp="1"/>
          </p:cNvSpPr>
          <p:nvPr>
            <p:ph sz="quarter" idx="12"/>
          </p:nvPr>
        </p:nvSpPr>
        <p:spPr>
          <a:xfrm>
            <a:off x="539750" y="970296"/>
            <a:ext cx="3888000" cy="5050800"/>
          </a:xfrm>
        </p:spPr>
        <p:txBody>
          <a:bodyPr/>
          <a:lstStyle>
            <a:lvl1pPr>
              <a:buClr>
                <a:srgbClr val="3E218F"/>
              </a:buClr>
              <a:defRPr/>
            </a:lvl1pPr>
            <a:lvl2pPr>
              <a:buClr>
                <a:srgbClr val="3E218F"/>
              </a:buClr>
              <a:defRPr/>
            </a:lvl2pPr>
            <a:lvl3pPr marL="1143000" indent="-228600">
              <a:buClr>
                <a:srgbClr val="3E218F"/>
              </a:buClr>
              <a:buFont typeface="Wingdings" panose="05000000000000000000" pitchFamily="2" charset="2"/>
              <a:buChar char="Ø"/>
              <a:defRPr/>
            </a:lvl3pPr>
            <a:lvl4pPr>
              <a:buClr>
                <a:srgbClr val="3E218F"/>
              </a:buClr>
              <a:defRPr/>
            </a:lvl4pPr>
            <a:lvl5pPr>
              <a:buClr>
                <a:srgbClr val="3E218F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Inhaltsplatzhalter 5"/>
          <p:cNvSpPr>
            <a:spLocks noGrp="1"/>
          </p:cNvSpPr>
          <p:nvPr>
            <p:ph sz="quarter" idx="13"/>
          </p:nvPr>
        </p:nvSpPr>
        <p:spPr>
          <a:xfrm>
            <a:off x="4716000" y="970296"/>
            <a:ext cx="3888000" cy="5050800"/>
          </a:xfrm>
        </p:spPr>
        <p:txBody>
          <a:bodyPr/>
          <a:lstStyle>
            <a:lvl1pPr>
              <a:buClr>
                <a:srgbClr val="3E218F"/>
              </a:buClr>
              <a:defRPr/>
            </a:lvl1pPr>
            <a:lvl2pPr>
              <a:buClr>
                <a:srgbClr val="3E218F"/>
              </a:buClr>
              <a:defRPr/>
            </a:lvl2pPr>
            <a:lvl3pPr marL="1143000" indent="-228600">
              <a:buClr>
                <a:srgbClr val="3E218F"/>
              </a:buClr>
              <a:buFont typeface="Wingdings" panose="05000000000000000000" pitchFamily="2" charset="2"/>
              <a:buChar char="Ø"/>
              <a:defRPr/>
            </a:lvl3pPr>
            <a:lvl4pPr>
              <a:buClr>
                <a:srgbClr val="3E218F"/>
              </a:buClr>
              <a:defRPr/>
            </a:lvl4pPr>
            <a:lvl5pPr>
              <a:buClr>
                <a:srgbClr val="3E218F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594051175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4"/>
          <p:cNvSpPr>
            <a:spLocks noGrp="1"/>
          </p:cNvSpPr>
          <p:nvPr>
            <p:ph sz="quarter" idx="11"/>
          </p:nvPr>
        </p:nvSpPr>
        <p:spPr>
          <a:xfrm>
            <a:off x="97863" y="1198766"/>
            <a:ext cx="2160000" cy="2160000"/>
          </a:xfrm>
        </p:spPr>
        <p:txBody>
          <a:bodyPr/>
          <a:lstStyle>
            <a:lvl1pPr marL="0" indent="0">
              <a:buNone/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4" name="Content Placeholder 4"/>
          <p:cNvSpPr>
            <a:spLocks noGrp="1"/>
          </p:cNvSpPr>
          <p:nvPr>
            <p:ph sz="quarter" idx="12"/>
          </p:nvPr>
        </p:nvSpPr>
        <p:spPr>
          <a:xfrm>
            <a:off x="97863" y="3636998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2350909" y="1207004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6" name="Content Placeholder 4"/>
          <p:cNvSpPr>
            <a:spLocks noGrp="1"/>
          </p:cNvSpPr>
          <p:nvPr>
            <p:ph sz="quarter" idx="14"/>
          </p:nvPr>
        </p:nvSpPr>
        <p:spPr>
          <a:xfrm>
            <a:off x="2350909" y="3645236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7" name="Content Placeholder 4"/>
          <p:cNvSpPr>
            <a:spLocks noGrp="1"/>
          </p:cNvSpPr>
          <p:nvPr>
            <p:ph sz="quarter" idx="15"/>
          </p:nvPr>
        </p:nvSpPr>
        <p:spPr>
          <a:xfrm>
            <a:off x="4591602" y="1214777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8" name="Content Placeholder 4"/>
          <p:cNvSpPr>
            <a:spLocks noGrp="1"/>
          </p:cNvSpPr>
          <p:nvPr>
            <p:ph sz="quarter" idx="16"/>
          </p:nvPr>
        </p:nvSpPr>
        <p:spPr>
          <a:xfrm>
            <a:off x="4591602" y="3653009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7"/>
          </p:nvPr>
        </p:nvSpPr>
        <p:spPr>
          <a:xfrm>
            <a:off x="6844649" y="1210655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10" name="Content Placeholder 4"/>
          <p:cNvSpPr>
            <a:spLocks noGrp="1"/>
          </p:cNvSpPr>
          <p:nvPr>
            <p:ph sz="quarter" idx="18"/>
          </p:nvPr>
        </p:nvSpPr>
        <p:spPr>
          <a:xfrm>
            <a:off x="6861125" y="3648887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63918529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8822544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33041483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F28DF54-D096-4ABF-A415-9002881B9F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916" y="978196"/>
            <a:ext cx="3750255" cy="556629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54DF9C8-6FEE-4A9D-9507-B7D7AF174B85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075611" y="978197"/>
            <a:ext cx="4847406" cy="2718592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799B534-4C8A-41FD-ADD5-08B5C00B3A6A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075611" y="3820736"/>
            <a:ext cx="4847406" cy="2718592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53827017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64628"/>
            <a:ext cx="9144000" cy="1325563"/>
          </a:xfrm>
          <a:prstGeom prst="rect">
            <a:avLst/>
          </a:prstGeom>
        </p:spPr>
        <p:txBody>
          <a:bodyPr anchor="ctr"/>
          <a:lstStyle>
            <a:lvl1pPr algn="ctr">
              <a:defRPr sz="2800" b="1">
                <a:solidFill>
                  <a:srgbClr val="3E218F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74512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915" y="90632"/>
            <a:ext cx="3683203" cy="673395"/>
          </a:xfrm>
        </p:spPr>
        <p:txBody>
          <a:bodyPr/>
          <a:lstStyle>
            <a:lvl1pPr>
              <a:defRPr sz="20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4" y="847565"/>
            <a:ext cx="3671346" cy="256032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098811" y="90191"/>
            <a:ext cx="4846320" cy="192024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4098811" y="2001314"/>
            <a:ext cx="4846320" cy="192024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4098811" y="3951625"/>
            <a:ext cx="4846320" cy="210312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233913" y="3459046"/>
            <a:ext cx="3671346" cy="256032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839509286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31211962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 noChangeAspect="1"/>
          </p:cNvSpPr>
          <p:nvPr>
            <p:ph idx="1"/>
          </p:nvPr>
        </p:nvSpPr>
        <p:spPr>
          <a:xfrm>
            <a:off x="925893" y="1423038"/>
            <a:ext cx="7277624" cy="414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631228857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22980253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916" y="155947"/>
            <a:ext cx="3509410" cy="673395"/>
          </a:xfrm>
        </p:spPr>
        <p:txBody>
          <a:bodyPr/>
          <a:lstStyle>
            <a:lvl1pPr>
              <a:defRPr sz="20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5"/>
            <a:ext cx="3498113" cy="4917781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28992" y="168569"/>
            <a:ext cx="4950000" cy="180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928992" y="2145007"/>
            <a:ext cx="4950000" cy="180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928992" y="4121444"/>
            <a:ext cx="4950000" cy="180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514707358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64628"/>
            <a:ext cx="9144000" cy="1325563"/>
          </a:xfrm>
          <a:prstGeom prst="rect">
            <a:avLst/>
          </a:prstGeom>
        </p:spPr>
        <p:txBody>
          <a:bodyPr anchor="ctr"/>
          <a:lstStyle>
            <a:lvl1pPr algn="ctr">
              <a:defRPr sz="2800" b="1">
                <a:solidFill>
                  <a:srgbClr val="3E218F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51681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8697433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121566532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 noChangeAspect="1"/>
          </p:cNvSpPr>
          <p:nvPr>
            <p:ph idx="1"/>
          </p:nvPr>
        </p:nvSpPr>
        <p:spPr>
          <a:xfrm>
            <a:off x="925893" y="1423038"/>
            <a:ext cx="7277624" cy="414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011992301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7" y="978196"/>
            <a:ext cx="4263656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67694" y="978196"/>
            <a:ext cx="4263655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706300831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5"/>
            <a:ext cx="4320000" cy="396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67693" y="978195"/>
            <a:ext cx="4320000" cy="396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233916" y="5067301"/>
            <a:ext cx="8738634" cy="918645"/>
          </a:xfrm>
        </p:spPr>
        <p:txBody>
          <a:bodyPr/>
          <a:lstStyle>
            <a:lvl1pPr marL="268288" indent="-257175">
              <a:buClrTx/>
              <a:buNone/>
              <a:defRPr sz="1800" b="0">
                <a:latin typeface="Calibri" panose="020F0502020204030204" pitchFamily="34" charset="0"/>
              </a:defRPr>
            </a:lvl1pPr>
            <a:lvl2pPr marL="541338" indent="-276225">
              <a:buClrTx/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005042063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2636875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019648" y="978196"/>
            <a:ext cx="5911701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3729376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3498113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78196"/>
            <a:ext cx="4946400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456963104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3498113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78197"/>
            <a:ext cx="49464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976617" y="3473747"/>
            <a:ext cx="49464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78769968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7" y="978196"/>
            <a:ext cx="4263656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67694" y="978196"/>
            <a:ext cx="4263655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793289462"/>
      </p:ext>
    </p:extLst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4" y="1036874"/>
            <a:ext cx="4626409" cy="4968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5072255" y="1035863"/>
            <a:ext cx="38160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5072255" y="3630269"/>
            <a:ext cx="38160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674899138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80264"/>
            <a:ext cx="495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976617" y="3473744"/>
            <a:ext cx="495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230203" y="3473744"/>
            <a:ext cx="3471933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233516" y="980264"/>
            <a:ext cx="3471933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209572713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19625" y="97819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228600" y="97819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4619625" y="343564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5"/>
          </p:nvPr>
        </p:nvSpPr>
        <p:spPr>
          <a:xfrm>
            <a:off x="228600" y="343564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953042907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0418883"/>
      </p:ext>
    </p:extLst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5"/>
          <p:cNvSpPr>
            <a:spLocks noGrp="1"/>
          </p:cNvSpPr>
          <p:nvPr>
            <p:ph sz="quarter" idx="12"/>
          </p:nvPr>
        </p:nvSpPr>
        <p:spPr>
          <a:xfrm>
            <a:off x="539750" y="970296"/>
            <a:ext cx="3888000" cy="5050800"/>
          </a:xfrm>
        </p:spPr>
        <p:txBody>
          <a:bodyPr/>
          <a:lstStyle>
            <a:lvl1pPr>
              <a:buClr>
                <a:srgbClr val="3E218F"/>
              </a:buClr>
              <a:defRPr/>
            </a:lvl1pPr>
            <a:lvl2pPr>
              <a:buClr>
                <a:srgbClr val="3E218F"/>
              </a:buClr>
              <a:defRPr/>
            </a:lvl2pPr>
            <a:lvl3pPr marL="1143000" indent="-228600">
              <a:buClr>
                <a:srgbClr val="3E218F"/>
              </a:buClr>
              <a:buFont typeface="Wingdings" panose="05000000000000000000" pitchFamily="2" charset="2"/>
              <a:buChar char="Ø"/>
              <a:defRPr/>
            </a:lvl3pPr>
            <a:lvl4pPr>
              <a:buClr>
                <a:srgbClr val="3E218F"/>
              </a:buClr>
              <a:defRPr/>
            </a:lvl4pPr>
            <a:lvl5pPr>
              <a:buClr>
                <a:srgbClr val="3E218F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Inhaltsplatzhalter 5"/>
          <p:cNvSpPr>
            <a:spLocks noGrp="1"/>
          </p:cNvSpPr>
          <p:nvPr>
            <p:ph sz="quarter" idx="13"/>
          </p:nvPr>
        </p:nvSpPr>
        <p:spPr>
          <a:xfrm>
            <a:off x="4716000" y="970296"/>
            <a:ext cx="3888000" cy="5050800"/>
          </a:xfrm>
        </p:spPr>
        <p:txBody>
          <a:bodyPr/>
          <a:lstStyle>
            <a:lvl1pPr>
              <a:buClr>
                <a:srgbClr val="3E218F"/>
              </a:buClr>
              <a:defRPr/>
            </a:lvl1pPr>
            <a:lvl2pPr>
              <a:buClr>
                <a:srgbClr val="3E218F"/>
              </a:buClr>
              <a:defRPr/>
            </a:lvl2pPr>
            <a:lvl3pPr marL="1143000" indent="-228600">
              <a:buClr>
                <a:srgbClr val="3E218F"/>
              </a:buClr>
              <a:buFont typeface="Wingdings" panose="05000000000000000000" pitchFamily="2" charset="2"/>
              <a:buChar char="Ø"/>
              <a:defRPr/>
            </a:lvl3pPr>
            <a:lvl4pPr>
              <a:buClr>
                <a:srgbClr val="3E218F"/>
              </a:buClr>
              <a:defRPr/>
            </a:lvl4pPr>
            <a:lvl5pPr>
              <a:buClr>
                <a:srgbClr val="3E218F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137391230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4"/>
          <p:cNvSpPr>
            <a:spLocks noGrp="1"/>
          </p:cNvSpPr>
          <p:nvPr>
            <p:ph sz="quarter" idx="11"/>
          </p:nvPr>
        </p:nvSpPr>
        <p:spPr>
          <a:xfrm>
            <a:off x="97863" y="1198766"/>
            <a:ext cx="2160000" cy="2160000"/>
          </a:xfrm>
        </p:spPr>
        <p:txBody>
          <a:bodyPr/>
          <a:lstStyle>
            <a:lvl1pPr marL="0" indent="0">
              <a:buNone/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4" name="Content Placeholder 4"/>
          <p:cNvSpPr>
            <a:spLocks noGrp="1"/>
          </p:cNvSpPr>
          <p:nvPr>
            <p:ph sz="quarter" idx="12"/>
          </p:nvPr>
        </p:nvSpPr>
        <p:spPr>
          <a:xfrm>
            <a:off x="97863" y="3636998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2350909" y="1207004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6" name="Content Placeholder 4"/>
          <p:cNvSpPr>
            <a:spLocks noGrp="1"/>
          </p:cNvSpPr>
          <p:nvPr>
            <p:ph sz="quarter" idx="14"/>
          </p:nvPr>
        </p:nvSpPr>
        <p:spPr>
          <a:xfrm>
            <a:off x="2350909" y="3645236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7" name="Content Placeholder 4"/>
          <p:cNvSpPr>
            <a:spLocks noGrp="1"/>
          </p:cNvSpPr>
          <p:nvPr>
            <p:ph sz="quarter" idx="15"/>
          </p:nvPr>
        </p:nvSpPr>
        <p:spPr>
          <a:xfrm>
            <a:off x="4591602" y="1214777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8" name="Content Placeholder 4"/>
          <p:cNvSpPr>
            <a:spLocks noGrp="1"/>
          </p:cNvSpPr>
          <p:nvPr>
            <p:ph sz="quarter" idx="16"/>
          </p:nvPr>
        </p:nvSpPr>
        <p:spPr>
          <a:xfrm>
            <a:off x="4591602" y="3653009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7"/>
          </p:nvPr>
        </p:nvSpPr>
        <p:spPr>
          <a:xfrm>
            <a:off x="6844649" y="1210655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10" name="Content Placeholder 4"/>
          <p:cNvSpPr>
            <a:spLocks noGrp="1"/>
          </p:cNvSpPr>
          <p:nvPr>
            <p:ph sz="quarter" idx="18"/>
          </p:nvPr>
        </p:nvSpPr>
        <p:spPr>
          <a:xfrm>
            <a:off x="6861125" y="3648887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206849"/>
      </p:ext>
    </p:extLst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42279741"/>
      </p:ext>
    </p:extLst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F28DF54-D096-4ABF-A415-9002881B9F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916" y="978196"/>
            <a:ext cx="3750255" cy="556629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54DF9C8-6FEE-4A9D-9507-B7D7AF174B85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075611" y="978197"/>
            <a:ext cx="4847406" cy="2718592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799B534-4C8A-41FD-ADD5-08B5C00B3A6A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075611" y="3820736"/>
            <a:ext cx="4847406" cy="2718592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546949565"/>
      </p:ext>
    </p:extLst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CC0893F-B43F-47B4-8365-0939DBD067B6}" type="datetimeFigureOut">
              <a:rPr lang="en-GB" smtClean="0"/>
              <a:pPr/>
              <a:t>07/09/2019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62ECD59-F4C5-4AB4-B57F-0A1B9F4DF00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02923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915" y="90632"/>
            <a:ext cx="3683203" cy="673395"/>
          </a:xfrm>
        </p:spPr>
        <p:txBody>
          <a:bodyPr/>
          <a:lstStyle>
            <a:lvl1pPr>
              <a:defRPr sz="20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4" y="847565"/>
            <a:ext cx="3671346" cy="256032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098811" y="90191"/>
            <a:ext cx="4846320" cy="192024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4098811" y="2001314"/>
            <a:ext cx="4846320" cy="192024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4098811" y="3951625"/>
            <a:ext cx="4846320" cy="210312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233913" y="3459046"/>
            <a:ext cx="3671346" cy="256032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252630137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5"/>
            <a:ext cx="4320000" cy="396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67693" y="978195"/>
            <a:ext cx="4320000" cy="396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233916" y="5067301"/>
            <a:ext cx="8738634" cy="918645"/>
          </a:xfrm>
        </p:spPr>
        <p:txBody>
          <a:bodyPr/>
          <a:lstStyle>
            <a:lvl1pPr marL="268288" indent="-257175">
              <a:buClrTx/>
              <a:buNone/>
              <a:defRPr sz="1800" b="0">
                <a:latin typeface="Calibri" panose="020F0502020204030204" pitchFamily="34" charset="0"/>
              </a:defRPr>
            </a:lvl1pPr>
            <a:lvl2pPr marL="541338" indent="-276225">
              <a:buClrTx/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234567510"/>
      </p:ext>
    </p:extLst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986186852"/>
      </p:ext>
    </p:extLst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32813140"/>
      </p:ext>
    </p:extLst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916" y="155947"/>
            <a:ext cx="3509410" cy="673395"/>
          </a:xfrm>
        </p:spPr>
        <p:txBody>
          <a:bodyPr/>
          <a:lstStyle>
            <a:lvl1pPr>
              <a:defRPr sz="20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5"/>
            <a:ext cx="3498113" cy="4917781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28992" y="168569"/>
            <a:ext cx="4950000" cy="180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928992" y="2145007"/>
            <a:ext cx="4950000" cy="180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928992" y="4121444"/>
            <a:ext cx="4950000" cy="180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932724480"/>
      </p:ext>
    </p:extLst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39835390"/>
      </p:ext>
    </p:extLst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91486991"/>
      </p:ext>
    </p:extLst>
  </p:cSld>
  <p:clrMapOvr>
    <a:masterClrMapping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757465876"/>
      </p:ext>
    </p:extLst>
  </p:cSld>
  <p:clrMapOvr>
    <a:masterClrMapping/>
  </p:clrMapOvr>
  <p:transition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4619625" y="1045029"/>
            <a:ext cx="4320000" cy="2690834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3"/>
          </p:nvPr>
        </p:nvSpPr>
        <p:spPr>
          <a:xfrm>
            <a:off x="228600" y="1045029"/>
            <a:ext cx="4320000" cy="54864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4619625" y="3840595"/>
            <a:ext cx="4320000" cy="2690834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50752120"/>
      </p:ext>
    </p:extLst>
  </p:cSld>
  <p:clrMapOvr>
    <a:masterClrMapping/>
  </p:clrMapOvr>
  <p:transition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F28DF54-D096-4ABF-A415-9002881B9F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916" y="978196"/>
            <a:ext cx="3750255" cy="556629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54DF9C8-6FEE-4A9D-9507-B7D7AF174B85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075611" y="978197"/>
            <a:ext cx="4847406" cy="2718592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799B534-4C8A-41FD-ADD5-08B5C00B3A6A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075611" y="3820736"/>
            <a:ext cx="4847406" cy="2718592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058825169"/>
      </p:ext>
    </p:extLst>
  </p:cSld>
  <p:clrMapOvr>
    <a:masterClrMapping/>
  </p:clrMapOvr>
  <p:transition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8697433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753899219"/>
      </p:ext>
    </p:extLst>
  </p:cSld>
  <p:clrMapOvr>
    <a:masterClrMapping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7" y="978196"/>
            <a:ext cx="4263656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67694" y="978196"/>
            <a:ext cx="4263655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518709468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2636875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019648" y="978196"/>
            <a:ext cx="5911701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48087234"/>
      </p:ext>
    </p:extLst>
  </p:cSld>
  <p:clrMapOvr>
    <a:masterClrMapping/>
  </p:clrMapOvr>
  <p:transition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5"/>
            <a:ext cx="4320000" cy="396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67693" y="978195"/>
            <a:ext cx="4320000" cy="396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233916" y="5067301"/>
            <a:ext cx="8738634" cy="918645"/>
          </a:xfrm>
        </p:spPr>
        <p:txBody>
          <a:bodyPr/>
          <a:lstStyle>
            <a:lvl1pPr marL="268288" indent="-257175">
              <a:buClrTx/>
              <a:buNone/>
              <a:defRPr sz="1800" b="0">
                <a:latin typeface="Calibri" panose="020F0502020204030204" pitchFamily="34" charset="0"/>
              </a:defRPr>
            </a:lvl1pPr>
            <a:lvl2pPr marL="541338" indent="-276225">
              <a:buClrTx/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093340226"/>
      </p:ext>
    </p:extLst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2636875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019648" y="978196"/>
            <a:ext cx="5911701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757238953"/>
      </p:ext>
    </p:extLst>
  </p:cSld>
  <p:clrMapOvr>
    <a:masterClrMapping/>
  </p:clrMapOvr>
  <p:transition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3498113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78196"/>
            <a:ext cx="4946400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310387121"/>
      </p:ext>
    </p:extLst>
  </p:cSld>
  <p:clrMapOvr>
    <a:masterClrMapping/>
  </p:clrMapOvr>
  <p:transition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3498113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78197"/>
            <a:ext cx="49464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976617" y="3473747"/>
            <a:ext cx="49464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952284298"/>
      </p:ext>
    </p:extLst>
  </p:cSld>
  <p:clrMapOvr>
    <a:masterClrMapping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80264"/>
            <a:ext cx="495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976617" y="3473744"/>
            <a:ext cx="495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271393" y="3473744"/>
            <a:ext cx="3471933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274706" y="980264"/>
            <a:ext cx="3471933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398218930"/>
      </p:ext>
    </p:extLst>
  </p:cSld>
  <p:clrMapOvr>
    <a:masterClrMapping/>
  </p:clrMapOvr>
  <p:transition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19625" y="97819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228600" y="97819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4619625" y="343564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5"/>
          </p:nvPr>
        </p:nvSpPr>
        <p:spPr>
          <a:xfrm>
            <a:off x="228600" y="343564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516623976"/>
      </p:ext>
    </p:extLst>
  </p:cSld>
  <p:clrMapOvr>
    <a:masterClrMapping/>
  </p:clrMapOvr>
  <p:transition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8501639"/>
      </p:ext>
    </p:extLst>
  </p:cSld>
  <p:clrMapOvr>
    <a:masterClrMapping/>
  </p:clrMapOvr>
  <p:transition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5"/>
          <p:cNvSpPr>
            <a:spLocks noGrp="1"/>
          </p:cNvSpPr>
          <p:nvPr>
            <p:ph sz="quarter" idx="12"/>
          </p:nvPr>
        </p:nvSpPr>
        <p:spPr>
          <a:xfrm>
            <a:off x="539750" y="970296"/>
            <a:ext cx="3888000" cy="5050800"/>
          </a:xfrm>
        </p:spPr>
        <p:txBody>
          <a:bodyPr/>
          <a:lstStyle>
            <a:lvl1pPr>
              <a:buClr>
                <a:srgbClr val="3E218F"/>
              </a:buClr>
              <a:defRPr/>
            </a:lvl1pPr>
            <a:lvl2pPr>
              <a:buClr>
                <a:srgbClr val="3E218F"/>
              </a:buClr>
              <a:defRPr/>
            </a:lvl2pPr>
            <a:lvl3pPr marL="1143000" indent="-228600">
              <a:buClr>
                <a:srgbClr val="3E218F"/>
              </a:buClr>
              <a:buFont typeface="Wingdings" panose="05000000000000000000" pitchFamily="2" charset="2"/>
              <a:buChar char="Ø"/>
              <a:defRPr/>
            </a:lvl3pPr>
            <a:lvl4pPr>
              <a:buClr>
                <a:srgbClr val="3E218F"/>
              </a:buClr>
              <a:defRPr/>
            </a:lvl4pPr>
            <a:lvl5pPr>
              <a:buClr>
                <a:srgbClr val="3E218F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Inhaltsplatzhalter 5"/>
          <p:cNvSpPr>
            <a:spLocks noGrp="1"/>
          </p:cNvSpPr>
          <p:nvPr>
            <p:ph sz="quarter" idx="13"/>
          </p:nvPr>
        </p:nvSpPr>
        <p:spPr>
          <a:xfrm>
            <a:off x="4716000" y="970296"/>
            <a:ext cx="3888000" cy="5050800"/>
          </a:xfrm>
        </p:spPr>
        <p:txBody>
          <a:bodyPr/>
          <a:lstStyle>
            <a:lvl1pPr>
              <a:buClr>
                <a:srgbClr val="3E218F"/>
              </a:buClr>
              <a:defRPr/>
            </a:lvl1pPr>
            <a:lvl2pPr>
              <a:buClr>
                <a:srgbClr val="3E218F"/>
              </a:buClr>
              <a:defRPr/>
            </a:lvl2pPr>
            <a:lvl3pPr marL="1143000" indent="-228600">
              <a:buClr>
                <a:srgbClr val="3E218F"/>
              </a:buClr>
              <a:buFont typeface="Wingdings" panose="05000000000000000000" pitchFamily="2" charset="2"/>
              <a:buChar char="Ø"/>
              <a:defRPr/>
            </a:lvl3pPr>
            <a:lvl4pPr>
              <a:buClr>
                <a:srgbClr val="3E218F"/>
              </a:buClr>
              <a:defRPr/>
            </a:lvl4pPr>
            <a:lvl5pPr>
              <a:buClr>
                <a:srgbClr val="3E218F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215353002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4"/>
          <p:cNvSpPr>
            <a:spLocks noGrp="1"/>
          </p:cNvSpPr>
          <p:nvPr>
            <p:ph sz="quarter" idx="11"/>
          </p:nvPr>
        </p:nvSpPr>
        <p:spPr>
          <a:xfrm>
            <a:off x="97863" y="1198766"/>
            <a:ext cx="2160000" cy="2160000"/>
          </a:xfrm>
        </p:spPr>
        <p:txBody>
          <a:bodyPr/>
          <a:lstStyle>
            <a:lvl1pPr marL="0" indent="0">
              <a:buNone/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4" name="Content Placeholder 4"/>
          <p:cNvSpPr>
            <a:spLocks noGrp="1"/>
          </p:cNvSpPr>
          <p:nvPr>
            <p:ph sz="quarter" idx="12"/>
          </p:nvPr>
        </p:nvSpPr>
        <p:spPr>
          <a:xfrm>
            <a:off x="97863" y="3636998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2350909" y="1207004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6" name="Content Placeholder 4"/>
          <p:cNvSpPr>
            <a:spLocks noGrp="1"/>
          </p:cNvSpPr>
          <p:nvPr>
            <p:ph sz="quarter" idx="14"/>
          </p:nvPr>
        </p:nvSpPr>
        <p:spPr>
          <a:xfrm>
            <a:off x="2350909" y="3645236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7" name="Content Placeholder 4"/>
          <p:cNvSpPr>
            <a:spLocks noGrp="1"/>
          </p:cNvSpPr>
          <p:nvPr>
            <p:ph sz="quarter" idx="15"/>
          </p:nvPr>
        </p:nvSpPr>
        <p:spPr>
          <a:xfrm>
            <a:off x="4591602" y="1214777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8" name="Content Placeholder 4"/>
          <p:cNvSpPr>
            <a:spLocks noGrp="1"/>
          </p:cNvSpPr>
          <p:nvPr>
            <p:ph sz="quarter" idx="16"/>
          </p:nvPr>
        </p:nvSpPr>
        <p:spPr>
          <a:xfrm>
            <a:off x="4591602" y="3653009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7"/>
          </p:nvPr>
        </p:nvSpPr>
        <p:spPr>
          <a:xfrm>
            <a:off x="6844649" y="1210655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10" name="Content Placeholder 4"/>
          <p:cNvSpPr>
            <a:spLocks noGrp="1"/>
          </p:cNvSpPr>
          <p:nvPr>
            <p:ph sz="quarter" idx="18"/>
          </p:nvPr>
        </p:nvSpPr>
        <p:spPr>
          <a:xfrm>
            <a:off x="6861125" y="3648887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445641"/>
      </p:ext>
    </p:extLst>
  </p:cSld>
  <p:clrMapOvr>
    <a:masterClrMapping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17060085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3498113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78196"/>
            <a:ext cx="4946400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309556066"/>
      </p:ext>
    </p:extLst>
  </p:cSld>
  <p:clrMapOvr>
    <a:masterClrMapping/>
  </p:clrMapOvr>
  <p:transition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883141611"/>
      </p:ext>
    </p:extLst>
  </p:cSld>
  <p:clrMapOvr>
    <a:masterClrMapping/>
  </p:clrMapOvr>
  <p:transition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5688261" y="1114962"/>
            <a:ext cx="3291840" cy="27432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5688261" y="3858853"/>
            <a:ext cx="3291840" cy="27432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15BFC89-1F80-4BF2-8976-85B4CFD015C6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2392375" y="2490236"/>
            <a:ext cx="3291840" cy="27432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CDBF228-D495-41EB-9D02-D4A3ABE812D8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0" y="3003075"/>
            <a:ext cx="2388329" cy="1710174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920821581"/>
      </p:ext>
    </p:extLst>
  </p:cSld>
  <p:clrMapOvr>
    <a:masterClrMapping/>
  </p:clrMapOvr>
  <p:transition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EE98C4B-F129-4402-8AFF-1B33D5B30799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858584BE-7BAF-4819-A4A6-ECDA7B663688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DC21BEA4-A6E4-49BF-A718-916A194E1AC3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D835337-EE1E-410B-9AA8-5599733CF7E6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687395151"/>
      </p:ext>
    </p:extLst>
  </p:cSld>
  <p:clrMapOvr>
    <a:masterClrMapping/>
  </p:clrMapOvr>
  <p:transition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39010535"/>
      </p:ext>
    </p:extLst>
  </p:cSld>
  <p:clrMapOvr>
    <a:masterClrMapping/>
  </p:clrMapOvr>
  <p:transition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58633035"/>
      </p:ext>
    </p:extLst>
  </p:cSld>
  <p:clrMapOvr>
    <a:masterClrMapping/>
  </p:clrMapOvr>
  <p:transition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5688261" y="1114962"/>
            <a:ext cx="3291840" cy="27432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5688261" y="3858853"/>
            <a:ext cx="3291840" cy="27432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15BFC89-1F80-4BF2-8976-85B4CFD015C6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2392375" y="2490236"/>
            <a:ext cx="3291840" cy="27432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CDBF228-D495-41EB-9D02-D4A3ABE812D8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0" y="3003075"/>
            <a:ext cx="2388329" cy="1710174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785592014"/>
      </p:ext>
    </p:extLst>
  </p:cSld>
  <p:clrMapOvr>
    <a:masterClrMapping/>
  </p:clrMapOvr>
  <p:transition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EE98C4B-F129-4402-8AFF-1B33D5B30799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858584BE-7BAF-4819-A4A6-ECDA7B663688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DC21BEA4-A6E4-49BF-A718-916A194E1AC3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D835337-EE1E-410B-9AA8-5599733CF7E6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196316558"/>
      </p:ext>
    </p:extLst>
  </p:cSld>
  <p:clrMapOvr>
    <a:masterClrMapping/>
  </p:clrMapOvr>
  <p:transition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96352707"/>
      </p:ext>
    </p:extLst>
  </p:cSld>
  <p:clrMapOvr>
    <a:masterClrMapping/>
  </p:clrMapOvr>
  <p:transition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3"/>
          <p:cNvSpPr>
            <a:spLocks noGrp="1"/>
          </p:cNvSpPr>
          <p:nvPr>
            <p:ph type="body" sz="quarter" idx="20"/>
          </p:nvPr>
        </p:nvSpPr>
        <p:spPr>
          <a:xfrm>
            <a:off x="75670" y="22654"/>
            <a:ext cx="4800372" cy="4143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rgbClr val="3E218F"/>
                </a:solidFill>
              </a:defRPr>
            </a:lvl1pPr>
          </a:lstStyle>
          <a:p>
            <a:pPr lvl="0"/>
            <a:endParaRPr lang="en-GB" dirty="0"/>
          </a:p>
        </p:txBody>
      </p:sp>
      <p:sp>
        <p:nvSpPr>
          <p:cNvPr id="4" name="Content Placeholder 2"/>
          <p:cNvSpPr>
            <a:spLocks noGrp="1"/>
          </p:cNvSpPr>
          <p:nvPr>
            <p:ph idx="14"/>
          </p:nvPr>
        </p:nvSpPr>
        <p:spPr>
          <a:xfrm>
            <a:off x="86600" y="459882"/>
            <a:ext cx="2377440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5"/>
          </p:nvPr>
        </p:nvSpPr>
        <p:spPr>
          <a:xfrm>
            <a:off x="282545" y="2397131"/>
            <a:ext cx="4458239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6"/>
          </p:nvPr>
        </p:nvSpPr>
        <p:spPr>
          <a:xfrm>
            <a:off x="282545" y="4347442"/>
            <a:ext cx="4458239" cy="210312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7"/>
          </p:nvPr>
        </p:nvSpPr>
        <p:spPr>
          <a:xfrm>
            <a:off x="5018400" y="814116"/>
            <a:ext cx="4035600" cy="137520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0DA4BF2-D074-4AE0-8CA6-EA164D17D066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2498601" y="459882"/>
            <a:ext cx="2377440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8770B0F-7335-4E26-8AE5-0A5CFF235ED5}"/>
              </a:ext>
            </a:extLst>
          </p:cNvPr>
          <p:cNvSpPr>
            <a:spLocks noGrp="1"/>
          </p:cNvSpPr>
          <p:nvPr>
            <p:ph idx="23"/>
          </p:nvPr>
        </p:nvSpPr>
        <p:spPr>
          <a:xfrm>
            <a:off x="5018400" y="2138400"/>
            <a:ext cx="4035600" cy="144000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E67FA2F-9D96-43DA-9D2C-0BBCF87BCC6C}"/>
              </a:ext>
            </a:extLst>
          </p:cNvPr>
          <p:cNvSpPr>
            <a:spLocks noGrp="1"/>
          </p:cNvSpPr>
          <p:nvPr>
            <p:ph idx="24"/>
          </p:nvPr>
        </p:nvSpPr>
        <p:spPr>
          <a:xfrm>
            <a:off x="5018400" y="3510000"/>
            <a:ext cx="4035600" cy="149400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0035C1B-AC7A-4459-8DD1-6404EEBDB8A3}"/>
              </a:ext>
            </a:extLst>
          </p:cNvPr>
          <p:cNvSpPr>
            <a:spLocks noGrp="1"/>
          </p:cNvSpPr>
          <p:nvPr>
            <p:ph idx="25"/>
          </p:nvPr>
        </p:nvSpPr>
        <p:spPr>
          <a:xfrm>
            <a:off x="5018400" y="4885200"/>
            <a:ext cx="4035600" cy="174960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26"/>
          </p:nvPr>
        </p:nvSpPr>
        <p:spPr>
          <a:xfrm>
            <a:off x="5018400" y="90616"/>
            <a:ext cx="4035600" cy="772198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21076426"/>
      </p:ext>
    </p:extLst>
  </p:cSld>
  <p:clrMapOvr>
    <a:masterClrMapping/>
  </p:clrMapOvr>
  <p:transition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872514159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3498113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78197"/>
            <a:ext cx="49464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976617" y="3473747"/>
            <a:ext cx="49464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196147941"/>
      </p:ext>
    </p:extLst>
  </p:cSld>
  <p:clrMapOvr>
    <a:masterClrMapping/>
  </p:clrMapOvr>
  <p:transition>
    <p:fad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5688261" y="1114962"/>
            <a:ext cx="3291840" cy="27432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5688261" y="3858853"/>
            <a:ext cx="3291840" cy="27432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15BFC89-1F80-4BF2-8976-85B4CFD015C6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2392375" y="2490236"/>
            <a:ext cx="3291840" cy="27432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CDBF228-D495-41EB-9D02-D4A3ABE812D8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0" y="3003075"/>
            <a:ext cx="2388329" cy="1710174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753002550"/>
      </p:ext>
    </p:extLst>
  </p:cSld>
  <p:clrMapOvr>
    <a:masterClrMapping/>
  </p:clrMapOvr>
  <p:transition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EE98C4B-F129-4402-8AFF-1B33D5B30799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858584BE-7BAF-4819-A4A6-ECDA7B663688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DC21BEA4-A6E4-49BF-A718-916A194E1AC3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D835337-EE1E-410B-9AA8-5599733CF7E6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85898879"/>
      </p:ext>
    </p:extLst>
  </p:cSld>
  <p:clrMapOvr>
    <a:masterClrMapping/>
  </p:clrMapOvr>
  <p:transition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39102060"/>
      </p:ext>
    </p:extLst>
  </p:cSld>
  <p:clrMapOvr>
    <a:masterClrMapping/>
  </p:clrMapOvr>
  <p:transition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3"/>
          <p:cNvSpPr>
            <a:spLocks noGrp="1"/>
          </p:cNvSpPr>
          <p:nvPr>
            <p:ph type="body" sz="quarter" idx="20"/>
          </p:nvPr>
        </p:nvSpPr>
        <p:spPr>
          <a:xfrm>
            <a:off x="75670" y="22654"/>
            <a:ext cx="4800372" cy="4143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rgbClr val="3E218F"/>
                </a:solidFill>
              </a:defRPr>
            </a:lvl1pPr>
          </a:lstStyle>
          <a:p>
            <a:pPr lvl="0"/>
            <a:endParaRPr lang="en-GB" dirty="0"/>
          </a:p>
        </p:txBody>
      </p:sp>
      <p:sp>
        <p:nvSpPr>
          <p:cNvPr id="4" name="Content Placeholder 2"/>
          <p:cNvSpPr>
            <a:spLocks noGrp="1"/>
          </p:cNvSpPr>
          <p:nvPr>
            <p:ph idx="14"/>
          </p:nvPr>
        </p:nvSpPr>
        <p:spPr>
          <a:xfrm>
            <a:off x="86600" y="459882"/>
            <a:ext cx="2377440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5"/>
          </p:nvPr>
        </p:nvSpPr>
        <p:spPr>
          <a:xfrm>
            <a:off x="282545" y="2397131"/>
            <a:ext cx="4458239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6"/>
          </p:nvPr>
        </p:nvSpPr>
        <p:spPr>
          <a:xfrm>
            <a:off x="282545" y="4347442"/>
            <a:ext cx="4458239" cy="210312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7"/>
          </p:nvPr>
        </p:nvSpPr>
        <p:spPr>
          <a:xfrm>
            <a:off x="5018400" y="814116"/>
            <a:ext cx="4035600" cy="137520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0DA4BF2-D074-4AE0-8CA6-EA164D17D066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2498601" y="459882"/>
            <a:ext cx="2377440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8770B0F-7335-4E26-8AE5-0A5CFF235ED5}"/>
              </a:ext>
            </a:extLst>
          </p:cNvPr>
          <p:cNvSpPr>
            <a:spLocks noGrp="1"/>
          </p:cNvSpPr>
          <p:nvPr>
            <p:ph idx="23"/>
          </p:nvPr>
        </p:nvSpPr>
        <p:spPr>
          <a:xfrm>
            <a:off x="5018400" y="2138400"/>
            <a:ext cx="4035600" cy="144000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E67FA2F-9D96-43DA-9D2C-0BBCF87BCC6C}"/>
              </a:ext>
            </a:extLst>
          </p:cNvPr>
          <p:cNvSpPr>
            <a:spLocks noGrp="1"/>
          </p:cNvSpPr>
          <p:nvPr>
            <p:ph idx="24"/>
          </p:nvPr>
        </p:nvSpPr>
        <p:spPr>
          <a:xfrm>
            <a:off x="5018400" y="3510000"/>
            <a:ext cx="4035600" cy="149400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0035C1B-AC7A-4459-8DD1-6404EEBDB8A3}"/>
              </a:ext>
            </a:extLst>
          </p:cNvPr>
          <p:cNvSpPr>
            <a:spLocks noGrp="1"/>
          </p:cNvSpPr>
          <p:nvPr>
            <p:ph idx="25"/>
          </p:nvPr>
        </p:nvSpPr>
        <p:spPr>
          <a:xfrm>
            <a:off x="5018400" y="4885200"/>
            <a:ext cx="4035600" cy="174960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26"/>
          </p:nvPr>
        </p:nvSpPr>
        <p:spPr>
          <a:xfrm>
            <a:off x="5018400" y="90616"/>
            <a:ext cx="4035600" cy="772198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655012875"/>
      </p:ext>
    </p:extLst>
  </p:cSld>
  <p:clrMapOvr>
    <a:masterClrMapping/>
  </p:clrMapOvr>
  <p:transition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70596374"/>
      </p:ext>
    </p:extLst>
  </p:cSld>
  <p:clrMapOvr>
    <a:masterClrMapping/>
  </p:clrMapOvr>
  <p:transition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5688261" y="1114962"/>
            <a:ext cx="3291840" cy="27432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5688261" y="3858853"/>
            <a:ext cx="3291840" cy="27432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15BFC89-1F80-4BF2-8976-85B4CFD015C6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2392375" y="2490236"/>
            <a:ext cx="3291840" cy="27432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CDBF228-D495-41EB-9D02-D4A3ABE812D8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0" y="3003075"/>
            <a:ext cx="2388329" cy="1710174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824253929"/>
      </p:ext>
    </p:extLst>
  </p:cSld>
  <p:clrMapOvr>
    <a:masterClrMapping/>
  </p:clrMapOvr>
  <p:transition>
    <p:fad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EE98C4B-F129-4402-8AFF-1B33D5B30799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858584BE-7BAF-4819-A4A6-ECDA7B663688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DC21BEA4-A6E4-49BF-A718-916A194E1AC3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D835337-EE1E-410B-9AA8-5599733CF7E6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590798613"/>
      </p:ext>
    </p:extLst>
  </p:cSld>
  <p:clrMapOvr>
    <a:masterClrMapping/>
  </p:clrMapOvr>
  <p:transition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4"/>
          </p:nvPr>
        </p:nvSpPr>
        <p:spPr>
          <a:xfrm>
            <a:off x="86600" y="459882"/>
            <a:ext cx="4458239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5"/>
          </p:nvPr>
        </p:nvSpPr>
        <p:spPr>
          <a:xfrm>
            <a:off x="86600" y="2371005"/>
            <a:ext cx="4458239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6"/>
          </p:nvPr>
        </p:nvSpPr>
        <p:spPr>
          <a:xfrm>
            <a:off x="86600" y="4321316"/>
            <a:ext cx="4458239" cy="210312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7"/>
          </p:nvPr>
        </p:nvSpPr>
        <p:spPr>
          <a:xfrm>
            <a:off x="4595234" y="459882"/>
            <a:ext cx="4458239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8"/>
          </p:nvPr>
        </p:nvSpPr>
        <p:spPr>
          <a:xfrm>
            <a:off x="4595234" y="2371005"/>
            <a:ext cx="4458239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9"/>
          </p:nvPr>
        </p:nvSpPr>
        <p:spPr>
          <a:xfrm>
            <a:off x="4595234" y="4321316"/>
            <a:ext cx="4458239" cy="210312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0"/>
          </p:nvPr>
        </p:nvSpPr>
        <p:spPr>
          <a:xfrm>
            <a:off x="948882" y="22654"/>
            <a:ext cx="2733675" cy="4143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rgbClr val="3E218F"/>
                </a:solidFill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6" name="Text Placeholder 13"/>
          <p:cNvSpPr>
            <a:spLocks noGrp="1"/>
          </p:cNvSpPr>
          <p:nvPr>
            <p:ph type="body" sz="quarter" idx="21"/>
          </p:nvPr>
        </p:nvSpPr>
        <p:spPr>
          <a:xfrm>
            <a:off x="5457516" y="22654"/>
            <a:ext cx="2733675" cy="4143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rgbClr val="3E218F"/>
                </a:solidFill>
              </a:defRPr>
            </a:lvl1pPr>
          </a:lstStyle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6995713"/>
      </p:ext>
    </p:extLst>
  </p:cSld>
  <p:clrMapOvr>
    <a:masterClrMapping/>
  </p:clrMapOvr>
  <p:transition>
    <p:fad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20"/>
          </p:nvPr>
        </p:nvSpPr>
        <p:spPr>
          <a:xfrm>
            <a:off x="948882" y="22654"/>
            <a:ext cx="7242309" cy="4143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rgbClr val="3E218F"/>
                </a:solidFill>
              </a:defRPr>
            </a:lvl1pPr>
          </a:lstStyle>
          <a:p>
            <a:pPr lvl="0"/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4"/>
          </p:nvPr>
        </p:nvSpPr>
        <p:spPr>
          <a:xfrm>
            <a:off x="86600" y="459882"/>
            <a:ext cx="2231136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5"/>
          </p:nvPr>
        </p:nvSpPr>
        <p:spPr>
          <a:xfrm>
            <a:off x="86600" y="2371005"/>
            <a:ext cx="4458239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6"/>
          </p:nvPr>
        </p:nvSpPr>
        <p:spPr>
          <a:xfrm>
            <a:off x="86600" y="4321316"/>
            <a:ext cx="4458239" cy="210312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7"/>
          </p:nvPr>
        </p:nvSpPr>
        <p:spPr>
          <a:xfrm>
            <a:off x="4595234" y="459882"/>
            <a:ext cx="4458239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8"/>
          </p:nvPr>
        </p:nvSpPr>
        <p:spPr>
          <a:xfrm>
            <a:off x="4595234" y="2371005"/>
            <a:ext cx="4458239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9"/>
          </p:nvPr>
        </p:nvSpPr>
        <p:spPr>
          <a:xfrm>
            <a:off x="4595234" y="4321316"/>
            <a:ext cx="4458239" cy="210312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DA4BF2-D074-4AE0-8CA6-EA164D17D066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2315719" y="459882"/>
            <a:ext cx="2231136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507126087"/>
      </p:ext>
    </p:extLst>
  </p:cSld>
  <p:clrMapOvr>
    <a:masterClrMapping/>
  </p:clrMapOvr>
  <p:transition>
    <p:fad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20"/>
          </p:nvPr>
        </p:nvSpPr>
        <p:spPr>
          <a:xfrm>
            <a:off x="948882" y="22654"/>
            <a:ext cx="7242309" cy="4143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rgbClr val="3E218F"/>
                </a:solidFill>
              </a:defRPr>
            </a:lvl1pPr>
          </a:lstStyle>
          <a:p>
            <a:pPr lvl="0"/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4"/>
          </p:nvPr>
        </p:nvSpPr>
        <p:spPr>
          <a:xfrm>
            <a:off x="86600" y="459882"/>
            <a:ext cx="2377440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5"/>
          </p:nvPr>
        </p:nvSpPr>
        <p:spPr>
          <a:xfrm>
            <a:off x="282545" y="2397131"/>
            <a:ext cx="4458239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6"/>
          </p:nvPr>
        </p:nvSpPr>
        <p:spPr>
          <a:xfrm>
            <a:off x="282545" y="4347442"/>
            <a:ext cx="4458239" cy="210312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7"/>
          </p:nvPr>
        </p:nvSpPr>
        <p:spPr>
          <a:xfrm>
            <a:off x="5016137" y="459882"/>
            <a:ext cx="4037336" cy="1435608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DA4BF2-D074-4AE0-8CA6-EA164D17D066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2498601" y="459882"/>
            <a:ext cx="2377440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8770B0F-7335-4E26-8AE5-0A5CFF235ED5}"/>
              </a:ext>
            </a:extLst>
          </p:cNvPr>
          <p:cNvSpPr>
            <a:spLocks noGrp="1"/>
          </p:cNvSpPr>
          <p:nvPr>
            <p:ph idx="23"/>
          </p:nvPr>
        </p:nvSpPr>
        <p:spPr>
          <a:xfrm>
            <a:off x="5016137" y="1904675"/>
            <a:ext cx="4037336" cy="1435608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E67FA2F-9D96-43DA-9D2C-0BBCF87BCC6C}"/>
              </a:ext>
            </a:extLst>
          </p:cNvPr>
          <p:cNvSpPr>
            <a:spLocks noGrp="1"/>
          </p:cNvSpPr>
          <p:nvPr>
            <p:ph idx="24"/>
          </p:nvPr>
        </p:nvSpPr>
        <p:spPr>
          <a:xfrm>
            <a:off x="5016137" y="3349468"/>
            <a:ext cx="4037336" cy="1435608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0035C1B-AC7A-4459-8DD1-6404EEBDB8A3}"/>
              </a:ext>
            </a:extLst>
          </p:cNvPr>
          <p:cNvSpPr>
            <a:spLocks noGrp="1"/>
          </p:cNvSpPr>
          <p:nvPr>
            <p:ph idx="25"/>
          </p:nvPr>
        </p:nvSpPr>
        <p:spPr>
          <a:xfrm>
            <a:off x="5016137" y="4794260"/>
            <a:ext cx="4037336" cy="1656302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484318736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4" y="1036874"/>
            <a:ext cx="4626409" cy="4968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5072255" y="1035863"/>
            <a:ext cx="38160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5072255" y="3630269"/>
            <a:ext cx="38160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113262258"/>
      </p:ext>
    </p:extLst>
  </p:cSld>
  <p:clrMapOvr>
    <a:masterClrMapping/>
  </p:clrMapOvr>
  <p:transition>
    <p:fad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20"/>
          </p:nvPr>
        </p:nvSpPr>
        <p:spPr>
          <a:xfrm>
            <a:off x="948882" y="22654"/>
            <a:ext cx="7242309" cy="4143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rgbClr val="3E218F"/>
                </a:solidFill>
              </a:defRPr>
            </a:lvl1pPr>
          </a:lstStyle>
          <a:p>
            <a:pPr lvl="0"/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4"/>
          </p:nvPr>
        </p:nvSpPr>
        <p:spPr>
          <a:xfrm>
            <a:off x="86600" y="459882"/>
            <a:ext cx="2377440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5"/>
          </p:nvPr>
        </p:nvSpPr>
        <p:spPr>
          <a:xfrm>
            <a:off x="282545" y="2397131"/>
            <a:ext cx="4458239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6"/>
          </p:nvPr>
        </p:nvSpPr>
        <p:spPr>
          <a:xfrm>
            <a:off x="282545" y="4347442"/>
            <a:ext cx="4458239" cy="210312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7"/>
          </p:nvPr>
        </p:nvSpPr>
        <p:spPr>
          <a:xfrm>
            <a:off x="5016137" y="459882"/>
            <a:ext cx="4037336" cy="1435608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DA4BF2-D074-4AE0-8CA6-EA164D17D066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2498601" y="459882"/>
            <a:ext cx="2377440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8770B0F-7335-4E26-8AE5-0A5CFF235ED5}"/>
              </a:ext>
            </a:extLst>
          </p:cNvPr>
          <p:cNvSpPr>
            <a:spLocks noGrp="1"/>
          </p:cNvSpPr>
          <p:nvPr>
            <p:ph idx="23"/>
          </p:nvPr>
        </p:nvSpPr>
        <p:spPr>
          <a:xfrm>
            <a:off x="5016137" y="1714175"/>
            <a:ext cx="4037336" cy="182880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E67FA2F-9D96-43DA-9D2C-0BBCF87BCC6C}"/>
              </a:ext>
            </a:extLst>
          </p:cNvPr>
          <p:cNvSpPr>
            <a:spLocks noGrp="1"/>
          </p:cNvSpPr>
          <p:nvPr>
            <p:ph idx="24"/>
          </p:nvPr>
        </p:nvSpPr>
        <p:spPr>
          <a:xfrm>
            <a:off x="5016137" y="3349468"/>
            <a:ext cx="4037336" cy="155448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0035C1B-AC7A-4459-8DD1-6404EEBDB8A3}"/>
              </a:ext>
            </a:extLst>
          </p:cNvPr>
          <p:cNvSpPr>
            <a:spLocks noGrp="1"/>
          </p:cNvSpPr>
          <p:nvPr>
            <p:ph idx="25"/>
          </p:nvPr>
        </p:nvSpPr>
        <p:spPr>
          <a:xfrm>
            <a:off x="5016137" y="4933960"/>
            <a:ext cx="4037336" cy="155448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040215868"/>
      </p:ext>
    </p:extLst>
  </p:cSld>
  <p:clrMapOvr>
    <a:masterClrMapping/>
  </p:clrMapOvr>
  <p:transition>
    <p:fad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20"/>
          </p:nvPr>
        </p:nvSpPr>
        <p:spPr>
          <a:xfrm>
            <a:off x="75670" y="22654"/>
            <a:ext cx="4800372" cy="4143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rgbClr val="3E218F"/>
                </a:solidFill>
              </a:defRPr>
            </a:lvl1pPr>
          </a:lstStyle>
          <a:p>
            <a:pPr lvl="0"/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4"/>
          </p:nvPr>
        </p:nvSpPr>
        <p:spPr>
          <a:xfrm>
            <a:off x="86600" y="459882"/>
            <a:ext cx="2377440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5"/>
          </p:nvPr>
        </p:nvSpPr>
        <p:spPr>
          <a:xfrm>
            <a:off x="282545" y="2397131"/>
            <a:ext cx="4458239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6"/>
          </p:nvPr>
        </p:nvSpPr>
        <p:spPr>
          <a:xfrm>
            <a:off x="282545" y="4347442"/>
            <a:ext cx="4458239" cy="210312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7"/>
          </p:nvPr>
        </p:nvSpPr>
        <p:spPr>
          <a:xfrm>
            <a:off x="5018400" y="814116"/>
            <a:ext cx="4035600" cy="137520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DA4BF2-D074-4AE0-8CA6-EA164D17D066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2498601" y="459882"/>
            <a:ext cx="2377440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8770B0F-7335-4E26-8AE5-0A5CFF235ED5}"/>
              </a:ext>
            </a:extLst>
          </p:cNvPr>
          <p:cNvSpPr>
            <a:spLocks noGrp="1"/>
          </p:cNvSpPr>
          <p:nvPr>
            <p:ph idx="23"/>
          </p:nvPr>
        </p:nvSpPr>
        <p:spPr>
          <a:xfrm>
            <a:off x="5018400" y="2138400"/>
            <a:ext cx="4035600" cy="144000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E67FA2F-9D96-43DA-9D2C-0BBCF87BCC6C}"/>
              </a:ext>
            </a:extLst>
          </p:cNvPr>
          <p:cNvSpPr>
            <a:spLocks noGrp="1"/>
          </p:cNvSpPr>
          <p:nvPr>
            <p:ph idx="24"/>
          </p:nvPr>
        </p:nvSpPr>
        <p:spPr>
          <a:xfrm>
            <a:off x="5018400" y="3510000"/>
            <a:ext cx="4035600" cy="149400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0035C1B-AC7A-4459-8DD1-6404EEBDB8A3}"/>
              </a:ext>
            </a:extLst>
          </p:cNvPr>
          <p:cNvSpPr>
            <a:spLocks noGrp="1"/>
          </p:cNvSpPr>
          <p:nvPr>
            <p:ph idx="25"/>
          </p:nvPr>
        </p:nvSpPr>
        <p:spPr>
          <a:xfrm>
            <a:off x="5018400" y="4885200"/>
            <a:ext cx="4035600" cy="174960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idx="26"/>
          </p:nvPr>
        </p:nvSpPr>
        <p:spPr>
          <a:xfrm>
            <a:off x="5018400" y="90616"/>
            <a:ext cx="4035600" cy="772198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459741648"/>
      </p:ext>
    </p:extLst>
  </p:cSld>
  <p:clrMapOvr>
    <a:masterClrMapping/>
  </p:clrMapOvr>
  <p:transition>
    <p:fad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20"/>
          </p:nvPr>
        </p:nvSpPr>
        <p:spPr>
          <a:xfrm>
            <a:off x="948882" y="22654"/>
            <a:ext cx="7242309" cy="4143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rgbClr val="3E218F"/>
                </a:solidFill>
              </a:defRPr>
            </a:lvl1pPr>
          </a:lstStyle>
          <a:p>
            <a:pPr lvl="0"/>
            <a:endParaRPr lang="en-GB" dirty="0"/>
          </a:p>
        </p:txBody>
      </p:sp>
      <p:sp>
        <p:nvSpPr>
          <p:cNvPr id="4" name="Content Placeholder 2"/>
          <p:cNvSpPr>
            <a:spLocks noGrp="1"/>
          </p:cNvSpPr>
          <p:nvPr>
            <p:ph idx="15"/>
          </p:nvPr>
        </p:nvSpPr>
        <p:spPr>
          <a:xfrm>
            <a:off x="282545" y="2403662"/>
            <a:ext cx="4458239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6"/>
          </p:nvPr>
        </p:nvSpPr>
        <p:spPr>
          <a:xfrm>
            <a:off x="282545" y="4347442"/>
            <a:ext cx="4458239" cy="210312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7"/>
          </p:nvPr>
        </p:nvSpPr>
        <p:spPr>
          <a:xfrm>
            <a:off x="5016137" y="459882"/>
            <a:ext cx="4037336" cy="1435608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8770B0F-7335-4E26-8AE5-0A5CFF235ED5}"/>
              </a:ext>
            </a:extLst>
          </p:cNvPr>
          <p:cNvSpPr>
            <a:spLocks noGrp="1"/>
          </p:cNvSpPr>
          <p:nvPr>
            <p:ph idx="23"/>
          </p:nvPr>
        </p:nvSpPr>
        <p:spPr>
          <a:xfrm>
            <a:off x="5016137" y="1714175"/>
            <a:ext cx="4037336" cy="182880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E67FA2F-9D96-43DA-9D2C-0BBCF87BCC6C}"/>
              </a:ext>
            </a:extLst>
          </p:cNvPr>
          <p:cNvSpPr>
            <a:spLocks noGrp="1"/>
          </p:cNvSpPr>
          <p:nvPr>
            <p:ph idx="24"/>
          </p:nvPr>
        </p:nvSpPr>
        <p:spPr>
          <a:xfrm>
            <a:off x="5016137" y="3349468"/>
            <a:ext cx="4037336" cy="155448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0035C1B-AC7A-4459-8DD1-6404EEBDB8A3}"/>
              </a:ext>
            </a:extLst>
          </p:cNvPr>
          <p:cNvSpPr>
            <a:spLocks noGrp="1"/>
          </p:cNvSpPr>
          <p:nvPr>
            <p:ph idx="25"/>
          </p:nvPr>
        </p:nvSpPr>
        <p:spPr>
          <a:xfrm>
            <a:off x="5016137" y="4933960"/>
            <a:ext cx="4037336" cy="155448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9006218-6534-41E4-B1DE-B1298B0CA9EA}"/>
              </a:ext>
            </a:extLst>
          </p:cNvPr>
          <p:cNvSpPr>
            <a:spLocks noGrp="1"/>
          </p:cNvSpPr>
          <p:nvPr>
            <p:ph idx="26"/>
          </p:nvPr>
        </p:nvSpPr>
        <p:spPr>
          <a:xfrm>
            <a:off x="282545" y="459882"/>
            <a:ext cx="4458239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225715905"/>
      </p:ext>
    </p:extLst>
  </p:cSld>
  <p:clrMapOvr>
    <a:masterClrMapping/>
  </p:clrMapOvr>
  <p:transition>
    <p:fad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20"/>
          </p:nvPr>
        </p:nvSpPr>
        <p:spPr>
          <a:xfrm>
            <a:off x="948882" y="22654"/>
            <a:ext cx="7242309" cy="4143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rgbClr val="3E218F"/>
                </a:solidFill>
              </a:defRPr>
            </a:lvl1pPr>
          </a:lstStyle>
          <a:p>
            <a:pPr lvl="0"/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4"/>
          </p:nvPr>
        </p:nvSpPr>
        <p:spPr>
          <a:xfrm>
            <a:off x="86600" y="459882"/>
            <a:ext cx="2377440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5"/>
          </p:nvPr>
        </p:nvSpPr>
        <p:spPr>
          <a:xfrm>
            <a:off x="282545" y="2397131"/>
            <a:ext cx="4458239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6"/>
          </p:nvPr>
        </p:nvSpPr>
        <p:spPr>
          <a:xfrm>
            <a:off x="282545" y="4347442"/>
            <a:ext cx="4458239" cy="210312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7"/>
          </p:nvPr>
        </p:nvSpPr>
        <p:spPr>
          <a:xfrm>
            <a:off x="5016137" y="459882"/>
            <a:ext cx="4037336" cy="1435608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DA4BF2-D074-4AE0-8CA6-EA164D17D066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2498601" y="459882"/>
            <a:ext cx="2377440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8770B0F-7335-4E26-8AE5-0A5CFF235ED5}"/>
              </a:ext>
            </a:extLst>
          </p:cNvPr>
          <p:cNvSpPr>
            <a:spLocks noGrp="1"/>
          </p:cNvSpPr>
          <p:nvPr>
            <p:ph idx="23"/>
          </p:nvPr>
        </p:nvSpPr>
        <p:spPr>
          <a:xfrm>
            <a:off x="5016137" y="1904675"/>
            <a:ext cx="4037336" cy="155448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0035C1B-AC7A-4459-8DD1-6404EEBDB8A3}"/>
              </a:ext>
            </a:extLst>
          </p:cNvPr>
          <p:cNvSpPr>
            <a:spLocks noGrp="1"/>
          </p:cNvSpPr>
          <p:nvPr>
            <p:ph idx="25"/>
          </p:nvPr>
        </p:nvSpPr>
        <p:spPr>
          <a:xfrm>
            <a:off x="5016137" y="3848100"/>
            <a:ext cx="2020824" cy="1865862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A11FACFD-AEBA-4A13-93EA-3B96A0B249C5}"/>
              </a:ext>
            </a:extLst>
          </p:cNvPr>
          <p:cNvSpPr>
            <a:spLocks noGrp="1"/>
          </p:cNvSpPr>
          <p:nvPr>
            <p:ph idx="26"/>
          </p:nvPr>
        </p:nvSpPr>
        <p:spPr>
          <a:xfrm>
            <a:off x="7032649" y="3848100"/>
            <a:ext cx="2020824" cy="1865862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422246677"/>
      </p:ext>
    </p:extLst>
  </p:cSld>
  <p:clrMapOvr>
    <a:masterClrMapping/>
  </p:clrMapOvr>
  <p:transition>
    <p:fad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64628"/>
            <a:ext cx="9144000" cy="1325563"/>
          </a:xfrm>
          <a:prstGeom prst="rect">
            <a:avLst/>
          </a:prstGeom>
        </p:spPr>
        <p:txBody>
          <a:bodyPr anchor="ctr"/>
          <a:lstStyle>
            <a:lvl1pPr algn="ctr">
              <a:defRPr sz="2800" b="1">
                <a:solidFill>
                  <a:srgbClr val="3E218F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848544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C056B-69D1-4E37-B96C-8C9C59AC9432}" type="datetimeFigureOut">
              <a:rPr lang="en-GB" smtClean="0"/>
              <a:pPr/>
              <a:t>07/09/2019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D87C5-9453-438E-82AD-3A830256826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601918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C056B-69D1-4E37-B96C-8C9C59AC9432}" type="datetimeFigureOut">
              <a:rPr lang="en-GB" smtClean="0"/>
              <a:pPr/>
              <a:t>07/09/2019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D87C5-9453-438E-82AD-3A830256826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999584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C056B-69D1-4E37-B96C-8C9C59AC9432}" type="datetimeFigureOut">
              <a:rPr lang="en-GB" smtClean="0"/>
              <a:pPr/>
              <a:t>07/09/2019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D87C5-9453-438E-82AD-3A830256826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7464000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C056B-69D1-4E37-B96C-8C9C59AC9432}" type="datetimeFigureOut">
              <a:rPr lang="en-GB" smtClean="0"/>
              <a:pPr/>
              <a:t>07/09/2019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D87C5-9453-438E-82AD-3A830256826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876307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C056B-69D1-4E37-B96C-8C9C59AC9432}" type="datetimeFigureOut">
              <a:rPr lang="en-GB" smtClean="0"/>
              <a:pPr/>
              <a:t>07/09/2019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D87C5-9453-438E-82AD-3A830256826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20288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80264"/>
            <a:ext cx="495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976617" y="3473744"/>
            <a:ext cx="495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230203" y="3473744"/>
            <a:ext cx="3471933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233516" y="980264"/>
            <a:ext cx="3471933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27282694"/>
      </p:ext>
    </p:extLst>
  </p:cSld>
  <p:clrMapOvr>
    <a:masterClrMapping/>
  </p:clrMapOvr>
  <p:transition>
    <p:fade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C056B-69D1-4E37-B96C-8C9C59AC9432}" type="datetimeFigureOut">
              <a:rPr lang="en-GB" smtClean="0"/>
              <a:pPr/>
              <a:t>07/09/2019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D87C5-9453-438E-82AD-3A830256826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960905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C056B-69D1-4E37-B96C-8C9C59AC9432}" type="datetimeFigureOut">
              <a:rPr lang="en-GB" smtClean="0"/>
              <a:pPr/>
              <a:t>07/09/2019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D87C5-9453-438E-82AD-3A830256826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549245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47894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C056B-69D1-4E37-B96C-8C9C59AC9432}" type="datetimeFigureOut">
              <a:rPr lang="en-GB" smtClean="0"/>
              <a:pPr/>
              <a:t>07/09/2019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D87C5-9453-438E-82AD-3A830256826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857911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C056B-69D1-4E37-B96C-8C9C59AC9432}" type="datetimeFigureOut">
              <a:rPr lang="en-GB" smtClean="0"/>
              <a:pPr/>
              <a:t>07/09/2019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D87C5-9453-438E-82AD-3A830256826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236678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C056B-69D1-4E37-B96C-8C9C59AC9432}" type="datetimeFigureOut">
              <a:rPr lang="en-GB" smtClean="0"/>
              <a:pPr/>
              <a:t>07/09/2019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D87C5-9453-438E-82AD-3A830256826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515760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C056B-69D1-4E37-B96C-8C9C59AC9432}" type="datetimeFigureOut">
              <a:rPr lang="en-GB" smtClean="0"/>
              <a:pPr/>
              <a:t>07/09/2019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D87C5-9453-438E-82AD-3A830256826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713598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86320075"/>
      </p:ext>
    </p:extLst>
  </p:cSld>
  <p:clrMapOvr>
    <a:masterClrMapping/>
  </p:clrMapOvr>
  <p:transition>
    <p:fade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913" y="142507"/>
            <a:ext cx="7308000" cy="73719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40" y="1498362"/>
            <a:ext cx="3024000" cy="1986159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5"/>
          </p:nvPr>
        </p:nvSpPr>
        <p:spPr>
          <a:xfrm>
            <a:off x="3059489" y="1498361"/>
            <a:ext cx="3024000" cy="1986159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idx="17"/>
          </p:nvPr>
        </p:nvSpPr>
        <p:spPr>
          <a:xfrm>
            <a:off x="6074539" y="1498361"/>
            <a:ext cx="3024000" cy="1986159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8"/>
          </p:nvPr>
        </p:nvSpPr>
        <p:spPr>
          <a:xfrm>
            <a:off x="48556" y="4171549"/>
            <a:ext cx="3024000" cy="1986159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idx="19"/>
          </p:nvPr>
        </p:nvSpPr>
        <p:spPr>
          <a:xfrm>
            <a:off x="3063605" y="4171548"/>
            <a:ext cx="3024000" cy="1986159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20"/>
          </p:nvPr>
        </p:nvSpPr>
        <p:spPr>
          <a:xfrm>
            <a:off x="6078655" y="4171548"/>
            <a:ext cx="3024000" cy="1986159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043079363"/>
      </p:ext>
    </p:extLst>
  </p:cSld>
  <p:clrMapOvr>
    <a:masterClrMapping/>
  </p:clrMapOvr>
  <p:transition>
    <p:fade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913" y="142507"/>
            <a:ext cx="7308000" cy="73719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40" y="1058549"/>
            <a:ext cx="3024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5"/>
          </p:nvPr>
        </p:nvSpPr>
        <p:spPr>
          <a:xfrm>
            <a:off x="3059489" y="1058548"/>
            <a:ext cx="3024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idx="17"/>
          </p:nvPr>
        </p:nvSpPr>
        <p:spPr>
          <a:xfrm>
            <a:off x="6074539" y="1058548"/>
            <a:ext cx="3024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8"/>
          </p:nvPr>
        </p:nvSpPr>
        <p:spPr>
          <a:xfrm>
            <a:off x="48556" y="3435169"/>
            <a:ext cx="3024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idx="19"/>
          </p:nvPr>
        </p:nvSpPr>
        <p:spPr>
          <a:xfrm>
            <a:off x="3063605" y="3435168"/>
            <a:ext cx="3024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20"/>
          </p:nvPr>
        </p:nvSpPr>
        <p:spPr>
          <a:xfrm>
            <a:off x="6078655" y="3435168"/>
            <a:ext cx="3024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2"/>
          </p:nvPr>
        </p:nvSpPr>
        <p:spPr>
          <a:xfrm>
            <a:off x="44439" y="5803474"/>
            <a:ext cx="9054099" cy="918645"/>
          </a:xfrm>
        </p:spPr>
        <p:txBody>
          <a:bodyPr/>
          <a:lstStyle>
            <a:lvl1pPr marL="268288" indent="-257175">
              <a:buClrTx/>
              <a:buNone/>
              <a:defRPr sz="1800" b="0">
                <a:latin typeface="Calibri" panose="020F0502020204030204" pitchFamily="34" charset="0"/>
              </a:defRPr>
            </a:lvl1pPr>
            <a:lvl2pPr marL="541338" indent="-276225">
              <a:buClrTx/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67232285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5.xml"/><Relationship Id="rId2" Type="http://schemas.openxmlformats.org/officeDocument/2006/relationships/slideLayout" Target="../slideLayouts/slideLayout64.xml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5.png"/><Relationship Id="rId5" Type="http://schemas.openxmlformats.org/officeDocument/2006/relationships/theme" Target="../theme/theme10.xml"/><Relationship Id="rId4" Type="http://schemas.openxmlformats.org/officeDocument/2006/relationships/slideLayout" Target="../slideLayouts/slideLayout66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9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theme" Target="../theme/theme11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4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theme" Target="../theme/theme12.xml"/><Relationship Id="rId5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5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4.xml"/><Relationship Id="rId3" Type="http://schemas.openxmlformats.org/officeDocument/2006/relationships/slideLayout" Target="../slideLayouts/slideLayout79.xml"/><Relationship Id="rId7" Type="http://schemas.openxmlformats.org/officeDocument/2006/relationships/slideLayout" Target="../slideLayouts/slideLayout83.xml"/><Relationship Id="rId2" Type="http://schemas.openxmlformats.org/officeDocument/2006/relationships/slideLayout" Target="../slideLayouts/slideLayout78.xml"/><Relationship Id="rId1" Type="http://schemas.openxmlformats.org/officeDocument/2006/relationships/slideLayout" Target="../slideLayouts/slideLayout77.xml"/><Relationship Id="rId6" Type="http://schemas.openxmlformats.org/officeDocument/2006/relationships/slideLayout" Target="../slideLayouts/slideLayout82.xml"/><Relationship Id="rId5" Type="http://schemas.openxmlformats.org/officeDocument/2006/relationships/slideLayout" Target="../slideLayouts/slideLayout81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80.xml"/><Relationship Id="rId9" Type="http://schemas.openxmlformats.org/officeDocument/2006/relationships/theme" Target="../theme/theme13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.xml"/><Relationship Id="rId13" Type="http://schemas.openxmlformats.org/officeDocument/2006/relationships/theme" Target="../theme/theme14.xml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12" Type="http://schemas.openxmlformats.org/officeDocument/2006/relationships/slideLayout" Target="../slideLayouts/slideLayout96.xml"/><Relationship Id="rId2" Type="http://schemas.openxmlformats.org/officeDocument/2006/relationships/slideLayout" Target="../slideLayouts/slideLayout86.xml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95.xml"/><Relationship Id="rId5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94.xml"/><Relationship Id="rId4" Type="http://schemas.openxmlformats.org/officeDocument/2006/relationships/slideLayout" Target="../slideLayouts/slideLayout88.xml"/><Relationship Id="rId9" Type="http://schemas.openxmlformats.org/officeDocument/2006/relationships/slideLayout" Target="../slideLayouts/slideLayout93.xml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9.xml"/><Relationship Id="rId2" Type="http://schemas.openxmlformats.org/officeDocument/2006/relationships/slideLayout" Target="../slideLayouts/slideLayout98.xml"/><Relationship Id="rId1" Type="http://schemas.openxmlformats.org/officeDocument/2006/relationships/slideLayout" Target="../slideLayouts/slideLayout97.xml"/><Relationship Id="rId6" Type="http://schemas.openxmlformats.org/officeDocument/2006/relationships/image" Target="../media/image5.png"/><Relationship Id="rId5" Type="http://schemas.openxmlformats.org/officeDocument/2006/relationships/theme" Target="../theme/theme15.xml"/><Relationship Id="rId4" Type="http://schemas.openxmlformats.org/officeDocument/2006/relationships/slideLayout" Target="../slideLayouts/slideLayout100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8.xml"/><Relationship Id="rId13" Type="http://schemas.openxmlformats.org/officeDocument/2006/relationships/slideLayout" Target="../slideLayouts/slideLayout113.xml"/><Relationship Id="rId1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0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107.xml"/><Relationship Id="rId12" Type="http://schemas.openxmlformats.org/officeDocument/2006/relationships/slideLayout" Target="../slideLayouts/slideLayout112.xml"/><Relationship Id="rId17" Type="http://schemas.openxmlformats.org/officeDocument/2006/relationships/slideLayout" Target="../slideLayouts/slideLayout117.xml"/><Relationship Id="rId2" Type="http://schemas.openxmlformats.org/officeDocument/2006/relationships/slideLayout" Target="../slideLayouts/slideLayout102.xml"/><Relationship Id="rId16" Type="http://schemas.openxmlformats.org/officeDocument/2006/relationships/slideLayout" Target="../slideLayouts/slideLayout116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101.xml"/><Relationship Id="rId6" Type="http://schemas.openxmlformats.org/officeDocument/2006/relationships/slideLayout" Target="../slideLayouts/slideLayout106.xml"/><Relationship Id="rId11" Type="http://schemas.openxmlformats.org/officeDocument/2006/relationships/slideLayout" Target="../slideLayouts/slideLayout111.xml"/><Relationship Id="rId5" Type="http://schemas.openxmlformats.org/officeDocument/2006/relationships/slideLayout" Target="../slideLayouts/slideLayout105.xml"/><Relationship Id="rId1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10.xml"/><Relationship Id="rId19" Type="http://schemas.openxmlformats.org/officeDocument/2006/relationships/theme" Target="../theme/theme16.xml"/><Relationship Id="rId4" Type="http://schemas.openxmlformats.org/officeDocument/2006/relationships/slideLayout" Target="../slideLayouts/slideLayout104.xml"/><Relationship Id="rId9" Type="http://schemas.openxmlformats.org/officeDocument/2006/relationships/slideLayout" Target="../slideLayouts/slideLayout109.xml"/><Relationship Id="rId14" Type="http://schemas.openxmlformats.org/officeDocument/2006/relationships/slideLayout" Target="../slideLayouts/slideLayout1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image" Target="../media/image4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theme" Target="../theme/theme4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1.jpe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42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5.pn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6.xml"/><Relationship Id="rId2" Type="http://schemas.openxmlformats.org/officeDocument/2006/relationships/slideLayout" Target="../slideLayouts/slideLayout45.xml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5.png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4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image" Target="../media/image5.png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1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5.png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276" y="142507"/>
            <a:ext cx="7308000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1126069"/>
            <a:ext cx="8580474" cy="446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8564659" y="6378493"/>
            <a:ext cx="524256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7B0292-D5C7-43BE-BD22-42749E957900}" type="slidenum">
              <a:rPr kumimoji="0" lang="en-GB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C2D7596-08FA-4D92-9F9E-5EE985E098CD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07" y="6054890"/>
            <a:ext cx="1596228" cy="685704"/>
          </a:xfrm>
          <a:prstGeom prst="rect">
            <a:avLst/>
          </a:prstGeom>
        </p:spPr>
      </p:pic>
      <p:pic>
        <p:nvPicPr>
          <p:cNvPr id="14" name="Picture 2" descr="Related image">
            <a:extLst>
              <a:ext uri="{FF2B5EF4-FFF2-40B4-BE49-F238E27FC236}">
                <a16:creationId xmlns:a16="http://schemas.microsoft.com/office/drawing/2014/main" id="{298C31A9-AA63-4047-A0A5-EF64723E3C5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794" y="6297730"/>
            <a:ext cx="405129" cy="405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3870EE4-6CEC-4F89-B628-88641A496EE9}"/>
              </a:ext>
            </a:extLst>
          </p:cNvPr>
          <p:cNvSpPr txBox="1"/>
          <p:nvPr userDrawn="1"/>
        </p:nvSpPr>
        <p:spPr>
          <a:xfrm>
            <a:off x="6583659" y="6269462"/>
            <a:ext cx="22072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DMU </a:t>
            </a:r>
            <a:r>
              <a:rPr kumimoji="0" lang="en-GB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Lyo</a:t>
            </a:r>
            <a:r>
              <a:rPr kumimoji="0" lang="en-GB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Group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rgbClr val="990033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432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23" r:id="rId2"/>
    <p:sldLayoutId id="2147483924" r:id="rId3"/>
    <p:sldLayoutId id="2147483925" r:id="rId4"/>
    <p:sldLayoutId id="2147483926" r:id="rId5"/>
    <p:sldLayoutId id="2147483927" r:id="rId6"/>
    <p:sldLayoutId id="2147483928" r:id="rId7"/>
    <p:sldLayoutId id="2147483929" r:id="rId8"/>
    <p:sldLayoutId id="2147483930" r:id="rId9"/>
    <p:sldLayoutId id="2147483931" r:id="rId10"/>
    <p:sldLayoutId id="2147483932" r:id="rId11"/>
    <p:sldLayoutId id="2147483933" r:id="rId12"/>
    <p:sldLayoutId id="2147483934" r:id="rId13"/>
    <p:sldLayoutId id="2147483935" r:id="rId14"/>
    <p:sldLayoutId id="2147483936" r:id="rId15"/>
    <p:sldLayoutId id="2147483937" r:id="rId16"/>
    <p:sldLayoutId id="2147483943" r:id="rId17"/>
  </p:sldLayoutIdLst>
  <p:transition>
    <p:fade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276" y="142507"/>
            <a:ext cx="7308000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979715"/>
            <a:ext cx="8580474" cy="510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9181" y="271896"/>
            <a:ext cx="14668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86202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30" r:id="rId4"/>
  </p:sldLayoutIdLst>
  <p:transition>
    <p:fade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276" y="142507"/>
            <a:ext cx="7308000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979715"/>
            <a:ext cx="8580474" cy="510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21697" y="119496"/>
            <a:ext cx="1174333" cy="39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047A9F-3737-497C-BB8B-14C09E69FE60}"/>
              </a:ext>
            </a:extLst>
          </p:cNvPr>
          <p:cNvSpPr txBox="1">
            <a:spLocks/>
          </p:cNvSpPr>
          <p:nvPr userDrawn="1"/>
        </p:nvSpPr>
        <p:spPr>
          <a:xfrm>
            <a:off x="8601456" y="6549618"/>
            <a:ext cx="524256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7B0292-D5C7-43BE-BD22-42749E957900}" type="slidenum">
              <a:rPr kumimoji="0" lang="en-GB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3273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43" r:id="rId2"/>
    <p:sldLayoutId id="2147483818" r:id="rId3"/>
    <p:sldLayoutId id="2147483819" r:id="rId4"/>
    <p:sldLayoutId id="2147483820" r:id="rId5"/>
  </p:sldLayoutIdLst>
  <p:transition>
    <p:fade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276" y="142507"/>
            <a:ext cx="7308000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979715"/>
            <a:ext cx="8580474" cy="510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21697" y="119496"/>
            <a:ext cx="1174333" cy="39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047A9F-3737-497C-BB8B-14C09E69FE60}"/>
              </a:ext>
            </a:extLst>
          </p:cNvPr>
          <p:cNvSpPr txBox="1">
            <a:spLocks/>
          </p:cNvSpPr>
          <p:nvPr userDrawn="1"/>
        </p:nvSpPr>
        <p:spPr>
          <a:xfrm>
            <a:off x="8601456" y="6549618"/>
            <a:ext cx="524256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3556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42" r:id="rId2"/>
    <p:sldLayoutId id="2147483823" r:id="rId3"/>
    <p:sldLayoutId id="2147483824" r:id="rId4"/>
    <p:sldLayoutId id="2147483825" r:id="rId5"/>
  </p:sldLayoutIdLst>
  <p:transition>
    <p:fade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749575" y="6410832"/>
            <a:ext cx="1279385" cy="4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 txBox="1">
            <a:spLocks/>
          </p:cNvSpPr>
          <p:nvPr/>
        </p:nvSpPr>
        <p:spPr>
          <a:xfrm>
            <a:off x="8701222" y="6481615"/>
            <a:ext cx="524256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7B0292-D5C7-43BE-BD22-42749E957900}" type="slidenum">
              <a:rPr kumimoji="0" lang="en-GB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457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3833" r:id="rId2"/>
    <p:sldLayoutId id="2147483834" r:id="rId3"/>
    <p:sldLayoutId id="2147483835" r:id="rId4"/>
    <p:sldLayoutId id="2147483841" r:id="rId5"/>
    <p:sldLayoutId id="2147483836" r:id="rId6"/>
    <p:sldLayoutId id="2147483837" r:id="rId7"/>
    <p:sldLayoutId id="2147483838" r:id="rId8"/>
  </p:sldLayoutIdLst>
  <p:transition>
    <p:fade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0C056B-69D1-4E37-B96C-8C9C59AC9432}" type="datetimeFigureOut">
              <a:rPr lang="en-GB" smtClean="0"/>
              <a:pPr/>
              <a:t>07/09/2019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D87C5-9453-438E-82AD-3A830256826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8442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8" r:id="rId1"/>
    <p:sldLayoutId id="2147483849" r:id="rId2"/>
    <p:sldLayoutId id="2147483850" r:id="rId3"/>
    <p:sldLayoutId id="2147483851" r:id="rId4"/>
    <p:sldLayoutId id="2147483852" r:id="rId5"/>
    <p:sldLayoutId id="2147483853" r:id="rId6"/>
    <p:sldLayoutId id="2147483854" r:id="rId7"/>
    <p:sldLayoutId id="2147483855" r:id="rId8"/>
    <p:sldLayoutId id="2147483856" r:id="rId9"/>
    <p:sldLayoutId id="2147483857" r:id="rId10"/>
    <p:sldLayoutId id="2147483858" r:id="rId11"/>
    <p:sldLayoutId id="21474838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276" y="142507"/>
            <a:ext cx="7308000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979715"/>
            <a:ext cx="8580474" cy="510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8449056" y="6397218"/>
            <a:ext cx="524256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7B0292-D5C7-43BE-BD22-42749E957900}" type="slidenum">
              <a:rPr kumimoji="0" lang="en-GB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9181" y="271896"/>
            <a:ext cx="14668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80967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0" r:id="rId1"/>
    <p:sldLayoutId id="2147483871" r:id="rId2"/>
    <p:sldLayoutId id="2147483872" r:id="rId3"/>
    <p:sldLayoutId id="2147483873" r:id="rId4"/>
  </p:sldLayoutIdLst>
  <p:transition>
    <p:fade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276" y="142507"/>
            <a:ext cx="7308000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1126069"/>
            <a:ext cx="8580474" cy="446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8615313" y="6488661"/>
            <a:ext cx="524256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7B0292-D5C7-43BE-BD22-42749E957900}" type="slidenum">
              <a:rPr kumimoji="0" lang="en-GB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C2D7596-08FA-4D92-9F9E-5EE985E098CD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07" y="6054890"/>
            <a:ext cx="1596228" cy="685704"/>
          </a:xfrm>
          <a:prstGeom prst="rect">
            <a:avLst/>
          </a:prstGeom>
        </p:spPr>
      </p:pic>
      <p:pic>
        <p:nvPicPr>
          <p:cNvPr id="14" name="Picture 2" descr="Related image">
            <a:extLst>
              <a:ext uri="{FF2B5EF4-FFF2-40B4-BE49-F238E27FC236}">
                <a16:creationId xmlns:a16="http://schemas.microsoft.com/office/drawing/2014/main" id="{298C31A9-AA63-4047-A0A5-EF64723E3C5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2947" y="6297730"/>
            <a:ext cx="405129" cy="405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3870EE4-6CEC-4F89-B628-88641A496EE9}"/>
              </a:ext>
            </a:extLst>
          </p:cNvPr>
          <p:cNvSpPr txBox="1"/>
          <p:nvPr userDrawn="1"/>
        </p:nvSpPr>
        <p:spPr>
          <a:xfrm>
            <a:off x="6682812" y="6269462"/>
            <a:ext cx="22072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DMU </a:t>
            </a:r>
            <a:r>
              <a:rPr kumimoji="0" lang="en-GB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Lyo</a:t>
            </a:r>
            <a:r>
              <a:rPr kumimoji="0" lang="en-GB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Group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rgbClr val="990033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730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2" r:id="rId1"/>
    <p:sldLayoutId id="2147483953" r:id="rId2"/>
    <p:sldLayoutId id="2147483954" r:id="rId3"/>
    <p:sldLayoutId id="2147483955" r:id="rId4"/>
    <p:sldLayoutId id="2147483956" r:id="rId5"/>
    <p:sldLayoutId id="2147483957" r:id="rId6"/>
    <p:sldLayoutId id="2147483958" r:id="rId7"/>
    <p:sldLayoutId id="2147483959" r:id="rId8"/>
    <p:sldLayoutId id="2147483960" r:id="rId9"/>
    <p:sldLayoutId id="2147483961" r:id="rId10"/>
    <p:sldLayoutId id="2147483962" r:id="rId11"/>
    <p:sldLayoutId id="2147483963" r:id="rId12"/>
    <p:sldLayoutId id="2147483964" r:id="rId13"/>
    <p:sldLayoutId id="2147483965" r:id="rId14"/>
    <p:sldLayoutId id="2147483966" r:id="rId15"/>
    <p:sldLayoutId id="2147483967" r:id="rId16"/>
    <p:sldLayoutId id="2147483968" r:id="rId17"/>
    <p:sldLayoutId id="2147483969" r:id="rId18"/>
  </p:sldLayoutIdLst>
  <p:transition>
    <p:fade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1968" y="241006"/>
            <a:ext cx="8580474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1126069"/>
            <a:ext cx="8580474" cy="446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  <a:p>
            <a:pPr lvl="2"/>
            <a:r>
              <a:rPr lang="en-GB" altLang="en-US" dirty="0"/>
              <a:t>Third level</a:t>
            </a: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8703424" y="6499669"/>
            <a:ext cx="440575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7B0292-D5C7-43BE-BD22-42749E957900}" type="slidenum">
              <a:rPr kumimoji="0" lang="en-GB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02CC049-6821-46C8-939E-EF0F7D4DE174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07" y="6054890"/>
            <a:ext cx="1596228" cy="685704"/>
          </a:xfrm>
          <a:prstGeom prst="rect">
            <a:avLst/>
          </a:prstGeom>
        </p:spPr>
      </p:pic>
      <p:pic>
        <p:nvPicPr>
          <p:cNvPr id="16" name="Picture 2" descr="Related image">
            <a:extLst>
              <a:ext uri="{FF2B5EF4-FFF2-40B4-BE49-F238E27FC236}">
                <a16:creationId xmlns:a16="http://schemas.microsoft.com/office/drawing/2014/main" id="{67043568-B693-45A9-AAE2-3EFA4D28AC7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2947" y="6297730"/>
            <a:ext cx="405129" cy="405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DD0D80F8-B988-4A9E-A81C-C5BCBF8D72BD}"/>
              </a:ext>
            </a:extLst>
          </p:cNvPr>
          <p:cNvSpPr txBox="1"/>
          <p:nvPr userDrawn="1"/>
        </p:nvSpPr>
        <p:spPr>
          <a:xfrm>
            <a:off x="6682812" y="6269462"/>
            <a:ext cx="22072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DMU </a:t>
            </a:r>
            <a:r>
              <a:rPr kumimoji="0" lang="en-GB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Lyo</a:t>
            </a:r>
            <a:r>
              <a:rPr kumimoji="0" lang="en-GB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Group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rgbClr val="990033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8376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  <p:sldLayoutId id="2147483940" r:id="rId2"/>
    <p:sldLayoutId id="2147483941" r:id="rId3"/>
    <p:sldLayoutId id="2147483942" r:id="rId4"/>
  </p:sldLayoutIdLst>
  <p:transition>
    <p:fade/>
  </p:transition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bk object 53"/>
          <p:cNvSpPr/>
          <p:nvPr/>
        </p:nvSpPr>
        <p:spPr>
          <a:xfrm>
            <a:off x="2962014" y="6178724"/>
            <a:ext cx="442130" cy="12255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7828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41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5" name="bk object 55"/>
          <p:cNvSpPr/>
          <p:nvPr/>
        </p:nvSpPr>
        <p:spPr>
          <a:xfrm>
            <a:off x="2133999" y="5963606"/>
            <a:ext cx="264501" cy="6493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7828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41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07" y="6054890"/>
            <a:ext cx="1596228" cy="685704"/>
          </a:xfrm>
          <a:prstGeom prst="rect">
            <a:avLst/>
          </a:prstGeom>
        </p:spPr>
      </p:pic>
      <p:pic>
        <p:nvPicPr>
          <p:cNvPr id="1026" name="Picture 2" descr="Related image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2947" y="6297730"/>
            <a:ext cx="405129" cy="405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 userDrawn="1"/>
        </p:nvSpPr>
        <p:spPr>
          <a:xfrm>
            <a:off x="6682812" y="6269462"/>
            <a:ext cx="22072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DMU </a:t>
            </a:r>
            <a:r>
              <a:rPr kumimoji="0" lang="en-GB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Lyo</a:t>
            </a:r>
            <a:r>
              <a:rPr kumimoji="0" lang="en-GB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Group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rgbClr val="990033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6078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</p:sldLayoutIdLst>
  <p:txStyles>
    <p:titleStyle>
      <a:lvl1pPr algn="l" defTabSz="782818" rtl="0" eaLnBrk="1" latinLnBrk="0" hangingPunct="1">
        <a:lnSpc>
          <a:spcPct val="90000"/>
        </a:lnSpc>
        <a:spcBef>
          <a:spcPct val="0"/>
        </a:spcBef>
        <a:buNone/>
        <a:defRPr sz="37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5704" indent="-195704" algn="ctr" defTabSz="782818" rtl="0" eaLnBrk="1" latinLnBrk="0" hangingPunct="1">
        <a:lnSpc>
          <a:spcPct val="90000"/>
        </a:lnSpc>
        <a:spcBef>
          <a:spcPts val="856"/>
        </a:spcBef>
        <a:buFont typeface="Arial" panose="020B0604020202020204" pitchFamily="34" charset="0"/>
        <a:buChar char="•"/>
        <a:defRPr sz="4000" b="1" kern="1200">
          <a:solidFill>
            <a:srgbClr val="3E218F"/>
          </a:solidFill>
          <a:latin typeface="+mn-lt"/>
          <a:ea typeface="+mn-ea"/>
          <a:cs typeface="+mn-cs"/>
        </a:defRPr>
      </a:lvl1pPr>
      <a:lvl2pPr marL="587113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2055" kern="1200">
          <a:solidFill>
            <a:schemeClr val="tx1"/>
          </a:solidFill>
          <a:latin typeface="+mn-lt"/>
          <a:ea typeface="+mn-ea"/>
          <a:cs typeface="+mn-cs"/>
        </a:defRPr>
      </a:lvl2pPr>
      <a:lvl3pPr marL="978522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712" kern="1200">
          <a:solidFill>
            <a:schemeClr val="tx1"/>
          </a:solidFill>
          <a:latin typeface="+mn-lt"/>
          <a:ea typeface="+mn-ea"/>
          <a:cs typeface="+mn-cs"/>
        </a:defRPr>
      </a:lvl3pPr>
      <a:lvl4pPr marL="1369931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4pPr>
      <a:lvl5pPr marL="1761340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5pPr>
      <a:lvl6pPr marL="2152749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6pPr>
      <a:lvl7pPr marL="2544158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7pPr>
      <a:lvl8pPr marL="2935567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8pPr>
      <a:lvl9pPr marL="3326976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1pPr>
      <a:lvl2pPr marL="391409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2pPr>
      <a:lvl3pPr marL="782818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3pPr>
      <a:lvl4pPr marL="1174227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4pPr>
      <a:lvl5pPr marL="1565636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5pPr>
      <a:lvl6pPr marL="1957045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6pPr>
      <a:lvl7pPr marL="2348454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7pPr>
      <a:lvl8pPr marL="2739862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8pPr>
      <a:lvl9pPr marL="3131271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276" y="142507"/>
            <a:ext cx="7308000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1126069"/>
            <a:ext cx="8580474" cy="446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8449056" y="6397218"/>
            <a:ext cx="524256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algn="r">
              <a:defRPr/>
            </a:pPr>
            <a:fld id="{237B0292-D5C7-43BE-BD22-42749E957900}" type="slidenum">
              <a:rPr lang="en-GB" sz="1400" smtClean="0"/>
              <a:pPr algn="r">
                <a:defRPr/>
              </a:pPr>
              <a:t>‹#›</a:t>
            </a:fld>
            <a:endParaRPr lang="en-GB" sz="1400" dirty="0"/>
          </a:p>
        </p:txBody>
      </p:sp>
      <p:sp>
        <p:nvSpPr>
          <p:cNvPr id="22" name="Rectangle 21"/>
          <p:cNvSpPr/>
          <p:nvPr userDrawn="1"/>
        </p:nvSpPr>
        <p:spPr>
          <a:xfrm>
            <a:off x="2864308" y="6249025"/>
            <a:ext cx="432913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</a:t>
            </a:r>
            <a:r>
              <a:rPr lang="en-US" sz="20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hrough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V</a:t>
            </a:r>
            <a:r>
              <a:rPr lang="en-US" sz="20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ial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I</a:t>
            </a:r>
            <a:r>
              <a:rPr lang="en-US" sz="20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mpedance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S</a:t>
            </a:r>
            <a:r>
              <a:rPr lang="en-US" sz="20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pectroscopy</a:t>
            </a:r>
            <a:endParaRPr lang="en-US" sz="1800" b="1" cap="none" spc="0" dirty="0">
              <a:ln w="12700">
                <a:noFill/>
                <a:prstDash val="solid"/>
              </a:ln>
              <a:solidFill>
                <a:schemeClr val="tx1">
                  <a:lumMod val="65000"/>
                  <a:lumOff val="35000"/>
                </a:schemeClr>
              </a:solidFill>
              <a:effectLst/>
            </a:endParaRPr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575" y="6198430"/>
            <a:ext cx="1310252" cy="562855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 bwMode="auto">
          <a:xfrm>
            <a:off x="0" y="6132849"/>
            <a:ext cx="9144000" cy="1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7629181" y="271896"/>
            <a:ext cx="14668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4514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743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761" r:id="rId8"/>
    <p:sldLayoutId id="2147483667" r:id="rId9"/>
    <p:sldLayoutId id="2147483668" r:id="rId10"/>
    <p:sldLayoutId id="2147483670" r:id="rId11"/>
    <p:sldLayoutId id="2147483671" r:id="rId12"/>
    <p:sldLayoutId id="2147483712" r:id="rId13"/>
    <p:sldLayoutId id="2147483779" r:id="rId14"/>
    <p:sldLayoutId id="2147483898" r:id="rId15"/>
    <p:sldLayoutId id="2147483970" r:id="rId16"/>
  </p:sldLayoutIdLst>
  <p:transition>
    <p:fade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1968" y="241006"/>
            <a:ext cx="8580474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1126069"/>
            <a:ext cx="8580474" cy="446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  <a:p>
            <a:pPr lvl="2"/>
            <a:r>
              <a:rPr lang="en-GB" altLang="en-US" dirty="0"/>
              <a:t>Third level</a:t>
            </a: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6783388" y="6499669"/>
            <a:ext cx="2360612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7B0292-D5C7-43BE-BD22-42749E957900}" type="slidenum">
              <a:rPr kumimoji="0" lang="en-GB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  <p:sp>
        <p:nvSpPr>
          <p:cNvPr id="17" name="Rectangle 16"/>
          <p:cNvSpPr/>
          <p:nvPr userDrawn="1"/>
        </p:nvSpPr>
        <p:spPr bwMode="auto">
          <a:xfrm>
            <a:off x="0" y="6132849"/>
            <a:ext cx="9144000" cy="1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2518681" y="6249025"/>
            <a:ext cx="410663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hrough </a:t>
            </a:r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V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ial </a:t>
            </a:r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I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mpedance </a:t>
            </a:r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S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pectroscopy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575" y="6218849"/>
            <a:ext cx="1310252" cy="56285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30269" y="6252019"/>
            <a:ext cx="14668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44990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16" r:id="rId2"/>
    <p:sldLayoutId id="2147483715" r:id="rId3"/>
    <p:sldLayoutId id="2147483706" r:id="rId4"/>
  </p:sldLayoutIdLst>
  <p:transition>
    <p:fade/>
  </p:transition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276" y="142507"/>
            <a:ext cx="7308000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979715"/>
            <a:ext cx="8580474" cy="510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8449056" y="6397218"/>
            <a:ext cx="524256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7B0292-D5C7-43BE-BD22-42749E957900}" type="slidenum">
              <a:rPr kumimoji="0" lang="en-GB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575" y="6198430"/>
            <a:ext cx="1310252" cy="56285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9181" y="271896"/>
            <a:ext cx="14668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45370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</p:sldLayoutIdLst>
  <p:transition>
    <p:fade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276" y="142507"/>
            <a:ext cx="7308000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979715"/>
            <a:ext cx="8580474" cy="510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8449056" y="6397218"/>
            <a:ext cx="524256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7B0292-D5C7-43BE-BD22-42749E957900}" type="slidenum">
              <a:rPr kumimoji="0" lang="en-GB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9181" y="271896"/>
            <a:ext cx="14668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73247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75" r:id="rId2"/>
    <p:sldLayoutId id="2147483839" r:id="rId3"/>
    <p:sldLayoutId id="2147483840" r:id="rId4"/>
  </p:sldLayoutIdLst>
  <p:transition>
    <p:fade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276" y="142507"/>
            <a:ext cx="7308000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1126069"/>
            <a:ext cx="8580474" cy="446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8449056" y="6397218"/>
            <a:ext cx="524256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algn="r">
              <a:defRPr/>
            </a:pPr>
            <a:fld id="{237B0292-D5C7-43BE-BD22-42749E957900}" type="slidenum">
              <a:rPr lang="en-GB" sz="1400" smtClean="0"/>
              <a:pPr algn="r">
                <a:defRPr/>
              </a:pPr>
              <a:t>‹#›</a:t>
            </a:fld>
            <a:endParaRPr lang="en-GB" sz="1400" dirty="0"/>
          </a:p>
        </p:txBody>
      </p:sp>
      <p:sp>
        <p:nvSpPr>
          <p:cNvPr id="22" name="Rectangle 21"/>
          <p:cNvSpPr/>
          <p:nvPr userDrawn="1"/>
        </p:nvSpPr>
        <p:spPr>
          <a:xfrm>
            <a:off x="2864308" y="6249025"/>
            <a:ext cx="432913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</a:t>
            </a:r>
            <a:r>
              <a:rPr lang="en-US" sz="20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hrough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V</a:t>
            </a:r>
            <a:r>
              <a:rPr lang="en-US" sz="20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ial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I</a:t>
            </a:r>
            <a:r>
              <a:rPr lang="en-US" sz="20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mpedance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S</a:t>
            </a:r>
            <a:r>
              <a:rPr lang="en-US" sz="20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pectroscopy</a:t>
            </a:r>
            <a:endParaRPr lang="en-US" sz="1800" b="1" cap="none" spc="0" dirty="0">
              <a:ln w="12700">
                <a:noFill/>
                <a:prstDash val="solid"/>
              </a:ln>
              <a:solidFill>
                <a:schemeClr val="tx1">
                  <a:lumMod val="65000"/>
                  <a:lumOff val="35000"/>
                </a:schemeClr>
              </a:solidFill>
              <a:effectLst/>
            </a:endParaRPr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575" y="6198430"/>
            <a:ext cx="1310252" cy="562855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 bwMode="auto">
          <a:xfrm>
            <a:off x="0" y="6132849"/>
            <a:ext cx="9144000" cy="1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629181" y="271896"/>
            <a:ext cx="14668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560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</p:sldLayoutIdLst>
  <p:transition>
    <p:fade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276" y="142507"/>
            <a:ext cx="7308000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979715"/>
            <a:ext cx="8580474" cy="510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9181" y="271896"/>
            <a:ext cx="14668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047A9F-3737-497C-BB8B-14C09E69FE60}"/>
              </a:ext>
            </a:extLst>
          </p:cNvPr>
          <p:cNvSpPr txBox="1">
            <a:spLocks/>
          </p:cNvSpPr>
          <p:nvPr userDrawn="1"/>
        </p:nvSpPr>
        <p:spPr>
          <a:xfrm>
            <a:off x="8601456" y="6549618"/>
            <a:ext cx="524256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algn="r">
              <a:defRPr/>
            </a:pPr>
            <a:fld id="{237B0292-D5C7-43BE-BD22-42749E957900}" type="slidenum">
              <a:rPr lang="en-GB" sz="1400" smtClean="0"/>
              <a:pPr algn="r">
                <a:defRPr/>
              </a:pPr>
              <a:t>‹#›</a:t>
            </a:fld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843828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</p:sldLayoutIdLst>
  <p:transition>
    <p:fade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10.png"/><Relationship Id="rId8" Type="http://schemas.openxmlformats.org/officeDocument/2006/relationships/image" Target="../media/image810.png"/><Relationship Id="rId3" Type="http://schemas.openxmlformats.org/officeDocument/2006/relationships/chart" Target="../charts/chart9.xml"/><Relationship Id="rId12" Type="http://schemas.openxmlformats.org/officeDocument/2006/relationships/image" Target="../media/image320.png"/><Relationship Id="rId2" Type="http://schemas.openxmlformats.org/officeDocument/2006/relationships/notesSlide" Target="../notesSlides/notesSlide5.xml"/><Relationship Id="rId16" Type="http://schemas.microsoft.com/office/2007/relationships/hdphoto" Target="../media/hdphoto3.wdp"/><Relationship Id="rId1" Type="http://schemas.openxmlformats.org/officeDocument/2006/relationships/slideLayout" Target="../slideLayouts/slideLayout116.xml"/><Relationship Id="rId11" Type="http://schemas.openxmlformats.org/officeDocument/2006/relationships/image" Target="../media/image290.png"/><Relationship Id="rId5" Type="http://schemas.openxmlformats.org/officeDocument/2006/relationships/image" Target="../media/image19.png"/><Relationship Id="rId15" Type="http://schemas.openxmlformats.org/officeDocument/2006/relationships/image" Target="../media/image22.png"/><Relationship Id="rId4" Type="http://schemas.openxmlformats.org/officeDocument/2006/relationships/chart" Target="../charts/chart10.xml"/><Relationship Id="rId1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7.xml"/><Relationship Id="rId4" Type="http://schemas.openxmlformats.org/officeDocument/2006/relationships/chart" Target="../charts/char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chart" Target="../charts/chart13.xml"/><Relationship Id="rId7" Type="http://schemas.openxmlformats.org/officeDocument/2006/relationships/chart" Target="../charts/chart1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24.png"/><Relationship Id="rId5" Type="http://schemas.openxmlformats.org/officeDocument/2006/relationships/image" Target="../media/image26.png"/><Relationship Id="rId4" Type="http://schemas.openxmlformats.org/officeDocument/2006/relationships/chart" Target="../charts/char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png"/><Relationship Id="rId5" Type="http://schemas.openxmlformats.org/officeDocument/2006/relationships/image" Target="../media/image27.png"/><Relationship Id="rId4" Type="http://schemas.openxmlformats.org/officeDocument/2006/relationships/hyperlink" Target="https://doi.org/10.21253/DMU.9771695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3.xml"/><Relationship Id="rId4" Type="http://schemas.openxmlformats.org/officeDocument/2006/relationships/chart" Target="../charts/char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4.xml"/><Relationship Id="rId7" Type="http://schemas.openxmlformats.org/officeDocument/2006/relationships/slide" Target="slide1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1.xml"/><Relationship Id="rId6" Type="http://schemas.openxmlformats.org/officeDocument/2006/relationships/slide" Target="slide16.xml"/><Relationship Id="rId5" Type="http://schemas.openxmlformats.org/officeDocument/2006/relationships/slide" Target="slide13.xml"/><Relationship Id="rId10" Type="http://schemas.openxmlformats.org/officeDocument/2006/relationships/image" Target="../media/image10.png"/><Relationship Id="rId4" Type="http://schemas.openxmlformats.org/officeDocument/2006/relationships/slide" Target="slide5.xml"/><Relationship Id="rId9" Type="http://schemas.openxmlformats.org/officeDocument/2006/relationships/slide" Target="slide3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9.xml"/><Relationship Id="rId3" Type="http://schemas.openxmlformats.org/officeDocument/2006/relationships/chart" Target="../charts/chart24.xml"/><Relationship Id="rId7" Type="http://schemas.openxmlformats.org/officeDocument/2006/relationships/chart" Target="../charts/chart28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3.xml"/><Relationship Id="rId6" Type="http://schemas.openxmlformats.org/officeDocument/2006/relationships/chart" Target="../charts/chart27.xml"/><Relationship Id="rId5" Type="http://schemas.openxmlformats.org/officeDocument/2006/relationships/chart" Target="../charts/chart26.xml"/><Relationship Id="rId10" Type="http://schemas.openxmlformats.org/officeDocument/2006/relationships/chart" Target="../charts/chart31.xml"/><Relationship Id="rId4" Type="http://schemas.openxmlformats.org/officeDocument/2006/relationships/chart" Target="../charts/chart25.xml"/><Relationship Id="rId9" Type="http://schemas.openxmlformats.org/officeDocument/2006/relationships/chart" Target="../charts/chart3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2.xml"/><Relationship Id="rId4" Type="http://schemas.openxmlformats.org/officeDocument/2006/relationships/image" Target="../media/image29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8.xml"/><Relationship Id="rId5" Type="http://schemas.openxmlformats.org/officeDocument/2006/relationships/chart" Target="../charts/chart34.xml"/><Relationship Id="rId4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chart" Target="../charts/chart35.xml"/><Relationship Id="rId7" Type="http://schemas.openxmlformats.org/officeDocument/2006/relationships/image" Target="../media/image7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8.xml"/><Relationship Id="rId6" Type="http://schemas.openxmlformats.org/officeDocument/2006/relationships/chart" Target="../charts/chart37.xml"/><Relationship Id="rId5" Type="http://schemas.openxmlformats.org/officeDocument/2006/relationships/image" Target="../media/image35.png"/><Relationship Id="rId4" Type="http://schemas.openxmlformats.org/officeDocument/2006/relationships/chart" Target="../charts/chart3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0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hyperlink" Target="https://www.crcpress.com/Freeze-Drying-of-Pharmaceutical-Products/Fissore-Pisano-Barresi/p/book/9780367076801" TargetMode="External"/><Relationship Id="rId1" Type="http://schemas.openxmlformats.org/officeDocument/2006/relationships/slideLayout" Target="../slideLayouts/slideLayout10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hyperlink" Target="https://doi.org/10.21253/DMU.9771512" TargetMode="External"/><Relationship Id="rId1" Type="http://schemas.openxmlformats.org/officeDocument/2006/relationships/slideLayout" Target="../slideLayouts/slideLayout67.xml"/><Relationship Id="rId4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8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chart" Target="../charts/chart39.xml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9.xml"/><Relationship Id="rId6" Type="http://schemas.openxmlformats.org/officeDocument/2006/relationships/chart" Target="../charts/chart42.xml"/><Relationship Id="rId11" Type="http://schemas.openxmlformats.org/officeDocument/2006/relationships/image" Target="../media/image46.png"/><Relationship Id="rId5" Type="http://schemas.openxmlformats.org/officeDocument/2006/relationships/chart" Target="../charts/chart41.xml"/><Relationship Id="rId10" Type="http://schemas.openxmlformats.org/officeDocument/2006/relationships/hyperlink" Target="http://www.nibsc.org/" TargetMode="External"/><Relationship Id="rId4" Type="http://schemas.openxmlformats.org/officeDocument/2006/relationships/chart" Target="../charts/chart40.xml"/><Relationship Id="rId9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hyperlink" Target="https://doi.org/10.21253/DMU.9759497" TargetMode="External"/><Relationship Id="rId1" Type="http://schemas.openxmlformats.org/officeDocument/2006/relationships/slideLayout" Target="../slideLayouts/slideLayout67.xml"/><Relationship Id="rId4" Type="http://schemas.openxmlformats.org/officeDocument/2006/relationships/image" Target="../media/image29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7.jpeg"/><Relationship Id="rId3" Type="http://schemas.openxmlformats.org/officeDocument/2006/relationships/image" Target="../media/image49.png"/><Relationship Id="rId7" Type="http://schemas.openxmlformats.org/officeDocument/2006/relationships/image" Target="../media/image51.png"/><Relationship Id="rId12" Type="http://schemas.openxmlformats.org/officeDocument/2006/relationships/image" Target="../media/image5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0.png"/><Relationship Id="rId11" Type="http://schemas.openxmlformats.org/officeDocument/2006/relationships/image" Target="../media/image55.jpeg"/><Relationship Id="rId5" Type="http://schemas.openxmlformats.org/officeDocument/2006/relationships/image" Target="../media/image46.png"/><Relationship Id="rId15" Type="http://schemas.openxmlformats.org/officeDocument/2006/relationships/image" Target="../media/image29.png"/><Relationship Id="rId10" Type="http://schemas.openxmlformats.org/officeDocument/2006/relationships/image" Target="../media/image54.png"/><Relationship Id="rId4" Type="http://schemas.openxmlformats.org/officeDocument/2006/relationships/hyperlink" Target="http://www.nibsc.org/" TargetMode="External"/><Relationship Id="rId9" Type="http://schemas.openxmlformats.org/officeDocument/2006/relationships/image" Target="../media/image53.png"/><Relationship Id="rId14" Type="http://schemas.openxmlformats.org/officeDocument/2006/relationships/hyperlink" Target="https://doi.org/10.21253/DMU.8832200" TargetMode="Externa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3.jpeg"/><Relationship Id="rId7" Type="http://schemas.microsoft.com/office/2007/relationships/hdphoto" Target="../media/hdphoto1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7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6.xml"/><Relationship Id="rId6" Type="http://schemas.openxmlformats.org/officeDocument/2006/relationships/image" Target="../media/image18.png"/><Relationship Id="rId5" Type="http://schemas.openxmlformats.org/officeDocument/2006/relationships/image" Target="../media/image231.png"/><Relationship Id="rId4" Type="http://schemas.openxmlformats.org/officeDocument/2006/relationships/image" Target="../media/image220.png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90.png"/><Relationship Id="rId8" Type="http://schemas.openxmlformats.org/officeDocument/2006/relationships/image" Target="../media/image810.png"/><Relationship Id="rId3" Type="http://schemas.openxmlformats.org/officeDocument/2006/relationships/chart" Target="../charts/chart3.xml"/><Relationship Id="rId17" Type="http://schemas.openxmlformats.org/officeDocument/2006/relationships/image" Target="../media/image32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0.jpeg"/><Relationship Id="rId1" Type="http://schemas.openxmlformats.org/officeDocument/2006/relationships/slideLayout" Target="../slideLayouts/slideLayout116.xml"/><Relationship Id="rId11" Type="http://schemas.openxmlformats.org/officeDocument/2006/relationships/image" Target="../media/image410.png"/><Relationship Id="rId5" Type="http://schemas.openxmlformats.org/officeDocument/2006/relationships/image" Target="../media/image19.png"/><Relationship Id="rId15" Type="http://schemas.openxmlformats.org/officeDocument/2006/relationships/image" Target="../media/image310.png"/><Relationship Id="rId4" Type="http://schemas.openxmlformats.org/officeDocument/2006/relationships/chart" Target="../charts/chart4.xml"/><Relationship Id="rId14" Type="http://schemas.openxmlformats.org/officeDocument/2006/relationships/image" Target="../media/image300.png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90.png"/><Relationship Id="rId8" Type="http://schemas.openxmlformats.org/officeDocument/2006/relationships/image" Target="../media/image810.png"/><Relationship Id="rId3" Type="http://schemas.openxmlformats.org/officeDocument/2006/relationships/chart" Target="../charts/chart5.xml"/><Relationship Id="rId17" Type="http://schemas.openxmlformats.org/officeDocument/2006/relationships/image" Target="../media/image32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0.jpeg"/><Relationship Id="rId1" Type="http://schemas.openxmlformats.org/officeDocument/2006/relationships/slideLayout" Target="../slideLayouts/slideLayout116.xml"/><Relationship Id="rId11" Type="http://schemas.openxmlformats.org/officeDocument/2006/relationships/image" Target="../media/image410.png"/><Relationship Id="rId5" Type="http://schemas.openxmlformats.org/officeDocument/2006/relationships/image" Target="../media/image19.png"/><Relationship Id="rId15" Type="http://schemas.openxmlformats.org/officeDocument/2006/relationships/image" Target="../media/image310.png"/><Relationship Id="rId4" Type="http://schemas.openxmlformats.org/officeDocument/2006/relationships/chart" Target="../charts/chart6.xml"/><Relationship Id="rId14" Type="http://schemas.openxmlformats.org/officeDocument/2006/relationships/image" Target="../media/image300.png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10.png"/><Relationship Id="rId8" Type="http://schemas.openxmlformats.org/officeDocument/2006/relationships/image" Target="../media/image810.png"/><Relationship Id="rId3" Type="http://schemas.openxmlformats.org/officeDocument/2006/relationships/chart" Target="../charts/chart7.xml"/><Relationship Id="rId12" Type="http://schemas.openxmlformats.org/officeDocument/2006/relationships/image" Target="../media/image320.png"/><Relationship Id="rId2" Type="http://schemas.openxmlformats.org/officeDocument/2006/relationships/notesSlide" Target="../notesSlides/notesSlide4.xml"/><Relationship Id="rId16" Type="http://schemas.microsoft.com/office/2007/relationships/hdphoto" Target="../media/hdphoto2.wdp"/><Relationship Id="rId1" Type="http://schemas.openxmlformats.org/officeDocument/2006/relationships/slideLayout" Target="../slideLayouts/slideLayout116.xml"/><Relationship Id="rId11" Type="http://schemas.openxmlformats.org/officeDocument/2006/relationships/image" Target="../media/image290.png"/><Relationship Id="rId5" Type="http://schemas.openxmlformats.org/officeDocument/2006/relationships/image" Target="../media/image19.png"/><Relationship Id="rId15" Type="http://schemas.openxmlformats.org/officeDocument/2006/relationships/image" Target="../media/image21.png"/><Relationship Id="rId4" Type="http://schemas.openxmlformats.org/officeDocument/2006/relationships/chart" Target="../charts/chart8.xml"/><Relationship Id="rId1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Image result for de montfort university campus">
            <a:extLst>
              <a:ext uri="{FF2B5EF4-FFF2-40B4-BE49-F238E27FC236}">
                <a16:creationId xmlns:a16="http://schemas.microsoft.com/office/drawing/2014/main" id="{717DDBB7-102C-443B-ADFB-70F89C802B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920" y="484235"/>
            <a:ext cx="2016585" cy="1344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2317C03-6C7B-4A82-A574-626D663D7941}"/>
              </a:ext>
            </a:extLst>
          </p:cNvPr>
          <p:cNvSpPr txBox="1"/>
          <p:nvPr/>
        </p:nvSpPr>
        <p:spPr>
          <a:xfrm>
            <a:off x="1" y="3808551"/>
            <a:ext cx="9143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err="1"/>
              <a:t>Prof.</a:t>
            </a:r>
            <a:r>
              <a:rPr lang="en-GB" dirty="0"/>
              <a:t> Geoff </a:t>
            </a:r>
            <a:r>
              <a:rPr lang="en-GB" dirty="0" smtClean="0"/>
              <a:t>Smith and </a:t>
            </a:r>
            <a:r>
              <a:rPr lang="en-GB" dirty="0" err="1" smtClean="0"/>
              <a:t>Yowwares</a:t>
            </a:r>
            <a:r>
              <a:rPr lang="en-GB" dirty="0" smtClean="0"/>
              <a:t> </a:t>
            </a:r>
            <a:r>
              <a:rPr lang="en-GB" dirty="0" err="1" smtClean="0"/>
              <a:t>Jeeraruangrattana</a:t>
            </a:r>
            <a:endParaRPr lang="en-GB" dirty="0"/>
          </a:p>
          <a:p>
            <a:pPr algn="ctr"/>
            <a:r>
              <a:rPr lang="en-GB" dirty="0"/>
              <a:t>School of Pharmacy, De Montfort University, Leicester LE1 9BH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97FB75-BC19-45C0-A7D0-785A9AC8936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21629" y="484235"/>
            <a:ext cx="4559569" cy="134364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D45C6C8-7AAB-4496-8F37-C27553095AFA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89831" y="484234"/>
            <a:ext cx="1135471" cy="1343641"/>
          </a:xfrm>
          <a:prstGeom prst="rect">
            <a:avLst/>
          </a:prstGeom>
        </p:spPr>
      </p:pic>
      <p:pic>
        <p:nvPicPr>
          <p:cNvPr id="8" name="Picture 7" descr="International Society of Lyophilization â Freeze Drying, Inc. (ISL-FD)">
            <a:extLst>
              <a:ext uri="{FF2B5EF4-FFF2-40B4-BE49-F238E27FC236}">
                <a16:creationId xmlns:a16="http://schemas.microsoft.com/office/drawing/2014/main" id="{939DCB40-4B92-488D-8BAD-6004ED9038D3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1382" y="4887591"/>
            <a:ext cx="2051685" cy="51435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EC4BC242-8670-4285-9486-A8DEC1D5A8B3}"/>
              </a:ext>
            </a:extLst>
          </p:cNvPr>
          <p:cNvSpPr/>
          <p:nvPr/>
        </p:nvSpPr>
        <p:spPr>
          <a:xfrm>
            <a:off x="351598" y="5401941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/>
              <a:t>ISLFD 2019 – 9</a:t>
            </a:r>
            <a:r>
              <a:rPr lang="en-US" sz="1600" baseline="30000" dirty="0"/>
              <a:t>th</a:t>
            </a:r>
            <a:r>
              <a:rPr lang="en-US" sz="1600" dirty="0"/>
              <a:t> International Symposium on Lyophilization of Pharmaceuticals</a:t>
            </a:r>
          </a:p>
          <a:p>
            <a:pPr algn="ctr"/>
            <a:r>
              <a:rPr lang="en-US" sz="1600" dirty="0"/>
              <a:t>Ghent, Belgium, 2-6 September 2019</a:t>
            </a:r>
          </a:p>
        </p:txBody>
      </p:sp>
      <p:sp>
        <p:nvSpPr>
          <p:cNvPr id="10" name="Title 3">
            <a:extLst>
              <a:ext uri="{FF2B5EF4-FFF2-40B4-BE49-F238E27FC236}">
                <a16:creationId xmlns:a16="http://schemas.microsoft.com/office/drawing/2014/main" id="{20A18C67-01B3-4D20-A9B0-6A6C83247D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Electrical Impedance Methods for Developing a Lyophilization Cycle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6875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94EAA8D-1B2C-499B-A965-2BAA83398C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916" y="142507"/>
            <a:ext cx="7359360" cy="737193"/>
          </a:xfrm>
        </p:spPr>
        <p:txBody>
          <a:bodyPr/>
          <a:lstStyle/>
          <a:p>
            <a:r>
              <a:rPr lang="en-GB" dirty="0"/>
              <a:t>Dielectric Loss Mechanisms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11F88C-CE3F-4DE8-96FC-2E2D84A8BE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29" y="978196"/>
            <a:ext cx="3931920" cy="5566295"/>
          </a:xfrm>
        </p:spPr>
        <p:txBody>
          <a:bodyPr/>
          <a:lstStyle/>
          <a:p>
            <a:pPr marL="400050" indent="-400050" algn="just">
              <a:spcBef>
                <a:spcPts val="0"/>
              </a:spcBef>
              <a:spcAft>
                <a:spcPts val="1200"/>
              </a:spcAft>
              <a:buFont typeface="+mj-lt"/>
              <a:buAutoNum type="romanUcPeriod" startAt="4"/>
            </a:pPr>
            <a:r>
              <a:rPr lang="en-US" spc="-20" dirty="0">
                <a:cs typeface="Times New Roman" panose="02020603050405020304" pitchFamily="18" charset="0"/>
              </a:rPr>
              <a:t>The dielectric polarization of ice at −40 ˚C with a dielectric loss peak frequencies of 537 Hz.</a:t>
            </a:r>
          </a:p>
          <a:p>
            <a:pPr marL="11113" indent="0" algn="just">
              <a:buNone/>
            </a:pPr>
            <a:endParaRPr lang="en-US" dirty="0"/>
          </a:p>
        </p:txBody>
      </p:sp>
      <p:graphicFrame>
        <p:nvGraphicFramePr>
          <p:cNvPr id="22" name="Content Placeholder 21">
            <a:extLst>
              <a:ext uri="{FF2B5EF4-FFF2-40B4-BE49-F238E27FC236}">
                <a16:creationId xmlns:a16="http://schemas.microsoft.com/office/drawing/2014/main" id="{ACE0B113-231A-4E69-8C2C-E451A02E4239}"/>
              </a:ext>
            </a:extLst>
          </p:cNvPr>
          <p:cNvGraphicFramePr>
            <a:graphicFrameLocks noGrp="1"/>
          </p:cNvGraphicFramePr>
          <p:nvPr>
            <p:ph idx="11"/>
            <p:extLst/>
          </p:nvPr>
        </p:nvGraphicFramePr>
        <p:xfrm>
          <a:off x="3977640" y="777240"/>
          <a:ext cx="5166360" cy="25968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3" name="Content Placeholder 22">
            <a:extLst>
              <a:ext uri="{FF2B5EF4-FFF2-40B4-BE49-F238E27FC236}">
                <a16:creationId xmlns:a16="http://schemas.microsoft.com/office/drawing/2014/main" id="{84F1BEBB-C1E8-4F8A-BB82-71BE19EBE011}"/>
              </a:ext>
            </a:extLst>
          </p:cNvPr>
          <p:cNvGraphicFramePr>
            <a:graphicFrameLocks noGrp="1"/>
          </p:cNvGraphicFramePr>
          <p:nvPr>
            <p:ph idx="12"/>
            <p:extLst/>
          </p:nvPr>
        </p:nvGraphicFramePr>
        <p:xfrm>
          <a:off x="3977640" y="3493008"/>
          <a:ext cx="5166360" cy="25968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8044C705-7C6E-405B-90D7-340670481E6D}"/>
              </a:ext>
            </a:extLst>
          </p:cNvPr>
          <p:cNvSpPr txBox="1"/>
          <p:nvPr/>
        </p:nvSpPr>
        <p:spPr>
          <a:xfrm>
            <a:off x="8585827" y="2364937"/>
            <a:ext cx="4359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(I)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7D79996-6B4D-45CE-8201-DEC04DDE8097}"/>
              </a:ext>
            </a:extLst>
          </p:cNvPr>
          <p:cNvCxnSpPr/>
          <p:nvPr/>
        </p:nvCxnSpPr>
        <p:spPr bwMode="auto">
          <a:xfrm>
            <a:off x="6150975" y="2307762"/>
            <a:ext cx="248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F5EC9D8-3578-4E12-A2AE-790BA26787F5}"/>
              </a:ext>
            </a:extLst>
          </p:cNvPr>
          <p:cNvCxnSpPr/>
          <p:nvPr/>
        </p:nvCxnSpPr>
        <p:spPr bwMode="auto">
          <a:xfrm>
            <a:off x="7313951" y="2723409"/>
            <a:ext cx="128016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9BC5D00C-69D0-47C8-B96F-B463F5A1FB24}"/>
              </a:ext>
            </a:extLst>
          </p:cNvPr>
          <p:cNvSpPr txBox="1"/>
          <p:nvPr/>
        </p:nvSpPr>
        <p:spPr>
          <a:xfrm>
            <a:off x="7832613" y="4064518"/>
            <a:ext cx="831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18 GHz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0511DDD1-D743-44E3-8F90-E99FD23DE97D}"/>
              </a:ext>
            </a:extLst>
          </p:cNvPr>
          <p:cNvCxnSpPr/>
          <p:nvPr/>
        </p:nvCxnSpPr>
        <p:spPr bwMode="auto">
          <a:xfrm>
            <a:off x="8585827" y="2325847"/>
            <a:ext cx="0" cy="41148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triangle"/>
            <a:tailEnd type="triangle"/>
          </a:ln>
          <a:effectLst/>
        </p:spPr>
      </p:cxnSp>
      <p:grpSp>
        <p:nvGrpSpPr>
          <p:cNvPr id="40" name="Group 39">
            <a:extLst>
              <a:ext uri="{FF2B5EF4-FFF2-40B4-BE49-F238E27FC236}">
                <a16:creationId xmlns:a16="http://schemas.microsoft.com/office/drawing/2014/main" id="{9557100F-DFE2-4AE7-ADC5-041C3F2A2D10}"/>
              </a:ext>
            </a:extLst>
          </p:cNvPr>
          <p:cNvGrpSpPr/>
          <p:nvPr/>
        </p:nvGrpSpPr>
        <p:grpSpPr>
          <a:xfrm>
            <a:off x="5238778" y="1201712"/>
            <a:ext cx="1094944" cy="376671"/>
            <a:chOff x="1579137" y="1027924"/>
            <a:chExt cx="1094944" cy="376671"/>
          </a:xfrm>
        </p:grpSpPr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A9A96C32-FAA9-4192-996C-5BB611A04F0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579137" y="1197586"/>
              <a:ext cx="135844" cy="207009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bg2"/>
              </a:solidFill>
              <a:prstDash val="solid"/>
              <a:round/>
              <a:headEnd type="oval" w="sm" len="sm"/>
              <a:tailEnd type="none" w="med" len="med"/>
            </a:ln>
            <a:effectLst/>
          </p:spPr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5B7B812-A661-4E70-9EED-83FE1E8B9C4D}"/>
                </a:ext>
              </a:extLst>
            </p:cNvPr>
            <p:cNvCxnSpPr/>
            <p:nvPr/>
          </p:nvCxnSpPr>
          <p:spPr bwMode="auto">
            <a:xfrm>
              <a:off x="1706106" y="1197586"/>
              <a:ext cx="27432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BA781BF6-AD68-4C46-BFC4-5F4CF9ADFF73}"/>
                </a:ext>
              </a:extLst>
            </p:cNvPr>
            <p:cNvSpPr txBox="1"/>
            <p:nvPr/>
          </p:nvSpPr>
          <p:spPr>
            <a:xfrm>
              <a:off x="1889131" y="1027924"/>
              <a:ext cx="784950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80808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20.3 °C</a:t>
              </a:r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E2946ADD-CB4F-404C-B7E4-CC608D9B491B}"/>
              </a:ext>
            </a:extLst>
          </p:cNvPr>
          <p:cNvSpPr txBox="1"/>
          <p:nvPr/>
        </p:nvSpPr>
        <p:spPr>
          <a:xfrm>
            <a:off x="5595285" y="3661575"/>
            <a:ext cx="784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20.3 °C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74BB57F-9FC7-4933-A827-AF6A6084C734}"/>
              </a:ext>
            </a:extLst>
          </p:cNvPr>
          <p:cNvSpPr txBox="1"/>
          <p:nvPr/>
        </p:nvSpPr>
        <p:spPr>
          <a:xfrm>
            <a:off x="5501836" y="3541338"/>
            <a:ext cx="831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18 kHz</a:t>
            </a: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24F3E22C-5635-40A7-8104-C228BDD6ADFE}"/>
              </a:ext>
            </a:extLst>
          </p:cNvPr>
          <p:cNvCxnSpPr/>
          <p:nvPr/>
        </p:nvCxnSpPr>
        <p:spPr bwMode="auto">
          <a:xfrm>
            <a:off x="4572000" y="1677317"/>
            <a:ext cx="176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217D9561-DD2C-40AE-942A-658FAA2D229B}"/>
              </a:ext>
            </a:extLst>
          </p:cNvPr>
          <p:cNvCxnSpPr/>
          <p:nvPr/>
        </p:nvCxnSpPr>
        <p:spPr bwMode="auto">
          <a:xfrm>
            <a:off x="6357857" y="1677317"/>
            <a:ext cx="0" cy="64008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triangle"/>
            <a:tailEnd type="triangle"/>
          </a:ln>
          <a:effectLst/>
        </p:spPr>
      </p:cxnSp>
      <p:sp>
        <p:nvSpPr>
          <p:cNvPr id="367" name="TextBox 366">
            <a:extLst>
              <a:ext uri="{FF2B5EF4-FFF2-40B4-BE49-F238E27FC236}">
                <a16:creationId xmlns:a16="http://schemas.microsoft.com/office/drawing/2014/main" id="{E59A7B40-E1D3-4E7B-9160-6816C05F91D1}"/>
              </a:ext>
            </a:extLst>
          </p:cNvPr>
          <p:cNvSpPr txBox="1"/>
          <p:nvPr/>
        </p:nvSpPr>
        <p:spPr>
          <a:xfrm>
            <a:off x="6532635" y="1997764"/>
            <a:ext cx="4359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(II)</a:t>
            </a:r>
          </a:p>
        </p:txBody>
      </p:sp>
      <p:sp>
        <p:nvSpPr>
          <p:cNvPr id="369" name="TextBox 368">
            <a:extLst>
              <a:ext uri="{FF2B5EF4-FFF2-40B4-BE49-F238E27FC236}">
                <a16:creationId xmlns:a16="http://schemas.microsoft.com/office/drawing/2014/main" id="{2D77D5F4-A497-4697-A79B-C4CD86FE9BBE}"/>
              </a:ext>
            </a:extLst>
          </p:cNvPr>
          <p:cNvSpPr txBox="1"/>
          <p:nvPr/>
        </p:nvSpPr>
        <p:spPr>
          <a:xfrm>
            <a:off x="5106093" y="3890604"/>
            <a:ext cx="78495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-20 °C</a:t>
            </a:r>
          </a:p>
        </p:txBody>
      </p:sp>
      <p:cxnSp>
        <p:nvCxnSpPr>
          <p:cNvPr id="370" name="Straight Arrow Connector 369">
            <a:extLst>
              <a:ext uri="{FF2B5EF4-FFF2-40B4-BE49-F238E27FC236}">
                <a16:creationId xmlns:a16="http://schemas.microsoft.com/office/drawing/2014/main" id="{FFFA8541-BE42-4B1E-8966-58C2AAA3F165}"/>
              </a:ext>
            </a:extLst>
          </p:cNvPr>
          <p:cNvCxnSpPr/>
          <p:nvPr/>
        </p:nvCxnSpPr>
        <p:spPr bwMode="auto">
          <a:xfrm>
            <a:off x="5872350" y="2204779"/>
            <a:ext cx="0" cy="54864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triangle"/>
            <a:tailEnd type="triangle"/>
          </a:ln>
          <a:effectLst/>
        </p:spPr>
      </p:cxnSp>
      <p:cxnSp>
        <p:nvCxnSpPr>
          <p:cNvPr id="372" name="Straight Connector 371">
            <a:extLst>
              <a:ext uri="{FF2B5EF4-FFF2-40B4-BE49-F238E27FC236}">
                <a16:creationId xmlns:a16="http://schemas.microsoft.com/office/drawing/2014/main" id="{7E7B88ED-2D64-4C91-A351-3AB0BEABE325}"/>
              </a:ext>
            </a:extLst>
          </p:cNvPr>
          <p:cNvCxnSpPr/>
          <p:nvPr/>
        </p:nvCxnSpPr>
        <p:spPr bwMode="auto">
          <a:xfrm>
            <a:off x="4687807" y="2737478"/>
            <a:ext cx="176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373" name="TextBox 372">
            <a:extLst>
              <a:ext uri="{FF2B5EF4-FFF2-40B4-BE49-F238E27FC236}">
                <a16:creationId xmlns:a16="http://schemas.microsoft.com/office/drawing/2014/main" id="{B56A2351-FAF9-4307-848A-5A7C37145441}"/>
              </a:ext>
            </a:extLst>
          </p:cNvPr>
          <p:cNvSpPr txBox="1"/>
          <p:nvPr/>
        </p:nvSpPr>
        <p:spPr>
          <a:xfrm>
            <a:off x="5069156" y="3764345"/>
            <a:ext cx="831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2.6 kHz</a:t>
            </a:r>
          </a:p>
        </p:txBody>
      </p:sp>
      <p:grpSp>
        <p:nvGrpSpPr>
          <p:cNvPr id="374" name="Group 373">
            <a:extLst>
              <a:ext uri="{FF2B5EF4-FFF2-40B4-BE49-F238E27FC236}">
                <a16:creationId xmlns:a16="http://schemas.microsoft.com/office/drawing/2014/main" id="{2EEEAE39-4A30-4D51-B1DF-C7FF0133BC41}"/>
              </a:ext>
            </a:extLst>
          </p:cNvPr>
          <p:cNvGrpSpPr/>
          <p:nvPr/>
        </p:nvGrpSpPr>
        <p:grpSpPr>
          <a:xfrm>
            <a:off x="4701203" y="1789803"/>
            <a:ext cx="1011849" cy="307777"/>
            <a:chOff x="1579137" y="1140642"/>
            <a:chExt cx="1011849" cy="307777"/>
          </a:xfrm>
        </p:grpSpPr>
        <p:cxnSp>
          <p:nvCxnSpPr>
            <p:cNvPr id="375" name="Straight Connector 374">
              <a:extLst>
                <a:ext uri="{FF2B5EF4-FFF2-40B4-BE49-F238E27FC236}">
                  <a16:creationId xmlns:a16="http://schemas.microsoft.com/office/drawing/2014/main" id="{83CA7330-E47A-415E-B520-80EABC485719}"/>
                </a:ext>
              </a:extLst>
            </p:cNvPr>
            <p:cNvCxnSpPr/>
            <p:nvPr/>
          </p:nvCxnSpPr>
          <p:spPr bwMode="auto">
            <a:xfrm flipV="1">
              <a:off x="1579137" y="1313567"/>
              <a:ext cx="98834" cy="9102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oval" w="sm" len="sm"/>
              <a:tailEnd type="none" w="med" len="med"/>
            </a:ln>
            <a:effectLst/>
          </p:spPr>
        </p:cxnSp>
        <p:cxnSp>
          <p:nvCxnSpPr>
            <p:cNvPr id="376" name="Straight Connector 375">
              <a:extLst>
                <a:ext uri="{FF2B5EF4-FFF2-40B4-BE49-F238E27FC236}">
                  <a16:creationId xmlns:a16="http://schemas.microsoft.com/office/drawing/2014/main" id="{63FB2173-F477-4324-B674-7D9CB4188F4B}"/>
                </a:ext>
              </a:extLst>
            </p:cNvPr>
            <p:cNvCxnSpPr/>
            <p:nvPr/>
          </p:nvCxnSpPr>
          <p:spPr bwMode="auto">
            <a:xfrm>
              <a:off x="1677970" y="1310328"/>
              <a:ext cx="2520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77" name="TextBox 376">
              <a:extLst>
                <a:ext uri="{FF2B5EF4-FFF2-40B4-BE49-F238E27FC236}">
                  <a16:creationId xmlns:a16="http://schemas.microsoft.com/office/drawing/2014/main" id="{4C04DE0A-7198-430D-B09A-6F4896123694}"/>
                </a:ext>
              </a:extLst>
            </p:cNvPr>
            <p:cNvSpPr txBox="1"/>
            <p:nvPr/>
          </p:nvSpPr>
          <p:spPr>
            <a:xfrm>
              <a:off x="1806036" y="1140642"/>
              <a:ext cx="784950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80808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-20 °C</a:t>
              </a:r>
            </a:p>
          </p:txBody>
        </p:sp>
      </p:grpSp>
      <p:cxnSp>
        <p:nvCxnSpPr>
          <p:cNvPr id="378" name="Straight Connector 377">
            <a:extLst>
              <a:ext uri="{FF2B5EF4-FFF2-40B4-BE49-F238E27FC236}">
                <a16:creationId xmlns:a16="http://schemas.microsoft.com/office/drawing/2014/main" id="{F179CE93-36CE-4C45-B783-878A20A44D6C}"/>
              </a:ext>
            </a:extLst>
          </p:cNvPr>
          <p:cNvCxnSpPr/>
          <p:nvPr/>
        </p:nvCxnSpPr>
        <p:spPr bwMode="auto">
          <a:xfrm>
            <a:off x="4687807" y="2214016"/>
            <a:ext cx="1260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grpSp>
        <p:nvGrpSpPr>
          <p:cNvPr id="447" name="Group 446">
            <a:extLst>
              <a:ext uri="{FF2B5EF4-FFF2-40B4-BE49-F238E27FC236}">
                <a16:creationId xmlns:a16="http://schemas.microsoft.com/office/drawing/2014/main" id="{13A521D5-EBED-4B81-BDA8-47744200B1EB}"/>
              </a:ext>
            </a:extLst>
          </p:cNvPr>
          <p:cNvGrpSpPr/>
          <p:nvPr/>
        </p:nvGrpSpPr>
        <p:grpSpPr>
          <a:xfrm>
            <a:off x="4752659" y="1943691"/>
            <a:ext cx="925224" cy="307777"/>
            <a:chOff x="1579137" y="1140642"/>
            <a:chExt cx="925224" cy="307777"/>
          </a:xfrm>
        </p:grpSpPr>
        <p:cxnSp>
          <p:nvCxnSpPr>
            <p:cNvPr id="448" name="Straight Connector 447">
              <a:extLst>
                <a:ext uri="{FF2B5EF4-FFF2-40B4-BE49-F238E27FC236}">
                  <a16:creationId xmlns:a16="http://schemas.microsoft.com/office/drawing/2014/main" id="{3F6B4736-B48D-429A-91FD-3BD9310724F9}"/>
                </a:ext>
              </a:extLst>
            </p:cNvPr>
            <p:cNvCxnSpPr/>
            <p:nvPr/>
          </p:nvCxnSpPr>
          <p:spPr bwMode="auto">
            <a:xfrm flipV="1">
              <a:off x="1579137" y="1313567"/>
              <a:ext cx="98834" cy="9102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FF"/>
              </a:solidFill>
              <a:prstDash val="solid"/>
              <a:round/>
              <a:headEnd type="oval" w="sm" len="sm"/>
              <a:tailEnd type="none" w="med" len="med"/>
            </a:ln>
            <a:effectLst/>
          </p:spPr>
        </p:cxnSp>
        <p:cxnSp>
          <p:nvCxnSpPr>
            <p:cNvPr id="449" name="Straight Connector 448">
              <a:extLst>
                <a:ext uri="{FF2B5EF4-FFF2-40B4-BE49-F238E27FC236}">
                  <a16:creationId xmlns:a16="http://schemas.microsoft.com/office/drawing/2014/main" id="{A1EE404C-65DA-47C3-AFCF-75DC63888173}"/>
                </a:ext>
              </a:extLst>
            </p:cNvPr>
            <p:cNvCxnSpPr/>
            <p:nvPr/>
          </p:nvCxnSpPr>
          <p:spPr bwMode="auto">
            <a:xfrm>
              <a:off x="1677970" y="1310328"/>
              <a:ext cx="1800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50" name="TextBox 449">
              <a:extLst>
                <a:ext uri="{FF2B5EF4-FFF2-40B4-BE49-F238E27FC236}">
                  <a16:creationId xmlns:a16="http://schemas.microsoft.com/office/drawing/2014/main" id="{BEF55405-7E61-46D1-97E1-2D10F9D91B4A}"/>
                </a:ext>
              </a:extLst>
            </p:cNvPr>
            <p:cNvSpPr txBox="1"/>
            <p:nvPr/>
          </p:nvSpPr>
          <p:spPr>
            <a:xfrm>
              <a:off x="1719411" y="1140642"/>
              <a:ext cx="784950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-40 °C</a:t>
              </a:r>
            </a:p>
          </p:txBody>
        </p:sp>
      </p:grpSp>
      <p:sp>
        <p:nvSpPr>
          <p:cNvPr id="451" name="TextBox 450">
            <a:extLst>
              <a:ext uri="{FF2B5EF4-FFF2-40B4-BE49-F238E27FC236}">
                <a16:creationId xmlns:a16="http://schemas.microsoft.com/office/drawing/2014/main" id="{697B94AE-0E52-4CD3-86DB-2E89084FA34E}"/>
              </a:ext>
            </a:extLst>
          </p:cNvPr>
          <p:cNvSpPr txBox="1"/>
          <p:nvPr/>
        </p:nvSpPr>
        <p:spPr>
          <a:xfrm>
            <a:off x="4730139" y="4069766"/>
            <a:ext cx="78495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-40 °C</a:t>
            </a:r>
          </a:p>
        </p:txBody>
      </p:sp>
      <p:sp>
        <p:nvSpPr>
          <p:cNvPr id="453" name="TextBox 452">
            <a:extLst>
              <a:ext uri="{FF2B5EF4-FFF2-40B4-BE49-F238E27FC236}">
                <a16:creationId xmlns:a16="http://schemas.microsoft.com/office/drawing/2014/main" id="{A601B459-E583-4026-9A2A-4A5885FF19EB}"/>
              </a:ext>
            </a:extLst>
          </p:cNvPr>
          <p:cNvSpPr txBox="1"/>
          <p:nvPr/>
        </p:nvSpPr>
        <p:spPr>
          <a:xfrm>
            <a:off x="4653213" y="3959665"/>
            <a:ext cx="831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537 Hz</a:t>
            </a:r>
          </a:p>
        </p:txBody>
      </p:sp>
      <p:cxnSp>
        <p:nvCxnSpPr>
          <p:cNvPr id="454" name="Straight Arrow Connector 453">
            <a:extLst>
              <a:ext uri="{FF2B5EF4-FFF2-40B4-BE49-F238E27FC236}">
                <a16:creationId xmlns:a16="http://schemas.microsoft.com/office/drawing/2014/main" id="{C951FEF4-0672-4DFA-8205-AD01856F1563}"/>
              </a:ext>
            </a:extLst>
          </p:cNvPr>
          <p:cNvCxnSpPr/>
          <p:nvPr/>
        </p:nvCxnSpPr>
        <p:spPr bwMode="auto">
          <a:xfrm>
            <a:off x="4865504" y="2217544"/>
            <a:ext cx="0" cy="54864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/>
            <a:tailEnd type="triangle"/>
          </a:ln>
          <a:effectLst/>
        </p:spPr>
      </p:cxnSp>
      <p:sp>
        <p:nvSpPr>
          <p:cNvPr id="455" name="TextBox 454">
            <a:extLst>
              <a:ext uri="{FF2B5EF4-FFF2-40B4-BE49-F238E27FC236}">
                <a16:creationId xmlns:a16="http://schemas.microsoft.com/office/drawing/2014/main" id="{6E1A34BE-F0AD-4128-A29A-58E6E78C4A81}"/>
              </a:ext>
            </a:extLst>
          </p:cNvPr>
          <p:cNvSpPr txBox="1"/>
          <p:nvPr/>
        </p:nvSpPr>
        <p:spPr>
          <a:xfrm>
            <a:off x="4792529" y="2318017"/>
            <a:ext cx="4943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(IV)</a:t>
            </a:r>
          </a:p>
        </p:txBody>
      </p:sp>
      <p:cxnSp>
        <p:nvCxnSpPr>
          <p:cNvPr id="456" name="Straight Connector 455">
            <a:extLst>
              <a:ext uri="{FF2B5EF4-FFF2-40B4-BE49-F238E27FC236}">
                <a16:creationId xmlns:a16="http://schemas.microsoft.com/office/drawing/2014/main" id="{309D23D6-FFAC-46AD-AB4D-8E098989DC75}"/>
              </a:ext>
            </a:extLst>
          </p:cNvPr>
          <p:cNvCxnSpPr/>
          <p:nvPr/>
        </p:nvCxnSpPr>
        <p:spPr bwMode="auto">
          <a:xfrm>
            <a:off x="4651089" y="2217543"/>
            <a:ext cx="720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76" name="TextBox 175">
            <a:extLst>
              <a:ext uri="{FF2B5EF4-FFF2-40B4-BE49-F238E27FC236}">
                <a16:creationId xmlns:a16="http://schemas.microsoft.com/office/drawing/2014/main" id="{ED43B82A-185B-4D84-A55D-BED8569A4E7F}"/>
              </a:ext>
            </a:extLst>
          </p:cNvPr>
          <p:cNvSpPr txBox="1"/>
          <p:nvPr/>
        </p:nvSpPr>
        <p:spPr>
          <a:xfrm>
            <a:off x="8096635" y="1751875"/>
            <a:ext cx="824521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0.0056 M </a:t>
            </a:r>
            <a:r>
              <a:rPr kumimoji="0" lang="en-GB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KCl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808080">
                  <a:lumMod val="60000"/>
                  <a:lumOff val="4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8" name="TextBox 177">
            <a:extLst>
              <a:ext uri="{FF2B5EF4-FFF2-40B4-BE49-F238E27FC236}">
                <a16:creationId xmlns:a16="http://schemas.microsoft.com/office/drawing/2014/main" id="{713335BD-20AE-44B3-A627-BE25039E7478}"/>
              </a:ext>
            </a:extLst>
          </p:cNvPr>
          <p:cNvSpPr txBox="1"/>
          <p:nvPr/>
        </p:nvSpPr>
        <p:spPr>
          <a:xfrm>
            <a:off x="6333722" y="4341517"/>
            <a:ext cx="824521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0.0056 M </a:t>
            </a:r>
            <a:r>
              <a:rPr kumimoji="0" lang="en-GB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KCl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808080">
                  <a:lumMod val="60000"/>
                  <a:lumOff val="4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DC03C3A9-5B14-45C1-93DC-65D66CCCCEF0}"/>
              </a:ext>
            </a:extLst>
          </p:cNvPr>
          <p:cNvSpPr txBox="1"/>
          <p:nvPr/>
        </p:nvSpPr>
        <p:spPr>
          <a:xfrm>
            <a:off x="5860932" y="2317437"/>
            <a:ext cx="4943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(III)</a:t>
            </a:r>
          </a:p>
        </p:txBody>
      </p:sp>
      <p:sp>
        <p:nvSpPr>
          <p:cNvPr id="181" name="Rectangle 180">
            <a:extLst>
              <a:ext uri="{FF2B5EF4-FFF2-40B4-BE49-F238E27FC236}">
                <a16:creationId xmlns:a16="http://schemas.microsoft.com/office/drawing/2014/main" id="{0649058D-642E-4A28-9634-E9C059F0847D}"/>
              </a:ext>
            </a:extLst>
          </p:cNvPr>
          <p:cNvSpPr/>
          <p:nvPr/>
        </p:nvSpPr>
        <p:spPr bwMode="auto">
          <a:xfrm>
            <a:off x="7139759" y="982824"/>
            <a:ext cx="1886552" cy="2693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20" rIns="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/>
                <a:ea typeface="ＭＳ Ｐゴシック" pitchFamily="1" charset="-128"/>
                <a:cs typeface="+mn-cs"/>
              </a:rPr>
              <a:t>Real part Capacitance</a:t>
            </a:r>
          </a:p>
        </p:txBody>
      </p:sp>
      <p:sp>
        <p:nvSpPr>
          <p:cNvPr id="182" name="Rectangle 181">
            <a:extLst>
              <a:ext uri="{FF2B5EF4-FFF2-40B4-BE49-F238E27FC236}">
                <a16:creationId xmlns:a16="http://schemas.microsoft.com/office/drawing/2014/main" id="{3DE9F57C-5B81-468D-A1A4-4D699D24B915}"/>
              </a:ext>
            </a:extLst>
          </p:cNvPr>
          <p:cNvSpPr/>
          <p:nvPr/>
        </p:nvSpPr>
        <p:spPr bwMode="auto">
          <a:xfrm>
            <a:off x="6971479" y="3503667"/>
            <a:ext cx="2054832" cy="2693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20" rIns="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Calibri"/>
                <a:ea typeface="ＭＳ Ｐゴシック" pitchFamily="1" charset="-128"/>
                <a:cs typeface="+mn-cs"/>
              </a:rPr>
              <a:t>Imaginary part Capacitance</a:t>
            </a:r>
          </a:p>
        </p:txBody>
      </p:sp>
      <p:grpSp>
        <p:nvGrpSpPr>
          <p:cNvPr id="183" name="Group 182"/>
          <p:cNvGrpSpPr/>
          <p:nvPr/>
        </p:nvGrpSpPr>
        <p:grpSpPr>
          <a:xfrm>
            <a:off x="149892" y="2115790"/>
            <a:ext cx="3204964" cy="1585938"/>
            <a:chOff x="149892" y="2115790"/>
            <a:chExt cx="3204964" cy="1585938"/>
          </a:xfrm>
        </p:grpSpPr>
        <p:grpSp>
          <p:nvGrpSpPr>
            <p:cNvPr id="184" name="Group 183"/>
            <p:cNvGrpSpPr/>
            <p:nvPr/>
          </p:nvGrpSpPr>
          <p:grpSpPr>
            <a:xfrm>
              <a:off x="149892" y="2115790"/>
              <a:ext cx="1361321" cy="1558274"/>
              <a:chOff x="140109" y="-1887"/>
              <a:chExt cx="1361321" cy="1558274"/>
            </a:xfrm>
          </p:grpSpPr>
          <p:grpSp>
            <p:nvGrpSpPr>
              <p:cNvPr id="225" name="Group 224"/>
              <p:cNvGrpSpPr>
                <a:grpSpLocks noChangeAspect="1"/>
              </p:cNvGrpSpPr>
              <p:nvPr/>
            </p:nvGrpSpPr>
            <p:grpSpPr>
              <a:xfrm>
                <a:off x="434457" y="296387"/>
                <a:ext cx="689472" cy="1260000"/>
                <a:chOff x="1332" y="0"/>
                <a:chExt cx="707509" cy="1295399"/>
              </a:xfrm>
            </p:grpSpPr>
            <p:grpSp>
              <p:nvGrpSpPr>
                <p:cNvPr id="227" name="Group 226"/>
                <p:cNvGrpSpPr/>
                <p:nvPr/>
              </p:nvGrpSpPr>
              <p:grpSpPr>
                <a:xfrm>
                  <a:off x="21771" y="0"/>
                  <a:ext cx="687070" cy="1295399"/>
                  <a:chOff x="0" y="0"/>
                  <a:chExt cx="687386" cy="1295399"/>
                </a:xfrm>
              </p:grpSpPr>
              <p:grpSp>
                <p:nvGrpSpPr>
                  <p:cNvPr id="229" name="Group 228"/>
                  <p:cNvGrpSpPr>
                    <a:grpSpLocks noChangeAspect="1"/>
                  </p:cNvGrpSpPr>
                  <p:nvPr/>
                </p:nvGrpSpPr>
                <p:grpSpPr>
                  <a:xfrm>
                    <a:off x="0" y="0"/>
                    <a:ext cx="682624" cy="1295399"/>
                    <a:chOff x="-3711" y="0"/>
                    <a:chExt cx="1088164" cy="2066219"/>
                  </a:xfrm>
                </p:grpSpPr>
                <p:grpSp>
                  <p:nvGrpSpPr>
                    <p:cNvPr id="231" name="Group 230"/>
                    <p:cNvGrpSpPr/>
                    <p:nvPr/>
                  </p:nvGrpSpPr>
                  <p:grpSpPr>
                    <a:xfrm>
                      <a:off x="40398" y="1445498"/>
                      <a:ext cx="1008222" cy="566543"/>
                      <a:chOff x="40398" y="1445499"/>
                      <a:chExt cx="1008223" cy="566543"/>
                    </a:xfrm>
                  </p:grpSpPr>
                  <p:sp>
                    <p:nvSpPr>
                      <p:cNvPr id="277" name="Double Bracket 30"/>
                      <p:cNvSpPr/>
                      <p:nvPr/>
                    </p:nvSpPr>
                    <p:spPr>
                      <a:xfrm>
                        <a:off x="40621" y="1445499"/>
                        <a:ext cx="1008000" cy="510737"/>
                      </a:xfrm>
                      <a:prstGeom prst="rect">
                        <a:avLst/>
                      </a:prstGeom>
                      <a:pattFill prst="lgConfetti">
                        <a:fgClr>
                          <a:srgbClr val="00FFFF"/>
                        </a:fgClr>
                        <a:bgClr>
                          <a:schemeClr val="bg1"/>
                        </a:bgClr>
                      </a:pattFill>
                      <a:ln w="12700" cap="flat" cmpd="sng" algn="ctr">
                        <a:noFill/>
                        <a:prstDash val="solid"/>
                      </a:ln>
                      <a:effectLst/>
                    </p:spPr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marL="0" marR="0" lvl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GB" sz="18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78" name="Freeform 277"/>
                      <p:cNvSpPr/>
                      <p:nvPr/>
                    </p:nvSpPr>
                    <p:spPr bwMode="auto">
                      <a:xfrm>
                        <a:off x="40398" y="1953007"/>
                        <a:ext cx="1003655" cy="59035"/>
                      </a:xfrm>
                      <a:custGeom>
                        <a:avLst/>
                        <a:gdLst>
                          <a:gd name="connsiteX0" fmla="*/ 4011 w 1010653"/>
                          <a:gd name="connsiteY0" fmla="*/ 0 h 116305"/>
                          <a:gd name="connsiteX1" fmla="*/ 0 w 1010653"/>
                          <a:gd name="connsiteY1" fmla="*/ 80210 h 116305"/>
                          <a:gd name="connsiteX2" fmla="*/ 52137 w 1010653"/>
                          <a:gd name="connsiteY2" fmla="*/ 116305 h 116305"/>
                          <a:gd name="connsiteX3" fmla="*/ 80211 w 1010653"/>
                          <a:gd name="connsiteY3" fmla="*/ 108284 h 116305"/>
                          <a:gd name="connsiteX4" fmla="*/ 176463 w 1010653"/>
                          <a:gd name="connsiteY4" fmla="*/ 92242 h 116305"/>
                          <a:gd name="connsiteX5" fmla="*/ 264695 w 1010653"/>
                          <a:gd name="connsiteY5" fmla="*/ 84221 h 116305"/>
                          <a:gd name="connsiteX6" fmla="*/ 493295 w 1010653"/>
                          <a:gd name="connsiteY6" fmla="*/ 68179 h 116305"/>
                          <a:gd name="connsiteX7" fmla="*/ 581527 w 1010653"/>
                          <a:gd name="connsiteY7" fmla="*/ 68179 h 116305"/>
                          <a:gd name="connsiteX8" fmla="*/ 749969 w 1010653"/>
                          <a:gd name="connsiteY8" fmla="*/ 84221 h 116305"/>
                          <a:gd name="connsiteX9" fmla="*/ 870285 w 1010653"/>
                          <a:gd name="connsiteY9" fmla="*/ 100263 h 116305"/>
                          <a:gd name="connsiteX10" fmla="*/ 958516 w 1010653"/>
                          <a:gd name="connsiteY10" fmla="*/ 112294 h 116305"/>
                          <a:gd name="connsiteX11" fmla="*/ 1010653 w 1010653"/>
                          <a:gd name="connsiteY11" fmla="*/ 76200 h 116305"/>
                          <a:gd name="connsiteX12" fmla="*/ 1010653 w 1010653"/>
                          <a:gd name="connsiteY12" fmla="*/ 36094 h 116305"/>
                          <a:gd name="connsiteX13" fmla="*/ 4011 w 1010653"/>
                          <a:gd name="connsiteY13" fmla="*/ 0 h 116305"/>
                          <a:gd name="connsiteX0" fmla="*/ 4011 w 1010653"/>
                          <a:gd name="connsiteY0" fmla="*/ 0 h 116305"/>
                          <a:gd name="connsiteX1" fmla="*/ 0 w 1010653"/>
                          <a:gd name="connsiteY1" fmla="*/ 80210 h 116305"/>
                          <a:gd name="connsiteX2" fmla="*/ 40177 w 1010653"/>
                          <a:gd name="connsiteY2" fmla="*/ 116305 h 116305"/>
                          <a:gd name="connsiteX3" fmla="*/ 80211 w 1010653"/>
                          <a:gd name="connsiteY3" fmla="*/ 108284 h 116305"/>
                          <a:gd name="connsiteX4" fmla="*/ 176463 w 1010653"/>
                          <a:gd name="connsiteY4" fmla="*/ 92242 h 116305"/>
                          <a:gd name="connsiteX5" fmla="*/ 264695 w 1010653"/>
                          <a:gd name="connsiteY5" fmla="*/ 84221 h 116305"/>
                          <a:gd name="connsiteX6" fmla="*/ 493295 w 1010653"/>
                          <a:gd name="connsiteY6" fmla="*/ 68179 h 116305"/>
                          <a:gd name="connsiteX7" fmla="*/ 581527 w 1010653"/>
                          <a:gd name="connsiteY7" fmla="*/ 68179 h 116305"/>
                          <a:gd name="connsiteX8" fmla="*/ 749969 w 1010653"/>
                          <a:gd name="connsiteY8" fmla="*/ 84221 h 116305"/>
                          <a:gd name="connsiteX9" fmla="*/ 870285 w 1010653"/>
                          <a:gd name="connsiteY9" fmla="*/ 100263 h 116305"/>
                          <a:gd name="connsiteX10" fmla="*/ 958516 w 1010653"/>
                          <a:gd name="connsiteY10" fmla="*/ 112294 h 116305"/>
                          <a:gd name="connsiteX11" fmla="*/ 1010653 w 1010653"/>
                          <a:gd name="connsiteY11" fmla="*/ 76200 h 116305"/>
                          <a:gd name="connsiteX12" fmla="*/ 1010653 w 1010653"/>
                          <a:gd name="connsiteY12" fmla="*/ 36094 h 116305"/>
                          <a:gd name="connsiteX13" fmla="*/ 4011 w 1010653"/>
                          <a:gd name="connsiteY13" fmla="*/ 0 h 116305"/>
                          <a:gd name="connsiteX0" fmla="*/ 4011 w 1010653"/>
                          <a:gd name="connsiteY0" fmla="*/ 0 h 116305"/>
                          <a:gd name="connsiteX1" fmla="*/ 0 w 1010653"/>
                          <a:gd name="connsiteY1" fmla="*/ 80210 h 116305"/>
                          <a:gd name="connsiteX2" fmla="*/ 40177 w 1010653"/>
                          <a:gd name="connsiteY2" fmla="*/ 116305 h 116305"/>
                          <a:gd name="connsiteX3" fmla="*/ 80211 w 1010653"/>
                          <a:gd name="connsiteY3" fmla="*/ 108284 h 116305"/>
                          <a:gd name="connsiteX4" fmla="*/ 176463 w 1010653"/>
                          <a:gd name="connsiteY4" fmla="*/ 92242 h 116305"/>
                          <a:gd name="connsiteX5" fmla="*/ 264695 w 1010653"/>
                          <a:gd name="connsiteY5" fmla="*/ 84221 h 116305"/>
                          <a:gd name="connsiteX6" fmla="*/ 493295 w 1010653"/>
                          <a:gd name="connsiteY6" fmla="*/ 68179 h 116305"/>
                          <a:gd name="connsiteX7" fmla="*/ 581527 w 1010653"/>
                          <a:gd name="connsiteY7" fmla="*/ 68179 h 116305"/>
                          <a:gd name="connsiteX8" fmla="*/ 749969 w 1010653"/>
                          <a:gd name="connsiteY8" fmla="*/ 84221 h 116305"/>
                          <a:gd name="connsiteX9" fmla="*/ 870285 w 1010653"/>
                          <a:gd name="connsiteY9" fmla="*/ 100263 h 116305"/>
                          <a:gd name="connsiteX10" fmla="*/ 970476 w 1010653"/>
                          <a:gd name="connsiteY10" fmla="*/ 108284 h 116305"/>
                          <a:gd name="connsiteX11" fmla="*/ 1010653 w 1010653"/>
                          <a:gd name="connsiteY11" fmla="*/ 76200 h 116305"/>
                          <a:gd name="connsiteX12" fmla="*/ 1010653 w 1010653"/>
                          <a:gd name="connsiteY12" fmla="*/ 36094 h 116305"/>
                          <a:gd name="connsiteX13" fmla="*/ 4011 w 1010653"/>
                          <a:gd name="connsiteY13" fmla="*/ 0 h 116305"/>
                          <a:gd name="connsiteX0" fmla="*/ 4011 w 1010653"/>
                          <a:gd name="connsiteY0" fmla="*/ 0 h 116305"/>
                          <a:gd name="connsiteX1" fmla="*/ 0 w 1010653"/>
                          <a:gd name="connsiteY1" fmla="*/ 80210 h 116305"/>
                          <a:gd name="connsiteX2" fmla="*/ 40177 w 1010653"/>
                          <a:gd name="connsiteY2" fmla="*/ 116305 h 116305"/>
                          <a:gd name="connsiteX3" fmla="*/ 80211 w 1010653"/>
                          <a:gd name="connsiteY3" fmla="*/ 108284 h 116305"/>
                          <a:gd name="connsiteX4" fmla="*/ 176463 w 1010653"/>
                          <a:gd name="connsiteY4" fmla="*/ 92242 h 116305"/>
                          <a:gd name="connsiteX5" fmla="*/ 264695 w 1010653"/>
                          <a:gd name="connsiteY5" fmla="*/ 84221 h 116305"/>
                          <a:gd name="connsiteX6" fmla="*/ 493295 w 1010653"/>
                          <a:gd name="connsiteY6" fmla="*/ 68179 h 116305"/>
                          <a:gd name="connsiteX7" fmla="*/ 581527 w 1010653"/>
                          <a:gd name="connsiteY7" fmla="*/ 68179 h 116305"/>
                          <a:gd name="connsiteX8" fmla="*/ 749969 w 1010653"/>
                          <a:gd name="connsiteY8" fmla="*/ 84221 h 116305"/>
                          <a:gd name="connsiteX9" fmla="*/ 870285 w 1010653"/>
                          <a:gd name="connsiteY9" fmla="*/ 100263 h 116305"/>
                          <a:gd name="connsiteX10" fmla="*/ 970476 w 1010653"/>
                          <a:gd name="connsiteY10" fmla="*/ 108284 h 116305"/>
                          <a:gd name="connsiteX11" fmla="*/ 1010653 w 1010653"/>
                          <a:gd name="connsiteY11" fmla="*/ 76200 h 116305"/>
                          <a:gd name="connsiteX12" fmla="*/ 1002679 w 1010653"/>
                          <a:gd name="connsiteY12" fmla="*/ 4010 h 116305"/>
                          <a:gd name="connsiteX13" fmla="*/ 4011 w 1010653"/>
                          <a:gd name="connsiteY13" fmla="*/ 0 h 1163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1010653" h="116305">
                            <a:moveTo>
                              <a:pt x="4011" y="0"/>
                            </a:moveTo>
                            <a:lnTo>
                              <a:pt x="0" y="80210"/>
                            </a:lnTo>
                            <a:lnTo>
                              <a:pt x="40177" y="116305"/>
                            </a:lnTo>
                            <a:lnTo>
                              <a:pt x="80211" y="108284"/>
                            </a:lnTo>
                            <a:lnTo>
                              <a:pt x="176463" y="92242"/>
                            </a:lnTo>
                            <a:lnTo>
                              <a:pt x="264695" y="84221"/>
                            </a:lnTo>
                            <a:lnTo>
                              <a:pt x="493295" y="68179"/>
                            </a:lnTo>
                            <a:lnTo>
                              <a:pt x="581527" y="68179"/>
                            </a:lnTo>
                            <a:lnTo>
                              <a:pt x="749969" y="84221"/>
                            </a:lnTo>
                            <a:cubicBezTo>
                              <a:pt x="790074" y="89568"/>
                              <a:pt x="833534" y="96253"/>
                              <a:pt x="870285" y="100263"/>
                            </a:cubicBezTo>
                            <a:cubicBezTo>
                              <a:pt x="907036" y="104273"/>
                              <a:pt x="937079" y="105610"/>
                              <a:pt x="970476" y="108284"/>
                            </a:cubicBezTo>
                            <a:lnTo>
                              <a:pt x="1010653" y="76200"/>
                            </a:lnTo>
                            <a:lnTo>
                              <a:pt x="1002679" y="4010"/>
                            </a:lnTo>
                            <a:lnTo>
                              <a:pt x="4011" y="0"/>
                            </a:lnTo>
                            <a:close/>
                          </a:path>
                        </a:pathLst>
                      </a:custGeom>
                      <a:pattFill prst="lgConfetti">
                        <a:fgClr>
                          <a:srgbClr val="00FFFF"/>
                        </a:fgClr>
                        <a:bgClr>
                          <a:schemeClr val="bg1"/>
                        </a:bgClr>
                      </a:patt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GB" sz="18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232" name="Group 231"/>
                    <p:cNvGrpSpPr/>
                    <p:nvPr/>
                  </p:nvGrpSpPr>
                  <p:grpSpPr>
                    <a:xfrm>
                      <a:off x="-3711" y="0"/>
                      <a:ext cx="1088164" cy="2066219"/>
                      <a:chOff x="-3711" y="0"/>
                      <a:chExt cx="1088164" cy="2066219"/>
                    </a:xfrm>
                  </p:grpSpPr>
                  <p:grpSp>
                    <p:nvGrpSpPr>
                      <p:cNvPr id="233" name="Group 232"/>
                      <p:cNvGrpSpPr/>
                      <p:nvPr/>
                    </p:nvGrpSpPr>
                    <p:grpSpPr>
                      <a:xfrm>
                        <a:off x="0" y="0"/>
                        <a:ext cx="1084453" cy="2066219"/>
                        <a:chOff x="0" y="0"/>
                        <a:chExt cx="1084453" cy="2066219"/>
                      </a:xfrm>
                    </p:grpSpPr>
                    <p:grpSp>
                      <p:nvGrpSpPr>
                        <p:cNvPr id="235" name="Group 234"/>
                        <p:cNvGrpSpPr/>
                        <p:nvPr/>
                      </p:nvGrpSpPr>
                      <p:grpSpPr>
                        <a:xfrm>
                          <a:off x="0" y="1028"/>
                          <a:ext cx="569086" cy="2065191"/>
                          <a:chOff x="0" y="1028"/>
                          <a:chExt cx="569086" cy="2065191"/>
                        </a:xfrm>
                      </p:grpSpPr>
                      <p:grpSp>
                        <p:nvGrpSpPr>
                          <p:cNvPr id="257" name="Group 256"/>
                          <p:cNvGrpSpPr/>
                          <p:nvPr/>
                        </p:nvGrpSpPr>
                        <p:grpSpPr>
                          <a:xfrm>
                            <a:off x="0" y="1028"/>
                            <a:ext cx="569086" cy="2065191"/>
                            <a:chOff x="0" y="1028"/>
                            <a:chExt cx="569086" cy="2065191"/>
                          </a:xfrm>
                        </p:grpSpPr>
                        <p:sp>
                          <p:nvSpPr>
                            <p:cNvPr id="261" name="object 43"/>
                            <p:cNvSpPr/>
                            <p:nvPr/>
                          </p:nvSpPr>
                          <p:spPr>
                            <a:xfrm>
                              <a:off x="57915" y="46409"/>
                              <a:ext cx="0" cy="17716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77164">
                                  <a:moveTo>
                                    <a:pt x="0" y="176783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5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62" name="object 186"/>
                            <p:cNvSpPr/>
                            <p:nvPr/>
                          </p:nvSpPr>
                          <p:spPr>
                            <a:xfrm>
                              <a:off x="0" y="1987225"/>
                              <a:ext cx="78740" cy="7874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8740" h="78739">
                                  <a:moveTo>
                                    <a:pt x="0" y="0"/>
                                  </a:moveTo>
                                  <a:lnTo>
                                    <a:pt x="6167" y="30550"/>
                                  </a:lnTo>
                                  <a:lnTo>
                                    <a:pt x="22988" y="55498"/>
                                  </a:lnTo>
                                  <a:lnTo>
                                    <a:pt x="47935" y="72318"/>
                                  </a:lnTo>
                                  <a:lnTo>
                                    <a:pt x="78486" y="78486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63" name="object 188"/>
                            <p:cNvSpPr/>
                            <p:nvPr/>
                          </p:nvSpPr>
                          <p:spPr>
                            <a:xfrm>
                              <a:off x="1524" y="642295"/>
                              <a:ext cx="0" cy="134429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344295">
                                  <a:moveTo>
                                    <a:pt x="0" y="1344168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64" name="object 189"/>
                            <p:cNvSpPr/>
                            <p:nvPr/>
                          </p:nvSpPr>
                          <p:spPr>
                            <a:xfrm>
                              <a:off x="1524" y="529425"/>
                              <a:ext cx="48895" cy="113664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8894" h="113664">
                                  <a:moveTo>
                                    <a:pt x="48336" y="0"/>
                                  </a:moveTo>
                                  <a:lnTo>
                                    <a:pt x="27754" y="24270"/>
                                  </a:lnTo>
                                  <a:lnTo>
                                    <a:pt x="12586" y="51889"/>
                                  </a:lnTo>
                                  <a:lnTo>
                                    <a:pt x="3209" y="81971"/>
                                  </a:lnTo>
                                  <a:lnTo>
                                    <a:pt x="0" y="113631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65" name="object 190"/>
                            <p:cNvSpPr/>
                            <p:nvPr/>
                          </p:nvSpPr>
                          <p:spPr>
                            <a:xfrm>
                              <a:off x="137160" y="265866"/>
                              <a:ext cx="0" cy="18000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66369">
                                  <a:moveTo>
                                    <a:pt x="0" y="166116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66" name="object 193"/>
                            <p:cNvSpPr>
                              <a:spLocks noChangeAspect="1"/>
                            </p:cNvSpPr>
                            <p:nvPr/>
                          </p:nvSpPr>
                          <p:spPr>
                            <a:xfrm>
                              <a:off x="50292" y="450269"/>
                              <a:ext cx="80169" cy="78886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9375" h="78105">
                                  <a:moveTo>
                                    <a:pt x="79248" y="0"/>
                                  </a:moveTo>
                                  <a:lnTo>
                                    <a:pt x="0" y="77724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67" name="object 195"/>
                            <p:cNvSpPr/>
                            <p:nvPr/>
                          </p:nvSpPr>
                          <p:spPr>
                            <a:xfrm>
                              <a:off x="57912" y="223194"/>
                              <a:ext cx="71755" cy="32384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1755" h="32385">
                                  <a:moveTo>
                                    <a:pt x="0" y="0"/>
                                  </a:moveTo>
                                  <a:lnTo>
                                    <a:pt x="71628" y="32004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68" name="object 196"/>
                            <p:cNvSpPr/>
                            <p:nvPr/>
                          </p:nvSpPr>
                          <p:spPr>
                            <a:xfrm>
                              <a:off x="79479" y="2030659"/>
                              <a:ext cx="474980" cy="3556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74980" h="35560">
                                  <a:moveTo>
                                    <a:pt x="474495" y="0"/>
                                  </a:moveTo>
                                  <a:lnTo>
                                    <a:pt x="421561" y="439"/>
                                  </a:lnTo>
                                  <a:lnTo>
                                    <a:pt x="368655" y="1759"/>
                                  </a:lnTo>
                                  <a:lnTo>
                                    <a:pt x="315788" y="3957"/>
                                  </a:lnTo>
                                  <a:lnTo>
                                    <a:pt x="262969" y="7033"/>
                                  </a:lnTo>
                                  <a:lnTo>
                                    <a:pt x="210211" y="10985"/>
                                  </a:lnTo>
                                  <a:lnTo>
                                    <a:pt x="157524" y="15814"/>
                                  </a:lnTo>
                                  <a:lnTo>
                                    <a:pt x="104919" y="21518"/>
                                  </a:lnTo>
                                  <a:lnTo>
                                    <a:pt x="52407" y="28097"/>
                                  </a:lnTo>
                                  <a:lnTo>
                                    <a:pt x="0" y="35549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69" name="object 198"/>
                            <p:cNvSpPr/>
                            <p:nvPr/>
                          </p:nvSpPr>
                          <p:spPr>
                            <a:xfrm>
                              <a:off x="79447" y="1995607"/>
                              <a:ext cx="474980" cy="3683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74980" h="36829">
                                  <a:moveTo>
                                    <a:pt x="474527" y="0"/>
                                  </a:moveTo>
                                  <a:lnTo>
                                    <a:pt x="421578" y="452"/>
                                  </a:lnTo>
                                  <a:lnTo>
                                    <a:pt x="368657" y="1810"/>
                                  </a:lnTo>
                                  <a:lnTo>
                                    <a:pt x="315778" y="4072"/>
                                  </a:lnTo>
                                  <a:lnTo>
                                    <a:pt x="262950" y="7237"/>
                                  </a:lnTo>
                                  <a:lnTo>
                                    <a:pt x="210186" y="11305"/>
                                  </a:lnTo>
                                  <a:lnTo>
                                    <a:pt x="157498" y="16274"/>
                                  </a:lnTo>
                                  <a:lnTo>
                                    <a:pt x="104896" y="22144"/>
                                  </a:lnTo>
                                  <a:lnTo>
                                    <a:pt x="52393" y="28913"/>
                                  </a:lnTo>
                                  <a:lnTo>
                                    <a:pt x="0" y="36581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70" name="object 207"/>
                            <p:cNvSpPr/>
                            <p:nvPr/>
                          </p:nvSpPr>
                          <p:spPr>
                            <a:xfrm>
                              <a:off x="181356" y="1028"/>
                              <a:ext cx="387730" cy="45719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46760">
                                  <a:moveTo>
                                    <a:pt x="0" y="0"/>
                                  </a:moveTo>
                                  <a:lnTo>
                                    <a:pt x="74676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71" name="object 208"/>
                            <p:cNvSpPr/>
                            <p:nvPr/>
                          </p:nvSpPr>
                          <p:spPr>
                            <a:xfrm>
                              <a:off x="144529" y="259770"/>
                              <a:ext cx="419100" cy="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19100">
                                  <a:moveTo>
                                    <a:pt x="419100" y="0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72" name="object 209"/>
                            <p:cNvSpPr/>
                            <p:nvPr/>
                          </p:nvSpPr>
                          <p:spPr>
                            <a:xfrm>
                              <a:off x="144529" y="442651"/>
                              <a:ext cx="419100" cy="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19100">
                                  <a:moveTo>
                                    <a:pt x="419100" y="0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73" name="object 213"/>
                            <p:cNvSpPr/>
                            <p:nvPr/>
                          </p:nvSpPr>
                          <p:spPr>
                            <a:xfrm>
                              <a:off x="36576" y="678871"/>
                              <a:ext cx="0" cy="130810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308100">
                                  <a:moveTo>
                                    <a:pt x="0" y="1307592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74" name="object 214"/>
                            <p:cNvSpPr/>
                            <p:nvPr/>
                          </p:nvSpPr>
                          <p:spPr>
                            <a:xfrm>
                              <a:off x="36576" y="566001"/>
                              <a:ext cx="48895" cy="113664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8894" h="113664">
                                  <a:moveTo>
                                    <a:pt x="48336" y="0"/>
                                  </a:moveTo>
                                  <a:lnTo>
                                    <a:pt x="27754" y="24270"/>
                                  </a:lnTo>
                                  <a:lnTo>
                                    <a:pt x="12586" y="51889"/>
                                  </a:lnTo>
                                  <a:lnTo>
                                    <a:pt x="3209" y="81971"/>
                                  </a:lnTo>
                                  <a:lnTo>
                                    <a:pt x="0" y="113631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75" name="object 215"/>
                            <p:cNvSpPr/>
                            <p:nvPr/>
                          </p:nvSpPr>
                          <p:spPr>
                            <a:xfrm>
                              <a:off x="83820" y="439603"/>
                              <a:ext cx="129539" cy="12509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129540" h="125094">
                                  <a:moveTo>
                                    <a:pt x="129540" y="0"/>
                                  </a:moveTo>
                                  <a:lnTo>
                                    <a:pt x="0" y="124968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76" name="object 212"/>
                            <p:cNvSpPr/>
                            <p:nvPr/>
                          </p:nvSpPr>
                          <p:spPr>
                            <a:xfrm flipH="1">
                              <a:off x="77088" y="2530"/>
                              <a:ext cx="102235" cy="1841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102235" h="18414">
                                  <a:moveTo>
                                    <a:pt x="0" y="0"/>
                                  </a:moveTo>
                                  <a:lnTo>
                                    <a:pt x="102108" y="18288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258" name="object 192"/>
                          <p:cNvSpPr/>
                          <p:nvPr/>
                        </p:nvSpPr>
                        <p:spPr>
                          <a:xfrm>
                            <a:off x="55498" y="22913"/>
                            <a:ext cx="21590" cy="2286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21590" h="22860">
                                <a:moveTo>
                                  <a:pt x="21336" y="0"/>
                                </a:moveTo>
                                <a:lnTo>
                                  <a:pt x="0" y="2286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pPr marL="0" marR="0" lvl="0" indent="0" algn="l" defTabSz="457200" rtl="0" eaLnBrk="1" fontAlgn="auto" latinLnBrk="0" hangingPunct="1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  <a:defRPr/>
                            </a:pPr>
                            <a:endParaRPr kumimoji="0" lang="en-GB" sz="1800" b="0" i="0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endParaRPr>
                          </a:p>
                        </p:txBody>
                      </p:sp>
                      <p:sp>
                        <p:nvSpPr>
                          <p:cNvPr id="259" name="object 191"/>
                          <p:cNvSpPr/>
                          <p:nvPr/>
                        </p:nvSpPr>
                        <p:spPr>
                          <a:xfrm>
                            <a:off x="133542" y="256785"/>
                            <a:ext cx="6985" cy="1079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6984" h="10794">
                                <a:moveTo>
                                  <a:pt x="6690" y="10399"/>
                                </a:moveTo>
                                <a:lnTo>
                                  <a:pt x="6689" y="5922"/>
                                </a:lnTo>
                                <a:lnTo>
                                  <a:pt x="4074" y="1856"/>
                                </a:ln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pPr marL="0" marR="0" lvl="0" indent="0" algn="l" defTabSz="457200" rtl="0" eaLnBrk="1" fontAlgn="auto" latinLnBrk="0" hangingPunct="1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  <a:defRPr/>
                            </a:pPr>
                            <a:endParaRPr kumimoji="0" lang="en-GB" sz="1800" b="0" i="0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endParaRPr>
                          </a:p>
                        </p:txBody>
                      </p:sp>
                      <p:sp>
                        <p:nvSpPr>
                          <p:cNvPr id="260" name="object 187"/>
                          <p:cNvSpPr/>
                          <p:nvPr/>
                        </p:nvSpPr>
                        <p:spPr>
                          <a:xfrm>
                            <a:off x="41115" y="1986446"/>
                            <a:ext cx="43815" cy="4381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43815" h="43814">
                                <a:moveTo>
                                  <a:pt x="0" y="0"/>
                                </a:moveTo>
                                <a:lnTo>
                                  <a:pt x="3413" y="16906"/>
                                </a:lnTo>
                                <a:lnTo>
                                  <a:pt x="12721" y="30712"/>
                                </a:lnTo>
                                <a:lnTo>
                                  <a:pt x="26527" y="40020"/>
                                </a:lnTo>
                                <a:lnTo>
                                  <a:pt x="43434" y="43434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pPr marL="0" marR="0" lvl="0" indent="0" algn="l" defTabSz="457200" rtl="0" eaLnBrk="1" fontAlgn="auto" latinLnBrk="0" hangingPunct="1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  <a:defRPr/>
                            </a:pPr>
                            <a:endParaRPr kumimoji="0" lang="en-GB" sz="1800" b="0" i="0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236" name="Group 235"/>
                        <p:cNvGrpSpPr/>
                        <p:nvPr/>
                      </p:nvGrpSpPr>
                      <p:grpSpPr>
                        <a:xfrm flipH="1">
                          <a:off x="515367" y="0"/>
                          <a:ext cx="569086" cy="2065965"/>
                          <a:chOff x="515367" y="0"/>
                          <a:chExt cx="569086" cy="2065965"/>
                        </a:xfrm>
                      </p:grpSpPr>
                      <p:grpSp>
                        <p:nvGrpSpPr>
                          <p:cNvPr id="237" name="Group 236"/>
                          <p:cNvGrpSpPr/>
                          <p:nvPr/>
                        </p:nvGrpSpPr>
                        <p:grpSpPr>
                          <a:xfrm>
                            <a:off x="515367" y="0"/>
                            <a:ext cx="569086" cy="2065965"/>
                            <a:chOff x="515367" y="0"/>
                            <a:chExt cx="569086" cy="2065965"/>
                          </a:xfrm>
                        </p:grpSpPr>
                        <p:sp>
                          <p:nvSpPr>
                            <p:cNvPr id="241" name="object 43"/>
                            <p:cNvSpPr/>
                            <p:nvPr/>
                          </p:nvSpPr>
                          <p:spPr>
                            <a:xfrm>
                              <a:off x="573282" y="46155"/>
                              <a:ext cx="0" cy="17716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77164">
                                  <a:moveTo>
                                    <a:pt x="0" y="176783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5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42" name="object 186"/>
                            <p:cNvSpPr/>
                            <p:nvPr/>
                          </p:nvSpPr>
                          <p:spPr>
                            <a:xfrm>
                              <a:off x="515367" y="1986971"/>
                              <a:ext cx="78740" cy="7874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8740" h="78739">
                                  <a:moveTo>
                                    <a:pt x="0" y="0"/>
                                  </a:moveTo>
                                  <a:lnTo>
                                    <a:pt x="6167" y="30550"/>
                                  </a:lnTo>
                                  <a:lnTo>
                                    <a:pt x="22988" y="55498"/>
                                  </a:lnTo>
                                  <a:lnTo>
                                    <a:pt x="47935" y="72318"/>
                                  </a:lnTo>
                                  <a:lnTo>
                                    <a:pt x="78486" y="78486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43" name="object 188"/>
                            <p:cNvSpPr/>
                            <p:nvPr/>
                          </p:nvSpPr>
                          <p:spPr>
                            <a:xfrm>
                              <a:off x="516891" y="642041"/>
                              <a:ext cx="0" cy="134429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344295">
                                  <a:moveTo>
                                    <a:pt x="0" y="1344168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44" name="object 189"/>
                            <p:cNvSpPr/>
                            <p:nvPr/>
                          </p:nvSpPr>
                          <p:spPr>
                            <a:xfrm>
                              <a:off x="516891" y="529171"/>
                              <a:ext cx="48895" cy="113664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8894" h="113664">
                                  <a:moveTo>
                                    <a:pt x="48336" y="0"/>
                                  </a:moveTo>
                                  <a:lnTo>
                                    <a:pt x="27754" y="24270"/>
                                  </a:lnTo>
                                  <a:lnTo>
                                    <a:pt x="12586" y="51889"/>
                                  </a:lnTo>
                                  <a:lnTo>
                                    <a:pt x="3209" y="81971"/>
                                  </a:lnTo>
                                  <a:lnTo>
                                    <a:pt x="0" y="113631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45" name="object 190"/>
                            <p:cNvSpPr/>
                            <p:nvPr/>
                          </p:nvSpPr>
                          <p:spPr>
                            <a:xfrm>
                              <a:off x="652527" y="265612"/>
                              <a:ext cx="0" cy="18000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66369">
                                  <a:moveTo>
                                    <a:pt x="0" y="166116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46" name="object 193"/>
                            <p:cNvSpPr>
                              <a:spLocks noChangeAspect="1"/>
                            </p:cNvSpPr>
                            <p:nvPr/>
                          </p:nvSpPr>
                          <p:spPr>
                            <a:xfrm>
                              <a:off x="564071" y="450015"/>
                              <a:ext cx="80963" cy="79667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9375" h="78105">
                                  <a:moveTo>
                                    <a:pt x="79248" y="0"/>
                                  </a:moveTo>
                                  <a:lnTo>
                                    <a:pt x="0" y="77724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47" name="object 195"/>
                            <p:cNvSpPr/>
                            <p:nvPr/>
                          </p:nvSpPr>
                          <p:spPr>
                            <a:xfrm>
                              <a:off x="573279" y="222940"/>
                              <a:ext cx="71755" cy="32384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1755" h="32385">
                                  <a:moveTo>
                                    <a:pt x="0" y="0"/>
                                  </a:moveTo>
                                  <a:lnTo>
                                    <a:pt x="71628" y="32004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48" name="object 196"/>
                            <p:cNvSpPr/>
                            <p:nvPr/>
                          </p:nvSpPr>
                          <p:spPr>
                            <a:xfrm>
                              <a:off x="594846" y="2030405"/>
                              <a:ext cx="474980" cy="3556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74980" h="35560">
                                  <a:moveTo>
                                    <a:pt x="474495" y="0"/>
                                  </a:moveTo>
                                  <a:lnTo>
                                    <a:pt x="421561" y="439"/>
                                  </a:lnTo>
                                  <a:lnTo>
                                    <a:pt x="368655" y="1759"/>
                                  </a:lnTo>
                                  <a:lnTo>
                                    <a:pt x="315788" y="3957"/>
                                  </a:lnTo>
                                  <a:lnTo>
                                    <a:pt x="262969" y="7033"/>
                                  </a:lnTo>
                                  <a:lnTo>
                                    <a:pt x="210211" y="10985"/>
                                  </a:lnTo>
                                  <a:lnTo>
                                    <a:pt x="157524" y="15814"/>
                                  </a:lnTo>
                                  <a:lnTo>
                                    <a:pt x="104919" y="21518"/>
                                  </a:lnTo>
                                  <a:lnTo>
                                    <a:pt x="52407" y="28097"/>
                                  </a:lnTo>
                                  <a:lnTo>
                                    <a:pt x="0" y="35549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49" name="object 198"/>
                            <p:cNvSpPr/>
                            <p:nvPr/>
                          </p:nvSpPr>
                          <p:spPr>
                            <a:xfrm>
                              <a:off x="594814" y="1995353"/>
                              <a:ext cx="474980" cy="3683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74980" h="36829">
                                  <a:moveTo>
                                    <a:pt x="474527" y="0"/>
                                  </a:moveTo>
                                  <a:lnTo>
                                    <a:pt x="421578" y="452"/>
                                  </a:lnTo>
                                  <a:lnTo>
                                    <a:pt x="368657" y="1810"/>
                                  </a:lnTo>
                                  <a:lnTo>
                                    <a:pt x="315778" y="4072"/>
                                  </a:lnTo>
                                  <a:lnTo>
                                    <a:pt x="262950" y="7237"/>
                                  </a:lnTo>
                                  <a:lnTo>
                                    <a:pt x="210186" y="11305"/>
                                  </a:lnTo>
                                  <a:lnTo>
                                    <a:pt x="157498" y="16274"/>
                                  </a:lnTo>
                                  <a:lnTo>
                                    <a:pt x="104896" y="22144"/>
                                  </a:lnTo>
                                  <a:lnTo>
                                    <a:pt x="52393" y="28913"/>
                                  </a:lnTo>
                                  <a:lnTo>
                                    <a:pt x="0" y="36581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50" name="object 207"/>
                            <p:cNvSpPr/>
                            <p:nvPr/>
                          </p:nvSpPr>
                          <p:spPr>
                            <a:xfrm>
                              <a:off x="696723" y="0"/>
                              <a:ext cx="387730" cy="45719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46760">
                                  <a:moveTo>
                                    <a:pt x="0" y="0"/>
                                  </a:moveTo>
                                  <a:lnTo>
                                    <a:pt x="74676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51" name="object 208"/>
                            <p:cNvSpPr/>
                            <p:nvPr/>
                          </p:nvSpPr>
                          <p:spPr>
                            <a:xfrm>
                              <a:off x="659896" y="259516"/>
                              <a:ext cx="419100" cy="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19100">
                                  <a:moveTo>
                                    <a:pt x="419100" y="0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52" name="object 209"/>
                            <p:cNvSpPr/>
                            <p:nvPr/>
                          </p:nvSpPr>
                          <p:spPr>
                            <a:xfrm>
                              <a:off x="659896" y="442397"/>
                              <a:ext cx="419100" cy="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19100">
                                  <a:moveTo>
                                    <a:pt x="419100" y="0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53" name="object 213"/>
                            <p:cNvSpPr/>
                            <p:nvPr/>
                          </p:nvSpPr>
                          <p:spPr>
                            <a:xfrm>
                              <a:off x="551943" y="678617"/>
                              <a:ext cx="0" cy="130810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308100">
                                  <a:moveTo>
                                    <a:pt x="0" y="1307592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54" name="object 214"/>
                            <p:cNvSpPr/>
                            <p:nvPr/>
                          </p:nvSpPr>
                          <p:spPr>
                            <a:xfrm>
                              <a:off x="551943" y="565747"/>
                              <a:ext cx="48895" cy="113664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8894" h="113664">
                                  <a:moveTo>
                                    <a:pt x="48336" y="0"/>
                                  </a:moveTo>
                                  <a:lnTo>
                                    <a:pt x="27754" y="24270"/>
                                  </a:lnTo>
                                  <a:lnTo>
                                    <a:pt x="12586" y="51889"/>
                                  </a:lnTo>
                                  <a:lnTo>
                                    <a:pt x="3209" y="81971"/>
                                  </a:lnTo>
                                  <a:lnTo>
                                    <a:pt x="0" y="113631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55" name="object 215"/>
                            <p:cNvSpPr/>
                            <p:nvPr/>
                          </p:nvSpPr>
                          <p:spPr>
                            <a:xfrm>
                              <a:off x="599187" y="439349"/>
                              <a:ext cx="129539" cy="12509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129540" h="125094">
                                  <a:moveTo>
                                    <a:pt x="129540" y="0"/>
                                  </a:moveTo>
                                  <a:lnTo>
                                    <a:pt x="0" y="124968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56" name="object 212"/>
                            <p:cNvSpPr/>
                            <p:nvPr/>
                          </p:nvSpPr>
                          <p:spPr>
                            <a:xfrm flipH="1">
                              <a:off x="592455" y="2276"/>
                              <a:ext cx="102235" cy="1841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102235" h="18414">
                                  <a:moveTo>
                                    <a:pt x="0" y="0"/>
                                  </a:moveTo>
                                  <a:lnTo>
                                    <a:pt x="102108" y="18288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238" name="object 192"/>
                          <p:cNvSpPr/>
                          <p:nvPr/>
                        </p:nvSpPr>
                        <p:spPr>
                          <a:xfrm>
                            <a:off x="570865" y="22659"/>
                            <a:ext cx="21590" cy="2286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21590" h="22860">
                                <a:moveTo>
                                  <a:pt x="21336" y="0"/>
                                </a:moveTo>
                                <a:lnTo>
                                  <a:pt x="0" y="2286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pPr marL="0" marR="0" lvl="0" indent="0" algn="l" defTabSz="457200" rtl="0" eaLnBrk="1" fontAlgn="auto" latinLnBrk="0" hangingPunct="1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  <a:defRPr/>
                            </a:pPr>
                            <a:endParaRPr kumimoji="0" lang="en-GB" sz="1800" b="0" i="0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endParaRPr>
                          </a:p>
                        </p:txBody>
                      </p:sp>
                      <p:sp>
                        <p:nvSpPr>
                          <p:cNvPr id="239" name="object 191"/>
                          <p:cNvSpPr/>
                          <p:nvPr/>
                        </p:nvSpPr>
                        <p:spPr>
                          <a:xfrm>
                            <a:off x="648909" y="256531"/>
                            <a:ext cx="6985" cy="1079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6984" h="10794">
                                <a:moveTo>
                                  <a:pt x="6690" y="10399"/>
                                </a:moveTo>
                                <a:lnTo>
                                  <a:pt x="6689" y="5922"/>
                                </a:lnTo>
                                <a:lnTo>
                                  <a:pt x="4074" y="1856"/>
                                </a:ln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pPr marL="0" marR="0" lvl="0" indent="0" algn="l" defTabSz="457200" rtl="0" eaLnBrk="1" fontAlgn="auto" latinLnBrk="0" hangingPunct="1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  <a:defRPr/>
                            </a:pPr>
                            <a:endParaRPr kumimoji="0" lang="en-GB" sz="1800" b="0" i="0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endParaRPr>
                          </a:p>
                        </p:txBody>
                      </p:sp>
                      <p:sp>
                        <p:nvSpPr>
                          <p:cNvPr id="240" name="object 187"/>
                          <p:cNvSpPr/>
                          <p:nvPr/>
                        </p:nvSpPr>
                        <p:spPr>
                          <a:xfrm>
                            <a:off x="556482" y="1986192"/>
                            <a:ext cx="43815" cy="4381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43815" h="43814">
                                <a:moveTo>
                                  <a:pt x="0" y="0"/>
                                </a:moveTo>
                                <a:lnTo>
                                  <a:pt x="3413" y="16906"/>
                                </a:lnTo>
                                <a:lnTo>
                                  <a:pt x="12721" y="30712"/>
                                </a:lnTo>
                                <a:lnTo>
                                  <a:pt x="26527" y="40020"/>
                                </a:lnTo>
                                <a:lnTo>
                                  <a:pt x="43434" y="43434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pPr marL="0" marR="0" lvl="0" indent="0" algn="l" defTabSz="457200" rtl="0" eaLnBrk="1" fontAlgn="auto" latinLnBrk="0" hangingPunct="1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  <a:defRPr/>
                            </a:pPr>
                            <a:endParaRPr kumimoji="0" lang="en-GB" sz="1800" b="0" i="0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endParaRPr>
                          </a:p>
                        </p:txBody>
                      </p:sp>
                    </p:grpSp>
                  </p:grpSp>
                  <p:sp>
                    <p:nvSpPr>
                      <p:cNvPr id="234" name="Rectangle 233"/>
                      <p:cNvSpPr/>
                      <p:nvPr/>
                    </p:nvSpPr>
                    <p:spPr bwMode="auto">
                      <a:xfrm>
                        <a:off x="-3711" y="1441275"/>
                        <a:ext cx="45910" cy="450488"/>
                      </a:xfrm>
                      <a:prstGeom prst="rect">
                        <a:avLst/>
                      </a:prstGeom>
                      <a:solidFill>
                        <a:srgbClr val="FF66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GB" sz="18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  <p:sp>
                <p:nvSpPr>
                  <p:cNvPr id="230" name="Rectangle 229"/>
                  <p:cNvSpPr/>
                  <p:nvPr/>
                </p:nvSpPr>
                <p:spPr bwMode="auto">
                  <a:xfrm>
                    <a:off x="658586" y="903514"/>
                    <a:ext cx="28800" cy="282430"/>
                  </a:xfrm>
                  <a:prstGeom prst="rect">
                    <a:avLst/>
                  </a:prstGeom>
                  <a:solidFill>
                    <a:srgbClr val="FF66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228" name="Rectangle 227"/>
                <p:cNvSpPr>
                  <a:spLocks noChangeArrowheads="1"/>
                </p:cNvSpPr>
                <p:nvPr/>
              </p:nvSpPr>
              <p:spPr bwMode="auto">
                <a:xfrm>
                  <a:off x="1332" y="865280"/>
                  <a:ext cx="212572" cy="325918"/>
                </a:xfrm>
                <a:prstGeom prst="rect">
                  <a:avLst/>
                </a:prstGeom>
                <a:noFill/>
                <a:ln w="19050">
                  <a:solidFill>
                    <a:srgbClr val="FF0000"/>
                  </a:solidFill>
                  <a:prstDash val="sysDash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226" name="TextBox 225"/>
              <p:cNvSpPr txBox="1"/>
              <p:nvPr/>
            </p:nvSpPr>
            <p:spPr>
              <a:xfrm>
                <a:off x="140109" y="-1887"/>
                <a:ext cx="136132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Measurement vial</a:t>
                </a:r>
              </a:p>
            </p:txBody>
          </p:sp>
        </p:grpSp>
        <p:pic>
          <p:nvPicPr>
            <p:cNvPr id="185" name="Picture 4" descr="Image result for curve arrow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12374" y="3341728"/>
              <a:ext cx="208071" cy="36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86" name="Group 185"/>
            <p:cNvGrpSpPr/>
            <p:nvPr/>
          </p:nvGrpSpPr>
          <p:grpSpPr>
            <a:xfrm>
              <a:off x="1529022" y="2183733"/>
              <a:ext cx="1825834" cy="1503306"/>
              <a:chOff x="1529022" y="2183733"/>
              <a:chExt cx="1825834" cy="1503306"/>
            </a:xfrm>
          </p:grpSpPr>
          <p:grpSp>
            <p:nvGrpSpPr>
              <p:cNvPr id="191" name="Group 190"/>
              <p:cNvGrpSpPr/>
              <p:nvPr/>
            </p:nvGrpSpPr>
            <p:grpSpPr>
              <a:xfrm>
                <a:off x="1529022" y="2555282"/>
                <a:ext cx="1825834" cy="803089"/>
                <a:chOff x="1487457" y="2796352"/>
                <a:chExt cx="1825834" cy="803089"/>
              </a:xfrm>
            </p:grpSpPr>
            <p:grpSp>
              <p:nvGrpSpPr>
                <p:cNvPr id="195" name="Group 194"/>
                <p:cNvGrpSpPr/>
                <p:nvPr/>
              </p:nvGrpSpPr>
              <p:grpSpPr>
                <a:xfrm>
                  <a:off x="2238465" y="3476508"/>
                  <a:ext cx="760478" cy="122933"/>
                  <a:chOff x="2238465" y="3476508"/>
                  <a:chExt cx="760478" cy="122933"/>
                </a:xfrm>
              </p:grpSpPr>
              <p:grpSp>
                <p:nvGrpSpPr>
                  <p:cNvPr id="215" name="Group 214"/>
                  <p:cNvGrpSpPr/>
                  <p:nvPr/>
                </p:nvGrpSpPr>
                <p:grpSpPr>
                  <a:xfrm>
                    <a:off x="2459709" y="3476508"/>
                    <a:ext cx="305093" cy="122933"/>
                    <a:chOff x="2734886" y="3743308"/>
                    <a:chExt cx="875933" cy="180000"/>
                  </a:xfrm>
                </p:grpSpPr>
                <p:cxnSp>
                  <p:nvCxnSpPr>
                    <p:cNvPr id="219" name="Straight Connector 218"/>
                    <p:cNvCxnSpPr/>
                    <p:nvPr/>
                  </p:nvCxnSpPr>
                  <p:spPr>
                    <a:xfrm flipV="1">
                      <a:off x="2734886" y="3743308"/>
                      <a:ext cx="90000" cy="90000"/>
                    </a:xfrm>
                    <a:prstGeom prst="line">
                      <a:avLst/>
                    </a:prstGeom>
                    <a:ln w="25400" cap="rnd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0" name="Straight Connector 219"/>
                    <p:cNvCxnSpPr/>
                    <p:nvPr/>
                  </p:nvCxnSpPr>
                  <p:spPr>
                    <a:xfrm>
                      <a:off x="2824886" y="3743308"/>
                      <a:ext cx="171104" cy="180000"/>
                    </a:xfrm>
                    <a:prstGeom prst="line">
                      <a:avLst/>
                    </a:prstGeom>
                    <a:ln w="25400" cap="rnd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1" name="Straight Connector 220"/>
                    <p:cNvCxnSpPr/>
                    <p:nvPr/>
                  </p:nvCxnSpPr>
                  <p:spPr>
                    <a:xfrm flipV="1">
                      <a:off x="2995990" y="3743308"/>
                      <a:ext cx="171104" cy="180000"/>
                    </a:xfrm>
                    <a:prstGeom prst="line">
                      <a:avLst/>
                    </a:prstGeom>
                    <a:ln w="25400" cap="rnd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2" name="Straight Connector 221"/>
                    <p:cNvCxnSpPr/>
                    <p:nvPr/>
                  </p:nvCxnSpPr>
                  <p:spPr>
                    <a:xfrm>
                      <a:off x="3178610" y="3743308"/>
                      <a:ext cx="171105" cy="180000"/>
                    </a:xfrm>
                    <a:prstGeom prst="line">
                      <a:avLst/>
                    </a:prstGeom>
                    <a:ln w="25400" cap="rnd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3" name="Straight Connector 222"/>
                    <p:cNvCxnSpPr/>
                    <p:nvPr/>
                  </p:nvCxnSpPr>
                  <p:spPr>
                    <a:xfrm flipV="1">
                      <a:off x="3349712" y="3743308"/>
                      <a:ext cx="171105" cy="180000"/>
                    </a:xfrm>
                    <a:prstGeom prst="line">
                      <a:avLst/>
                    </a:prstGeom>
                    <a:ln w="25400" cap="rnd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4" name="Straight Connector 223"/>
                    <p:cNvCxnSpPr/>
                    <p:nvPr/>
                  </p:nvCxnSpPr>
                  <p:spPr>
                    <a:xfrm>
                      <a:off x="3520818" y="3743308"/>
                      <a:ext cx="90001" cy="90001"/>
                    </a:xfrm>
                    <a:prstGeom prst="line">
                      <a:avLst/>
                    </a:prstGeom>
                    <a:ln w="25400" cap="rnd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216" name="Group 215"/>
                  <p:cNvGrpSpPr/>
                  <p:nvPr/>
                </p:nvGrpSpPr>
                <p:grpSpPr>
                  <a:xfrm>
                    <a:off x="2238465" y="3531274"/>
                    <a:ext cx="760478" cy="0"/>
                    <a:chOff x="1487457" y="3143529"/>
                    <a:chExt cx="760478" cy="0"/>
                  </a:xfrm>
                </p:grpSpPr>
                <p:cxnSp>
                  <p:nvCxnSpPr>
                    <p:cNvPr id="217" name="Straight Connector 216"/>
                    <p:cNvCxnSpPr/>
                    <p:nvPr/>
                  </p:nvCxnSpPr>
                  <p:spPr bwMode="auto">
                    <a:xfrm>
                      <a:off x="1487457" y="3143529"/>
                      <a:ext cx="234000" cy="0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317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218" name="Straight Connector 217"/>
                    <p:cNvCxnSpPr/>
                    <p:nvPr/>
                  </p:nvCxnSpPr>
                  <p:spPr bwMode="auto">
                    <a:xfrm>
                      <a:off x="2013935" y="3143529"/>
                      <a:ext cx="234000" cy="0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317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grpSp>
              <p:nvGrpSpPr>
                <p:cNvPr id="196" name="Group 195"/>
                <p:cNvGrpSpPr/>
                <p:nvPr/>
              </p:nvGrpSpPr>
              <p:grpSpPr>
                <a:xfrm>
                  <a:off x="1487457" y="2796352"/>
                  <a:ext cx="1825834" cy="755558"/>
                  <a:chOff x="1487457" y="2796352"/>
                  <a:chExt cx="1825834" cy="755558"/>
                </a:xfrm>
              </p:grpSpPr>
              <p:grpSp>
                <p:nvGrpSpPr>
                  <p:cNvPr id="197" name="Group 196"/>
                  <p:cNvGrpSpPr/>
                  <p:nvPr/>
                </p:nvGrpSpPr>
                <p:grpSpPr>
                  <a:xfrm>
                    <a:off x="1487457" y="3119910"/>
                    <a:ext cx="783974" cy="216000"/>
                    <a:chOff x="1487457" y="3034145"/>
                    <a:chExt cx="783974" cy="216000"/>
                  </a:xfrm>
                </p:grpSpPr>
                <p:grpSp>
                  <p:nvGrpSpPr>
                    <p:cNvPr id="209" name="Group 208"/>
                    <p:cNvGrpSpPr/>
                    <p:nvPr/>
                  </p:nvGrpSpPr>
                  <p:grpSpPr>
                    <a:xfrm>
                      <a:off x="1487457" y="3034145"/>
                      <a:ext cx="443195" cy="216000"/>
                      <a:chOff x="1487457" y="3034145"/>
                      <a:chExt cx="443195" cy="216000"/>
                    </a:xfrm>
                  </p:grpSpPr>
                  <p:grpSp>
                    <p:nvGrpSpPr>
                      <p:cNvPr id="211" name="Group 210"/>
                      <p:cNvGrpSpPr/>
                      <p:nvPr/>
                    </p:nvGrpSpPr>
                    <p:grpSpPr>
                      <a:xfrm>
                        <a:off x="1819817" y="3034145"/>
                        <a:ext cx="110835" cy="216000"/>
                        <a:chOff x="1819817" y="3034145"/>
                        <a:chExt cx="110835" cy="216000"/>
                      </a:xfrm>
                    </p:grpSpPr>
                    <p:cxnSp>
                      <p:nvCxnSpPr>
                        <p:cNvPr id="213" name="Straight Connector 212"/>
                        <p:cNvCxnSpPr/>
                        <p:nvPr/>
                      </p:nvCxnSpPr>
                      <p:spPr bwMode="auto">
                        <a:xfrm>
                          <a:off x="1819817" y="3034145"/>
                          <a:ext cx="0" cy="216000"/>
                        </a:xfrm>
                        <a:prstGeom prst="line">
                          <a:avLst/>
                        </a:prstGeom>
                        <a:solidFill>
                          <a:schemeClr val="accent1"/>
                        </a:solidFill>
                        <a:ln w="317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  <a:effectLst/>
                      </p:spPr>
                    </p:cxnSp>
                    <p:cxnSp>
                      <p:nvCxnSpPr>
                        <p:cNvPr id="214" name="Straight Connector 213"/>
                        <p:cNvCxnSpPr/>
                        <p:nvPr/>
                      </p:nvCxnSpPr>
                      <p:spPr bwMode="auto">
                        <a:xfrm>
                          <a:off x="1930652" y="3034145"/>
                          <a:ext cx="0" cy="216000"/>
                        </a:xfrm>
                        <a:prstGeom prst="line">
                          <a:avLst/>
                        </a:prstGeom>
                        <a:solidFill>
                          <a:schemeClr val="accent1"/>
                        </a:solidFill>
                        <a:ln w="317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  <a:effectLst/>
                      </p:spPr>
                    </p:cxnSp>
                  </p:grpSp>
                  <p:cxnSp>
                    <p:nvCxnSpPr>
                      <p:cNvPr id="212" name="Straight Connector 211"/>
                      <p:cNvCxnSpPr/>
                      <p:nvPr/>
                    </p:nvCxnSpPr>
                    <p:spPr bwMode="auto">
                      <a:xfrm>
                        <a:off x="1487457" y="3143529"/>
                        <a:ext cx="324000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3175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</p:cxnSp>
                </p:grpSp>
                <p:cxnSp>
                  <p:nvCxnSpPr>
                    <p:cNvPr id="210" name="Straight Connector 209"/>
                    <p:cNvCxnSpPr/>
                    <p:nvPr/>
                  </p:nvCxnSpPr>
                  <p:spPr bwMode="auto">
                    <a:xfrm>
                      <a:off x="1947431" y="3143529"/>
                      <a:ext cx="324000" cy="0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317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198" name="Group 197"/>
                  <p:cNvGrpSpPr/>
                  <p:nvPr/>
                </p:nvGrpSpPr>
                <p:grpSpPr>
                  <a:xfrm>
                    <a:off x="2249311" y="2903910"/>
                    <a:ext cx="750916" cy="648000"/>
                    <a:chOff x="2249311" y="2903910"/>
                    <a:chExt cx="750916" cy="648000"/>
                  </a:xfrm>
                </p:grpSpPr>
                <p:cxnSp>
                  <p:nvCxnSpPr>
                    <p:cNvPr id="207" name="Straight Connector 206"/>
                    <p:cNvCxnSpPr/>
                    <p:nvPr/>
                  </p:nvCxnSpPr>
                  <p:spPr bwMode="auto">
                    <a:xfrm>
                      <a:off x="2249311" y="2903910"/>
                      <a:ext cx="0" cy="648000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317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208" name="Straight Connector 207"/>
                    <p:cNvCxnSpPr/>
                    <p:nvPr/>
                  </p:nvCxnSpPr>
                  <p:spPr bwMode="auto">
                    <a:xfrm>
                      <a:off x="3000227" y="2903910"/>
                      <a:ext cx="0" cy="648000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317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199" name="Group 198"/>
                  <p:cNvGrpSpPr/>
                  <p:nvPr/>
                </p:nvGrpSpPr>
                <p:grpSpPr>
                  <a:xfrm>
                    <a:off x="2236416" y="2796352"/>
                    <a:ext cx="783974" cy="216000"/>
                    <a:chOff x="1487457" y="3034145"/>
                    <a:chExt cx="783974" cy="216000"/>
                  </a:xfrm>
                </p:grpSpPr>
                <p:grpSp>
                  <p:nvGrpSpPr>
                    <p:cNvPr id="201" name="Group 200"/>
                    <p:cNvGrpSpPr/>
                    <p:nvPr/>
                  </p:nvGrpSpPr>
                  <p:grpSpPr>
                    <a:xfrm>
                      <a:off x="1487457" y="3034145"/>
                      <a:ext cx="443195" cy="216000"/>
                      <a:chOff x="1487457" y="3034145"/>
                      <a:chExt cx="443195" cy="216000"/>
                    </a:xfrm>
                  </p:grpSpPr>
                  <p:grpSp>
                    <p:nvGrpSpPr>
                      <p:cNvPr id="203" name="Group 202"/>
                      <p:cNvGrpSpPr/>
                      <p:nvPr/>
                    </p:nvGrpSpPr>
                    <p:grpSpPr>
                      <a:xfrm>
                        <a:off x="1819817" y="3034145"/>
                        <a:ext cx="110835" cy="216000"/>
                        <a:chOff x="1819817" y="3034145"/>
                        <a:chExt cx="110835" cy="216000"/>
                      </a:xfrm>
                    </p:grpSpPr>
                    <p:cxnSp>
                      <p:nvCxnSpPr>
                        <p:cNvPr id="205" name="Straight Connector 204"/>
                        <p:cNvCxnSpPr/>
                        <p:nvPr/>
                      </p:nvCxnSpPr>
                      <p:spPr bwMode="auto">
                        <a:xfrm>
                          <a:off x="1819817" y="3034145"/>
                          <a:ext cx="0" cy="216000"/>
                        </a:xfrm>
                        <a:prstGeom prst="line">
                          <a:avLst/>
                        </a:prstGeom>
                        <a:solidFill>
                          <a:schemeClr val="accent1"/>
                        </a:solidFill>
                        <a:ln w="317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  <a:effectLst/>
                      </p:spPr>
                    </p:cxnSp>
                    <p:cxnSp>
                      <p:nvCxnSpPr>
                        <p:cNvPr id="206" name="Straight Connector 205"/>
                        <p:cNvCxnSpPr/>
                        <p:nvPr/>
                      </p:nvCxnSpPr>
                      <p:spPr bwMode="auto">
                        <a:xfrm>
                          <a:off x="1930652" y="3034145"/>
                          <a:ext cx="0" cy="216000"/>
                        </a:xfrm>
                        <a:prstGeom prst="line">
                          <a:avLst/>
                        </a:prstGeom>
                        <a:solidFill>
                          <a:schemeClr val="accent1"/>
                        </a:solidFill>
                        <a:ln w="317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  <a:effectLst/>
                      </p:spPr>
                    </p:cxnSp>
                  </p:grpSp>
                  <p:cxnSp>
                    <p:nvCxnSpPr>
                      <p:cNvPr id="204" name="Straight Connector 203"/>
                      <p:cNvCxnSpPr/>
                      <p:nvPr/>
                    </p:nvCxnSpPr>
                    <p:spPr bwMode="auto">
                      <a:xfrm>
                        <a:off x="1487457" y="3143529"/>
                        <a:ext cx="324000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3175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</p:cxnSp>
                </p:grpSp>
                <p:cxnSp>
                  <p:nvCxnSpPr>
                    <p:cNvPr id="202" name="Straight Connector 201"/>
                    <p:cNvCxnSpPr/>
                    <p:nvPr/>
                  </p:nvCxnSpPr>
                  <p:spPr bwMode="auto">
                    <a:xfrm>
                      <a:off x="1947431" y="3143529"/>
                      <a:ext cx="324000" cy="0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317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cxnSp>
                <p:nvCxnSpPr>
                  <p:cNvPr id="200" name="Straight Connector 199"/>
                  <p:cNvCxnSpPr/>
                  <p:nvPr/>
                </p:nvCxnSpPr>
                <p:spPr bwMode="auto">
                  <a:xfrm>
                    <a:off x="2989291" y="3223752"/>
                    <a:ext cx="324000" cy="0"/>
                  </a:xfrm>
                  <a:prstGeom prst="line">
                    <a:avLst/>
                  </a:prstGeom>
                  <a:solidFill>
                    <a:schemeClr val="accent1"/>
                  </a:solidFill>
                  <a:ln w="31750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92" name="TextBox 191"/>
                  <p:cNvSpPr txBox="1"/>
                  <p:nvPr/>
                </p:nvSpPr>
                <p:spPr>
                  <a:xfrm>
                    <a:off x="1636891" y="2497917"/>
                    <a:ext cx="544655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𝐶</m:t>
                              </m:r>
                            </m:e>
                            <m:sub>
                              <m:r>
                                <a:rPr kumimoji="0" lang="en-GB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𝐺</m:t>
                              </m:r>
                            </m:sub>
                          </m:sSub>
                        </m:oMath>
                      </m:oMathPara>
                    </a14:m>
                    <a:endParaRPr kumimoji="0" lang="en-GB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177" name="TextBox 176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636891" y="2497917"/>
                    <a:ext cx="544655" cy="369332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93" name="TextBox 192"/>
                  <p:cNvSpPr txBox="1"/>
                  <p:nvPr/>
                </p:nvSpPr>
                <p:spPr>
                  <a:xfrm>
                    <a:off x="2281302" y="2183733"/>
                    <a:ext cx="758575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𝐶</m:t>
                              </m:r>
                            </m:e>
                            <m:sub>
                              <m:r>
                                <a:rPr kumimoji="0" lang="en-GB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𝑠</m:t>
                              </m:r>
                            </m:sub>
                          </m:sSub>
                          <m:r>
                            <a:rPr kumimoji="0" lang="en-GB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(</m:t>
                          </m:r>
                          <m:r>
                            <a:rPr kumimoji="0" lang="en-GB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∞)</m:t>
                          </m:r>
                        </m:oMath>
                      </m:oMathPara>
                    </a14:m>
                    <a:endParaRPr kumimoji="0" lang="en-GB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178" name="TextBox 177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281302" y="2183733"/>
                    <a:ext cx="758575" cy="369332"/>
                  </a:xfrm>
                  <a:prstGeom prst="rect">
                    <a:avLst/>
                  </a:prstGeom>
                  <a:blipFill>
                    <a:blip r:embed="rId12"/>
                    <a:stretch>
                      <a:fillRect r="-6400" b="-13115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94" name="TextBox 193"/>
                  <p:cNvSpPr txBox="1"/>
                  <p:nvPr/>
                </p:nvSpPr>
                <p:spPr>
                  <a:xfrm>
                    <a:off x="2416468" y="3317707"/>
                    <a:ext cx="544655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𝑅</m:t>
                              </m:r>
                            </m:e>
                            <m:sub>
                              <m:r>
                                <a:rPr kumimoji="0" lang="en-GB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𝑠</m:t>
                              </m:r>
                            </m:sub>
                          </m:sSub>
                        </m:oMath>
                      </m:oMathPara>
                    </a14:m>
                    <a:endParaRPr kumimoji="0" lang="en-GB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179" name="TextBox 178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416468" y="3317707"/>
                    <a:ext cx="544655" cy="369332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87" name="Group 186"/>
            <p:cNvGrpSpPr/>
            <p:nvPr/>
          </p:nvGrpSpPr>
          <p:grpSpPr>
            <a:xfrm>
              <a:off x="2282059" y="2867351"/>
              <a:ext cx="747341" cy="216000"/>
              <a:chOff x="2282059" y="2867351"/>
              <a:chExt cx="747341" cy="216000"/>
            </a:xfrm>
          </p:grpSpPr>
          <p:cxnSp>
            <p:nvCxnSpPr>
              <p:cNvPr id="188" name="Straight Connector 187"/>
              <p:cNvCxnSpPr/>
              <p:nvPr/>
            </p:nvCxnSpPr>
            <p:spPr bwMode="auto">
              <a:xfrm>
                <a:off x="2282059" y="2982682"/>
                <a:ext cx="126000" cy="0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89" name="Straight Connector 188"/>
              <p:cNvCxnSpPr/>
              <p:nvPr/>
            </p:nvCxnSpPr>
            <p:spPr bwMode="auto">
              <a:xfrm>
                <a:off x="2903400" y="2982682"/>
                <a:ext cx="126000" cy="0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190" name="Rectangle 189"/>
              <p:cNvSpPr/>
              <p:nvPr/>
            </p:nvSpPr>
            <p:spPr bwMode="auto">
              <a:xfrm>
                <a:off x="2416910" y="2867351"/>
                <a:ext cx="504000" cy="216000"/>
              </a:xfrm>
              <a:prstGeom prst="rect">
                <a:avLst/>
              </a:prstGeom>
              <a:noFill/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72000" tIns="0" rIns="7200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ＭＳ Ｐゴシック" pitchFamily="1" charset="-128"/>
                    <a:cs typeface="+mn-cs"/>
                  </a:rPr>
                  <a:t>Co</a:t>
                </a:r>
              </a:p>
            </p:txBody>
          </p:sp>
        </p:grpSp>
      </p:grpSp>
      <p:grpSp>
        <p:nvGrpSpPr>
          <p:cNvPr id="279" name="Group 278"/>
          <p:cNvGrpSpPr/>
          <p:nvPr/>
        </p:nvGrpSpPr>
        <p:grpSpPr>
          <a:xfrm>
            <a:off x="0" y="3605355"/>
            <a:ext cx="3924000" cy="2621420"/>
            <a:chOff x="0" y="3605355"/>
            <a:chExt cx="3924000" cy="2621420"/>
          </a:xfrm>
        </p:grpSpPr>
        <p:grpSp>
          <p:nvGrpSpPr>
            <p:cNvPr id="280" name="Group 279"/>
            <p:cNvGrpSpPr>
              <a:grpSpLocks noChangeAspect="1"/>
            </p:cNvGrpSpPr>
            <p:nvPr/>
          </p:nvGrpSpPr>
          <p:grpSpPr>
            <a:xfrm>
              <a:off x="154894" y="3745870"/>
              <a:ext cx="1215045" cy="2232000"/>
              <a:chOff x="2018575" y="299258"/>
              <a:chExt cx="685892" cy="1260000"/>
            </a:xfrm>
          </p:grpSpPr>
          <p:sp>
            <p:nvSpPr>
              <p:cNvPr id="307" name="Rectangle 306"/>
              <p:cNvSpPr/>
              <p:nvPr/>
            </p:nvSpPr>
            <p:spPr>
              <a:xfrm>
                <a:off x="2018575" y="299258"/>
                <a:ext cx="71127" cy="1260000"/>
              </a:xfrm>
              <a:prstGeom prst="rect">
                <a:avLst/>
              </a:prstGeom>
              <a:solidFill>
                <a:srgbClr val="EE6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8" name="Rectangle 307"/>
              <p:cNvSpPr/>
              <p:nvPr/>
            </p:nvSpPr>
            <p:spPr>
              <a:xfrm>
                <a:off x="2094808" y="299258"/>
                <a:ext cx="609659" cy="1260000"/>
              </a:xfrm>
              <a:prstGeom prst="rect">
                <a:avLst/>
              </a:prstGeom>
              <a:pattFill prst="sphere">
                <a:fgClr>
                  <a:schemeClr val="bg1"/>
                </a:fgClr>
                <a:bgClr>
                  <a:srgbClr val="FFFFCC"/>
                </a:bgClr>
              </a:pattFill>
              <a:ln w="25400" cap="flat" cmpd="sng" algn="ctr">
                <a:noFill/>
                <a:prstDash val="solid"/>
              </a:ln>
              <a:effectLst/>
            </p:spPr>
            <p:txBody>
              <a:bodyPr vert="vert270" lIns="0" tIns="0" rIns="0" bIns="0" rtlCol="0" anchor="t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281" name="Group 280"/>
            <p:cNvGrpSpPr/>
            <p:nvPr/>
          </p:nvGrpSpPr>
          <p:grpSpPr>
            <a:xfrm>
              <a:off x="593109" y="4239022"/>
              <a:ext cx="482139" cy="377538"/>
              <a:chOff x="1449185" y="2814374"/>
              <a:chExt cx="482139" cy="377538"/>
            </a:xfrm>
          </p:grpSpPr>
          <p:sp>
            <p:nvSpPr>
              <p:cNvPr id="302" name="Oval 301"/>
              <p:cNvSpPr/>
              <p:nvPr/>
            </p:nvSpPr>
            <p:spPr>
              <a:xfrm>
                <a:off x="1449185" y="2975912"/>
                <a:ext cx="482139" cy="216000"/>
              </a:xfrm>
              <a:prstGeom prst="ellipse">
                <a:avLst/>
              </a:prstGeom>
              <a:solidFill>
                <a:schemeClr val="bg1">
                  <a:lumMod val="95000"/>
                  <a:alpha val="76000"/>
                </a:schemeClr>
              </a:solidFill>
              <a:ln w="6350"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3" name="Oval 302"/>
              <p:cNvSpPr/>
              <p:nvPr/>
            </p:nvSpPr>
            <p:spPr>
              <a:xfrm>
                <a:off x="1765068" y="3020291"/>
                <a:ext cx="108000" cy="108000"/>
              </a:xfrm>
              <a:prstGeom prst="ellipse">
                <a:avLst/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7200" tIns="0" rIns="0" bIns="10800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+</a:t>
                </a:r>
              </a:p>
            </p:txBody>
          </p:sp>
          <p:sp>
            <p:nvSpPr>
              <p:cNvPr id="304" name="Oval 303"/>
              <p:cNvSpPr/>
              <p:nvPr/>
            </p:nvSpPr>
            <p:spPr>
              <a:xfrm>
                <a:off x="1460267" y="3114500"/>
                <a:ext cx="72000" cy="72000"/>
              </a:xfrm>
              <a:prstGeom prst="ellipse">
                <a:avLst/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7200" tIns="0" rIns="0" bIns="25200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-</a:t>
                </a:r>
              </a:p>
            </p:txBody>
          </p:sp>
          <p:cxnSp>
            <p:nvCxnSpPr>
              <p:cNvPr id="305" name="Straight Arrow Connector 304"/>
              <p:cNvCxnSpPr/>
              <p:nvPr/>
            </p:nvCxnSpPr>
            <p:spPr>
              <a:xfrm>
                <a:off x="1577805" y="2903912"/>
                <a:ext cx="285807" cy="0"/>
              </a:xfrm>
              <a:prstGeom prst="straightConnector1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06" name="TextBox 305"/>
                  <p:cNvSpPr txBox="1"/>
                  <p:nvPr/>
                </p:nvSpPr>
                <p:spPr>
                  <a:xfrm>
                    <a:off x="1475264" y="2814374"/>
                    <a:ext cx="114006" cy="153888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kumimoji="0" lang="en-GB" sz="10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𝐸</m:t>
                          </m:r>
                        </m:oMath>
                      </m:oMathPara>
                    </a14:m>
                    <a:endParaRPr kumimoji="0" lang="en-GB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115" name="TextBox 114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475264" y="2814374"/>
                    <a:ext cx="114006" cy="153888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l="-26316" r="-21053" b="-7692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282" name="Group 281"/>
            <p:cNvGrpSpPr/>
            <p:nvPr/>
          </p:nvGrpSpPr>
          <p:grpSpPr>
            <a:xfrm>
              <a:off x="548556" y="5406765"/>
              <a:ext cx="571244" cy="203122"/>
              <a:chOff x="1669298" y="3589230"/>
              <a:chExt cx="571244" cy="203122"/>
            </a:xfrm>
          </p:grpSpPr>
          <p:grpSp>
            <p:nvGrpSpPr>
              <p:cNvPr id="297" name="Group 296"/>
              <p:cNvGrpSpPr/>
              <p:nvPr/>
            </p:nvGrpSpPr>
            <p:grpSpPr>
              <a:xfrm>
                <a:off x="1669298" y="3655192"/>
                <a:ext cx="571244" cy="137160"/>
                <a:chOff x="2178985" y="4738254"/>
                <a:chExt cx="571244" cy="137160"/>
              </a:xfrm>
            </p:grpSpPr>
            <p:pic>
              <p:nvPicPr>
                <p:cNvPr id="299" name="Picture 121" descr="Tensions"/>
                <p:cNvPicPr>
                  <a:picLocks noChangeAspect="1" noChangeArrowheads="1"/>
                </p:cNvPicPr>
                <p:nvPr/>
              </p:nvPicPr>
              <p:blipFill rotWithShape="1">
                <a:blip r:embed="rId1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586" t="4090" r="80562" b="78182"/>
                <a:stretch/>
              </p:blipFill>
              <p:spPr bwMode="auto">
                <a:xfrm>
                  <a:off x="2291475" y="4760454"/>
                  <a:ext cx="336253" cy="636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300" name="Oval 299"/>
                <p:cNvSpPr/>
                <p:nvPr/>
              </p:nvSpPr>
              <p:spPr>
                <a:xfrm>
                  <a:off x="2178985" y="4752834"/>
                  <a:ext cx="108000" cy="108000"/>
                </a:xfrm>
                <a:prstGeom prst="ellipse">
                  <a:avLst/>
                </a:prstGeom>
                <a:noFill/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7200" tIns="0" rIns="0" bIns="25200"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-</a:t>
                  </a:r>
                </a:p>
              </p:txBody>
            </p:sp>
            <p:sp>
              <p:nvSpPr>
                <p:cNvPr id="301" name="Oval 300"/>
                <p:cNvSpPr/>
                <p:nvPr/>
              </p:nvSpPr>
              <p:spPr>
                <a:xfrm>
                  <a:off x="2613069" y="4738254"/>
                  <a:ext cx="137160" cy="13716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7200" tIns="0" rIns="0" bIns="10800"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+</a:t>
                  </a:r>
                </a:p>
              </p:txBody>
            </p:sp>
          </p:grpSp>
          <p:cxnSp>
            <p:nvCxnSpPr>
              <p:cNvPr id="298" name="Straight Arrow Connector 297"/>
              <p:cNvCxnSpPr/>
              <p:nvPr/>
            </p:nvCxnSpPr>
            <p:spPr>
              <a:xfrm>
                <a:off x="1737262" y="3589230"/>
                <a:ext cx="425206" cy="0"/>
              </a:xfrm>
              <a:prstGeom prst="straightConnector1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arrow" w="sm" len="sm"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3" name="Group 282"/>
            <p:cNvGrpSpPr/>
            <p:nvPr/>
          </p:nvGrpSpPr>
          <p:grpSpPr>
            <a:xfrm>
              <a:off x="0" y="3605355"/>
              <a:ext cx="1565578" cy="2516073"/>
              <a:chOff x="3569" y="3605356"/>
              <a:chExt cx="1565578" cy="2516073"/>
            </a:xfrm>
          </p:grpSpPr>
          <p:grpSp>
            <p:nvGrpSpPr>
              <p:cNvPr id="292" name="Group 291"/>
              <p:cNvGrpSpPr/>
              <p:nvPr/>
            </p:nvGrpSpPr>
            <p:grpSpPr>
              <a:xfrm>
                <a:off x="3569" y="3605356"/>
                <a:ext cx="1353369" cy="2516073"/>
                <a:chOff x="3569" y="3605356"/>
                <a:chExt cx="1353369" cy="2516073"/>
              </a:xfrm>
            </p:grpSpPr>
            <p:sp>
              <p:nvSpPr>
                <p:cNvPr id="294" name="TextBox 293">
                  <a:extLst>
                    <a:ext uri="{FF2B5EF4-FFF2-40B4-BE49-F238E27FC236}">
                      <a16:creationId xmlns:a16="http://schemas.microsoft.com/office/drawing/2014/main" id="{E5612449-EB9A-4938-B689-3E6508770E91}"/>
                    </a:ext>
                  </a:extLst>
                </p:cNvPr>
                <p:cNvSpPr txBox="1"/>
                <p:nvPr/>
              </p:nvSpPr>
              <p:spPr>
                <a:xfrm>
                  <a:off x="3569" y="3605356"/>
                  <a:ext cx="192174" cy="25160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</p:txBody>
            </p:sp>
            <p:sp>
              <p:nvSpPr>
                <p:cNvPr id="295" name="TextBox 294">
                  <a:extLst>
                    <a:ext uri="{FF2B5EF4-FFF2-40B4-BE49-F238E27FC236}">
                      <a16:creationId xmlns:a16="http://schemas.microsoft.com/office/drawing/2014/main" id="{2F30CC42-56BA-46CC-8418-58864579588F}"/>
                    </a:ext>
                  </a:extLst>
                </p:cNvPr>
                <p:cNvSpPr txBox="1"/>
                <p:nvPr/>
              </p:nvSpPr>
              <p:spPr>
                <a:xfrm>
                  <a:off x="229080" y="3605356"/>
                  <a:ext cx="192174" cy="25160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</p:txBody>
            </p:sp>
            <p:sp>
              <p:nvSpPr>
                <p:cNvPr id="296" name="TextBox 295">
                  <a:extLst>
                    <a:ext uri="{FF2B5EF4-FFF2-40B4-BE49-F238E27FC236}">
                      <a16:creationId xmlns:a16="http://schemas.microsoft.com/office/drawing/2014/main" id="{E5612449-EB9A-4938-B689-3E6508770E91}"/>
                    </a:ext>
                  </a:extLst>
                </p:cNvPr>
                <p:cNvSpPr txBox="1"/>
                <p:nvPr/>
              </p:nvSpPr>
              <p:spPr>
                <a:xfrm>
                  <a:off x="1164764" y="3605356"/>
                  <a:ext cx="192174" cy="25160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</p:txBody>
            </p:sp>
          </p:grpSp>
          <p:sp>
            <p:nvSpPr>
              <p:cNvPr id="293" name="TextBox 292">
                <a:extLst>
                  <a:ext uri="{FF2B5EF4-FFF2-40B4-BE49-F238E27FC236}">
                    <a16:creationId xmlns:a16="http://schemas.microsoft.com/office/drawing/2014/main" id="{2F30CC42-56BA-46CC-8418-58864579588F}"/>
                  </a:ext>
                </a:extLst>
              </p:cNvPr>
              <p:cNvSpPr txBox="1"/>
              <p:nvPr/>
            </p:nvSpPr>
            <p:spPr>
              <a:xfrm>
                <a:off x="1376973" y="3605356"/>
                <a:ext cx="192174" cy="25160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</p:txBody>
          </p:sp>
        </p:grpSp>
        <p:sp>
          <p:nvSpPr>
            <p:cNvPr id="284" name="TextBox 283"/>
            <p:cNvSpPr txBox="1"/>
            <p:nvPr/>
          </p:nvSpPr>
          <p:spPr>
            <a:xfrm>
              <a:off x="1369939" y="5888221"/>
              <a:ext cx="25281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Ice</a:t>
              </a:r>
            </a:p>
          </p:txBody>
        </p:sp>
        <p:sp>
          <p:nvSpPr>
            <p:cNvPr id="285" name="TextBox 284"/>
            <p:cNvSpPr txBox="1"/>
            <p:nvPr/>
          </p:nvSpPr>
          <p:spPr>
            <a:xfrm>
              <a:off x="289004" y="5888221"/>
              <a:ext cx="107310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Glass wall</a:t>
              </a:r>
            </a:p>
          </p:txBody>
        </p:sp>
        <p:sp>
          <p:nvSpPr>
            <p:cNvPr id="286" name="TextBox 285">
              <a:extLst>
                <a:ext uri="{FF2B5EF4-FFF2-40B4-BE49-F238E27FC236}">
                  <a16:creationId xmlns:a16="http://schemas.microsoft.com/office/drawing/2014/main" id="{8DD2D148-197D-4E66-8CD3-5525F6204183}"/>
                </a:ext>
              </a:extLst>
            </p:cNvPr>
            <p:cNvSpPr txBox="1"/>
            <p:nvPr/>
          </p:nvSpPr>
          <p:spPr>
            <a:xfrm>
              <a:off x="293086" y="3777011"/>
              <a:ext cx="10821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Electronic polarization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287" name="TextBox 286">
              <a:extLst>
                <a:ext uri="{FF2B5EF4-FFF2-40B4-BE49-F238E27FC236}">
                  <a16:creationId xmlns:a16="http://schemas.microsoft.com/office/drawing/2014/main" id="{3DB5346A-109F-46EE-8D4F-CE1093CC3C7E}"/>
                </a:ext>
              </a:extLst>
            </p:cNvPr>
            <p:cNvSpPr txBox="1"/>
            <p:nvPr/>
          </p:nvSpPr>
          <p:spPr>
            <a:xfrm>
              <a:off x="290377" y="4858365"/>
              <a:ext cx="1087603" cy="461665"/>
            </a:xfrm>
            <a:prstGeom prst="rect">
              <a:avLst/>
            </a:prstGeom>
            <a:noFill/>
          </p:spPr>
          <p:txBody>
            <a:bodyPr wrap="square" lIns="72000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Atomic polarization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grpSp>
          <p:nvGrpSpPr>
            <p:cNvPr id="288" name="Group 287"/>
            <p:cNvGrpSpPr/>
            <p:nvPr/>
          </p:nvGrpSpPr>
          <p:grpSpPr>
            <a:xfrm>
              <a:off x="1353369" y="3745871"/>
              <a:ext cx="2570631" cy="2232000"/>
              <a:chOff x="1353369" y="3745871"/>
              <a:chExt cx="2570631" cy="2232000"/>
            </a:xfrm>
          </p:grpSpPr>
          <p:sp>
            <p:nvSpPr>
              <p:cNvPr id="289" name="Rectangle 288"/>
              <p:cNvSpPr/>
              <p:nvPr/>
            </p:nvSpPr>
            <p:spPr>
              <a:xfrm>
                <a:off x="1371600" y="3745871"/>
                <a:ext cx="2527200" cy="2232000"/>
              </a:xfrm>
              <a:prstGeom prst="rect">
                <a:avLst/>
              </a:prstGeom>
              <a:pattFill prst="lgConfetti">
                <a:fgClr>
                  <a:srgbClr val="81FFFF"/>
                </a:fgClr>
                <a:bgClr>
                  <a:schemeClr val="bg1"/>
                </a:bgClr>
              </a:pattFill>
              <a:ln w="25400" cap="flat" cmpd="sng" algn="ctr">
                <a:noFill/>
                <a:prstDash val="solid"/>
              </a:ln>
              <a:effectLst/>
            </p:spPr>
            <p:txBody>
              <a:bodyPr vert="vert270" lIns="0" tIns="0" rIns="0" bIns="0" rtlCol="0" anchor="t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90" name="TextBox 289"/>
              <p:cNvSpPr txBox="1"/>
              <p:nvPr/>
            </p:nvSpPr>
            <p:spPr>
              <a:xfrm>
                <a:off x="1353369" y="3948603"/>
                <a:ext cx="255602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Ionic defects 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(similar to </a:t>
                </a:r>
                <a:r>
                  <a:rPr kumimoji="0" lang="en-US" sz="12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Grotthus</a:t>
                </a: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 mechanism)</a:t>
                </a:r>
              </a:p>
            </p:txBody>
          </p:sp>
          <p:pic>
            <p:nvPicPr>
              <p:cNvPr id="291" name="Picture 290"/>
              <p:cNvPicPr>
                <a:picLocks noChangeAspect="1"/>
              </p:cNvPicPr>
              <p:nvPr/>
            </p:nvPicPr>
            <p:blipFill>
              <a:blip r:embed="rId1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sharpenSoften amount="50000"/>
                        </a14:imgEffect>
                        <a14:imgEffect>
                          <a14:saturation sat="400000"/>
                        </a14:imgEffect>
                        <a14:imgEffect>
                          <a14:brightnessContrast contrast="-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1368000" y="4500330"/>
                <a:ext cx="2556000" cy="721087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6805920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94EAA8D-1B2C-499B-A965-2BAA83398C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916" y="142507"/>
            <a:ext cx="7359360" cy="737193"/>
          </a:xfrm>
        </p:spPr>
        <p:txBody>
          <a:bodyPr/>
          <a:lstStyle/>
          <a:p>
            <a:r>
              <a:rPr lang="en-GB" dirty="0"/>
              <a:t>Dielectric Loss Mechanisms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11F88C-CE3F-4DE8-96FC-2E2D84A8BE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29" y="978196"/>
            <a:ext cx="3931920" cy="5566295"/>
          </a:xfrm>
        </p:spPr>
        <p:txBody>
          <a:bodyPr/>
          <a:lstStyle/>
          <a:p>
            <a:pPr marL="288000" indent="-288000" algn="just">
              <a:spcBef>
                <a:spcPts val="0"/>
              </a:spcBef>
              <a:spcAft>
                <a:spcPts val="1200"/>
              </a:spcAft>
              <a:buFont typeface="+mj-lt"/>
              <a:buAutoNum type="romanUcPeriod"/>
            </a:pPr>
            <a:r>
              <a:rPr lang="en-US" dirty="0">
                <a:cs typeface="Times New Roman" panose="02020603050405020304" pitchFamily="18" charset="0"/>
              </a:rPr>
              <a:t>The polarization of the water dipole in liquid water at 20 </a:t>
            </a:r>
            <a:r>
              <a:rPr lang="en-US" dirty="0"/>
              <a:t>˚C</a:t>
            </a:r>
            <a:r>
              <a:rPr lang="en-US" dirty="0">
                <a:cs typeface="Times New Roman" panose="02020603050405020304" pitchFamily="18" charset="0"/>
              </a:rPr>
              <a:t>, with a dielectric loss peak frequency of ~ 18 GHz </a:t>
            </a:r>
          </a:p>
          <a:p>
            <a:pPr marL="288000" indent="-288000" algn="just">
              <a:spcBef>
                <a:spcPts val="0"/>
              </a:spcBef>
              <a:spcAft>
                <a:spcPts val="1200"/>
              </a:spcAft>
              <a:buFont typeface="+mj-lt"/>
              <a:buAutoNum type="romanUcPeriod"/>
            </a:pPr>
            <a:r>
              <a:rPr lang="en-US" dirty="0">
                <a:cs typeface="Times New Roman" panose="02020603050405020304" pitchFamily="18" charset="0"/>
              </a:rPr>
              <a:t>Maxwell-Wagner (MW) polarization of the glass wall of the TVIS vial at +20 ˚C, with a dielectric loss peak frequency of 17.8 kHz </a:t>
            </a:r>
          </a:p>
          <a:p>
            <a:pPr marL="288000" indent="-288000" algn="just">
              <a:spcBef>
                <a:spcPts val="0"/>
              </a:spcBef>
              <a:spcAft>
                <a:spcPts val="1200"/>
              </a:spcAft>
              <a:buFont typeface="+mj-lt"/>
              <a:buAutoNum type="romanUcPeriod"/>
            </a:pPr>
            <a:r>
              <a:rPr lang="en-US" spc="-20" dirty="0">
                <a:cs typeface="Times New Roman" panose="02020603050405020304" pitchFamily="18" charset="0"/>
              </a:rPr>
              <a:t>The dielectric polarization of ice at −20 </a:t>
            </a:r>
            <a:r>
              <a:rPr lang="en-US" spc="-20" dirty="0"/>
              <a:t>˚C</a:t>
            </a:r>
            <a:r>
              <a:rPr lang="en-US" spc="-20" dirty="0">
                <a:cs typeface="Times New Roman" panose="02020603050405020304" pitchFamily="18" charset="0"/>
              </a:rPr>
              <a:t>, with a dielectric loss peak frequencies of 2.57 kHz</a:t>
            </a:r>
          </a:p>
          <a:p>
            <a:pPr marL="288000" indent="-288000" algn="just">
              <a:spcBef>
                <a:spcPts val="0"/>
              </a:spcBef>
              <a:spcAft>
                <a:spcPts val="1200"/>
              </a:spcAft>
              <a:buFont typeface="+mj-lt"/>
              <a:buAutoNum type="romanUcPeriod"/>
            </a:pPr>
            <a:r>
              <a:rPr lang="en-US" spc="-20" dirty="0">
                <a:cs typeface="Times New Roman" panose="02020603050405020304" pitchFamily="18" charset="0"/>
              </a:rPr>
              <a:t>The dielectric polarization of ice at −40 ˚C with a dielectric loss peak frequencies of 537 Hz.</a:t>
            </a:r>
          </a:p>
        </p:txBody>
      </p:sp>
      <p:graphicFrame>
        <p:nvGraphicFramePr>
          <p:cNvPr id="22" name="Content Placeholder 21">
            <a:extLst>
              <a:ext uri="{FF2B5EF4-FFF2-40B4-BE49-F238E27FC236}">
                <a16:creationId xmlns:a16="http://schemas.microsoft.com/office/drawing/2014/main" id="{ACE0B113-231A-4E69-8C2C-E451A02E4239}"/>
              </a:ext>
            </a:extLst>
          </p:cNvPr>
          <p:cNvGraphicFramePr>
            <a:graphicFrameLocks noGrp="1"/>
          </p:cNvGraphicFramePr>
          <p:nvPr>
            <p:ph idx="11"/>
            <p:extLst/>
          </p:nvPr>
        </p:nvGraphicFramePr>
        <p:xfrm>
          <a:off x="3977640" y="777240"/>
          <a:ext cx="5166360" cy="25968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3" name="Content Placeholder 22">
            <a:extLst>
              <a:ext uri="{FF2B5EF4-FFF2-40B4-BE49-F238E27FC236}">
                <a16:creationId xmlns:a16="http://schemas.microsoft.com/office/drawing/2014/main" id="{84F1BEBB-C1E8-4F8A-BB82-71BE19EBE011}"/>
              </a:ext>
            </a:extLst>
          </p:cNvPr>
          <p:cNvGraphicFramePr>
            <a:graphicFrameLocks noGrp="1"/>
          </p:cNvGraphicFramePr>
          <p:nvPr>
            <p:ph idx="12"/>
            <p:extLst/>
          </p:nvPr>
        </p:nvGraphicFramePr>
        <p:xfrm>
          <a:off x="3977640" y="3493008"/>
          <a:ext cx="5166360" cy="25968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4" name="Rectangle 23">
            <a:extLst>
              <a:ext uri="{FF2B5EF4-FFF2-40B4-BE49-F238E27FC236}">
                <a16:creationId xmlns:a16="http://schemas.microsoft.com/office/drawing/2014/main" id="{0649058D-642E-4A28-9634-E9C059F0847D}"/>
              </a:ext>
            </a:extLst>
          </p:cNvPr>
          <p:cNvSpPr/>
          <p:nvPr/>
        </p:nvSpPr>
        <p:spPr bwMode="auto">
          <a:xfrm>
            <a:off x="7139759" y="982824"/>
            <a:ext cx="1886552" cy="2693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20" rIns="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/>
                <a:ea typeface="ＭＳ Ｐゴシック" pitchFamily="1" charset="-128"/>
                <a:cs typeface="+mn-cs"/>
              </a:rPr>
              <a:t>Real part Capacitance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DE9F57C-5B81-468D-A1A4-4D699D24B915}"/>
              </a:ext>
            </a:extLst>
          </p:cNvPr>
          <p:cNvSpPr/>
          <p:nvPr/>
        </p:nvSpPr>
        <p:spPr bwMode="auto">
          <a:xfrm>
            <a:off x="6971479" y="3503667"/>
            <a:ext cx="2054832" cy="2693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20" rIns="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Calibri"/>
                <a:ea typeface="ＭＳ Ｐゴシック" pitchFamily="1" charset="-128"/>
                <a:cs typeface="+mn-cs"/>
              </a:rPr>
              <a:t>Imaginary part Capacitance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044C705-7C6E-405B-90D7-340670481E6D}"/>
              </a:ext>
            </a:extLst>
          </p:cNvPr>
          <p:cNvSpPr txBox="1"/>
          <p:nvPr/>
        </p:nvSpPr>
        <p:spPr>
          <a:xfrm>
            <a:off x="8585827" y="2364937"/>
            <a:ext cx="4359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(I)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7D79996-6B4D-45CE-8201-DEC04DDE8097}"/>
              </a:ext>
            </a:extLst>
          </p:cNvPr>
          <p:cNvCxnSpPr/>
          <p:nvPr/>
        </p:nvCxnSpPr>
        <p:spPr bwMode="auto">
          <a:xfrm>
            <a:off x="6150975" y="2307762"/>
            <a:ext cx="248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F5EC9D8-3578-4E12-A2AE-790BA26787F5}"/>
              </a:ext>
            </a:extLst>
          </p:cNvPr>
          <p:cNvCxnSpPr/>
          <p:nvPr/>
        </p:nvCxnSpPr>
        <p:spPr bwMode="auto">
          <a:xfrm>
            <a:off x="7313951" y="2723409"/>
            <a:ext cx="128016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9BC5D00C-69D0-47C8-B96F-B463F5A1FB24}"/>
              </a:ext>
            </a:extLst>
          </p:cNvPr>
          <p:cNvSpPr txBox="1"/>
          <p:nvPr/>
        </p:nvSpPr>
        <p:spPr>
          <a:xfrm>
            <a:off x="7832613" y="4064518"/>
            <a:ext cx="831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18 GHz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0511DDD1-D743-44E3-8F90-E99FD23DE97D}"/>
              </a:ext>
            </a:extLst>
          </p:cNvPr>
          <p:cNvCxnSpPr/>
          <p:nvPr/>
        </p:nvCxnSpPr>
        <p:spPr bwMode="auto">
          <a:xfrm>
            <a:off x="8585827" y="2325847"/>
            <a:ext cx="0" cy="41148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/>
            <a:tailEnd type="triangle"/>
          </a:ln>
          <a:effectLst/>
        </p:spPr>
      </p:cxnSp>
      <p:grpSp>
        <p:nvGrpSpPr>
          <p:cNvPr id="40" name="Group 39">
            <a:extLst>
              <a:ext uri="{FF2B5EF4-FFF2-40B4-BE49-F238E27FC236}">
                <a16:creationId xmlns:a16="http://schemas.microsoft.com/office/drawing/2014/main" id="{9557100F-DFE2-4AE7-ADC5-041C3F2A2D10}"/>
              </a:ext>
            </a:extLst>
          </p:cNvPr>
          <p:cNvGrpSpPr/>
          <p:nvPr/>
        </p:nvGrpSpPr>
        <p:grpSpPr>
          <a:xfrm>
            <a:off x="5238778" y="1201712"/>
            <a:ext cx="1094944" cy="376671"/>
            <a:chOff x="1579137" y="1027924"/>
            <a:chExt cx="1094944" cy="376671"/>
          </a:xfrm>
        </p:grpSpPr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A9A96C32-FAA9-4192-996C-5BB611A04F0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579137" y="1197586"/>
              <a:ext cx="135844" cy="207009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2060"/>
              </a:solidFill>
              <a:prstDash val="solid"/>
              <a:round/>
              <a:headEnd type="oval" w="sm" len="sm"/>
              <a:tailEnd type="none" w="med" len="med"/>
            </a:ln>
            <a:effectLst/>
          </p:spPr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5B7B812-A661-4E70-9EED-83FE1E8B9C4D}"/>
                </a:ext>
              </a:extLst>
            </p:cNvPr>
            <p:cNvCxnSpPr/>
            <p:nvPr/>
          </p:nvCxnSpPr>
          <p:spPr bwMode="auto">
            <a:xfrm>
              <a:off x="1706106" y="1197586"/>
              <a:ext cx="27432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BA781BF6-AD68-4C46-BFC4-5F4CF9ADFF73}"/>
                </a:ext>
              </a:extLst>
            </p:cNvPr>
            <p:cNvSpPr txBox="1"/>
            <p:nvPr/>
          </p:nvSpPr>
          <p:spPr>
            <a:xfrm>
              <a:off x="1889131" y="1027924"/>
              <a:ext cx="784950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20.3 °C</a:t>
              </a:r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E2946ADD-CB4F-404C-B7E4-CC608D9B491B}"/>
              </a:ext>
            </a:extLst>
          </p:cNvPr>
          <p:cNvSpPr txBox="1"/>
          <p:nvPr/>
        </p:nvSpPr>
        <p:spPr>
          <a:xfrm>
            <a:off x="5595285" y="3661575"/>
            <a:ext cx="784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20.3 °C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74BB57F-9FC7-4933-A827-AF6A6084C734}"/>
              </a:ext>
            </a:extLst>
          </p:cNvPr>
          <p:cNvSpPr txBox="1"/>
          <p:nvPr/>
        </p:nvSpPr>
        <p:spPr>
          <a:xfrm>
            <a:off x="5501836" y="3541338"/>
            <a:ext cx="831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18 kHz</a:t>
            </a: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24F3E22C-5635-40A7-8104-C228BDD6ADFE}"/>
              </a:ext>
            </a:extLst>
          </p:cNvPr>
          <p:cNvCxnSpPr/>
          <p:nvPr/>
        </p:nvCxnSpPr>
        <p:spPr bwMode="auto">
          <a:xfrm>
            <a:off x="4572000" y="1677317"/>
            <a:ext cx="176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217D9561-DD2C-40AE-942A-658FAA2D229B}"/>
              </a:ext>
            </a:extLst>
          </p:cNvPr>
          <p:cNvCxnSpPr/>
          <p:nvPr/>
        </p:nvCxnSpPr>
        <p:spPr bwMode="auto">
          <a:xfrm>
            <a:off x="6357857" y="1677317"/>
            <a:ext cx="0" cy="64008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/>
            <a:tailEnd type="triangle"/>
          </a:ln>
          <a:effectLst/>
        </p:spPr>
      </p:cxnSp>
      <p:sp>
        <p:nvSpPr>
          <p:cNvPr id="369" name="TextBox 368">
            <a:extLst>
              <a:ext uri="{FF2B5EF4-FFF2-40B4-BE49-F238E27FC236}">
                <a16:creationId xmlns:a16="http://schemas.microsoft.com/office/drawing/2014/main" id="{2D77D5F4-A497-4697-A79B-C4CD86FE9BBE}"/>
              </a:ext>
            </a:extLst>
          </p:cNvPr>
          <p:cNvSpPr txBox="1"/>
          <p:nvPr/>
        </p:nvSpPr>
        <p:spPr>
          <a:xfrm>
            <a:off x="5106093" y="3890604"/>
            <a:ext cx="78495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9900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-20 °C</a:t>
            </a:r>
          </a:p>
        </p:txBody>
      </p:sp>
      <p:cxnSp>
        <p:nvCxnSpPr>
          <p:cNvPr id="370" name="Straight Arrow Connector 369">
            <a:extLst>
              <a:ext uri="{FF2B5EF4-FFF2-40B4-BE49-F238E27FC236}">
                <a16:creationId xmlns:a16="http://schemas.microsoft.com/office/drawing/2014/main" id="{FFFA8541-BE42-4B1E-8966-58C2AAA3F165}"/>
              </a:ext>
            </a:extLst>
          </p:cNvPr>
          <p:cNvCxnSpPr/>
          <p:nvPr/>
        </p:nvCxnSpPr>
        <p:spPr bwMode="auto">
          <a:xfrm>
            <a:off x="5872350" y="2204779"/>
            <a:ext cx="0" cy="54864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/>
            <a:tailEnd type="triangle"/>
          </a:ln>
          <a:effectLst/>
        </p:spPr>
      </p:cxnSp>
      <p:sp>
        <p:nvSpPr>
          <p:cNvPr id="371" name="TextBox 370">
            <a:extLst>
              <a:ext uri="{FF2B5EF4-FFF2-40B4-BE49-F238E27FC236}">
                <a16:creationId xmlns:a16="http://schemas.microsoft.com/office/drawing/2014/main" id="{DC03C3A9-5B14-45C1-93DC-65D66CCCCEF0}"/>
              </a:ext>
            </a:extLst>
          </p:cNvPr>
          <p:cNvSpPr txBox="1"/>
          <p:nvPr/>
        </p:nvSpPr>
        <p:spPr>
          <a:xfrm>
            <a:off x="5860932" y="2317437"/>
            <a:ext cx="4943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99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(III)</a:t>
            </a:r>
          </a:p>
        </p:txBody>
      </p:sp>
      <p:cxnSp>
        <p:nvCxnSpPr>
          <p:cNvPr id="372" name="Straight Connector 371">
            <a:extLst>
              <a:ext uri="{FF2B5EF4-FFF2-40B4-BE49-F238E27FC236}">
                <a16:creationId xmlns:a16="http://schemas.microsoft.com/office/drawing/2014/main" id="{7E7B88ED-2D64-4C91-A351-3AB0BEABE325}"/>
              </a:ext>
            </a:extLst>
          </p:cNvPr>
          <p:cNvCxnSpPr/>
          <p:nvPr/>
        </p:nvCxnSpPr>
        <p:spPr bwMode="auto">
          <a:xfrm>
            <a:off x="4687807" y="2737478"/>
            <a:ext cx="176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373" name="TextBox 372">
            <a:extLst>
              <a:ext uri="{FF2B5EF4-FFF2-40B4-BE49-F238E27FC236}">
                <a16:creationId xmlns:a16="http://schemas.microsoft.com/office/drawing/2014/main" id="{B56A2351-FAF9-4307-848A-5A7C37145441}"/>
              </a:ext>
            </a:extLst>
          </p:cNvPr>
          <p:cNvSpPr txBox="1"/>
          <p:nvPr/>
        </p:nvSpPr>
        <p:spPr>
          <a:xfrm>
            <a:off x="5069156" y="3764345"/>
            <a:ext cx="831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2.6 kHz</a:t>
            </a:r>
          </a:p>
        </p:txBody>
      </p:sp>
      <p:grpSp>
        <p:nvGrpSpPr>
          <p:cNvPr id="374" name="Group 373">
            <a:extLst>
              <a:ext uri="{FF2B5EF4-FFF2-40B4-BE49-F238E27FC236}">
                <a16:creationId xmlns:a16="http://schemas.microsoft.com/office/drawing/2014/main" id="{2EEEAE39-4A30-4D51-B1DF-C7FF0133BC41}"/>
              </a:ext>
            </a:extLst>
          </p:cNvPr>
          <p:cNvGrpSpPr/>
          <p:nvPr/>
        </p:nvGrpSpPr>
        <p:grpSpPr>
          <a:xfrm>
            <a:off x="4701203" y="1789803"/>
            <a:ext cx="1011849" cy="307777"/>
            <a:chOff x="1579137" y="1140642"/>
            <a:chExt cx="1011849" cy="307777"/>
          </a:xfrm>
        </p:grpSpPr>
        <p:cxnSp>
          <p:nvCxnSpPr>
            <p:cNvPr id="375" name="Straight Connector 374">
              <a:extLst>
                <a:ext uri="{FF2B5EF4-FFF2-40B4-BE49-F238E27FC236}">
                  <a16:creationId xmlns:a16="http://schemas.microsoft.com/office/drawing/2014/main" id="{83CA7330-E47A-415E-B520-80EABC485719}"/>
                </a:ext>
              </a:extLst>
            </p:cNvPr>
            <p:cNvCxnSpPr/>
            <p:nvPr/>
          </p:nvCxnSpPr>
          <p:spPr bwMode="auto">
            <a:xfrm flipV="1">
              <a:off x="1579137" y="1313567"/>
              <a:ext cx="98834" cy="9102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9900FF"/>
              </a:solidFill>
              <a:prstDash val="solid"/>
              <a:round/>
              <a:headEnd type="oval" w="sm" len="sm"/>
              <a:tailEnd type="none" w="med" len="med"/>
            </a:ln>
            <a:effectLst/>
          </p:spPr>
        </p:cxnSp>
        <p:cxnSp>
          <p:nvCxnSpPr>
            <p:cNvPr id="376" name="Straight Connector 375">
              <a:extLst>
                <a:ext uri="{FF2B5EF4-FFF2-40B4-BE49-F238E27FC236}">
                  <a16:creationId xmlns:a16="http://schemas.microsoft.com/office/drawing/2014/main" id="{63FB2173-F477-4324-B674-7D9CB4188F4B}"/>
                </a:ext>
              </a:extLst>
            </p:cNvPr>
            <p:cNvCxnSpPr/>
            <p:nvPr/>
          </p:nvCxnSpPr>
          <p:spPr bwMode="auto">
            <a:xfrm>
              <a:off x="1677970" y="1310328"/>
              <a:ext cx="2520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99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77" name="TextBox 376">
              <a:extLst>
                <a:ext uri="{FF2B5EF4-FFF2-40B4-BE49-F238E27FC236}">
                  <a16:creationId xmlns:a16="http://schemas.microsoft.com/office/drawing/2014/main" id="{4C04DE0A-7198-430D-B09A-6F4896123694}"/>
                </a:ext>
              </a:extLst>
            </p:cNvPr>
            <p:cNvSpPr txBox="1"/>
            <p:nvPr/>
          </p:nvSpPr>
          <p:spPr>
            <a:xfrm>
              <a:off x="1806036" y="1140642"/>
              <a:ext cx="784950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9900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-20 °C</a:t>
              </a:r>
            </a:p>
          </p:txBody>
        </p:sp>
      </p:grpSp>
      <p:cxnSp>
        <p:nvCxnSpPr>
          <p:cNvPr id="378" name="Straight Connector 377">
            <a:extLst>
              <a:ext uri="{FF2B5EF4-FFF2-40B4-BE49-F238E27FC236}">
                <a16:creationId xmlns:a16="http://schemas.microsoft.com/office/drawing/2014/main" id="{F179CE93-36CE-4C45-B783-878A20A44D6C}"/>
              </a:ext>
            </a:extLst>
          </p:cNvPr>
          <p:cNvCxnSpPr/>
          <p:nvPr/>
        </p:nvCxnSpPr>
        <p:spPr bwMode="auto">
          <a:xfrm>
            <a:off x="4687807" y="2214016"/>
            <a:ext cx="1260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grpSp>
        <p:nvGrpSpPr>
          <p:cNvPr id="447" name="Group 446">
            <a:extLst>
              <a:ext uri="{FF2B5EF4-FFF2-40B4-BE49-F238E27FC236}">
                <a16:creationId xmlns:a16="http://schemas.microsoft.com/office/drawing/2014/main" id="{13A521D5-EBED-4B81-BDA8-47744200B1EB}"/>
              </a:ext>
            </a:extLst>
          </p:cNvPr>
          <p:cNvGrpSpPr/>
          <p:nvPr/>
        </p:nvGrpSpPr>
        <p:grpSpPr>
          <a:xfrm>
            <a:off x="4752659" y="1943691"/>
            <a:ext cx="925224" cy="307777"/>
            <a:chOff x="1579137" y="1140642"/>
            <a:chExt cx="925224" cy="307777"/>
          </a:xfrm>
        </p:grpSpPr>
        <p:cxnSp>
          <p:nvCxnSpPr>
            <p:cNvPr id="448" name="Straight Connector 447">
              <a:extLst>
                <a:ext uri="{FF2B5EF4-FFF2-40B4-BE49-F238E27FC236}">
                  <a16:creationId xmlns:a16="http://schemas.microsoft.com/office/drawing/2014/main" id="{3F6B4736-B48D-429A-91FD-3BD9310724F9}"/>
                </a:ext>
              </a:extLst>
            </p:cNvPr>
            <p:cNvCxnSpPr/>
            <p:nvPr/>
          </p:nvCxnSpPr>
          <p:spPr bwMode="auto">
            <a:xfrm flipV="1">
              <a:off x="1579137" y="1313567"/>
              <a:ext cx="98834" cy="9102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FF"/>
              </a:solidFill>
              <a:prstDash val="solid"/>
              <a:round/>
              <a:headEnd type="oval" w="sm" len="sm"/>
              <a:tailEnd type="none" w="med" len="med"/>
            </a:ln>
            <a:effectLst/>
          </p:spPr>
        </p:cxnSp>
        <p:cxnSp>
          <p:nvCxnSpPr>
            <p:cNvPr id="449" name="Straight Connector 448">
              <a:extLst>
                <a:ext uri="{FF2B5EF4-FFF2-40B4-BE49-F238E27FC236}">
                  <a16:creationId xmlns:a16="http://schemas.microsoft.com/office/drawing/2014/main" id="{A1EE404C-65DA-47C3-AFCF-75DC63888173}"/>
                </a:ext>
              </a:extLst>
            </p:cNvPr>
            <p:cNvCxnSpPr/>
            <p:nvPr/>
          </p:nvCxnSpPr>
          <p:spPr bwMode="auto">
            <a:xfrm>
              <a:off x="1677970" y="1310328"/>
              <a:ext cx="1800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50" name="TextBox 449">
              <a:extLst>
                <a:ext uri="{FF2B5EF4-FFF2-40B4-BE49-F238E27FC236}">
                  <a16:creationId xmlns:a16="http://schemas.microsoft.com/office/drawing/2014/main" id="{BEF55405-7E61-46D1-97E1-2D10F9D91B4A}"/>
                </a:ext>
              </a:extLst>
            </p:cNvPr>
            <p:cNvSpPr txBox="1"/>
            <p:nvPr/>
          </p:nvSpPr>
          <p:spPr>
            <a:xfrm>
              <a:off x="1719411" y="1140642"/>
              <a:ext cx="784950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-40 °C</a:t>
              </a:r>
            </a:p>
          </p:txBody>
        </p:sp>
      </p:grpSp>
      <p:sp>
        <p:nvSpPr>
          <p:cNvPr id="451" name="TextBox 450">
            <a:extLst>
              <a:ext uri="{FF2B5EF4-FFF2-40B4-BE49-F238E27FC236}">
                <a16:creationId xmlns:a16="http://schemas.microsoft.com/office/drawing/2014/main" id="{697B94AE-0E52-4CD3-86DB-2E89084FA34E}"/>
              </a:ext>
            </a:extLst>
          </p:cNvPr>
          <p:cNvSpPr txBox="1"/>
          <p:nvPr/>
        </p:nvSpPr>
        <p:spPr>
          <a:xfrm>
            <a:off x="4730139" y="4069766"/>
            <a:ext cx="78495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-40 °C</a:t>
            </a:r>
          </a:p>
        </p:txBody>
      </p:sp>
      <p:sp>
        <p:nvSpPr>
          <p:cNvPr id="453" name="TextBox 452">
            <a:extLst>
              <a:ext uri="{FF2B5EF4-FFF2-40B4-BE49-F238E27FC236}">
                <a16:creationId xmlns:a16="http://schemas.microsoft.com/office/drawing/2014/main" id="{A601B459-E583-4026-9A2A-4A5885FF19EB}"/>
              </a:ext>
            </a:extLst>
          </p:cNvPr>
          <p:cNvSpPr txBox="1"/>
          <p:nvPr/>
        </p:nvSpPr>
        <p:spPr>
          <a:xfrm>
            <a:off x="4653213" y="3959665"/>
            <a:ext cx="831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537 Hz</a:t>
            </a:r>
          </a:p>
        </p:txBody>
      </p:sp>
      <p:cxnSp>
        <p:nvCxnSpPr>
          <p:cNvPr id="454" name="Straight Arrow Connector 453">
            <a:extLst>
              <a:ext uri="{FF2B5EF4-FFF2-40B4-BE49-F238E27FC236}">
                <a16:creationId xmlns:a16="http://schemas.microsoft.com/office/drawing/2014/main" id="{C951FEF4-0672-4DFA-8205-AD01856F1563}"/>
              </a:ext>
            </a:extLst>
          </p:cNvPr>
          <p:cNvCxnSpPr/>
          <p:nvPr/>
        </p:nvCxnSpPr>
        <p:spPr bwMode="auto">
          <a:xfrm>
            <a:off x="4865504" y="2217544"/>
            <a:ext cx="0" cy="54864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/>
            <a:tailEnd type="triangle"/>
          </a:ln>
          <a:effectLst/>
        </p:spPr>
      </p:cxnSp>
      <p:sp>
        <p:nvSpPr>
          <p:cNvPr id="455" name="TextBox 454">
            <a:extLst>
              <a:ext uri="{FF2B5EF4-FFF2-40B4-BE49-F238E27FC236}">
                <a16:creationId xmlns:a16="http://schemas.microsoft.com/office/drawing/2014/main" id="{6E1A34BE-F0AD-4128-A29A-58E6E78C4A81}"/>
              </a:ext>
            </a:extLst>
          </p:cNvPr>
          <p:cNvSpPr txBox="1"/>
          <p:nvPr/>
        </p:nvSpPr>
        <p:spPr>
          <a:xfrm>
            <a:off x="4792529" y="2318017"/>
            <a:ext cx="4943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(IV)</a:t>
            </a:r>
          </a:p>
        </p:txBody>
      </p:sp>
      <p:cxnSp>
        <p:nvCxnSpPr>
          <p:cNvPr id="456" name="Straight Connector 455">
            <a:extLst>
              <a:ext uri="{FF2B5EF4-FFF2-40B4-BE49-F238E27FC236}">
                <a16:creationId xmlns:a16="http://schemas.microsoft.com/office/drawing/2014/main" id="{309D23D6-FFAC-46AD-AB4D-8E098989DC75}"/>
              </a:ext>
            </a:extLst>
          </p:cNvPr>
          <p:cNvCxnSpPr/>
          <p:nvPr/>
        </p:nvCxnSpPr>
        <p:spPr bwMode="auto">
          <a:xfrm>
            <a:off x="4651089" y="2217543"/>
            <a:ext cx="720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83" name="TextBox 182">
            <a:extLst>
              <a:ext uri="{FF2B5EF4-FFF2-40B4-BE49-F238E27FC236}">
                <a16:creationId xmlns:a16="http://schemas.microsoft.com/office/drawing/2014/main" id="{BB2E0815-6EAE-46FA-83A6-D329D60D0AB6}"/>
              </a:ext>
            </a:extLst>
          </p:cNvPr>
          <p:cNvSpPr txBox="1"/>
          <p:nvPr/>
        </p:nvSpPr>
        <p:spPr>
          <a:xfrm>
            <a:off x="6532635" y="1997764"/>
            <a:ext cx="4359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(II)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D43B82A-185B-4D84-A55D-BED8569A4E7F}"/>
              </a:ext>
            </a:extLst>
          </p:cNvPr>
          <p:cNvSpPr txBox="1"/>
          <p:nvPr/>
        </p:nvSpPr>
        <p:spPr>
          <a:xfrm>
            <a:off x="8096635" y="1751875"/>
            <a:ext cx="824521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0.0056 M </a:t>
            </a:r>
            <a:r>
              <a:rPr kumimoji="0" lang="en-GB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KCl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13335BD-20AE-44B3-A627-BE25039E7478}"/>
              </a:ext>
            </a:extLst>
          </p:cNvPr>
          <p:cNvSpPr txBox="1"/>
          <p:nvPr/>
        </p:nvSpPr>
        <p:spPr>
          <a:xfrm>
            <a:off x="6333722" y="4341517"/>
            <a:ext cx="824521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0.0056 M </a:t>
            </a:r>
            <a:r>
              <a:rPr kumimoji="0" lang="en-GB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KCl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612603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Further Reading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2"/>
          </p:nvPr>
        </p:nvSpPr>
        <p:spPr>
          <a:xfrm>
            <a:off x="471340" y="3556785"/>
            <a:ext cx="8451677" cy="1298018"/>
          </a:xfrm>
        </p:spPr>
        <p:txBody>
          <a:bodyPr/>
          <a:lstStyle/>
          <a:p>
            <a:r>
              <a:rPr lang="en-GB" dirty="0" smtClean="0"/>
              <a:t>Introduction to TVIS theory</a:t>
            </a:r>
          </a:p>
          <a:p>
            <a:r>
              <a:rPr lang="en-GB" dirty="0" smtClean="0"/>
              <a:t>Description of the measurement principles</a:t>
            </a:r>
          </a:p>
          <a:p>
            <a:r>
              <a:rPr lang="en-GB" dirty="0" smtClean="0"/>
              <a:t>Dielectric loss and relaxations mechanisms </a:t>
            </a:r>
            <a:r>
              <a:rPr lang="en-GB" dirty="0"/>
              <a:t>(</a:t>
            </a:r>
            <a:r>
              <a:rPr lang="en-GB" dirty="0" smtClean="0"/>
              <a:t>liquid and frozen states)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340" y="980389"/>
            <a:ext cx="8216020" cy="2196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5565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 bwMode="auto">
          <a:xfrm>
            <a:off x="0" y="2714199"/>
            <a:ext cx="9144000" cy="1152000"/>
          </a:xfrm>
          <a:prstGeom prst="rect">
            <a:avLst/>
          </a:prstGeom>
          <a:solidFill>
            <a:srgbClr val="3E218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Through Vial Impedance Spectroscopy (TVIS)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Dielectric</a:t>
            </a:r>
            <a:r>
              <a:rPr kumimoji="0" lang="en-US" sz="2800" b="0" i="1" u="none" strike="noStrike" kern="1200" cap="none" spc="0" normalizeH="0" noProof="0" dirty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 loss or dielectric permittivity analysis?</a:t>
            </a:r>
            <a:endParaRPr kumimoji="0" lang="en-US" sz="2800" b="0" i="1" u="none" strike="noStrike" kern="1200" cap="none" spc="0" normalizeH="0" baseline="0" noProof="0" dirty="0">
              <a:ln>
                <a:noFill/>
              </a:ln>
              <a:solidFill>
                <a:srgbClr val="FFFFCC"/>
              </a:solidFill>
              <a:effectLst/>
              <a:uLnTx/>
              <a:uFillTx/>
              <a:latin typeface="Calibri" panose="020F0502020204030204" pitchFamily="34" charset="0"/>
              <a:ea typeface="ＭＳ Ｐゴシック" pitchFamily="1" charset="-128"/>
              <a:cs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1" kern="1200" dirty="0">
                <a:solidFill>
                  <a:schemeClr val="bg1"/>
                </a:solidFill>
                <a:ea typeface="ＭＳ Ｐゴシック" pitchFamily="1" charset="-128"/>
              </a:rPr>
              <a:t>Dielectric loss or dielectric permittivity analysis</a:t>
            </a:r>
            <a:r>
              <a:rPr lang="en-US" b="0" i="1" kern="1200" dirty="0" smtClean="0">
                <a:solidFill>
                  <a:schemeClr val="bg1"/>
                </a:solidFill>
                <a:ea typeface="ＭＳ Ｐゴシック" pitchFamily="1" charset="-128"/>
              </a:rPr>
              <a:t>?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737347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Applications for the </a:t>
            </a:r>
            <a:r>
              <a:rPr lang="en-US" dirty="0" smtClean="0">
                <a:solidFill>
                  <a:srgbClr val="FF0000"/>
                </a:solidFill>
              </a:rPr>
              <a:t>dielectric loss spectrum</a:t>
            </a:r>
            <a:endParaRPr lang="en-US" dirty="0">
              <a:solidFill>
                <a:srgbClr val="FF0000"/>
              </a:solidFill>
            </a:endParaRPr>
          </a:p>
        </p:txBody>
      </p:sp>
      <p:grpSp>
        <p:nvGrpSpPr>
          <p:cNvPr id="32" name="Group 31"/>
          <p:cNvGrpSpPr>
            <a:grpSpLocks/>
          </p:cNvGrpSpPr>
          <p:nvPr/>
        </p:nvGrpSpPr>
        <p:grpSpPr>
          <a:xfrm>
            <a:off x="6020596" y="2357868"/>
            <a:ext cx="2798208" cy="2266294"/>
            <a:chOff x="6240009" y="4833533"/>
            <a:chExt cx="2863850" cy="1768475"/>
          </a:xfrm>
        </p:grpSpPr>
        <p:grpSp>
          <p:nvGrpSpPr>
            <p:cNvPr id="4" name="Group 3"/>
            <p:cNvGrpSpPr/>
            <p:nvPr/>
          </p:nvGrpSpPr>
          <p:grpSpPr>
            <a:xfrm>
              <a:off x="6240009" y="4833533"/>
              <a:ext cx="2863850" cy="1768475"/>
              <a:chOff x="6356027" y="4925678"/>
              <a:chExt cx="2863850" cy="1768475"/>
            </a:xfrm>
          </p:grpSpPr>
          <p:graphicFrame>
            <p:nvGraphicFramePr>
              <p:cNvPr id="27" name="Chart 26"/>
              <p:cNvGraphicFramePr/>
              <p:nvPr>
                <p:extLst/>
              </p:nvPr>
            </p:nvGraphicFramePr>
            <p:xfrm>
              <a:off x="6356027" y="4925678"/>
              <a:ext cx="2863850" cy="1768475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grpSp>
            <p:nvGrpSpPr>
              <p:cNvPr id="26" name="Group 25"/>
              <p:cNvGrpSpPr/>
              <p:nvPr/>
            </p:nvGrpSpPr>
            <p:grpSpPr>
              <a:xfrm>
                <a:off x="7020440" y="4925678"/>
                <a:ext cx="841513" cy="1340698"/>
                <a:chOff x="652356" y="268820"/>
                <a:chExt cx="841513" cy="1179157"/>
              </a:xfrm>
            </p:grpSpPr>
            <p:cxnSp>
              <p:nvCxnSpPr>
                <p:cNvPr id="28" name="Straight Arrow Connector 27"/>
                <p:cNvCxnSpPr/>
                <p:nvPr/>
              </p:nvCxnSpPr>
              <p:spPr>
                <a:xfrm>
                  <a:off x="1438399" y="268820"/>
                  <a:ext cx="0" cy="1179157"/>
                </a:xfrm>
                <a:prstGeom prst="straightConnector1">
                  <a:avLst/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dash"/>
                  <a:miter lim="800000"/>
                  <a:tailEnd type="triangle"/>
                </a:ln>
                <a:effectLst/>
              </p:spPr>
            </p:cxnSp>
            <p:cxnSp>
              <p:nvCxnSpPr>
                <p:cNvPr id="29" name="Straight Arrow Connector 28"/>
                <p:cNvCxnSpPr/>
                <p:nvPr/>
              </p:nvCxnSpPr>
              <p:spPr>
                <a:xfrm flipH="1" flipV="1">
                  <a:off x="654985" y="533901"/>
                  <a:ext cx="837401" cy="0"/>
                </a:xfrm>
                <a:prstGeom prst="straightConnector1">
                  <a:avLst/>
                </a:prstGeom>
                <a:noFill/>
                <a:ln w="6350" cap="flat" cmpd="sng" algn="ctr">
                  <a:solidFill>
                    <a:srgbClr val="1C079B"/>
                  </a:solidFill>
                  <a:prstDash val="dash"/>
                  <a:miter lim="800000"/>
                  <a:tailEnd type="triangle"/>
                </a:ln>
                <a:effectLst/>
              </p:spPr>
            </p:cxnSp>
            <p:cxnSp>
              <p:nvCxnSpPr>
                <p:cNvPr id="30" name="Straight Arrow Connector 29"/>
                <p:cNvCxnSpPr/>
                <p:nvPr/>
              </p:nvCxnSpPr>
              <p:spPr>
                <a:xfrm flipH="1" flipV="1">
                  <a:off x="652356" y="806346"/>
                  <a:ext cx="837401" cy="0"/>
                </a:xfrm>
                <a:prstGeom prst="straightConnector1">
                  <a:avLst/>
                </a:prstGeom>
                <a:noFill/>
                <a:ln w="6350" cap="flat" cmpd="sng" algn="ctr">
                  <a:solidFill>
                    <a:srgbClr val="1C079B">
                      <a:alpha val="60000"/>
                    </a:srgbClr>
                  </a:solidFill>
                  <a:prstDash val="dash"/>
                  <a:miter lim="800000"/>
                  <a:tailEnd type="triangle"/>
                </a:ln>
                <a:effectLst/>
              </p:spPr>
            </p:cxnSp>
            <p:cxnSp>
              <p:nvCxnSpPr>
                <p:cNvPr id="31" name="Straight Arrow Connector 30"/>
                <p:cNvCxnSpPr/>
                <p:nvPr/>
              </p:nvCxnSpPr>
              <p:spPr>
                <a:xfrm flipH="1" flipV="1">
                  <a:off x="656468" y="1094472"/>
                  <a:ext cx="837401" cy="0"/>
                </a:xfrm>
                <a:prstGeom prst="straightConnector1">
                  <a:avLst/>
                </a:prstGeom>
                <a:noFill/>
                <a:ln w="6350" cap="flat" cmpd="sng" algn="ctr">
                  <a:solidFill>
                    <a:srgbClr val="1C079B">
                      <a:alpha val="30196"/>
                    </a:srgbClr>
                  </a:solidFill>
                  <a:prstDash val="dash"/>
                  <a:miter lim="800000"/>
                  <a:tailEnd type="triangle"/>
                </a:ln>
                <a:effectLst/>
              </p:spPr>
            </p:cxnSp>
          </p:grpSp>
        </p:grpSp>
        <p:sp>
          <p:nvSpPr>
            <p:cNvPr id="24" name="TextBox 23"/>
            <p:cNvSpPr txBox="1"/>
            <p:nvPr/>
          </p:nvSpPr>
          <p:spPr>
            <a:xfrm>
              <a:off x="7741823" y="4873305"/>
              <a:ext cx="9585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/>
                <a:t>Drying time</a:t>
              </a:r>
            </a:p>
          </p:txBody>
        </p:sp>
      </p:grpSp>
      <p:grpSp>
        <p:nvGrpSpPr>
          <p:cNvPr id="35" name="Group 34"/>
          <p:cNvGrpSpPr>
            <a:grpSpLocks noChangeAspect="1"/>
          </p:cNvGrpSpPr>
          <p:nvPr/>
        </p:nvGrpSpPr>
        <p:grpSpPr>
          <a:xfrm>
            <a:off x="151049" y="2348140"/>
            <a:ext cx="2910215" cy="2340000"/>
            <a:chOff x="0" y="0"/>
            <a:chExt cx="4572000" cy="2743200"/>
          </a:xfrm>
        </p:grpSpPr>
        <p:graphicFrame>
          <p:nvGraphicFramePr>
            <p:cNvPr id="36" name="Chart 35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362274248"/>
                </p:ext>
              </p:extLst>
            </p:nvPr>
          </p:nvGraphicFramePr>
          <p:xfrm>
            <a:off x="0" y="0"/>
            <a:ext cx="4572000" cy="27432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37" name="TextBox 1"/>
            <p:cNvSpPr txBox="1"/>
            <p:nvPr/>
          </p:nvSpPr>
          <p:spPr>
            <a:xfrm>
              <a:off x="1231601" y="729267"/>
              <a:ext cx="752475" cy="190501"/>
            </a:xfrm>
            <a:prstGeom prst="rect">
              <a:avLst/>
            </a:prstGeom>
          </p:spPr>
          <p:txBody>
            <a:bodyPr wrap="square" lIns="0" tIns="0" rIns="0" bIns="0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dirty="0">
                  <a:solidFill>
                    <a:srgbClr val="3333CC"/>
                  </a:solidFill>
                </a:rPr>
                <a:t>-38 </a:t>
              </a:r>
              <a:r>
                <a:rPr lang="en-GB" baseline="30000" dirty="0" err="1">
                  <a:solidFill>
                    <a:srgbClr val="3333CC"/>
                  </a:solidFill>
                </a:rPr>
                <a:t>o</a:t>
              </a:r>
              <a:r>
                <a:rPr lang="en-GB" dirty="0" err="1">
                  <a:solidFill>
                    <a:srgbClr val="3333CC"/>
                  </a:solidFill>
                </a:rPr>
                <a:t>C</a:t>
              </a:r>
              <a:endParaRPr lang="en-GB" dirty="0">
                <a:solidFill>
                  <a:srgbClr val="3333CC"/>
                </a:solidFill>
              </a:endParaRPr>
            </a:p>
          </p:txBody>
        </p:sp>
        <p:sp>
          <p:nvSpPr>
            <p:cNvPr id="44" name="TextBox 1"/>
            <p:cNvSpPr txBox="1"/>
            <p:nvPr/>
          </p:nvSpPr>
          <p:spPr>
            <a:xfrm>
              <a:off x="2371449" y="454459"/>
              <a:ext cx="752475" cy="190501"/>
            </a:xfrm>
            <a:prstGeom prst="rect">
              <a:avLst/>
            </a:prstGeom>
          </p:spPr>
          <p:txBody>
            <a:bodyPr wrap="square" lIns="0" tIns="0" rIns="0" bIns="0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dirty="0">
                  <a:solidFill>
                    <a:srgbClr val="3333CC"/>
                  </a:solidFill>
                </a:rPr>
                <a:t>-18 </a:t>
              </a:r>
              <a:r>
                <a:rPr lang="en-GB" baseline="30000" dirty="0" err="1">
                  <a:solidFill>
                    <a:srgbClr val="3333CC"/>
                  </a:solidFill>
                </a:rPr>
                <a:t>o</a:t>
              </a:r>
              <a:r>
                <a:rPr lang="en-GB" dirty="0" err="1">
                  <a:solidFill>
                    <a:srgbClr val="3333CC"/>
                  </a:solidFill>
                </a:rPr>
                <a:t>C</a:t>
              </a:r>
              <a:endParaRPr lang="en-GB" dirty="0">
                <a:solidFill>
                  <a:srgbClr val="3333CC"/>
                </a:solidFill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Down Arrow Callout 44"/>
              <p:cNvSpPr/>
              <p:nvPr/>
            </p:nvSpPr>
            <p:spPr bwMode="auto">
              <a:xfrm>
                <a:off x="306686" y="958104"/>
                <a:ext cx="2754578" cy="1135358"/>
              </a:xfrm>
              <a:prstGeom prst="downArrowCallout">
                <a:avLst>
                  <a:gd name="adj1" fmla="val 10695"/>
                  <a:gd name="adj2" fmla="val 15051"/>
                  <a:gd name="adj3" fmla="val 10529"/>
                  <a:gd name="adj4" fmla="val 77640"/>
                </a:avLst>
              </a:prstGeom>
              <a:noFill/>
              <a:ln w="9525" cap="flat" cmpd="sng" algn="ctr">
                <a:solidFill>
                  <a:srgbClr val="7030A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just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GB" sz="1600" i="1" kern="0" dirty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600" i="1" kern="0" dirty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GB" sz="1600" i="1" kern="0" dirty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  <m:t>𝑃𝐸𝐴𝐾</m:t>
                        </m:r>
                      </m:sub>
                    </m:sSub>
                    <m:r>
                      <a:rPr lang="en-GB" sz="1600" i="1" kern="0" baseline="-25000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1600" spc="-20" dirty="0">
                    <a:ea typeface="ＭＳ Ｐゴシック" pitchFamily="1" charset="-128"/>
                  </a:rPr>
                  <a:t>temperature  calibration for </a:t>
                </a:r>
                <a:r>
                  <a:rPr lang="en-GB" sz="1600" b="1" spc="-20" dirty="0">
                    <a:uFill>
                      <a:solidFill>
                        <a:srgbClr val="0000FF"/>
                      </a:solidFill>
                    </a:uFill>
                    <a:ea typeface="ＭＳ Ｐゴシック" pitchFamily="1" charset="-128"/>
                  </a:rPr>
                  <a:t>predicting temperature </a:t>
                </a:r>
                <a:r>
                  <a:rPr lang="en-GB" sz="1600" spc="-20" dirty="0">
                    <a:ea typeface="ＭＳ Ｐゴシック" pitchFamily="1" charset="-128"/>
                  </a:rPr>
                  <a:t>of the product in primary drying</a:t>
                </a:r>
                <a:endParaRPr kumimoji="0" lang="en-GB" sz="1600" b="0" i="0" u="none" strike="noStrike" cap="none" spc="-20" normalizeH="0" dirty="0">
                  <a:ln>
                    <a:noFill/>
                  </a:ln>
                  <a:effectLst/>
                  <a:ea typeface="ＭＳ Ｐゴシック" pitchFamily="1" charset="-128"/>
                </a:endParaRPr>
              </a:p>
            </p:txBody>
          </p:sp>
        </mc:Choice>
        <mc:Fallback xmlns="">
          <p:sp>
            <p:nvSpPr>
              <p:cNvPr id="45" name="Down Arrow Callout 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6686" y="958104"/>
                <a:ext cx="2754578" cy="1135358"/>
              </a:xfrm>
              <a:prstGeom prst="downArrowCallout">
                <a:avLst>
                  <a:gd name="adj1" fmla="val 10695"/>
                  <a:gd name="adj2" fmla="val 15051"/>
                  <a:gd name="adj3" fmla="val 10529"/>
                  <a:gd name="adj4" fmla="val 77640"/>
                </a:avLst>
              </a:prstGeom>
              <a:blipFill>
                <a:blip r:embed="rId5"/>
                <a:stretch>
                  <a:fillRect l="-881" t="-1064" r="-1101"/>
                </a:stretch>
              </a:blipFill>
              <a:ln w="9525" cap="flat" cmpd="sng" algn="ctr">
                <a:solidFill>
                  <a:srgbClr val="7030A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Down Arrow Callout 45"/>
              <p:cNvSpPr/>
              <p:nvPr/>
            </p:nvSpPr>
            <p:spPr bwMode="auto">
              <a:xfrm>
                <a:off x="6628032" y="965566"/>
                <a:ext cx="2008440" cy="1135358"/>
              </a:xfrm>
              <a:prstGeom prst="downArrowCallout">
                <a:avLst>
                  <a:gd name="adj1" fmla="val 10695"/>
                  <a:gd name="adj2" fmla="val 15051"/>
                  <a:gd name="adj3" fmla="val 10529"/>
                  <a:gd name="adj4" fmla="val 77640"/>
                </a:avLst>
              </a:prstGeom>
              <a:noFill/>
              <a:ln w="9525" cap="flat" cmpd="sng" algn="ctr">
                <a:solidFill>
                  <a:srgbClr val="FF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GB" sz="1600" b="1" dirty="0" smtClean="0">
                    <a:uFill>
                      <a:solidFill>
                        <a:srgbClr val="0000FF"/>
                      </a:solidFill>
                    </a:uFill>
                    <a:ea typeface="ＭＳ Ｐゴシック" pitchFamily="1" charset="-128"/>
                  </a:rPr>
                  <a:t>drying </a:t>
                </a:r>
                <a:r>
                  <a:rPr lang="en-GB" sz="1600" b="1" dirty="0">
                    <a:uFill>
                      <a:solidFill>
                        <a:srgbClr val="0000FF"/>
                      </a:solidFill>
                    </a:uFill>
                    <a:ea typeface="ＭＳ Ｐゴシック" pitchFamily="1" charset="-128"/>
                  </a:rPr>
                  <a:t>rate </a:t>
                </a:r>
                <a:endParaRPr lang="en-GB" sz="1600" dirty="0" smtClean="0">
                  <a:ea typeface="ＭＳ Ｐゴシック" pitchFamily="1" charset="-128"/>
                </a:endParaRPr>
              </a:p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GB" sz="1600" dirty="0" smtClean="0">
                    <a:ea typeface="ＭＳ Ｐゴシック" pitchFamily="1" charset="-128"/>
                  </a:rPr>
                  <a:t>from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1600" i="1">
                            <a:latin typeface="Cambria Math" panose="02040503050406030204" pitchFamily="18" charset="0"/>
                          </a:rPr>
                          <m:t>𝑑</m:t>
                        </m:r>
                        <m:sSubSup>
                          <m:sSubSupPr>
                            <m:ctrlPr>
                              <a:rPr lang="en-GB" sz="1600" i="1">
                                <a:solidFill>
                                  <a:srgbClr val="0000CC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GB" sz="1600" i="1">
                                <a:solidFill>
                                  <a:srgbClr val="0000CC"/>
                                </a:solidFill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GB" sz="1600" i="1">
                                <a:solidFill>
                                  <a:srgbClr val="0000CC"/>
                                </a:solidFill>
                                <a:latin typeface="Cambria Math" panose="02040503050406030204" pitchFamily="18" charset="0"/>
                              </a:rPr>
                              <m:t>𝑃𝐸𝐴𝐾</m:t>
                            </m:r>
                          </m:sub>
                          <m:sup>
                            <m:r>
                              <a:rPr lang="en-GB" sz="1600" i="1">
                                <a:solidFill>
                                  <a:srgbClr val="0000CC"/>
                                </a:solidFill>
                                <a:latin typeface="Cambria Math" panose="02040503050406030204" pitchFamily="18" charset="0"/>
                              </a:rPr>
                              <m:t>″</m:t>
                            </m:r>
                          </m:sup>
                        </m:sSubSup>
                      </m:num>
                      <m:den>
                        <m:r>
                          <a:rPr lang="en-GB" sz="1600" i="1">
                            <a:latin typeface="Cambria Math" panose="02040503050406030204" pitchFamily="18" charset="0"/>
                          </a:rPr>
                          <m:t>𝑑𝑡</m:t>
                        </m:r>
                      </m:den>
                    </m:f>
                  </m:oMath>
                </a14:m>
                <a:endParaRPr lang="en-GB" sz="1600" dirty="0">
                  <a:ea typeface="ＭＳ Ｐゴシック" pitchFamily="1" charset="-128"/>
                </a:endParaRPr>
              </a:p>
              <a:p>
                <a:pPr algn="just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kumimoji="0" lang="en-GB" sz="1600" b="0" i="0" u="none" strike="noStrike" cap="none" normalizeH="0" dirty="0">
                  <a:ln>
                    <a:noFill/>
                  </a:ln>
                  <a:effectLst/>
                  <a:ea typeface="ＭＳ Ｐゴシック" pitchFamily="1" charset="-128"/>
                </a:endParaRPr>
              </a:p>
            </p:txBody>
          </p:sp>
        </mc:Choice>
        <mc:Fallback xmlns="">
          <p:sp>
            <p:nvSpPr>
              <p:cNvPr id="46" name="Down Arrow Callout 4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628032" y="965566"/>
                <a:ext cx="2008440" cy="1135358"/>
              </a:xfrm>
              <a:prstGeom prst="downArrowCallout">
                <a:avLst>
                  <a:gd name="adj1" fmla="val 10695"/>
                  <a:gd name="adj2" fmla="val 15051"/>
                  <a:gd name="adj3" fmla="val 10529"/>
                  <a:gd name="adj4" fmla="val 77640"/>
                </a:avLst>
              </a:prstGeom>
              <a:blipFill>
                <a:blip r:embed="rId6"/>
                <a:stretch>
                  <a:fillRect t="-1058"/>
                </a:stretch>
              </a:blipFill>
              <a:ln w="9525" cap="flat" cmpd="sng" algn="ctr">
                <a:solidFill>
                  <a:srgbClr val="FF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4" name="Content Placeholder 3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9014461"/>
              </p:ext>
            </p:extLst>
          </p:nvPr>
        </p:nvGraphicFramePr>
        <p:xfrm>
          <a:off x="2701076" y="2408836"/>
          <a:ext cx="3319520" cy="22153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9" name="Down Arrow Callout 38"/>
              <p:cNvSpPr/>
              <p:nvPr/>
            </p:nvSpPr>
            <p:spPr bwMode="auto">
              <a:xfrm>
                <a:off x="3159659" y="948207"/>
                <a:ext cx="2951429" cy="1135358"/>
              </a:xfrm>
              <a:prstGeom prst="downArrowCallout">
                <a:avLst>
                  <a:gd name="adj1" fmla="val 10695"/>
                  <a:gd name="adj2" fmla="val 15051"/>
                  <a:gd name="adj3" fmla="val 10529"/>
                  <a:gd name="adj4" fmla="val 77640"/>
                </a:avLst>
              </a:prstGeom>
              <a:noFill/>
              <a:ln w="9525" cap="flat" cmpd="sng" algn="ctr">
                <a:solidFill>
                  <a:srgbClr val="FF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GB" sz="1600" dirty="0" smtClean="0">
                    <a:ea typeface="ＭＳ Ｐゴシック" pitchFamily="1" charset="-128"/>
                  </a:rPr>
                  <a:t>Temperature compensation for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GB" sz="16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GB" sz="16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GB" sz="16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  <m:t>𝑃𝐸𝐴𝐾</m:t>
                        </m:r>
                      </m:sub>
                      <m:sup>
                        <m:r>
                          <a:rPr lang="en-GB" sz="16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  <m:t>″</m:t>
                        </m:r>
                      </m:sup>
                    </m:sSubSup>
                    <m:r>
                      <a:rPr lang="en-GB" sz="1600" b="0" i="0" smtClean="0">
                        <a:solidFill>
                          <a:srgbClr val="0000CC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1600" dirty="0">
                    <a:ea typeface="ＭＳ Ｐゴシック" pitchFamily="1" charset="-128"/>
                  </a:rPr>
                  <a:t>p</a:t>
                </a:r>
                <a:r>
                  <a:rPr kumimoji="0" lang="en-GB" sz="1600" b="0" i="0" u="none" strike="noStrike" cap="none" normalizeH="0" dirty="0" smtClean="0">
                    <a:ln>
                      <a:noFill/>
                    </a:ln>
                    <a:effectLst/>
                    <a:ea typeface="ＭＳ Ｐゴシック" pitchFamily="1" charset="-128"/>
                  </a:rPr>
                  <a:t>rior to determination of drying rate</a:t>
                </a:r>
                <a:endParaRPr kumimoji="0" lang="en-GB" sz="1600" b="0" i="0" u="none" strike="noStrike" cap="none" normalizeH="0" dirty="0">
                  <a:ln>
                    <a:noFill/>
                  </a:ln>
                  <a:effectLst/>
                  <a:ea typeface="ＭＳ Ｐゴシック" pitchFamily="1" charset="-128"/>
                </a:endParaRPr>
              </a:p>
            </p:txBody>
          </p:sp>
        </mc:Choice>
        <mc:Fallback xmlns="">
          <p:sp>
            <p:nvSpPr>
              <p:cNvPr id="39" name="Down Arrow Callout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159659" y="948207"/>
                <a:ext cx="2951429" cy="1135358"/>
              </a:xfrm>
              <a:prstGeom prst="downArrowCallout">
                <a:avLst>
                  <a:gd name="adj1" fmla="val 10695"/>
                  <a:gd name="adj2" fmla="val 15051"/>
                  <a:gd name="adj3" fmla="val 10529"/>
                  <a:gd name="adj4" fmla="val 77640"/>
                </a:avLst>
              </a:prstGeom>
              <a:blipFill>
                <a:blip r:embed="rId8"/>
                <a:stretch>
                  <a:fillRect t="-1064" r="-206"/>
                </a:stretch>
              </a:blipFill>
              <a:ln w="9525" cap="flat" cmpd="sng" algn="ctr">
                <a:solidFill>
                  <a:srgbClr val="FF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ectangle 20"/>
          <p:cNvSpPr/>
          <p:nvPr/>
        </p:nvSpPr>
        <p:spPr>
          <a:xfrm>
            <a:off x="306686" y="4873183"/>
            <a:ext cx="851211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 smtClean="0"/>
              <a:t>These concepts were used in our recent paper :</a:t>
            </a:r>
          </a:p>
          <a:p>
            <a:r>
              <a:rPr lang="en-GB" sz="1400" dirty="0" smtClean="0"/>
              <a:t>Smith</a:t>
            </a:r>
            <a:r>
              <a:rPr lang="en-GB" sz="1400" dirty="0"/>
              <a:t>, G., Jeeraruangrattana, Y., Ermolina, I. (2018). The application of dual-electrode through vial impedance spectroscopy for the determination of </a:t>
            </a:r>
            <a:r>
              <a:rPr lang="en-GB" sz="1400" b="1" dirty="0"/>
              <a:t>ice interface temperatures</a:t>
            </a:r>
            <a:r>
              <a:rPr lang="en-GB" sz="1400" dirty="0"/>
              <a:t>, </a:t>
            </a:r>
            <a:r>
              <a:rPr lang="en-GB" sz="1400" b="1" dirty="0"/>
              <a:t>primary drying rate </a:t>
            </a:r>
            <a:r>
              <a:rPr lang="en-GB" sz="1400" dirty="0"/>
              <a:t>and </a:t>
            </a:r>
            <a:r>
              <a:rPr lang="en-GB" sz="1400" b="1" dirty="0"/>
              <a:t>vial heat transfer coefficient </a:t>
            </a:r>
            <a:r>
              <a:rPr lang="en-GB" sz="1400" dirty="0"/>
              <a:t>in </a:t>
            </a:r>
            <a:r>
              <a:rPr lang="en-GB" sz="1400" dirty="0" err="1"/>
              <a:t>lyophilization</a:t>
            </a:r>
            <a:r>
              <a:rPr lang="en-GB" sz="1400" dirty="0"/>
              <a:t> process development. European Journal of Pharmaceutics and Biopharmaceutics. </a:t>
            </a:r>
          </a:p>
        </p:txBody>
      </p:sp>
    </p:spTree>
    <p:extLst>
      <p:ext uri="{BB962C8B-B14F-4D97-AF65-F5344CB8AC3E}">
        <p14:creationId xmlns:p14="http://schemas.microsoft.com/office/powerpoint/2010/main" val="16220192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GB" sz="18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sz="18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p>
                        <m:r>
                          <a:rPr lang="en-GB" sz="18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m:rPr>
                        <m:nor/>
                      </m:rPr>
                      <a:rPr lang="en-GB" sz="1800" dirty="0"/>
                      <m:t>(~ 100 </m:t>
                    </m:r>
                    <m:r>
                      <m:rPr>
                        <m:nor/>
                      </m:rPr>
                      <a:rPr lang="en-GB" sz="1800" dirty="0"/>
                      <m:t>kHz</m:t>
                    </m:r>
                    <m:r>
                      <m:rPr>
                        <m:nor/>
                      </m:rPr>
                      <a:rPr lang="en-GB" sz="1800" dirty="0"/>
                      <m:t>) </m:t>
                    </m:r>
                  </m:oMath>
                </a14:m>
                <a:r>
                  <a:rPr lang="en-GB" sz="1800" dirty="0">
                    <a:latin typeface="Calibri (Body)"/>
                  </a:rPr>
                  <a:t>is highly sensitive to low ice </a:t>
                </a:r>
                <a:r>
                  <a:rPr lang="en-GB" sz="1800" dirty="0" smtClean="0">
                    <a:latin typeface="Calibri (Body)"/>
                  </a:rPr>
                  <a:t>volumes</a:t>
                </a:r>
              </a:p>
              <a:p>
                <a:r>
                  <a:rPr lang="en-GB" sz="1800" dirty="0" smtClean="0">
                    <a:latin typeface="Calibri (Body)"/>
                  </a:rPr>
                  <a:t>To date we have been using that for the determination </a:t>
                </a:r>
                <a:r>
                  <a:rPr lang="en-GB" sz="1800" b="1" dirty="0">
                    <a:uFill>
                      <a:solidFill>
                        <a:srgbClr val="0000FF"/>
                      </a:solidFill>
                    </a:uFill>
                    <a:latin typeface="Calibri (Body)"/>
                  </a:rPr>
                  <a:t>end point </a:t>
                </a:r>
                <a:r>
                  <a:rPr lang="en-GB" sz="1800" dirty="0">
                    <a:latin typeface="Calibri (Body)"/>
                  </a:rPr>
                  <a:t>of primary drying. </a:t>
                </a:r>
                <a:r>
                  <a:rPr lang="en-GB" sz="1800" dirty="0" smtClean="0">
                    <a:latin typeface="Calibri (Body)"/>
                  </a:rPr>
                  <a:t> # See </a:t>
                </a:r>
                <a:r>
                  <a:rPr lang="en-GB" sz="1800" dirty="0">
                    <a:latin typeface="Calibri (Body)"/>
                  </a:rPr>
                  <a:t>Conference Poster </a:t>
                </a:r>
                <a:r>
                  <a:rPr lang="en-GB" sz="1800" dirty="0" smtClean="0">
                    <a:latin typeface="Calibri (Body)"/>
                  </a:rPr>
                  <a:t>11 (Bhaskar </a:t>
                </a:r>
                <a:r>
                  <a:rPr lang="en-GB" sz="1800" dirty="0">
                    <a:latin typeface="Calibri (Body)"/>
                  </a:rPr>
                  <a:t>et </a:t>
                </a:r>
                <a:r>
                  <a:rPr lang="en-GB" sz="1800" dirty="0" smtClean="0">
                    <a:latin typeface="Calibri (Body)"/>
                  </a:rPr>
                  <a:t>al)</a:t>
                </a:r>
              </a:p>
              <a:p>
                <a:endParaRPr lang="en-GB" sz="1800" dirty="0">
                  <a:latin typeface="Calibri (Body)"/>
                </a:endParaRPr>
              </a:p>
              <a:p>
                <a:endParaRPr lang="en-GB" sz="1800" dirty="0" smtClean="0">
                  <a:latin typeface="Calibri (Body)"/>
                </a:endParaRPr>
              </a:p>
              <a:p>
                <a:r>
                  <a:rPr lang="en-GB" sz="1800" dirty="0" smtClean="0">
                    <a:latin typeface="Calibri (Body)"/>
                  </a:rPr>
                  <a:t>More recently we have started using the dielectric permittivity spectrum for </a:t>
                </a:r>
              </a:p>
              <a:p>
                <a:pPr lvl="1"/>
                <a:r>
                  <a:rPr lang="en-GB" sz="1600" dirty="0">
                    <a:latin typeface="Calibri (Body)"/>
                  </a:rPr>
                  <a:t>I</a:t>
                </a:r>
                <a:r>
                  <a:rPr lang="en-GB" sz="1600" dirty="0" smtClean="0">
                    <a:latin typeface="Calibri (Body)"/>
                  </a:rPr>
                  <a:t>ce nucleation temperatures </a:t>
                </a:r>
              </a:p>
              <a:p>
                <a:pPr lvl="1"/>
                <a:r>
                  <a:rPr lang="en-GB" sz="1600" dirty="0" smtClean="0">
                    <a:latin typeface="Calibri (Body)"/>
                  </a:rPr>
                  <a:t>Ice crystallization end-point</a:t>
                </a:r>
              </a:p>
              <a:p>
                <a:pPr lvl="1"/>
                <a:r>
                  <a:rPr lang="en-GB" sz="1600" dirty="0" smtClean="0">
                    <a:latin typeface="Calibri (Body)"/>
                  </a:rPr>
                  <a:t>Glass transition temperature………………” </a:t>
                </a:r>
                <a:r>
                  <a:rPr lang="en-GB" sz="1600" dirty="0" smtClean="0">
                    <a:solidFill>
                      <a:srgbClr val="00B050"/>
                    </a:solidFill>
                    <a:latin typeface="Calibri (Body)"/>
                  </a:rPr>
                  <a:t>The focus for the rest of the presentation</a:t>
                </a:r>
                <a:r>
                  <a:rPr lang="en-GB" sz="1600" dirty="0" smtClean="0">
                    <a:latin typeface="Calibri (Body)"/>
                  </a:rPr>
                  <a:t>”</a:t>
                </a:r>
                <a:endParaRPr lang="en-GB" sz="1600" dirty="0">
                  <a:latin typeface="Calibri (Body)"/>
                </a:endParaRPr>
              </a:p>
              <a:p>
                <a:pPr marL="11113" indent="0">
                  <a:buNone/>
                </a:pPr>
                <a:endParaRPr lang="en-GB" sz="1800" dirty="0"/>
              </a:p>
            </p:txBody>
          </p:sp>
        </mc:Choice>
        <mc:Fallback xmlns="">
          <p:sp>
            <p:nvSpPr>
              <p:cNvPr id="7" name="Content Placeholder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714" t="-616" r="-171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Applications for </a:t>
            </a:r>
            <a:r>
              <a:rPr lang="en-GB" dirty="0" smtClean="0">
                <a:solidFill>
                  <a:srgbClr val="00B050"/>
                </a:solidFill>
              </a:rPr>
              <a:t>dielectric </a:t>
            </a:r>
            <a:r>
              <a:rPr lang="en-GB" dirty="0">
                <a:solidFill>
                  <a:srgbClr val="00B050"/>
                </a:solidFill>
              </a:rPr>
              <a:t>p</a:t>
            </a:r>
            <a:r>
              <a:rPr lang="en-GB" dirty="0" smtClean="0">
                <a:solidFill>
                  <a:srgbClr val="00B050"/>
                </a:solidFill>
              </a:rPr>
              <a:t>ermittivity </a:t>
            </a:r>
            <a:r>
              <a:rPr lang="en-GB" dirty="0" smtClean="0"/>
              <a:t>spectrum</a:t>
            </a:r>
            <a:endParaRPr lang="en-GB" dirty="0"/>
          </a:p>
        </p:txBody>
      </p:sp>
      <p:pic>
        <p:nvPicPr>
          <p:cNvPr id="9" name="Content Placeholder 8">
            <a:hlinkClick r:id="rId4"/>
          </p:cNvPr>
          <p:cNvPicPr>
            <a:picLocks noGrp="1" noChangeAspect="1"/>
          </p:cNvPicPr>
          <p:nvPr>
            <p:ph idx="11"/>
          </p:nvPr>
        </p:nvPicPr>
        <p:blipFill>
          <a:blip r:embed="rId5"/>
          <a:stretch>
            <a:fillRect/>
          </a:stretch>
        </p:blipFill>
        <p:spPr>
          <a:xfrm>
            <a:off x="5049652" y="977900"/>
            <a:ext cx="3499221" cy="494823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332456" y="5925879"/>
            <a:ext cx="322242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</a:t>
            </a:r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doi.org/</a:t>
            </a:r>
            <a:r>
              <a:rPr lang="en-GB" sz="1400" dirty="0" smtClean="0">
                <a:hlinkClick r:id="rId4"/>
              </a:rPr>
              <a:t>10.21253/DMU.9771695</a:t>
            </a:r>
            <a:r>
              <a:rPr lang="en-GB" sz="1400" dirty="0" smtClean="0"/>
              <a:t> </a:t>
            </a:r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03"/>
          <a:stretch/>
        </p:blipFill>
        <p:spPr>
          <a:xfrm>
            <a:off x="4900402" y="5961029"/>
            <a:ext cx="290652" cy="272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4487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 bwMode="auto">
          <a:xfrm>
            <a:off x="0" y="2714199"/>
            <a:ext cx="9144000" cy="1152000"/>
          </a:xfrm>
          <a:prstGeom prst="rect">
            <a:avLst/>
          </a:prstGeom>
          <a:solidFill>
            <a:srgbClr val="3E218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Through Vial Impedance Spectroscopy (TVIS)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Dielectric </a:t>
            </a:r>
            <a:r>
              <a:rPr kumimoji="0" lang="en-US" sz="28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Permitti</a:t>
            </a:r>
            <a:r>
              <a:rPr lang="en-US" sz="2800" i="1" dirty="0" smtClean="0">
                <a:solidFill>
                  <a:srgbClr val="FFFFCC"/>
                </a:solidFill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vi</a:t>
            </a:r>
            <a:r>
              <a:rPr kumimoji="0" lang="en-US" sz="28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ty Spectrum: What frequency?</a:t>
            </a:r>
            <a:endParaRPr kumimoji="0" lang="en-US" sz="2800" b="0" i="1" u="none" strike="noStrike" kern="1200" cap="none" spc="0" normalizeH="0" baseline="0" noProof="0" dirty="0">
              <a:ln>
                <a:noFill/>
              </a:ln>
              <a:solidFill>
                <a:srgbClr val="FFFFCC"/>
              </a:solidFill>
              <a:effectLst/>
              <a:uLnTx/>
              <a:uFillTx/>
              <a:latin typeface="Calibri" panose="020F0502020204030204" pitchFamily="34" charset="0"/>
              <a:ea typeface="ＭＳ Ｐゴシック" pitchFamily="1" charset="-128"/>
              <a:cs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1" kern="1200" dirty="0">
                <a:solidFill>
                  <a:srgbClr val="FFFFCC"/>
                </a:solidFill>
                <a:ea typeface="ＭＳ Ｐゴシック" pitchFamily="1" charset="-128"/>
              </a:rPr>
              <a:t>Dielectric Permitti</a:t>
            </a:r>
            <a:r>
              <a:rPr lang="en-US" i="1" dirty="0">
                <a:solidFill>
                  <a:srgbClr val="FFFFCC"/>
                </a:solidFill>
                <a:ea typeface="ＭＳ Ｐゴシック" pitchFamily="1" charset="-128"/>
              </a:rPr>
              <a:t>vi</a:t>
            </a:r>
            <a:r>
              <a:rPr lang="en-US" b="0" i="1" kern="1200" dirty="0">
                <a:solidFill>
                  <a:srgbClr val="FFFFCC"/>
                </a:solidFill>
                <a:ea typeface="ＭＳ Ｐゴシック" pitchFamily="1" charset="-128"/>
              </a:rPr>
              <a:t>ty Spectrum: What </a:t>
            </a:r>
            <a:r>
              <a:rPr lang="en-US" b="0" i="1" kern="1200" dirty="0">
                <a:solidFill>
                  <a:schemeClr val="bg1"/>
                </a:solidFill>
                <a:ea typeface="ＭＳ Ｐゴシック" pitchFamily="1" charset="-128"/>
              </a:rPr>
              <a:t>frequency</a:t>
            </a:r>
            <a:r>
              <a:rPr lang="en-US" b="0" i="1" kern="1200" dirty="0" smtClean="0">
                <a:solidFill>
                  <a:srgbClr val="FFFFCC"/>
                </a:solidFill>
                <a:ea typeface="ＭＳ Ｐゴシック" pitchFamily="1" charset="-128"/>
              </a:rPr>
              <a:t>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802425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Applications for </a:t>
            </a:r>
            <a:r>
              <a:rPr lang="en-GB" dirty="0"/>
              <a:t>d</a:t>
            </a:r>
            <a:r>
              <a:rPr lang="en-GB" dirty="0" smtClean="0"/>
              <a:t>ielectric permittivity spectrum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Temperature sensitivity of the real part capacitance (dielectric storage or dielectric permittivity)  of the TVIS vial (containing ice) depends on the measurement frequency</a:t>
            </a:r>
          </a:p>
          <a:p>
            <a:r>
              <a:rPr lang="en-GB" dirty="0" smtClean="0"/>
              <a:t>The </a:t>
            </a:r>
            <a:r>
              <a:rPr lang="en-GB" dirty="0" smtClean="0">
                <a:solidFill>
                  <a:srgbClr val="00B050"/>
                </a:solidFill>
              </a:rPr>
              <a:t>low frequency </a:t>
            </a:r>
            <a:r>
              <a:rPr lang="en-GB" dirty="0" smtClean="0"/>
              <a:t>capacitance is </a:t>
            </a:r>
            <a:r>
              <a:rPr lang="en-GB" u="sng" dirty="0" smtClean="0"/>
              <a:t>strongly</a:t>
            </a:r>
            <a:r>
              <a:rPr lang="en-GB" dirty="0" smtClean="0"/>
              <a:t> temperature dependent</a:t>
            </a:r>
          </a:p>
          <a:p>
            <a:r>
              <a:rPr lang="en-GB" dirty="0" smtClean="0"/>
              <a:t>The </a:t>
            </a:r>
            <a:r>
              <a:rPr lang="en-GB" dirty="0" smtClean="0">
                <a:solidFill>
                  <a:srgbClr val="3E24AC"/>
                </a:solidFill>
              </a:rPr>
              <a:t>high frequency </a:t>
            </a:r>
            <a:r>
              <a:rPr lang="en-GB" dirty="0" smtClean="0"/>
              <a:t>capacitance is </a:t>
            </a:r>
            <a:r>
              <a:rPr lang="en-GB" u="sng" dirty="0" smtClean="0"/>
              <a:t>weakly</a:t>
            </a:r>
            <a:r>
              <a:rPr lang="en-GB" dirty="0" smtClean="0"/>
              <a:t> temperature dependent</a:t>
            </a:r>
            <a:endParaRPr lang="en-GB" dirty="0"/>
          </a:p>
        </p:txBody>
      </p:sp>
      <p:graphicFrame>
        <p:nvGraphicFramePr>
          <p:cNvPr id="34" name="Content Placeholder 33">
            <a:extLst>
              <a:ext uri="{FF2B5EF4-FFF2-40B4-BE49-F238E27FC236}">
                <a16:creationId xmlns:a16="http://schemas.microsoft.com/office/drawing/2014/main" id="{00000000-0008-0000-0400-000003000000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110519218"/>
              </p:ext>
            </p:extLst>
          </p:nvPr>
        </p:nvGraphicFramePr>
        <p:xfrm>
          <a:off x="4579388" y="2957437"/>
          <a:ext cx="4319587" cy="2376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8" name="Content Placeholder 26">
            <a:extLst>
              <a:ext uri="{FF2B5EF4-FFF2-40B4-BE49-F238E27FC236}">
                <a16:creationId xmlns:a16="http://schemas.microsoft.com/office/drawing/2014/main" id="{00000000-0008-0000-0600-000006000000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377755022"/>
              </p:ext>
            </p:extLst>
          </p:nvPr>
        </p:nvGraphicFramePr>
        <p:xfrm>
          <a:off x="0" y="3003051"/>
          <a:ext cx="4319588" cy="2376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1037868" y="3184846"/>
            <a:ext cx="3206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Re-heating of ice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3517283" y="2957437"/>
            <a:ext cx="736117" cy="901068"/>
            <a:chOff x="3517458" y="1630271"/>
            <a:chExt cx="736117" cy="901068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8E99D92-BD3F-4048-AF3F-7AA5588F0C2B}"/>
                </a:ext>
              </a:extLst>
            </p:cNvPr>
            <p:cNvSpPr txBox="1"/>
            <p:nvPr/>
          </p:nvSpPr>
          <p:spPr>
            <a:xfrm>
              <a:off x="3517458" y="2269729"/>
              <a:ext cx="73611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−18 </a:t>
              </a: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 panose="020F0502020204030204" pitchFamily="34" charset="0"/>
                </a:rPr>
                <a:t>°</a:t>
              </a: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B87EBF4-B3C2-4982-962A-2EA52EC6D1DC}"/>
                </a:ext>
              </a:extLst>
            </p:cNvPr>
            <p:cNvSpPr txBox="1"/>
            <p:nvPr/>
          </p:nvSpPr>
          <p:spPr>
            <a:xfrm>
              <a:off x="3517458" y="1630271"/>
              <a:ext cx="73611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−38 </a:t>
              </a: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Calibri" panose="020F0502020204030204" pitchFamily="34" charset="0"/>
                </a:rPr>
                <a:t>°</a:t>
              </a: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</a:t>
              </a:r>
            </a:p>
          </p:txBody>
        </p:sp>
        <p:sp>
          <p:nvSpPr>
            <p:cNvPr id="21" name="Down Arrow 20"/>
            <p:cNvSpPr/>
            <p:nvPr/>
          </p:nvSpPr>
          <p:spPr bwMode="auto">
            <a:xfrm>
              <a:off x="3794982" y="1901398"/>
              <a:ext cx="181069" cy="374203"/>
            </a:xfrm>
            <a:prstGeom prst="downArrow">
              <a:avLst/>
            </a:prstGeom>
            <a:gradFill>
              <a:gsLst>
                <a:gs pos="5000">
                  <a:srgbClr val="FF0000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" charset="-128"/>
                <a:cs typeface="+mn-cs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C10F175-50C2-4C74-A21E-8A7F2C5D7193}"/>
              </a:ext>
            </a:extLst>
          </p:cNvPr>
          <p:cNvGrpSpPr/>
          <p:nvPr/>
        </p:nvGrpSpPr>
        <p:grpSpPr>
          <a:xfrm>
            <a:off x="3681484" y="3877394"/>
            <a:ext cx="780138" cy="956868"/>
            <a:chOff x="3631380" y="2758463"/>
            <a:chExt cx="780138" cy="956868"/>
          </a:xfrm>
        </p:grpSpPr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0432D48-6F37-42E7-BFAC-D8762DAC1BCF}"/>
                </a:ext>
              </a:extLst>
            </p:cNvPr>
            <p:cNvCxnSpPr/>
            <p:nvPr/>
          </p:nvCxnSpPr>
          <p:spPr bwMode="auto">
            <a:xfrm>
              <a:off x="3966246" y="2959331"/>
              <a:ext cx="0" cy="75600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AC29225-C9BB-4261-9EC4-187BE9ADFDD7}"/>
                </a:ext>
              </a:extLst>
            </p:cNvPr>
            <p:cNvSpPr txBox="1"/>
            <p:nvPr/>
          </p:nvSpPr>
          <p:spPr>
            <a:xfrm>
              <a:off x="3631380" y="2758463"/>
              <a:ext cx="78013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0.2 MHz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35C3FC0-98F3-4B92-880A-D9E1B8E6BA6C}"/>
              </a:ext>
            </a:extLst>
          </p:cNvPr>
          <p:cNvGrpSpPr/>
          <p:nvPr/>
        </p:nvGrpSpPr>
        <p:grpSpPr>
          <a:xfrm>
            <a:off x="667477" y="3100091"/>
            <a:ext cx="669732" cy="1730168"/>
            <a:chOff x="3843143" y="2692203"/>
            <a:chExt cx="669732" cy="1730168"/>
          </a:xfrm>
        </p:grpSpPr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6CE5787D-AE96-455C-803E-A450D8143303}"/>
                </a:ext>
              </a:extLst>
            </p:cNvPr>
            <p:cNvCxnSpPr/>
            <p:nvPr/>
          </p:nvCxnSpPr>
          <p:spPr bwMode="auto">
            <a:xfrm>
              <a:off x="4006002" y="2959331"/>
              <a:ext cx="0" cy="146304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336600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F55926C6-E2B7-405F-8665-87B51BD74B07}"/>
                </a:ext>
              </a:extLst>
            </p:cNvPr>
            <p:cNvSpPr txBox="1"/>
            <p:nvPr/>
          </p:nvSpPr>
          <p:spPr>
            <a:xfrm>
              <a:off x="3843143" y="2692203"/>
              <a:ext cx="6697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3366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10 Hz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7414164" y="2896952"/>
            <a:ext cx="697623" cy="1809655"/>
            <a:chOff x="5491334" y="1041009"/>
            <a:chExt cx="697623" cy="1809655"/>
          </a:xfrm>
        </p:grpSpPr>
        <p:sp>
          <p:nvSpPr>
            <p:cNvPr id="42" name="TextBox 1"/>
            <p:cNvSpPr txBox="1"/>
            <p:nvPr/>
          </p:nvSpPr>
          <p:spPr>
            <a:xfrm>
              <a:off x="5491334" y="1041009"/>
              <a:ext cx="697623" cy="229676"/>
            </a:xfrm>
            <a:prstGeom prst="rect">
              <a:avLst/>
            </a:prstGeom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0" i="1" u="none" strike="noStrike" kern="1200" cap="none" spc="0" normalizeH="0" baseline="0" noProof="0" dirty="0">
                  <a:ln>
                    <a:noFill/>
                  </a:ln>
                  <a:solidFill>
                    <a:srgbClr val="3366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10 Hz</a:t>
              </a:r>
            </a:p>
          </p:txBody>
        </p:sp>
        <p:sp>
          <p:nvSpPr>
            <p:cNvPr id="43" name="TextBox 1"/>
            <p:cNvSpPr txBox="1"/>
            <p:nvPr/>
          </p:nvSpPr>
          <p:spPr>
            <a:xfrm>
              <a:off x="5491334" y="2007119"/>
              <a:ext cx="697623" cy="229676"/>
            </a:xfrm>
            <a:prstGeom prst="rect">
              <a:avLst/>
            </a:prstGeom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0" i="1" u="none" strike="noStrike" kern="1200" cap="none" spc="0" normalizeH="0" baseline="0" noProof="0" dirty="0">
                  <a:ln>
                    <a:noFill/>
                  </a:ln>
                  <a:solidFill>
                    <a:srgbClr val="51A2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100 Hz</a:t>
              </a:r>
            </a:p>
          </p:txBody>
        </p:sp>
        <p:sp>
          <p:nvSpPr>
            <p:cNvPr id="44" name="TextBox 1"/>
            <p:cNvSpPr txBox="1"/>
            <p:nvPr/>
          </p:nvSpPr>
          <p:spPr>
            <a:xfrm>
              <a:off x="5491334" y="2620988"/>
              <a:ext cx="697623" cy="229676"/>
            </a:xfrm>
            <a:prstGeom prst="rect">
              <a:avLst/>
            </a:prstGeom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0" i="1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0.2 MHz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735C3FC0-98F3-4B92-880A-D9E1B8E6BA6C}"/>
              </a:ext>
            </a:extLst>
          </p:cNvPr>
          <p:cNvGrpSpPr/>
          <p:nvPr/>
        </p:nvGrpSpPr>
        <p:grpSpPr>
          <a:xfrm>
            <a:off x="1342435" y="3084616"/>
            <a:ext cx="669732" cy="1730168"/>
            <a:chOff x="3879355" y="2692203"/>
            <a:chExt cx="669732" cy="1730168"/>
          </a:xfrm>
        </p:grpSpPr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6CE5787D-AE96-455C-803E-A450D8143303}"/>
                </a:ext>
              </a:extLst>
            </p:cNvPr>
            <p:cNvCxnSpPr/>
            <p:nvPr/>
          </p:nvCxnSpPr>
          <p:spPr bwMode="auto">
            <a:xfrm>
              <a:off x="4006002" y="2959331"/>
              <a:ext cx="0" cy="146304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336600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F55926C6-E2B7-405F-8665-87B51BD74B07}"/>
                </a:ext>
              </a:extLst>
            </p:cNvPr>
            <p:cNvSpPr txBox="1"/>
            <p:nvPr/>
          </p:nvSpPr>
          <p:spPr>
            <a:xfrm>
              <a:off x="3879355" y="2692203"/>
              <a:ext cx="6697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3366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100 </a:t>
              </a: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3366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Hz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075070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 bwMode="auto">
          <a:xfrm>
            <a:off x="0" y="2714199"/>
            <a:ext cx="9144000" cy="1152000"/>
          </a:xfrm>
          <a:prstGeom prst="rect">
            <a:avLst/>
          </a:prstGeom>
          <a:solidFill>
            <a:srgbClr val="3E218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TVIS Applications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1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Ice solidification </a:t>
            </a:r>
            <a:r>
              <a:rPr kumimoji="0" lang="en-GB" sz="28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rate</a:t>
            </a:r>
            <a:endParaRPr kumimoji="0" lang="en-US" sz="2800" b="0" i="1" u="none" strike="noStrike" kern="1200" cap="none" spc="0" normalizeH="0" baseline="0" noProof="0" dirty="0">
              <a:ln>
                <a:noFill/>
              </a:ln>
              <a:solidFill>
                <a:srgbClr val="FFFFCC"/>
              </a:solidFill>
              <a:effectLst/>
              <a:uLnTx/>
              <a:uFillTx/>
              <a:latin typeface="Calibri" panose="020F0502020204030204" pitchFamily="34" charset="0"/>
              <a:ea typeface="ＭＳ Ｐゴシック" pitchFamily="1" charset="-128"/>
              <a:cs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65412" y="938031"/>
            <a:ext cx="63715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Significance: </a:t>
            </a:r>
            <a:r>
              <a:rPr lang="en-GB" dirty="0"/>
              <a:t>𝑂𝑝𝑡𝑖𝑚𝑖𝑧𝑎𝑡𝑖𝑜𝑛 𝑜𝑓 𝑖𝑐𝑒 𝑐𝑟𝑦𝑠𝑡𝑎𝑙 𝑠𝑡𝑟𝑢𝑐𝑡𝑢𝑟𝑒𝑠 𝑤𝑖𝑡ℎ </a:t>
            </a:r>
            <a:r>
              <a:rPr lang="en-GB" dirty="0" smtClean="0"/>
              <a:t>l𝑎𝑟𝑔𝑒𝑟 </a:t>
            </a:r>
            <a:r>
              <a:rPr lang="en-GB" dirty="0"/>
              <a:t>𝑖𝑛𝑡𝑒𝑟𝑐𝑜𝑛𝑛𝑒𝑐𝑡𝑒𝑑 𝑐𝑟𝑦𝑠𝑡𝑎𝑙𝑠 𝑖𝑛𝑐𝑟𝑒𝑎𝑠𝑒𝑠 𝑡ℎ𝑒 </a:t>
            </a:r>
            <a:r>
              <a:rPr lang="en-GB" dirty="0" smtClean="0"/>
              <a:t>𝑝𝑜𝑟𝑜𝑠𝑖𝑡𝑦 </a:t>
            </a:r>
            <a:r>
              <a:rPr lang="en-GB" dirty="0"/>
              <a:t>𝑜𝑓 𝑡ℎ𝑒 𝑑𝑟𝑦 𝑙𝑎𝑦𝑒𝑟, 𝑤ℎ𝑖𝑐ℎ 𝑖𝑠 𝑡ℎ𝑒 𝑙𝑎𝑦𝑒𝑟 𝑡ℎ𝑎𝑡 𝑖𝑠 𝑟𝑒𝑠𝑡𝑟𝑖𝑐𝑡𝑖𝑛𝑔 𝑡ℎ𝑒 𝑑𝑖𝑓𝑓𝑢𝑠𝑖𝑜𝑛 𝑜𝑓 𝑤𝑎𝑡𝑒𝑟 𝑣𝑎𝑝𝑜𝑢𝑟 </a:t>
            </a:r>
            <a:r>
              <a:rPr lang="en-GB" dirty="0" smtClean="0"/>
              <a:t>fro</a:t>
            </a:r>
            <a:r>
              <a:rPr lang="en-GB" dirty="0"/>
              <a:t>𝑚 𝑡ℎ𝑒 𝑖𝑐𝑒 𝑖𝑛𝑡𝑒𝑟𝑓𝑎𝑐𝑒</a:t>
            </a:r>
          </a:p>
          <a:p>
            <a:r>
              <a:rPr lang="en-GB" dirty="0">
                <a:solidFill>
                  <a:srgbClr val="FF0000"/>
                </a:solidFill>
              </a:rPr>
              <a:t> 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 i="1" kern="1200" dirty="0">
                <a:solidFill>
                  <a:schemeClr val="bg1"/>
                </a:solidFill>
                <a:ea typeface="ＭＳ Ｐゴシック" pitchFamily="1" charset="-128"/>
              </a:rPr>
              <a:t>Ice solidification </a:t>
            </a:r>
            <a:r>
              <a:rPr lang="en-GB" b="0" i="1" kern="1200" dirty="0" smtClean="0">
                <a:solidFill>
                  <a:schemeClr val="bg1"/>
                </a:solidFill>
                <a:ea typeface="ＭＳ Ｐゴシック" pitchFamily="1" charset="-128"/>
              </a:rPr>
              <a:t>rate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9924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3D8C138F-B515-4382-8BC3-A46F9E42AE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Nucleation onset</a:t>
            </a:r>
            <a:endParaRPr lang="en-GB" dirty="0"/>
          </a:p>
        </p:txBody>
      </p:sp>
      <p:graphicFrame>
        <p:nvGraphicFramePr>
          <p:cNvPr id="14" name="Content Placeholder 53">
            <a:extLst>
              <a:ext uri="{FF2B5EF4-FFF2-40B4-BE49-F238E27FC236}">
                <a16:creationId xmlns:a16="http://schemas.microsoft.com/office/drawing/2014/main" id="{CD6F3B58-31A8-4AFA-9EC2-99173CF6B9F1}"/>
              </a:ext>
            </a:extLst>
          </p:cNvPr>
          <p:cNvGraphicFramePr>
            <a:graphicFrameLocks noGrp="1"/>
          </p:cNvGraphicFramePr>
          <p:nvPr>
            <p:ph idx="4294967295"/>
            <p:extLst/>
          </p:nvPr>
        </p:nvGraphicFramePr>
        <p:xfrm>
          <a:off x="4197350" y="633413"/>
          <a:ext cx="4946650" cy="2374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5" name="Content Placeholder 49">
            <a:extLst>
              <a:ext uri="{FF2B5EF4-FFF2-40B4-BE49-F238E27FC236}">
                <a16:creationId xmlns:a16="http://schemas.microsoft.com/office/drawing/2014/main" id="{F2227413-5BA4-4AF9-8042-23A8749B1FB2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4238290427"/>
              </p:ext>
            </p:extLst>
          </p:nvPr>
        </p:nvGraphicFramePr>
        <p:xfrm>
          <a:off x="4197350" y="3446463"/>
          <a:ext cx="4946650" cy="2609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2" name="Group 31">
            <a:extLst>
              <a:ext uri="{FF2B5EF4-FFF2-40B4-BE49-F238E27FC236}">
                <a16:creationId xmlns:a16="http://schemas.microsoft.com/office/drawing/2014/main" id="{29AC7029-EB58-4757-A01A-BF4FEE21E024}"/>
              </a:ext>
            </a:extLst>
          </p:cNvPr>
          <p:cNvGrpSpPr/>
          <p:nvPr/>
        </p:nvGrpSpPr>
        <p:grpSpPr>
          <a:xfrm>
            <a:off x="527031" y="1591391"/>
            <a:ext cx="5873478" cy="498504"/>
            <a:chOff x="434398" y="1757551"/>
            <a:chExt cx="5873478" cy="498504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C14A230B-8AD3-43F0-B173-291CB9FA7ABF}"/>
                </a:ext>
              </a:extLst>
            </p:cNvPr>
            <p:cNvGrpSpPr/>
            <p:nvPr/>
          </p:nvGrpSpPr>
          <p:grpSpPr>
            <a:xfrm>
              <a:off x="434398" y="1757551"/>
              <a:ext cx="5823456" cy="498504"/>
              <a:chOff x="434398" y="1976764"/>
              <a:chExt cx="5823456" cy="498504"/>
            </a:xfrm>
          </p:grpSpPr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4F8060BD-79B9-4A01-BB29-73D47D9186AF}"/>
                  </a:ext>
                </a:extLst>
              </p:cNvPr>
              <p:cNvSpPr/>
              <p:nvPr/>
            </p:nvSpPr>
            <p:spPr bwMode="auto">
              <a:xfrm>
                <a:off x="434398" y="1976764"/>
                <a:ext cx="3112477" cy="498504"/>
              </a:xfrm>
              <a:prstGeom prst="roundRect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ＭＳ Ｐゴシック" pitchFamily="1" charset="-128"/>
                    <a:cs typeface="Calibri" panose="020F0502020204030204" pitchFamily="34" charset="0"/>
                  </a:rPr>
                  <a:t>Ice nucleation</a:t>
                </a:r>
              </a:p>
            </p:txBody>
          </p: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78803079-0F18-4F7D-91A7-274736E87F2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3546875" y="2225258"/>
                <a:ext cx="2710979" cy="7183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rgbClr val="FF0000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66A9E23C-3B6D-490D-8DDD-5D1A4368ABA2}"/>
                </a:ext>
              </a:extLst>
            </p:cNvPr>
            <p:cNvSpPr/>
            <p:nvPr/>
          </p:nvSpPr>
          <p:spPr bwMode="auto">
            <a:xfrm>
              <a:off x="6198148" y="1949311"/>
              <a:ext cx="109728" cy="109728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" charset="-128"/>
                <a:cs typeface="+mn-cs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Content Placeholder 5">
                <a:extLst>
                  <a:ext uri="{FF2B5EF4-FFF2-40B4-BE49-F238E27FC236}">
                    <a16:creationId xmlns:a16="http://schemas.microsoft.com/office/drawing/2014/main" id="{183FB866-87F6-44C9-8EF6-2055398FE4B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70924" y="2086096"/>
                <a:ext cx="3601938" cy="2917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68288" indent="-257175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Char char="•"/>
                  <a:defRPr sz="2000" b="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1pPr>
                <a:lvl2pPr marL="541338" indent="-276225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Char char="o"/>
                  <a:defRPr sz="1800" b="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2pPr>
                <a:lvl3pPr marL="808038" indent="-265113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Font typeface="Wingdings" panose="05000000000000000000" pitchFamily="2" charset="2"/>
                  <a:buChar char="Ø"/>
                  <a:defRPr sz="1600" b="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00000"/>
                  </a:buClr>
                  <a:buSzPct val="9000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  <a:cs typeface="MS PGothic" pitchFamily="34" charset="-128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7575D1"/>
                  </a:buClr>
                  <a:buSzPct val="80000"/>
                  <a:buFont typeface="Wingdings" pitchFamily="2" charset="2"/>
                  <a:buChar char="Ø"/>
                  <a:defRPr sz="20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  <a:cs typeface="MS PGothic" pitchFamily="34" charset="-128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9pPr>
              </a:lstStyle>
              <a:p>
                <a:pPr marL="285750" lvl="0" indent="-285750">
                  <a:buFont typeface="Arial" panose="020B0604020202020204" pitchFamily="34" charset="0"/>
                  <a:buChar char="•"/>
                </a:pPr>
                <a:r>
                  <a: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The capacitance of ice at frequencies</a:t>
                </a:r>
                <a:r>
                  <a:rPr kumimoji="0" lang="en-US" sz="1800" b="0" i="0" u="none" strike="noStrike" kern="0" cap="none" spc="0" normalizeH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below</a:t>
                </a:r>
                <a:r>
                  <a: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the relaxation frequency of ice </a:t>
                </a:r>
                <a:r>
                  <a: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(e.g.</a:t>
                </a:r>
                <a:r>
                  <a:rPr kumimoji="0" lang="en-US" sz="1800" b="0" i="0" u="none" strike="noStrike" kern="0" cap="none" spc="0" normalizeH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10 Hz</a:t>
                </a:r>
                <a:r>
                  <a: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) </a:t>
                </a:r>
                <a:r>
                  <a:rPr lang="en-US" sz="1800" kern="0" dirty="0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is strongly dependent on temperature </a:t>
                </a: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endParaRPr>
              </a:p>
              <a:p>
                <a:pPr marL="285750" marR="0" lvl="0" indent="-285750" defTabSz="914400" rtl="0" eaLnBrk="0" fontAlgn="base" latinLnBrk="0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Any changes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GB" sz="18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Rubik Light"/>
                          </a:rPr>
                        </m:ctrlPr>
                      </m:sSupPr>
                      <m:e>
                        <m:r>
                          <a:rPr kumimoji="0" lang="en-US" sz="18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Rubik Light"/>
                          </a:rPr>
                          <m:t>𝐶</m:t>
                        </m:r>
                      </m:e>
                      <m:sup>
                        <m:r>
                          <a:rPr kumimoji="0" lang="en-US" sz="18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Rubik Light"/>
                          </a:rPr>
                          <m:t>′</m:t>
                        </m:r>
                      </m:sup>
                    </m:sSup>
                    <m:r>
                      <a:rPr kumimoji="0" lang="en-GB" sz="18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Rubik Light"/>
                      </a:rPr>
                      <m:t> @ </m:t>
                    </m:r>
                  </m:oMath>
                </a14:m>
                <a:r>
                  <a:rPr lang="en-US" sz="1800" kern="0" dirty="0" smtClean="0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10 </a:t>
                </a:r>
                <a:r>
                  <a: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Hz</a:t>
                </a:r>
                <a:r>
                  <a:rPr lang="en-US" sz="1800" kern="0" dirty="0" smtClean="0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, </a:t>
                </a:r>
                <a:r>
                  <a: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either </a:t>
                </a: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with time or temperature, can be associated with the </a:t>
                </a:r>
                <a:r>
                  <a: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onset of ice nucleation (which is an exothermic event)</a:t>
                </a:r>
                <a:endParaRPr kumimoji="0" lang="en-GB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9" name="Content Placeholder 5">
                <a:extLst>
                  <a:ext uri="{FF2B5EF4-FFF2-40B4-BE49-F238E27FC236}">
                    <a16:creationId xmlns:a16="http://schemas.microsoft.com/office/drawing/2014/main" id="{183FB866-87F6-44C9-8EF6-2055398FE4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0924" y="2086096"/>
                <a:ext cx="3601938" cy="2917722"/>
              </a:xfrm>
              <a:prstGeom prst="rect">
                <a:avLst/>
              </a:prstGeom>
              <a:blipFill>
                <a:blip r:embed="rId4"/>
                <a:stretch>
                  <a:fillRect l="-1184" t="-1044" r="-846" b="-229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171548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518475" y="263034"/>
            <a:ext cx="7307263" cy="673100"/>
          </a:xfrm>
        </p:spPr>
        <p:txBody>
          <a:bodyPr/>
          <a:lstStyle/>
          <a:p>
            <a:r>
              <a:rPr lang="en-GB" dirty="0" smtClean="0"/>
              <a:t>Overview</a:t>
            </a:r>
            <a:endParaRPr lang="en-GB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Content Placeholder 3"/>
              <p:cNvSpPr>
                <a:spLocks noGrp="1"/>
              </p:cNvSpPr>
              <p:nvPr>
                <p:ph idx="4294967295"/>
              </p:nvPr>
            </p:nvSpPr>
            <p:spPr>
              <a:xfrm>
                <a:off x="791851" y="1290425"/>
                <a:ext cx="7278688" cy="4140200"/>
              </a:xfrm>
            </p:spPr>
            <p:txBody>
              <a:bodyPr/>
              <a:lstStyle/>
              <a:p>
                <a:r>
                  <a:rPr lang="en-GB" dirty="0" smtClean="0">
                    <a:hlinkClick r:id="rId2" action="ppaction://hlinksldjump"/>
                  </a:rPr>
                  <a:t>Critical </a:t>
                </a:r>
                <a:r>
                  <a:rPr lang="en-GB" dirty="0">
                    <a:hlinkClick r:id="rId2" action="ppaction://hlinksldjump"/>
                  </a:rPr>
                  <a:t>p</a:t>
                </a:r>
                <a:r>
                  <a:rPr lang="en-GB" dirty="0" smtClean="0">
                    <a:hlinkClick r:id="rId2" action="ppaction://hlinksldjump"/>
                  </a:rPr>
                  <a:t>arameters in freezing</a:t>
                </a:r>
                <a:endParaRPr lang="en-GB" dirty="0" smtClean="0"/>
              </a:p>
              <a:p>
                <a:pPr marL="11113" indent="0">
                  <a:buNone/>
                </a:pPr>
                <a:endParaRPr lang="en-GB" dirty="0" smtClean="0"/>
              </a:p>
              <a:p>
                <a:r>
                  <a:rPr lang="en-GB" dirty="0" smtClean="0">
                    <a:hlinkClick r:id="rId3" action="ppaction://hlinksldjump"/>
                  </a:rPr>
                  <a:t>On-line impedance spectroscopy (TVIS)</a:t>
                </a:r>
                <a:endParaRPr lang="en-GB" dirty="0" smtClean="0"/>
              </a:p>
              <a:p>
                <a:r>
                  <a:rPr lang="en-GB" dirty="0" smtClean="0">
                    <a:hlinkClick r:id="rId4" action="ppaction://hlinksldjump"/>
                  </a:rPr>
                  <a:t>Dielectric loss / dielectric relaxation processes (liquid to frozen)</a:t>
                </a:r>
                <a:endParaRPr lang="en-GB" dirty="0" smtClean="0"/>
              </a:p>
              <a:p>
                <a:r>
                  <a:rPr lang="en-US" kern="1200" dirty="0" smtClean="0">
                    <a:solidFill>
                      <a:schemeClr val="tx1"/>
                    </a:solidFill>
                    <a:latin typeface="+mn-lt"/>
                    <a:ea typeface="ＭＳ Ｐゴシック" pitchFamily="1" charset="-128"/>
                    <a:hlinkClick r:id="rId5" action="ppaction://hlinksldjump"/>
                  </a:rPr>
                  <a:t>Dielectric loss or dielectric permittivity analysis?</a:t>
                </a:r>
                <a:endParaRPr lang="en-US" kern="1200" dirty="0" smtClean="0">
                  <a:solidFill>
                    <a:schemeClr val="tx1"/>
                  </a:solidFill>
                  <a:latin typeface="+mn-lt"/>
                  <a:ea typeface="ＭＳ Ｐゴシック" pitchFamily="1" charset="-128"/>
                </a:endParaRPr>
              </a:p>
              <a:p>
                <a:r>
                  <a:rPr lang="en-US" kern="1200" dirty="0" smtClean="0">
                    <a:solidFill>
                      <a:schemeClr val="tx1"/>
                    </a:solidFill>
                    <a:latin typeface="+mn-lt"/>
                    <a:ea typeface="ＭＳ Ｐゴシック" pitchFamily="1" charset="-128"/>
                    <a:hlinkClick r:id="rId6" action="ppaction://hlinksldjump"/>
                  </a:rPr>
                  <a:t>Dielectric permitti</a:t>
                </a:r>
                <a:r>
                  <a:rPr lang="en-US" dirty="0" smtClean="0">
                    <a:solidFill>
                      <a:schemeClr val="tx1"/>
                    </a:solidFill>
                    <a:latin typeface="+mn-lt"/>
                    <a:ea typeface="ＭＳ Ｐゴシック" pitchFamily="1" charset="-128"/>
                    <a:hlinkClick r:id="rId6" action="ppaction://hlinksldjump"/>
                  </a:rPr>
                  <a:t>vi</a:t>
                </a:r>
                <a:r>
                  <a:rPr lang="en-US" kern="1200" dirty="0" smtClean="0">
                    <a:solidFill>
                      <a:schemeClr val="tx1"/>
                    </a:solidFill>
                    <a:latin typeface="+mn-lt"/>
                    <a:ea typeface="ＭＳ Ｐゴシック" pitchFamily="1" charset="-128"/>
                    <a:hlinkClick r:id="rId6" action="ppaction://hlinksldjump"/>
                  </a:rPr>
                  <a:t>ty </a:t>
                </a:r>
                <a:r>
                  <a:rPr lang="en-US" kern="1200" dirty="0" smtClean="0">
                    <a:latin typeface="+mn-lt"/>
                    <a:ea typeface="ＭＳ Ｐゴシック" pitchFamily="1" charset="-128"/>
                    <a:hlinkClick r:id="rId6" action="ppaction://hlinksldjump"/>
                  </a:rPr>
                  <a:t>s</a:t>
                </a:r>
                <a:r>
                  <a:rPr lang="en-US" kern="1200" dirty="0" smtClean="0">
                    <a:solidFill>
                      <a:schemeClr val="tx1"/>
                    </a:solidFill>
                    <a:latin typeface="+mn-lt"/>
                    <a:ea typeface="ＭＳ Ｐゴシック" pitchFamily="1" charset="-128"/>
                    <a:hlinkClick r:id="rId6" action="ppaction://hlinksldjump"/>
                  </a:rPr>
                  <a:t>pectrum</a:t>
                </a:r>
                <a:r>
                  <a:rPr lang="en-US" kern="1200" dirty="0">
                    <a:solidFill>
                      <a:schemeClr val="tx1"/>
                    </a:solidFill>
                    <a:latin typeface="+mn-lt"/>
                    <a:ea typeface="ＭＳ Ｐゴシック" pitchFamily="1" charset="-128"/>
                    <a:hlinkClick r:id="rId6" action="ppaction://hlinksldjump"/>
                  </a:rPr>
                  <a:t>: What frequency</a:t>
                </a:r>
                <a:r>
                  <a:rPr lang="en-US" kern="1200" dirty="0" smtClean="0">
                    <a:solidFill>
                      <a:schemeClr val="tx1"/>
                    </a:solidFill>
                    <a:latin typeface="+mn-lt"/>
                    <a:ea typeface="ＭＳ Ｐゴシック" pitchFamily="1" charset="-128"/>
                    <a:hlinkClick r:id="rId6" action="ppaction://hlinksldjump"/>
                  </a:rPr>
                  <a:t>?</a:t>
                </a:r>
                <a:endParaRPr lang="en-US" kern="1200" dirty="0" smtClean="0">
                  <a:solidFill>
                    <a:schemeClr val="tx1"/>
                  </a:solidFill>
                  <a:latin typeface="+mn-lt"/>
                  <a:ea typeface="ＭＳ Ｐゴシック" pitchFamily="1" charset="-128"/>
                </a:endParaRPr>
              </a:p>
              <a:p>
                <a:pPr marL="11113" indent="0">
                  <a:buNone/>
                </a:pPr>
                <a:endParaRPr lang="en-US" kern="1200" dirty="0" smtClean="0">
                  <a:solidFill>
                    <a:schemeClr val="tx1"/>
                  </a:solidFill>
                  <a:latin typeface="+mn-lt"/>
                  <a:ea typeface="ＭＳ Ｐゴシック" pitchFamily="1" charset="-128"/>
                </a:endParaRPr>
              </a:p>
              <a:p>
                <a:r>
                  <a:rPr lang="en-US" kern="1200" dirty="0" smtClean="0">
                    <a:ea typeface="ＭＳ Ｐゴシック" pitchFamily="1" charset="-128"/>
                  </a:rPr>
                  <a:t>In-vial determination </a:t>
                </a:r>
                <a:r>
                  <a:rPr lang="en-US" kern="1200" dirty="0">
                    <a:ea typeface="ＭＳ Ｐゴシック" pitchFamily="1" charset="-128"/>
                  </a:rPr>
                  <a:t>of </a:t>
                </a:r>
                <a:r>
                  <a:rPr lang="en-US" kern="1200" dirty="0" smtClean="0">
                    <a:ea typeface="ＭＳ Ｐゴシック" pitchFamily="1" charset="-128"/>
                  </a:rPr>
                  <a:t>……</a:t>
                </a:r>
              </a:p>
              <a:p>
                <a:pPr lvl="1"/>
                <a:r>
                  <a:rPr lang="en-GB" sz="2000" kern="1200" dirty="0" smtClean="0">
                    <a:solidFill>
                      <a:schemeClr val="tx1"/>
                    </a:solidFill>
                    <a:ea typeface="ＭＳ Ｐゴシック" pitchFamily="1" charset="-128"/>
                    <a:hlinkClick r:id="rId7" action="ppaction://hlinksldjump"/>
                  </a:rPr>
                  <a:t>Ice </a:t>
                </a:r>
                <a:r>
                  <a:rPr lang="en-GB" sz="2000" kern="1200" dirty="0">
                    <a:solidFill>
                      <a:schemeClr val="tx1"/>
                    </a:solidFill>
                    <a:ea typeface="ＭＳ Ｐゴシック" pitchFamily="1" charset="-128"/>
                    <a:hlinkClick r:id="rId7" action="ppaction://hlinksldjump"/>
                  </a:rPr>
                  <a:t>solidification </a:t>
                </a:r>
                <a:r>
                  <a:rPr lang="en-GB" sz="2000" kern="1200" dirty="0" smtClean="0">
                    <a:solidFill>
                      <a:schemeClr val="tx1"/>
                    </a:solidFill>
                    <a:ea typeface="ＭＳ Ｐゴシック" pitchFamily="1" charset="-128"/>
                    <a:hlinkClick r:id="rId7" action="ppaction://hlinksldjump"/>
                  </a:rPr>
                  <a:t>rate</a:t>
                </a:r>
                <a:endParaRPr lang="en-US" sz="2000" kern="1200" dirty="0" smtClean="0">
                  <a:solidFill>
                    <a:schemeClr val="tx1"/>
                  </a:solidFill>
                  <a:latin typeface="+mn-lt"/>
                  <a:ea typeface="ＭＳ Ｐゴシック" pitchFamily="1" charset="-128"/>
                </a:endParaRPr>
              </a:p>
              <a:p>
                <a:pPr lvl="1"/>
                <a:r>
                  <a:rPr lang="en-US" sz="2000" kern="1200" dirty="0" smtClean="0">
                    <a:solidFill>
                      <a:schemeClr val="tx1"/>
                    </a:solidFill>
                    <a:latin typeface="+mn-lt"/>
                    <a:ea typeface="ＭＳ Ｐゴシック" pitchFamily="1" charset="-128"/>
                    <a:hlinkClick r:id="rId8" action="ppaction://hlinksldjump"/>
                  </a:rPr>
                  <a:t>Ice </a:t>
                </a:r>
                <a:r>
                  <a:rPr lang="en-US" sz="2000" kern="1200" dirty="0" smtClean="0">
                    <a:latin typeface="+mn-lt"/>
                    <a:ea typeface="ＭＳ Ｐゴシック" pitchFamily="1" charset="-128"/>
                    <a:hlinkClick r:id="rId8" action="ppaction://hlinksldjump"/>
                  </a:rPr>
                  <a:t>n</a:t>
                </a:r>
                <a:r>
                  <a:rPr lang="en-US" sz="2000" kern="1200" dirty="0" smtClean="0">
                    <a:solidFill>
                      <a:schemeClr val="tx1"/>
                    </a:solidFill>
                    <a:latin typeface="+mn-lt"/>
                    <a:ea typeface="ＭＳ Ｐゴシック" pitchFamily="1" charset="-128"/>
                    <a:hlinkClick r:id="rId8" action="ppaction://hlinksldjump"/>
                  </a:rPr>
                  <a:t>ucleation </a:t>
                </a:r>
                <a:r>
                  <a:rPr lang="en-US" sz="2000" kern="1200" dirty="0" smtClean="0">
                    <a:latin typeface="+mn-lt"/>
                    <a:ea typeface="ＭＳ Ｐゴシック" pitchFamily="1" charset="-128"/>
                    <a:hlinkClick r:id="rId8" action="ppaction://hlinksldjump"/>
                  </a:rPr>
                  <a:t>t</a:t>
                </a:r>
                <a:r>
                  <a:rPr lang="en-US" sz="2000" kern="1200" dirty="0" smtClean="0">
                    <a:solidFill>
                      <a:schemeClr val="tx1"/>
                    </a:solidFill>
                    <a:latin typeface="+mn-lt"/>
                    <a:ea typeface="ＭＳ Ｐゴシック" pitchFamily="1" charset="-128"/>
                    <a:hlinkClick r:id="rId8" action="ppaction://hlinksldjump"/>
                  </a:rPr>
                  <a:t>emperature </a:t>
                </a:r>
                <a:r>
                  <a:rPr lang="en-US" sz="2000" kern="1200" dirty="0">
                    <a:solidFill>
                      <a:schemeClr val="tx1"/>
                    </a:solidFill>
                    <a:latin typeface="+mn-lt"/>
                    <a:ea typeface="ＭＳ Ｐゴシック" pitchFamily="1" charset="-128"/>
                    <a:hlinkClick r:id="rId8" action="ppaction://hlinksldjump"/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 kern="1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ＭＳ Ｐゴシック" pitchFamily="1" charset="-128"/>
                            <a:hlinkClick r:id="rId8" action="ppaction://hlinksldjump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sz="2000" i="0" kern="1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ＭＳ Ｐゴシック" pitchFamily="1" charset="-128"/>
                            <a:hlinkClick r:id="rId8" action="ppaction://hlinksldjump"/>
                          </a:rPr>
                          <m:t>T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sz="2000" i="0" kern="1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ＭＳ Ｐゴシック" pitchFamily="1" charset="-128"/>
                            <a:hlinkClick r:id="rId8" action="ppaction://hlinksldjump"/>
                          </a:rPr>
                          <m:t>n</m:t>
                        </m:r>
                      </m:sub>
                    </m:sSub>
                  </m:oMath>
                </a14:m>
                <a:r>
                  <a:rPr lang="en-US" sz="2000" kern="1200" dirty="0" smtClean="0">
                    <a:solidFill>
                      <a:schemeClr val="tx1"/>
                    </a:solidFill>
                    <a:latin typeface="+mn-lt"/>
                    <a:ea typeface="ＭＳ Ｐゴシック" pitchFamily="1" charset="-128"/>
                    <a:hlinkClick r:id="rId8" action="ppaction://hlinksldjump"/>
                  </a:rPr>
                  <a:t>)</a:t>
                </a:r>
                <a:endParaRPr lang="en-US" sz="2000" kern="1200" dirty="0" smtClean="0">
                  <a:solidFill>
                    <a:schemeClr val="tx1"/>
                  </a:solidFill>
                  <a:latin typeface="+mn-lt"/>
                  <a:ea typeface="ＭＳ Ｐゴシック" pitchFamily="1" charset="-128"/>
                </a:endParaRPr>
              </a:p>
              <a:p>
                <a:pPr lvl="1"/>
                <a:r>
                  <a:rPr lang="en-US" sz="2000" dirty="0" smtClean="0">
                    <a:solidFill>
                      <a:schemeClr val="tx1"/>
                    </a:solidFill>
                    <a:latin typeface="+mn-lt"/>
                    <a:ea typeface="ＭＳ Ｐゴシック" pitchFamily="1" charset="-128"/>
                    <a:hlinkClick r:id="rId9" action="ppaction://hlinksldjump"/>
                  </a:rPr>
                  <a:t>Eutectic </a:t>
                </a:r>
                <a:r>
                  <a:rPr lang="en-US" sz="2000" dirty="0">
                    <a:solidFill>
                      <a:schemeClr val="tx1"/>
                    </a:solidFill>
                    <a:latin typeface="+mn-lt"/>
                    <a:ea typeface="ＭＳ Ｐゴシック" pitchFamily="1" charset="-128"/>
                    <a:hlinkClick r:id="rId9" action="ppaction://hlinksldjump"/>
                  </a:rPr>
                  <a:t>melting (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ＭＳ Ｐゴシック" pitchFamily="1" charset="-128"/>
                            <a:hlinkClick r:id="rId9" action="ppaction://hlinksldjump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GB" sz="2000" i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ＭＳ Ｐゴシック" pitchFamily="1" charset="-128"/>
                            <a:hlinkClick r:id="rId9" action="ppaction://hlinksldjump"/>
                          </a:rPr>
                          <m:t>T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sz="2000" i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ＭＳ Ｐゴシック" pitchFamily="1" charset="-128"/>
                            <a:hlinkClick r:id="rId9" action="ppaction://hlinksldjump"/>
                          </a:rPr>
                          <m:t>eu</m:t>
                        </m:r>
                      </m:sub>
                      <m:sup/>
                    </m:sSubSup>
                  </m:oMath>
                </a14:m>
                <a:r>
                  <a:rPr lang="en-US" sz="2000" dirty="0">
                    <a:solidFill>
                      <a:schemeClr val="tx1"/>
                    </a:solidFill>
                    <a:latin typeface="+mn-lt"/>
                    <a:ea typeface="ＭＳ Ｐゴシック" pitchFamily="1" charset="-128"/>
                    <a:hlinkClick r:id="rId9" action="ppaction://hlinksldjump"/>
                  </a:rPr>
                  <a:t>) or </a:t>
                </a:r>
                <a:r>
                  <a:rPr lang="en-US" sz="2000" dirty="0" smtClean="0">
                    <a:solidFill>
                      <a:schemeClr val="tx1"/>
                    </a:solidFill>
                    <a:latin typeface="+mn-lt"/>
                    <a:ea typeface="ＭＳ Ｐゴシック" pitchFamily="1" charset="-128"/>
                    <a:hlinkClick r:id="rId9" action="ppaction://hlinksldjump"/>
                  </a:rPr>
                  <a:t>g</a:t>
                </a:r>
                <a:r>
                  <a:rPr lang="en-US" sz="2000" kern="1200" dirty="0" smtClean="0">
                    <a:solidFill>
                      <a:schemeClr val="tx1"/>
                    </a:solidFill>
                    <a:latin typeface="+mn-lt"/>
                    <a:ea typeface="ＭＳ Ｐゴシック" pitchFamily="1" charset="-128"/>
                    <a:hlinkClick r:id="rId9" action="ppaction://hlinksldjump"/>
                  </a:rPr>
                  <a:t>lass </a:t>
                </a:r>
                <a:r>
                  <a:rPr lang="en-US" sz="2000" kern="1200" dirty="0">
                    <a:latin typeface="+mn-lt"/>
                    <a:ea typeface="ＭＳ Ｐゴシック" pitchFamily="1" charset="-128"/>
                    <a:hlinkClick r:id="rId9" action="ppaction://hlinksldjump"/>
                  </a:rPr>
                  <a:t>t</a:t>
                </a:r>
                <a:r>
                  <a:rPr lang="en-US" sz="2000" kern="1200" dirty="0" smtClean="0">
                    <a:solidFill>
                      <a:schemeClr val="tx1"/>
                    </a:solidFill>
                    <a:latin typeface="+mn-lt"/>
                    <a:ea typeface="ＭＳ Ｐゴシック" pitchFamily="1" charset="-128"/>
                    <a:hlinkClick r:id="rId9" action="ppaction://hlinksldjump"/>
                  </a:rPr>
                  <a:t>ransition </a:t>
                </a:r>
                <a:r>
                  <a:rPr lang="en-US" sz="2000" kern="1200" dirty="0">
                    <a:solidFill>
                      <a:schemeClr val="tx1"/>
                    </a:solidFill>
                    <a:latin typeface="+mn-lt"/>
                    <a:ea typeface="ＭＳ Ｐゴシック" pitchFamily="1" charset="-128"/>
                    <a:hlinkClick r:id="rId9" action="ppaction://hlinksldjump"/>
                  </a:rPr>
                  <a:t>temperature (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000" i="1" kern="1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ＭＳ Ｐゴシック" pitchFamily="1" charset="-128"/>
                            <a:hlinkClick r:id="rId9" action="ppaction://hlinksldjump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GB" sz="2000" i="0" kern="1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ＭＳ Ｐゴシック" pitchFamily="1" charset="-128"/>
                            <a:hlinkClick r:id="rId9" action="ppaction://hlinksldjump"/>
                          </a:rPr>
                          <m:t>T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sz="2000" i="0" kern="1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ＭＳ Ｐゴシック" pitchFamily="1" charset="-128"/>
                            <a:hlinkClick r:id="rId9" action="ppaction://hlinksldjump"/>
                          </a:rPr>
                          <m:t>g</m:t>
                        </m:r>
                      </m:sub>
                      <m:sup>
                        <m:r>
                          <a:rPr lang="en-US" sz="2000" i="0" kern="1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ＭＳ Ｐゴシック" pitchFamily="1" charset="-128"/>
                            <a:hlinkClick r:id="rId9" action="ppaction://hlinksldjump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en-US" sz="2000" kern="1200" dirty="0">
                    <a:solidFill>
                      <a:schemeClr val="tx1"/>
                    </a:solidFill>
                    <a:latin typeface="+mn-lt"/>
                    <a:ea typeface="ＭＳ Ｐゴシック" pitchFamily="1" charset="-128"/>
                    <a:hlinkClick r:id="rId9" action="ppaction://hlinksldjump"/>
                  </a:rPr>
                  <a:t>)</a:t>
                </a:r>
                <a:endParaRPr lang="en-US" sz="2000" kern="1200" dirty="0">
                  <a:solidFill>
                    <a:schemeClr val="tx1"/>
                  </a:solidFill>
                  <a:latin typeface="+mn-lt"/>
                  <a:ea typeface="ＭＳ Ｐゴシック" pitchFamily="1" charset="-128"/>
                </a:endParaRPr>
              </a:p>
              <a:p>
                <a:endParaRPr lang="en-US" i="1" kern="1200" dirty="0">
                  <a:solidFill>
                    <a:schemeClr val="tx1"/>
                  </a:solidFill>
                  <a:ea typeface="ＭＳ Ｐゴシック" pitchFamily="1" charset="-128"/>
                </a:endParaRPr>
              </a:p>
            </p:txBody>
          </p:sp>
        </mc:Choice>
        <mc:Fallback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4294967295"/>
              </p:nvPr>
            </p:nvSpPr>
            <p:spPr>
              <a:xfrm>
                <a:off x="791851" y="1290425"/>
                <a:ext cx="7278688" cy="4140200"/>
              </a:xfrm>
              <a:blipFill>
                <a:blip r:embed="rId10"/>
                <a:stretch>
                  <a:fillRect l="-921" t="-1031" b="-103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2708973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3D8C138F-B515-4382-8BC3-A46F9E42AE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Ice formation end point</a:t>
            </a:r>
            <a:endParaRPr lang="en-GB" dirty="0"/>
          </a:p>
        </p:txBody>
      </p:sp>
      <p:graphicFrame>
        <p:nvGraphicFramePr>
          <p:cNvPr id="14" name="Content Placeholder 53">
            <a:extLst>
              <a:ext uri="{FF2B5EF4-FFF2-40B4-BE49-F238E27FC236}">
                <a16:creationId xmlns:a16="http://schemas.microsoft.com/office/drawing/2014/main" id="{CD6F3B58-31A8-4AFA-9EC2-99173CF6B9F1}"/>
              </a:ext>
            </a:extLst>
          </p:cNvPr>
          <p:cNvGraphicFramePr>
            <a:graphicFrameLocks noGrp="1"/>
          </p:cNvGraphicFramePr>
          <p:nvPr>
            <p:ph idx="4294967295"/>
            <p:extLst/>
          </p:nvPr>
        </p:nvGraphicFramePr>
        <p:xfrm>
          <a:off x="4197350" y="633413"/>
          <a:ext cx="4946650" cy="2374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5" name="Content Placeholder 49">
            <a:extLst>
              <a:ext uri="{FF2B5EF4-FFF2-40B4-BE49-F238E27FC236}">
                <a16:creationId xmlns:a16="http://schemas.microsoft.com/office/drawing/2014/main" id="{F2227413-5BA4-4AF9-8042-23A8749B1FB2}"/>
              </a:ext>
            </a:extLst>
          </p:cNvPr>
          <p:cNvGraphicFramePr>
            <a:graphicFrameLocks noGrp="1"/>
          </p:cNvGraphicFramePr>
          <p:nvPr>
            <p:ph idx="4294967295"/>
            <p:extLst/>
          </p:nvPr>
        </p:nvGraphicFramePr>
        <p:xfrm>
          <a:off x="4197350" y="3446463"/>
          <a:ext cx="4946650" cy="2609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32F71AF-D4F4-41AF-8A65-C0F21F64130E}"/>
              </a:ext>
            </a:extLst>
          </p:cNvPr>
          <p:cNvCxnSpPr/>
          <p:nvPr/>
        </p:nvCxnSpPr>
        <p:spPr bwMode="auto">
          <a:xfrm>
            <a:off x="7080254" y="896808"/>
            <a:ext cx="0" cy="466344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00CC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grpSp>
        <p:nvGrpSpPr>
          <p:cNvPr id="33" name="Group 32">
            <a:extLst>
              <a:ext uri="{FF2B5EF4-FFF2-40B4-BE49-F238E27FC236}">
                <a16:creationId xmlns:a16="http://schemas.microsoft.com/office/drawing/2014/main" id="{B94A9275-FB02-4325-9EB9-90026C79CFD5}"/>
              </a:ext>
            </a:extLst>
          </p:cNvPr>
          <p:cNvGrpSpPr/>
          <p:nvPr/>
        </p:nvGrpSpPr>
        <p:grpSpPr>
          <a:xfrm>
            <a:off x="446118" y="5011476"/>
            <a:ext cx="6699194" cy="498504"/>
            <a:chOff x="446118" y="4839469"/>
            <a:chExt cx="6699194" cy="498504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D7D76741-9E19-4357-8554-70D3DAC1BCF3}"/>
                </a:ext>
              </a:extLst>
            </p:cNvPr>
            <p:cNvGrpSpPr/>
            <p:nvPr/>
          </p:nvGrpSpPr>
          <p:grpSpPr>
            <a:xfrm>
              <a:off x="446118" y="4839469"/>
              <a:ext cx="6605535" cy="498504"/>
              <a:chOff x="434398" y="1976764"/>
              <a:chExt cx="6605535" cy="498504"/>
            </a:xfrm>
          </p:grpSpPr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AD752A36-D1E1-4D29-8FB7-A70017EAA279}"/>
                  </a:ext>
                </a:extLst>
              </p:cNvPr>
              <p:cNvSpPr/>
              <p:nvPr/>
            </p:nvSpPr>
            <p:spPr bwMode="auto">
              <a:xfrm>
                <a:off x="434398" y="1976764"/>
                <a:ext cx="3112477" cy="498504"/>
              </a:xfrm>
              <a:prstGeom prst="roundRect">
                <a:avLst/>
              </a:prstGeom>
              <a:noFill/>
              <a:ln w="9525" cap="flat" cmpd="sng" algn="ctr">
                <a:solidFill>
                  <a:srgbClr val="0000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ＭＳ Ｐゴシック" pitchFamily="1" charset="-128"/>
                    <a:cs typeface="Calibri" panose="020F0502020204030204" pitchFamily="34" charset="0"/>
                  </a:rPr>
                  <a:t>Ice solidification end-point </a:t>
                </a:r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itchFamily="1" charset="-128"/>
                  <a:cs typeface="Calibri" panose="020F0502020204030204" pitchFamily="34" charset="0"/>
                </a:endParaRPr>
              </a:p>
            </p:txBody>
          </p: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AB934F6D-2938-439F-B49B-7F3B1A7B86CB}"/>
                  </a:ext>
                </a:extLst>
              </p:cNvPr>
              <p:cNvCxnSpPr>
                <a:cxnSpLocks/>
                <a:endCxn id="27" idx="3"/>
              </p:cNvCxnSpPr>
              <p:nvPr/>
            </p:nvCxnSpPr>
            <p:spPr bwMode="auto">
              <a:xfrm>
                <a:off x="3601192" y="2225258"/>
                <a:ext cx="3438741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rgbClr val="0000CC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74C81203-3936-49FF-8ABA-B7FD56154CE7}"/>
                </a:ext>
              </a:extLst>
            </p:cNvPr>
            <p:cNvSpPr/>
            <p:nvPr/>
          </p:nvSpPr>
          <p:spPr bwMode="auto">
            <a:xfrm>
              <a:off x="7035584" y="5023793"/>
              <a:ext cx="109728" cy="109728"/>
            </a:xfrm>
            <a:prstGeom prst="ellipse">
              <a:avLst/>
            </a:prstGeom>
            <a:solidFill>
              <a:srgbClr val="0000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" charset="-128"/>
                <a:cs typeface="+mn-cs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Content Placeholder 5">
                <a:extLst>
                  <a:ext uri="{FF2B5EF4-FFF2-40B4-BE49-F238E27FC236}">
                    <a16:creationId xmlns:a16="http://schemas.microsoft.com/office/drawing/2014/main" id="{183FB866-87F6-44C9-8EF6-2055398FE4B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70924" y="2086096"/>
                <a:ext cx="3601938" cy="29652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68288" indent="-257175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Char char="•"/>
                  <a:defRPr sz="2000" b="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1pPr>
                <a:lvl2pPr marL="541338" indent="-276225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Char char="o"/>
                  <a:defRPr sz="1800" b="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2pPr>
                <a:lvl3pPr marL="808038" indent="-265113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Font typeface="Wingdings" panose="05000000000000000000" pitchFamily="2" charset="2"/>
                  <a:buChar char="Ø"/>
                  <a:defRPr sz="1600" b="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00000"/>
                  </a:buClr>
                  <a:buSzPct val="9000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  <a:cs typeface="MS PGothic" pitchFamily="34" charset="-128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7575D1"/>
                  </a:buClr>
                  <a:buSzPct val="80000"/>
                  <a:buFont typeface="Wingdings" pitchFamily="2" charset="2"/>
                  <a:buChar char="Ø"/>
                  <a:defRPr sz="20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  <a:cs typeface="MS PGothic" pitchFamily="34" charset="-128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9pPr>
              </a:lstStyle>
              <a:p>
                <a:pPr marL="285750" indent="-285750" algn="just">
                  <a:buFont typeface="Arial" panose="020B0604020202020204" pitchFamily="34" charset="0"/>
                  <a:buChar char="•"/>
                </a:pPr>
                <a:r>
                  <a:rPr lang="en-US" sz="1800" kern="0" dirty="0">
                    <a:ea typeface="Times New Roman" panose="02020603050405020304" pitchFamily="18" charset="0"/>
                  </a:rPr>
                  <a:t>The capacitance of ice has almost no temperature dependence at </a:t>
                </a:r>
                <a:r>
                  <a:rPr lang="en-US" sz="1800" kern="0" dirty="0" smtClean="0">
                    <a:ea typeface="Times New Roman" panose="02020603050405020304" pitchFamily="18" charset="0"/>
                  </a:rPr>
                  <a:t>frequencies </a:t>
                </a:r>
                <a:r>
                  <a:rPr lang="en-US" sz="1800" kern="0" dirty="0">
                    <a:ea typeface="Times New Roman" panose="02020603050405020304" pitchFamily="18" charset="0"/>
                  </a:rPr>
                  <a:t>above the relaxation frequency of ice (~1 kHz) such as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GB" sz="1800" i="1" kern="0">
                            <a:latin typeface="Cambria Math" panose="02040503050406030204" pitchFamily="18" charset="0"/>
                            <a:cs typeface="Rubik Light"/>
                          </a:rPr>
                        </m:ctrlPr>
                      </m:sSupPr>
                      <m:e>
                        <m:r>
                          <a:rPr lang="en-US" sz="1800" i="1" kern="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Rubik Light"/>
                          </a:rPr>
                          <m:t>𝐶</m:t>
                        </m:r>
                      </m:e>
                      <m:sup>
                        <m:r>
                          <a:rPr lang="en-US" sz="1800" i="1" kern="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Rubik Light"/>
                          </a:rPr>
                          <m:t>′</m:t>
                        </m:r>
                      </m:sup>
                    </m:sSup>
                  </m:oMath>
                </a14:m>
                <a:r>
                  <a:rPr lang="en-US" sz="1800" kern="0" dirty="0">
                    <a:ea typeface="Times New Roman" panose="02020603050405020304" pitchFamily="18" charset="0"/>
                  </a:rPr>
                  <a:t>(0.2 MHz).</a:t>
                </a:r>
              </a:p>
              <a:p>
                <a:pPr marL="285750" indent="-285750" algn="just">
                  <a:buFont typeface="Arial" panose="020B0604020202020204" pitchFamily="34" charset="0"/>
                  <a:buChar char="•"/>
                </a:pPr>
                <a:r>
                  <a:rPr lang="en-US" sz="1800" kern="0" dirty="0">
                    <a:ea typeface="Times New Roman" panose="02020603050405020304" pitchFamily="18" charset="0"/>
                  </a:rPr>
                  <a:t>Any changes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GB" sz="1800" i="1" kern="0">
                            <a:latin typeface="Cambria Math" panose="02040503050406030204" pitchFamily="18" charset="0"/>
                            <a:cs typeface="Rubik Light"/>
                          </a:rPr>
                        </m:ctrlPr>
                      </m:sSupPr>
                      <m:e>
                        <m:r>
                          <a:rPr lang="en-US" sz="1800" i="1" kern="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Rubik Light"/>
                          </a:rPr>
                          <m:t>𝐶</m:t>
                        </m:r>
                      </m:e>
                      <m:sup>
                        <m:r>
                          <a:rPr lang="en-US" sz="1800" i="1" kern="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Rubik Light"/>
                          </a:rPr>
                          <m:t>′</m:t>
                        </m:r>
                      </m:sup>
                    </m:sSup>
                  </m:oMath>
                </a14:m>
                <a:r>
                  <a:rPr lang="en-US" sz="1800" kern="0" dirty="0">
                    <a:ea typeface="Times New Roman" panose="02020603050405020304" pitchFamily="18" charset="0"/>
                  </a:rPr>
                  <a:t>(0.2 MHz) either with time or temperature, can be associated with the completion of ice formation on freezing</a:t>
                </a:r>
                <a:endParaRPr lang="en-GB" sz="1800" kern="0" dirty="0"/>
              </a:p>
            </p:txBody>
          </p:sp>
        </mc:Choice>
        <mc:Fallback xmlns="">
          <p:sp>
            <p:nvSpPr>
              <p:cNvPr id="29" name="Content Placeholder 5">
                <a:extLst>
                  <a:ext uri="{FF2B5EF4-FFF2-40B4-BE49-F238E27FC236}">
                    <a16:creationId xmlns:a16="http://schemas.microsoft.com/office/drawing/2014/main" id="{183FB866-87F6-44C9-8EF6-2055398FE4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0924" y="2086096"/>
                <a:ext cx="3601938" cy="2965235"/>
              </a:xfrm>
              <a:prstGeom prst="rect">
                <a:avLst/>
              </a:prstGeom>
              <a:blipFill>
                <a:blip r:embed="rId4"/>
                <a:stretch>
                  <a:fillRect l="-1184" t="-1027" r="-1354" b="-61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571819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3D8C138F-B515-4382-8BC3-A46F9E42AE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Ice crystallization period</a:t>
            </a:r>
            <a:endParaRPr lang="en-GB" dirty="0"/>
          </a:p>
        </p:txBody>
      </p:sp>
      <p:graphicFrame>
        <p:nvGraphicFramePr>
          <p:cNvPr id="14" name="Content Placeholder 53">
            <a:extLst>
              <a:ext uri="{FF2B5EF4-FFF2-40B4-BE49-F238E27FC236}">
                <a16:creationId xmlns:a16="http://schemas.microsoft.com/office/drawing/2014/main" id="{CD6F3B58-31A8-4AFA-9EC2-99173CF6B9F1}"/>
              </a:ext>
            </a:extLst>
          </p:cNvPr>
          <p:cNvGraphicFramePr>
            <a:graphicFrameLocks noGrp="1"/>
          </p:cNvGraphicFramePr>
          <p:nvPr>
            <p:ph idx="4294967295"/>
            <p:extLst/>
          </p:nvPr>
        </p:nvGraphicFramePr>
        <p:xfrm>
          <a:off x="4197350" y="633413"/>
          <a:ext cx="4946650" cy="2374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5" name="Content Placeholder 49">
            <a:extLst>
              <a:ext uri="{FF2B5EF4-FFF2-40B4-BE49-F238E27FC236}">
                <a16:creationId xmlns:a16="http://schemas.microsoft.com/office/drawing/2014/main" id="{F2227413-5BA4-4AF9-8042-23A8749B1FB2}"/>
              </a:ext>
            </a:extLst>
          </p:cNvPr>
          <p:cNvGraphicFramePr>
            <a:graphicFrameLocks noGrp="1"/>
          </p:cNvGraphicFramePr>
          <p:nvPr>
            <p:ph idx="4294967295"/>
            <p:extLst/>
          </p:nvPr>
        </p:nvGraphicFramePr>
        <p:xfrm>
          <a:off x="4197350" y="3446463"/>
          <a:ext cx="4946650" cy="2609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FC41428-9A5D-482C-96D8-1CACED9F7744}"/>
              </a:ext>
            </a:extLst>
          </p:cNvPr>
          <p:cNvCxnSpPr/>
          <p:nvPr/>
        </p:nvCxnSpPr>
        <p:spPr bwMode="auto">
          <a:xfrm>
            <a:off x="6350487" y="896808"/>
            <a:ext cx="0" cy="466344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32F71AF-D4F4-41AF-8A65-C0F21F64130E}"/>
              </a:ext>
            </a:extLst>
          </p:cNvPr>
          <p:cNvCxnSpPr/>
          <p:nvPr/>
        </p:nvCxnSpPr>
        <p:spPr bwMode="auto">
          <a:xfrm>
            <a:off x="7080254" y="896808"/>
            <a:ext cx="0" cy="466344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00CC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29AC7029-EB58-4757-A01A-BF4FEE21E024}"/>
              </a:ext>
            </a:extLst>
          </p:cNvPr>
          <p:cNvGrpSpPr/>
          <p:nvPr/>
        </p:nvGrpSpPr>
        <p:grpSpPr>
          <a:xfrm>
            <a:off x="527031" y="1591391"/>
            <a:ext cx="5873478" cy="498504"/>
            <a:chOff x="434398" y="1757551"/>
            <a:chExt cx="5873478" cy="498504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C14A230B-8AD3-43F0-B173-291CB9FA7ABF}"/>
                </a:ext>
              </a:extLst>
            </p:cNvPr>
            <p:cNvGrpSpPr/>
            <p:nvPr/>
          </p:nvGrpSpPr>
          <p:grpSpPr>
            <a:xfrm>
              <a:off x="434398" y="1757551"/>
              <a:ext cx="5823456" cy="498504"/>
              <a:chOff x="434398" y="1976764"/>
              <a:chExt cx="5823456" cy="498504"/>
            </a:xfrm>
          </p:grpSpPr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4F8060BD-79B9-4A01-BB29-73D47D9186AF}"/>
                  </a:ext>
                </a:extLst>
              </p:cNvPr>
              <p:cNvSpPr/>
              <p:nvPr/>
            </p:nvSpPr>
            <p:spPr bwMode="auto">
              <a:xfrm>
                <a:off x="434398" y="1976764"/>
                <a:ext cx="3112477" cy="498504"/>
              </a:xfrm>
              <a:prstGeom prst="roundRect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ＭＳ Ｐゴシック" pitchFamily="1" charset="-128"/>
                    <a:cs typeface="Calibri" panose="020F0502020204030204" pitchFamily="34" charset="0"/>
                  </a:rPr>
                  <a:t>Ice nucleation</a:t>
                </a:r>
              </a:p>
            </p:txBody>
          </p: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78803079-0F18-4F7D-91A7-274736E87F2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3546875" y="2225258"/>
                <a:ext cx="2710979" cy="7183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rgbClr val="FF0000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66A9E23C-3B6D-490D-8DDD-5D1A4368ABA2}"/>
                </a:ext>
              </a:extLst>
            </p:cNvPr>
            <p:cNvSpPr/>
            <p:nvPr/>
          </p:nvSpPr>
          <p:spPr bwMode="auto">
            <a:xfrm>
              <a:off x="6198148" y="1949311"/>
              <a:ext cx="109728" cy="109728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" charset="-128"/>
                <a:cs typeface="+mn-cs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B94A9275-FB02-4325-9EB9-90026C79CFD5}"/>
              </a:ext>
            </a:extLst>
          </p:cNvPr>
          <p:cNvGrpSpPr/>
          <p:nvPr/>
        </p:nvGrpSpPr>
        <p:grpSpPr>
          <a:xfrm>
            <a:off x="446118" y="5011476"/>
            <a:ext cx="6699194" cy="498504"/>
            <a:chOff x="446118" y="4839469"/>
            <a:chExt cx="6699194" cy="498504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D7D76741-9E19-4357-8554-70D3DAC1BCF3}"/>
                </a:ext>
              </a:extLst>
            </p:cNvPr>
            <p:cNvGrpSpPr/>
            <p:nvPr/>
          </p:nvGrpSpPr>
          <p:grpSpPr>
            <a:xfrm>
              <a:off x="446118" y="4839469"/>
              <a:ext cx="6605535" cy="498504"/>
              <a:chOff x="434398" y="1976764"/>
              <a:chExt cx="6605535" cy="498504"/>
            </a:xfrm>
          </p:grpSpPr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AD752A36-D1E1-4D29-8FB7-A70017EAA279}"/>
                  </a:ext>
                </a:extLst>
              </p:cNvPr>
              <p:cNvSpPr/>
              <p:nvPr/>
            </p:nvSpPr>
            <p:spPr bwMode="auto">
              <a:xfrm>
                <a:off x="434398" y="1976764"/>
                <a:ext cx="3112477" cy="498504"/>
              </a:xfrm>
              <a:prstGeom prst="roundRect">
                <a:avLst/>
              </a:prstGeom>
              <a:noFill/>
              <a:ln w="9525" cap="flat" cmpd="sng" algn="ctr">
                <a:solidFill>
                  <a:srgbClr val="0000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ＭＳ Ｐゴシック" pitchFamily="1" charset="-128"/>
                    <a:cs typeface="Calibri" panose="020F0502020204030204" pitchFamily="34" charset="0"/>
                  </a:rPr>
                  <a:t>Solidification end point </a:t>
                </a:r>
              </a:p>
            </p:txBody>
          </p: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AB934F6D-2938-439F-B49B-7F3B1A7B86CB}"/>
                  </a:ext>
                </a:extLst>
              </p:cNvPr>
              <p:cNvCxnSpPr>
                <a:cxnSpLocks/>
                <a:endCxn id="27" idx="3"/>
              </p:cNvCxnSpPr>
              <p:nvPr/>
            </p:nvCxnSpPr>
            <p:spPr bwMode="auto">
              <a:xfrm>
                <a:off x="3601192" y="2225258"/>
                <a:ext cx="3438741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rgbClr val="0000CC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74C81203-3936-49FF-8ABA-B7FD56154CE7}"/>
                </a:ext>
              </a:extLst>
            </p:cNvPr>
            <p:cNvSpPr/>
            <p:nvPr/>
          </p:nvSpPr>
          <p:spPr bwMode="auto">
            <a:xfrm>
              <a:off x="7035584" y="5023793"/>
              <a:ext cx="109728" cy="109728"/>
            </a:xfrm>
            <a:prstGeom prst="ellipse">
              <a:avLst/>
            </a:prstGeom>
            <a:solidFill>
              <a:srgbClr val="0000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" charset="-128"/>
                <a:cs typeface="+mn-cs"/>
              </a:endParaRPr>
            </a:p>
          </p:txBody>
        </p:sp>
      </p:grpSp>
      <p:sp>
        <p:nvSpPr>
          <p:cNvPr id="29" name="Content Placeholder 5">
            <a:extLst>
              <a:ext uri="{FF2B5EF4-FFF2-40B4-BE49-F238E27FC236}">
                <a16:creationId xmlns:a16="http://schemas.microsoft.com/office/drawing/2014/main" id="{183FB866-87F6-44C9-8EF6-2055398FE4B4}"/>
              </a:ext>
            </a:extLst>
          </p:cNvPr>
          <p:cNvSpPr txBox="1">
            <a:spLocks/>
          </p:cNvSpPr>
          <p:nvPr/>
        </p:nvSpPr>
        <p:spPr bwMode="auto">
          <a:xfrm>
            <a:off x="70924" y="2086096"/>
            <a:ext cx="3601938" cy="2751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68288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Char char="•"/>
              <a:defRPr sz="2000" b="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1pPr>
            <a:lvl2pPr marL="541338" indent="-2762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SzPct val="70000"/>
              <a:buFont typeface="Courier New" pitchFamily="49" charset="0"/>
              <a:buChar char="o"/>
              <a:defRPr sz="1800" b="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2pPr>
            <a:lvl3pPr marL="808038" indent="-2651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Font typeface="Wingdings" panose="05000000000000000000" pitchFamily="2" charset="2"/>
              <a:buChar char="Ø"/>
              <a:defRPr sz="1600" b="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9000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MS PGothic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575D1"/>
              </a:buClr>
              <a:buSzPct val="80000"/>
              <a:buFont typeface="Wingdings" pitchFamily="2" charset="2"/>
              <a:buChar char="Ø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MS PGothic" pitchFamily="34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The difference</a:t>
            </a:r>
            <a:r>
              <a:rPr kumimoji="0" lang="en-GB" sz="18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between these two times if the ice solidification time</a:t>
            </a:r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kern="0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Knowing the height of the product in the vial one can then estimate an average solidification rate</a:t>
            </a:r>
            <a:endParaRPr kumimoji="0" lang="en-GB" sz="1800" b="0" i="0" u="none" strike="noStrike" kern="0" cap="none" spc="0" normalizeH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800" b="0" i="0" u="none" strike="noStrike" kern="0" cap="none" spc="0" normalizeH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MS PGothic" pitchFamily="34" charset="-128"/>
              <a:cs typeface="Calibri" panose="020F050202020403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98B3F0E-B165-4C26-B2AA-0487470AE48C}"/>
              </a:ext>
            </a:extLst>
          </p:cNvPr>
          <p:cNvGrpSpPr/>
          <p:nvPr/>
        </p:nvGrpSpPr>
        <p:grpSpPr>
          <a:xfrm>
            <a:off x="5444478" y="2802132"/>
            <a:ext cx="2551080" cy="695992"/>
            <a:chOff x="5218151" y="2802132"/>
            <a:chExt cx="2551080" cy="695992"/>
          </a:xfrm>
        </p:grpSpPr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0ADD5E27-51CE-4F64-AAC4-9CB0643C3CB7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105331" y="3171464"/>
              <a:ext cx="776720" cy="0"/>
            </a:xfrm>
            <a:prstGeom prst="straightConnector1">
              <a:avLst/>
            </a:prstGeom>
            <a:solidFill>
              <a:schemeClr val="accent1"/>
            </a:solidFill>
            <a:ln w="15875" cap="flat" cmpd="sng" algn="ctr">
              <a:solidFill>
                <a:srgbClr val="7030A0"/>
              </a:solidFill>
              <a:prstDash val="solid"/>
              <a:round/>
              <a:headEnd type="stealth" w="lg" len="med"/>
              <a:tailEnd type="stealth" w="lg" len="med"/>
            </a:ln>
            <a:effectLst/>
          </p:spPr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FBEACDC-B9E5-45BE-AE0D-69D10B2510CD}"/>
                </a:ext>
              </a:extLst>
            </p:cNvPr>
            <p:cNvSpPr txBox="1"/>
            <p:nvPr/>
          </p:nvSpPr>
          <p:spPr>
            <a:xfrm>
              <a:off x="5372265" y="3128792"/>
              <a:ext cx="2242852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~18 mins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0A2EB839-F44E-47C5-ADC3-469831CABF22}"/>
                </a:ext>
              </a:extLst>
            </p:cNvPr>
            <p:cNvSpPr txBox="1"/>
            <p:nvPr/>
          </p:nvSpPr>
          <p:spPr>
            <a:xfrm>
              <a:off x="5218151" y="2802132"/>
              <a:ext cx="2551080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Ice solidification time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603633" y="6023146"/>
                <a:ext cx="6263125" cy="57618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GB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𝐴𝑣𝑒𝑟𝑎𝑔𝑒</m:t>
                      </m:r>
                      <m:r>
                        <a:rPr kumimoji="0" lang="en-GB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 </m:t>
                      </m:r>
                      <m:r>
                        <a:rPr kumimoji="0" lang="en-GB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𝑠𝑜𝑙𝑖𝑑𝑖𝑓𝑖𝑐𝑎𝑡𝑖𝑜𝑛</m:t>
                      </m:r>
                      <m:r>
                        <a:rPr kumimoji="0" lang="en-GB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 </m:t>
                      </m:r>
                      <m:r>
                        <a:rPr kumimoji="0" lang="en-GB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𝑟𝑎𝑡𝑒</m:t>
                      </m:r>
                      <m:r>
                        <a:rPr kumimoji="0" lang="en-GB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 (</m:t>
                      </m:r>
                      <m:sSub>
                        <m:sSubPr>
                          <m:ctrlPr>
                            <a:rPr kumimoji="0" lang="en-GB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GB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𝑅</m:t>
                          </m:r>
                        </m:e>
                        <m:sub>
                          <m:r>
                            <a:rPr kumimoji="0" lang="en-GB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𝑎𝑣</m:t>
                          </m:r>
                        </m:sub>
                      </m:sSub>
                      <m:r>
                        <a:rPr kumimoji="0" lang="en-GB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)=</m:t>
                      </m:r>
                      <m:f>
                        <m:fPr>
                          <m:ctrlPr>
                            <a:rPr kumimoji="0" lang="en-GB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GB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𝐼𝑐𝑒</m:t>
                          </m:r>
                          <m:r>
                            <a:rPr kumimoji="0" lang="en-GB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 </m:t>
                          </m:r>
                          <m:r>
                            <a:rPr kumimoji="0" lang="en-GB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h𝑒𝑖𝑔h𝑡</m:t>
                          </m:r>
                          <m:r>
                            <a:rPr kumimoji="0" lang="en-GB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 (</m:t>
                          </m:r>
                          <m:r>
                            <a:rPr kumimoji="0" lang="en-GB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𝐿</m:t>
                          </m:r>
                          <m:r>
                            <a:rPr kumimoji="0" lang="en-GB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)</m:t>
                          </m:r>
                        </m:num>
                        <m:den>
                          <m:r>
                            <a:rPr kumimoji="0" lang="en-GB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𝑠𝑜𝑙𝑖𝑑𝑖𝑓𝑖𝑐𝑎𝑡𝑖𝑜𝑛</m:t>
                          </m:r>
                          <m:r>
                            <a:rPr kumimoji="0" lang="en-GB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 </m:t>
                          </m:r>
                          <m:r>
                            <a:rPr kumimoji="0" lang="en-GB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𝑡𝑖𝑚𝑒</m:t>
                          </m:r>
                          <m:r>
                            <a:rPr kumimoji="0" lang="en-GB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 ∆</m:t>
                          </m:r>
                          <m:r>
                            <a:rPr kumimoji="0" lang="en-GB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𝑡</m:t>
                          </m:r>
                        </m:den>
                      </m:f>
                    </m:oMath>
                  </m:oMathPara>
                </a14:m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633" y="6023146"/>
                <a:ext cx="6263125" cy="57618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299741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Examples (</a:t>
            </a:r>
            <a:r>
              <a:rPr lang="en-GB" dirty="0" smtClean="0"/>
              <a:t>Edge Vials)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2903339" y="774086"/>
            <a:ext cx="1424609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BA00E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5%Sucrose in 0.55% </a:t>
            </a:r>
            <a:r>
              <a:rPr kumimoji="0" lang="en-GB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BA00E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NaCl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BA00E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25" name="Content Placeholder 51">
            <a:extLst>
              <a:ext uri="{FF2B5EF4-FFF2-40B4-BE49-F238E27FC236}">
                <a16:creationId xmlns:a16="http://schemas.microsoft.com/office/drawing/2014/main" id="{00000000-0008-0000-0F00-000007000000}"/>
              </a:ext>
            </a:extLst>
          </p:cNvPr>
          <p:cNvGraphicFramePr>
            <a:graphicFrameLocks noGrp="1"/>
          </p:cNvGraphicFramePr>
          <p:nvPr>
            <p:ph sz="quarter" idx="13"/>
            <p:extLst/>
          </p:nvPr>
        </p:nvGraphicFramePr>
        <p:xfrm>
          <a:off x="2351088" y="1206500"/>
          <a:ext cx="2160587" cy="2447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6" name="Content Placeholder 52">
            <a:extLst>
              <a:ext uri="{FF2B5EF4-FFF2-40B4-BE49-F238E27FC236}">
                <a16:creationId xmlns:a16="http://schemas.microsoft.com/office/drawing/2014/main" id="{00000000-0008-0000-0F00-000008000000}"/>
              </a:ext>
            </a:extLst>
          </p:cNvPr>
          <p:cNvGraphicFramePr>
            <a:graphicFrameLocks noGrp="1"/>
          </p:cNvGraphicFramePr>
          <p:nvPr>
            <p:ph sz="quarter" idx="14"/>
            <p:extLst/>
          </p:nvPr>
        </p:nvGraphicFramePr>
        <p:xfrm>
          <a:off x="2351088" y="3676650"/>
          <a:ext cx="2160587" cy="2447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27" name="Group 26"/>
          <p:cNvGrpSpPr/>
          <p:nvPr/>
        </p:nvGrpSpPr>
        <p:grpSpPr>
          <a:xfrm>
            <a:off x="2598393" y="1579038"/>
            <a:ext cx="1167369" cy="4144261"/>
            <a:chOff x="2598393" y="1554207"/>
            <a:chExt cx="1167369" cy="4144261"/>
          </a:xfrm>
        </p:grpSpPr>
        <p:cxnSp>
          <p:nvCxnSpPr>
            <p:cNvPr id="28" name="Straight Connector 27"/>
            <p:cNvCxnSpPr/>
            <p:nvPr/>
          </p:nvCxnSpPr>
          <p:spPr bwMode="auto">
            <a:xfrm flipH="1">
              <a:off x="3182077" y="1774468"/>
              <a:ext cx="0" cy="39240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5000"/>
                  <a:lumOff val="35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9" name="TextBox 28"/>
            <p:cNvSpPr txBox="1"/>
            <p:nvPr/>
          </p:nvSpPr>
          <p:spPr>
            <a:xfrm>
              <a:off x="2598393" y="1554207"/>
              <a:ext cx="116736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1.83 h (-11.9 °C)</a:t>
              </a: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194661" y="3764953"/>
            <a:ext cx="1608179" cy="338554"/>
            <a:chOff x="3194661" y="3764953"/>
            <a:chExt cx="1608179" cy="338554"/>
          </a:xfrm>
        </p:grpSpPr>
        <p:cxnSp>
          <p:nvCxnSpPr>
            <p:cNvPr id="34" name="Straight Arrow Connector 33"/>
            <p:cNvCxnSpPr/>
            <p:nvPr/>
          </p:nvCxnSpPr>
          <p:spPr bwMode="auto">
            <a:xfrm>
              <a:off x="3194661" y="3768919"/>
              <a:ext cx="71002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triangle"/>
              <a:tailEnd type="triangle"/>
            </a:ln>
            <a:effectLst/>
          </p:spPr>
        </p:cxnSp>
        <p:sp>
          <p:nvSpPr>
            <p:cNvPr id="35" name="TextBox 34"/>
            <p:cNvSpPr txBox="1"/>
            <p:nvPr/>
          </p:nvSpPr>
          <p:spPr>
            <a:xfrm>
              <a:off x="3635471" y="3764953"/>
              <a:ext cx="116736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1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36 min</a:t>
              </a:r>
              <a:endParaRPr kumimoji="0" lang="en-GB" sz="16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aphicFrame>
        <p:nvGraphicFramePr>
          <p:cNvPr id="36" name="Content Placeholder 53">
            <a:extLst>
              <a:ext uri="{FF2B5EF4-FFF2-40B4-BE49-F238E27FC236}">
                <a16:creationId xmlns:a16="http://schemas.microsoft.com/office/drawing/2014/main" id="{00000000-0008-0000-0000-000002000000}"/>
              </a:ext>
            </a:extLst>
          </p:cNvPr>
          <p:cNvGraphicFramePr>
            <a:graphicFrameLocks noGrp="1"/>
          </p:cNvGraphicFramePr>
          <p:nvPr>
            <p:ph sz="quarter" idx="11"/>
            <p:extLst/>
          </p:nvPr>
        </p:nvGraphicFramePr>
        <p:xfrm>
          <a:off x="98425" y="1198563"/>
          <a:ext cx="2159000" cy="2447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37" name="Content Placeholder 49">
            <a:extLst>
              <a:ext uri="{FF2B5EF4-FFF2-40B4-BE49-F238E27FC236}">
                <a16:creationId xmlns:a16="http://schemas.microsoft.com/office/drawing/2014/main" id="{00000000-0008-0000-0400-000002000000}"/>
              </a:ext>
            </a:extLst>
          </p:cNvPr>
          <p:cNvGraphicFramePr>
            <a:graphicFrameLocks noGrp="1"/>
          </p:cNvGraphicFramePr>
          <p:nvPr>
            <p:ph sz="quarter" idx="12"/>
            <p:extLst/>
          </p:nvPr>
        </p:nvGraphicFramePr>
        <p:xfrm>
          <a:off x="98425" y="3668713"/>
          <a:ext cx="2159000" cy="2447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9" name="TextBox 38"/>
          <p:cNvSpPr txBox="1"/>
          <p:nvPr/>
        </p:nvSpPr>
        <p:spPr>
          <a:xfrm>
            <a:off x="659957" y="897196"/>
            <a:ext cx="1424609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5%Sucrose</a:t>
            </a:r>
          </a:p>
        </p:txBody>
      </p:sp>
      <p:grpSp>
        <p:nvGrpSpPr>
          <p:cNvPr id="40" name="Group 39"/>
          <p:cNvGrpSpPr/>
          <p:nvPr/>
        </p:nvGrpSpPr>
        <p:grpSpPr>
          <a:xfrm>
            <a:off x="513029" y="1579038"/>
            <a:ext cx="1167369" cy="4144261"/>
            <a:chOff x="2598393" y="1554207"/>
            <a:chExt cx="1167369" cy="4144261"/>
          </a:xfrm>
        </p:grpSpPr>
        <p:cxnSp>
          <p:nvCxnSpPr>
            <p:cNvPr id="41" name="Straight Connector 40"/>
            <p:cNvCxnSpPr/>
            <p:nvPr/>
          </p:nvCxnSpPr>
          <p:spPr bwMode="auto">
            <a:xfrm flipH="1">
              <a:off x="3182077" y="1774468"/>
              <a:ext cx="0" cy="39240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5000"/>
                  <a:lumOff val="35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2" name="TextBox 41"/>
            <p:cNvSpPr txBox="1"/>
            <p:nvPr/>
          </p:nvSpPr>
          <p:spPr>
            <a:xfrm>
              <a:off x="2598393" y="1554207"/>
              <a:ext cx="116736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1.97 h (-10.5 °C)</a:t>
              </a: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827737" y="1819172"/>
            <a:ext cx="1167369" cy="3904127"/>
            <a:chOff x="3308413" y="1812681"/>
            <a:chExt cx="1167369" cy="3904127"/>
          </a:xfrm>
        </p:grpSpPr>
        <p:cxnSp>
          <p:nvCxnSpPr>
            <p:cNvPr id="44" name="Straight Connector 43"/>
            <p:cNvCxnSpPr/>
            <p:nvPr/>
          </p:nvCxnSpPr>
          <p:spPr bwMode="auto">
            <a:xfrm flipH="1">
              <a:off x="3873991" y="2044808"/>
              <a:ext cx="0" cy="36720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5000"/>
                  <a:lumOff val="35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5" name="TextBox 44"/>
            <p:cNvSpPr txBox="1"/>
            <p:nvPr/>
          </p:nvSpPr>
          <p:spPr>
            <a:xfrm>
              <a:off x="3308413" y="1812681"/>
              <a:ext cx="116736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2.27 h</a:t>
              </a: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087082" y="3646488"/>
            <a:ext cx="1257710" cy="338554"/>
            <a:chOff x="3441515" y="3645165"/>
            <a:chExt cx="1257710" cy="338554"/>
          </a:xfrm>
        </p:grpSpPr>
        <p:cxnSp>
          <p:nvCxnSpPr>
            <p:cNvPr id="47" name="Straight Arrow Connector 46"/>
            <p:cNvCxnSpPr/>
            <p:nvPr/>
          </p:nvCxnSpPr>
          <p:spPr bwMode="auto">
            <a:xfrm>
              <a:off x="3441515" y="3768919"/>
              <a:ext cx="32400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triangle"/>
              <a:tailEnd type="triangle"/>
            </a:ln>
            <a:effectLst/>
          </p:spPr>
        </p:cxnSp>
        <p:sp>
          <p:nvSpPr>
            <p:cNvPr id="48" name="TextBox 47"/>
            <p:cNvSpPr txBox="1"/>
            <p:nvPr/>
          </p:nvSpPr>
          <p:spPr>
            <a:xfrm>
              <a:off x="3531856" y="3645165"/>
              <a:ext cx="116736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1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18 min</a:t>
              </a:r>
              <a:endParaRPr kumimoji="0" lang="en-GB" sz="16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aphicFrame>
        <p:nvGraphicFramePr>
          <p:cNvPr id="49" name="Content Placeholder 54">
            <a:extLst>
              <a:ext uri="{FF2B5EF4-FFF2-40B4-BE49-F238E27FC236}">
                <a16:creationId xmlns:a16="http://schemas.microsoft.com/office/drawing/2014/main" id="{00000000-0008-0000-1800-000002000000}"/>
              </a:ext>
            </a:extLst>
          </p:cNvPr>
          <p:cNvGraphicFramePr>
            <a:graphicFrameLocks noGrp="1"/>
          </p:cNvGraphicFramePr>
          <p:nvPr>
            <p:ph sz="quarter" idx="15"/>
            <p:extLst/>
          </p:nvPr>
        </p:nvGraphicFramePr>
        <p:xfrm>
          <a:off x="4591050" y="1214438"/>
          <a:ext cx="2160588" cy="2447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50" name="Content Placeholder 45">
            <a:extLst>
              <a:ext uri="{FF2B5EF4-FFF2-40B4-BE49-F238E27FC236}">
                <a16:creationId xmlns:a16="http://schemas.microsoft.com/office/drawing/2014/main" id="{00000000-0008-0000-1800-000002000000}"/>
              </a:ext>
            </a:extLst>
          </p:cNvPr>
          <p:cNvGraphicFramePr>
            <a:graphicFrameLocks noGrp="1"/>
          </p:cNvGraphicFramePr>
          <p:nvPr>
            <p:ph sz="quarter" idx="16"/>
            <p:extLst/>
          </p:nvPr>
        </p:nvGraphicFramePr>
        <p:xfrm>
          <a:off x="4591050" y="3684588"/>
          <a:ext cx="2160588" cy="2447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pSp>
        <p:nvGrpSpPr>
          <p:cNvPr id="51" name="Group 50"/>
          <p:cNvGrpSpPr/>
          <p:nvPr/>
        </p:nvGrpSpPr>
        <p:grpSpPr>
          <a:xfrm>
            <a:off x="5132043" y="1579038"/>
            <a:ext cx="1167369" cy="4144261"/>
            <a:chOff x="2598393" y="1554207"/>
            <a:chExt cx="1167369" cy="4144261"/>
          </a:xfrm>
        </p:grpSpPr>
        <p:cxnSp>
          <p:nvCxnSpPr>
            <p:cNvPr id="52" name="Straight Connector 51"/>
            <p:cNvCxnSpPr/>
            <p:nvPr/>
          </p:nvCxnSpPr>
          <p:spPr bwMode="auto">
            <a:xfrm flipH="1">
              <a:off x="3182077" y="1774468"/>
              <a:ext cx="0" cy="39240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5000"/>
                  <a:lumOff val="35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3" name="TextBox 52"/>
            <p:cNvSpPr txBox="1"/>
            <p:nvPr/>
          </p:nvSpPr>
          <p:spPr>
            <a:xfrm>
              <a:off x="2598393" y="1554207"/>
              <a:ext cx="116736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1.1 h (-3°C)</a:t>
              </a: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5422963" y="1819172"/>
            <a:ext cx="1167369" cy="3904127"/>
            <a:chOff x="3308413" y="1812681"/>
            <a:chExt cx="1167369" cy="3904127"/>
          </a:xfrm>
        </p:grpSpPr>
        <p:cxnSp>
          <p:nvCxnSpPr>
            <p:cNvPr id="55" name="Straight Connector 54"/>
            <p:cNvCxnSpPr/>
            <p:nvPr/>
          </p:nvCxnSpPr>
          <p:spPr bwMode="auto">
            <a:xfrm flipH="1">
              <a:off x="3846832" y="2044808"/>
              <a:ext cx="0" cy="36720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5000"/>
                  <a:lumOff val="35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6" name="TextBox 55"/>
            <p:cNvSpPr txBox="1"/>
            <p:nvPr/>
          </p:nvSpPr>
          <p:spPr>
            <a:xfrm>
              <a:off x="3308413" y="1812681"/>
              <a:ext cx="116736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1.4 h</a:t>
              </a: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5714834" y="3768919"/>
            <a:ext cx="1167369" cy="338554"/>
            <a:chOff x="3181184" y="3768919"/>
            <a:chExt cx="1167369" cy="338554"/>
          </a:xfrm>
        </p:grpSpPr>
        <p:cxnSp>
          <p:nvCxnSpPr>
            <p:cNvPr id="58" name="Straight Arrow Connector 57"/>
            <p:cNvCxnSpPr/>
            <p:nvPr/>
          </p:nvCxnSpPr>
          <p:spPr bwMode="auto">
            <a:xfrm>
              <a:off x="3194661" y="3768919"/>
              <a:ext cx="28800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triangle"/>
              <a:tailEnd type="triangle"/>
            </a:ln>
            <a:effectLst/>
          </p:spPr>
        </p:cxnSp>
        <p:sp>
          <p:nvSpPr>
            <p:cNvPr id="59" name="TextBox 58"/>
            <p:cNvSpPr txBox="1"/>
            <p:nvPr/>
          </p:nvSpPr>
          <p:spPr>
            <a:xfrm>
              <a:off x="3181184" y="3768919"/>
              <a:ext cx="116736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1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18 min</a:t>
              </a:r>
              <a:endParaRPr kumimoji="0" lang="en-GB" sz="16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0" name="TextBox 59"/>
          <p:cNvSpPr txBox="1"/>
          <p:nvPr/>
        </p:nvSpPr>
        <p:spPr>
          <a:xfrm>
            <a:off x="5157589" y="527864"/>
            <a:ext cx="1424609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IgG in Mannitol and Sucrose based formulation</a:t>
            </a:r>
          </a:p>
        </p:txBody>
      </p:sp>
      <p:graphicFrame>
        <p:nvGraphicFramePr>
          <p:cNvPr id="61" name="Content Placeholder 37">
            <a:extLst>
              <a:ext uri="{FF2B5EF4-FFF2-40B4-BE49-F238E27FC236}">
                <a16:creationId xmlns:a16="http://schemas.microsoft.com/office/drawing/2014/main" id="{00000000-0008-0000-1800-000002000000}"/>
              </a:ext>
            </a:extLst>
          </p:cNvPr>
          <p:cNvGraphicFramePr>
            <a:graphicFrameLocks noGrp="1"/>
          </p:cNvGraphicFramePr>
          <p:nvPr>
            <p:ph sz="quarter" idx="17"/>
            <p:extLst/>
          </p:nvPr>
        </p:nvGraphicFramePr>
        <p:xfrm>
          <a:off x="6845300" y="1211263"/>
          <a:ext cx="2159000" cy="2447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62" name="Content Placeholder 38">
            <a:extLst>
              <a:ext uri="{FF2B5EF4-FFF2-40B4-BE49-F238E27FC236}">
                <a16:creationId xmlns:a16="http://schemas.microsoft.com/office/drawing/2014/main" id="{00000000-0008-0000-1800-000002000000}"/>
              </a:ext>
            </a:extLst>
          </p:cNvPr>
          <p:cNvGraphicFramePr>
            <a:graphicFrameLocks noGrp="1"/>
          </p:cNvGraphicFramePr>
          <p:nvPr>
            <p:ph sz="quarter" idx="18"/>
            <p:extLst/>
          </p:nvPr>
        </p:nvGraphicFramePr>
        <p:xfrm>
          <a:off x="6861175" y="3681413"/>
          <a:ext cx="2160588" cy="2447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63" name="TextBox 62"/>
          <p:cNvSpPr txBox="1"/>
          <p:nvPr/>
        </p:nvSpPr>
        <p:spPr>
          <a:xfrm>
            <a:off x="7422001" y="650975"/>
            <a:ext cx="1424609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FF33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IgG in Sucrose based formulation</a:t>
            </a:r>
          </a:p>
        </p:txBody>
      </p:sp>
      <p:grpSp>
        <p:nvGrpSpPr>
          <p:cNvPr id="64" name="Group 63"/>
          <p:cNvGrpSpPr/>
          <p:nvPr/>
        </p:nvGrpSpPr>
        <p:grpSpPr>
          <a:xfrm>
            <a:off x="7313092" y="1579038"/>
            <a:ext cx="1167369" cy="4144261"/>
            <a:chOff x="2598393" y="1554207"/>
            <a:chExt cx="1167369" cy="4144261"/>
          </a:xfrm>
        </p:grpSpPr>
        <p:cxnSp>
          <p:nvCxnSpPr>
            <p:cNvPr id="65" name="Straight Connector 64"/>
            <p:cNvCxnSpPr/>
            <p:nvPr/>
          </p:nvCxnSpPr>
          <p:spPr bwMode="auto">
            <a:xfrm flipH="1">
              <a:off x="3182077" y="1774468"/>
              <a:ext cx="0" cy="39240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5000"/>
                  <a:lumOff val="35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6" name="TextBox 65"/>
            <p:cNvSpPr txBox="1"/>
            <p:nvPr/>
          </p:nvSpPr>
          <p:spPr>
            <a:xfrm>
              <a:off x="2598393" y="1554207"/>
              <a:ext cx="116736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1.00 h (0.6 °C)</a:t>
              </a: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7592670" y="1819172"/>
            <a:ext cx="1167369" cy="3904127"/>
            <a:chOff x="3308413" y="1812681"/>
            <a:chExt cx="1167369" cy="3904127"/>
          </a:xfrm>
        </p:grpSpPr>
        <p:cxnSp>
          <p:nvCxnSpPr>
            <p:cNvPr id="68" name="Straight Connector 67"/>
            <p:cNvCxnSpPr/>
            <p:nvPr/>
          </p:nvCxnSpPr>
          <p:spPr bwMode="auto">
            <a:xfrm flipH="1">
              <a:off x="3892097" y="2044808"/>
              <a:ext cx="0" cy="36720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5000"/>
                  <a:lumOff val="35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9" name="TextBox 68"/>
            <p:cNvSpPr txBox="1"/>
            <p:nvPr/>
          </p:nvSpPr>
          <p:spPr>
            <a:xfrm>
              <a:off x="3308413" y="1812681"/>
              <a:ext cx="116736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1.29h</a:t>
              </a: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7884323" y="3767253"/>
            <a:ext cx="1246977" cy="343212"/>
            <a:chOff x="3441515" y="3768919"/>
            <a:chExt cx="1246977" cy="343212"/>
          </a:xfrm>
        </p:grpSpPr>
        <p:cxnSp>
          <p:nvCxnSpPr>
            <p:cNvPr id="71" name="Straight Arrow Connector 70"/>
            <p:cNvCxnSpPr/>
            <p:nvPr/>
          </p:nvCxnSpPr>
          <p:spPr bwMode="auto">
            <a:xfrm>
              <a:off x="3441515" y="3768919"/>
              <a:ext cx="28800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triangle"/>
              <a:tailEnd type="triangle"/>
            </a:ln>
            <a:effectLst/>
          </p:spPr>
        </p:cxnSp>
        <p:sp>
          <p:nvSpPr>
            <p:cNvPr id="72" name="TextBox 71"/>
            <p:cNvSpPr txBox="1"/>
            <p:nvPr/>
          </p:nvSpPr>
          <p:spPr>
            <a:xfrm>
              <a:off x="3521123" y="3773577"/>
              <a:ext cx="116736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1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17 min</a:t>
              </a:r>
              <a:endParaRPr kumimoji="0" lang="en-GB" sz="16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3324FF70-AAA0-46CD-BA10-9B72E28830ED}"/>
              </a:ext>
            </a:extLst>
          </p:cNvPr>
          <p:cNvGrpSpPr/>
          <p:nvPr/>
        </p:nvGrpSpPr>
        <p:grpSpPr>
          <a:xfrm>
            <a:off x="3226382" y="1819172"/>
            <a:ext cx="1167369" cy="3904127"/>
            <a:chOff x="3308413" y="1812681"/>
            <a:chExt cx="1167369" cy="3904127"/>
          </a:xfrm>
        </p:grpSpPr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650BE2D1-9D9B-4CE3-9AC3-89894A3E0CFF}"/>
                </a:ext>
              </a:extLst>
            </p:cNvPr>
            <p:cNvCxnSpPr/>
            <p:nvPr/>
          </p:nvCxnSpPr>
          <p:spPr bwMode="auto">
            <a:xfrm flipH="1">
              <a:off x="3892097" y="2044808"/>
              <a:ext cx="0" cy="36720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5000"/>
                  <a:lumOff val="35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2CA2DF64-A327-4A7D-9472-6A3A2393401B}"/>
                </a:ext>
              </a:extLst>
            </p:cNvPr>
            <p:cNvSpPr txBox="1"/>
            <p:nvPr/>
          </p:nvSpPr>
          <p:spPr>
            <a:xfrm>
              <a:off x="3308413" y="1812681"/>
              <a:ext cx="116736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2.44 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5277589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 bwMode="auto">
              <a:xfrm>
                <a:off x="0" y="2714199"/>
                <a:ext cx="9144000" cy="1152000"/>
              </a:xfrm>
              <a:prstGeom prst="rect">
                <a:avLst/>
              </a:prstGeom>
              <a:solidFill>
                <a:srgbClr val="3E218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ts val="12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CC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TVIS Applications</a:t>
                </a:r>
              </a:p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FFCC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ＭＳ Ｐゴシック" pitchFamily="1" charset="-128"/>
                    <a:cs typeface="Calibri" panose="020F0502020204030204" pitchFamily="34" charset="0"/>
                  </a:rPr>
                  <a:t>Determination of Ice Nucleation Temperature</a:t>
                </a:r>
                <a:r>
                  <a:rPr kumimoji="0" lang="en-US" sz="2800" b="0" i="1" u="none" strike="noStrike" kern="1200" cap="none" spc="0" normalizeH="0" noProof="0" dirty="0">
                    <a:ln>
                      <a:noFill/>
                    </a:ln>
                    <a:solidFill>
                      <a:srgbClr val="FFFFCC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ＭＳ Ｐゴシック" pitchFamily="1" charset="-128"/>
                    <a:cs typeface="Calibri" panose="020F0502020204030204" pitchFamily="34" charset="0"/>
                  </a:rPr>
                  <a:t> </a:t>
                </a:r>
                <a:r>
                  <a:rPr kumimoji="0" lang="en-US" sz="28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FFCC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ＭＳ Ｐゴシック" pitchFamily="1" charset="-128"/>
                    <a:cs typeface="Calibri" panose="020F0502020204030204" pitchFamily="34" charset="0"/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2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FFC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 pitchFamily="1" charset="-128"/>
                            <a:cs typeface="Calibri" panose="020F0502020204030204" pitchFamily="34" charset="0"/>
                          </a:rPr>
                        </m:ctrlPr>
                      </m:sSubPr>
                      <m:e>
                        <m:r>
                          <a:rPr kumimoji="0" lang="en-GB" sz="2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FFC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 pitchFamily="1" charset="-128"/>
                            <a:cs typeface="Calibri" panose="020F0502020204030204" pitchFamily="34" charset="0"/>
                          </a:rPr>
                          <m:t>𝑇</m:t>
                        </m:r>
                      </m:e>
                      <m:sub>
                        <m:r>
                          <a:rPr kumimoji="0" lang="en-GB" sz="2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FFC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 pitchFamily="1" charset="-128"/>
                            <a:cs typeface="Calibri" panose="020F0502020204030204" pitchFamily="34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kumimoji="0" lang="en-US" sz="28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FFCC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ＭＳ Ｐゴシック" pitchFamily="1" charset="-128"/>
                    <a:cs typeface="Calibri" panose="020F0502020204030204" pitchFamily="34" charset="0"/>
                  </a:rPr>
                  <a:t>)</a:t>
                </a:r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0" y="2714199"/>
                <a:ext cx="9144000" cy="1152000"/>
              </a:xfrm>
              <a:prstGeom prst="rect">
                <a:avLst/>
              </a:prstGeom>
              <a:blipFill>
                <a:blip r:embed="rId3"/>
                <a:stretch>
                  <a:fillRect t="-2646" b="-13228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 b="0" i="1" kern="1200" dirty="0" smtClean="0">
                    <a:solidFill>
                      <a:schemeClr val="bg1"/>
                    </a:solidFill>
                    <a:ea typeface="ＭＳ Ｐゴシック" pitchFamily="1" charset="-128"/>
                  </a:rPr>
                  <a:t>Determination of Ice Nucleation Temperature</a:t>
                </a:r>
                <a:r>
                  <a:rPr lang="en-US" b="0" i="1" kern="1200" dirty="0">
                    <a:solidFill>
                      <a:schemeClr val="bg1"/>
                    </a:solidFill>
                    <a:ea typeface="ＭＳ Ｐゴシック" pitchFamily="1" charset="-128"/>
                  </a:rPr>
                  <a:t>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kern="12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ＭＳ Ｐゴシック" pitchFamily="1" charset="-128"/>
                          </a:rPr>
                        </m:ctrlPr>
                      </m:sSubPr>
                      <m:e>
                        <m:r>
                          <a:rPr lang="en-GB" b="0" i="1" kern="12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ＭＳ Ｐゴシック" pitchFamily="1" charset="-128"/>
                          </a:rPr>
                          <m:t>𝑇</m:t>
                        </m:r>
                      </m:e>
                      <m:sub>
                        <m:r>
                          <a:rPr lang="en-GB" b="0" i="1" kern="12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ＭＳ Ｐゴシック" pitchFamily="1" charset="-128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b="0" i="1" kern="1200" dirty="0" smtClean="0">
                    <a:solidFill>
                      <a:schemeClr val="bg1"/>
                    </a:solidFill>
                    <a:ea typeface="ＭＳ Ｐゴシック" pitchFamily="1" charset="-128"/>
                  </a:rPr>
                  <a:t>)</a:t>
                </a:r>
                <a:endParaRPr lang="en-GB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4"/>
                <a:stretch>
                  <a:fillRect l="-1668" t="-27928" b="-4594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453296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7" name="Content Placeholder 39">
            <a:extLst>
              <a:ext uri="{FF2B5EF4-FFF2-40B4-BE49-F238E27FC236}">
                <a16:creationId xmlns:a16="http://schemas.microsoft.com/office/drawing/2014/main" id="{D927AA7D-9C28-4BD5-A550-26E1E06B19D5}"/>
              </a:ext>
            </a:extLst>
          </p:cNvPr>
          <p:cNvGraphicFramePr>
            <a:graphicFrameLocks noGrp="1"/>
          </p:cNvGraphicFramePr>
          <p:nvPr>
            <p:ph idx="11"/>
            <p:extLst/>
          </p:nvPr>
        </p:nvGraphicFramePr>
        <p:xfrm>
          <a:off x="4667250" y="1555750"/>
          <a:ext cx="4267200" cy="3095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24" name="TextBox 223"/>
          <p:cNvSpPr txBox="1"/>
          <p:nvPr/>
        </p:nvSpPr>
        <p:spPr>
          <a:xfrm>
            <a:off x="6040561" y="1596425"/>
            <a:ext cx="2091278" cy="748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/>
              <a:t>TVIS record every 120 seconds</a:t>
            </a:r>
          </a:p>
          <a:p>
            <a:pPr algn="ctr">
              <a:lnSpc>
                <a:spcPts val="800"/>
              </a:lnSpc>
            </a:pPr>
            <a:endParaRPr lang="en-GB" sz="1200" dirty="0"/>
          </a:p>
          <a:p>
            <a:pPr algn="ctr"/>
            <a:r>
              <a:rPr lang="en-GB" sz="1200" dirty="0"/>
              <a:t>(2</a:t>
            </a:r>
            <a:r>
              <a:rPr lang="en-GB" sz="1200" baseline="30000" dirty="0"/>
              <a:t>nd</a:t>
            </a:r>
            <a:r>
              <a:rPr lang="en-GB" sz="1200" dirty="0"/>
              <a:t> spectrum start after 1</a:t>
            </a:r>
            <a:r>
              <a:rPr lang="en-GB" sz="1200" baseline="30000" dirty="0"/>
              <a:t>st</a:t>
            </a:r>
            <a:r>
              <a:rPr lang="en-GB" sz="1200" dirty="0"/>
              <a:t> spectrum 10 seconds)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Ice Nucleation Temperature</a:t>
            </a:r>
            <a:endParaRPr lang="en-GB" dirty="0"/>
          </a:p>
        </p:txBody>
      </p:sp>
      <p:grpSp>
        <p:nvGrpSpPr>
          <p:cNvPr id="5" name="Group 4"/>
          <p:cNvGrpSpPr/>
          <p:nvPr/>
        </p:nvGrpSpPr>
        <p:grpSpPr>
          <a:xfrm>
            <a:off x="201977" y="1058834"/>
            <a:ext cx="3130475" cy="4086890"/>
            <a:chOff x="607702" y="1440810"/>
            <a:chExt cx="3130475" cy="4086890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037AFAE-8BB9-4117-BF5F-2B1049C56265}"/>
                </a:ext>
              </a:extLst>
            </p:cNvPr>
            <p:cNvGrpSpPr/>
            <p:nvPr/>
          </p:nvGrpSpPr>
          <p:grpSpPr>
            <a:xfrm>
              <a:off x="913597" y="1440810"/>
              <a:ext cx="2824580" cy="3454487"/>
              <a:chOff x="5995685" y="2735488"/>
              <a:chExt cx="2824580" cy="3454487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25796720-5FC0-448D-A83F-6835C61BC04C}"/>
                  </a:ext>
                </a:extLst>
              </p:cNvPr>
              <p:cNvGrpSpPr/>
              <p:nvPr/>
            </p:nvGrpSpPr>
            <p:grpSpPr>
              <a:xfrm>
                <a:off x="5995685" y="2735488"/>
                <a:ext cx="2824580" cy="3454487"/>
                <a:chOff x="5995685" y="2735488"/>
                <a:chExt cx="2824580" cy="3454487"/>
              </a:xfrm>
            </p:grpSpPr>
            <p:grpSp>
              <p:nvGrpSpPr>
                <p:cNvPr id="108" name="Group 107">
                  <a:extLst>
                    <a:ext uri="{FF2B5EF4-FFF2-40B4-BE49-F238E27FC236}">
                      <a16:creationId xmlns:a16="http://schemas.microsoft.com/office/drawing/2014/main" id="{FA76942E-0B2F-4F36-906A-4CF0632CA82B}"/>
                    </a:ext>
                  </a:extLst>
                </p:cNvPr>
                <p:cNvGrpSpPr/>
                <p:nvPr/>
              </p:nvGrpSpPr>
              <p:grpSpPr>
                <a:xfrm>
                  <a:off x="6460196" y="2735488"/>
                  <a:ext cx="2360069" cy="3454487"/>
                  <a:chOff x="6435932" y="2457821"/>
                  <a:chExt cx="2360069" cy="3454487"/>
                </a:xfrm>
              </p:grpSpPr>
              <p:grpSp>
                <p:nvGrpSpPr>
                  <p:cNvPr id="162" name="Group 161">
                    <a:extLst>
                      <a:ext uri="{FF2B5EF4-FFF2-40B4-BE49-F238E27FC236}">
                        <a16:creationId xmlns:a16="http://schemas.microsoft.com/office/drawing/2014/main" id="{9FC895B3-2CFB-4226-AEBD-2596EDC272C2}"/>
                      </a:ext>
                    </a:extLst>
                  </p:cNvPr>
                  <p:cNvGrpSpPr/>
                  <p:nvPr/>
                </p:nvGrpSpPr>
                <p:grpSpPr>
                  <a:xfrm>
                    <a:off x="7113137" y="2457821"/>
                    <a:ext cx="1256518" cy="2780878"/>
                    <a:chOff x="5065262" y="2457821"/>
                    <a:chExt cx="1256518" cy="2780878"/>
                  </a:xfrm>
                </p:grpSpPr>
                <p:grpSp>
                  <p:nvGrpSpPr>
                    <p:cNvPr id="165" name="Group 164">
                      <a:extLst>
                        <a:ext uri="{FF2B5EF4-FFF2-40B4-BE49-F238E27FC236}">
                          <a16:creationId xmlns:a16="http://schemas.microsoft.com/office/drawing/2014/main" id="{83C817DC-AD92-4BFF-A742-F10129411DF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112266" y="3172951"/>
                      <a:ext cx="1083310" cy="2065748"/>
                      <a:chOff x="565560" y="-2805"/>
                      <a:chExt cx="1084453" cy="2067996"/>
                    </a:xfrm>
                  </p:grpSpPr>
                  <p:grpSp>
                    <p:nvGrpSpPr>
                      <p:cNvPr id="167" name="Group 166">
                        <a:extLst>
                          <a:ext uri="{FF2B5EF4-FFF2-40B4-BE49-F238E27FC236}">
                            <a16:creationId xmlns:a16="http://schemas.microsoft.com/office/drawing/2014/main" id="{3A45415F-7DA7-4D90-922C-F53A6EAE2D3A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606181" y="1591411"/>
                        <a:ext cx="1018375" cy="459144"/>
                        <a:chOff x="606181" y="1591411"/>
                        <a:chExt cx="1018375" cy="459144"/>
                      </a:xfrm>
                    </p:grpSpPr>
                    <p:sp>
                      <p:nvSpPr>
                        <p:cNvPr id="213" name="Double Bracket 30">
                          <a:extLst>
                            <a:ext uri="{FF2B5EF4-FFF2-40B4-BE49-F238E27FC236}">
                              <a16:creationId xmlns:a16="http://schemas.microsoft.com/office/drawing/2014/main" id="{8FCFD718-DFE5-498F-A108-59324FF7D2E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06181" y="1591411"/>
                          <a:ext cx="1008000" cy="371637"/>
                        </a:xfrm>
                        <a:prstGeom prst="rect">
                          <a:avLst/>
                        </a:prstGeom>
                        <a:solidFill>
                          <a:srgbClr val="3E24AC"/>
                        </a:solidFill>
                        <a:ln w="12700">
                          <a:noFill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rot="0" spcFirstLastPara="0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B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214" name="Freeform 212">
                          <a:extLst>
                            <a:ext uri="{FF2B5EF4-FFF2-40B4-BE49-F238E27FC236}">
                              <a16:creationId xmlns:a16="http://schemas.microsoft.com/office/drawing/2014/main" id="{FCF0D637-BA44-4A59-9915-FCD7B6442F03}"/>
                            </a:ext>
                          </a:extLst>
                        </p:cNvPr>
                        <p:cNvSpPr/>
                        <p:nvPr/>
                      </p:nvSpPr>
                      <p:spPr bwMode="auto">
                        <a:xfrm>
                          <a:off x="615492" y="1934250"/>
                          <a:ext cx="1009064" cy="116305"/>
                        </a:xfrm>
                        <a:custGeom>
                          <a:avLst/>
                          <a:gdLst>
                            <a:gd name="connsiteX0" fmla="*/ 4011 w 1010653"/>
                            <a:gd name="connsiteY0" fmla="*/ 0 h 116305"/>
                            <a:gd name="connsiteX1" fmla="*/ 0 w 1010653"/>
                            <a:gd name="connsiteY1" fmla="*/ 80210 h 116305"/>
                            <a:gd name="connsiteX2" fmla="*/ 52137 w 1010653"/>
                            <a:gd name="connsiteY2" fmla="*/ 116305 h 116305"/>
                            <a:gd name="connsiteX3" fmla="*/ 80211 w 1010653"/>
                            <a:gd name="connsiteY3" fmla="*/ 108284 h 116305"/>
                            <a:gd name="connsiteX4" fmla="*/ 176463 w 1010653"/>
                            <a:gd name="connsiteY4" fmla="*/ 92242 h 116305"/>
                            <a:gd name="connsiteX5" fmla="*/ 264695 w 1010653"/>
                            <a:gd name="connsiteY5" fmla="*/ 84221 h 116305"/>
                            <a:gd name="connsiteX6" fmla="*/ 493295 w 1010653"/>
                            <a:gd name="connsiteY6" fmla="*/ 68179 h 116305"/>
                            <a:gd name="connsiteX7" fmla="*/ 581527 w 1010653"/>
                            <a:gd name="connsiteY7" fmla="*/ 68179 h 116305"/>
                            <a:gd name="connsiteX8" fmla="*/ 749969 w 1010653"/>
                            <a:gd name="connsiteY8" fmla="*/ 84221 h 116305"/>
                            <a:gd name="connsiteX9" fmla="*/ 870285 w 1010653"/>
                            <a:gd name="connsiteY9" fmla="*/ 100263 h 116305"/>
                            <a:gd name="connsiteX10" fmla="*/ 958516 w 1010653"/>
                            <a:gd name="connsiteY10" fmla="*/ 112294 h 116305"/>
                            <a:gd name="connsiteX11" fmla="*/ 1010653 w 1010653"/>
                            <a:gd name="connsiteY11" fmla="*/ 76200 h 116305"/>
                            <a:gd name="connsiteX12" fmla="*/ 1010653 w 1010653"/>
                            <a:gd name="connsiteY12" fmla="*/ 36094 h 116305"/>
                            <a:gd name="connsiteX13" fmla="*/ 4011 w 1010653"/>
                            <a:gd name="connsiteY13" fmla="*/ 0 h 116305"/>
                            <a:gd name="connsiteX0" fmla="*/ 4011 w 1010653"/>
                            <a:gd name="connsiteY0" fmla="*/ 0 h 116305"/>
                            <a:gd name="connsiteX1" fmla="*/ 0 w 1010653"/>
                            <a:gd name="connsiteY1" fmla="*/ 80210 h 116305"/>
                            <a:gd name="connsiteX2" fmla="*/ 40177 w 1010653"/>
                            <a:gd name="connsiteY2" fmla="*/ 116305 h 116305"/>
                            <a:gd name="connsiteX3" fmla="*/ 80211 w 1010653"/>
                            <a:gd name="connsiteY3" fmla="*/ 108284 h 116305"/>
                            <a:gd name="connsiteX4" fmla="*/ 176463 w 1010653"/>
                            <a:gd name="connsiteY4" fmla="*/ 92242 h 116305"/>
                            <a:gd name="connsiteX5" fmla="*/ 264695 w 1010653"/>
                            <a:gd name="connsiteY5" fmla="*/ 84221 h 116305"/>
                            <a:gd name="connsiteX6" fmla="*/ 493295 w 1010653"/>
                            <a:gd name="connsiteY6" fmla="*/ 68179 h 116305"/>
                            <a:gd name="connsiteX7" fmla="*/ 581527 w 1010653"/>
                            <a:gd name="connsiteY7" fmla="*/ 68179 h 116305"/>
                            <a:gd name="connsiteX8" fmla="*/ 749969 w 1010653"/>
                            <a:gd name="connsiteY8" fmla="*/ 84221 h 116305"/>
                            <a:gd name="connsiteX9" fmla="*/ 870285 w 1010653"/>
                            <a:gd name="connsiteY9" fmla="*/ 100263 h 116305"/>
                            <a:gd name="connsiteX10" fmla="*/ 958516 w 1010653"/>
                            <a:gd name="connsiteY10" fmla="*/ 112294 h 116305"/>
                            <a:gd name="connsiteX11" fmla="*/ 1010653 w 1010653"/>
                            <a:gd name="connsiteY11" fmla="*/ 76200 h 116305"/>
                            <a:gd name="connsiteX12" fmla="*/ 1010653 w 1010653"/>
                            <a:gd name="connsiteY12" fmla="*/ 36094 h 116305"/>
                            <a:gd name="connsiteX13" fmla="*/ 4011 w 1010653"/>
                            <a:gd name="connsiteY13" fmla="*/ 0 h 116305"/>
                            <a:gd name="connsiteX0" fmla="*/ 4011 w 1010653"/>
                            <a:gd name="connsiteY0" fmla="*/ 0 h 116305"/>
                            <a:gd name="connsiteX1" fmla="*/ 0 w 1010653"/>
                            <a:gd name="connsiteY1" fmla="*/ 80210 h 116305"/>
                            <a:gd name="connsiteX2" fmla="*/ 40177 w 1010653"/>
                            <a:gd name="connsiteY2" fmla="*/ 116305 h 116305"/>
                            <a:gd name="connsiteX3" fmla="*/ 80211 w 1010653"/>
                            <a:gd name="connsiteY3" fmla="*/ 108284 h 116305"/>
                            <a:gd name="connsiteX4" fmla="*/ 176463 w 1010653"/>
                            <a:gd name="connsiteY4" fmla="*/ 92242 h 116305"/>
                            <a:gd name="connsiteX5" fmla="*/ 264695 w 1010653"/>
                            <a:gd name="connsiteY5" fmla="*/ 84221 h 116305"/>
                            <a:gd name="connsiteX6" fmla="*/ 493295 w 1010653"/>
                            <a:gd name="connsiteY6" fmla="*/ 68179 h 116305"/>
                            <a:gd name="connsiteX7" fmla="*/ 581527 w 1010653"/>
                            <a:gd name="connsiteY7" fmla="*/ 68179 h 116305"/>
                            <a:gd name="connsiteX8" fmla="*/ 749969 w 1010653"/>
                            <a:gd name="connsiteY8" fmla="*/ 84221 h 116305"/>
                            <a:gd name="connsiteX9" fmla="*/ 870285 w 1010653"/>
                            <a:gd name="connsiteY9" fmla="*/ 100263 h 116305"/>
                            <a:gd name="connsiteX10" fmla="*/ 970476 w 1010653"/>
                            <a:gd name="connsiteY10" fmla="*/ 108284 h 116305"/>
                            <a:gd name="connsiteX11" fmla="*/ 1010653 w 1010653"/>
                            <a:gd name="connsiteY11" fmla="*/ 76200 h 116305"/>
                            <a:gd name="connsiteX12" fmla="*/ 1010653 w 1010653"/>
                            <a:gd name="connsiteY12" fmla="*/ 36094 h 116305"/>
                            <a:gd name="connsiteX13" fmla="*/ 4011 w 1010653"/>
                            <a:gd name="connsiteY13" fmla="*/ 0 h 116305"/>
                            <a:gd name="connsiteX0" fmla="*/ 4011 w 1010653"/>
                            <a:gd name="connsiteY0" fmla="*/ 0 h 116305"/>
                            <a:gd name="connsiteX1" fmla="*/ 0 w 1010653"/>
                            <a:gd name="connsiteY1" fmla="*/ 80210 h 116305"/>
                            <a:gd name="connsiteX2" fmla="*/ 40177 w 1010653"/>
                            <a:gd name="connsiteY2" fmla="*/ 116305 h 116305"/>
                            <a:gd name="connsiteX3" fmla="*/ 80211 w 1010653"/>
                            <a:gd name="connsiteY3" fmla="*/ 108284 h 116305"/>
                            <a:gd name="connsiteX4" fmla="*/ 176463 w 1010653"/>
                            <a:gd name="connsiteY4" fmla="*/ 92242 h 116305"/>
                            <a:gd name="connsiteX5" fmla="*/ 264695 w 1010653"/>
                            <a:gd name="connsiteY5" fmla="*/ 84221 h 116305"/>
                            <a:gd name="connsiteX6" fmla="*/ 493295 w 1010653"/>
                            <a:gd name="connsiteY6" fmla="*/ 68179 h 116305"/>
                            <a:gd name="connsiteX7" fmla="*/ 581527 w 1010653"/>
                            <a:gd name="connsiteY7" fmla="*/ 68179 h 116305"/>
                            <a:gd name="connsiteX8" fmla="*/ 749969 w 1010653"/>
                            <a:gd name="connsiteY8" fmla="*/ 84221 h 116305"/>
                            <a:gd name="connsiteX9" fmla="*/ 870285 w 1010653"/>
                            <a:gd name="connsiteY9" fmla="*/ 100263 h 116305"/>
                            <a:gd name="connsiteX10" fmla="*/ 970476 w 1010653"/>
                            <a:gd name="connsiteY10" fmla="*/ 108284 h 116305"/>
                            <a:gd name="connsiteX11" fmla="*/ 1010653 w 1010653"/>
                            <a:gd name="connsiteY11" fmla="*/ 76200 h 116305"/>
                            <a:gd name="connsiteX12" fmla="*/ 1002679 w 1010653"/>
                            <a:gd name="connsiteY12" fmla="*/ 4010 h 116305"/>
                            <a:gd name="connsiteX13" fmla="*/ 4011 w 1010653"/>
                            <a:gd name="connsiteY13" fmla="*/ 0 h 11630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</a:cxnLst>
                          <a:rect l="l" t="t" r="r" b="b"/>
                          <a:pathLst>
                            <a:path w="1010653" h="116305">
                              <a:moveTo>
                                <a:pt x="4011" y="0"/>
                              </a:moveTo>
                              <a:lnTo>
                                <a:pt x="0" y="80210"/>
                              </a:lnTo>
                              <a:lnTo>
                                <a:pt x="40177" y="116305"/>
                              </a:lnTo>
                              <a:lnTo>
                                <a:pt x="80211" y="108284"/>
                              </a:lnTo>
                              <a:lnTo>
                                <a:pt x="176463" y="92242"/>
                              </a:lnTo>
                              <a:lnTo>
                                <a:pt x="264695" y="84221"/>
                              </a:lnTo>
                              <a:lnTo>
                                <a:pt x="493295" y="68179"/>
                              </a:lnTo>
                              <a:lnTo>
                                <a:pt x="581527" y="68179"/>
                              </a:lnTo>
                              <a:lnTo>
                                <a:pt x="749969" y="84221"/>
                              </a:lnTo>
                              <a:cubicBezTo>
                                <a:pt x="790074" y="89568"/>
                                <a:pt x="833534" y="96253"/>
                                <a:pt x="870285" y="100263"/>
                              </a:cubicBezTo>
                              <a:cubicBezTo>
                                <a:pt x="907036" y="104273"/>
                                <a:pt x="937079" y="105610"/>
                                <a:pt x="970476" y="108284"/>
                              </a:cubicBezTo>
                              <a:lnTo>
                                <a:pt x="1010653" y="76200"/>
                              </a:lnTo>
                              <a:lnTo>
                                <a:pt x="1002679" y="4010"/>
                              </a:lnTo>
                              <a:lnTo>
                                <a:pt x="4011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3E24AC"/>
                        </a:solidFill>
                        <a:ln w="9525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  <a:effectLst/>
                      </p:spPr>
                      <p:txBody>
                        <a:bodyPr vert="horz" wrap="square" lIns="91440" tIns="45720" rIns="91440" bIns="45720" numCol="1" rtlCol="0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B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/>
                            <a:ea typeface="+mn-ea"/>
                            <a:cs typeface="+mn-cs"/>
                          </a:endParaRPr>
                        </a:p>
                      </p:txBody>
                    </p:sp>
                  </p:grpSp>
                  <p:grpSp>
                    <p:nvGrpSpPr>
                      <p:cNvPr id="168" name="Group 167">
                        <a:extLst>
                          <a:ext uri="{FF2B5EF4-FFF2-40B4-BE49-F238E27FC236}">
                            <a16:creationId xmlns:a16="http://schemas.microsoft.com/office/drawing/2014/main" id="{78E4264B-C830-482D-9C68-5BC6C4EF101F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565560" y="-2805"/>
                        <a:ext cx="1084453" cy="2067996"/>
                        <a:chOff x="565560" y="-2805"/>
                        <a:chExt cx="1084453" cy="2067996"/>
                      </a:xfrm>
                    </p:grpSpPr>
                    <p:grpSp>
                      <p:nvGrpSpPr>
                        <p:cNvPr id="169" name="Group 168">
                          <a:extLst>
                            <a:ext uri="{FF2B5EF4-FFF2-40B4-BE49-F238E27FC236}">
                              <a16:creationId xmlns:a16="http://schemas.microsoft.com/office/drawing/2014/main" id="{548F6672-FE49-402D-8E8F-AEE725F4ED2B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565560" y="-2805"/>
                          <a:ext cx="1084453" cy="2067996"/>
                          <a:chOff x="565560" y="-2805"/>
                          <a:chExt cx="1084453" cy="2067996"/>
                        </a:xfrm>
                      </p:grpSpPr>
                      <p:grpSp>
                        <p:nvGrpSpPr>
                          <p:cNvPr id="171" name="Group 170">
                            <a:extLst>
                              <a:ext uri="{FF2B5EF4-FFF2-40B4-BE49-F238E27FC236}">
                                <a16:creationId xmlns:a16="http://schemas.microsoft.com/office/drawing/2014/main" id="{043BF599-025D-4A20-96E7-A42CFFCB7984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565560" y="0"/>
                            <a:ext cx="569086" cy="2065191"/>
                            <a:chOff x="565560" y="0"/>
                            <a:chExt cx="569086" cy="2065191"/>
                          </a:xfrm>
                        </p:grpSpPr>
                        <p:grpSp>
                          <p:nvGrpSpPr>
                            <p:cNvPr id="193" name="Group 192">
                              <a:extLst>
                                <a:ext uri="{FF2B5EF4-FFF2-40B4-BE49-F238E27FC236}">
                                  <a16:creationId xmlns:a16="http://schemas.microsoft.com/office/drawing/2014/main" id="{ED4D567B-FA3A-4131-9D64-439C0A6FF9E0}"/>
                                </a:ext>
                              </a:extLst>
                            </p:cNvPr>
                            <p:cNvGrpSpPr/>
                            <p:nvPr/>
                          </p:nvGrpSpPr>
                          <p:grpSpPr>
                            <a:xfrm>
                              <a:off x="565560" y="0"/>
                              <a:ext cx="569086" cy="2065191"/>
                              <a:chOff x="565560" y="0"/>
                              <a:chExt cx="569086" cy="2065191"/>
                            </a:xfrm>
                          </p:grpSpPr>
                          <p:sp>
                            <p:nvSpPr>
                              <p:cNvPr id="197" name="object 43">
                                <a:extLst>
                                  <a:ext uri="{FF2B5EF4-FFF2-40B4-BE49-F238E27FC236}">
                                    <a16:creationId xmlns:a16="http://schemas.microsoft.com/office/drawing/2014/main" id="{6A4533B9-2506-4625-B3CB-083E16C85586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623475" y="45381"/>
                                <a:ext cx="0" cy="17716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77164">
                                    <a:moveTo>
                                      <a:pt x="0" y="176783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5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98" name="object 186">
                                <a:extLst>
                                  <a:ext uri="{FF2B5EF4-FFF2-40B4-BE49-F238E27FC236}">
                                    <a16:creationId xmlns:a16="http://schemas.microsoft.com/office/drawing/2014/main" id="{B53B77C8-F18C-49FA-ADDE-757BDA7295DA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565560" y="1986197"/>
                                <a:ext cx="78740" cy="7874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8740" h="78739">
                                    <a:moveTo>
                                      <a:pt x="0" y="0"/>
                                    </a:moveTo>
                                    <a:lnTo>
                                      <a:pt x="6167" y="30550"/>
                                    </a:lnTo>
                                    <a:lnTo>
                                      <a:pt x="22988" y="55498"/>
                                    </a:lnTo>
                                    <a:lnTo>
                                      <a:pt x="47935" y="72318"/>
                                    </a:lnTo>
                                    <a:lnTo>
                                      <a:pt x="78486" y="78486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99" name="object 188">
                                <a:extLst>
                                  <a:ext uri="{FF2B5EF4-FFF2-40B4-BE49-F238E27FC236}">
                                    <a16:creationId xmlns:a16="http://schemas.microsoft.com/office/drawing/2014/main" id="{7D2CADE8-927A-41B7-9AA1-79F88F1A2BAA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567084" y="641267"/>
                                <a:ext cx="0" cy="134429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344295">
                                    <a:moveTo>
                                      <a:pt x="0" y="1344168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200" name="object 189">
                                <a:extLst>
                                  <a:ext uri="{FF2B5EF4-FFF2-40B4-BE49-F238E27FC236}">
                                    <a16:creationId xmlns:a16="http://schemas.microsoft.com/office/drawing/2014/main" id="{461E81DA-ECDC-4A86-9157-7E67AC4D7567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567084" y="528397"/>
                                <a:ext cx="48895" cy="11366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8894" h="113664">
                                    <a:moveTo>
                                      <a:pt x="48336" y="0"/>
                                    </a:moveTo>
                                    <a:lnTo>
                                      <a:pt x="27754" y="24270"/>
                                    </a:lnTo>
                                    <a:lnTo>
                                      <a:pt x="12586" y="51889"/>
                                    </a:lnTo>
                                    <a:lnTo>
                                      <a:pt x="3209" y="81971"/>
                                    </a:lnTo>
                                    <a:lnTo>
                                      <a:pt x="0" y="11363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201" name="object 190">
                                <a:extLst>
                                  <a:ext uri="{FF2B5EF4-FFF2-40B4-BE49-F238E27FC236}">
                                    <a16:creationId xmlns:a16="http://schemas.microsoft.com/office/drawing/2014/main" id="{F49B7F3A-0C9E-45EE-A853-993F4431AB2B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702720" y="264838"/>
                                <a:ext cx="0" cy="18000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66369">
                                    <a:moveTo>
                                      <a:pt x="0" y="166116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202" name="object 193">
                                <a:extLst>
                                  <a:ext uri="{FF2B5EF4-FFF2-40B4-BE49-F238E27FC236}">
                                    <a16:creationId xmlns:a16="http://schemas.microsoft.com/office/drawing/2014/main" id="{6FF86CCB-2F96-49C4-9661-F74CE5D0C713}"/>
                                  </a:ext>
                                </a:extLst>
                              </p:cNvPr>
                              <p:cNvSpPr>
                                <a:spLocks noChangeAspect="1"/>
                              </p:cNvSpPr>
                              <p:nvPr/>
                            </p:nvSpPr>
                            <p:spPr>
                              <a:xfrm>
                                <a:off x="615852" y="449241"/>
                                <a:ext cx="80169" cy="78886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9375" h="78105">
                                    <a:moveTo>
                                      <a:pt x="79248" y="0"/>
                                    </a:moveTo>
                                    <a:lnTo>
                                      <a:pt x="0" y="77724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203" name="object 195">
                                <a:extLst>
                                  <a:ext uri="{FF2B5EF4-FFF2-40B4-BE49-F238E27FC236}">
                                    <a16:creationId xmlns:a16="http://schemas.microsoft.com/office/drawing/2014/main" id="{3A902E70-0EA9-4B57-8A3D-6A44647D10FF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623472" y="222166"/>
                                <a:ext cx="71755" cy="3238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1755" h="32385">
                                    <a:moveTo>
                                      <a:pt x="0" y="0"/>
                                    </a:moveTo>
                                    <a:lnTo>
                                      <a:pt x="71628" y="32004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204" name="object 196">
                                <a:extLst>
                                  <a:ext uri="{FF2B5EF4-FFF2-40B4-BE49-F238E27FC236}">
                                    <a16:creationId xmlns:a16="http://schemas.microsoft.com/office/drawing/2014/main" id="{EBE68995-7DCF-4219-9718-C22E3EBA12A6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645039" y="2029631"/>
                                <a:ext cx="474980" cy="3556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74980" h="35560">
                                    <a:moveTo>
                                      <a:pt x="474495" y="0"/>
                                    </a:moveTo>
                                    <a:lnTo>
                                      <a:pt x="421561" y="439"/>
                                    </a:lnTo>
                                    <a:lnTo>
                                      <a:pt x="368655" y="1759"/>
                                    </a:lnTo>
                                    <a:lnTo>
                                      <a:pt x="315788" y="3957"/>
                                    </a:lnTo>
                                    <a:lnTo>
                                      <a:pt x="262969" y="7033"/>
                                    </a:lnTo>
                                    <a:lnTo>
                                      <a:pt x="210211" y="10985"/>
                                    </a:lnTo>
                                    <a:lnTo>
                                      <a:pt x="157524" y="15814"/>
                                    </a:lnTo>
                                    <a:lnTo>
                                      <a:pt x="104919" y="21518"/>
                                    </a:lnTo>
                                    <a:lnTo>
                                      <a:pt x="52407" y="28097"/>
                                    </a:lnTo>
                                    <a:lnTo>
                                      <a:pt x="0" y="35549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205" name="object 198">
                                <a:extLst>
                                  <a:ext uri="{FF2B5EF4-FFF2-40B4-BE49-F238E27FC236}">
                                    <a16:creationId xmlns:a16="http://schemas.microsoft.com/office/drawing/2014/main" id="{DDBF1F9E-F260-4F63-AA06-24A64FFF1421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645007" y="1994579"/>
                                <a:ext cx="474980" cy="3683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74980" h="36829">
                                    <a:moveTo>
                                      <a:pt x="474527" y="0"/>
                                    </a:moveTo>
                                    <a:lnTo>
                                      <a:pt x="421578" y="452"/>
                                    </a:lnTo>
                                    <a:lnTo>
                                      <a:pt x="368657" y="1810"/>
                                    </a:lnTo>
                                    <a:lnTo>
                                      <a:pt x="315778" y="4072"/>
                                    </a:lnTo>
                                    <a:lnTo>
                                      <a:pt x="262950" y="7237"/>
                                    </a:lnTo>
                                    <a:lnTo>
                                      <a:pt x="210186" y="11305"/>
                                    </a:lnTo>
                                    <a:lnTo>
                                      <a:pt x="157498" y="16274"/>
                                    </a:lnTo>
                                    <a:lnTo>
                                      <a:pt x="104896" y="22144"/>
                                    </a:lnTo>
                                    <a:lnTo>
                                      <a:pt x="52393" y="28913"/>
                                    </a:lnTo>
                                    <a:lnTo>
                                      <a:pt x="0" y="3658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206" name="object 207">
                                <a:extLst>
                                  <a:ext uri="{FF2B5EF4-FFF2-40B4-BE49-F238E27FC236}">
                                    <a16:creationId xmlns:a16="http://schemas.microsoft.com/office/drawing/2014/main" id="{11B2308F-4B6A-41BA-AF12-0AB70B4846E7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746916" y="0"/>
                                <a:ext cx="387730" cy="45719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46760">
                                    <a:moveTo>
                                      <a:pt x="0" y="0"/>
                                    </a:moveTo>
                                    <a:lnTo>
                                      <a:pt x="74676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207" name="object 208">
                                <a:extLst>
                                  <a:ext uri="{FF2B5EF4-FFF2-40B4-BE49-F238E27FC236}">
                                    <a16:creationId xmlns:a16="http://schemas.microsoft.com/office/drawing/2014/main" id="{23396981-C2C4-4169-8528-2EB54D6396E1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710089" y="258742"/>
                                <a:ext cx="419100" cy="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19100">
                                    <a:moveTo>
                                      <a:pt x="419100" y="0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208" name="object 209">
                                <a:extLst>
                                  <a:ext uri="{FF2B5EF4-FFF2-40B4-BE49-F238E27FC236}">
                                    <a16:creationId xmlns:a16="http://schemas.microsoft.com/office/drawing/2014/main" id="{60DD525A-DB38-4EB9-877E-D90891F2FD70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710089" y="441623"/>
                                <a:ext cx="419100" cy="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19100">
                                    <a:moveTo>
                                      <a:pt x="419100" y="0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209" name="object 213">
                                <a:extLst>
                                  <a:ext uri="{FF2B5EF4-FFF2-40B4-BE49-F238E27FC236}">
                                    <a16:creationId xmlns:a16="http://schemas.microsoft.com/office/drawing/2014/main" id="{7A78ACEC-9C33-498C-BC67-61D7D7EF1A5F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602136" y="677843"/>
                                <a:ext cx="0" cy="130810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308100">
                                    <a:moveTo>
                                      <a:pt x="0" y="1307592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210" name="object 214">
                                <a:extLst>
                                  <a:ext uri="{FF2B5EF4-FFF2-40B4-BE49-F238E27FC236}">
                                    <a16:creationId xmlns:a16="http://schemas.microsoft.com/office/drawing/2014/main" id="{70BBFA17-65FE-4EB8-954B-6692E1408F78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602136" y="564973"/>
                                <a:ext cx="48895" cy="11366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8894" h="113664">
                                    <a:moveTo>
                                      <a:pt x="48336" y="0"/>
                                    </a:moveTo>
                                    <a:lnTo>
                                      <a:pt x="27754" y="24270"/>
                                    </a:lnTo>
                                    <a:lnTo>
                                      <a:pt x="12586" y="51889"/>
                                    </a:lnTo>
                                    <a:lnTo>
                                      <a:pt x="3209" y="81971"/>
                                    </a:lnTo>
                                    <a:lnTo>
                                      <a:pt x="0" y="11363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211" name="object 215">
                                <a:extLst>
                                  <a:ext uri="{FF2B5EF4-FFF2-40B4-BE49-F238E27FC236}">
                                    <a16:creationId xmlns:a16="http://schemas.microsoft.com/office/drawing/2014/main" id="{273D1AE0-6488-4C2F-A355-6D595084B9BA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649380" y="438575"/>
                                <a:ext cx="129539" cy="12509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129540" h="125094">
                                    <a:moveTo>
                                      <a:pt x="129540" y="0"/>
                                    </a:moveTo>
                                    <a:lnTo>
                                      <a:pt x="0" y="124968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212" name="object 212">
                                <a:extLst>
                                  <a:ext uri="{FF2B5EF4-FFF2-40B4-BE49-F238E27FC236}">
                                    <a16:creationId xmlns:a16="http://schemas.microsoft.com/office/drawing/2014/main" id="{6A92BEB9-04D2-4A28-B1A9-227C995FD08B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 flipH="1">
                                <a:off x="642648" y="1502"/>
                                <a:ext cx="102235" cy="1841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102235" h="18414">
                                    <a:moveTo>
                                      <a:pt x="0" y="0"/>
                                    </a:moveTo>
                                    <a:lnTo>
                                      <a:pt x="102108" y="18288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</p:grpSp>
                        <p:sp>
                          <p:nvSpPr>
                            <p:cNvPr id="194" name="object 192">
                              <a:extLst>
                                <a:ext uri="{FF2B5EF4-FFF2-40B4-BE49-F238E27FC236}">
                                  <a16:creationId xmlns:a16="http://schemas.microsoft.com/office/drawing/2014/main" id="{9F6BAB00-9F53-46C6-A840-B81A87911365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621058" y="21885"/>
                              <a:ext cx="21590" cy="2286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21590" h="22860">
                                  <a:moveTo>
                                    <a:pt x="21336" y="0"/>
                                  </a:moveTo>
                                  <a:lnTo>
                                    <a:pt x="0" y="2286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9144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195" name="object 191">
                              <a:extLst>
                                <a:ext uri="{FF2B5EF4-FFF2-40B4-BE49-F238E27FC236}">
                                  <a16:creationId xmlns:a16="http://schemas.microsoft.com/office/drawing/2014/main" id="{D16014F4-E73D-4EDD-B9B9-98D591AC0554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699102" y="255757"/>
                              <a:ext cx="6985" cy="1079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6984" h="10794">
                                  <a:moveTo>
                                    <a:pt x="6690" y="10399"/>
                                  </a:moveTo>
                                  <a:lnTo>
                                    <a:pt x="6689" y="5922"/>
                                  </a:lnTo>
                                  <a:lnTo>
                                    <a:pt x="4074" y="1856"/>
                                  </a:ln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9144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196" name="object 187">
                              <a:extLst>
                                <a:ext uri="{FF2B5EF4-FFF2-40B4-BE49-F238E27FC236}">
                                  <a16:creationId xmlns:a16="http://schemas.microsoft.com/office/drawing/2014/main" id="{08FDC7C1-4E56-4C86-B636-F4A43A122B9A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606675" y="1985418"/>
                              <a:ext cx="43815" cy="4381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3815" h="43814">
                                  <a:moveTo>
                                    <a:pt x="0" y="0"/>
                                  </a:moveTo>
                                  <a:lnTo>
                                    <a:pt x="3413" y="16906"/>
                                  </a:lnTo>
                                  <a:lnTo>
                                    <a:pt x="12721" y="30712"/>
                                  </a:lnTo>
                                  <a:lnTo>
                                    <a:pt x="26527" y="40020"/>
                                  </a:lnTo>
                                  <a:lnTo>
                                    <a:pt x="43434" y="43434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9144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172" name="Group 171">
                            <a:extLst>
                              <a:ext uri="{FF2B5EF4-FFF2-40B4-BE49-F238E27FC236}">
                                <a16:creationId xmlns:a16="http://schemas.microsoft.com/office/drawing/2014/main" id="{116AAE18-1BB2-4E4C-BFBB-B13983755EA0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 flipH="1">
                            <a:off x="1080927" y="-2805"/>
                            <a:ext cx="569086" cy="2067742"/>
                            <a:chOff x="1080927" y="-2805"/>
                            <a:chExt cx="569086" cy="2067742"/>
                          </a:xfrm>
                        </p:grpSpPr>
                        <p:grpSp>
                          <p:nvGrpSpPr>
                            <p:cNvPr id="173" name="Group 172">
                              <a:extLst>
                                <a:ext uri="{FF2B5EF4-FFF2-40B4-BE49-F238E27FC236}">
                                  <a16:creationId xmlns:a16="http://schemas.microsoft.com/office/drawing/2014/main" id="{5FB88E7E-4B3D-481B-9CD0-484AADCE9F14}"/>
                                </a:ext>
                              </a:extLst>
                            </p:cNvPr>
                            <p:cNvGrpSpPr/>
                            <p:nvPr/>
                          </p:nvGrpSpPr>
                          <p:grpSpPr>
                            <a:xfrm>
                              <a:off x="1080927" y="-2805"/>
                              <a:ext cx="569086" cy="2067742"/>
                              <a:chOff x="1080927" y="-2805"/>
                              <a:chExt cx="569086" cy="2067742"/>
                            </a:xfrm>
                          </p:grpSpPr>
                          <p:sp>
                            <p:nvSpPr>
                              <p:cNvPr id="177" name="object 43">
                                <a:extLst>
                                  <a:ext uri="{FF2B5EF4-FFF2-40B4-BE49-F238E27FC236}">
                                    <a16:creationId xmlns:a16="http://schemas.microsoft.com/office/drawing/2014/main" id="{C3A8965B-AC0D-4E41-86A2-E1D1C107C9C0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138842" y="45127"/>
                                <a:ext cx="0" cy="17716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77164">
                                    <a:moveTo>
                                      <a:pt x="0" y="176783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5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78" name="object 186">
                                <a:extLst>
                                  <a:ext uri="{FF2B5EF4-FFF2-40B4-BE49-F238E27FC236}">
                                    <a16:creationId xmlns:a16="http://schemas.microsoft.com/office/drawing/2014/main" id="{9E01FC67-374F-4F74-B80B-7E18C7D9A2F6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080927" y="1985943"/>
                                <a:ext cx="78740" cy="7874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8740" h="78739">
                                    <a:moveTo>
                                      <a:pt x="0" y="0"/>
                                    </a:moveTo>
                                    <a:lnTo>
                                      <a:pt x="6167" y="30550"/>
                                    </a:lnTo>
                                    <a:lnTo>
                                      <a:pt x="22988" y="55498"/>
                                    </a:lnTo>
                                    <a:lnTo>
                                      <a:pt x="47935" y="72318"/>
                                    </a:lnTo>
                                    <a:lnTo>
                                      <a:pt x="78486" y="78486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79" name="object 188">
                                <a:extLst>
                                  <a:ext uri="{FF2B5EF4-FFF2-40B4-BE49-F238E27FC236}">
                                    <a16:creationId xmlns:a16="http://schemas.microsoft.com/office/drawing/2014/main" id="{5764C5A4-4956-441F-B53B-84168B1D1FFD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082451" y="641013"/>
                                <a:ext cx="0" cy="134429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344295">
                                    <a:moveTo>
                                      <a:pt x="0" y="1344168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80" name="object 189">
                                <a:extLst>
                                  <a:ext uri="{FF2B5EF4-FFF2-40B4-BE49-F238E27FC236}">
                                    <a16:creationId xmlns:a16="http://schemas.microsoft.com/office/drawing/2014/main" id="{AECEC063-C21A-4C7D-8301-6D20CFFE6B2B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082451" y="528143"/>
                                <a:ext cx="48895" cy="11366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8894" h="113664">
                                    <a:moveTo>
                                      <a:pt x="48336" y="0"/>
                                    </a:moveTo>
                                    <a:lnTo>
                                      <a:pt x="27754" y="24270"/>
                                    </a:lnTo>
                                    <a:lnTo>
                                      <a:pt x="12586" y="51889"/>
                                    </a:lnTo>
                                    <a:lnTo>
                                      <a:pt x="3209" y="81971"/>
                                    </a:lnTo>
                                    <a:lnTo>
                                      <a:pt x="0" y="11363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81" name="object 190">
                                <a:extLst>
                                  <a:ext uri="{FF2B5EF4-FFF2-40B4-BE49-F238E27FC236}">
                                    <a16:creationId xmlns:a16="http://schemas.microsoft.com/office/drawing/2014/main" id="{5E0EC442-BD2C-4F2F-B807-43EE79794B91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218087" y="264584"/>
                                <a:ext cx="0" cy="18000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66369">
                                    <a:moveTo>
                                      <a:pt x="0" y="166116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82" name="object 193">
                                <a:extLst>
                                  <a:ext uri="{FF2B5EF4-FFF2-40B4-BE49-F238E27FC236}">
                                    <a16:creationId xmlns:a16="http://schemas.microsoft.com/office/drawing/2014/main" id="{4C12986A-CF05-48A4-84F6-C6CEE289C454}"/>
                                  </a:ext>
                                </a:extLst>
                              </p:cNvPr>
                              <p:cNvSpPr>
                                <a:spLocks noChangeAspect="1"/>
                              </p:cNvSpPr>
                              <p:nvPr/>
                            </p:nvSpPr>
                            <p:spPr>
                              <a:xfrm>
                                <a:off x="1129631" y="448987"/>
                                <a:ext cx="80963" cy="79667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9375" h="78105">
                                    <a:moveTo>
                                      <a:pt x="79248" y="0"/>
                                    </a:moveTo>
                                    <a:lnTo>
                                      <a:pt x="0" y="77724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83" name="object 195">
                                <a:extLst>
                                  <a:ext uri="{FF2B5EF4-FFF2-40B4-BE49-F238E27FC236}">
                                    <a16:creationId xmlns:a16="http://schemas.microsoft.com/office/drawing/2014/main" id="{1572133E-A97B-4DE9-8951-50C5D6A26C98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138839" y="221912"/>
                                <a:ext cx="71755" cy="3238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1755" h="32385">
                                    <a:moveTo>
                                      <a:pt x="0" y="0"/>
                                    </a:moveTo>
                                    <a:lnTo>
                                      <a:pt x="71628" y="32004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84" name="object 196">
                                <a:extLst>
                                  <a:ext uri="{FF2B5EF4-FFF2-40B4-BE49-F238E27FC236}">
                                    <a16:creationId xmlns:a16="http://schemas.microsoft.com/office/drawing/2014/main" id="{7F227EB5-9BE2-4BE8-87A2-2EFD863EA268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160406" y="2029377"/>
                                <a:ext cx="474980" cy="3556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74980" h="35560">
                                    <a:moveTo>
                                      <a:pt x="474495" y="0"/>
                                    </a:moveTo>
                                    <a:lnTo>
                                      <a:pt x="421561" y="439"/>
                                    </a:lnTo>
                                    <a:lnTo>
                                      <a:pt x="368655" y="1759"/>
                                    </a:lnTo>
                                    <a:lnTo>
                                      <a:pt x="315788" y="3957"/>
                                    </a:lnTo>
                                    <a:lnTo>
                                      <a:pt x="262969" y="7033"/>
                                    </a:lnTo>
                                    <a:lnTo>
                                      <a:pt x="210211" y="10985"/>
                                    </a:lnTo>
                                    <a:lnTo>
                                      <a:pt x="157524" y="15814"/>
                                    </a:lnTo>
                                    <a:lnTo>
                                      <a:pt x="104919" y="21518"/>
                                    </a:lnTo>
                                    <a:lnTo>
                                      <a:pt x="52407" y="28097"/>
                                    </a:lnTo>
                                    <a:lnTo>
                                      <a:pt x="0" y="35549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85" name="object 198">
                                <a:extLst>
                                  <a:ext uri="{FF2B5EF4-FFF2-40B4-BE49-F238E27FC236}">
                                    <a16:creationId xmlns:a16="http://schemas.microsoft.com/office/drawing/2014/main" id="{7F73B6FD-0838-487D-A7D2-5FCE73EDF77A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160374" y="1994325"/>
                                <a:ext cx="474980" cy="3683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74980" h="36829">
                                    <a:moveTo>
                                      <a:pt x="474527" y="0"/>
                                    </a:moveTo>
                                    <a:lnTo>
                                      <a:pt x="421578" y="452"/>
                                    </a:lnTo>
                                    <a:lnTo>
                                      <a:pt x="368657" y="1810"/>
                                    </a:lnTo>
                                    <a:lnTo>
                                      <a:pt x="315778" y="4072"/>
                                    </a:lnTo>
                                    <a:lnTo>
                                      <a:pt x="262950" y="7237"/>
                                    </a:lnTo>
                                    <a:lnTo>
                                      <a:pt x="210186" y="11305"/>
                                    </a:lnTo>
                                    <a:lnTo>
                                      <a:pt x="157498" y="16274"/>
                                    </a:lnTo>
                                    <a:lnTo>
                                      <a:pt x="104896" y="22144"/>
                                    </a:lnTo>
                                    <a:lnTo>
                                      <a:pt x="52393" y="28913"/>
                                    </a:lnTo>
                                    <a:lnTo>
                                      <a:pt x="0" y="3658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86" name="object 207">
                                <a:extLst>
                                  <a:ext uri="{FF2B5EF4-FFF2-40B4-BE49-F238E27FC236}">
                                    <a16:creationId xmlns:a16="http://schemas.microsoft.com/office/drawing/2014/main" id="{56F4B9C3-D781-45F0-BDE7-791F2C0BE6F1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262283" y="-2805"/>
                                <a:ext cx="387730" cy="45719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46760">
                                    <a:moveTo>
                                      <a:pt x="0" y="0"/>
                                    </a:moveTo>
                                    <a:lnTo>
                                      <a:pt x="74676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87" name="object 208">
                                <a:extLst>
                                  <a:ext uri="{FF2B5EF4-FFF2-40B4-BE49-F238E27FC236}">
                                    <a16:creationId xmlns:a16="http://schemas.microsoft.com/office/drawing/2014/main" id="{C25FA585-3043-4146-B751-B6A6AD4BC6DA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225456" y="258489"/>
                                <a:ext cx="419100" cy="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19100">
                                    <a:moveTo>
                                      <a:pt x="419100" y="0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88" name="object 209">
                                <a:extLst>
                                  <a:ext uri="{FF2B5EF4-FFF2-40B4-BE49-F238E27FC236}">
                                    <a16:creationId xmlns:a16="http://schemas.microsoft.com/office/drawing/2014/main" id="{F7CEFB80-F984-4E00-8DF4-16C23703BF37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225456" y="441369"/>
                                <a:ext cx="419100" cy="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19100">
                                    <a:moveTo>
                                      <a:pt x="419100" y="0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89" name="object 213">
                                <a:extLst>
                                  <a:ext uri="{FF2B5EF4-FFF2-40B4-BE49-F238E27FC236}">
                                    <a16:creationId xmlns:a16="http://schemas.microsoft.com/office/drawing/2014/main" id="{7AE51744-DE53-4681-B04C-E29EBB7D2877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117503" y="677589"/>
                                <a:ext cx="0" cy="130810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308100">
                                    <a:moveTo>
                                      <a:pt x="0" y="1307592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90" name="object 214">
                                <a:extLst>
                                  <a:ext uri="{FF2B5EF4-FFF2-40B4-BE49-F238E27FC236}">
                                    <a16:creationId xmlns:a16="http://schemas.microsoft.com/office/drawing/2014/main" id="{D482F573-F00B-4F7B-A110-FF2149B2802B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117503" y="564719"/>
                                <a:ext cx="48895" cy="11366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8894" h="113664">
                                    <a:moveTo>
                                      <a:pt x="48336" y="0"/>
                                    </a:moveTo>
                                    <a:lnTo>
                                      <a:pt x="27754" y="24270"/>
                                    </a:lnTo>
                                    <a:lnTo>
                                      <a:pt x="12586" y="51889"/>
                                    </a:lnTo>
                                    <a:lnTo>
                                      <a:pt x="3209" y="81971"/>
                                    </a:lnTo>
                                    <a:lnTo>
                                      <a:pt x="0" y="11363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91" name="object 215">
                                <a:extLst>
                                  <a:ext uri="{FF2B5EF4-FFF2-40B4-BE49-F238E27FC236}">
                                    <a16:creationId xmlns:a16="http://schemas.microsoft.com/office/drawing/2014/main" id="{AC0DE815-B151-48E9-A6EB-75BB6AAD17B6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164747" y="438321"/>
                                <a:ext cx="129539" cy="12509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129540" h="125094">
                                    <a:moveTo>
                                      <a:pt x="129540" y="0"/>
                                    </a:moveTo>
                                    <a:lnTo>
                                      <a:pt x="0" y="124968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92" name="object 212">
                                <a:extLst>
                                  <a:ext uri="{FF2B5EF4-FFF2-40B4-BE49-F238E27FC236}">
                                    <a16:creationId xmlns:a16="http://schemas.microsoft.com/office/drawing/2014/main" id="{47504DCD-8AF0-42DA-A58B-2D9D60111D6F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 flipH="1">
                                <a:off x="1158015" y="1248"/>
                                <a:ext cx="102235" cy="1841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102235" h="18414">
                                    <a:moveTo>
                                      <a:pt x="0" y="0"/>
                                    </a:moveTo>
                                    <a:lnTo>
                                      <a:pt x="102108" y="18288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</p:grpSp>
                        <p:sp>
                          <p:nvSpPr>
                            <p:cNvPr id="174" name="object 192">
                              <a:extLst>
                                <a:ext uri="{FF2B5EF4-FFF2-40B4-BE49-F238E27FC236}">
                                  <a16:creationId xmlns:a16="http://schemas.microsoft.com/office/drawing/2014/main" id="{D5EA51FD-8AB2-4E56-AFB4-62104C732D2E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136425" y="21631"/>
                              <a:ext cx="21590" cy="2286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21590" h="22860">
                                  <a:moveTo>
                                    <a:pt x="21336" y="0"/>
                                  </a:moveTo>
                                  <a:lnTo>
                                    <a:pt x="0" y="2286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9144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175" name="object 191">
                              <a:extLst>
                                <a:ext uri="{FF2B5EF4-FFF2-40B4-BE49-F238E27FC236}">
                                  <a16:creationId xmlns:a16="http://schemas.microsoft.com/office/drawing/2014/main" id="{620E2804-33B4-4D4A-8EB4-7E1CFA286AF8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214469" y="255503"/>
                              <a:ext cx="6985" cy="1079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6984" h="10794">
                                  <a:moveTo>
                                    <a:pt x="6690" y="10399"/>
                                  </a:moveTo>
                                  <a:lnTo>
                                    <a:pt x="6689" y="5922"/>
                                  </a:lnTo>
                                  <a:lnTo>
                                    <a:pt x="4074" y="1856"/>
                                  </a:ln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9144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176" name="object 187">
                              <a:extLst>
                                <a:ext uri="{FF2B5EF4-FFF2-40B4-BE49-F238E27FC236}">
                                  <a16:creationId xmlns:a16="http://schemas.microsoft.com/office/drawing/2014/main" id="{62C6083D-9A82-4487-ADB0-28A1324970A8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122042" y="1985164"/>
                              <a:ext cx="43815" cy="4381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3815" h="43814">
                                  <a:moveTo>
                                    <a:pt x="0" y="0"/>
                                  </a:moveTo>
                                  <a:lnTo>
                                    <a:pt x="3413" y="16906"/>
                                  </a:lnTo>
                                  <a:lnTo>
                                    <a:pt x="12721" y="30712"/>
                                  </a:lnTo>
                                  <a:lnTo>
                                    <a:pt x="26527" y="40020"/>
                                  </a:lnTo>
                                  <a:lnTo>
                                    <a:pt x="43434" y="43434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9144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</p:grpSp>
                    </p:grpSp>
                    <p:sp>
                      <p:nvSpPr>
                        <p:cNvPr id="170" name="Rectangle 169">
                          <a:extLst>
                            <a:ext uri="{FF2B5EF4-FFF2-40B4-BE49-F238E27FC236}">
                              <a16:creationId xmlns:a16="http://schemas.microsoft.com/office/drawing/2014/main" id="{7920C653-B1F8-40A7-9874-487B977557B6}"/>
                            </a:ext>
                          </a:extLst>
                        </p:cNvPr>
                        <p:cNvSpPr/>
                        <p:nvPr/>
                      </p:nvSpPr>
                      <p:spPr bwMode="auto">
                        <a:xfrm>
                          <a:off x="570518" y="1440247"/>
                          <a:ext cx="428452" cy="450489"/>
                        </a:xfrm>
                        <a:prstGeom prst="rect">
                          <a:avLst/>
                        </a:prstGeom>
                        <a:solidFill>
                          <a:srgbClr val="FF6600">
                            <a:alpha val="30196"/>
                          </a:srgbClr>
                        </a:solidFill>
                        <a:ln w="9525" cap="flat" cmpd="sng" algn="ctr">
                          <a:solidFill>
                            <a:srgbClr val="FF6600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>
                        <a:effectLst/>
                      </p:spPr>
                      <p:txBody>
                        <a:bodyPr vert="horz" wrap="square" lIns="91440" tIns="45720" rIns="91440" bIns="45720" numCol="1" rtlCol="0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B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/>
                            <a:ea typeface="+mn-ea"/>
                            <a:cs typeface="+mn-cs"/>
                          </a:endParaRPr>
                        </a:p>
                      </p:txBody>
                    </p:sp>
                  </p:grpSp>
                </p:grpSp>
                <p:sp>
                  <p:nvSpPr>
                    <p:cNvPr id="166" name="Text Box 2007">
                      <a:extLst>
                        <a:ext uri="{FF2B5EF4-FFF2-40B4-BE49-F238E27FC236}">
                          <a16:creationId xmlns:a16="http://schemas.microsoft.com/office/drawing/2014/main" id="{27348921-78F0-41AB-BCCC-B396680E93E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065262" y="2457821"/>
                      <a:ext cx="1256518" cy="304740"/>
                    </a:xfrm>
                    <a:prstGeom prst="rect">
                      <a:avLst/>
                    </a:prstGeom>
                    <a:solidFill>
                      <a:schemeClr val="lt1"/>
                    </a:solidFill>
                    <a:ln w="6350">
                      <a:noFill/>
                    </a:ln>
                  </p:spPr>
                  <p:txBody>
                    <a:bodyPr rot="0" spcFirstLastPara="0" vert="horz" wrap="square" lIns="91440" tIns="45720" rIns="91440" bIns="45720" numCol="1" spcCol="0" rtlCol="0" fromWordArt="0" anchor="t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ordia New"/>
                        </a:rPr>
                        <a:t>Thermocouple</a:t>
                      </a:r>
                    </a:p>
                  </p:txBody>
                </p:sp>
              </p:grpSp>
              <p:cxnSp>
                <p:nvCxnSpPr>
                  <p:cNvPr id="163" name="Straight Arrow Connector 162">
                    <a:extLst>
                      <a:ext uri="{FF2B5EF4-FFF2-40B4-BE49-F238E27FC236}">
                        <a16:creationId xmlns:a16="http://schemas.microsoft.com/office/drawing/2014/main" id="{6DD17864-20CB-4886-81B1-6B75B1AB5560}"/>
                      </a:ext>
                    </a:extLst>
                  </p:cNvPr>
                  <p:cNvCxnSpPr/>
                  <p:nvPr/>
                </p:nvCxnSpPr>
                <p:spPr bwMode="auto">
                  <a:xfrm>
                    <a:off x="7738906" y="4931678"/>
                    <a:ext cx="0" cy="376607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arrow" w="med" len="med"/>
                  </a:ln>
                  <a:effectLst/>
                </p:spPr>
              </p:cxnSp>
              <p:sp>
                <p:nvSpPr>
                  <p:cNvPr id="164" name="TextBox 163">
                    <a:extLst>
                      <a:ext uri="{FF2B5EF4-FFF2-40B4-BE49-F238E27FC236}">
                        <a16:creationId xmlns:a16="http://schemas.microsoft.com/office/drawing/2014/main" id="{87D4C0BF-6179-4FB0-A698-A167EBC8659D}"/>
                      </a:ext>
                    </a:extLst>
                  </p:cNvPr>
                  <p:cNvSpPr txBox="1"/>
                  <p:nvPr/>
                </p:nvSpPr>
                <p:spPr>
                  <a:xfrm>
                    <a:off x="6435932" y="5265977"/>
                    <a:ext cx="2360069" cy="64633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TC at the </a:t>
                    </a:r>
                    <a:r>
                      <a: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middle of solution bounded within electrode region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(defined as </a:t>
                    </a:r>
                    <a:r>
                      <a: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B2BAB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Temperature node</a:t>
                    </a:r>
                    <a:r>
                      <a: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)</a:t>
                    </a:r>
                    <a:endPara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09" name="Group 108">
                  <a:extLst>
                    <a:ext uri="{FF2B5EF4-FFF2-40B4-BE49-F238E27FC236}">
                      <a16:creationId xmlns:a16="http://schemas.microsoft.com/office/drawing/2014/main" id="{71F1E516-9C91-4B96-9273-99084DC2C088}"/>
                    </a:ext>
                  </a:extLst>
                </p:cNvPr>
                <p:cNvGrpSpPr/>
                <p:nvPr/>
              </p:nvGrpSpPr>
              <p:grpSpPr>
                <a:xfrm>
                  <a:off x="5995685" y="3100510"/>
                  <a:ext cx="1188720" cy="2415856"/>
                  <a:chOff x="5995685" y="3100510"/>
                  <a:chExt cx="1188720" cy="2415856"/>
                </a:xfrm>
              </p:grpSpPr>
              <p:grpSp>
                <p:nvGrpSpPr>
                  <p:cNvPr id="110" name="Group 109">
                    <a:extLst>
                      <a:ext uri="{FF2B5EF4-FFF2-40B4-BE49-F238E27FC236}">
                        <a16:creationId xmlns:a16="http://schemas.microsoft.com/office/drawing/2014/main" id="{28609089-DC85-4E8F-B6D3-9FC87587B111}"/>
                      </a:ext>
                    </a:extLst>
                  </p:cNvPr>
                  <p:cNvGrpSpPr/>
                  <p:nvPr/>
                </p:nvGrpSpPr>
                <p:grpSpPr>
                  <a:xfrm>
                    <a:off x="5995685" y="3100510"/>
                    <a:ext cx="1188720" cy="2415856"/>
                    <a:chOff x="5034260" y="2822843"/>
                    <a:chExt cx="1188720" cy="2415856"/>
                  </a:xfrm>
                </p:grpSpPr>
                <p:grpSp>
                  <p:nvGrpSpPr>
                    <p:cNvPr id="112" name="Group 111">
                      <a:extLst>
                        <a:ext uri="{FF2B5EF4-FFF2-40B4-BE49-F238E27FC236}">
                          <a16:creationId xmlns:a16="http://schemas.microsoft.com/office/drawing/2014/main" id="{7B3FBAC1-EECD-46E5-840F-657E7406EF4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112266" y="3172951"/>
                      <a:ext cx="1083310" cy="2065748"/>
                      <a:chOff x="565560" y="-2805"/>
                      <a:chExt cx="1084453" cy="2067996"/>
                    </a:xfrm>
                  </p:grpSpPr>
                  <p:grpSp>
                    <p:nvGrpSpPr>
                      <p:cNvPr id="114" name="Group 113">
                        <a:extLst>
                          <a:ext uri="{FF2B5EF4-FFF2-40B4-BE49-F238E27FC236}">
                            <a16:creationId xmlns:a16="http://schemas.microsoft.com/office/drawing/2014/main" id="{47ADC857-F10A-4965-9E2D-8720870811BE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606181" y="1591411"/>
                        <a:ext cx="1010053" cy="459144"/>
                        <a:chOff x="606181" y="1591411"/>
                        <a:chExt cx="1010053" cy="459144"/>
                      </a:xfrm>
                    </p:grpSpPr>
                    <p:sp>
                      <p:nvSpPr>
                        <p:cNvPr id="160" name="Double Bracket 30">
                          <a:extLst>
                            <a:ext uri="{FF2B5EF4-FFF2-40B4-BE49-F238E27FC236}">
                              <a16:creationId xmlns:a16="http://schemas.microsoft.com/office/drawing/2014/main" id="{089DDC43-B699-400D-85D9-2D769976832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06181" y="1591411"/>
                          <a:ext cx="1008000" cy="358759"/>
                        </a:xfrm>
                        <a:prstGeom prst="rect">
                          <a:avLst/>
                        </a:prstGeom>
                        <a:solidFill>
                          <a:srgbClr val="3E24AC"/>
                        </a:solidFill>
                        <a:ln w="12700">
                          <a:noFill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rot="0" spcFirstLastPara="0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B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161" name="Freeform 159">
                          <a:extLst>
                            <a:ext uri="{FF2B5EF4-FFF2-40B4-BE49-F238E27FC236}">
                              <a16:creationId xmlns:a16="http://schemas.microsoft.com/office/drawing/2014/main" id="{8467DAC2-66E5-406F-B9C2-B14B85773D75}"/>
                            </a:ext>
                          </a:extLst>
                        </p:cNvPr>
                        <p:cNvSpPr/>
                        <p:nvPr/>
                      </p:nvSpPr>
                      <p:spPr bwMode="auto">
                        <a:xfrm>
                          <a:off x="607170" y="1934250"/>
                          <a:ext cx="1009064" cy="116305"/>
                        </a:xfrm>
                        <a:custGeom>
                          <a:avLst/>
                          <a:gdLst>
                            <a:gd name="connsiteX0" fmla="*/ 4011 w 1010653"/>
                            <a:gd name="connsiteY0" fmla="*/ 0 h 116305"/>
                            <a:gd name="connsiteX1" fmla="*/ 0 w 1010653"/>
                            <a:gd name="connsiteY1" fmla="*/ 80210 h 116305"/>
                            <a:gd name="connsiteX2" fmla="*/ 52137 w 1010653"/>
                            <a:gd name="connsiteY2" fmla="*/ 116305 h 116305"/>
                            <a:gd name="connsiteX3" fmla="*/ 80211 w 1010653"/>
                            <a:gd name="connsiteY3" fmla="*/ 108284 h 116305"/>
                            <a:gd name="connsiteX4" fmla="*/ 176463 w 1010653"/>
                            <a:gd name="connsiteY4" fmla="*/ 92242 h 116305"/>
                            <a:gd name="connsiteX5" fmla="*/ 264695 w 1010653"/>
                            <a:gd name="connsiteY5" fmla="*/ 84221 h 116305"/>
                            <a:gd name="connsiteX6" fmla="*/ 493295 w 1010653"/>
                            <a:gd name="connsiteY6" fmla="*/ 68179 h 116305"/>
                            <a:gd name="connsiteX7" fmla="*/ 581527 w 1010653"/>
                            <a:gd name="connsiteY7" fmla="*/ 68179 h 116305"/>
                            <a:gd name="connsiteX8" fmla="*/ 749969 w 1010653"/>
                            <a:gd name="connsiteY8" fmla="*/ 84221 h 116305"/>
                            <a:gd name="connsiteX9" fmla="*/ 870285 w 1010653"/>
                            <a:gd name="connsiteY9" fmla="*/ 100263 h 116305"/>
                            <a:gd name="connsiteX10" fmla="*/ 958516 w 1010653"/>
                            <a:gd name="connsiteY10" fmla="*/ 112294 h 116305"/>
                            <a:gd name="connsiteX11" fmla="*/ 1010653 w 1010653"/>
                            <a:gd name="connsiteY11" fmla="*/ 76200 h 116305"/>
                            <a:gd name="connsiteX12" fmla="*/ 1010653 w 1010653"/>
                            <a:gd name="connsiteY12" fmla="*/ 36094 h 116305"/>
                            <a:gd name="connsiteX13" fmla="*/ 4011 w 1010653"/>
                            <a:gd name="connsiteY13" fmla="*/ 0 h 116305"/>
                            <a:gd name="connsiteX0" fmla="*/ 4011 w 1010653"/>
                            <a:gd name="connsiteY0" fmla="*/ 0 h 116305"/>
                            <a:gd name="connsiteX1" fmla="*/ 0 w 1010653"/>
                            <a:gd name="connsiteY1" fmla="*/ 80210 h 116305"/>
                            <a:gd name="connsiteX2" fmla="*/ 40177 w 1010653"/>
                            <a:gd name="connsiteY2" fmla="*/ 116305 h 116305"/>
                            <a:gd name="connsiteX3" fmla="*/ 80211 w 1010653"/>
                            <a:gd name="connsiteY3" fmla="*/ 108284 h 116305"/>
                            <a:gd name="connsiteX4" fmla="*/ 176463 w 1010653"/>
                            <a:gd name="connsiteY4" fmla="*/ 92242 h 116305"/>
                            <a:gd name="connsiteX5" fmla="*/ 264695 w 1010653"/>
                            <a:gd name="connsiteY5" fmla="*/ 84221 h 116305"/>
                            <a:gd name="connsiteX6" fmla="*/ 493295 w 1010653"/>
                            <a:gd name="connsiteY6" fmla="*/ 68179 h 116305"/>
                            <a:gd name="connsiteX7" fmla="*/ 581527 w 1010653"/>
                            <a:gd name="connsiteY7" fmla="*/ 68179 h 116305"/>
                            <a:gd name="connsiteX8" fmla="*/ 749969 w 1010653"/>
                            <a:gd name="connsiteY8" fmla="*/ 84221 h 116305"/>
                            <a:gd name="connsiteX9" fmla="*/ 870285 w 1010653"/>
                            <a:gd name="connsiteY9" fmla="*/ 100263 h 116305"/>
                            <a:gd name="connsiteX10" fmla="*/ 958516 w 1010653"/>
                            <a:gd name="connsiteY10" fmla="*/ 112294 h 116305"/>
                            <a:gd name="connsiteX11" fmla="*/ 1010653 w 1010653"/>
                            <a:gd name="connsiteY11" fmla="*/ 76200 h 116305"/>
                            <a:gd name="connsiteX12" fmla="*/ 1010653 w 1010653"/>
                            <a:gd name="connsiteY12" fmla="*/ 36094 h 116305"/>
                            <a:gd name="connsiteX13" fmla="*/ 4011 w 1010653"/>
                            <a:gd name="connsiteY13" fmla="*/ 0 h 116305"/>
                            <a:gd name="connsiteX0" fmla="*/ 4011 w 1010653"/>
                            <a:gd name="connsiteY0" fmla="*/ 0 h 116305"/>
                            <a:gd name="connsiteX1" fmla="*/ 0 w 1010653"/>
                            <a:gd name="connsiteY1" fmla="*/ 80210 h 116305"/>
                            <a:gd name="connsiteX2" fmla="*/ 40177 w 1010653"/>
                            <a:gd name="connsiteY2" fmla="*/ 116305 h 116305"/>
                            <a:gd name="connsiteX3" fmla="*/ 80211 w 1010653"/>
                            <a:gd name="connsiteY3" fmla="*/ 108284 h 116305"/>
                            <a:gd name="connsiteX4" fmla="*/ 176463 w 1010653"/>
                            <a:gd name="connsiteY4" fmla="*/ 92242 h 116305"/>
                            <a:gd name="connsiteX5" fmla="*/ 264695 w 1010653"/>
                            <a:gd name="connsiteY5" fmla="*/ 84221 h 116305"/>
                            <a:gd name="connsiteX6" fmla="*/ 493295 w 1010653"/>
                            <a:gd name="connsiteY6" fmla="*/ 68179 h 116305"/>
                            <a:gd name="connsiteX7" fmla="*/ 581527 w 1010653"/>
                            <a:gd name="connsiteY7" fmla="*/ 68179 h 116305"/>
                            <a:gd name="connsiteX8" fmla="*/ 749969 w 1010653"/>
                            <a:gd name="connsiteY8" fmla="*/ 84221 h 116305"/>
                            <a:gd name="connsiteX9" fmla="*/ 870285 w 1010653"/>
                            <a:gd name="connsiteY9" fmla="*/ 100263 h 116305"/>
                            <a:gd name="connsiteX10" fmla="*/ 970476 w 1010653"/>
                            <a:gd name="connsiteY10" fmla="*/ 108284 h 116305"/>
                            <a:gd name="connsiteX11" fmla="*/ 1010653 w 1010653"/>
                            <a:gd name="connsiteY11" fmla="*/ 76200 h 116305"/>
                            <a:gd name="connsiteX12" fmla="*/ 1010653 w 1010653"/>
                            <a:gd name="connsiteY12" fmla="*/ 36094 h 116305"/>
                            <a:gd name="connsiteX13" fmla="*/ 4011 w 1010653"/>
                            <a:gd name="connsiteY13" fmla="*/ 0 h 116305"/>
                            <a:gd name="connsiteX0" fmla="*/ 4011 w 1010653"/>
                            <a:gd name="connsiteY0" fmla="*/ 0 h 116305"/>
                            <a:gd name="connsiteX1" fmla="*/ 0 w 1010653"/>
                            <a:gd name="connsiteY1" fmla="*/ 80210 h 116305"/>
                            <a:gd name="connsiteX2" fmla="*/ 40177 w 1010653"/>
                            <a:gd name="connsiteY2" fmla="*/ 116305 h 116305"/>
                            <a:gd name="connsiteX3" fmla="*/ 80211 w 1010653"/>
                            <a:gd name="connsiteY3" fmla="*/ 108284 h 116305"/>
                            <a:gd name="connsiteX4" fmla="*/ 176463 w 1010653"/>
                            <a:gd name="connsiteY4" fmla="*/ 92242 h 116305"/>
                            <a:gd name="connsiteX5" fmla="*/ 264695 w 1010653"/>
                            <a:gd name="connsiteY5" fmla="*/ 84221 h 116305"/>
                            <a:gd name="connsiteX6" fmla="*/ 493295 w 1010653"/>
                            <a:gd name="connsiteY6" fmla="*/ 68179 h 116305"/>
                            <a:gd name="connsiteX7" fmla="*/ 581527 w 1010653"/>
                            <a:gd name="connsiteY7" fmla="*/ 68179 h 116305"/>
                            <a:gd name="connsiteX8" fmla="*/ 749969 w 1010653"/>
                            <a:gd name="connsiteY8" fmla="*/ 84221 h 116305"/>
                            <a:gd name="connsiteX9" fmla="*/ 870285 w 1010653"/>
                            <a:gd name="connsiteY9" fmla="*/ 100263 h 116305"/>
                            <a:gd name="connsiteX10" fmla="*/ 970476 w 1010653"/>
                            <a:gd name="connsiteY10" fmla="*/ 108284 h 116305"/>
                            <a:gd name="connsiteX11" fmla="*/ 1010653 w 1010653"/>
                            <a:gd name="connsiteY11" fmla="*/ 76200 h 116305"/>
                            <a:gd name="connsiteX12" fmla="*/ 1002679 w 1010653"/>
                            <a:gd name="connsiteY12" fmla="*/ 4010 h 116305"/>
                            <a:gd name="connsiteX13" fmla="*/ 4011 w 1010653"/>
                            <a:gd name="connsiteY13" fmla="*/ 0 h 11630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</a:cxnLst>
                          <a:rect l="l" t="t" r="r" b="b"/>
                          <a:pathLst>
                            <a:path w="1010653" h="116305">
                              <a:moveTo>
                                <a:pt x="4011" y="0"/>
                              </a:moveTo>
                              <a:lnTo>
                                <a:pt x="0" y="80210"/>
                              </a:lnTo>
                              <a:lnTo>
                                <a:pt x="40177" y="116305"/>
                              </a:lnTo>
                              <a:lnTo>
                                <a:pt x="80211" y="108284"/>
                              </a:lnTo>
                              <a:lnTo>
                                <a:pt x="176463" y="92242"/>
                              </a:lnTo>
                              <a:lnTo>
                                <a:pt x="264695" y="84221"/>
                              </a:lnTo>
                              <a:lnTo>
                                <a:pt x="493295" y="68179"/>
                              </a:lnTo>
                              <a:lnTo>
                                <a:pt x="581527" y="68179"/>
                              </a:lnTo>
                              <a:lnTo>
                                <a:pt x="749969" y="84221"/>
                              </a:lnTo>
                              <a:cubicBezTo>
                                <a:pt x="790074" y="89568"/>
                                <a:pt x="833534" y="96253"/>
                                <a:pt x="870285" y="100263"/>
                              </a:cubicBezTo>
                              <a:cubicBezTo>
                                <a:pt x="907036" y="104273"/>
                                <a:pt x="937079" y="105610"/>
                                <a:pt x="970476" y="108284"/>
                              </a:cubicBezTo>
                              <a:lnTo>
                                <a:pt x="1010653" y="76200"/>
                              </a:lnTo>
                              <a:lnTo>
                                <a:pt x="1002679" y="4010"/>
                              </a:lnTo>
                              <a:lnTo>
                                <a:pt x="4011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3E24AC"/>
                        </a:solidFill>
                        <a:ln w="9525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  <a:effectLst/>
                      </p:spPr>
                      <p:txBody>
                        <a:bodyPr vert="horz" wrap="square" lIns="91440" tIns="45720" rIns="91440" bIns="45720" numCol="1" rtlCol="0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B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/>
                            <a:ea typeface="+mn-ea"/>
                            <a:cs typeface="+mn-cs"/>
                          </a:endParaRPr>
                        </a:p>
                      </p:txBody>
                    </p:sp>
                  </p:grpSp>
                  <p:grpSp>
                    <p:nvGrpSpPr>
                      <p:cNvPr id="115" name="Group 114">
                        <a:extLst>
                          <a:ext uri="{FF2B5EF4-FFF2-40B4-BE49-F238E27FC236}">
                            <a16:creationId xmlns:a16="http://schemas.microsoft.com/office/drawing/2014/main" id="{DD7F92E7-AE70-48DD-94CF-D330B0FC113F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565560" y="-2805"/>
                        <a:ext cx="1084453" cy="2067996"/>
                        <a:chOff x="565560" y="-2805"/>
                        <a:chExt cx="1084453" cy="2067996"/>
                      </a:xfrm>
                    </p:grpSpPr>
                    <p:grpSp>
                      <p:nvGrpSpPr>
                        <p:cNvPr id="116" name="Group 115">
                          <a:extLst>
                            <a:ext uri="{FF2B5EF4-FFF2-40B4-BE49-F238E27FC236}">
                              <a16:creationId xmlns:a16="http://schemas.microsoft.com/office/drawing/2014/main" id="{9E42B02C-3ED9-4EB0-8750-21B56E9B7916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565560" y="-2805"/>
                          <a:ext cx="1084453" cy="2067996"/>
                          <a:chOff x="565560" y="-2805"/>
                          <a:chExt cx="1084453" cy="2067996"/>
                        </a:xfrm>
                      </p:grpSpPr>
                      <p:grpSp>
                        <p:nvGrpSpPr>
                          <p:cNvPr id="118" name="Group 117">
                            <a:extLst>
                              <a:ext uri="{FF2B5EF4-FFF2-40B4-BE49-F238E27FC236}">
                                <a16:creationId xmlns:a16="http://schemas.microsoft.com/office/drawing/2014/main" id="{91C12644-08D2-4A75-84E6-2E3828C5A308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565560" y="0"/>
                            <a:ext cx="569086" cy="2065191"/>
                            <a:chOff x="565560" y="0"/>
                            <a:chExt cx="569086" cy="2065191"/>
                          </a:xfrm>
                        </p:grpSpPr>
                        <p:grpSp>
                          <p:nvGrpSpPr>
                            <p:cNvPr id="140" name="Group 139">
                              <a:extLst>
                                <a:ext uri="{FF2B5EF4-FFF2-40B4-BE49-F238E27FC236}">
                                  <a16:creationId xmlns:a16="http://schemas.microsoft.com/office/drawing/2014/main" id="{19A8680C-306F-484A-BF2F-7298D58E14A2}"/>
                                </a:ext>
                              </a:extLst>
                            </p:cNvPr>
                            <p:cNvGrpSpPr/>
                            <p:nvPr/>
                          </p:nvGrpSpPr>
                          <p:grpSpPr>
                            <a:xfrm>
                              <a:off x="565560" y="0"/>
                              <a:ext cx="569086" cy="2065191"/>
                              <a:chOff x="565560" y="0"/>
                              <a:chExt cx="569086" cy="2065191"/>
                            </a:xfrm>
                          </p:grpSpPr>
                          <p:sp>
                            <p:nvSpPr>
                              <p:cNvPr id="144" name="object 43">
                                <a:extLst>
                                  <a:ext uri="{FF2B5EF4-FFF2-40B4-BE49-F238E27FC236}">
                                    <a16:creationId xmlns:a16="http://schemas.microsoft.com/office/drawing/2014/main" id="{62E863FB-6787-4D6F-8B30-269561F9DBE9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623475" y="45381"/>
                                <a:ext cx="0" cy="17716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77164">
                                    <a:moveTo>
                                      <a:pt x="0" y="176783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5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45" name="object 186">
                                <a:extLst>
                                  <a:ext uri="{FF2B5EF4-FFF2-40B4-BE49-F238E27FC236}">
                                    <a16:creationId xmlns:a16="http://schemas.microsoft.com/office/drawing/2014/main" id="{DFCE0A44-E03D-472A-A616-117FE7971679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565560" y="1986197"/>
                                <a:ext cx="78740" cy="7874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8740" h="78739">
                                    <a:moveTo>
                                      <a:pt x="0" y="0"/>
                                    </a:moveTo>
                                    <a:lnTo>
                                      <a:pt x="6167" y="30550"/>
                                    </a:lnTo>
                                    <a:lnTo>
                                      <a:pt x="22988" y="55498"/>
                                    </a:lnTo>
                                    <a:lnTo>
                                      <a:pt x="47935" y="72318"/>
                                    </a:lnTo>
                                    <a:lnTo>
                                      <a:pt x="78486" y="78486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46" name="object 188">
                                <a:extLst>
                                  <a:ext uri="{FF2B5EF4-FFF2-40B4-BE49-F238E27FC236}">
                                    <a16:creationId xmlns:a16="http://schemas.microsoft.com/office/drawing/2014/main" id="{7F6C7E8B-30ED-43DD-AD50-65A122F4A796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567084" y="641267"/>
                                <a:ext cx="0" cy="134429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344295">
                                    <a:moveTo>
                                      <a:pt x="0" y="1344168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47" name="object 189">
                                <a:extLst>
                                  <a:ext uri="{FF2B5EF4-FFF2-40B4-BE49-F238E27FC236}">
                                    <a16:creationId xmlns:a16="http://schemas.microsoft.com/office/drawing/2014/main" id="{DCED272D-1DDC-4C4A-8404-456D410D785A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567084" y="528397"/>
                                <a:ext cx="48895" cy="11366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8894" h="113664">
                                    <a:moveTo>
                                      <a:pt x="48336" y="0"/>
                                    </a:moveTo>
                                    <a:lnTo>
                                      <a:pt x="27754" y="24270"/>
                                    </a:lnTo>
                                    <a:lnTo>
                                      <a:pt x="12586" y="51889"/>
                                    </a:lnTo>
                                    <a:lnTo>
                                      <a:pt x="3209" y="81971"/>
                                    </a:lnTo>
                                    <a:lnTo>
                                      <a:pt x="0" y="11363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48" name="object 190">
                                <a:extLst>
                                  <a:ext uri="{FF2B5EF4-FFF2-40B4-BE49-F238E27FC236}">
                                    <a16:creationId xmlns:a16="http://schemas.microsoft.com/office/drawing/2014/main" id="{38BE45A1-444B-4AAF-AD15-3B866D19F1B9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702720" y="264838"/>
                                <a:ext cx="0" cy="18000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66369">
                                    <a:moveTo>
                                      <a:pt x="0" y="166116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49" name="object 193">
                                <a:extLst>
                                  <a:ext uri="{FF2B5EF4-FFF2-40B4-BE49-F238E27FC236}">
                                    <a16:creationId xmlns:a16="http://schemas.microsoft.com/office/drawing/2014/main" id="{298F3680-CB3C-456E-9072-80A788737341}"/>
                                  </a:ext>
                                </a:extLst>
                              </p:cNvPr>
                              <p:cNvSpPr>
                                <a:spLocks noChangeAspect="1"/>
                              </p:cNvSpPr>
                              <p:nvPr/>
                            </p:nvSpPr>
                            <p:spPr>
                              <a:xfrm>
                                <a:off x="615852" y="449241"/>
                                <a:ext cx="80169" cy="78886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9375" h="78105">
                                    <a:moveTo>
                                      <a:pt x="79248" y="0"/>
                                    </a:moveTo>
                                    <a:lnTo>
                                      <a:pt x="0" y="77724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50" name="object 195">
                                <a:extLst>
                                  <a:ext uri="{FF2B5EF4-FFF2-40B4-BE49-F238E27FC236}">
                                    <a16:creationId xmlns:a16="http://schemas.microsoft.com/office/drawing/2014/main" id="{D4BB91EE-F7F9-46DE-8637-6E5C7A8F3F62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623472" y="222166"/>
                                <a:ext cx="71755" cy="3238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1755" h="32385">
                                    <a:moveTo>
                                      <a:pt x="0" y="0"/>
                                    </a:moveTo>
                                    <a:lnTo>
                                      <a:pt x="71628" y="32004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51" name="object 196">
                                <a:extLst>
                                  <a:ext uri="{FF2B5EF4-FFF2-40B4-BE49-F238E27FC236}">
                                    <a16:creationId xmlns:a16="http://schemas.microsoft.com/office/drawing/2014/main" id="{F5B9ADA5-655B-4973-9A3A-1154740EB654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645039" y="2029631"/>
                                <a:ext cx="474980" cy="3556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74980" h="35560">
                                    <a:moveTo>
                                      <a:pt x="474495" y="0"/>
                                    </a:moveTo>
                                    <a:lnTo>
                                      <a:pt x="421561" y="439"/>
                                    </a:lnTo>
                                    <a:lnTo>
                                      <a:pt x="368655" y="1759"/>
                                    </a:lnTo>
                                    <a:lnTo>
                                      <a:pt x="315788" y="3957"/>
                                    </a:lnTo>
                                    <a:lnTo>
                                      <a:pt x="262969" y="7033"/>
                                    </a:lnTo>
                                    <a:lnTo>
                                      <a:pt x="210211" y="10985"/>
                                    </a:lnTo>
                                    <a:lnTo>
                                      <a:pt x="157524" y="15814"/>
                                    </a:lnTo>
                                    <a:lnTo>
                                      <a:pt x="104919" y="21518"/>
                                    </a:lnTo>
                                    <a:lnTo>
                                      <a:pt x="52407" y="28097"/>
                                    </a:lnTo>
                                    <a:lnTo>
                                      <a:pt x="0" y="35549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52" name="object 198">
                                <a:extLst>
                                  <a:ext uri="{FF2B5EF4-FFF2-40B4-BE49-F238E27FC236}">
                                    <a16:creationId xmlns:a16="http://schemas.microsoft.com/office/drawing/2014/main" id="{4397A56C-FBB5-449C-A078-692D12ED92E8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645007" y="1994579"/>
                                <a:ext cx="474980" cy="3683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74980" h="36829">
                                    <a:moveTo>
                                      <a:pt x="474527" y="0"/>
                                    </a:moveTo>
                                    <a:lnTo>
                                      <a:pt x="421578" y="452"/>
                                    </a:lnTo>
                                    <a:lnTo>
                                      <a:pt x="368657" y="1810"/>
                                    </a:lnTo>
                                    <a:lnTo>
                                      <a:pt x="315778" y="4072"/>
                                    </a:lnTo>
                                    <a:lnTo>
                                      <a:pt x="262950" y="7237"/>
                                    </a:lnTo>
                                    <a:lnTo>
                                      <a:pt x="210186" y="11305"/>
                                    </a:lnTo>
                                    <a:lnTo>
                                      <a:pt x="157498" y="16274"/>
                                    </a:lnTo>
                                    <a:lnTo>
                                      <a:pt x="104896" y="22144"/>
                                    </a:lnTo>
                                    <a:lnTo>
                                      <a:pt x="52393" y="28913"/>
                                    </a:lnTo>
                                    <a:lnTo>
                                      <a:pt x="0" y="3658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53" name="object 207">
                                <a:extLst>
                                  <a:ext uri="{FF2B5EF4-FFF2-40B4-BE49-F238E27FC236}">
                                    <a16:creationId xmlns:a16="http://schemas.microsoft.com/office/drawing/2014/main" id="{A421B071-E2E1-4705-AA52-C9A53F6AB586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746916" y="0"/>
                                <a:ext cx="387730" cy="45719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46760">
                                    <a:moveTo>
                                      <a:pt x="0" y="0"/>
                                    </a:moveTo>
                                    <a:lnTo>
                                      <a:pt x="74676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54" name="object 208">
                                <a:extLst>
                                  <a:ext uri="{FF2B5EF4-FFF2-40B4-BE49-F238E27FC236}">
                                    <a16:creationId xmlns:a16="http://schemas.microsoft.com/office/drawing/2014/main" id="{16C39C33-7771-4584-BC7C-3254924BBF5C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710089" y="258742"/>
                                <a:ext cx="419100" cy="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19100">
                                    <a:moveTo>
                                      <a:pt x="419100" y="0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55" name="object 209">
                                <a:extLst>
                                  <a:ext uri="{FF2B5EF4-FFF2-40B4-BE49-F238E27FC236}">
                                    <a16:creationId xmlns:a16="http://schemas.microsoft.com/office/drawing/2014/main" id="{81A278BC-D827-4245-877A-2C3059D869CB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710089" y="441623"/>
                                <a:ext cx="419100" cy="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19100">
                                    <a:moveTo>
                                      <a:pt x="419100" y="0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56" name="object 213">
                                <a:extLst>
                                  <a:ext uri="{FF2B5EF4-FFF2-40B4-BE49-F238E27FC236}">
                                    <a16:creationId xmlns:a16="http://schemas.microsoft.com/office/drawing/2014/main" id="{05B98644-40E9-4FF8-9637-6A8B39926119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602136" y="677843"/>
                                <a:ext cx="0" cy="130810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308100">
                                    <a:moveTo>
                                      <a:pt x="0" y="1307592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57" name="object 214">
                                <a:extLst>
                                  <a:ext uri="{FF2B5EF4-FFF2-40B4-BE49-F238E27FC236}">
                                    <a16:creationId xmlns:a16="http://schemas.microsoft.com/office/drawing/2014/main" id="{8102E071-B7FA-4163-9F0D-EA428988402B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602136" y="564973"/>
                                <a:ext cx="48895" cy="11366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8894" h="113664">
                                    <a:moveTo>
                                      <a:pt x="48336" y="0"/>
                                    </a:moveTo>
                                    <a:lnTo>
                                      <a:pt x="27754" y="24270"/>
                                    </a:lnTo>
                                    <a:lnTo>
                                      <a:pt x="12586" y="51889"/>
                                    </a:lnTo>
                                    <a:lnTo>
                                      <a:pt x="3209" y="81971"/>
                                    </a:lnTo>
                                    <a:lnTo>
                                      <a:pt x="0" y="11363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58" name="object 215">
                                <a:extLst>
                                  <a:ext uri="{FF2B5EF4-FFF2-40B4-BE49-F238E27FC236}">
                                    <a16:creationId xmlns:a16="http://schemas.microsoft.com/office/drawing/2014/main" id="{43407E72-F96F-48AC-89D0-48C86E119C1F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649380" y="438575"/>
                                <a:ext cx="129539" cy="12509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129540" h="125094">
                                    <a:moveTo>
                                      <a:pt x="129540" y="0"/>
                                    </a:moveTo>
                                    <a:lnTo>
                                      <a:pt x="0" y="124968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59" name="object 212">
                                <a:extLst>
                                  <a:ext uri="{FF2B5EF4-FFF2-40B4-BE49-F238E27FC236}">
                                    <a16:creationId xmlns:a16="http://schemas.microsoft.com/office/drawing/2014/main" id="{701E3924-3D1E-444B-8DBE-C6AFC8861BE2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 flipH="1">
                                <a:off x="642648" y="1502"/>
                                <a:ext cx="102235" cy="1841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102235" h="18414">
                                    <a:moveTo>
                                      <a:pt x="0" y="0"/>
                                    </a:moveTo>
                                    <a:lnTo>
                                      <a:pt x="102108" y="18288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</p:grpSp>
                        <p:sp>
                          <p:nvSpPr>
                            <p:cNvPr id="141" name="object 192">
                              <a:extLst>
                                <a:ext uri="{FF2B5EF4-FFF2-40B4-BE49-F238E27FC236}">
                                  <a16:creationId xmlns:a16="http://schemas.microsoft.com/office/drawing/2014/main" id="{CE58B223-D720-48A5-B8A3-28BDB0C7177A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621058" y="21885"/>
                              <a:ext cx="21590" cy="2286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21590" h="22860">
                                  <a:moveTo>
                                    <a:pt x="21336" y="0"/>
                                  </a:moveTo>
                                  <a:lnTo>
                                    <a:pt x="0" y="2286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9144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142" name="object 191">
                              <a:extLst>
                                <a:ext uri="{FF2B5EF4-FFF2-40B4-BE49-F238E27FC236}">
                                  <a16:creationId xmlns:a16="http://schemas.microsoft.com/office/drawing/2014/main" id="{DF3CD8CF-78E1-457C-9ECD-E183FC7EE952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699102" y="255757"/>
                              <a:ext cx="6985" cy="1079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6984" h="10794">
                                  <a:moveTo>
                                    <a:pt x="6690" y="10399"/>
                                  </a:moveTo>
                                  <a:lnTo>
                                    <a:pt x="6689" y="5922"/>
                                  </a:lnTo>
                                  <a:lnTo>
                                    <a:pt x="4074" y="1856"/>
                                  </a:ln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9144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143" name="object 187">
                              <a:extLst>
                                <a:ext uri="{FF2B5EF4-FFF2-40B4-BE49-F238E27FC236}">
                                  <a16:creationId xmlns:a16="http://schemas.microsoft.com/office/drawing/2014/main" id="{DED4AE67-4A5B-4840-930C-5C71C54B3423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606675" y="1985418"/>
                              <a:ext cx="43815" cy="4381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3815" h="43814">
                                  <a:moveTo>
                                    <a:pt x="0" y="0"/>
                                  </a:moveTo>
                                  <a:lnTo>
                                    <a:pt x="3413" y="16906"/>
                                  </a:lnTo>
                                  <a:lnTo>
                                    <a:pt x="12721" y="30712"/>
                                  </a:lnTo>
                                  <a:lnTo>
                                    <a:pt x="26527" y="40020"/>
                                  </a:lnTo>
                                  <a:lnTo>
                                    <a:pt x="43434" y="43434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9144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119" name="Group 118">
                            <a:extLst>
                              <a:ext uri="{FF2B5EF4-FFF2-40B4-BE49-F238E27FC236}">
                                <a16:creationId xmlns:a16="http://schemas.microsoft.com/office/drawing/2014/main" id="{A2511839-266A-419E-A1E7-1472AA8B2CD9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 flipH="1">
                            <a:off x="1080927" y="-2805"/>
                            <a:ext cx="569086" cy="2067742"/>
                            <a:chOff x="1080927" y="-2805"/>
                            <a:chExt cx="569086" cy="2067742"/>
                          </a:xfrm>
                        </p:grpSpPr>
                        <p:grpSp>
                          <p:nvGrpSpPr>
                            <p:cNvPr id="120" name="Group 119">
                              <a:extLst>
                                <a:ext uri="{FF2B5EF4-FFF2-40B4-BE49-F238E27FC236}">
                                  <a16:creationId xmlns:a16="http://schemas.microsoft.com/office/drawing/2014/main" id="{8161579A-5D37-4174-9DBD-5686018786DA}"/>
                                </a:ext>
                              </a:extLst>
                            </p:cNvPr>
                            <p:cNvGrpSpPr/>
                            <p:nvPr/>
                          </p:nvGrpSpPr>
                          <p:grpSpPr>
                            <a:xfrm>
                              <a:off x="1080927" y="-2805"/>
                              <a:ext cx="569086" cy="2067742"/>
                              <a:chOff x="1080927" y="-2805"/>
                              <a:chExt cx="569086" cy="2067742"/>
                            </a:xfrm>
                          </p:grpSpPr>
                          <p:sp>
                            <p:nvSpPr>
                              <p:cNvPr id="124" name="object 43">
                                <a:extLst>
                                  <a:ext uri="{FF2B5EF4-FFF2-40B4-BE49-F238E27FC236}">
                                    <a16:creationId xmlns:a16="http://schemas.microsoft.com/office/drawing/2014/main" id="{C8CA817F-C8A0-4270-A22C-E7BD4E1E4716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138842" y="45127"/>
                                <a:ext cx="0" cy="17716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77164">
                                    <a:moveTo>
                                      <a:pt x="0" y="176783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5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25" name="object 186">
                                <a:extLst>
                                  <a:ext uri="{FF2B5EF4-FFF2-40B4-BE49-F238E27FC236}">
                                    <a16:creationId xmlns:a16="http://schemas.microsoft.com/office/drawing/2014/main" id="{93214D04-3FE4-4137-83E1-D297585234AA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080927" y="1985943"/>
                                <a:ext cx="78740" cy="7874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8740" h="78739">
                                    <a:moveTo>
                                      <a:pt x="0" y="0"/>
                                    </a:moveTo>
                                    <a:lnTo>
                                      <a:pt x="6167" y="30550"/>
                                    </a:lnTo>
                                    <a:lnTo>
                                      <a:pt x="22988" y="55498"/>
                                    </a:lnTo>
                                    <a:lnTo>
                                      <a:pt x="47935" y="72318"/>
                                    </a:lnTo>
                                    <a:lnTo>
                                      <a:pt x="78486" y="78486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26" name="object 188">
                                <a:extLst>
                                  <a:ext uri="{FF2B5EF4-FFF2-40B4-BE49-F238E27FC236}">
                                    <a16:creationId xmlns:a16="http://schemas.microsoft.com/office/drawing/2014/main" id="{D9341E49-545E-45F1-874D-A859AF67A7FC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082451" y="641013"/>
                                <a:ext cx="0" cy="134429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344295">
                                    <a:moveTo>
                                      <a:pt x="0" y="1344168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27" name="object 189">
                                <a:extLst>
                                  <a:ext uri="{FF2B5EF4-FFF2-40B4-BE49-F238E27FC236}">
                                    <a16:creationId xmlns:a16="http://schemas.microsoft.com/office/drawing/2014/main" id="{A0FFB9AB-8DEE-4A6C-9898-D88F08C689C9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082451" y="528143"/>
                                <a:ext cx="48895" cy="11366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8894" h="113664">
                                    <a:moveTo>
                                      <a:pt x="48336" y="0"/>
                                    </a:moveTo>
                                    <a:lnTo>
                                      <a:pt x="27754" y="24270"/>
                                    </a:lnTo>
                                    <a:lnTo>
                                      <a:pt x="12586" y="51889"/>
                                    </a:lnTo>
                                    <a:lnTo>
                                      <a:pt x="3209" y="81971"/>
                                    </a:lnTo>
                                    <a:lnTo>
                                      <a:pt x="0" y="11363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28" name="object 190">
                                <a:extLst>
                                  <a:ext uri="{FF2B5EF4-FFF2-40B4-BE49-F238E27FC236}">
                                    <a16:creationId xmlns:a16="http://schemas.microsoft.com/office/drawing/2014/main" id="{70415FAB-5352-4ED7-AB25-5EF31A19D2AC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218087" y="264584"/>
                                <a:ext cx="0" cy="18000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66369">
                                    <a:moveTo>
                                      <a:pt x="0" y="166116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29" name="object 193">
                                <a:extLst>
                                  <a:ext uri="{FF2B5EF4-FFF2-40B4-BE49-F238E27FC236}">
                                    <a16:creationId xmlns:a16="http://schemas.microsoft.com/office/drawing/2014/main" id="{71AD11D4-699B-4F21-B47A-2C5B1B9067AF}"/>
                                  </a:ext>
                                </a:extLst>
                              </p:cNvPr>
                              <p:cNvSpPr>
                                <a:spLocks noChangeAspect="1"/>
                              </p:cNvSpPr>
                              <p:nvPr/>
                            </p:nvSpPr>
                            <p:spPr>
                              <a:xfrm>
                                <a:off x="1129631" y="448987"/>
                                <a:ext cx="80963" cy="79667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9375" h="78105">
                                    <a:moveTo>
                                      <a:pt x="79248" y="0"/>
                                    </a:moveTo>
                                    <a:lnTo>
                                      <a:pt x="0" y="77724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30" name="object 195">
                                <a:extLst>
                                  <a:ext uri="{FF2B5EF4-FFF2-40B4-BE49-F238E27FC236}">
                                    <a16:creationId xmlns:a16="http://schemas.microsoft.com/office/drawing/2014/main" id="{2E65FFE1-3EC4-44ED-9A16-073F309D2ED8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138839" y="221912"/>
                                <a:ext cx="71755" cy="3238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1755" h="32385">
                                    <a:moveTo>
                                      <a:pt x="0" y="0"/>
                                    </a:moveTo>
                                    <a:lnTo>
                                      <a:pt x="71628" y="32004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31" name="object 196">
                                <a:extLst>
                                  <a:ext uri="{FF2B5EF4-FFF2-40B4-BE49-F238E27FC236}">
                                    <a16:creationId xmlns:a16="http://schemas.microsoft.com/office/drawing/2014/main" id="{B4A5441F-007A-4B8B-ADB8-825F69B3054F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160406" y="2029377"/>
                                <a:ext cx="474980" cy="3556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74980" h="35560">
                                    <a:moveTo>
                                      <a:pt x="474495" y="0"/>
                                    </a:moveTo>
                                    <a:lnTo>
                                      <a:pt x="421561" y="439"/>
                                    </a:lnTo>
                                    <a:lnTo>
                                      <a:pt x="368655" y="1759"/>
                                    </a:lnTo>
                                    <a:lnTo>
                                      <a:pt x="315788" y="3957"/>
                                    </a:lnTo>
                                    <a:lnTo>
                                      <a:pt x="262969" y="7033"/>
                                    </a:lnTo>
                                    <a:lnTo>
                                      <a:pt x="210211" y="10985"/>
                                    </a:lnTo>
                                    <a:lnTo>
                                      <a:pt x="157524" y="15814"/>
                                    </a:lnTo>
                                    <a:lnTo>
                                      <a:pt x="104919" y="21518"/>
                                    </a:lnTo>
                                    <a:lnTo>
                                      <a:pt x="52407" y="28097"/>
                                    </a:lnTo>
                                    <a:lnTo>
                                      <a:pt x="0" y="35549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32" name="object 198">
                                <a:extLst>
                                  <a:ext uri="{FF2B5EF4-FFF2-40B4-BE49-F238E27FC236}">
                                    <a16:creationId xmlns:a16="http://schemas.microsoft.com/office/drawing/2014/main" id="{6AC55CBE-E5BD-49C7-93B0-6FF0983F55E8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160374" y="1994325"/>
                                <a:ext cx="474980" cy="3683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74980" h="36829">
                                    <a:moveTo>
                                      <a:pt x="474527" y="0"/>
                                    </a:moveTo>
                                    <a:lnTo>
                                      <a:pt x="421578" y="452"/>
                                    </a:lnTo>
                                    <a:lnTo>
                                      <a:pt x="368657" y="1810"/>
                                    </a:lnTo>
                                    <a:lnTo>
                                      <a:pt x="315778" y="4072"/>
                                    </a:lnTo>
                                    <a:lnTo>
                                      <a:pt x="262950" y="7237"/>
                                    </a:lnTo>
                                    <a:lnTo>
                                      <a:pt x="210186" y="11305"/>
                                    </a:lnTo>
                                    <a:lnTo>
                                      <a:pt x="157498" y="16274"/>
                                    </a:lnTo>
                                    <a:lnTo>
                                      <a:pt x="104896" y="22144"/>
                                    </a:lnTo>
                                    <a:lnTo>
                                      <a:pt x="52393" y="28913"/>
                                    </a:lnTo>
                                    <a:lnTo>
                                      <a:pt x="0" y="3658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33" name="object 207">
                                <a:extLst>
                                  <a:ext uri="{FF2B5EF4-FFF2-40B4-BE49-F238E27FC236}">
                                    <a16:creationId xmlns:a16="http://schemas.microsoft.com/office/drawing/2014/main" id="{7F63D590-F447-4DAB-BD73-F74FC50C6DE9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262283" y="-2805"/>
                                <a:ext cx="387730" cy="45719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46760">
                                    <a:moveTo>
                                      <a:pt x="0" y="0"/>
                                    </a:moveTo>
                                    <a:lnTo>
                                      <a:pt x="74676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34" name="object 208">
                                <a:extLst>
                                  <a:ext uri="{FF2B5EF4-FFF2-40B4-BE49-F238E27FC236}">
                                    <a16:creationId xmlns:a16="http://schemas.microsoft.com/office/drawing/2014/main" id="{AE92D6E6-0C9B-42C7-B6CB-AD62EEED97F4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225456" y="258489"/>
                                <a:ext cx="419100" cy="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19100">
                                    <a:moveTo>
                                      <a:pt x="419100" y="0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35" name="object 209">
                                <a:extLst>
                                  <a:ext uri="{FF2B5EF4-FFF2-40B4-BE49-F238E27FC236}">
                                    <a16:creationId xmlns:a16="http://schemas.microsoft.com/office/drawing/2014/main" id="{CD972C19-BCD6-420F-918E-E346DD7A89F9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225456" y="441369"/>
                                <a:ext cx="419100" cy="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19100">
                                    <a:moveTo>
                                      <a:pt x="419100" y="0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36" name="object 213">
                                <a:extLst>
                                  <a:ext uri="{FF2B5EF4-FFF2-40B4-BE49-F238E27FC236}">
                                    <a16:creationId xmlns:a16="http://schemas.microsoft.com/office/drawing/2014/main" id="{19493E36-849E-4BB1-BEB3-59C75CA61282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117503" y="677589"/>
                                <a:ext cx="0" cy="130810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308100">
                                    <a:moveTo>
                                      <a:pt x="0" y="1307592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37" name="object 214">
                                <a:extLst>
                                  <a:ext uri="{FF2B5EF4-FFF2-40B4-BE49-F238E27FC236}">
                                    <a16:creationId xmlns:a16="http://schemas.microsoft.com/office/drawing/2014/main" id="{2DB83D4C-BBC4-4125-AC73-D712F0F31808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117503" y="564719"/>
                                <a:ext cx="48895" cy="11366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8894" h="113664">
                                    <a:moveTo>
                                      <a:pt x="48336" y="0"/>
                                    </a:moveTo>
                                    <a:lnTo>
                                      <a:pt x="27754" y="24270"/>
                                    </a:lnTo>
                                    <a:lnTo>
                                      <a:pt x="12586" y="51889"/>
                                    </a:lnTo>
                                    <a:lnTo>
                                      <a:pt x="3209" y="81971"/>
                                    </a:lnTo>
                                    <a:lnTo>
                                      <a:pt x="0" y="11363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38" name="object 215">
                                <a:extLst>
                                  <a:ext uri="{FF2B5EF4-FFF2-40B4-BE49-F238E27FC236}">
                                    <a16:creationId xmlns:a16="http://schemas.microsoft.com/office/drawing/2014/main" id="{0F229743-8FA3-4B05-9B23-7B80BF11FE1B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164747" y="438321"/>
                                <a:ext cx="129539" cy="12509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129540" h="125094">
                                    <a:moveTo>
                                      <a:pt x="129540" y="0"/>
                                    </a:moveTo>
                                    <a:lnTo>
                                      <a:pt x="0" y="124968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39" name="object 212">
                                <a:extLst>
                                  <a:ext uri="{FF2B5EF4-FFF2-40B4-BE49-F238E27FC236}">
                                    <a16:creationId xmlns:a16="http://schemas.microsoft.com/office/drawing/2014/main" id="{DDD50110-DB4D-4819-AE75-D96CCA59E641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 flipH="1">
                                <a:off x="1158015" y="1248"/>
                                <a:ext cx="102235" cy="1841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102235" h="18414">
                                    <a:moveTo>
                                      <a:pt x="0" y="0"/>
                                    </a:moveTo>
                                    <a:lnTo>
                                      <a:pt x="102108" y="18288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</p:grpSp>
                        <p:sp>
                          <p:nvSpPr>
                            <p:cNvPr id="121" name="object 192">
                              <a:extLst>
                                <a:ext uri="{FF2B5EF4-FFF2-40B4-BE49-F238E27FC236}">
                                  <a16:creationId xmlns:a16="http://schemas.microsoft.com/office/drawing/2014/main" id="{36600B87-C4FD-4AEA-B766-676B086C0203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136425" y="21631"/>
                              <a:ext cx="21590" cy="2286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21590" h="22860">
                                  <a:moveTo>
                                    <a:pt x="21336" y="0"/>
                                  </a:moveTo>
                                  <a:lnTo>
                                    <a:pt x="0" y="2286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9144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122" name="object 191">
                              <a:extLst>
                                <a:ext uri="{FF2B5EF4-FFF2-40B4-BE49-F238E27FC236}">
                                  <a16:creationId xmlns:a16="http://schemas.microsoft.com/office/drawing/2014/main" id="{BB556F8F-2B06-4ECB-8313-89D8A6C69BB7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214469" y="255503"/>
                              <a:ext cx="6985" cy="1079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6984" h="10794">
                                  <a:moveTo>
                                    <a:pt x="6690" y="10399"/>
                                  </a:moveTo>
                                  <a:lnTo>
                                    <a:pt x="6689" y="5922"/>
                                  </a:lnTo>
                                  <a:lnTo>
                                    <a:pt x="4074" y="1856"/>
                                  </a:ln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9144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123" name="object 187">
                              <a:extLst>
                                <a:ext uri="{FF2B5EF4-FFF2-40B4-BE49-F238E27FC236}">
                                  <a16:creationId xmlns:a16="http://schemas.microsoft.com/office/drawing/2014/main" id="{A635552F-5503-4FA3-B8E9-20AACC2F0CD4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122042" y="1985164"/>
                              <a:ext cx="43815" cy="4381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3815" h="43814">
                                  <a:moveTo>
                                    <a:pt x="0" y="0"/>
                                  </a:moveTo>
                                  <a:lnTo>
                                    <a:pt x="3413" y="16906"/>
                                  </a:lnTo>
                                  <a:lnTo>
                                    <a:pt x="12721" y="30712"/>
                                  </a:lnTo>
                                  <a:lnTo>
                                    <a:pt x="26527" y="40020"/>
                                  </a:lnTo>
                                  <a:lnTo>
                                    <a:pt x="43434" y="43434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9144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</p:grpSp>
                    </p:grpSp>
                    <p:sp>
                      <p:nvSpPr>
                        <p:cNvPr id="117" name="Rectangle 116">
                          <a:extLst>
                            <a:ext uri="{FF2B5EF4-FFF2-40B4-BE49-F238E27FC236}">
                              <a16:creationId xmlns:a16="http://schemas.microsoft.com/office/drawing/2014/main" id="{38215E17-D0FC-44BB-B9D5-50AE21C92720}"/>
                            </a:ext>
                          </a:extLst>
                        </p:cNvPr>
                        <p:cNvSpPr/>
                        <p:nvPr/>
                      </p:nvSpPr>
                      <p:spPr bwMode="auto">
                        <a:xfrm>
                          <a:off x="578829" y="1452428"/>
                          <a:ext cx="216228" cy="450489"/>
                        </a:xfrm>
                        <a:prstGeom prst="rect">
                          <a:avLst/>
                        </a:prstGeom>
                        <a:solidFill>
                          <a:srgbClr val="FF6600"/>
                        </a:solidFill>
                        <a:ln w="9525" cap="flat" cmpd="sng" algn="ctr">
                          <a:noFill/>
                          <a:prstDash val="dash"/>
                          <a:round/>
                          <a:headEnd type="none" w="med" len="med"/>
                          <a:tailEnd type="none" w="med" len="med"/>
                        </a:ln>
                        <a:effectLst/>
                      </p:spPr>
                      <p:txBody>
                        <a:bodyPr vert="horz" wrap="square" lIns="91440" tIns="45720" rIns="91440" bIns="45720" numCol="1" rtlCol="0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B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/>
                            <a:ea typeface="+mn-ea"/>
                            <a:cs typeface="+mn-cs"/>
                          </a:endParaRPr>
                        </a:p>
                      </p:txBody>
                    </p:sp>
                  </p:grpSp>
                </p:grpSp>
                <p:sp>
                  <p:nvSpPr>
                    <p:cNvPr id="113" name="Text Box 2007">
                      <a:extLst>
                        <a:ext uri="{FF2B5EF4-FFF2-40B4-BE49-F238E27FC236}">
                          <a16:creationId xmlns:a16="http://schemas.microsoft.com/office/drawing/2014/main" id="{E557E185-9FF4-456E-959E-85D84327C40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034260" y="2822843"/>
                      <a:ext cx="1188720" cy="304740"/>
                    </a:xfrm>
                    <a:prstGeom prst="rect">
                      <a:avLst/>
                    </a:prstGeom>
                    <a:solidFill>
                      <a:schemeClr val="lt1"/>
                    </a:solidFill>
                    <a:ln w="6350">
                      <a:noFill/>
                    </a:ln>
                  </p:spPr>
                  <p:txBody>
                    <a:bodyPr rot="0" spcFirstLastPara="0" vert="horz" wrap="square" lIns="91440" tIns="45720" rIns="91440" bIns="45720" numCol="1" spcCol="0" rtlCol="0" fromWordArt="0" anchor="t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ordia New"/>
                        </a:rPr>
                        <a:t>TVIS vial</a:t>
                      </a:r>
                    </a:p>
                  </p:txBody>
                </p:sp>
              </p:grpSp>
              <p:sp>
                <p:nvSpPr>
                  <p:cNvPr id="111" name="Rectangle 110">
                    <a:extLst>
                      <a:ext uri="{FF2B5EF4-FFF2-40B4-BE49-F238E27FC236}">
                        <a16:creationId xmlns:a16="http://schemas.microsoft.com/office/drawing/2014/main" id="{FDAC2657-C454-40D9-AAA8-1CF6AC9F87D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938396" y="4904269"/>
                    <a:ext cx="216000" cy="449999"/>
                  </a:xfrm>
                  <a:prstGeom prst="rect">
                    <a:avLst/>
                  </a:prstGeom>
                  <a:solidFill>
                    <a:srgbClr val="FF6600"/>
                  </a:solidFill>
                  <a:ln w="9525" cap="flat" cmpd="sng" algn="ctr">
                    <a:noFill/>
                    <a:prstDash val="dash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</p:grpSp>
          <p:sp>
            <p:nvSpPr>
              <p:cNvPr id="9" name="Text Box 2007">
                <a:extLst>
                  <a:ext uri="{FF2B5EF4-FFF2-40B4-BE49-F238E27FC236}">
                    <a16:creationId xmlns:a16="http://schemas.microsoft.com/office/drawing/2014/main" id="{ED747B2E-DEEE-405E-B0BB-ACE3AE73083F}"/>
                  </a:ext>
                </a:extLst>
              </p:cNvPr>
              <p:cNvSpPr txBox="1"/>
              <p:nvPr/>
            </p:nvSpPr>
            <p:spPr>
              <a:xfrm>
                <a:off x="7151153" y="3095623"/>
                <a:ext cx="1188720" cy="304740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Cordia New"/>
                  </a:rPr>
                  <a:t>TC vial</a:t>
                </a:r>
              </a:p>
            </p:txBody>
          </p:sp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FDBCF9A7-54EB-4B5D-BC45-BFA3E675D58E}"/>
                  </a:ext>
                </a:extLst>
              </p:cNvPr>
              <p:cNvGrpSpPr/>
              <p:nvPr/>
            </p:nvGrpSpPr>
            <p:grpSpPr>
              <a:xfrm>
                <a:off x="7742097" y="2994893"/>
                <a:ext cx="35998" cy="2214496"/>
                <a:chOff x="7863509" y="2894956"/>
                <a:chExt cx="35998" cy="2214496"/>
              </a:xfrm>
            </p:grpSpPr>
            <p:grpSp>
              <p:nvGrpSpPr>
                <p:cNvPr id="11" name="Group 10">
                  <a:extLst>
                    <a:ext uri="{FF2B5EF4-FFF2-40B4-BE49-F238E27FC236}">
                      <a16:creationId xmlns:a16="http://schemas.microsoft.com/office/drawing/2014/main" id="{E2488D29-06FB-4855-9523-5F75A5525DAF}"/>
                    </a:ext>
                  </a:extLst>
                </p:cNvPr>
                <p:cNvGrpSpPr/>
                <p:nvPr/>
              </p:nvGrpSpPr>
              <p:grpSpPr>
                <a:xfrm>
                  <a:off x="7873209" y="2894956"/>
                  <a:ext cx="16599" cy="589433"/>
                  <a:chOff x="7972400" y="2894956"/>
                  <a:chExt cx="16599" cy="589433"/>
                </a:xfrm>
              </p:grpSpPr>
              <p:cxnSp>
                <p:nvCxnSpPr>
                  <p:cNvPr id="86" name="Curved Connector 109">
                    <a:extLst>
                      <a:ext uri="{FF2B5EF4-FFF2-40B4-BE49-F238E27FC236}">
                        <a16:creationId xmlns:a16="http://schemas.microsoft.com/office/drawing/2014/main" id="{DE469ED7-A05A-4C5B-9A19-4D5BC2939C8D}"/>
                      </a:ext>
                    </a:extLst>
                  </p:cNvPr>
                  <p:cNvCxnSpPr/>
                  <p:nvPr/>
                </p:nvCxnSpPr>
                <p:spPr>
                  <a:xfrm rot="16200000" flipV="1">
                    <a:off x="7953689" y="3235033"/>
                    <a:ext cx="54396" cy="16225"/>
                  </a:xfrm>
                  <a:prstGeom prst="curvedConnector3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7" name="Curved Connector 110">
                    <a:extLst>
                      <a:ext uri="{FF2B5EF4-FFF2-40B4-BE49-F238E27FC236}">
                        <a16:creationId xmlns:a16="http://schemas.microsoft.com/office/drawing/2014/main" id="{832EC2C6-667D-428A-BADD-A868D9078692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7953689" y="3235034"/>
                    <a:ext cx="54396" cy="16225"/>
                  </a:xfrm>
                  <a:prstGeom prst="curvedConnector3">
                    <a:avLst/>
                  </a:prstGeom>
                  <a:ln w="1270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" name="Curved Connector 111">
                    <a:extLst>
                      <a:ext uri="{FF2B5EF4-FFF2-40B4-BE49-F238E27FC236}">
                        <a16:creationId xmlns:a16="http://schemas.microsoft.com/office/drawing/2014/main" id="{1AA591F4-009E-446A-A955-67E930071E38}"/>
                      </a:ext>
                    </a:extLst>
                  </p:cNvPr>
                  <p:cNvCxnSpPr/>
                  <p:nvPr/>
                </p:nvCxnSpPr>
                <p:spPr>
                  <a:xfrm rot="16200000" flipV="1">
                    <a:off x="7953689" y="3181900"/>
                    <a:ext cx="54396" cy="16225"/>
                  </a:xfrm>
                  <a:prstGeom prst="curvedConnector3">
                    <a:avLst/>
                  </a:prstGeom>
                  <a:ln w="1270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" name="Curved Connector 112">
                    <a:extLst>
                      <a:ext uri="{FF2B5EF4-FFF2-40B4-BE49-F238E27FC236}">
                        <a16:creationId xmlns:a16="http://schemas.microsoft.com/office/drawing/2014/main" id="{D6BC4E32-28B3-49F3-932E-063E933E80D5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7953689" y="3181901"/>
                    <a:ext cx="54396" cy="16225"/>
                  </a:xfrm>
                  <a:prstGeom prst="curvedConnector3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" name="Curved Connector 113">
                    <a:extLst>
                      <a:ext uri="{FF2B5EF4-FFF2-40B4-BE49-F238E27FC236}">
                        <a16:creationId xmlns:a16="http://schemas.microsoft.com/office/drawing/2014/main" id="{A372CB9B-5B7A-4000-BAB9-6C73198B2D1F}"/>
                      </a:ext>
                    </a:extLst>
                  </p:cNvPr>
                  <p:cNvCxnSpPr/>
                  <p:nvPr/>
                </p:nvCxnSpPr>
                <p:spPr>
                  <a:xfrm rot="16200000" flipV="1">
                    <a:off x="7953689" y="3128011"/>
                    <a:ext cx="54396" cy="16225"/>
                  </a:xfrm>
                  <a:prstGeom prst="curvedConnector3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" name="Curved Connector 114">
                    <a:extLst>
                      <a:ext uri="{FF2B5EF4-FFF2-40B4-BE49-F238E27FC236}">
                        <a16:creationId xmlns:a16="http://schemas.microsoft.com/office/drawing/2014/main" id="{C68E1C01-49A8-4D24-B623-3E1A227C1EED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7953689" y="3128011"/>
                    <a:ext cx="54396" cy="16225"/>
                  </a:xfrm>
                  <a:prstGeom prst="curvedConnector3">
                    <a:avLst/>
                  </a:prstGeom>
                  <a:ln w="1270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" name="Curved Connector 115">
                    <a:extLst>
                      <a:ext uri="{FF2B5EF4-FFF2-40B4-BE49-F238E27FC236}">
                        <a16:creationId xmlns:a16="http://schemas.microsoft.com/office/drawing/2014/main" id="{2C276C70-6339-4335-8072-31546046E536}"/>
                      </a:ext>
                    </a:extLst>
                  </p:cNvPr>
                  <p:cNvCxnSpPr/>
                  <p:nvPr/>
                </p:nvCxnSpPr>
                <p:spPr>
                  <a:xfrm rot="16200000" flipV="1">
                    <a:off x="7953689" y="3074878"/>
                    <a:ext cx="54396" cy="16225"/>
                  </a:xfrm>
                  <a:prstGeom prst="curvedConnector3">
                    <a:avLst/>
                  </a:prstGeom>
                  <a:ln w="1270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" name="Curved Connector 116">
                    <a:extLst>
                      <a:ext uri="{FF2B5EF4-FFF2-40B4-BE49-F238E27FC236}">
                        <a16:creationId xmlns:a16="http://schemas.microsoft.com/office/drawing/2014/main" id="{212C38C5-4AB8-48B1-AE1C-99F197925D83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7953689" y="3074878"/>
                    <a:ext cx="54396" cy="16225"/>
                  </a:xfrm>
                  <a:prstGeom prst="curvedConnector3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4" name="Curved Connector 117">
                    <a:extLst>
                      <a:ext uri="{FF2B5EF4-FFF2-40B4-BE49-F238E27FC236}">
                        <a16:creationId xmlns:a16="http://schemas.microsoft.com/office/drawing/2014/main" id="{5FCDEE7A-A542-4AF4-9B4D-8F675E406AFD}"/>
                      </a:ext>
                    </a:extLst>
                  </p:cNvPr>
                  <p:cNvCxnSpPr/>
                  <p:nvPr/>
                </p:nvCxnSpPr>
                <p:spPr>
                  <a:xfrm rot="16200000" flipV="1">
                    <a:off x="7953316" y="3449078"/>
                    <a:ext cx="54396" cy="16225"/>
                  </a:xfrm>
                  <a:prstGeom prst="curvedConnector3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5" name="Curved Connector 118">
                    <a:extLst>
                      <a:ext uri="{FF2B5EF4-FFF2-40B4-BE49-F238E27FC236}">
                        <a16:creationId xmlns:a16="http://schemas.microsoft.com/office/drawing/2014/main" id="{BA8290C0-90DC-43FD-AF07-C009D906871C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7953316" y="3449078"/>
                    <a:ext cx="54396" cy="16225"/>
                  </a:xfrm>
                  <a:prstGeom prst="curvedConnector3">
                    <a:avLst/>
                  </a:prstGeom>
                  <a:ln w="1270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6" name="Curved Connector 119">
                    <a:extLst>
                      <a:ext uri="{FF2B5EF4-FFF2-40B4-BE49-F238E27FC236}">
                        <a16:creationId xmlns:a16="http://schemas.microsoft.com/office/drawing/2014/main" id="{61480CE2-7320-443D-B318-81AC6A4C3E28}"/>
                      </a:ext>
                    </a:extLst>
                  </p:cNvPr>
                  <p:cNvCxnSpPr/>
                  <p:nvPr/>
                </p:nvCxnSpPr>
                <p:spPr>
                  <a:xfrm rot="16200000" flipV="1">
                    <a:off x="7953316" y="3395945"/>
                    <a:ext cx="54396" cy="16225"/>
                  </a:xfrm>
                  <a:prstGeom prst="curvedConnector3">
                    <a:avLst/>
                  </a:prstGeom>
                  <a:ln w="1270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7" name="Curved Connector 120">
                    <a:extLst>
                      <a:ext uri="{FF2B5EF4-FFF2-40B4-BE49-F238E27FC236}">
                        <a16:creationId xmlns:a16="http://schemas.microsoft.com/office/drawing/2014/main" id="{7775E14F-BAFF-45BD-9F63-212CC581B5B7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7953316" y="3395945"/>
                    <a:ext cx="54396" cy="16225"/>
                  </a:xfrm>
                  <a:prstGeom prst="curvedConnector3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8" name="Curved Connector 121">
                    <a:extLst>
                      <a:ext uri="{FF2B5EF4-FFF2-40B4-BE49-F238E27FC236}">
                        <a16:creationId xmlns:a16="http://schemas.microsoft.com/office/drawing/2014/main" id="{23340421-1B9E-4E0C-97DD-D98BE3B1442C}"/>
                      </a:ext>
                    </a:extLst>
                  </p:cNvPr>
                  <p:cNvCxnSpPr/>
                  <p:nvPr/>
                </p:nvCxnSpPr>
                <p:spPr>
                  <a:xfrm rot="16200000" flipV="1">
                    <a:off x="7953316" y="3342056"/>
                    <a:ext cx="54396" cy="16225"/>
                  </a:xfrm>
                  <a:prstGeom prst="curvedConnector3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" name="Curved Connector 122">
                    <a:extLst>
                      <a:ext uri="{FF2B5EF4-FFF2-40B4-BE49-F238E27FC236}">
                        <a16:creationId xmlns:a16="http://schemas.microsoft.com/office/drawing/2014/main" id="{6809F8C5-1B1A-4C04-BE68-77E529FC0825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7953316" y="3342056"/>
                    <a:ext cx="54396" cy="16225"/>
                  </a:xfrm>
                  <a:prstGeom prst="curvedConnector3">
                    <a:avLst/>
                  </a:prstGeom>
                  <a:ln w="1270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0" name="Curved Connector 123">
                    <a:extLst>
                      <a:ext uri="{FF2B5EF4-FFF2-40B4-BE49-F238E27FC236}">
                        <a16:creationId xmlns:a16="http://schemas.microsoft.com/office/drawing/2014/main" id="{5161E7D4-0664-40A9-8F1E-04E9E2612656}"/>
                      </a:ext>
                    </a:extLst>
                  </p:cNvPr>
                  <p:cNvCxnSpPr/>
                  <p:nvPr/>
                </p:nvCxnSpPr>
                <p:spPr>
                  <a:xfrm rot="16200000" flipV="1">
                    <a:off x="7953316" y="3288923"/>
                    <a:ext cx="54396" cy="16225"/>
                  </a:xfrm>
                  <a:prstGeom prst="curvedConnector3">
                    <a:avLst/>
                  </a:prstGeom>
                  <a:ln w="1270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1" name="Curved Connector 124">
                    <a:extLst>
                      <a:ext uri="{FF2B5EF4-FFF2-40B4-BE49-F238E27FC236}">
                        <a16:creationId xmlns:a16="http://schemas.microsoft.com/office/drawing/2014/main" id="{901CB8E8-D313-42DA-A881-A981E7231E4A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7953316" y="3288923"/>
                    <a:ext cx="54396" cy="16225"/>
                  </a:xfrm>
                  <a:prstGeom prst="curvedConnector3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2" name="Curved Connector 125">
                    <a:extLst>
                      <a:ext uri="{FF2B5EF4-FFF2-40B4-BE49-F238E27FC236}">
                        <a16:creationId xmlns:a16="http://schemas.microsoft.com/office/drawing/2014/main" id="{7E3791C9-9D48-4A72-A194-226F347B5039}"/>
                      </a:ext>
                    </a:extLst>
                  </p:cNvPr>
                  <p:cNvCxnSpPr/>
                  <p:nvPr/>
                </p:nvCxnSpPr>
                <p:spPr>
                  <a:xfrm rot="16200000" flipV="1">
                    <a:off x="7953315" y="3021063"/>
                    <a:ext cx="54396" cy="16225"/>
                  </a:xfrm>
                  <a:prstGeom prst="curvedConnector3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3" name="Curved Connector 126">
                    <a:extLst>
                      <a:ext uri="{FF2B5EF4-FFF2-40B4-BE49-F238E27FC236}">
                        <a16:creationId xmlns:a16="http://schemas.microsoft.com/office/drawing/2014/main" id="{C4256040-67E1-46B7-A9D8-353DDF55E2A4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7953315" y="3021063"/>
                    <a:ext cx="54396" cy="16225"/>
                  </a:xfrm>
                  <a:prstGeom prst="curvedConnector3">
                    <a:avLst/>
                  </a:prstGeom>
                  <a:ln w="1270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4" name="Curved Connector 127">
                    <a:extLst>
                      <a:ext uri="{FF2B5EF4-FFF2-40B4-BE49-F238E27FC236}">
                        <a16:creationId xmlns:a16="http://schemas.microsoft.com/office/drawing/2014/main" id="{2192E713-1674-45C6-A619-1950C817B60B}"/>
                      </a:ext>
                    </a:extLst>
                  </p:cNvPr>
                  <p:cNvCxnSpPr/>
                  <p:nvPr/>
                </p:nvCxnSpPr>
                <p:spPr>
                  <a:xfrm rot="16200000" flipV="1">
                    <a:off x="7953315" y="2967930"/>
                    <a:ext cx="54396" cy="16225"/>
                  </a:xfrm>
                  <a:prstGeom prst="curvedConnector3">
                    <a:avLst/>
                  </a:prstGeom>
                  <a:ln w="1270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5" name="Curved Connector 128">
                    <a:extLst>
                      <a:ext uri="{FF2B5EF4-FFF2-40B4-BE49-F238E27FC236}">
                        <a16:creationId xmlns:a16="http://schemas.microsoft.com/office/drawing/2014/main" id="{5144771E-171E-4963-BB93-5C4824FCFCDB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7953315" y="2967930"/>
                    <a:ext cx="54396" cy="16225"/>
                  </a:xfrm>
                  <a:prstGeom prst="curvedConnector3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6" name="Curved Connector 129">
                    <a:extLst>
                      <a:ext uri="{FF2B5EF4-FFF2-40B4-BE49-F238E27FC236}">
                        <a16:creationId xmlns:a16="http://schemas.microsoft.com/office/drawing/2014/main" id="{47373A80-E880-4A4F-85E3-B764CC149769}"/>
                      </a:ext>
                    </a:extLst>
                  </p:cNvPr>
                  <p:cNvCxnSpPr/>
                  <p:nvPr/>
                </p:nvCxnSpPr>
                <p:spPr>
                  <a:xfrm rot="16200000" flipV="1">
                    <a:off x="7953315" y="2914041"/>
                    <a:ext cx="54396" cy="16225"/>
                  </a:xfrm>
                  <a:prstGeom prst="curvedConnector3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7" name="Curved Connector 130">
                    <a:extLst>
                      <a:ext uri="{FF2B5EF4-FFF2-40B4-BE49-F238E27FC236}">
                        <a16:creationId xmlns:a16="http://schemas.microsoft.com/office/drawing/2014/main" id="{8E574DAA-7198-4ED1-970D-AA37212C77C9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7953315" y="2914041"/>
                    <a:ext cx="54396" cy="16225"/>
                  </a:xfrm>
                  <a:prstGeom prst="curvedConnector3">
                    <a:avLst/>
                  </a:prstGeom>
                  <a:ln w="1270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" name="Group 11">
                  <a:extLst>
                    <a:ext uri="{FF2B5EF4-FFF2-40B4-BE49-F238E27FC236}">
                      <a16:creationId xmlns:a16="http://schemas.microsoft.com/office/drawing/2014/main" id="{CA968A89-9C29-4E5E-8EE5-59F3B15F8699}"/>
                    </a:ext>
                  </a:extLst>
                </p:cNvPr>
                <p:cNvGrpSpPr/>
                <p:nvPr/>
              </p:nvGrpSpPr>
              <p:grpSpPr>
                <a:xfrm>
                  <a:off x="7863509" y="3379966"/>
                  <a:ext cx="35998" cy="1729486"/>
                  <a:chOff x="7962701" y="3379966"/>
                  <a:chExt cx="35998" cy="1729486"/>
                </a:xfrm>
              </p:grpSpPr>
              <p:grpSp>
                <p:nvGrpSpPr>
                  <p:cNvPr id="13" name="Group 12">
                    <a:extLst>
                      <a:ext uri="{FF2B5EF4-FFF2-40B4-BE49-F238E27FC236}">
                        <a16:creationId xmlns:a16="http://schemas.microsoft.com/office/drawing/2014/main" id="{E31FDC3A-D3B4-458E-BFB9-C8E152DBEAA6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7962701" y="3902475"/>
                    <a:ext cx="35998" cy="1206977"/>
                    <a:chOff x="4239247" y="878015"/>
                    <a:chExt cx="169069" cy="5668422"/>
                  </a:xfrm>
                </p:grpSpPr>
                <p:grpSp>
                  <p:nvGrpSpPr>
                    <p:cNvPr id="37" name="Group 36">
                      <a:extLst>
                        <a:ext uri="{FF2B5EF4-FFF2-40B4-BE49-F238E27FC236}">
                          <a16:creationId xmlns:a16="http://schemas.microsoft.com/office/drawing/2014/main" id="{16239E34-652F-41EC-887F-88A72BB94D98}"/>
                        </a:ext>
                      </a:extLst>
                    </p:cNvPr>
                    <p:cNvGrpSpPr/>
                    <p:nvPr/>
                  </p:nvGrpSpPr>
                  <p:grpSpPr>
                    <a:xfrm rot="5400000">
                      <a:off x="2876827" y="5014948"/>
                      <a:ext cx="2893909" cy="169069"/>
                      <a:chOff x="1766639" y="1459647"/>
                      <a:chExt cx="2893909" cy="169069"/>
                    </a:xfrm>
                  </p:grpSpPr>
                  <p:cxnSp>
                    <p:nvCxnSpPr>
                      <p:cNvPr id="61" name="Curved Connector 6">
                        <a:extLst>
                          <a:ext uri="{FF2B5EF4-FFF2-40B4-BE49-F238E27FC236}">
                            <a16:creationId xmlns:a16="http://schemas.microsoft.com/office/drawing/2014/main" id="{EAC90358-75AA-4EA5-84B7-2EBF5E5BFCA2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2771875" y="1504324"/>
                        <a:ext cx="255465" cy="76200"/>
                      </a:xfrm>
                      <a:prstGeom prst="curvedConnector3">
                        <a:avLst/>
                      </a:prstGeom>
                      <a:ln w="127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2" name="Curved Connector 8">
                        <a:extLst>
                          <a:ext uri="{FF2B5EF4-FFF2-40B4-BE49-F238E27FC236}">
                            <a16:creationId xmlns:a16="http://schemas.microsoft.com/office/drawing/2014/main" id="{2EB76B0F-DD65-4161-86E7-4E9B2E784A7C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2771874" y="1504324"/>
                        <a:ext cx="255465" cy="76200"/>
                      </a:xfrm>
                      <a:prstGeom prst="curvedConnector3">
                        <a:avLst/>
                      </a:prstGeom>
                      <a:ln w="1270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3" name="Curved Connector 11">
                        <a:extLst>
                          <a:ext uri="{FF2B5EF4-FFF2-40B4-BE49-F238E27FC236}">
                            <a16:creationId xmlns:a16="http://schemas.microsoft.com/office/drawing/2014/main" id="{A00E3A28-CB89-424E-9D2A-BF776211AAE2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3021408" y="1504324"/>
                        <a:ext cx="255465" cy="76200"/>
                      </a:xfrm>
                      <a:prstGeom prst="curvedConnector3">
                        <a:avLst/>
                      </a:prstGeom>
                      <a:ln w="1270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4" name="Curved Connector 12">
                        <a:extLst>
                          <a:ext uri="{FF2B5EF4-FFF2-40B4-BE49-F238E27FC236}">
                            <a16:creationId xmlns:a16="http://schemas.microsoft.com/office/drawing/2014/main" id="{950ABB76-9C30-4C63-8A18-A59CA4E5D51D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3021407" y="1504324"/>
                        <a:ext cx="255465" cy="76200"/>
                      </a:xfrm>
                      <a:prstGeom prst="curvedConnector3">
                        <a:avLst/>
                      </a:prstGeom>
                      <a:ln w="127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5" name="Curved Connector 19">
                        <a:extLst>
                          <a:ext uri="{FF2B5EF4-FFF2-40B4-BE49-F238E27FC236}">
                            <a16:creationId xmlns:a16="http://schemas.microsoft.com/office/drawing/2014/main" id="{02073D0E-F69E-4E0D-8840-CC3021313E46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3274492" y="1504324"/>
                        <a:ext cx="255465" cy="76200"/>
                      </a:xfrm>
                      <a:prstGeom prst="curvedConnector3">
                        <a:avLst/>
                      </a:prstGeom>
                      <a:ln w="127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6" name="Curved Connector 20">
                        <a:extLst>
                          <a:ext uri="{FF2B5EF4-FFF2-40B4-BE49-F238E27FC236}">
                            <a16:creationId xmlns:a16="http://schemas.microsoft.com/office/drawing/2014/main" id="{7CAE9F9E-1186-47A1-9C74-444CC4645BF7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3274491" y="1504324"/>
                        <a:ext cx="255465" cy="76200"/>
                      </a:xfrm>
                      <a:prstGeom prst="curvedConnector3">
                        <a:avLst/>
                      </a:prstGeom>
                      <a:ln w="1270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7" name="Curved Connector 17">
                        <a:extLst>
                          <a:ext uri="{FF2B5EF4-FFF2-40B4-BE49-F238E27FC236}">
                            <a16:creationId xmlns:a16="http://schemas.microsoft.com/office/drawing/2014/main" id="{48B7C8ED-F2D1-421C-9671-A57300FF6CD1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3524025" y="1504324"/>
                        <a:ext cx="255465" cy="76200"/>
                      </a:xfrm>
                      <a:prstGeom prst="curvedConnector3">
                        <a:avLst/>
                      </a:prstGeom>
                      <a:ln w="1270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8" name="Curved Connector 18">
                        <a:extLst>
                          <a:ext uri="{FF2B5EF4-FFF2-40B4-BE49-F238E27FC236}">
                            <a16:creationId xmlns:a16="http://schemas.microsoft.com/office/drawing/2014/main" id="{A8986DD8-327F-4B68-A9B8-204C114A2359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3524024" y="1504324"/>
                        <a:ext cx="255465" cy="76200"/>
                      </a:xfrm>
                      <a:prstGeom prst="curvedConnector3">
                        <a:avLst/>
                      </a:prstGeom>
                      <a:ln w="127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9" name="Curved Connector 35">
                        <a:extLst>
                          <a:ext uri="{FF2B5EF4-FFF2-40B4-BE49-F238E27FC236}">
                            <a16:creationId xmlns:a16="http://schemas.microsoft.com/office/drawing/2014/main" id="{0BE9432E-B9EB-4886-BCAB-6FC2A7DB2EA1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1766640" y="1506080"/>
                        <a:ext cx="255465" cy="76200"/>
                      </a:xfrm>
                      <a:prstGeom prst="curvedConnector3">
                        <a:avLst/>
                      </a:prstGeom>
                      <a:ln w="127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0" name="Curved Connector 36">
                        <a:extLst>
                          <a:ext uri="{FF2B5EF4-FFF2-40B4-BE49-F238E27FC236}">
                            <a16:creationId xmlns:a16="http://schemas.microsoft.com/office/drawing/2014/main" id="{2BC824AF-E154-4330-88AB-0A3F7972FA4F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1766639" y="1506080"/>
                        <a:ext cx="255465" cy="76200"/>
                      </a:xfrm>
                      <a:prstGeom prst="curvedConnector3">
                        <a:avLst/>
                      </a:prstGeom>
                      <a:ln w="1270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1" name="Curved Connector 33">
                        <a:extLst>
                          <a:ext uri="{FF2B5EF4-FFF2-40B4-BE49-F238E27FC236}">
                            <a16:creationId xmlns:a16="http://schemas.microsoft.com/office/drawing/2014/main" id="{A93FF8CA-425E-4E88-8C06-7CF1580AC31C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2016173" y="1506080"/>
                        <a:ext cx="255465" cy="76200"/>
                      </a:xfrm>
                      <a:prstGeom prst="curvedConnector3">
                        <a:avLst/>
                      </a:prstGeom>
                      <a:ln w="1270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2" name="Curved Connector 34">
                        <a:extLst>
                          <a:ext uri="{FF2B5EF4-FFF2-40B4-BE49-F238E27FC236}">
                            <a16:creationId xmlns:a16="http://schemas.microsoft.com/office/drawing/2014/main" id="{585F716B-8BC0-4F18-961F-BF934BEB14ED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2016172" y="1506080"/>
                        <a:ext cx="255465" cy="76200"/>
                      </a:xfrm>
                      <a:prstGeom prst="curvedConnector3">
                        <a:avLst/>
                      </a:prstGeom>
                      <a:ln w="127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3" name="Curved Connector 29">
                        <a:extLst>
                          <a:ext uri="{FF2B5EF4-FFF2-40B4-BE49-F238E27FC236}">
                            <a16:creationId xmlns:a16="http://schemas.microsoft.com/office/drawing/2014/main" id="{851E3C25-5CB3-470A-BCC2-9A94D51C8526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2269257" y="1506080"/>
                        <a:ext cx="255465" cy="76200"/>
                      </a:xfrm>
                      <a:prstGeom prst="curvedConnector3">
                        <a:avLst/>
                      </a:prstGeom>
                      <a:ln w="127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4" name="Curved Connector 30">
                        <a:extLst>
                          <a:ext uri="{FF2B5EF4-FFF2-40B4-BE49-F238E27FC236}">
                            <a16:creationId xmlns:a16="http://schemas.microsoft.com/office/drawing/2014/main" id="{38254EF5-A863-4A64-BB59-A02A270BC0BC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2269256" y="1506080"/>
                        <a:ext cx="255465" cy="76200"/>
                      </a:xfrm>
                      <a:prstGeom prst="curvedConnector3">
                        <a:avLst/>
                      </a:prstGeom>
                      <a:ln w="1270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5" name="Curved Connector 27">
                        <a:extLst>
                          <a:ext uri="{FF2B5EF4-FFF2-40B4-BE49-F238E27FC236}">
                            <a16:creationId xmlns:a16="http://schemas.microsoft.com/office/drawing/2014/main" id="{EE66960B-F5AD-4C40-92A2-E56D2E5EC591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2518790" y="1506080"/>
                        <a:ext cx="255465" cy="76200"/>
                      </a:xfrm>
                      <a:prstGeom prst="curvedConnector3">
                        <a:avLst/>
                      </a:prstGeom>
                      <a:ln w="1270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6" name="Curved Connector 28">
                        <a:extLst>
                          <a:ext uri="{FF2B5EF4-FFF2-40B4-BE49-F238E27FC236}">
                            <a16:creationId xmlns:a16="http://schemas.microsoft.com/office/drawing/2014/main" id="{607A461D-44A2-48F7-9116-05369C4BB44C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2518789" y="1506080"/>
                        <a:ext cx="255465" cy="76200"/>
                      </a:xfrm>
                      <a:prstGeom prst="curvedConnector3">
                        <a:avLst/>
                      </a:prstGeom>
                      <a:ln w="127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7" name="Curved Connector 50">
                        <a:extLst>
                          <a:ext uri="{FF2B5EF4-FFF2-40B4-BE49-F238E27FC236}">
                            <a16:creationId xmlns:a16="http://schemas.microsoft.com/office/drawing/2014/main" id="{578062D6-400D-445C-B2F6-0FBCD7BCDB17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3776761" y="1506082"/>
                        <a:ext cx="255465" cy="76200"/>
                      </a:xfrm>
                      <a:prstGeom prst="curvedConnector3">
                        <a:avLst/>
                      </a:prstGeom>
                      <a:ln w="127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8" name="Curved Connector 51">
                        <a:extLst>
                          <a:ext uri="{FF2B5EF4-FFF2-40B4-BE49-F238E27FC236}">
                            <a16:creationId xmlns:a16="http://schemas.microsoft.com/office/drawing/2014/main" id="{5FF4BB7B-BA5F-49C5-9153-332C13E3AEAA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3776760" y="1506082"/>
                        <a:ext cx="255465" cy="76200"/>
                      </a:xfrm>
                      <a:prstGeom prst="curvedConnector3">
                        <a:avLst/>
                      </a:prstGeom>
                      <a:ln w="1270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9" name="Curved Connector 48">
                        <a:extLst>
                          <a:ext uri="{FF2B5EF4-FFF2-40B4-BE49-F238E27FC236}">
                            <a16:creationId xmlns:a16="http://schemas.microsoft.com/office/drawing/2014/main" id="{E81A93EB-C11E-474E-8F69-2C3C1DE0309B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4026294" y="1506082"/>
                        <a:ext cx="255465" cy="76200"/>
                      </a:xfrm>
                      <a:prstGeom prst="curvedConnector3">
                        <a:avLst/>
                      </a:prstGeom>
                      <a:ln w="1270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0" name="Curved Connector 49">
                        <a:extLst>
                          <a:ext uri="{FF2B5EF4-FFF2-40B4-BE49-F238E27FC236}">
                            <a16:creationId xmlns:a16="http://schemas.microsoft.com/office/drawing/2014/main" id="{C8C623C5-3EFF-4839-96BA-6FE54EBD2B1A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4026293" y="1506082"/>
                        <a:ext cx="255465" cy="76200"/>
                      </a:xfrm>
                      <a:prstGeom prst="curvedConnector3">
                        <a:avLst/>
                      </a:prstGeom>
                      <a:ln w="127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1" name="Curved Connector 44">
                        <a:extLst>
                          <a:ext uri="{FF2B5EF4-FFF2-40B4-BE49-F238E27FC236}">
                            <a16:creationId xmlns:a16="http://schemas.microsoft.com/office/drawing/2014/main" id="{3324BC17-BBCA-4016-A970-624986A63479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4279378" y="1506082"/>
                        <a:ext cx="255465" cy="76200"/>
                      </a:xfrm>
                      <a:prstGeom prst="curvedConnector3">
                        <a:avLst/>
                      </a:prstGeom>
                      <a:ln w="127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2" name="Curved Connector 45">
                        <a:extLst>
                          <a:ext uri="{FF2B5EF4-FFF2-40B4-BE49-F238E27FC236}">
                            <a16:creationId xmlns:a16="http://schemas.microsoft.com/office/drawing/2014/main" id="{9659795F-9FEA-4169-B756-B3910E8E0667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4279377" y="1506082"/>
                        <a:ext cx="255465" cy="76200"/>
                      </a:xfrm>
                      <a:prstGeom prst="curvedConnector3">
                        <a:avLst/>
                      </a:prstGeom>
                      <a:ln w="1270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83" name="Oval 82">
                        <a:extLst>
                          <a:ext uri="{FF2B5EF4-FFF2-40B4-BE49-F238E27FC236}">
                            <a16:creationId xmlns:a16="http://schemas.microsoft.com/office/drawing/2014/main" id="{E072C682-1867-47DC-AD12-FE6E011F877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03386" y="1459647"/>
                        <a:ext cx="157162" cy="169069"/>
                      </a:xfrm>
                      <a:prstGeom prst="ellipse">
                        <a:avLst/>
                      </a:prstGeom>
                      <a:solidFill>
                        <a:schemeClr val="bg1">
                          <a:lumMod val="50000"/>
                        </a:schemeClr>
                      </a:solidFill>
                      <a:ln w="12700">
                        <a:solidFill>
                          <a:schemeClr val="bg1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>
                        <a:defPPr>
                          <a:defRPr lang="en-US"/>
                        </a:defPPr>
                        <a:lvl1pPr marL="0" algn="l" defTabSz="885504" rtl="0" eaLnBrk="1" latinLnBrk="0" hangingPunct="1">
                          <a:defRPr sz="17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42752" algn="l" defTabSz="885504" rtl="0" eaLnBrk="1" latinLnBrk="0" hangingPunct="1">
                          <a:defRPr sz="17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885504" algn="l" defTabSz="885504" rtl="0" eaLnBrk="1" latinLnBrk="0" hangingPunct="1">
                          <a:defRPr sz="17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28243" algn="l" defTabSz="885504" rtl="0" eaLnBrk="1" latinLnBrk="0" hangingPunct="1">
                          <a:defRPr sz="17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770992" algn="l" defTabSz="885504" rtl="0" eaLnBrk="1" latinLnBrk="0" hangingPunct="1">
                          <a:defRPr sz="17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13747" algn="l" defTabSz="885504" rtl="0" eaLnBrk="1" latinLnBrk="0" hangingPunct="1">
                          <a:defRPr sz="17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656499" algn="l" defTabSz="885504" rtl="0" eaLnBrk="1" latinLnBrk="0" hangingPunct="1">
                          <a:defRPr sz="17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099243" algn="l" defTabSz="885504" rtl="0" eaLnBrk="1" latinLnBrk="0" hangingPunct="1">
                          <a:defRPr sz="17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542007" algn="l" defTabSz="885504" rtl="0" eaLnBrk="1" latinLnBrk="0" hangingPunct="1">
                          <a:defRPr sz="17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marL="0" marR="0" lvl="0" indent="0" algn="ctr" defTabSz="885504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GB" sz="1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  <p:cxnSp>
                    <p:nvCxnSpPr>
                      <p:cNvPr id="84" name="Straight Connector 83">
                        <a:extLst>
                          <a:ext uri="{FF2B5EF4-FFF2-40B4-BE49-F238E27FC236}">
                            <a16:creationId xmlns:a16="http://schemas.microsoft.com/office/drawing/2014/main" id="{45A85236-0979-49FD-B852-F8E670CE0AA7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4459174" y="1489169"/>
                        <a:ext cx="160567" cy="24056"/>
                      </a:xfrm>
                      <a:prstGeom prst="line">
                        <a:avLst/>
                      </a:prstGeom>
                      <a:ln w="12700">
                        <a:solidFill>
                          <a:schemeClr val="bg1">
                            <a:lumMod val="50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5" name="Straight Connector 84">
                        <a:extLst>
                          <a:ext uri="{FF2B5EF4-FFF2-40B4-BE49-F238E27FC236}">
                            <a16:creationId xmlns:a16="http://schemas.microsoft.com/office/drawing/2014/main" id="{F44BB44D-CD7B-4033-893D-4E1B404B4EFF}"/>
                          </a:ext>
                        </a:extLst>
                      </p:cNvPr>
                      <p:cNvCxnSpPr>
                        <a:endCxn id="83" idx="5"/>
                      </p:cNvCxnSpPr>
                      <p:nvPr/>
                    </p:nvCxnSpPr>
                    <p:spPr>
                      <a:xfrm>
                        <a:off x="4459174" y="1572520"/>
                        <a:ext cx="178358" cy="31436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38" name="Group 37">
                      <a:extLst>
                        <a:ext uri="{FF2B5EF4-FFF2-40B4-BE49-F238E27FC236}">
                          <a16:creationId xmlns:a16="http://schemas.microsoft.com/office/drawing/2014/main" id="{9761C711-F752-405B-B096-D61DBE3B9DB2}"/>
                        </a:ext>
                      </a:extLst>
                    </p:cNvPr>
                    <p:cNvGrpSpPr/>
                    <p:nvPr/>
                  </p:nvGrpSpPr>
                  <p:grpSpPr>
                    <a:xfrm flipV="1">
                      <a:off x="4283431" y="878015"/>
                      <a:ext cx="77958" cy="2768204"/>
                      <a:chOff x="7326059" y="2084209"/>
                      <a:chExt cx="77958" cy="2768204"/>
                    </a:xfrm>
                  </p:grpSpPr>
                  <p:cxnSp>
                    <p:nvCxnSpPr>
                      <p:cNvPr id="39" name="Curved Connector 109">
                        <a:extLst>
                          <a:ext uri="{FF2B5EF4-FFF2-40B4-BE49-F238E27FC236}">
                            <a16:creationId xmlns:a16="http://schemas.microsoft.com/office/drawing/2014/main" id="{464C1C3D-C0F0-4DC1-81DC-E6D8F48E766B}"/>
                          </a:ext>
                        </a:extLst>
                      </p:cNvPr>
                      <p:cNvCxnSpPr/>
                      <p:nvPr/>
                    </p:nvCxnSpPr>
                    <p:spPr>
                      <a:xfrm rot="5400000">
                        <a:off x="7238184" y="3179078"/>
                        <a:ext cx="255465" cy="76200"/>
                      </a:xfrm>
                      <a:prstGeom prst="curvedConnector3">
                        <a:avLst/>
                      </a:prstGeom>
                      <a:ln w="127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0" name="Curved Connector 110">
                        <a:extLst>
                          <a:ext uri="{FF2B5EF4-FFF2-40B4-BE49-F238E27FC236}">
                            <a16:creationId xmlns:a16="http://schemas.microsoft.com/office/drawing/2014/main" id="{627BB1B4-0A96-4884-B041-C11BB2D85050}"/>
                          </a:ext>
                        </a:extLst>
                      </p:cNvPr>
                      <p:cNvCxnSpPr/>
                      <p:nvPr/>
                    </p:nvCxnSpPr>
                    <p:spPr>
                      <a:xfrm rot="5400000" flipV="1">
                        <a:off x="7238184" y="3179077"/>
                        <a:ext cx="255465" cy="76200"/>
                      </a:xfrm>
                      <a:prstGeom prst="curvedConnector3">
                        <a:avLst/>
                      </a:prstGeom>
                      <a:ln w="1270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1" name="Curved Connector 111">
                        <a:extLst>
                          <a:ext uri="{FF2B5EF4-FFF2-40B4-BE49-F238E27FC236}">
                            <a16:creationId xmlns:a16="http://schemas.microsoft.com/office/drawing/2014/main" id="{1CA393CC-CB68-491B-B584-C4E38F913500}"/>
                          </a:ext>
                        </a:extLst>
                      </p:cNvPr>
                      <p:cNvCxnSpPr/>
                      <p:nvPr/>
                    </p:nvCxnSpPr>
                    <p:spPr>
                      <a:xfrm rot="5400000">
                        <a:off x="7238184" y="3428611"/>
                        <a:ext cx="255465" cy="76200"/>
                      </a:xfrm>
                      <a:prstGeom prst="curvedConnector3">
                        <a:avLst/>
                      </a:prstGeom>
                      <a:ln w="1270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2" name="Curved Connector 112">
                        <a:extLst>
                          <a:ext uri="{FF2B5EF4-FFF2-40B4-BE49-F238E27FC236}">
                            <a16:creationId xmlns:a16="http://schemas.microsoft.com/office/drawing/2014/main" id="{F74EDD40-0221-4B40-8F9E-5BBCADF1F826}"/>
                          </a:ext>
                        </a:extLst>
                      </p:cNvPr>
                      <p:cNvCxnSpPr/>
                      <p:nvPr/>
                    </p:nvCxnSpPr>
                    <p:spPr>
                      <a:xfrm rot="5400000" flipV="1">
                        <a:off x="7238184" y="3428610"/>
                        <a:ext cx="255465" cy="76200"/>
                      </a:xfrm>
                      <a:prstGeom prst="curvedConnector3">
                        <a:avLst/>
                      </a:prstGeom>
                      <a:ln w="127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3" name="Curved Connector 113">
                        <a:extLst>
                          <a:ext uri="{FF2B5EF4-FFF2-40B4-BE49-F238E27FC236}">
                            <a16:creationId xmlns:a16="http://schemas.microsoft.com/office/drawing/2014/main" id="{D7C86036-19AB-41DD-B536-D8425B827E4B}"/>
                          </a:ext>
                        </a:extLst>
                      </p:cNvPr>
                      <p:cNvCxnSpPr/>
                      <p:nvPr/>
                    </p:nvCxnSpPr>
                    <p:spPr>
                      <a:xfrm rot="5400000">
                        <a:off x="7238184" y="3681695"/>
                        <a:ext cx="255465" cy="76200"/>
                      </a:xfrm>
                      <a:prstGeom prst="curvedConnector3">
                        <a:avLst/>
                      </a:prstGeom>
                      <a:ln w="127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4" name="Curved Connector 114">
                        <a:extLst>
                          <a:ext uri="{FF2B5EF4-FFF2-40B4-BE49-F238E27FC236}">
                            <a16:creationId xmlns:a16="http://schemas.microsoft.com/office/drawing/2014/main" id="{E5E670E3-4F96-49FA-9A94-12C0E640C73B}"/>
                          </a:ext>
                        </a:extLst>
                      </p:cNvPr>
                      <p:cNvCxnSpPr/>
                      <p:nvPr/>
                    </p:nvCxnSpPr>
                    <p:spPr>
                      <a:xfrm rot="5400000" flipV="1">
                        <a:off x="7238184" y="3681694"/>
                        <a:ext cx="255465" cy="76200"/>
                      </a:xfrm>
                      <a:prstGeom prst="curvedConnector3">
                        <a:avLst/>
                      </a:prstGeom>
                      <a:ln w="1270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5" name="Curved Connector 115">
                        <a:extLst>
                          <a:ext uri="{FF2B5EF4-FFF2-40B4-BE49-F238E27FC236}">
                            <a16:creationId xmlns:a16="http://schemas.microsoft.com/office/drawing/2014/main" id="{0C12A826-6D41-4096-92CC-8AD152C45ABA}"/>
                          </a:ext>
                        </a:extLst>
                      </p:cNvPr>
                      <p:cNvCxnSpPr/>
                      <p:nvPr/>
                    </p:nvCxnSpPr>
                    <p:spPr>
                      <a:xfrm rot="5400000">
                        <a:off x="7238184" y="3931228"/>
                        <a:ext cx="255465" cy="76200"/>
                      </a:xfrm>
                      <a:prstGeom prst="curvedConnector3">
                        <a:avLst/>
                      </a:prstGeom>
                      <a:ln w="1270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6" name="Curved Connector 116">
                        <a:extLst>
                          <a:ext uri="{FF2B5EF4-FFF2-40B4-BE49-F238E27FC236}">
                            <a16:creationId xmlns:a16="http://schemas.microsoft.com/office/drawing/2014/main" id="{25537C2B-6EFD-43D7-BDB7-C5A03AF76642}"/>
                          </a:ext>
                        </a:extLst>
                      </p:cNvPr>
                      <p:cNvCxnSpPr/>
                      <p:nvPr/>
                    </p:nvCxnSpPr>
                    <p:spPr>
                      <a:xfrm rot="5400000" flipV="1">
                        <a:off x="7238184" y="3931227"/>
                        <a:ext cx="255465" cy="76200"/>
                      </a:xfrm>
                      <a:prstGeom prst="curvedConnector3">
                        <a:avLst/>
                      </a:prstGeom>
                      <a:ln w="127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7" name="Curved Connector 117">
                        <a:extLst>
                          <a:ext uri="{FF2B5EF4-FFF2-40B4-BE49-F238E27FC236}">
                            <a16:creationId xmlns:a16="http://schemas.microsoft.com/office/drawing/2014/main" id="{F85408BC-30E5-4A2E-BC57-DFC10EF98DF3}"/>
                          </a:ext>
                        </a:extLst>
                      </p:cNvPr>
                      <p:cNvCxnSpPr/>
                      <p:nvPr/>
                    </p:nvCxnSpPr>
                    <p:spPr>
                      <a:xfrm rot="5400000">
                        <a:off x="7236428" y="2173843"/>
                        <a:ext cx="255465" cy="76200"/>
                      </a:xfrm>
                      <a:prstGeom prst="curvedConnector3">
                        <a:avLst/>
                      </a:prstGeom>
                      <a:ln w="127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8" name="Curved Connector 118">
                        <a:extLst>
                          <a:ext uri="{FF2B5EF4-FFF2-40B4-BE49-F238E27FC236}">
                            <a16:creationId xmlns:a16="http://schemas.microsoft.com/office/drawing/2014/main" id="{AC709846-626A-4398-AFEF-FB69E37FF7A8}"/>
                          </a:ext>
                        </a:extLst>
                      </p:cNvPr>
                      <p:cNvCxnSpPr/>
                      <p:nvPr/>
                    </p:nvCxnSpPr>
                    <p:spPr>
                      <a:xfrm rot="5400000" flipV="1">
                        <a:off x="7236428" y="2173842"/>
                        <a:ext cx="255465" cy="76200"/>
                      </a:xfrm>
                      <a:prstGeom prst="curvedConnector3">
                        <a:avLst/>
                      </a:prstGeom>
                      <a:ln w="1270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9" name="Curved Connector 119">
                        <a:extLst>
                          <a:ext uri="{FF2B5EF4-FFF2-40B4-BE49-F238E27FC236}">
                            <a16:creationId xmlns:a16="http://schemas.microsoft.com/office/drawing/2014/main" id="{AB1FEEE4-CB26-41D2-83FD-292EA4AED887}"/>
                          </a:ext>
                        </a:extLst>
                      </p:cNvPr>
                      <p:cNvCxnSpPr/>
                      <p:nvPr/>
                    </p:nvCxnSpPr>
                    <p:spPr>
                      <a:xfrm rot="5400000">
                        <a:off x="7236428" y="2423376"/>
                        <a:ext cx="255465" cy="76200"/>
                      </a:xfrm>
                      <a:prstGeom prst="curvedConnector3">
                        <a:avLst/>
                      </a:prstGeom>
                      <a:ln w="1270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0" name="Curved Connector 120">
                        <a:extLst>
                          <a:ext uri="{FF2B5EF4-FFF2-40B4-BE49-F238E27FC236}">
                            <a16:creationId xmlns:a16="http://schemas.microsoft.com/office/drawing/2014/main" id="{8A74DE9F-FE32-4933-AA10-AF1FCE243ECC}"/>
                          </a:ext>
                        </a:extLst>
                      </p:cNvPr>
                      <p:cNvCxnSpPr/>
                      <p:nvPr/>
                    </p:nvCxnSpPr>
                    <p:spPr>
                      <a:xfrm rot="5400000" flipV="1">
                        <a:off x="7236428" y="2423375"/>
                        <a:ext cx="255465" cy="76200"/>
                      </a:xfrm>
                      <a:prstGeom prst="curvedConnector3">
                        <a:avLst/>
                      </a:prstGeom>
                      <a:ln w="127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1" name="Curved Connector 121">
                        <a:extLst>
                          <a:ext uri="{FF2B5EF4-FFF2-40B4-BE49-F238E27FC236}">
                            <a16:creationId xmlns:a16="http://schemas.microsoft.com/office/drawing/2014/main" id="{9D364861-ACBA-47A2-8C82-FA1C174DFA75}"/>
                          </a:ext>
                        </a:extLst>
                      </p:cNvPr>
                      <p:cNvCxnSpPr/>
                      <p:nvPr/>
                    </p:nvCxnSpPr>
                    <p:spPr>
                      <a:xfrm rot="5400000">
                        <a:off x="7236428" y="2676460"/>
                        <a:ext cx="255465" cy="76200"/>
                      </a:xfrm>
                      <a:prstGeom prst="curvedConnector3">
                        <a:avLst/>
                      </a:prstGeom>
                      <a:ln w="127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2" name="Curved Connector 122">
                        <a:extLst>
                          <a:ext uri="{FF2B5EF4-FFF2-40B4-BE49-F238E27FC236}">
                            <a16:creationId xmlns:a16="http://schemas.microsoft.com/office/drawing/2014/main" id="{03DF746D-1E65-4FDC-9F17-72CECCDC704B}"/>
                          </a:ext>
                        </a:extLst>
                      </p:cNvPr>
                      <p:cNvCxnSpPr/>
                      <p:nvPr/>
                    </p:nvCxnSpPr>
                    <p:spPr>
                      <a:xfrm rot="5400000" flipV="1">
                        <a:off x="7236428" y="2676459"/>
                        <a:ext cx="255465" cy="76200"/>
                      </a:xfrm>
                      <a:prstGeom prst="curvedConnector3">
                        <a:avLst/>
                      </a:prstGeom>
                      <a:ln w="1270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3" name="Curved Connector 123">
                        <a:extLst>
                          <a:ext uri="{FF2B5EF4-FFF2-40B4-BE49-F238E27FC236}">
                            <a16:creationId xmlns:a16="http://schemas.microsoft.com/office/drawing/2014/main" id="{632242DD-D46D-464D-BAC5-D93161ABF8CC}"/>
                          </a:ext>
                        </a:extLst>
                      </p:cNvPr>
                      <p:cNvCxnSpPr/>
                      <p:nvPr/>
                    </p:nvCxnSpPr>
                    <p:spPr>
                      <a:xfrm rot="5400000">
                        <a:off x="7236428" y="2925993"/>
                        <a:ext cx="255465" cy="76200"/>
                      </a:xfrm>
                      <a:prstGeom prst="curvedConnector3">
                        <a:avLst/>
                      </a:prstGeom>
                      <a:ln w="1270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4" name="Curved Connector 124">
                        <a:extLst>
                          <a:ext uri="{FF2B5EF4-FFF2-40B4-BE49-F238E27FC236}">
                            <a16:creationId xmlns:a16="http://schemas.microsoft.com/office/drawing/2014/main" id="{77850411-D352-464A-90DE-E09242181BAF}"/>
                          </a:ext>
                        </a:extLst>
                      </p:cNvPr>
                      <p:cNvCxnSpPr/>
                      <p:nvPr/>
                    </p:nvCxnSpPr>
                    <p:spPr>
                      <a:xfrm rot="5400000" flipV="1">
                        <a:off x="7236428" y="2925992"/>
                        <a:ext cx="255465" cy="76200"/>
                      </a:xfrm>
                      <a:prstGeom prst="curvedConnector3">
                        <a:avLst/>
                      </a:prstGeom>
                      <a:ln w="127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5" name="Curved Connector 125">
                        <a:extLst>
                          <a:ext uri="{FF2B5EF4-FFF2-40B4-BE49-F238E27FC236}">
                            <a16:creationId xmlns:a16="http://schemas.microsoft.com/office/drawing/2014/main" id="{11367EFD-2082-4835-800A-E136E78E90C0}"/>
                          </a:ext>
                        </a:extLst>
                      </p:cNvPr>
                      <p:cNvCxnSpPr/>
                      <p:nvPr/>
                    </p:nvCxnSpPr>
                    <p:spPr>
                      <a:xfrm rot="5400000">
                        <a:off x="7236426" y="4183964"/>
                        <a:ext cx="255465" cy="76200"/>
                      </a:xfrm>
                      <a:prstGeom prst="curvedConnector3">
                        <a:avLst/>
                      </a:prstGeom>
                      <a:ln w="127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6" name="Curved Connector 126">
                        <a:extLst>
                          <a:ext uri="{FF2B5EF4-FFF2-40B4-BE49-F238E27FC236}">
                            <a16:creationId xmlns:a16="http://schemas.microsoft.com/office/drawing/2014/main" id="{6B233FAE-A7CC-4532-A5D6-4A767026097D}"/>
                          </a:ext>
                        </a:extLst>
                      </p:cNvPr>
                      <p:cNvCxnSpPr/>
                      <p:nvPr/>
                    </p:nvCxnSpPr>
                    <p:spPr>
                      <a:xfrm rot="5400000" flipV="1">
                        <a:off x="7236426" y="4183963"/>
                        <a:ext cx="255465" cy="76200"/>
                      </a:xfrm>
                      <a:prstGeom prst="curvedConnector3">
                        <a:avLst/>
                      </a:prstGeom>
                      <a:ln w="1270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7" name="Curved Connector 127">
                        <a:extLst>
                          <a:ext uri="{FF2B5EF4-FFF2-40B4-BE49-F238E27FC236}">
                            <a16:creationId xmlns:a16="http://schemas.microsoft.com/office/drawing/2014/main" id="{32FBB1A1-7103-4F16-86CB-CA66D09D6FE6}"/>
                          </a:ext>
                        </a:extLst>
                      </p:cNvPr>
                      <p:cNvCxnSpPr/>
                      <p:nvPr/>
                    </p:nvCxnSpPr>
                    <p:spPr>
                      <a:xfrm rot="5400000">
                        <a:off x="7236426" y="4433497"/>
                        <a:ext cx="255465" cy="76200"/>
                      </a:xfrm>
                      <a:prstGeom prst="curvedConnector3">
                        <a:avLst/>
                      </a:prstGeom>
                      <a:ln w="1270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8" name="Curved Connector 128">
                        <a:extLst>
                          <a:ext uri="{FF2B5EF4-FFF2-40B4-BE49-F238E27FC236}">
                            <a16:creationId xmlns:a16="http://schemas.microsoft.com/office/drawing/2014/main" id="{7B373AC1-E46E-4441-A2C5-BB798FE8EFE7}"/>
                          </a:ext>
                        </a:extLst>
                      </p:cNvPr>
                      <p:cNvCxnSpPr/>
                      <p:nvPr/>
                    </p:nvCxnSpPr>
                    <p:spPr>
                      <a:xfrm rot="5400000" flipV="1">
                        <a:off x="7236426" y="4433496"/>
                        <a:ext cx="255465" cy="76200"/>
                      </a:xfrm>
                      <a:prstGeom prst="curvedConnector3">
                        <a:avLst/>
                      </a:prstGeom>
                      <a:ln w="127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9" name="Curved Connector 129">
                        <a:extLst>
                          <a:ext uri="{FF2B5EF4-FFF2-40B4-BE49-F238E27FC236}">
                            <a16:creationId xmlns:a16="http://schemas.microsoft.com/office/drawing/2014/main" id="{735C8D8F-2BCF-43FC-A236-EDF5785BA4B0}"/>
                          </a:ext>
                        </a:extLst>
                      </p:cNvPr>
                      <p:cNvCxnSpPr/>
                      <p:nvPr/>
                    </p:nvCxnSpPr>
                    <p:spPr>
                      <a:xfrm rot="5400000">
                        <a:off x="7236426" y="4686581"/>
                        <a:ext cx="255465" cy="76200"/>
                      </a:xfrm>
                      <a:prstGeom prst="curvedConnector3">
                        <a:avLst/>
                      </a:prstGeom>
                      <a:ln w="127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0" name="Curved Connector 130">
                        <a:extLst>
                          <a:ext uri="{FF2B5EF4-FFF2-40B4-BE49-F238E27FC236}">
                            <a16:creationId xmlns:a16="http://schemas.microsoft.com/office/drawing/2014/main" id="{92696DA6-496F-4F50-B058-23A3B913B750}"/>
                          </a:ext>
                        </a:extLst>
                      </p:cNvPr>
                      <p:cNvCxnSpPr/>
                      <p:nvPr/>
                    </p:nvCxnSpPr>
                    <p:spPr>
                      <a:xfrm rot="5400000" flipV="1">
                        <a:off x="7236426" y="4686580"/>
                        <a:ext cx="255465" cy="76200"/>
                      </a:xfrm>
                      <a:prstGeom prst="curvedConnector3">
                        <a:avLst/>
                      </a:prstGeom>
                      <a:ln w="1270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grpSp>
                <p:nvGrpSpPr>
                  <p:cNvPr id="14" name="Group 13">
                    <a:extLst>
                      <a:ext uri="{FF2B5EF4-FFF2-40B4-BE49-F238E27FC236}">
                        <a16:creationId xmlns:a16="http://schemas.microsoft.com/office/drawing/2014/main" id="{846DE88D-7723-495A-AD76-11D46C10D830}"/>
                      </a:ext>
                    </a:extLst>
                  </p:cNvPr>
                  <p:cNvGrpSpPr/>
                  <p:nvPr/>
                </p:nvGrpSpPr>
                <p:grpSpPr>
                  <a:xfrm flipV="1">
                    <a:off x="7972401" y="3379966"/>
                    <a:ext cx="16599" cy="589434"/>
                    <a:chOff x="7326059" y="2084209"/>
                    <a:chExt cx="77958" cy="2768204"/>
                  </a:xfrm>
                </p:grpSpPr>
                <p:cxnSp>
                  <p:nvCxnSpPr>
                    <p:cNvPr id="15" name="Curved Connector 109">
                      <a:extLst>
                        <a:ext uri="{FF2B5EF4-FFF2-40B4-BE49-F238E27FC236}">
                          <a16:creationId xmlns:a16="http://schemas.microsoft.com/office/drawing/2014/main" id="{03EBD1F2-A93C-442A-9F75-AB4E6EEA599E}"/>
                        </a:ext>
                      </a:extLst>
                    </p:cNvPr>
                    <p:cNvCxnSpPr/>
                    <p:nvPr/>
                  </p:nvCxnSpPr>
                  <p:spPr>
                    <a:xfrm rot="5400000">
                      <a:off x="7238184" y="3179078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" name="Curved Connector 110">
                      <a:extLst>
                        <a:ext uri="{FF2B5EF4-FFF2-40B4-BE49-F238E27FC236}">
                          <a16:creationId xmlns:a16="http://schemas.microsoft.com/office/drawing/2014/main" id="{0396E5DE-BA77-4BF1-A34F-9F3BD12F44D2}"/>
                        </a:ext>
                      </a:extLst>
                    </p:cNvPr>
                    <p:cNvCxnSpPr/>
                    <p:nvPr/>
                  </p:nvCxnSpPr>
                  <p:spPr>
                    <a:xfrm rot="5400000" flipV="1">
                      <a:off x="7238184" y="3179077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" name="Curved Connector 111">
                      <a:extLst>
                        <a:ext uri="{FF2B5EF4-FFF2-40B4-BE49-F238E27FC236}">
                          <a16:creationId xmlns:a16="http://schemas.microsoft.com/office/drawing/2014/main" id="{241FBEFF-BA12-40AE-9E3F-5D9E341F5E87}"/>
                        </a:ext>
                      </a:extLst>
                    </p:cNvPr>
                    <p:cNvCxnSpPr/>
                    <p:nvPr/>
                  </p:nvCxnSpPr>
                  <p:spPr>
                    <a:xfrm rot="5400000">
                      <a:off x="7238184" y="3428611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" name="Curved Connector 112">
                      <a:extLst>
                        <a:ext uri="{FF2B5EF4-FFF2-40B4-BE49-F238E27FC236}">
                          <a16:creationId xmlns:a16="http://schemas.microsoft.com/office/drawing/2014/main" id="{3E5E8E1F-D4FB-4483-835E-25F6423FF3F4}"/>
                        </a:ext>
                      </a:extLst>
                    </p:cNvPr>
                    <p:cNvCxnSpPr/>
                    <p:nvPr/>
                  </p:nvCxnSpPr>
                  <p:spPr>
                    <a:xfrm rot="5400000" flipV="1">
                      <a:off x="7238184" y="3428610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" name="Curved Connector 113">
                      <a:extLst>
                        <a:ext uri="{FF2B5EF4-FFF2-40B4-BE49-F238E27FC236}">
                          <a16:creationId xmlns:a16="http://schemas.microsoft.com/office/drawing/2014/main" id="{52C0E724-5509-430E-ABDB-4DDF29923C79}"/>
                        </a:ext>
                      </a:extLst>
                    </p:cNvPr>
                    <p:cNvCxnSpPr/>
                    <p:nvPr/>
                  </p:nvCxnSpPr>
                  <p:spPr>
                    <a:xfrm rot="5400000">
                      <a:off x="7238184" y="3681695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" name="Curved Connector 114">
                      <a:extLst>
                        <a:ext uri="{FF2B5EF4-FFF2-40B4-BE49-F238E27FC236}">
                          <a16:creationId xmlns:a16="http://schemas.microsoft.com/office/drawing/2014/main" id="{BE080C7C-7160-4BC3-BA91-13EC76839136}"/>
                        </a:ext>
                      </a:extLst>
                    </p:cNvPr>
                    <p:cNvCxnSpPr/>
                    <p:nvPr/>
                  </p:nvCxnSpPr>
                  <p:spPr>
                    <a:xfrm rot="5400000" flipV="1">
                      <a:off x="7238184" y="3681694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" name="Curved Connector 115">
                      <a:extLst>
                        <a:ext uri="{FF2B5EF4-FFF2-40B4-BE49-F238E27FC236}">
                          <a16:creationId xmlns:a16="http://schemas.microsoft.com/office/drawing/2014/main" id="{45DC6E53-73BF-48A2-8610-C37EA4E78CAC}"/>
                        </a:ext>
                      </a:extLst>
                    </p:cNvPr>
                    <p:cNvCxnSpPr/>
                    <p:nvPr/>
                  </p:nvCxnSpPr>
                  <p:spPr>
                    <a:xfrm rot="5400000">
                      <a:off x="7238184" y="3931228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" name="Curved Connector 116">
                      <a:extLst>
                        <a:ext uri="{FF2B5EF4-FFF2-40B4-BE49-F238E27FC236}">
                          <a16:creationId xmlns:a16="http://schemas.microsoft.com/office/drawing/2014/main" id="{DCA5C534-8307-43FD-8F35-D87EC2476FA8}"/>
                        </a:ext>
                      </a:extLst>
                    </p:cNvPr>
                    <p:cNvCxnSpPr/>
                    <p:nvPr/>
                  </p:nvCxnSpPr>
                  <p:spPr>
                    <a:xfrm rot="5400000" flipV="1">
                      <a:off x="7238184" y="3931227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3" name="Curved Connector 117">
                      <a:extLst>
                        <a:ext uri="{FF2B5EF4-FFF2-40B4-BE49-F238E27FC236}">
                          <a16:creationId xmlns:a16="http://schemas.microsoft.com/office/drawing/2014/main" id="{C438C974-869C-4B90-8AE9-274275740144}"/>
                        </a:ext>
                      </a:extLst>
                    </p:cNvPr>
                    <p:cNvCxnSpPr/>
                    <p:nvPr/>
                  </p:nvCxnSpPr>
                  <p:spPr>
                    <a:xfrm rot="5400000">
                      <a:off x="7236428" y="2173843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" name="Curved Connector 118">
                      <a:extLst>
                        <a:ext uri="{FF2B5EF4-FFF2-40B4-BE49-F238E27FC236}">
                          <a16:creationId xmlns:a16="http://schemas.microsoft.com/office/drawing/2014/main" id="{6D98C434-E6A7-46B8-B54A-DC8BA905CA23}"/>
                        </a:ext>
                      </a:extLst>
                    </p:cNvPr>
                    <p:cNvCxnSpPr/>
                    <p:nvPr/>
                  </p:nvCxnSpPr>
                  <p:spPr>
                    <a:xfrm rot="5400000" flipV="1">
                      <a:off x="7236428" y="2173842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5" name="Curved Connector 119">
                      <a:extLst>
                        <a:ext uri="{FF2B5EF4-FFF2-40B4-BE49-F238E27FC236}">
                          <a16:creationId xmlns:a16="http://schemas.microsoft.com/office/drawing/2014/main" id="{C43469EA-54B3-446D-9688-294B1DB413B6}"/>
                        </a:ext>
                      </a:extLst>
                    </p:cNvPr>
                    <p:cNvCxnSpPr/>
                    <p:nvPr/>
                  </p:nvCxnSpPr>
                  <p:spPr>
                    <a:xfrm rot="5400000">
                      <a:off x="7236428" y="2423376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6" name="Curved Connector 120">
                      <a:extLst>
                        <a:ext uri="{FF2B5EF4-FFF2-40B4-BE49-F238E27FC236}">
                          <a16:creationId xmlns:a16="http://schemas.microsoft.com/office/drawing/2014/main" id="{E102DD27-D022-4ED0-A3EF-D1823BBA47CB}"/>
                        </a:ext>
                      </a:extLst>
                    </p:cNvPr>
                    <p:cNvCxnSpPr/>
                    <p:nvPr/>
                  </p:nvCxnSpPr>
                  <p:spPr>
                    <a:xfrm rot="5400000" flipV="1">
                      <a:off x="7236428" y="2423375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" name="Curved Connector 121">
                      <a:extLst>
                        <a:ext uri="{FF2B5EF4-FFF2-40B4-BE49-F238E27FC236}">
                          <a16:creationId xmlns:a16="http://schemas.microsoft.com/office/drawing/2014/main" id="{7F38D185-ACE7-4022-B911-6B21CFCC53B2}"/>
                        </a:ext>
                      </a:extLst>
                    </p:cNvPr>
                    <p:cNvCxnSpPr/>
                    <p:nvPr/>
                  </p:nvCxnSpPr>
                  <p:spPr>
                    <a:xfrm rot="5400000">
                      <a:off x="7236428" y="2676460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" name="Curved Connector 122">
                      <a:extLst>
                        <a:ext uri="{FF2B5EF4-FFF2-40B4-BE49-F238E27FC236}">
                          <a16:creationId xmlns:a16="http://schemas.microsoft.com/office/drawing/2014/main" id="{031C66BA-AB04-4E24-B0BB-8C9F2E158170}"/>
                        </a:ext>
                      </a:extLst>
                    </p:cNvPr>
                    <p:cNvCxnSpPr/>
                    <p:nvPr/>
                  </p:nvCxnSpPr>
                  <p:spPr>
                    <a:xfrm rot="5400000" flipV="1">
                      <a:off x="7236428" y="2676459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" name="Curved Connector 123">
                      <a:extLst>
                        <a:ext uri="{FF2B5EF4-FFF2-40B4-BE49-F238E27FC236}">
                          <a16:creationId xmlns:a16="http://schemas.microsoft.com/office/drawing/2014/main" id="{14B45F0A-E9A9-4411-87DB-9952F776ACF1}"/>
                        </a:ext>
                      </a:extLst>
                    </p:cNvPr>
                    <p:cNvCxnSpPr/>
                    <p:nvPr/>
                  </p:nvCxnSpPr>
                  <p:spPr>
                    <a:xfrm rot="5400000">
                      <a:off x="7236428" y="2925993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0" name="Curved Connector 124">
                      <a:extLst>
                        <a:ext uri="{FF2B5EF4-FFF2-40B4-BE49-F238E27FC236}">
                          <a16:creationId xmlns:a16="http://schemas.microsoft.com/office/drawing/2014/main" id="{D06B7EB8-A36A-4C4D-9E58-8BE6C5B5F42D}"/>
                        </a:ext>
                      </a:extLst>
                    </p:cNvPr>
                    <p:cNvCxnSpPr/>
                    <p:nvPr/>
                  </p:nvCxnSpPr>
                  <p:spPr>
                    <a:xfrm rot="5400000" flipV="1">
                      <a:off x="7236428" y="2925992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" name="Curved Connector 125">
                      <a:extLst>
                        <a:ext uri="{FF2B5EF4-FFF2-40B4-BE49-F238E27FC236}">
                          <a16:creationId xmlns:a16="http://schemas.microsoft.com/office/drawing/2014/main" id="{B259BFB3-212E-4384-9D67-F8DAEAC25789}"/>
                        </a:ext>
                      </a:extLst>
                    </p:cNvPr>
                    <p:cNvCxnSpPr/>
                    <p:nvPr/>
                  </p:nvCxnSpPr>
                  <p:spPr>
                    <a:xfrm rot="5400000">
                      <a:off x="7236426" y="4183964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" name="Curved Connector 126">
                      <a:extLst>
                        <a:ext uri="{FF2B5EF4-FFF2-40B4-BE49-F238E27FC236}">
                          <a16:creationId xmlns:a16="http://schemas.microsoft.com/office/drawing/2014/main" id="{356F6EE2-0B1B-4E9B-996F-531EA2B6788B}"/>
                        </a:ext>
                      </a:extLst>
                    </p:cNvPr>
                    <p:cNvCxnSpPr/>
                    <p:nvPr/>
                  </p:nvCxnSpPr>
                  <p:spPr>
                    <a:xfrm rot="5400000" flipV="1">
                      <a:off x="7236426" y="4183963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" name="Curved Connector 127">
                      <a:extLst>
                        <a:ext uri="{FF2B5EF4-FFF2-40B4-BE49-F238E27FC236}">
                          <a16:creationId xmlns:a16="http://schemas.microsoft.com/office/drawing/2014/main" id="{F3EF86B1-4637-4128-84F6-3724E7FAAA4F}"/>
                        </a:ext>
                      </a:extLst>
                    </p:cNvPr>
                    <p:cNvCxnSpPr/>
                    <p:nvPr/>
                  </p:nvCxnSpPr>
                  <p:spPr>
                    <a:xfrm rot="5400000">
                      <a:off x="7236426" y="4433497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4" name="Curved Connector 128">
                      <a:extLst>
                        <a:ext uri="{FF2B5EF4-FFF2-40B4-BE49-F238E27FC236}">
                          <a16:creationId xmlns:a16="http://schemas.microsoft.com/office/drawing/2014/main" id="{440BC7AB-4DA6-433C-A919-87326027D866}"/>
                        </a:ext>
                      </a:extLst>
                    </p:cNvPr>
                    <p:cNvCxnSpPr/>
                    <p:nvPr/>
                  </p:nvCxnSpPr>
                  <p:spPr>
                    <a:xfrm rot="5400000" flipV="1">
                      <a:off x="7236426" y="4433496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5" name="Curved Connector 129">
                      <a:extLst>
                        <a:ext uri="{FF2B5EF4-FFF2-40B4-BE49-F238E27FC236}">
                          <a16:creationId xmlns:a16="http://schemas.microsoft.com/office/drawing/2014/main" id="{9334957A-5C0E-47DE-8F1C-87742F6407E9}"/>
                        </a:ext>
                      </a:extLst>
                    </p:cNvPr>
                    <p:cNvCxnSpPr/>
                    <p:nvPr/>
                  </p:nvCxnSpPr>
                  <p:spPr>
                    <a:xfrm rot="5400000">
                      <a:off x="7236426" y="4686581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6" name="Curved Connector 130">
                      <a:extLst>
                        <a:ext uri="{FF2B5EF4-FFF2-40B4-BE49-F238E27FC236}">
                          <a16:creationId xmlns:a16="http://schemas.microsoft.com/office/drawing/2014/main" id="{CB873920-7430-4DE7-9A5F-650A34ACADFE}"/>
                        </a:ext>
                      </a:extLst>
                    </p:cNvPr>
                    <p:cNvCxnSpPr/>
                    <p:nvPr/>
                  </p:nvCxnSpPr>
                  <p:spPr>
                    <a:xfrm rot="5400000" flipV="1">
                      <a:off x="7236426" y="4686580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  <p:sp>
          <p:nvSpPr>
            <p:cNvPr id="7" name="Rounded Rectangle 6"/>
            <p:cNvSpPr/>
            <p:nvPr/>
          </p:nvSpPr>
          <p:spPr bwMode="auto">
            <a:xfrm>
              <a:off x="607702" y="5028936"/>
              <a:ext cx="2989229" cy="498764"/>
            </a:xfrm>
            <a:prstGeom prst="roundRect">
              <a:avLst/>
            </a:prstGeom>
            <a:solidFill>
              <a:srgbClr val="0000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b="0" i="0" u="none" strike="noStrike" cap="none" normalizeH="0" baseline="0" dirty="0">
                  <a:ln>
                    <a:noFill/>
                  </a:ln>
                  <a:solidFill>
                    <a:schemeClr val="accent3"/>
                  </a:solidFill>
                  <a:effectLst/>
                  <a:ea typeface="ＭＳ Ｐゴシック" pitchFamily="1" charset="-128"/>
                </a:rPr>
                <a:t>Thermocouple position</a:t>
              </a:r>
            </a:p>
          </p:txBody>
        </p:sp>
      </p:grpSp>
      <p:sp>
        <p:nvSpPr>
          <p:cNvPr id="215" name="TextBox 214"/>
          <p:cNvSpPr txBox="1"/>
          <p:nvPr/>
        </p:nvSpPr>
        <p:spPr>
          <a:xfrm>
            <a:off x="4955558" y="991088"/>
            <a:ext cx="4263655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b="1" dirty="0">
                <a:solidFill>
                  <a:srgbClr val="0000CC"/>
                </a:solidFill>
              </a:rPr>
              <a:t>Freezing step</a:t>
            </a:r>
          </a:p>
        </p:txBody>
      </p:sp>
      <p:sp>
        <p:nvSpPr>
          <p:cNvPr id="218" name="TextBox 217"/>
          <p:cNvSpPr txBox="1"/>
          <p:nvPr/>
        </p:nvSpPr>
        <p:spPr>
          <a:xfrm>
            <a:off x="7518196" y="3819947"/>
            <a:ext cx="13531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Shelf Temperature</a:t>
            </a:r>
          </a:p>
        </p:txBody>
      </p:sp>
      <p:grpSp>
        <p:nvGrpSpPr>
          <p:cNvPr id="220" name="Group 219"/>
          <p:cNvGrpSpPr/>
          <p:nvPr/>
        </p:nvGrpSpPr>
        <p:grpSpPr>
          <a:xfrm>
            <a:off x="6258756" y="1887180"/>
            <a:ext cx="1654888" cy="2204985"/>
            <a:chOff x="5397434" y="271291"/>
            <a:chExt cx="2599409" cy="1421660"/>
          </a:xfrm>
        </p:grpSpPr>
        <p:cxnSp>
          <p:nvCxnSpPr>
            <p:cNvPr id="221" name="Straight Connector 220"/>
            <p:cNvCxnSpPr/>
            <p:nvPr/>
          </p:nvCxnSpPr>
          <p:spPr bwMode="auto">
            <a:xfrm>
              <a:off x="5397434" y="288951"/>
              <a:ext cx="0" cy="14040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22" name="Straight Connector 221"/>
            <p:cNvCxnSpPr/>
            <p:nvPr/>
          </p:nvCxnSpPr>
          <p:spPr bwMode="auto">
            <a:xfrm>
              <a:off x="7996843" y="288951"/>
              <a:ext cx="0" cy="14040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23" name="Straight Arrow Connector 222"/>
            <p:cNvCxnSpPr/>
            <p:nvPr/>
          </p:nvCxnSpPr>
          <p:spPr bwMode="auto">
            <a:xfrm>
              <a:off x="5397435" y="271291"/>
              <a:ext cx="259200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triangle"/>
              <a:tailEnd type="triangle"/>
            </a:ln>
            <a:effectLst/>
          </p:spPr>
        </p:cxnSp>
      </p:grpSp>
      <p:sp>
        <p:nvSpPr>
          <p:cNvPr id="225" name="TextBox 224"/>
          <p:cNvSpPr txBox="1"/>
          <p:nvPr/>
        </p:nvSpPr>
        <p:spPr>
          <a:xfrm>
            <a:off x="5013009" y="4643806"/>
            <a:ext cx="41487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solidFill>
                  <a:srgbClr val="0000CC"/>
                </a:solidFill>
              </a:rPr>
              <a:t>Freezing from 20</a:t>
            </a:r>
            <a:r>
              <a:rPr lang="en-GB" sz="1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°</a:t>
            </a:r>
            <a:r>
              <a:rPr lang="en-GB" sz="1600" dirty="0">
                <a:solidFill>
                  <a:srgbClr val="0000CC"/>
                </a:solidFill>
              </a:rPr>
              <a:t>C to -45 </a:t>
            </a:r>
            <a:r>
              <a:rPr lang="en-GB" sz="1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en-GB" sz="1600" dirty="0">
                <a:solidFill>
                  <a:srgbClr val="0000CC"/>
                </a:solidFill>
              </a:rPr>
              <a:t>C with 0.5 </a:t>
            </a:r>
            <a:r>
              <a:rPr lang="en-GB" sz="1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en-GB" sz="1600" dirty="0">
                <a:solidFill>
                  <a:srgbClr val="0000CC"/>
                </a:solidFill>
              </a:rPr>
              <a:t>C/min</a:t>
            </a:r>
          </a:p>
        </p:txBody>
      </p:sp>
    </p:spTree>
    <p:extLst>
      <p:ext uri="{BB962C8B-B14F-4D97-AF65-F5344CB8AC3E}">
        <p14:creationId xmlns:p14="http://schemas.microsoft.com/office/powerpoint/2010/main" val="39845050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Ice Nucleation Temperature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222" y="711766"/>
            <a:ext cx="3853038" cy="5207180"/>
          </a:xfrm>
        </p:spPr>
        <p:txBody>
          <a:bodyPr/>
          <a:lstStyle/>
          <a:p>
            <a:pPr algn="just">
              <a:spcAft>
                <a:spcPts val="1200"/>
              </a:spcAft>
            </a:pPr>
            <a:r>
              <a:rPr lang="en-US" spc="-10" dirty="0"/>
              <a:t>In case the TVIS vial nucleates before TC vial, the nucleation temperature in the TVIS vial can be inferred directly from TC temperatures in the nearest neighbor vials</a:t>
            </a:r>
          </a:p>
          <a:p>
            <a:pPr>
              <a:spcAft>
                <a:spcPts val="1200"/>
              </a:spcAft>
            </a:pPr>
            <a:endParaRPr lang="en-GB" dirty="0"/>
          </a:p>
        </p:txBody>
      </p:sp>
      <p:sp>
        <p:nvSpPr>
          <p:cNvPr id="14" name="TextBox 13"/>
          <p:cNvSpPr txBox="1"/>
          <p:nvPr/>
        </p:nvSpPr>
        <p:spPr>
          <a:xfrm>
            <a:off x="7790879" y="806426"/>
            <a:ext cx="13531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/>
              <a:t>Thermocouple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786107" y="1406469"/>
            <a:ext cx="13531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Shelf Temperature</a:t>
            </a:r>
          </a:p>
        </p:txBody>
      </p:sp>
    </p:spTree>
    <p:extLst>
      <p:ext uri="{BB962C8B-B14F-4D97-AF65-F5344CB8AC3E}">
        <p14:creationId xmlns:p14="http://schemas.microsoft.com/office/powerpoint/2010/main" val="15115505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Content Placeholder 53">
            <a:extLst>
              <a:ext uri="{FF2B5EF4-FFF2-40B4-BE49-F238E27FC236}">
                <a16:creationId xmlns:a16="http://schemas.microsoft.com/office/drawing/2014/main" id="{EE43C7F2-20F9-45FD-9D7F-BDD0089CB40E}"/>
              </a:ext>
            </a:extLst>
          </p:cNvPr>
          <p:cNvGraphicFramePr>
            <a:graphicFrameLocks noGrp="1"/>
          </p:cNvGraphicFramePr>
          <p:nvPr>
            <p:ph idx="12"/>
            <p:extLst/>
          </p:nvPr>
        </p:nvGraphicFramePr>
        <p:xfrm>
          <a:off x="4081507" y="1871203"/>
          <a:ext cx="4846638" cy="19946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Ice Nucleation Temperature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2222" y="711766"/>
                <a:ext cx="3853038" cy="5207180"/>
              </a:xfrm>
            </p:spPr>
            <p:txBody>
              <a:bodyPr/>
              <a:lstStyle/>
              <a:p>
                <a:pPr algn="just">
                  <a:spcAft>
                    <a:spcPts val="1200"/>
                  </a:spcAft>
                </a:pPr>
                <a:r>
                  <a:rPr lang="en-US" spc="-10" dirty="0">
                    <a:solidFill>
                      <a:schemeClr val="bg2">
                        <a:lumMod val="60000"/>
                        <a:lumOff val="40000"/>
                      </a:schemeClr>
                    </a:solidFill>
                  </a:rPr>
                  <a:t>In case the TVIS vial nucleates before TC vial, the nucleation temperature in the TVIS vial can be inferred directly from TC temperatures in the nearest neighbor vials</a:t>
                </a:r>
              </a:p>
              <a:p>
                <a:pPr algn="just">
                  <a:spcAft>
                    <a:spcPts val="1200"/>
                  </a:spcAft>
                </a:pPr>
                <a:r>
                  <a:rPr lang="en-US" spc="-10" dirty="0"/>
                  <a:t>However, if TVIS vial nucleates later than TC vial</a:t>
                </a:r>
                <a:r>
                  <a:rPr lang="en-US" spc="-10" dirty="0" smtClean="0"/>
                  <a:t>,  </a:t>
                </a:r>
                <a:r>
                  <a:rPr lang="en-US" spc="-10" dirty="0" smtClean="0">
                    <a:solidFill>
                      <a:schemeClr val="bg1"/>
                    </a:solidFill>
                  </a:rPr>
                  <a:t>the nucleation temperature can be predicted by fitting a curve to the plot of the average temperature from thermocouple vials against TVIS parameter (i.e.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pc="-1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spc="-1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p>
                        <m:r>
                          <a:rPr lang="en-US" i="1" spc="-1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en-US" i="1" spc="-1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(10 </m:t>
                    </m:r>
                    <m:r>
                      <a:rPr lang="en-US" i="1" spc="-1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𝐻𝑧</m:t>
                    </m:r>
                    <m:r>
                      <a:rPr lang="en-US" i="1" spc="-1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pc="-10" dirty="0">
                    <a:solidFill>
                      <a:schemeClr val="bg1"/>
                    </a:solidFill>
                  </a:rPr>
                  <a:t>)</a:t>
                </a:r>
              </a:p>
              <a:p>
                <a:pPr>
                  <a:spcAft>
                    <a:spcPts val="1200"/>
                  </a:spcAft>
                </a:pPr>
                <a:endParaRPr lang="en-GB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2222" y="711766"/>
                <a:ext cx="3853038" cy="5207180"/>
              </a:xfrm>
              <a:blipFill>
                <a:blip r:embed="rId4"/>
                <a:stretch>
                  <a:fillRect l="-1108" t="-703" r="-126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13"/>
          <p:cNvSpPr txBox="1"/>
          <p:nvPr/>
        </p:nvSpPr>
        <p:spPr>
          <a:xfrm>
            <a:off x="7790879" y="806426"/>
            <a:ext cx="13531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/>
              <a:t>Thermocouple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786107" y="1406469"/>
            <a:ext cx="13531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Shelf Temperature</a:t>
            </a:r>
          </a:p>
        </p:txBody>
      </p:sp>
      <p:graphicFrame>
        <p:nvGraphicFramePr>
          <p:cNvPr id="29" name="Content Placeholder 39">
            <a:extLst>
              <a:ext uri="{FF2B5EF4-FFF2-40B4-BE49-F238E27FC236}">
                <a16:creationId xmlns:a16="http://schemas.microsoft.com/office/drawing/2014/main" id="{EF28ABFC-7A72-4A7F-BFF4-77D3E1C65B52}"/>
              </a:ext>
            </a:extLst>
          </p:cNvPr>
          <p:cNvGraphicFramePr>
            <a:graphicFrameLocks noGrp="1"/>
          </p:cNvGraphicFramePr>
          <p:nvPr>
            <p:ph idx="11"/>
            <p:extLst/>
          </p:nvPr>
        </p:nvGraphicFramePr>
        <p:xfrm>
          <a:off x="4098925" y="-57565"/>
          <a:ext cx="4846638" cy="1919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5" name="Straight Connector 4"/>
          <p:cNvCxnSpPr/>
          <p:nvPr/>
        </p:nvCxnSpPr>
        <p:spPr bwMode="auto">
          <a:xfrm flipH="1" flipV="1">
            <a:off x="6033152" y="90633"/>
            <a:ext cx="3" cy="394403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26845578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auto">
          <a:xfrm>
            <a:off x="5070184" y="218494"/>
            <a:ext cx="957600" cy="3139697"/>
          </a:xfrm>
          <a:prstGeom prst="rect">
            <a:avLst/>
          </a:prstGeom>
          <a:solidFill>
            <a:srgbClr val="CCDDFE">
              <a:alpha val="8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graphicFrame>
        <p:nvGraphicFramePr>
          <p:cNvPr id="19" name="Content Placeholder 53">
            <a:extLst>
              <a:ext uri="{FF2B5EF4-FFF2-40B4-BE49-F238E27FC236}">
                <a16:creationId xmlns:a16="http://schemas.microsoft.com/office/drawing/2014/main" id="{EE43C7F2-20F9-45FD-9D7F-BDD0089CB40E}"/>
              </a:ext>
            </a:extLst>
          </p:cNvPr>
          <p:cNvGraphicFramePr>
            <a:graphicFrameLocks noGrp="1"/>
          </p:cNvGraphicFramePr>
          <p:nvPr>
            <p:ph idx="12"/>
            <p:extLst/>
          </p:nvPr>
        </p:nvGraphicFramePr>
        <p:xfrm>
          <a:off x="4081507" y="1871203"/>
          <a:ext cx="4846638" cy="19946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Rectangle 11"/>
          <p:cNvSpPr/>
          <p:nvPr/>
        </p:nvSpPr>
        <p:spPr bwMode="auto">
          <a:xfrm>
            <a:off x="5510601" y="4667793"/>
            <a:ext cx="451934" cy="966461"/>
          </a:xfrm>
          <a:prstGeom prst="rect">
            <a:avLst/>
          </a:prstGeom>
          <a:solidFill>
            <a:srgbClr val="CCDDFE">
              <a:alpha val="8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graphicFrame>
        <p:nvGraphicFramePr>
          <p:cNvPr id="31" name="Content Placeholder 20">
            <a:extLst>
              <a:ext uri="{FF2B5EF4-FFF2-40B4-BE49-F238E27FC236}">
                <a16:creationId xmlns:a16="http://schemas.microsoft.com/office/drawing/2014/main" id="{9BB25B0E-2B87-4C56-9B2E-A21505A17EF4}"/>
              </a:ext>
            </a:extLst>
          </p:cNvPr>
          <p:cNvGraphicFramePr>
            <a:graphicFrameLocks noGrp="1"/>
          </p:cNvGraphicFramePr>
          <p:nvPr>
            <p:ph idx="13"/>
            <p:extLst/>
          </p:nvPr>
        </p:nvGraphicFramePr>
        <p:xfrm>
          <a:off x="4159888" y="3933870"/>
          <a:ext cx="4846638" cy="2336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Ice Nucleation Temperature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2222" y="711766"/>
                <a:ext cx="3853038" cy="5207180"/>
              </a:xfrm>
            </p:spPr>
            <p:txBody>
              <a:bodyPr/>
              <a:lstStyle/>
              <a:p>
                <a:pPr algn="just">
                  <a:spcAft>
                    <a:spcPts val="1200"/>
                  </a:spcAft>
                </a:pPr>
                <a:r>
                  <a:rPr lang="en-US" spc="-10" dirty="0"/>
                  <a:t>In case the TVIS vial nucleates before TC vial, the nucleation temperature in the TVIS vial can be inferred directly from TC temperatures in the nearest neighbor vials</a:t>
                </a:r>
              </a:p>
              <a:p>
                <a:pPr algn="just">
                  <a:spcAft>
                    <a:spcPts val="1200"/>
                  </a:spcAft>
                </a:pPr>
                <a:r>
                  <a:rPr lang="en-US" spc="-10" dirty="0"/>
                  <a:t>However, if TVIS vial nucleates later than TC vial, the nucleation temperature can be predicted by fitting a curve to the plot of the average temperature from thermocouple vials against TVIS parameter (i.e.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pc="-1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spc="-1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p>
                        <m:r>
                          <a:rPr lang="en-US" i="1" spc="-1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en-US" i="1" spc="-10">
                        <a:latin typeface="Cambria Math" panose="02040503050406030204" pitchFamily="18" charset="0"/>
                      </a:rPr>
                      <m:t>(10 </m:t>
                    </m:r>
                    <m:r>
                      <a:rPr lang="en-US" i="1" spc="-10">
                        <a:latin typeface="Cambria Math" panose="02040503050406030204" pitchFamily="18" charset="0"/>
                      </a:rPr>
                      <m:t>𝐻𝑧</m:t>
                    </m:r>
                    <m:r>
                      <a:rPr lang="en-US" i="1" spc="-1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pc="-10" dirty="0"/>
                  <a:t>)</a:t>
                </a:r>
              </a:p>
              <a:p>
                <a:pPr algn="just">
                  <a:spcAft>
                    <a:spcPts val="1200"/>
                  </a:spcAft>
                </a:pPr>
                <a:r>
                  <a:rPr lang="en-US" dirty="0" smtClean="0"/>
                  <a:t>The ice </a:t>
                </a:r>
                <a:r>
                  <a:rPr lang="en-US" dirty="0"/>
                  <a:t>nucleation temperature of sample (5 %w/v sucrose) </a:t>
                </a:r>
                <a:r>
                  <a:rPr lang="en-US" dirty="0" smtClean="0"/>
                  <a:t>was found to be -10.5 C in the case of this particular TVIS vial (other vials will differ owing to the stochastic nature of ice formation.</a:t>
                </a:r>
                <a:endParaRPr lang="en-US" dirty="0"/>
              </a:p>
              <a:p>
                <a:pPr>
                  <a:spcAft>
                    <a:spcPts val="1200"/>
                  </a:spcAft>
                </a:pPr>
                <a:endParaRPr lang="en-GB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2222" y="711766"/>
                <a:ext cx="3853038" cy="5207180"/>
              </a:xfrm>
              <a:blipFill>
                <a:blip r:embed="rId5"/>
                <a:stretch>
                  <a:fillRect l="-1108" t="-703" r="-1266" b="-644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13"/>
          <p:cNvSpPr txBox="1"/>
          <p:nvPr/>
        </p:nvSpPr>
        <p:spPr>
          <a:xfrm>
            <a:off x="7790879" y="806426"/>
            <a:ext cx="13531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/>
              <a:t>Thermocouple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786107" y="1406469"/>
            <a:ext cx="13531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Shelf Temperature</a:t>
            </a:r>
          </a:p>
        </p:txBody>
      </p:sp>
      <p:sp>
        <p:nvSpPr>
          <p:cNvPr id="9" name="Rounded Rectangle 71">
            <a:extLst>
              <a:ext uri="{FF2B5EF4-FFF2-40B4-BE49-F238E27FC236}">
                <a16:creationId xmlns:a16="http://schemas.microsoft.com/office/drawing/2014/main" id="{9F993243-7F15-43AB-9B07-01FD0DB03393}"/>
              </a:ext>
            </a:extLst>
          </p:cNvPr>
          <p:cNvSpPr/>
          <p:nvPr/>
        </p:nvSpPr>
        <p:spPr bwMode="auto">
          <a:xfrm>
            <a:off x="5812429" y="3865831"/>
            <a:ext cx="2208935" cy="271604"/>
          </a:xfrm>
          <a:prstGeom prst="roundRect">
            <a:avLst/>
          </a:prstGeom>
          <a:noFill/>
          <a:ln w="9525" cap="flat" cmpd="sng" algn="ctr">
            <a:solidFill>
              <a:srgbClr val="99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ＭＳ Ｐゴシック" pitchFamily="1" charset="-128"/>
              </a:rPr>
              <a:t>Temperature prediction</a:t>
            </a:r>
          </a:p>
        </p:txBody>
      </p:sp>
      <p:cxnSp>
        <p:nvCxnSpPr>
          <p:cNvPr id="5" name="Straight Arrow Connector 4"/>
          <p:cNvCxnSpPr/>
          <p:nvPr/>
        </p:nvCxnSpPr>
        <p:spPr bwMode="auto">
          <a:xfrm flipH="1">
            <a:off x="5052767" y="5430651"/>
            <a:ext cx="419493" cy="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6" name="Straight Arrow Connector 15"/>
          <p:cNvCxnSpPr/>
          <p:nvPr/>
        </p:nvCxnSpPr>
        <p:spPr bwMode="auto">
          <a:xfrm flipV="1">
            <a:off x="5463550" y="5404525"/>
            <a:ext cx="0" cy="33639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triangle"/>
          </a:ln>
          <a:effectLst/>
        </p:spPr>
      </p:cxnSp>
      <p:cxnSp>
        <p:nvCxnSpPr>
          <p:cNvPr id="18" name="Straight Arrow Connector 17"/>
          <p:cNvCxnSpPr/>
          <p:nvPr/>
        </p:nvCxnSpPr>
        <p:spPr bwMode="auto">
          <a:xfrm flipH="1">
            <a:off x="4999797" y="2321640"/>
            <a:ext cx="11880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triangle"/>
          </a:ln>
          <a:effectLst/>
        </p:spPr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3B1B6AB-CA45-4437-BB8B-0ACA2422B1D6}"/>
              </a:ext>
            </a:extLst>
          </p:cNvPr>
          <p:cNvCxnSpPr/>
          <p:nvPr/>
        </p:nvCxnSpPr>
        <p:spPr bwMode="auto">
          <a:xfrm flipH="1">
            <a:off x="8691155" y="0"/>
            <a:ext cx="0" cy="663593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29" name="Content Placeholder 39">
            <a:extLst>
              <a:ext uri="{FF2B5EF4-FFF2-40B4-BE49-F238E27FC236}">
                <a16:creationId xmlns:a16="http://schemas.microsoft.com/office/drawing/2014/main" id="{EF28ABFC-7A72-4A7F-BFF4-77D3E1C65B52}"/>
              </a:ext>
            </a:extLst>
          </p:cNvPr>
          <p:cNvGraphicFramePr>
            <a:graphicFrameLocks noGrp="1"/>
          </p:cNvGraphicFramePr>
          <p:nvPr>
            <p:ph idx="11"/>
            <p:extLst/>
          </p:nvPr>
        </p:nvGraphicFramePr>
        <p:xfrm>
          <a:off x="4098925" y="-57565"/>
          <a:ext cx="4846638" cy="1919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1">
                <a:extLst>
                  <a:ext uri="{FF2B5EF4-FFF2-40B4-BE49-F238E27FC236}">
                    <a16:creationId xmlns:a16="http://schemas.microsoft.com/office/drawing/2014/main" id="{4E9A13E7-AA02-43CA-BAE3-6DDBF8C9F3E6}"/>
                  </a:ext>
                </a:extLst>
              </p:cNvPr>
              <p:cNvSpPr txBox="1"/>
              <p:nvPr/>
            </p:nvSpPr>
            <p:spPr>
              <a:xfrm>
                <a:off x="5496625" y="5325624"/>
                <a:ext cx="914400" cy="212997"/>
              </a:xfrm>
              <a:prstGeom prst="rect">
                <a:avLst/>
              </a:prstGeom>
            </p:spPr>
            <p:txBody>
              <a:bodyPr wrap="square" rtlCol="0" anchor="ctr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chemeClr val="tx1"/>
                    </a:solidFill>
                    <a:latin typeface="+mn-lt"/>
                  </a:rPr>
                  <a:t> −10.5 </a:t>
                </a:r>
                <a:r>
                  <a:rPr lang="en-US" sz="1200" dirty="0">
                    <a:solidFill>
                      <a:schemeClr val="tx1"/>
                    </a:solidFill>
                    <a:latin typeface="+mn-lt"/>
                    <a:cs typeface="Calibri" panose="020F0502020204030204" pitchFamily="34" charset="0"/>
                  </a:rPr>
                  <a:t>°</a:t>
                </a:r>
                <a:r>
                  <a:rPr lang="en-US" sz="1200" dirty="0">
                    <a:solidFill>
                      <a:schemeClr val="tx1"/>
                    </a:solidFill>
                    <a:latin typeface="+mn-lt"/>
                  </a:rPr>
                  <a:t>C</a:t>
                </a:r>
              </a:p>
            </p:txBody>
          </p:sp>
        </mc:Choice>
        <mc:Fallback xmlns="">
          <p:sp>
            <p:nvSpPr>
              <p:cNvPr id="40" name="TextBox 1">
                <a:extLst>
                  <a:ext uri="{FF2B5EF4-FFF2-40B4-BE49-F238E27FC236}">
                    <a16:creationId xmlns:a16="http://schemas.microsoft.com/office/drawing/2014/main" id="{4E9A13E7-AA02-43CA-BAE3-6DDBF8C9F3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96625" y="5325624"/>
                <a:ext cx="914400" cy="212997"/>
              </a:xfrm>
              <a:prstGeom prst="rect">
                <a:avLst/>
              </a:prstGeom>
              <a:blipFill>
                <a:blip r:embed="rId7"/>
                <a:stretch>
                  <a:fillRect t="-17143" b="-3714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1">
                <a:extLst>
                  <a:ext uri="{FF2B5EF4-FFF2-40B4-BE49-F238E27FC236}">
                    <a16:creationId xmlns:a16="http://schemas.microsoft.com/office/drawing/2014/main" id="{166088B0-AC92-4284-BE2B-22BEBEDA498C}"/>
                  </a:ext>
                </a:extLst>
              </p:cNvPr>
              <p:cNvSpPr txBox="1"/>
              <p:nvPr/>
            </p:nvSpPr>
            <p:spPr>
              <a:xfrm>
                <a:off x="4831633" y="2420817"/>
                <a:ext cx="1592251" cy="212997"/>
              </a:xfrm>
              <a:prstGeom prst="rect">
                <a:avLst/>
              </a:prstGeom>
            </p:spPr>
            <p:txBody>
              <a:bodyPr wrap="square" rtlCol="0" anchor="ctr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14:m>
                  <m:oMath xmlns:m="http://schemas.openxmlformats.org/officeDocument/2006/math">
                    <m:sSup>
                      <m:sSupPr>
                        <m:ctrlPr>
                          <a:rPr lang="en-US" sz="12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p>
                        <m:r>
                          <a:rPr lang="en-US" sz="12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en-GB" sz="1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(10 </m:t>
                    </m:r>
                    <m:r>
                      <a:rPr lang="en-GB" sz="1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𝐻𝑧</m:t>
                    </m:r>
                    <m:r>
                      <a:rPr lang="en-GB" sz="1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1200" dirty="0">
                    <a:solidFill>
                      <a:srgbClr val="FF0000"/>
                    </a:solidFill>
                    <a:latin typeface="+mn-lt"/>
                  </a:rPr>
                  <a:t> 2.49 pF</a:t>
                </a:r>
              </a:p>
            </p:txBody>
          </p:sp>
        </mc:Choice>
        <mc:Fallback xmlns="">
          <p:sp>
            <p:nvSpPr>
              <p:cNvPr id="43" name="TextBox 1">
                <a:extLst>
                  <a:ext uri="{FF2B5EF4-FFF2-40B4-BE49-F238E27FC236}">
                    <a16:creationId xmlns:a16="http://schemas.microsoft.com/office/drawing/2014/main" id="{166088B0-AC92-4284-BE2B-22BEBEDA49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1633" y="2420817"/>
                <a:ext cx="1592251" cy="212997"/>
              </a:xfrm>
              <a:prstGeom prst="rect">
                <a:avLst/>
              </a:prstGeom>
              <a:blipFill>
                <a:blip r:embed="rId8"/>
                <a:stretch>
                  <a:fillRect t="-14286" b="-3714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7215855" y="1841494"/>
            <a:ext cx="161101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rgbClr val="0070C0"/>
                </a:solidFill>
              </a:rPr>
              <a:t>Blue region </a:t>
            </a:r>
          </a:p>
          <a:p>
            <a:r>
              <a:rPr lang="en-GB" dirty="0" smtClean="0">
                <a:solidFill>
                  <a:srgbClr val="0070C0"/>
                </a:solidFill>
              </a:rPr>
              <a:t>shows</a:t>
            </a:r>
          </a:p>
          <a:p>
            <a:r>
              <a:rPr lang="en-GB" dirty="0" smtClean="0">
                <a:solidFill>
                  <a:srgbClr val="0070C0"/>
                </a:solidFill>
              </a:rPr>
              <a:t>Pre-nucleation </a:t>
            </a:r>
          </a:p>
          <a:p>
            <a:r>
              <a:rPr lang="en-GB" dirty="0" smtClean="0">
                <a:solidFill>
                  <a:srgbClr val="0070C0"/>
                </a:solidFill>
              </a:rPr>
              <a:t>data</a:t>
            </a:r>
            <a:endParaRPr lang="en-GB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262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Conclusions : </a:t>
            </a:r>
            <a:r>
              <a:rPr lang="en-GB" dirty="0">
                <a:solidFill>
                  <a:srgbClr val="0070C0"/>
                </a:solidFill>
              </a:rPr>
              <a:t>Ice formation </a:t>
            </a:r>
            <a:r>
              <a:rPr lang="en-GB" dirty="0" smtClean="0">
                <a:solidFill>
                  <a:srgbClr val="0070C0"/>
                </a:solidFill>
              </a:rPr>
              <a:t>stage</a:t>
            </a:r>
            <a:endParaRPr lang="en-GB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GB" dirty="0" smtClean="0"/>
                  <a:t>Ice nucleation onset </a:t>
                </a:r>
                <a:r>
                  <a:rPr lang="en-GB" dirty="0" smtClean="0"/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 kern="1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kern="12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GB" b="0" i="1" kern="12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GB" dirty="0" smtClean="0"/>
                  <a:t>)</a:t>
                </a:r>
                <a:endParaRPr lang="en-GB" dirty="0" smtClean="0"/>
              </a:p>
              <a:p>
                <a:pPr lvl="1"/>
                <a:r>
                  <a:rPr lang="en-GB" dirty="0" smtClean="0"/>
                  <a:t>determined </a:t>
                </a:r>
                <a:r>
                  <a:rPr lang="en-GB" dirty="0" smtClean="0"/>
                  <a:t>at low frequency (e.g. 100 Hz)</a:t>
                </a:r>
              </a:p>
              <a:p>
                <a:r>
                  <a:rPr lang="en-GB" dirty="0" smtClean="0"/>
                  <a:t>Ice solidification </a:t>
                </a:r>
                <a:r>
                  <a:rPr lang="en-GB" dirty="0"/>
                  <a:t>end point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 kern="1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 kern="1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GB" b="0" i="1" kern="12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</m:oMath>
                </a14:m>
                <a:r>
                  <a:rPr lang="en-GB" dirty="0"/>
                  <a:t>)</a:t>
                </a:r>
              </a:p>
              <a:p>
                <a:pPr lvl="1"/>
                <a:r>
                  <a:rPr lang="en-GB" dirty="0" smtClean="0"/>
                  <a:t>determined </a:t>
                </a:r>
                <a:r>
                  <a:rPr lang="en-GB" dirty="0" smtClean="0"/>
                  <a:t>at high frequency </a:t>
                </a:r>
                <a:r>
                  <a:rPr lang="en-GB" dirty="0"/>
                  <a:t>(e.g. 100 </a:t>
                </a:r>
                <a:r>
                  <a:rPr lang="en-GB" dirty="0" smtClean="0"/>
                  <a:t>kHz)</a:t>
                </a:r>
              </a:p>
              <a:p>
                <a:r>
                  <a:rPr lang="en-GB" dirty="0"/>
                  <a:t>I</a:t>
                </a:r>
                <a:r>
                  <a:rPr lang="en-GB" dirty="0" smtClean="0"/>
                  <a:t>ce </a:t>
                </a:r>
                <a:r>
                  <a:rPr lang="en-GB" dirty="0" smtClean="0"/>
                  <a:t>solidification time (</a:t>
                </a:r>
                <a14:m>
                  <m:oMath xmlns:m="http://schemas.openxmlformats.org/officeDocument/2006/math">
                    <m:r>
                      <a:rPr lang="en-GB" i="1" kern="120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∆</m:t>
                    </m:r>
                    <m:r>
                      <a:rPr lang="en-GB" i="1" kern="120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GB" dirty="0"/>
                  <a:t>) </a:t>
                </a:r>
                <a:r>
                  <a:rPr lang="en-GB" dirty="0" smtClean="0"/>
                  <a:t>is the difference between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 kern="1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 kern="1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GB" i="1" kern="1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</m:oMath>
                </a14:m>
                <a:r>
                  <a:rPr lang="en-GB" dirty="0" smtClean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 kern="1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 kern="1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GB" i="1" kern="1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endParaRPr lang="en-GB" dirty="0" smtClean="0"/>
              </a:p>
              <a:p>
                <a:r>
                  <a:rPr lang="en-GB" dirty="0" smtClean="0"/>
                  <a:t>Average ice growth rate determined by</a:t>
                </a:r>
              </a:p>
              <a:p>
                <a:endParaRPr lang="en-GB" dirty="0" smtClean="0"/>
              </a:p>
              <a:p>
                <a:endParaRPr lang="en-GB" dirty="0"/>
              </a:p>
              <a:p>
                <a:r>
                  <a:rPr lang="en-GB" dirty="0" smtClean="0"/>
                  <a:t>Nucleation temperature </a:t>
                </a:r>
                <a:r>
                  <a:rPr lang="en-GB" dirty="0" smtClean="0"/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GB" dirty="0" smtClean="0"/>
                  <a:t>) </a:t>
                </a:r>
              </a:p>
              <a:p>
                <a:pPr lvl="1"/>
                <a:r>
                  <a:rPr lang="en-GB" dirty="0" smtClean="0"/>
                  <a:t>determined </a:t>
                </a:r>
                <a:r>
                  <a:rPr lang="en-GB" dirty="0" smtClean="0"/>
                  <a:t>from extrapolation of pre-nucleation data </a:t>
                </a:r>
              </a:p>
              <a:p>
                <a:endParaRPr lang="en-GB" dirty="0" smtClean="0"/>
              </a:p>
              <a:p>
                <a:endParaRPr lang="en-GB" dirty="0"/>
              </a:p>
            </p:txBody>
          </p:sp>
        </mc:Choice>
        <mc:Fallback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631" t="-72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1074597" y="3210213"/>
                <a:ext cx="6263125" cy="57618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GB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𝐴𝑣𝑒𝑟𝑎𝑔𝑒</m:t>
                      </m:r>
                      <m:r>
                        <a:rPr kumimoji="0" lang="en-GB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 </m:t>
                      </m:r>
                      <m:r>
                        <a:rPr kumimoji="0" lang="en-GB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𝑠𝑜𝑙𝑖𝑑𝑖𝑓𝑖𝑐𝑎𝑡𝑖𝑜𝑛</m:t>
                      </m:r>
                      <m:r>
                        <a:rPr kumimoji="0" lang="en-GB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 </m:t>
                      </m:r>
                      <m:r>
                        <a:rPr kumimoji="0" lang="en-GB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𝑟𝑎𝑡𝑒</m:t>
                      </m:r>
                      <m:r>
                        <a:rPr kumimoji="0" lang="en-GB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 (</m:t>
                      </m:r>
                      <m:sSub>
                        <m:sSubPr>
                          <m:ctrlPr>
                            <a:rPr kumimoji="0" lang="en-GB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GB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𝑅</m:t>
                          </m:r>
                        </m:e>
                        <m:sub>
                          <m:r>
                            <a:rPr kumimoji="0" lang="en-GB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𝑎𝑣</m:t>
                          </m:r>
                        </m:sub>
                      </m:sSub>
                      <m:r>
                        <a:rPr kumimoji="0" lang="en-GB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)=</m:t>
                      </m:r>
                      <m:f>
                        <m:fPr>
                          <m:ctrlPr>
                            <a:rPr kumimoji="0" lang="en-GB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GB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𝐼𝑐𝑒</m:t>
                          </m:r>
                          <m:r>
                            <a:rPr kumimoji="0" lang="en-GB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 </m:t>
                          </m:r>
                          <m:r>
                            <a:rPr kumimoji="0" lang="en-GB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h𝑒𝑖𝑔h𝑡</m:t>
                          </m:r>
                          <m:r>
                            <a:rPr kumimoji="0" lang="en-GB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 (</m:t>
                          </m:r>
                          <m:r>
                            <a:rPr kumimoji="0" lang="en-GB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𝐿</m:t>
                          </m:r>
                          <m:r>
                            <a:rPr kumimoji="0" lang="en-GB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)</m:t>
                          </m:r>
                        </m:num>
                        <m:den>
                          <m:r>
                            <a:rPr kumimoji="0" lang="en-GB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𝑠𝑜𝑙𝑖𝑑𝑖𝑓𝑖𝑐𝑎𝑡𝑖𝑜𝑛</m:t>
                          </m:r>
                          <m:r>
                            <a:rPr kumimoji="0" lang="en-GB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 </m:t>
                          </m:r>
                          <m:r>
                            <a:rPr kumimoji="0" lang="en-GB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𝑡𝑖𝑚𝑒</m:t>
                          </m:r>
                          <m:r>
                            <a:rPr kumimoji="0" lang="en-GB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 ∆</m:t>
                          </m:r>
                          <m:r>
                            <a:rPr kumimoji="0" lang="en-GB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𝑡</m:t>
                          </m:r>
                        </m:den>
                      </m:f>
                    </m:oMath>
                  </m:oMathPara>
                </a14:m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4597" y="3210213"/>
                <a:ext cx="6263125" cy="57618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451718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33917" y="978196"/>
            <a:ext cx="8476450" cy="4947683"/>
          </a:xfrm>
        </p:spPr>
        <p:txBody>
          <a:bodyPr/>
          <a:lstStyle/>
          <a:p>
            <a:pPr marL="11113" indent="0">
              <a:buNone/>
            </a:pPr>
            <a:r>
              <a:rPr lang="en-GB" dirty="0" smtClean="0"/>
              <a:t>Chapter 5 Through Vial Impedance Spectroscopy (TVIS) A New Method for Determining the Ice Nucleation Temperature and the Solidification End point</a:t>
            </a:r>
            <a:endParaRPr lang="en-GB" dirty="0"/>
          </a:p>
        </p:txBody>
      </p:sp>
      <p:pic>
        <p:nvPicPr>
          <p:cNvPr id="5" name="Content Placeholder 4">
            <a:hlinkClick r:id="rId2"/>
          </p:cNvPr>
          <p:cNvPicPr>
            <a:picLocks noGrp="1" noChangeAspect="1"/>
          </p:cNvPicPr>
          <p:nvPr>
            <p:ph idx="11"/>
          </p:nvPr>
        </p:nvPicPr>
        <p:blipFill>
          <a:blip r:embed="rId3"/>
          <a:stretch>
            <a:fillRect/>
          </a:stretch>
        </p:blipFill>
        <p:spPr>
          <a:xfrm>
            <a:off x="783406" y="1815319"/>
            <a:ext cx="7248231" cy="4410625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New Book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 bwMode="auto">
          <a:xfrm>
            <a:off x="5976594" y="1815319"/>
            <a:ext cx="1084082" cy="211444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622966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Critical </a:t>
            </a:r>
            <a:r>
              <a:rPr lang="en-GB" dirty="0" smtClean="0"/>
              <a:t>Parameters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46108" y="844084"/>
            <a:ext cx="8697433" cy="5040219"/>
          </a:xfrm>
        </p:spPr>
        <p:txBody>
          <a:bodyPr/>
          <a:lstStyle/>
          <a:p>
            <a:r>
              <a:rPr lang="en-GB" dirty="0" smtClean="0"/>
              <a:t>Ice </a:t>
            </a:r>
            <a:r>
              <a:rPr lang="en-GB" dirty="0"/>
              <a:t>crystal structure </a:t>
            </a:r>
            <a:r>
              <a:rPr lang="en-GB" dirty="0" smtClean="0"/>
              <a:t>(defined by freezing process and formulation)</a:t>
            </a:r>
            <a:endParaRPr lang="en-GB" dirty="0"/>
          </a:p>
          <a:p>
            <a:pPr lvl="1"/>
            <a:r>
              <a:rPr lang="en-GB" dirty="0"/>
              <a:t>Dry layer resistance impacting </a:t>
            </a:r>
            <a:r>
              <a:rPr lang="en-GB" dirty="0" smtClean="0"/>
              <a:t>primary drying rate</a:t>
            </a:r>
          </a:p>
          <a:p>
            <a:pPr lvl="1"/>
            <a:r>
              <a:rPr lang="en-GB" dirty="0" smtClean="0"/>
              <a:t>Surface area of dry later impacting secondary drying rate</a:t>
            </a:r>
          </a:p>
          <a:p>
            <a:pPr lvl="1"/>
            <a:endParaRPr lang="en-GB" dirty="0"/>
          </a:p>
          <a:p>
            <a:pPr lvl="1"/>
            <a:endParaRPr lang="en-GB" dirty="0" smtClean="0"/>
          </a:p>
          <a:p>
            <a:pPr lvl="1"/>
            <a:endParaRPr lang="en-GB" dirty="0"/>
          </a:p>
          <a:p>
            <a:pPr lvl="1"/>
            <a:endParaRPr lang="en-GB" dirty="0" smtClean="0"/>
          </a:p>
          <a:p>
            <a:pPr lvl="1"/>
            <a:endParaRPr lang="en-GB" dirty="0"/>
          </a:p>
          <a:p>
            <a:pPr lvl="1"/>
            <a:endParaRPr lang="en-GB" dirty="0" smtClean="0"/>
          </a:p>
          <a:p>
            <a:pPr lvl="1"/>
            <a:endParaRPr lang="en-GB" dirty="0"/>
          </a:p>
          <a:p>
            <a:pPr lvl="1"/>
            <a:endParaRPr lang="en-GB" dirty="0" smtClean="0"/>
          </a:p>
          <a:p>
            <a:pPr lvl="1"/>
            <a:endParaRPr lang="en-GB" dirty="0"/>
          </a:p>
          <a:p>
            <a:pPr lvl="1"/>
            <a:endParaRPr lang="en-GB" dirty="0" smtClean="0"/>
          </a:p>
          <a:p>
            <a:pPr lvl="1"/>
            <a:r>
              <a:rPr lang="en-GB" dirty="0" smtClean="0"/>
              <a:t>High temperature nucleation and slow cooling favours larger crystals</a:t>
            </a:r>
          </a:p>
          <a:p>
            <a:pPr lvl="1"/>
            <a:r>
              <a:rPr lang="en-GB" dirty="0" smtClean="0"/>
              <a:t>Low </a:t>
            </a:r>
            <a:r>
              <a:rPr lang="en-GB" dirty="0"/>
              <a:t>temperature nucleation and </a:t>
            </a:r>
            <a:r>
              <a:rPr lang="en-GB" dirty="0" smtClean="0"/>
              <a:t>fast cooling </a:t>
            </a:r>
            <a:r>
              <a:rPr lang="en-GB" dirty="0"/>
              <a:t>favours </a:t>
            </a:r>
            <a:r>
              <a:rPr lang="en-GB" dirty="0" smtClean="0"/>
              <a:t>smaller </a:t>
            </a:r>
            <a:r>
              <a:rPr lang="en-GB" dirty="0"/>
              <a:t>crystals</a:t>
            </a:r>
          </a:p>
          <a:p>
            <a:pPr lvl="1"/>
            <a:endParaRPr lang="en-GB" dirty="0" smtClean="0"/>
          </a:p>
          <a:p>
            <a:pPr lvl="1"/>
            <a:endParaRPr lang="en-GB" dirty="0" smtClean="0"/>
          </a:p>
          <a:p>
            <a:pPr lvl="1"/>
            <a:endParaRPr lang="en-GB" dirty="0" smtClean="0"/>
          </a:p>
          <a:p>
            <a:pPr lvl="1"/>
            <a:endParaRPr lang="en-GB" dirty="0" smtClean="0"/>
          </a:p>
          <a:p>
            <a:pPr lvl="1"/>
            <a:endParaRPr lang="en-GB" dirty="0" smtClean="0"/>
          </a:p>
          <a:p>
            <a:pPr lvl="1"/>
            <a:endParaRPr lang="en-GB" dirty="0" smtClean="0"/>
          </a:p>
          <a:p>
            <a:pPr lvl="1"/>
            <a:endParaRPr lang="en-GB" dirty="0" smtClean="0"/>
          </a:p>
          <a:p>
            <a:pPr lvl="1"/>
            <a:endParaRPr lang="en-GB" dirty="0" smtClean="0"/>
          </a:p>
          <a:p>
            <a:pPr lvl="1"/>
            <a:endParaRPr lang="en-GB" dirty="0" smtClean="0"/>
          </a:p>
          <a:p>
            <a:pPr lvl="1"/>
            <a:endParaRPr lang="en-GB" dirty="0" smtClean="0"/>
          </a:p>
          <a:p>
            <a:pPr lvl="1"/>
            <a:endParaRPr lang="en-GB" dirty="0" smtClean="0"/>
          </a:p>
          <a:p>
            <a:pPr lvl="1"/>
            <a:endParaRPr lang="en-GB" dirty="0" smtClean="0"/>
          </a:p>
          <a:p>
            <a:pPr lvl="1"/>
            <a:endParaRPr lang="en-GB" dirty="0" smtClean="0"/>
          </a:p>
          <a:p>
            <a:pPr lvl="1"/>
            <a:endParaRPr lang="en-GB" dirty="0" smtClean="0"/>
          </a:p>
          <a:p>
            <a:pPr lvl="1"/>
            <a:endParaRPr lang="en-GB" dirty="0" smtClean="0"/>
          </a:p>
          <a:p>
            <a:pPr lvl="1"/>
            <a:endParaRPr lang="en-GB" dirty="0" smtClean="0"/>
          </a:p>
          <a:p>
            <a:pPr lvl="1"/>
            <a:endParaRPr lang="en-GB" dirty="0" smtClean="0"/>
          </a:p>
          <a:p>
            <a:pPr lvl="1"/>
            <a:endParaRPr lang="en-GB" dirty="0" smtClean="0"/>
          </a:p>
          <a:p>
            <a:pPr lvl="1"/>
            <a:endParaRPr lang="en-GB" dirty="0" smtClean="0"/>
          </a:p>
          <a:p>
            <a:pPr lvl="1"/>
            <a:endParaRPr lang="en-GB" dirty="0" smtClean="0"/>
          </a:p>
          <a:p>
            <a:pPr lvl="1"/>
            <a:endParaRPr lang="en-GB" dirty="0" smtClean="0"/>
          </a:p>
          <a:p>
            <a:pPr lvl="1"/>
            <a:endParaRPr lang="en-GB" dirty="0" smtClean="0"/>
          </a:p>
          <a:p>
            <a:pPr lvl="1"/>
            <a:endParaRPr lang="en-GB" dirty="0" smtClean="0"/>
          </a:p>
          <a:p>
            <a:pPr lvl="1"/>
            <a:endParaRPr lang="en-GB" dirty="0"/>
          </a:p>
          <a:p>
            <a:pPr lvl="1"/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0016" y="2125568"/>
            <a:ext cx="6793899" cy="294984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7007287" y="4167788"/>
            <a:ext cx="15559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en-GB" dirty="0" smtClean="0"/>
              <a:t>B Scutella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8572635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6"/>
          <p:cNvSpPr txBox="1">
            <a:spLocks/>
          </p:cNvSpPr>
          <p:nvPr/>
        </p:nvSpPr>
        <p:spPr bwMode="auto">
          <a:xfrm>
            <a:off x="4930217" y="4237348"/>
            <a:ext cx="3669533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3E218F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Arial" charset="0"/>
                <a:ea typeface="MS PGothic" pitchFamily="34" charset="-128"/>
                <a:cs typeface="MS PGothic" pitchFamily="34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Arial" charset="0"/>
                <a:ea typeface="MS PGothic" pitchFamily="34" charset="-128"/>
                <a:cs typeface="MS PGothic" pitchFamily="34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Arial" charset="0"/>
                <a:ea typeface="MS PGothic" pitchFamily="34" charset="-128"/>
                <a:cs typeface="MS PGothic" pitchFamily="34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Arial" charset="0"/>
                <a:ea typeface="MS PGothic" pitchFamily="34" charset="-128"/>
                <a:cs typeface="MS PGothic" pitchFamily="34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1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1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1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1" charset="-128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E218F"/>
                </a:solidFill>
                <a:effectLst/>
                <a:uLnTx/>
                <a:uFillTx/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Jeeraruangrattana et al 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E218F"/>
                </a:solidFill>
                <a:effectLst/>
                <a:uLnTx/>
                <a:uFillTx/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# Poster 10</a:t>
            </a:r>
            <a:endParaRPr kumimoji="0" lang="en-GB" sz="2800" b="1" i="0" u="none" strike="noStrike" kern="0" cap="none" spc="0" normalizeH="0" baseline="0" noProof="0" dirty="0">
              <a:ln>
                <a:noFill/>
              </a:ln>
              <a:solidFill>
                <a:srgbClr val="3E218F"/>
              </a:solidFill>
              <a:effectLst/>
              <a:uLnTx/>
              <a:uFillTx/>
              <a:latin typeface="Calibri" panose="020F0502020204030204" pitchFamily="34" charset="0"/>
              <a:ea typeface="MS PGothic" pitchFamily="34" charset="-128"/>
              <a:cs typeface="Calibri" panose="020F0502020204030204" pitchFamily="34" charset="0"/>
            </a:endParaRPr>
          </a:p>
        </p:txBody>
      </p:sp>
      <p:pic>
        <p:nvPicPr>
          <p:cNvPr id="2" name="Picture 1">
            <a:hlinkClick r:id="rId2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937" y="425157"/>
            <a:ext cx="4133737" cy="584366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137268" y="5182693"/>
            <a:ext cx="34624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ice formation time and</a:t>
            </a:r>
            <a:r>
              <a:rPr kumimoji="0" lang="en-GB" sz="1800" b="0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nucleation temperature for </a:t>
            </a:r>
            <a:r>
              <a:rPr lang="en-GB" dirty="0">
                <a:solidFill>
                  <a:srgbClr val="000000"/>
                </a:solidFill>
              </a:rPr>
              <a:t>Sucrose + </a:t>
            </a:r>
            <a:r>
              <a:rPr lang="en-GB" dirty="0" err="1">
                <a:solidFill>
                  <a:srgbClr val="000000"/>
                </a:solidFill>
              </a:rPr>
              <a:t>NaCl</a:t>
            </a:r>
            <a:r>
              <a:rPr lang="en-GB" dirty="0">
                <a:solidFill>
                  <a:srgbClr val="000000"/>
                </a:solidFill>
              </a:rPr>
              <a:t> </a:t>
            </a:r>
            <a:r>
              <a:rPr lang="en-GB" dirty="0" smtClean="0">
                <a:solidFill>
                  <a:srgbClr val="000000"/>
                </a:solidFill>
              </a:rPr>
              <a:t>solutions</a:t>
            </a:r>
            <a:endParaRPr kumimoji="0" lang="en-GB" sz="18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930217" y="6184792"/>
            <a:ext cx="385714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>
                <a:solidFill>
                  <a:srgbClr val="BBBBBB"/>
                </a:solidFill>
                <a:latin typeface="Arial" panose="020B0604020202020204" pitchFamily="34" charset="0"/>
                <a:hlinkClick r:id="rId2" tooltip="Press Ctrl/Cmd + C to copy"/>
              </a:rPr>
              <a:t>https://doi.org/10.21253/DMU.9771512</a:t>
            </a:r>
            <a:endParaRPr lang="en-GB" sz="16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03"/>
          <a:stretch/>
        </p:blipFill>
        <p:spPr>
          <a:xfrm>
            <a:off x="5033914" y="5720397"/>
            <a:ext cx="443061" cy="415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61504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 bwMode="auto">
              <a:xfrm>
                <a:off x="0" y="2290138"/>
                <a:ext cx="9144000" cy="1933069"/>
              </a:xfrm>
              <a:prstGeom prst="rect">
                <a:avLst/>
              </a:prstGeom>
              <a:solidFill>
                <a:srgbClr val="3E218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ts val="12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CC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TVIS Applications</a:t>
                </a:r>
              </a:p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0" i="1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FFFFCC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ＭＳ Ｐゴシック" pitchFamily="1" charset="-128"/>
                    <a:cs typeface="Calibri" panose="020F0502020204030204" pitchFamily="34" charset="0"/>
                  </a:rPr>
                  <a:t>Determination of in-vial</a:t>
                </a:r>
                <a:r>
                  <a:rPr kumimoji="0" lang="en-US" sz="2800" b="0" i="1" u="none" strike="noStrike" kern="1200" cap="none" spc="0" normalizeH="0" noProof="0" dirty="0" smtClean="0">
                    <a:ln>
                      <a:noFill/>
                    </a:ln>
                    <a:solidFill>
                      <a:srgbClr val="FFFFCC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ＭＳ Ｐゴシック" pitchFamily="1" charset="-128"/>
                    <a:cs typeface="Calibri" panose="020F0502020204030204" pitchFamily="34" charset="0"/>
                  </a:rPr>
                  <a:t> </a:t>
                </a:r>
              </a:p>
              <a:p>
                <a:pPr lvl="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2800" i="1" baseline="0" dirty="0" smtClean="0">
                    <a:solidFill>
                      <a:srgbClr val="FFFFCC"/>
                    </a:solidFill>
                    <a:latin typeface="Calibri" panose="020F0502020204030204" pitchFamily="34" charset="0"/>
                    <a:ea typeface="ＭＳ Ｐゴシック" pitchFamily="1" charset="-128"/>
                    <a:cs typeface="Calibri" panose="020F0502020204030204" pitchFamily="34" charset="0"/>
                  </a:rPr>
                  <a:t>Eutectic melting (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8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ＭＳ Ｐゴシック" pitchFamily="1" charset="-128"/>
                            <a:cs typeface="Calibri" panose="020F0502020204030204" pitchFamily="34" charset="0"/>
                          </a:rPr>
                        </m:ctrlPr>
                      </m:sSubSupPr>
                      <m:e>
                        <m:r>
                          <a:rPr lang="en-GB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ＭＳ Ｐゴシック" pitchFamily="1" charset="-128"/>
                            <a:cs typeface="Calibri" panose="020F0502020204030204" pitchFamily="34" charset="0"/>
                          </a:rPr>
                          <m:t>𝑇</m:t>
                        </m:r>
                      </m:e>
                      <m:sub>
                        <m:r>
                          <a:rPr lang="en-GB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ＭＳ Ｐゴシック" pitchFamily="1" charset="-128"/>
                            <a:cs typeface="Calibri" panose="020F0502020204030204" pitchFamily="34" charset="0"/>
                          </a:rPr>
                          <m:t>𝑒𝑢</m:t>
                        </m:r>
                      </m:sub>
                      <m:sup/>
                    </m:sSubSup>
                  </m:oMath>
                </a14:m>
                <a:r>
                  <a:rPr lang="en-US" sz="2800" i="1" baseline="0" dirty="0" smtClean="0">
                    <a:solidFill>
                      <a:srgbClr val="FFFFCC"/>
                    </a:solidFill>
                    <a:latin typeface="Calibri" panose="020F0502020204030204" pitchFamily="34" charset="0"/>
                    <a:ea typeface="ＭＳ Ｐゴシック" pitchFamily="1" charset="-128"/>
                    <a:cs typeface="Calibri" panose="020F0502020204030204" pitchFamily="34" charset="0"/>
                  </a:rPr>
                  <a:t>) or </a:t>
                </a:r>
              </a:p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0" i="1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FFFFCC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ＭＳ Ｐゴシック" pitchFamily="1" charset="-128"/>
                    <a:cs typeface="Calibri" panose="020F0502020204030204" pitchFamily="34" charset="0"/>
                  </a:rPr>
                  <a:t>Glass </a:t>
                </a:r>
                <a:r>
                  <a:rPr kumimoji="0" lang="en-US" sz="28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FFCC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ＭＳ Ｐゴシック" pitchFamily="1" charset="-128"/>
                    <a:cs typeface="Calibri" panose="020F0502020204030204" pitchFamily="34" charset="0"/>
                  </a:rPr>
                  <a:t>Transition temperature (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sz="2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FFC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 pitchFamily="1" charset="-128"/>
                            <a:cs typeface="Calibri" panose="020F0502020204030204" pitchFamily="34" charset="0"/>
                          </a:rPr>
                        </m:ctrlPr>
                      </m:sSubSupPr>
                      <m:e>
                        <m:r>
                          <a:rPr kumimoji="0" lang="en-GB" sz="2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FFC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 pitchFamily="1" charset="-128"/>
                            <a:cs typeface="Calibri" panose="020F0502020204030204" pitchFamily="34" charset="0"/>
                          </a:rPr>
                          <m:t>𝑇</m:t>
                        </m:r>
                      </m:e>
                      <m:sub>
                        <m:r>
                          <a:rPr kumimoji="0" lang="en-GB" sz="2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FFC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 pitchFamily="1" charset="-128"/>
                            <a:cs typeface="Calibri" panose="020F0502020204030204" pitchFamily="34" charset="0"/>
                          </a:rPr>
                          <m:t>𝑔</m:t>
                        </m:r>
                      </m:sub>
                      <m:sup>
                        <m:r>
                          <a:rPr kumimoji="0" lang="en-US" sz="2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FFC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 pitchFamily="1" charset="-128"/>
                            <a:cs typeface="Calibri" panose="020F0502020204030204" pitchFamily="34" charset="0"/>
                          </a:rPr>
                          <m:t>′</m:t>
                        </m:r>
                      </m:sup>
                    </m:sSubSup>
                  </m:oMath>
                </a14:m>
                <a:r>
                  <a:rPr kumimoji="0" lang="en-US" sz="2800" b="0" i="1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FFFFCC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ＭＳ Ｐゴシック" pitchFamily="1" charset="-128"/>
                    <a:cs typeface="Calibri" panose="020F0502020204030204" pitchFamily="34" charset="0"/>
                  </a:rPr>
                  <a:t>)</a:t>
                </a:r>
                <a:endParaRPr kumimoji="0" lang="en-US" sz="2800" b="0" i="1" u="none" strike="noStrike" kern="1200" cap="none" spc="0" normalizeH="0" baseline="0" noProof="0" dirty="0">
                  <a:ln>
                    <a:noFill/>
                  </a:ln>
                  <a:solidFill>
                    <a:srgbClr val="FFFFCC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itchFamily="1" charset="-128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0" y="2290138"/>
                <a:ext cx="9144000" cy="1933069"/>
              </a:xfrm>
              <a:prstGeom prst="rect">
                <a:avLst/>
              </a:prstGeom>
              <a:blipFill>
                <a:blip r:embed="rId3"/>
                <a:stretch>
                  <a:fillRect t="-5363" b="-9464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073425" y="1067239"/>
                <a:ext cx="7235687" cy="12228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 smtClean="0">
                    <a:solidFill>
                      <a:srgbClr val="FF0000"/>
                    </a:solidFill>
                  </a:rPr>
                  <a:t>Significance: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ＭＳ Ｐゴシック" pitchFamily="1" charset="-128"/>
                            <a:cs typeface="Calibri" panose="020F0502020204030204" pitchFamily="34" charset="0"/>
                          </a:rPr>
                        </m:ctrlPr>
                      </m:sSubSupPr>
                      <m:e>
                        <m:r>
                          <a:rPr lang="en-GB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ＭＳ Ｐゴシック" pitchFamily="1" charset="-128"/>
                            <a:cs typeface="Calibri" panose="020F0502020204030204" pitchFamily="34" charset="0"/>
                          </a:rPr>
                          <m:t>𝑇</m:t>
                        </m:r>
                      </m:e>
                      <m:sub>
                        <m:r>
                          <a:rPr lang="en-GB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ＭＳ Ｐゴシック" pitchFamily="1" charset="-128"/>
                            <a:cs typeface="Calibri" panose="020F0502020204030204" pitchFamily="34" charset="0"/>
                          </a:rPr>
                          <m:t>𝑔</m:t>
                        </m:r>
                      </m:sub>
                      <m:sup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ＭＳ Ｐゴシック" pitchFamily="1" charset="-128"/>
                            <a:cs typeface="Calibri" panose="020F0502020204030204" pitchFamily="34" charset="0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en-GB" dirty="0">
                    <a:solidFill>
                      <a:schemeClr val="tx1"/>
                    </a:solidFill>
                  </a:rPr>
                  <a:t> </a:t>
                </a:r>
                <a:r>
                  <a:rPr lang="en-GB" dirty="0" smtClean="0">
                    <a:solidFill>
                      <a:schemeClr val="tx1"/>
                    </a:solidFill>
                  </a:rPr>
                  <a:t>or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  <a:ea typeface="ＭＳ Ｐゴシック" pitchFamily="1" charset="-128"/>
                            <a:cs typeface="Calibri" panose="020F0502020204030204" pitchFamily="34" charset="0"/>
                          </a:rPr>
                        </m:ctrlPr>
                      </m:sSubSupPr>
                      <m:e>
                        <m:r>
                          <a:rPr lang="en-GB" i="1" smtClean="0">
                            <a:latin typeface="Cambria Math" panose="02040503050406030204" pitchFamily="18" charset="0"/>
                            <a:ea typeface="ＭＳ Ｐゴシック" pitchFamily="1" charset="-128"/>
                            <a:cs typeface="Calibri" panose="020F0502020204030204" pitchFamily="34" charset="0"/>
                          </a:rPr>
                          <m:t>𝑇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  <a:ea typeface="ＭＳ Ｐゴシック" pitchFamily="1" charset="-128"/>
                            <a:cs typeface="Calibri" panose="020F0502020204030204" pitchFamily="34" charset="0"/>
                          </a:rPr>
                          <m:t>𝑒𝑢</m:t>
                        </m:r>
                      </m:sub>
                      <m:sup/>
                    </m:sSubSup>
                  </m:oMath>
                </a14:m>
                <a:r>
                  <a:rPr lang="en-GB" dirty="0" smtClean="0">
                    <a:solidFill>
                      <a:schemeClr val="tx1"/>
                    </a:solidFill>
                  </a:rPr>
                  <a:t>underpins/defines </a:t>
                </a:r>
                <a:r>
                  <a:rPr lang="en-GB" dirty="0">
                    <a:solidFill>
                      <a:schemeClr val="tx1"/>
                    </a:solidFill>
                  </a:rPr>
                  <a:t>the collapse temperature which in turn defines the highest permissible product temperature during primary drying and therefore impacts the maximal achievable drying rate </a:t>
                </a:r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3425" y="1067239"/>
                <a:ext cx="7235687" cy="1222899"/>
              </a:xfrm>
              <a:prstGeom prst="rect">
                <a:avLst/>
              </a:prstGeom>
              <a:blipFill>
                <a:blip r:embed="rId4"/>
                <a:stretch>
                  <a:fillRect l="-674" t="-1493" r="-59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tle 2"/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pPr lvl="0">
                  <a:defRPr/>
                </a:pPr>
                <a:r>
                  <a:rPr lang="en-US" b="0" i="1" kern="1200" dirty="0" smtClean="0">
                    <a:solidFill>
                      <a:schemeClr val="bg1"/>
                    </a:solidFill>
                    <a:ea typeface="ＭＳ Ｐゴシック" pitchFamily="1" charset="-128"/>
                  </a:rPr>
                  <a:t>Determination of in-vial </a:t>
                </a:r>
                <a:br>
                  <a:rPr lang="en-US" b="0" i="1" kern="1200" dirty="0" smtClean="0">
                    <a:solidFill>
                      <a:schemeClr val="bg1"/>
                    </a:solidFill>
                    <a:ea typeface="ＭＳ Ｐゴシック" pitchFamily="1" charset="-128"/>
                  </a:rPr>
                </a:br>
                <a:r>
                  <a:rPr lang="en-US" i="1" dirty="0">
                    <a:solidFill>
                      <a:schemeClr val="bg1"/>
                    </a:solidFill>
                    <a:ea typeface="ＭＳ Ｐゴシック" pitchFamily="1" charset="-128"/>
                  </a:rPr>
                  <a:t>Eutectic melting (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ＭＳ Ｐゴシック" pitchFamily="1" charset="-128"/>
                          </a:rPr>
                        </m:ctrlPr>
                      </m:sSubSupPr>
                      <m:e>
                        <m:r>
                          <a:rPr lang="en-GB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ＭＳ Ｐゴシック" pitchFamily="1" charset="-128"/>
                          </a:rPr>
                          <m:t>𝑇</m:t>
                        </m:r>
                      </m:e>
                      <m:sub>
                        <m:r>
                          <a:rPr lang="en-GB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ＭＳ Ｐゴシック" pitchFamily="1" charset="-128"/>
                          </a:rPr>
                          <m:t>𝑒𝑢</m:t>
                        </m:r>
                      </m:sub>
                      <m:sup/>
                    </m:sSubSup>
                  </m:oMath>
                </a14:m>
                <a:r>
                  <a:rPr lang="en-US" i="1" dirty="0">
                    <a:solidFill>
                      <a:schemeClr val="bg1"/>
                    </a:solidFill>
                    <a:ea typeface="ＭＳ Ｐゴシック" pitchFamily="1" charset="-128"/>
                  </a:rPr>
                  <a:t>) or </a:t>
                </a:r>
                <a:br>
                  <a:rPr lang="en-US" i="1" dirty="0">
                    <a:solidFill>
                      <a:schemeClr val="bg1"/>
                    </a:solidFill>
                    <a:ea typeface="ＭＳ Ｐゴシック" pitchFamily="1" charset="-128"/>
                  </a:rPr>
                </a:br>
                <a:r>
                  <a:rPr lang="en-US" b="0" i="1" kern="1200" dirty="0">
                    <a:solidFill>
                      <a:schemeClr val="bg1"/>
                    </a:solidFill>
                    <a:ea typeface="ＭＳ Ｐゴシック" pitchFamily="1" charset="-128"/>
                  </a:rPr>
                  <a:t>Glass Transition temperature (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b="0" i="1" kern="12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ＭＳ Ｐゴシック" pitchFamily="1" charset="-128"/>
                          </a:rPr>
                        </m:ctrlPr>
                      </m:sSubSupPr>
                      <m:e>
                        <m:r>
                          <a:rPr lang="en-GB" b="0" i="1" kern="12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ＭＳ Ｐゴシック" pitchFamily="1" charset="-128"/>
                          </a:rPr>
                          <m:t>𝑇</m:t>
                        </m:r>
                      </m:e>
                      <m:sub>
                        <m:r>
                          <a:rPr lang="en-GB" b="0" i="1" kern="12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ＭＳ Ｐゴシック" pitchFamily="1" charset="-128"/>
                          </a:rPr>
                          <m:t>𝑔</m:t>
                        </m:r>
                      </m:sub>
                      <m:sup>
                        <m:r>
                          <a:rPr lang="en-US" b="0" i="1" kern="12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ＭＳ Ｐゴシック" pitchFamily="1" charset="-128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en-US" b="0" i="1" kern="1200" dirty="0" smtClean="0">
                    <a:solidFill>
                      <a:schemeClr val="bg1"/>
                    </a:solidFill>
                    <a:ea typeface="ＭＳ Ｐゴシック" pitchFamily="1" charset="-128"/>
                  </a:rPr>
                  <a:t>)</a:t>
                </a:r>
                <a:endParaRPr lang="en-GB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" name="Tit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5"/>
                <a:stretch>
                  <a:fillRect l="-1668" t="-64865" b="-7747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35306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329184" y="969963"/>
            <a:ext cx="8631936" cy="5051425"/>
          </a:xfrm>
        </p:spPr>
        <p:txBody>
          <a:bodyPr/>
          <a:lstStyle/>
          <a:p>
            <a:r>
              <a:rPr lang="en-GB" dirty="0"/>
              <a:t>Collapse temperature (defined by formulation and related to </a:t>
            </a:r>
            <a:r>
              <a:rPr lang="en-GB" dirty="0" err="1"/>
              <a:t>T</a:t>
            </a:r>
            <a:r>
              <a:rPr lang="en-GB" baseline="-25000" dirty="0" err="1"/>
              <a:t>eu</a:t>
            </a:r>
            <a:r>
              <a:rPr lang="en-GB" dirty="0"/>
              <a:t>, </a:t>
            </a:r>
            <a:r>
              <a:rPr lang="en-GB" dirty="0" err="1"/>
              <a:t>T</a:t>
            </a:r>
            <a:r>
              <a:rPr lang="en-GB" baseline="-25000" dirty="0" err="1"/>
              <a:t>g</a:t>
            </a:r>
            <a:r>
              <a:rPr lang="en-GB" dirty="0"/>
              <a:t>)</a:t>
            </a:r>
          </a:p>
          <a:p>
            <a:pPr lvl="1"/>
            <a:r>
              <a:rPr lang="en-GB" dirty="0"/>
              <a:t>Maximal permissible temperature avoiding structural changes to the product</a:t>
            </a:r>
          </a:p>
          <a:p>
            <a:pPr>
              <a:buNone/>
            </a:pPr>
            <a:endParaRPr lang="en-GB" b="1" dirty="0" smtClean="0"/>
          </a:p>
          <a:p>
            <a:pPr>
              <a:buNone/>
            </a:pPr>
            <a:r>
              <a:rPr lang="en-GB" b="1" dirty="0" err="1" smtClean="0"/>
              <a:t>Lyotherm</a:t>
            </a:r>
            <a:r>
              <a:rPr lang="en-GB" b="1" dirty="0" smtClean="0"/>
              <a:t> </a:t>
            </a:r>
            <a:r>
              <a:rPr lang="en-GB" b="1" dirty="0"/>
              <a:t>– integrated electrical Impedance (</a:t>
            </a:r>
            <a:r>
              <a:rPr lang="en-GB" b="1" dirty="0" err="1"/>
              <a:t>Zsinφ</a:t>
            </a:r>
            <a:r>
              <a:rPr lang="en-GB" b="1" dirty="0"/>
              <a:t>) and DTA</a:t>
            </a:r>
          </a:p>
          <a:p>
            <a:pPr>
              <a:buNone/>
            </a:pPr>
            <a:r>
              <a:rPr lang="en-GB" dirty="0" smtClean="0"/>
              <a:t>designed </a:t>
            </a:r>
            <a:r>
              <a:rPr lang="en-GB" dirty="0"/>
              <a:t>to measure glass transition (</a:t>
            </a:r>
            <a:r>
              <a:rPr lang="en-GB" dirty="0" err="1"/>
              <a:t>Tg</a:t>
            </a:r>
            <a:r>
              <a:rPr lang="en-GB" dirty="0"/>
              <a:t>’), eutectic (</a:t>
            </a:r>
            <a:r>
              <a:rPr lang="en-GB" dirty="0" err="1"/>
              <a:t>Teu</a:t>
            </a:r>
            <a:r>
              <a:rPr lang="en-GB" dirty="0"/>
              <a:t>) and melting (Tm) temperatures relevant to freeze-drying formulations</a:t>
            </a:r>
          </a:p>
          <a:p>
            <a:pPr>
              <a:buNone/>
            </a:pP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329184" y="215900"/>
            <a:ext cx="8814816" cy="673100"/>
          </a:xfrm>
        </p:spPr>
        <p:txBody>
          <a:bodyPr/>
          <a:lstStyle/>
          <a:p>
            <a:r>
              <a:rPr lang="en-GB" dirty="0"/>
              <a:t>PAT </a:t>
            </a:r>
            <a:r>
              <a:rPr lang="en-GB" dirty="0" smtClean="0"/>
              <a:t>for critical temperature determination </a:t>
            </a:r>
            <a:r>
              <a:rPr lang="en-GB" dirty="0"/>
              <a:t>T</a:t>
            </a:r>
            <a:r>
              <a:rPr lang="en-GB" baseline="-25000" dirty="0"/>
              <a:t>m</a:t>
            </a:r>
            <a:r>
              <a:rPr lang="en-GB" dirty="0"/>
              <a:t>, T</a:t>
            </a:r>
            <a:r>
              <a:rPr lang="en-GB" baseline="-25000" dirty="0"/>
              <a:t>e</a:t>
            </a:r>
            <a:r>
              <a:rPr lang="en-GB" dirty="0"/>
              <a:t>, </a:t>
            </a:r>
            <a:r>
              <a:rPr lang="en-GB" dirty="0" err="1"/>
              <a:t>T</a:t>
            </a:r>
            <a:r>
              <a:rPr lang="en-GB" baseline="-25000" dirty="0" err="1"/>
              <a:t>g</a:t>
            </a:r>
            <a:endParaRPr lang="en-GB" baseline="-250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8111" y="3222313"/>
            <a:ext cx="3028498" cy="2033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8331" y="2792204"/>
            <a:ext cx="3517411" cy="2210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574765" y="5336905"/>
            <a:ext cx="7955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/>
              <a:t>Ward &amp; </a:t>
            </a:r>
            <a:r>
              <a:rPr lang="en-GB" sz="1400" dirty="0" err="1"/>
              <a:t>Matejtschuk</a:t>
            </a:r>
            <a:r>
              <a:rPr lang="en-GB" sz="1400" dirty="0"/>
              <a:t> , 2010</a:t>
            </a:r>
            <a:r>
              <a:rPr lang="en-GB" sz="1400" i="1" dirty="0"/>
              <a:t> in  Freeze Drying/ </a:t>
            </a:r>
            <a:r>
              <a:rPr lang="en-GB" sz="1400" i="1" dirty="0" err="1"/>
              <a:t>Lyophilization</a:t>
            </a:r>
            <a:r>
              <a:rPr lang="en-GB" sz="1400" i="1" dirty="0"/>
              <a:t> of Pharmaceutical  &amp;  Biological Products</a:t>
            </a:r>
            <a:r>
              <a:rPr lang="en-GB" sz="1400" dirty="0"/>
              <a:t> 3</a:t>
            </a:r>
            <a:r>
              <a:rPr lang="en-GB" sz="1400" baseline="30000" dirty="0"/>
              <a:t>rd</a:t>
            </a:r>
            <a:r>
              <a:rPr lang="en-GB" sz="1400" dirty="0"/>
              <a:t> ed.  </a:t>
            </a:r>
            <a:r>
              <a:rPr lang="en-GB" sz="1400" dirty="0" err="1"/>
              <a:t>Rey,L</a:t>
            </a:r>
            <a:r>
              <a:rPr lang="en-GB" sz="1400" dirty="0"/>
              <a:t>  &amp; May JC  </a:t>
            </a:r>
            <a:r>
              <a:rPr lang="en-GB" sz="1400" dirty="0" err="1"/>
              <a:t>eds</a:t>
            </a:r>
            <a:r>
              <a:rPr lang="en-GB" sz="1400" dirty="0"/>
              <a:t>,  </a:t>
            </a:r>
            <a:r>
              <a:rPr lang="en-GB" sz="1400" dirty="0" err="1"/>
              <a:t>Informa</a:t>
            </a:r>
            <a:r>
              <a:rPr lang="en-GB" sz="1400" dirty="0"/>
              <a:t> Press, New York</a:t>
            </a:r>
          </a:p>
        </p:txBody>
      </p:sp>
    </p:spTree>
    <p:extLst>
      <p:ext uri="{BB962C8B-B14F-4D97-AF65-F5344CB8AC3E}">
        <p14:creationId xmlns:p14="http://schemas.microsoft.com/office/powerpoint/2010/main" val="18865835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4" name="Content Placeholder 5">
            <a:extLst>
              <a:ext uri="{FF2B5EF4-FFF2-40B4-BE49-F238E27FC236}">
                <a16:creationId xmlns:a16="http://schemas.microsoft.com/office/drawing/2014/main" id="{00000000-0008-0000-0200-000011000000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4667250" y="1555750"/>
          <a:ext cx="4267200" cy="3095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Glass Transition Temperature</a:t>
            </a:r>
            <a:endParaRPr lang="en-GB" dirty="0"/>
          </a:p>
        </p:txBody>
      </p:sp>
      <p:sp>
        <p:nvSpPr>
          <p:cNvPr id="224" name="TextBox 223"/>
          <p:cNvSpPr txBox="1"/>
          <p:nvPr/>
        </p:nvSpPr>
        <p:spPr>
          <a:xfrm>
            <a:off x="5289118" y="1560213"/>
            <a:ext cx="26478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TVIS spectrum recorded 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every </a:t>
            </a: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 min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421433" y="1058834"/>
            <a:ext cx="3045131" cy="4342922"/>
            <a:chOff x="827158" y="1440810"/>
            <a:chExt cx="3045131" cy="4342922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037AFAE-8BB9-4117-BF5F-2B1049C56265}"/>
                </a:ext>
              </a:extLst>
            </p:cNvPr>
            <p:cNvGrpSpPr/>
            <p:nvPr/>
          </p:nvGrpSpPr>
          <p:grpSpPr>
            <a:xfrm>
              <a:off x="913597" y="1440810"/>
              <a:ext cx="2958692" cy="3710519"/>
              <a:chOff x="5995685" y="2735488"/>
              <a:chExt cx="2958692" cy="3710519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25796720-5FC0-448D-A83F-6835C61BC04C}"/>
                  </a:ext>
                </a:extLst>
              </p:cNvPr>
              <p:cNvGrpSpPr/>
              <p:nvPr/>
            </p:nvGrpSpPr>
            <p:grpSpPr>
              <a:xfrm>
                <a:off x="5995685" y="2735488"/>
                <a:ext cx="2958692" cy="3710519"/>
                <a:chOff x="5995685" y="2735488"/>
                <a:chExt cx="2958692" cy="3710519"/>
              </a:xfrm>
            </p:grpSpPr>
            <p:grpSp>
              <p:nvGrpSpPr>
                <p:cNvPr id="108" name="Group 107">
                  <a:extLst>
                    <a:ext uri="{FF2B5EF4-FFF2-40B4-BE49-F238E27FC236}">
                      <a16:creationId xmlns:a16="http://schemas.microsoft.com/office/drawing/2014/main" id="{FA76942E-0B2F-4F36-906A-4CF0632CA82B}"/>
                    </a:ext>
                  </a:extLst>
                </p:cNvPr>
                <p:cNvGrpSpPr/>
                <p:nvPr/>
              </p:nvGrpSpPr>
              <p:grpSpPr>
                <a:xfrm>
                  <a:off x="6594308" y="2735488"/>
                  <a:ext cx="2360069" cy="3710519"/>
                  <a:chOff x="6570044" y="2457821"/>
                  <a:chExt cx="2360069" cy="3710519"/>
                </a:xfrm>
              </p:grpSpPr>
              <p:grpSp>
                <p:nvGrpSpPr>
                  <p:cNvPr id="162" name="Group 161">
                    <a:extLst>
                      <a:ext uri="{FF2B5EF4-FFF2-40B4-BE49-F238E27FC236}">
                        <a16:creationId xmlns:a16="http://schemas.microsoft.com/office/drawing/2014/main" id="{9FC895B3-2CFB-4226-AEBD-2596EDC272C2}"/>
                      </a:ext>
                    </a:extLst>
                  </p:cNvPr>
                  <p:cNvGrpSpPr/>
                  <p:nvPr/>
                </p:nvGrpSpPr>
                <p:grpSpPr>
                  <a:xfrm>
                    <a:off x="7113137" y="2457821"/>
                    <a:ext cx="1256518" cy="2780878"/>
                    <a:chOff x="5065262" y="2457821"/>
                    <a:chExt cx="1256518" cy="2780878"/>
                  </a:xfrm>
                </p:grpSpPr>
                <p:grpSp>
                  <p:nvGrpSpPr>
                    <p:cNvPr id="165" name="Group 164">
                      <a:extLst>
                        <a:ext uri="{FF2B5EF4-FFF2-40B4-BE49-F238E27FC236}">
                          <a16:creationId xmlns:a16="http://schemas.microsoft.com/office/drawing/2014/main" id="{83C817DC-AD92-4BFF-A742-F10129411DF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112266" y="3172951"/>
                      <a:ext cx="1083310" cy="2065748"/>
                      <a:chOff x="565560" y="-2805"/>
                      <a:chExt cx="1084453" cy="2067996"/>
                    </a:xfrm>
                  </p:grpSpPr>
                  <p:grpSp>
                    <p:nvGrpSpPr>
                      <p:cNvPr id="167" name="Group 166">
                        <a:extLst>
                          <a:ext uri="{FF2B5EF4-FFF2-40B4-BE49-F238E27FC236}">
                            <a16:creationId xmlns:a16="http://schemas.microsoft.com/office/drawing/2014/main" id="{3A45415F-7DA7-4D90-922C-F53A6EAE2D3A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606181" y="1591411"/>
                        <a:ext cx="1018375" cy="459144"/>
                        <a:chOff x="606181" y="1591411"/>
                        <a:chExt cx="1018375" cy="459144"/>
                      </a:xfrm>
                    </p:grpSpPr>
                    <p:sp>
                      <p:nvSpPr>
                        <p:cNvPr id="213" name="Double Bracket 30">
                          <a:extLst>
                            <a:ext uri="{FF2B5EF4-FFF2-40B4-BE49-F238E27FC236}">
                              <a16:creationId xmlns:a16="http://schemas.microsoft.com/office/drawing/2014/main" id="{8FCFD718-DFE5-498F-A108-59324FF7D2E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06181" y="1591411"/>
                          <a:ext cx="1008000" cy="371637"/>
                        </a:xfrm>
                        <a:prstGeom prst="rect">
                          <a:avLst/>
                        </a:prstGeom>
                        <a:solidFill>
                          <a:srgbClr val="3E24AC"/>
                        </a:solidFill>
                        <a:ln w="12700">
                          <a:noFill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rot="0" spcFirstLastPara="0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B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214" name="Freeform 212">
                          <a:extLst>
                            <a:ext uri="{FF2B5EF4-FFF2-40B4-BE49-F238E27FC236}">
                              <a16:creationId xmlns:a16="http://schemas.microsoft.com/office/drawing/2014/main" id="{FCF0D637-BA44-4A59-9915-FCD7B6442F03}"/>
                            </a:ext>
                          </a:extLst>
                        </p:cNvPr>
                        <p:cNvSpPr/>
                        <p:nvPr/>
                      </p:nvSpPr>
                      <p:spPr bwMode="auto">
                        <a:xfrm>
                          <a:off x="615492" y="1934250"/>
                          <a:ext cx="1009064" cy="116305"/>
                        </a:xfrm>
                        <a:custGeom>
                          <a:avLst/>
                          <a:gdLst>
                            <a:gd name="connsiteX0" fmla="*/ 4011 w 1010653"/>
                            <a:gd name="connsiteY0" fmla="*/ 0 h 116305"/>
                            <a:gd name="connsiteX1" fmla="*/ 0 w 1010653"/>
                            <a:gd name="connsiteY1" fmla="*/ 80210 h 116305"/>
                            <a:gd name="connsiteX2" fmla="*/ 52137 w 1010653"/>
                            <a:gd name="connsiteY2" fmla="*/ 116305 h 116305"/>
                            <a:gd name="connsiteX3" fmla="*/ 80211 w 1010653"/>
                            <a:gd name="connsiteY3" fmla="*/ 108284 h 116305"/>
                            <a:gd name="connsiteX4" fmla="*/ 176463 w 1010653"/>
                            <a:gd name="connsiteY4" fmla="*/ 92242 h 116305"/>
                            <a:gd name="connsiteX5" fmla="*/ 264695 w 1010653"/>
                            <a:gd name="connsiteY5" fmla="*/ 84221 h 116305"/>
                            <a:gd name="connsiteX6" fmla="*/ 493295 w 1010653"/>
                            <a:gd name="connsiteY6" fmla="*/ 68179 h 116305"/>
                            <a:gd name="connsiteX7" fmla="*/ 581527 w 1010653"/>
                            <a:gd name="connsiteY7" fmla="*/ 68179 h 116305"/>
                            <a:gd name="connsiteX8" fmla="*/ 749969 w 1010653"/>
                            <a:gd name="connsiteY8" fmla="*/ 84221 h 116305"/>
                            <a:gd name="connsiteX9" fmla="*/ 870285 w 1010653"/>
                            <a:gd name="connsiteY9" fmla="*/ 100263 h 116305"/>
                            <a:gd name="connsiteX10" fmla="*/ 958516 w 1010653"/>
                            <a:gd name="connsiteY10" fmla="*/ 112294 h 116305"/>
                            <a:gd name="connsiteX11" fmla="*/ 1010653 w 1010653"/>
                            <a:gd name="connsiteY11" fmla="*/ 76200 h 116305"/>
                            <a:gd name="connsiteX12" fmla="*/ 1010653 w 1010653"/>
                            <a:gd name="connsiteY12" fmla="*/ 36094 h 116305"/>
                            <a:gd name="connsiteX13" fmla="*/ 4011 w 1010653"/>
                            <a:gd name="connsiteY13" fmla="*/ 0 h 116305"/>
                            <a:gd name="connsiteX0" fmla="*/ 4011 w 1010653"/>
                            <a:gd name="connsiteY0" fmla="*/ 0 h 116305"/>
                            <a:gd name="connsiteX1" fmla="*/ 0 w 1010653"/>
                            <a:gd name="connsiteY1" fmla="*/ 80210 h 116305"/>
                            <a:gd name="connsiteX2" fmla="*/ 40177 w 1010653"/>
                            <a:gd name="connsiteY2" fmla="*/ 116305 h 116305"/>
                            <a:gd name="connsiteX3" fmla="*/ 80211 w 1010653"/>
                            <a:gd name="connsiteY3" fmla="*/ 108284 h 116305"/>
                            <a:gd name="connsiteX4" fmla="*/ 176463 w 1010653"/>
                            <a:gd name="connsiteY4" fmla="*/ 92242 h 116305"/>
                            <a:gd name="connsiteX5" fmla="*/ 264695 w 1010653"/>
                            <a:gd name="connsiteY5" fmla="*/ 84221 h 116305"/>
                            <a:gd name="connsiteX6" fmla="*/ 493295 w 1010653"/>
                            <a:gd name="connsiteY6" fmla="*/ 68179 h 116305"/>
                            <a:gd name="connsiteX7" fmla="*/ 581527 w 1010653"/>
                            <a:gd name="connsiteY7" fmla="*/ 68179 h 116305"/>
                            <a:gd name="connsiteX8" fmla="*/ 749969 w 1010653"/>
                            <a:gd name="connsiteY8" fmla="*/ 84221 h 116305"/>
                            <a:gd name="connsiteX9" fmla="*/ 870285 w 1010653"/>
                            <a:gd name="connsiteY9" fmla="*/ 100263 h 116305"/>
                            <a:gd name="connsiteX10" fmla="*/ 958516 w 1010653"/>
                            <a:gd name="connsiteY10" fmla="*/ 112294 h 116305"/>
                            <a:gd name="connsiteX11" fmla="*/ 1010653 w 1010653"/>
                            <a:gd name="connsiteY11" fmla="*/ 76200 h 116305"/>
                            <a:gd name="connsiteX12" fmla="*/ 1010653 w 1010653"/>
                            <a:gd name="connsiteY12" fmla="*/ 36094 h 116305"/>
                            <a:gd name="connsiteX13" fmla="*/ 4011 w 1010653"/>
                            <a:gd name="connsiteY13" fmla="*/ 0 h 116305"/>
                            <a:gd name="connsiteX0" fmla="*/ 4011 w 1010653"/>
                            <a:gd name="connsiteY0" fmla="*/ 0 h 116305"/>
                            <a:gd name="connsiteX1" fmla="*/ 0 w 1010653"/>
                            <a:gd name="connsiteY1" fmla="*/ 80210 h 116305"/>
                            <a:gd name="connsiteX2" fmla="*/ 40177 w 1010653"/>
                            <a:gd name="connsiteY2" fmla="*/ 116305 h 116305"/>
                            <a:gd name="connsiteX3" fmla="*/ 80211 w 1010653"/>
                            <a:gd name="connsiteY3" fmla="*/ 108284 h 116305"/>
                            <a:gd name="connsiteX4" fmla="*/ 176463 w 1010653"/>
                            <a:gd name="connsiteY4" fmla="*/ 92242 h 116305"/>
                            <a:gd name="connsiteX5" fmla="*/ 264695 w 1010653"/>
                            <a:gd name="connsiteY5" fmla="*/ 84221 h 116305"/>
                            <a:gd name="connsiteX6" fmla="*/ 493295 w 1010653"/>
                            <a:gd name="connsiteY6" fmla="*/ 68179 h 116305"/>
                            <a:gd name="connsiteX7" fmla="*/ 581527 w 1010653"/>
                            <a:gd name="connsiteY7" fmla="*/ 68179 h 116305"/>
                            <a:gd name="connsiteX8" fmla="*/ 749969 w 1010653"/>
                            <a:gd name="connsiteY8" fmla="*/ 84221 h 116305"/>
                            <a:gd name="connsiteX9" fmla="*/ 870285 w 1010653"/>
                            <a:gd name="connsiteY9" fmla="*/ 100263 h 116305"/>
                            <a:gd name="connsiteX10" fmla="*/ 970476 w 1010653"/>
                            <a:gd name="connsiteY10" fmla="*/ 108284 h 116305"/>
                            <a:gd name="connsiteX11" fmla="*/ 1010653 w 1010653"/>
                            <a:gd name="connsiteY11" fmla="*/ 76200 h 116305"/>
                            <a:gd name="connsiteX12" fmla="*/ 1010653 w 1010653"/>
                            <a:gd name="connsiteY12" fmla="*/ 36094 h 116305"/>
                            <a:gd name="connsiteX13" fmla="*/ 4011 w 1010653"/>
                            <a:gd name="connsiteY13" fmla="*/ 0 h 116305"/>
                            <a:gd name="connsiteX0" fmla="*/ 4011 w 1010653"/>
                            <a:gd name="connsiteY0" fmla="*/ 0 h 116305"/>
                            <a:gd name="connsiteX1" fmla="*/ 0 w 1010653"/>
                            <a:gd name="connsiteY1" fmla="*/ 80210 h 116305"/>
                            <a:gd name="connsiteX2" fmla="*/ 40177 w 1010653"/>
                            <a:gd name="connsiteY2" fmla="*/ 116305 h 116305"/>
                            <a:gd name="connsiteX3" fmla="*/ 80211 w 1010653"/>
                            <a:gd name="connsiteY3" fmla="*/ 108284 h 116305"/>
                            <a:gd name="connsiteX4" fmla="*/ 176463 w 1010653"/>
                            <a:gd name="connsiteY4" fmla="*/ 92242 h 116305"/>
                            <a:gd name="connsiteX5" fmla="*/ 264695 w 1010653"/>
                            <a:gd name="connsiteY5" fmla="*/ 84221 h 116305"/>
                            <a:gd name="connsiteX6" fmla="*/ 493295 w 1010653"/>
                            <a:gd name="connsiteY6" fmla="*/ 68179 h 116305"/>
                            <a:gd name="connsiteX7" fmla="*/ 581527 w 1010653"/>
                            <a:gd name="connsiteY7" fmla="*/ 68179 h 116305"/>
                            <a:gd name="connsiteX8" fmla="*/ 749969 w 1010653"/>
                            <a:gd name="connsiteY8" fmla="*/ 84221 h 116305"/>
                            <a:gd name="connsiteX9" fmla="*/ 870285 w 1010653"/>
                            <a:gd name="connsiteY9" fmla="*/ 100263 h 116305"/>
                            <a:gd name="connsiteX10" fmla="*/ 970476 w 1010653"/>
                            <a:gd name="connsiteY10" fmla="*/ 108284 h 116305"/>
                            <a:gd name="connsiteX11" fmla="*/ 1010653 w 1010653"/>
                            <a:gd name="connsiteY11" fmla="*/ 76200 h 116305"/>
                            <a:gd name="connsiteX12" fmla="*/ 1002679 w 1010653"/>
                            <a:gd name="connsiteY12" fmla="*/ 4010 h 116305"/>
                            <a:gd name="connsiteX13" fmla="*/ 4011 w 1010653"/>
                            <a:gd name="connsiteY13" fmla="*/ 0 h 11630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</a:cxnLst>
                          <a:rect l="l" t="t" r="r" b="b"/>
                          <a:pathLst>
                            <a:path w="1010653" h="116305">
                              <a:moveTo>
                                <a:pt x="4011" y="0"/>
                              </a:moveTo>
                              <a:lnTo>
                                <a:pt x="0" y="80210"/>
                              </a:lnTo>
                              <a:lnTo>
                                <a:pt x="40177" y="116305"/>
                              </a:lnTo>
                              <a:lnTo>
                                <a:pt x="80211" y="108284"/>
                              </a:lnTo>
                              <a:lnTo>
                                <a:pt x="176463" y="92242"/>
                              </a:lnTo>
                              <a:lnTo>
                                <a:pt x="264695" y="84221"/>
                              </a:lnTo>
                              <a:lnTo>
                                <a:pt x="493295" y="68179"/>
                              </a:lnTo>
                              <a:lnTo>
                                <a:pt x="581527" y="68179"/>
                              </a:lnTo>
                              <a:lnTo>
                                <a:pt x="749969" y="84221"/>
                              </a:lnTo>
                              <a:cubicBezTo>
                                <a:pt x="790074" y="89568"/>
                                <a:pt x="833534" y="96253"/>
                                <a:pt x="870285" y="100263"/>
                              </a:cubicBezTo>
                              <a:cubicBezTo>
                                <a:pt x="907036" y="104273"/>
                                <a:pt x="937079" y="105610"/>
                                <a:pt x="970476" y="108284"/>
                              </a:cubicBezTo>
                              <a:lnTo>
                                <a:pt x="1010653" y="76200"/>
                              </a:lnTo>
                              <a:lnTo>
                                <a:pt x="1002679" y="4010"/>
                              </a:lnTo>
                              <a:lnTo>
                                <a:pt x="4011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3E24AC"/>
                        </a:solidFill>
                        <a:ln w="9525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  <a:effectLst/>
                      </p:spPr>
                      <p:txBody>
                        <a:bodyPr vert="horz" wrap="square" lIns="91440" tIns="45720" rIns="91440" bIns="45720" numCol="1" rtlCol="0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B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/>
                            <a:ea typeface="+mn-ea"/>
                            <a:cs typeface="+mn-cs"/>
                          </a:endParaRPr>
                        </a:p>
                      </p:txBody>
                    </p:sp>
                  </p:grpSp>
                  <p:grpSp>
                    <p:nvGrpSpPr>
                      <p:cNvPr id="168" name="Group 167">
                        <a:extLst>
                          <a:ext uri="{FF2B5EF4-FFF2-40B4-BE49-F238E27FC236}">
                            <a16:creationId xmlns:a16="http://schemas.microsoft.com/office/drawing/2014/main" id="{78E4264B-C830-482D-9C68-5BC6C4EF101F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565560" y="-2805"/>
                        <a:ext cx="1084453" cy="2067996"/>
                        <a:chOff x="565560" y="-2805"/>
                        <a:chExt cx="1084453" cy="2067996"/>
                      </a:xfrm>
                    </p:grpSpPr>
                    <p:grpSp>
                      <p:nvGrpSpPr>
                        <p:cNvPr id="169" name="Group 168">
                          <a:extLst>
                            <a:ext uri="{FF2B5EF4-FFF2-40B4-BE49-F238E27FC236}">
                              <a16:creationId xmlns:a16="http://schemas.microsoft.com/office/drawing/2014/main" id="{548F6672-FE49-402D-8E8F-AEE725F4ED2B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565560" y="-2805"/>
                          <a:ext cx="1084453" cy="2067996"/>
                          <a:chOff x="565560" y="-2805"/>
                          <a:chExt cx="1084453" cy="2067996"/>
                        </a:xfrm>
                      </p:grpSpPr>
                      <p:grpSp>
                        <p:nvGrpSpPr>
                          <p:cNvPr id="171" name="Group 170">
                            <a:extLst>
                              <a:ext uri="{FF2B5EF4-FFF2-40B4-BE49-F238E27FC236}">
                                <a16:creationId xmlns:a16="http://schemas.microsoft.com/office/drawing/2014/main" id="{043BF599-025D-4A20-96E7-A42CFFCB7984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565560" y="0"/>
                            <a:ext cx="569086" cy="2065191"/>
                            <a:chOff x="565560" y="0"/>
                            <a:chExt cx="569086" cy="2065191"/>
                          </a:xfrm>
                        </p:grpSpPr>
                        <p:grpSp>
                          <p:nvGrpSpPr>
                            <p:cNvPr id="193" name="Group 192">
                              <a:extLst>
                                <a:ext uri="{FF2B5EF4-FFF2-40B4-BE49-F238E27FC236}">
                                  <a16:creationId xmlns:a16="http://schemas.microsoft.com/office/drawing/2014/main" id="{ED4D567B-FA3A-4131-9D64-439C0A6FF9E0}"/>
                                </a:ext>
                              </a:extLst>
                            </p:cNvPr>
                            <p:cNvGrpSpPr/>
                            <p:nvPr/>
                          </p:nvGrpSpPr>
                          <p:grpSpPr>
                            <a:xfrm>
                              <a:off x="565560" y="0"/>
                              <a:ext cx="569086" cy="2065191"/>
                              <a:chOff x="565560" y="0"/>
                              <a:chExt cx="569086" cy="2065191"/>
                            </a:xfrm>
                          </p:grpSpPr>
                          <p:sp>
                            <p:nvSpPr>
                              <p:cNvPr id="197" name="object 43">
                                <a:extLst>
                                  <a:ext uri="{FF2B5EF4-FFF2-40B4-BE49-F238E27FC236}">
                                    <a16:creationId xmlns:a16="http://schemas.microsoft.com/office/drawing/2014/main" id="{6A4533B9-2506-4625-B3CB-083E16C85586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623475" y="45381"/>
                                <a:ext cx="0" cy="17716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77164">
                                    <a:moveTo>
                                      <a:pt x="0" y="176783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5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98" name="object 186">
                                <a:extLst>
                                  <a:ext uri="{FF2B5EF4-FFF2-40B4-BE49-F238E27FC236}">
                                    <a16:creationId xmlns:a16="http://schemas.microsoft.com/office/drawing/2014/main" id="{B53B77C8-F18C-49FA-ADDE-757BDA7295DA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565560" y="1986197"/>
                                <a:ext cx="78740" cy="7874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8740" h="78739">
                                    <a:moveTo>
                                      <a:pt x="0" y="0"/>
                                    </a:moveTo>
                                    <a:lnTo>
                                      <a:pt x="6167" y="30550"/>
                                    </a:lnTo>
                                    <a:lnTo>
                                      <a:pt x="22988" y="55498"/>
                                    </a:lnTo>
                                    <a:lnTo>
                                      <a:pt x="47935" y="72318"/>
                                    </a:lnTo>
                                    <a:lnTo>
                                      <a:pt x="78486" y="78486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99" name="object 188">
                                <a:extLst>
                                  <a:ext uri="{FF2B5EF4-FFF2-40B4-BE49-F238E27FC236}">
                                    <a16:creationId xmlns:a16="http://schemas.microsoft.com/office/drawing/2014/main" id="{7D2CADE8-927A-41B7-9AA1-79F88F1A2BAA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567084" y="641267"/>
                                <a:ext cx="0" cy="134429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344295">
                                    <a:moveTo>
                                      <a:pt x="0" y="1344168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200" name="object 189">
                                <a:extLst>
                                  <a:ext uri="{FF2B5EF4-FFF2-40B4-BE49-F238E27FC236}">
                                    <a16:creationId xmlns:a16="http://schemas.microsoft.com/office/drawing/2014/main" id="{461E81DA-ECDC-4A86-9157-7E67AC4D7567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567084" y="528397"/>
                                <a:ext cx="48895" cy="11366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8894" h="113664">
                                    <a:moveTo>
                                      <a:pt x="48336" y="0"/>
                                    </a:moveTo>
                                    <a:lnTo>
                                      <a:pt x="27754" y="24270"/>
                                    </a:lnTo>
                                    <a:lnTo>
                                      <a:pt x="12586" y="51889"/>
                                    </a:lnTo>
                                    <a:lnTo>
                                      <a:pt x="3209" y="81971"/>
                                    </a:lnTo>
                                    <a:lnTo>
                                      <a:pt x="0" y="11363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201" name="object 190">
                                <a:extLst>
                                  <a:ext uri="{FF2B5EF4-FFF2-40B4-BE49-F238E27FC236}">
                                    <a16:creationId xmlns:a16="http://schemas.microsoft.com/office/drawing/2014/main" id="{F49B7F3A-0C9E-45EE-A853-993F4431AB2B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702720" y="264838"/>
                                <a:ext cx="0" cy="18000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66369">
                                    <a:moveTo>
                                      <a:pt x="0" y="166116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202" name="object 193">
                                <a:extLst>
                                  <a:ext uri="{FF2B5EF4-FFF2-40B4-BE49-F238E27FC236}">
                                    <a16:creationId xmlns:a16="http://schemas.microsoft.com/office/drawing/2014/main" id="{6FF86CCB-2F96-49C4-9661-F74CE5D0C713}"/>
                                  </a:ext>
                                </a:extLst>
                              </p:cNvPr>
                              <p:cNvSpPr>
                                <a:spLocks noChangeAspect="1"/>
                              </p:cNvSpPr>
                              <p:nvPr/>
                            </p:nvSpPr>
                            <p:spPr>
                              <a:xfrm>
                                <a:off x="615852" y="449241"/>
                                <a:ext cx="80169" cy="78886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9375" h="78105">
                                    <a:moveTo>
                                      <a:pt x="79248" y="0"/>
                                    </a:moveTo>
                                    <a:lnTo>
                                      <a:pt x="0" y="77724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203" name="object 195">
                                <a:extLst>
                                  <a:ext uri="{FF2B5EF4-FFF2-40B4-BE49-F238E27FC236}">
                                    <a16:creationId xmlns:a16="http://schemas.microsoft.com/office/drawing/2014/main" id="{3A902E70-0EA9-4B57-8A3D-6A44647D10FF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623472" y="222166"/>
                                <a:ext cx="71755" cy="3238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1755" h="32385">
                                    <a:moveTo>
                                      <a:pt x="0" y="0"/>
                                    </a:moveTo>
                                    <a:lnTo>
                                      <a:pt x="71628" y="32004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204" name="object 196">
                                <a:extLst>
                                  <a:ext uri="{FF2B5EF4-FFF2-40B4-BE49-F238E27FC236}">
                                    <a16:creationId xmlns:a16="http://schemas.microsoft.com/office/drawing/2014/main" id="{EBE68995-7DCF-4219-9718-C22E3EBA12A6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645039" y="2029631"/>
                                <a:ext cx="474980" cy="3556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74980" h="35560">
                                    <a:moveTo>
                                      <a:pt x="474495" y="0"/>
                                    </a:moveTo>
                                    <a:lnTo>
                                      <a:pt x="421561" y="439"/>
                                    </a:lnTo>
                                    <a:lnTo>
                                      <a:pt x="368655" y="1759"/>
                                    </a:lnTo>
                                    <a:lnTo>
                                      <a:pt x="315788" y="3957"/>
                                    </a:lnTo>
                                    <a:lnTo>
                                      <a:pt x="262969" y="7033"/>
                                    </a:lnTo>
                                    <a:lnTo>
                                      <a:pt x="210211" y="10985"/>
                                    </a:lnTo>
                                    <a:lnTo>
                                      <a:pt x="157524" y="15814"/>
                                    </a:lnTo>
                                    <a:lnTo>
                                      <a:pt x="104919" y="21518"/>
                                    </a:lnTo>
                                    <a:lnTo>
                                      <a:pt x="52407" y="28097"/>
                                    </a:lnTo>
                                    <a:lnTo>
                                      <a:pt x="0" y="35549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205" name="object 198">
                                <a:extLst>
                                  <a:ext uri="{FF2B5EF4-FFF2-40B4-BE49-F238E27FC236}">
                                    <a16:creationId xmlns:a16="http://schemas.microsoft.com/office/drawing/2014/main" id="{DDBF1F9E-F260-4F63-AA06-24A64FFF1421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645007" y="1994579"/>
                                <a:ext cx="474980" cy="3683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74980" h="36829">
                                    <a:moveTo>
                                      <a:pt x="474527" y="0"/>
                                    </a:moveTo>
                                    <a:lnTo>
                                      <a:pt x="421578" y="452"/>
                                    </a:lnTo>
                                    <a:lnTo>
                                      <a:pt x="368657" y="1810"/>
                                    </a:lnTo>
                                    <a:lnTo>
                                      <a:pt x="315778" y="4072"/>
                                    </a:lnTo>
                                    <a:lnTo>
                                      <a:pt x="262950" y="7237"/>
                                    </a:lnTo>
                                    <a:lnTo>
                                      <a:pt x="210186" y="11305"/>
                                    </a:lnTo>
                                    <a:lnTo>
                                      <a:pt x="157498" y="16274"/>
                                    </a:lnTo>
                                    <a:lnTo>
                                      <a:pt x="104896" y="22144"/>
                                    </a:lnTo>
                                    <a:lnTo>
                                      <a:pt x="52393" y="28913"/>
                                    </a:lnTo>
                                    <a:lnTo>
                                      <a:pt x="0" y="3658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206" name="object 207">
                                <a:extLst>
                                  <a:ext uri="{FF2B5EF4-FFF2-40B4-BE49-F238E27FC236}">
                                    <a16:creationId xmlns:a16="http://schemas.microsoft.com/office/drawing/2014/main" id="{11B2308F-4B6A-41BA-AF12-0AB70B4846E7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746916" y="0"/>
                                <a:ext cx="387730" cy="45719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46760">
                                    <a:moveTo>
                                      <a:pt x="0" y="0"/>
                                    </a:moveTo>
                                    <a:lnTo>
                                      <a:pt x="74676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207" name="object 208">
                                <a:extLst>
                                  <a:ext uri="{FF2B5EF4-FFF2-40B4-BE49-F238E27FC236}">
                                    <a16:creationId xmlns:a16="http://schemas.microsoft.com/office/drawing/2014/main" id="{23396981-C2C4-4169-8528-2EB54D6396E1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710089" y="258742"/>
                                <a:ext cx="419100" cy="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19100">
                                    <a:moveTo>
                                      <a:pt x="419100" y="0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208" name="object 209">
                                <a:extLst>
                                  <a:ext uri="{FF2B5EF4-FFF2-40B4-BE49-F238E27FC236}">
                                    <a16:creationId xmlns:a16="http://schemas.microsoft.com/office/drawing/2014/main" id="{60DD525A-DB38-4EB9-877E-D90891F2FD70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710089" y="441623"/>
                                <a:ext cx="419100" cy="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19100">
                                    <a:moveTo>
                                      <a:pt x="419100" y="0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209" name="object 213">
                                <a:extLst>
                                  <a:ext uri="{FF2B5EF4-FFF2-40B4-BE49-F238E27FC236}">
                                    <a16:creationId xmlns:a16="http://schemas.microsoft.com/office/drawing/2014/main" id="{7A78ACEC-9C33-498C-BC67-61D7D7EF1A5F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602136" y="677843"/>
                                <a:ext cx="0" cy="130810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308100">
                                    <a:moveTo>
                                      <a:pt x="0" y="1307592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210" name="object 214">
                                <a:extLst>
                                  <a:ext uri="{FF2B5EF4-FFF2-40B4-BE49-F238E27FC236}">
                                    <a16:creationId xmlns:a16="http://schemas.microsoft.com/office/drawing/2014/main" id="{70BBFA17-65FE-4EB8-954B-6692E1408F78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602136" y="564973"/>
                                <a:ext cx="48895" cy="11366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8894" h="113664">
                                    <a:moveTo>
                                      <a:pt x="48336" y="0"/>
                                    </a:moveTo>
                                    <a:lnTo>
                                      <a:pt x="27754" y="24270"/>
                                    </a:lnTo>
                                    <a:lnTo>
                                      <a:pt x="12586" y="51889"/>
                                    </a:lnTo>
                                    <a:lnTo>
                                      <a:pt x="3209" y="81971"/>
                                    </a:lnTo>
                                    <a:lnTo>
                                      <a:pt x="0" y="11363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211" name="object 215">
                                <a:extLst>
                                  <a:ext uri="{FF2B5EF4-FFF2-40B4-BE49-F238E27FC236}">
                                    <a16:creationId xmlns:a16="http://schemas.microsoft.com/office/drawing/2014/main" id="{273D1AE0-6488-4C2F-A355-6D595084B9BA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649380" y="438575"/>
                                <a:ext cx="129539" cy="12509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129540" h="125094">
                                    <a:moveTo>
                                      <a:pt x="129540" y="0"/>
                                    </a:moveTo>
                                    <a:lnTo>
                                      <a:pt x="0" y="124968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212" name="object 212">
                                <a:extLst>
                                  <a:ext uri="{FF2B5EF4-FFF2-40B4-BE49-F238E27FC236}">
                                    <a16:creationId xmlns:a16="http://schemas.microsoft.com/office/drawing/2014/main" id="{6A92BEB9-04D2-4A28-B1A9-227C995FD08B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 flipH="1">
                                <a:off x="642648" y="1502"/>
                                <a:ext cx="102235" cy="1841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102235" h="18414">
                                    <a:moveTo>
                                      <a:pt x="0" y="0"/>
                                    </a:moveTo>
                                    <a:lnTo>
                                      <a:pt x="102108" y="18288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</p:grpSp>
                        <p:sp>
                          <p:nvSpPr>
                            <p:cNvPr id="194" name="object 192">
                              <a:extLst>
                                <a:ext uri="{FF2B5EF4-FFF2-40B4-BE49-F238E27FC236}">
                                  <a16:creationId xmlns:a16="http://schemas.microsoft.com/office/drawing/2014/main" id="{9F6BAB00-9F53-46C6-A840-B81A87911365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621058" y="21885"/>
                              <a:ext cx="21590" cy="2286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21590" h="22860">
                                  <a:moveTo>
                                    <a:pt x="21336" y="0"/>
                                  </a:moveTo>
                                  <a:lnTo>
                                    <a:pt x="0" y="2286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9144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195" name="object 191">
                              <a:extLst>
                                <a:ext uri="{FF2B5EF4-FFF2-40B4-BE49-F238E27FC236}">
                                  <a16:creationId xmlns:a16="http://schemas.microsoft.com/office/drawing/2014/main" id="{D16014F4-E73D-4EDD-B9B9-98D591AC0554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699102" y="255757"/>
                              <a:ext cx="6985" cy="1079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6984" h="10794">
                                  <a:moveTo>
                                    <a:pt x="6690" y="10399"/>
                                  </a:moveTo>
                                  <a:lnTo>
                                    <a:pt x="6689" y="5922"/>
                                  </a:lnTo>
                                  <a:lnTo>
                                    <a:pt x="4074" y="1856"/>
                                  </a:ln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9144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196" name="object 187">
                              <a:extLst>
                                <a:ext uri="{FF2B5EF4-FFF2-40B4-BE49-F238E27FC236}">
                                  <a16:creationId xmlns:a16="http://schemas.microsoft.com/office/drawing/2014/main" id="{08FDC7C1-4E56-4C86-B636-F4A43A122B9A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606675" y="1985418"/>
                              <a:ext cx="43815" cy="4381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3815" h="43814">
                                  <a:moveTo>
                                    <a:pt x="0" y="0"/>
                                  </a:moveTo>
                                  <a:lnTo>
                                    <a:pt x="3413" y="16906"/>
                                  </a:lnTo>
                                  <a:lnTo>
                                    <a:pt x="12721" y="30712"/>
                                  </a:lnTo>
                                  <a:lnTo>
                                    <a:pt x="26527" y="40020"/>
                                  </a:lnTo>
                                  <a:lnTo>
                                    <a:pt x="43434" y="43434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9144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172" name="Group 171">
                            <a:extLst>
                              <a:ext uri="{FF2B5EF4-FFF2-40B4-BE49-F238E27FC236}">
                                <a16:creationId xmlns:a16="http://schemas.microsoft.com/office/drawing/2014/main" id="{116AAE18-1BB2-4E4C-BFBB-B13983755EA0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 flipH="1">
                            <a:off x="1080927" y="-2805"/>
                            <a:ext cx="569086" cy="2067742"/>
                            <a:chOff x="1080927" y="-2805"/>
                            <a:chExt cx="569086" cy="2067742"/>
                          </a:xfrm>
                        </p:grpSpPr>
                        <p:grpSp>
                          <p:nvGrpSpPr>
                            <p:cNvPr id="173" name="Group 172">
                              <a:extLst>
                                <a:ext uri="{FF2B5EF4-FFF2-40B4-BE49-F238E27FC236}">
                                  <a16:creationId xmlns:a16="http://schemas.microsoft.com/office/drawing/2014/main" id="{5FB88E7E-4B3D-481B-9CD0-484AADCE9F14}"/>
                                </a:ext>
                              </a:extLst>
                            </p:cNvPr>
                            <p:cNvGrpSpPr/>
                            <p:nvPr/>
                          </p:nvGrpSpPr>
                          <p:grpSpPr>
                            <a:xfrm>
                              <a:off x="1080927" y="-2805"/>
                              <a:ext cx="569086" cy="2067742"/>
                              <a:chOff x="1080927" y="-2805"/>
                              <a:chExt cx="569086" cy="2067742"/>
                            </a:xfrm>
                          </p:grpSpPr>
                          <p:sp>
                            <p:nvSpPr>
                              <p:cNvPr id="177" name="object 43">
                                <a:extLst>
                                  <a:ext uri="{FF2B5EF4-FFF2-40B4-BE49-F238E27FC236}">
                                    <a16:creationId xmlns:a16="http://schemas.microsoft.com/office/drawing/2014/main" id="{C3A8965B-AC0D-4E41-86A2-E1D1C107C9C0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138842" y="45127"/>
                                <a:ext cx="0" cy="17716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77164">
                                    <a:moveTo>
                                      <a:pt x="0" y="176783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5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78" name="object 186">
                                <a:extLst>
                                  <a:ext uri="{FF2B5EF4-FFF2-40B4-BE49-F238E27FC236}">
                                    <a16:creationId xmlns:a16="http://schemas.microsoft.com/office/drawing/2014/main" id="{9E01FC67-374F-4F74-B80B-7E18C7D9A2F6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080927" y="1985943"/>
                                <a:ext cx="78740" cy="7874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8740" h="78739">
                                    <a:moveTo>
                                      <a:pt x="0" y="0"/>
                                    </a:moveTo>
                                    <a:lnTo>
                                      <a:pt x="6167" y="30550"/>
                                    </a:lnTo>
                                    <a:lnTo>
                                      <a:pt x="22988" y="55498"/>
                                    </a:lnTo>
                                    <a:lnTo>
                                      <a:pt x="47935" y="72318"/>
                                    </a:lnTo>
                                    <a:lnTo>
                                      <a:pt x="78486" y="78486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79" name="object 188">
                                <a:extLst>
                                  <a:ext uri="{FF2B5EF4-FFF2-40B4-BE49-F238E27FC236}">
                                    <a16:creationId xmlns:a16="http://schemas.microsoft.com/office/drawing/2014/main" id="{5764C5A4-4956-441F-B53B-84168B1D1FFD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082451" y="641013"/>
                                <a:ext cx="0" cy="134429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344295">
                                    <a:moveTo>
                                      <a:pt x="0" y="1344168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80" name="object 189">
                                <a:extLst>
                                  <a:ext uri="{FF2B5EF4-FFF2-40B4-BE49-F238E27FC236}">
                                    <a16:creationId xmlns:a16="http://schemas.microsoft.com/office/drawing/2014/main" id="{AECEC063-C21A-4C7D-8301-6D20CFFE6B2B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082451" y="528143"/>
                                <a:ext cx="48895" cy="11366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8894" h="113664">
                                    <a:moveTo>
                                      <a:pt x="48336" y="0"/>
                                    </a:moveTo>
                                    <a:lnTo>
                                      <a:pt x="27754" y="24270"/>
                                    </a:lnTo>
                                    <a:lnTo>
                                      <a:pt x="12586" y="51889"/>
                                    </a:lnTo>
                                    <a:lnTo>
                                      <a:pt x="3209" y="81971"/>
                                    </a:lnTo>
                                    <a:lnTo>
                                      <a:pt x="0" y="11363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81" name="object 190">
                                <a:extLst>
                                  <a:ext uri="{FF2B5EF4-FFF2-40B4-BE49-F238E27FC236}">
                                    <a16:creationId xmlns:a16="http://schemas.microsoft.com/office/drawing/2014/main" id="{5E0EC442-BD2C-4F2F-B807-43EE79794B91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218087" y="264584"/>
                                <a:ext cx="0" cy="18000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66369">
                                    <a:moveTo>
                                      <a:pt x="0" y="166116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82" name="object 193">
                                <a:extLst>
                                  <a:ext uri="{FF2B5EF4-FFF2-40B4-BE49-F238E27FC236}">
                                    <a16:creationId xmlns:a16="http://schemas.microsoft.com/office/drawing/2014/main" id="{4C12986A-CF05-48A4-84F6-C6CEE289C454}"/>
                                  </a:ext>
                                </a:extLst>
                              </p:cNvPr>
                              <p:cNvSpPr>
                                <a:spLocks noChangeAspect="1"/>
                              </p:cNvSpPr>
                              <p:nvPr/>
                            </p:nvSpPr>
                            <p:spPr>
                              <a:xfrm>
                                <a:off x="1129631" y="448987"/>
                                <a:ext cx="80963" cy="79667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9375" h="78105">
                                    <a:moveTo>
                                      <a:pt x="79248" y="0"/>
                                    </a:moveTo>
                                    <a:lnTo>
                                      <a:pt x="0" y="77724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83" name="object 195">
                                <a:extLst>
                                  <a:ext uri="{FF2B5EF4-FFF2-40B4-BE49-F238E27FC236}">
                                    <a16:creationId xmlns:a16="http://schemas.microsoft.com/office/drawing/2014/main" id="{1572133E-A97B-4DE9-8951-50C5D6A26C98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138839" y="221912"/>
                                <a:ext cx="71755" cy="3238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1755" h="32385">
                                    <a:moveTo>
                                      <a:pt x="0" y="0"/>
                                    </a:moveTo>
                                    <a:lnTo>
                                      <a:pt x="71628" y="32004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84" name="object 196">
                                <a:extLst>
                                  <a:ext uri="{FF2B5EF4-FFF2-40B4-BE49-F238E27FC236}">
                                    <a16:creationId xmlns:a16="http://schemas.microsoft.com/office/drawing/2014/main" id="{7F227EB5-9BE2-4BE8-87A2-2EFD863EA268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160406" y="2029377"/>
                                <a:ext cx="474980" cy="3556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74980" h="35560">
                                    <a:moveTo>
                                      <a:pt x="474495" y="0"/>
                                    </a:moveTo>
                                    <a:lnTo>
                                      <a:pt x="421561" y="439"/>
                                    </a:lnTo>
                                    <a:lnTo>
                                      <a:pt x="368655" y="1759"/>
                                    </a:lnTo>
                                    <a:lnTo>
                                      <a:pt x="315788" y="3957"/>
                                    </a:lnTo>
                                    <a:lnTo>
                                      <a:pt x="262969" y="7033"/>
                                    </a:lnTo>
                                    <a:lnTo>
                                      <a:pt x="210211" y="10985"/>
                                    </a:lnTo>
                                    <a:lnTo>
                                      <a:pt x="157524" y="15814"/>
                                    </a:lnTo>
                                    <a:lnTo>
                                      <a:pt x="104919" y="21518"/>
                                    </a:lnTo>
                                    <a:lnTo>
                                      <a:pt x="52407" y="28097"/>
                                    </a:lnTo>
                                    <a:lnTo>
                                      <a:pt x="0" y="35549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85" name="object 198">
                                <a:extLst>
                                  <a:ext uri="{FF2B5EF4-FFF2-40B4-BE49-F238E27FC236}">
                                    <a16:creationId xmlns:a16="http://schemas.microsoft.com/office/drawing/2014/main" id="{7F73B6FD-0838-487D-A7D2-5FCE73EDF77A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160374" y="1994325"/>
                                <a:ext cx="474980" cy="3683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74980" h="36829">
                                    <a:moveTo>
                                      <a:pt x="474527" y="0"/>
                                    </a:moveTo>
                                    <a:lnTo>
                                      <a:pt x="421578" y="452"/>
                                    </a:lnTo>
                                    <a:lnTo>
                                      <a:pt x="368657" y="1810"/>
                                    </a:lnTo>
                                    <a:lnTo>
                                      <a:pt x="315778" y="4072"/>
                                    </a:lnTo>
                                    <a:lnTo>
                                      <a:pt x="262950" y="7237"/>
                                    </a:lnTo>
                                    <a:lnTo>
                                      <a:pt x="210186" y="11305"/>
                                    </a:lnTo>
                                    <a:lnTo>
                                      <a:pt x="157498" y="16274"/>
                                    </a:lnTo>
                                    <a:lnTo>
                                      <a:pt x="104896" y="22144"/>
                                    </a:lnTo>
                                    <a:lnTo>
                                      <a:pt x="52393" y="28913"/>
                                    </a:lnTo>
                                    <a:lnTo>
                                      <a:pt x="0" y="3658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86" name="object 207">
                                <a:extLst>
                                  <a:ext uri="{FF2B5EF4-FFF2-40B4-BE49-F238E27FC236}">
                                    <a16:creationId xmlns:a16="http://schemas.microsoft.com/office/drawing/2014/main" id="{56F4B9C3-D781-45F0-BDE7-791F2C0BE6F1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262283" y="-2805"/>
                                <a:ext cx="387730" cy="45719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46760">
                                    <a:moveTo>
                                      <a:pt x="0" y="0"/>
                                    </a:moveTo>
                                    <a:lnTo>
                                      <a:pt x="74676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87" name="object 208">
                                <a:extLst>
                                  <a:ext uri="{FF2B5EF4-FFF2-40B4-BE49-F238E27FC236}">
                                    <a16:creationId xmlns:a16="http://schemas.microsoft.com/office/drawing/2014/main" id="{C25FA585-3043-4146-B751-B6A6AD4BC6DA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225456" y="258489"/>
                                <a:ext cx="419100" cy="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19100">
                                    <a:moveTo>
                                      <a:pt x="419100" y="0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88" name="object 209">
                                <a:extLst>
                                  <a:ext uri="{FF2B5EF4-FFF2-40B4-BE49-F238E27FC236}">
                                    <a16:creationId xmlns:a16="http://schemas.microsoft.com/office/drawing/2014/main" id="{F7CEFB80-F984-4E00-8DF4-16C23703BF37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225456" y="441369"/>
                                <a:ext cx="419100" cy="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19100">
                                    <a:moveTo>
                                      <a:pt x="419100" y="0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89" name="object 213">
                                <a:extLst>
                                  <a:ext uri="{FF2B5EF4-FFF2-40B4-BE49-F238E27FC236}">
                                    <a16:creationId xmlns:a16="http://schemas.microsoft.com/office/drawing/2014/main" id="{7AE51744-DE53-4681-B04C-E29EBB7D2877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117503" y="677589"/>
                                <a:ext cx="0" cy="130810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308100">
                                    <a:moveTo>
                                      <a:pt x="0" y="1307592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90" name="object 214">
                                <a:extLst>
                                  <a:ext uri="{FF2B5EF4-FFF2-40B4-BE49-F238E27FC236}">
                                    <a16:creationId xmlns:a16="http://schemas.microsoft.com/office/drawing/2014/main" id="{D482F573-F00B-4F7B-A110-FF2149B2802B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117503" y="564719"/>
                                <a:ext cx="48895" cy="11366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8894" h="113664">
                                    <a:moveTo>
                                      <a:pt x="48336" y="0"/>
                                    </a:moveTo>
                                    <a:lnTo>
                                      <a:pt x="27754" y="24270"/>
                                    </a:lnTo>
                                    <a:lnTo>
                                      <a:pt x="12586" y="51889"/>
                                    </a:lnTo>
                                    <a:lnTo>
                                      <a:pt x="3209" y="81971"/>
                                    </a:lnTo>
                                    <a:lnTo>
                                      <a:pt x="0" y="11363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91" name="object 215">
                                <a:extLst>
                                  <a:ext uri="{FF2B5EF4-FFF2-40B4-BE49-F238E27FC236}">
                                    <a16:creationId xmlns:a16="http://schemas.microsoft.com/office/drawing/2014/main" id="{AC0DE815-B151-48E9-A6EB-75BB6AAD17B6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164747" y="438321"/>
                                <a:ext cx="129539" cy="12509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129540" h="125094">
                                    <a:moveTo>
                                      <a:pt x="129540" y="0"/>
                                    </a:moveTo>
                                    <a:lnTo>
                                      <a:pt x="0" y="124968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92" name="object 212">
                                <a:extLst>
                                  <a:ext uri="{FF2B5EF4-FFF2-40B4-BE49-F238E27FC236}">
                                    <a16:creationId xmlns:a16="http://schemas.microsoft.com/office/drawing/2014/main" id="{47504DCD-8AF0-42DA-A58B-2D9D60111D6F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 flipH="1">
                                <a:off x="1158015" y="1248"/>
                                <a:ext cx="102235" cy="1841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102235" h="18414">
                                    <a:moveTo>
                                      <a:pt x="0" y="0"/>
                                    </a:moveTo>
                                    <a:lnTo>
                                      <a:pt x="102108" y="18288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</p:grpSp>
                        <p:sp>
                          <p:nvSpPr>
                            <p:cNvPr id="174" name="object 192">
                              <a:extLst>
                                <a:ext uri="{FF2B5EF4-FFF2-40B4-BE49-F238E27FC236}">
                                  <a16:creationId xmlns:a16="http://schemas.microsoft.com/office/drawing/2014/main" id="{D5EA51FD-8AB2-4E56-AFB4-62104C732D2E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136425" y="21631"/>
                              <a:ext cx="21590" cy="2286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21590" h="22860">
                                  <a:moveTo>
                                    <a:pt x="21336" y="0"/>
                                  </a:moveTo>
                                  <a:lnTo>
                                    <a:pt x="0" y="2286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9144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175" name="object 191">
                              <a:extLst>
                                <a:ext uri="{FF2B5EF4-FFF2-40B4-BE49-F238E27FC236}">
                                  <a16:creationId xmlns:a16="http://schemas.microsoft.com/office/drawing/2014/main" id="{620E2804-33B4-4D4A-8EB4-7E1CFA286AF8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214469" y="255503"/>
                              <a:ext cx="6985" cy="1079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6984" h="10794">
                                  <a:moveTo>
                                    <a:pt x="6690" y="10399"/>
                                  </a:moveTo>
                                  <a:lnTo>
                                    <a:pt x="6689" y="5922"/>
                                  </a:lnTo>
                                  <a:lnTo>
                                    <a:pt x="4074" y="1856"/>
                                  </a:ln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9144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176" name="object 187">
                              <a:extLst>
                                <a:ext uri="{FF2B5EF4-FFF2-40B4-BE49-F238E27FC236}">
                                  <a16:creationId xmlns:a16="http://schemas.microsoft.com/office/drawing/2014/main" id="{62C6083D-9A82-4487-ADB0-28A1324970A8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122042" y="1985164"/>
                              <a:ext cx="43815" cy="4381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3815" h="43814">
                                  <a:moveTo>
                                    <a:pt x="0" y="0"/>
                                  </a:moveTo>
                                  <a:lnTo>
                                    <a:pt x="3413" y="16906"/>
                                  </a:lnTo>
                                  <a:lnTo>
                                    <a:pt x="12721" y="30712"/>
                                  </a:lnTo>
                                  <a:lnTo>
                                    <a:pt x="26527" y="40020"/>
                                  </a:lnTo>
                                  <a:lnTo>
                                    <a:pt x="43434" y="43434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9144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</p:grpSp>
                    </p:grpSp>
                    <p:sp>
                      <p:nvSpPr>
                        <p:cNvPr id="170" name="Rectangle 169">
                          <a:extLst>
                            <a:ext uri="{FF2B5EF4-FFF2-40B4-BE49-F238E27FC236}">
                              <a16:creationId xmlns:a16="http://schemas.microsoft.com/office/drawing/2014/main" id="{7920C653-B1F8-40A7-9874-487B977557B6}"/>
                            </a:ext>
                          </a:extLst>
                        </p:cNvPr>
                        <p:cNvSpPr/>
                        <p:nvPr/>
                      </p:nvSpPr>
                      <p:spPr bwMode="auto">
                        <a:xfrm>
                          <a:off x="570518" y="1440247"/>
                          <a:ext cx="428452" cy="450489"/>
                        </a:xfrm>
                        <a:prstGeom prst="rect">
                          <a:avLst/>
                        </a:prstGeom>
                        <a:solidFill>
                          <a:srgbClr val="FF6600">
                            <a:alpha val="30196"/>
                          </a:srgbClr>
                        </a:solidFill>
                        <a:ln w="9525" cap="flat" cmpd="sng" algn="ctr">
                          <a:solidFill>
                            <a:srgbClr val="FF6600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>
                        <a:effectLst/>
                      </p:spPr>
                      <p:txBody>
                        <a:bodyPr vert="horz" wrap="square" lIns="91440" tIns="45720" rIns="91440" bIns="45720" numCol="1" rtlCol="0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B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/>
                            <a:ea typeface="+mn-ea"/>
                            <a:cs typeface="+mn-cs"/>
                          </a:endParaRPr>
                        </a:p>
                      </p:txBody>
                    </p:sp>
                  </p:grpSp>
                </p:grpSp>
                <p:sp>
                  <p:nvSpPr>
                    <p:cNvPr id="166" name="Text Box 2007">
                      <a:extLst>
                        <a:ext uri="{FF2B5EF4-FFF2-40B4-BE49-F238E27FC236}">
                          <a16:creationId xmlns:a16="http://schemas.microsoft.com/office/drawing/2014/main" id="{27348921-78F0-41AB-BCCC-B396680E93E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065262" y="2457821"/>
                      <a:ext cx="1256518" cy="304740"/>
                    </a:xfrm>
                    <a:prstGeom prst="rect">
                      <a:avLst/>
                    </a:prstGeom>
                    <a:solidFill>
                      <a:schemeClr val="lt1"/>
                    </a:solidFill>
                    <a:ln w="6350">
                      <a:noFill/>
                    </a:ln>
                  </p:spPr>
                  <p:txBody>
                    <a:bodyPr rot="0" spcFirstLastPara="0" vert="horz" wrap="square" lIns="91440" tIns="45720" rIns="91440" bIns="45720" numCol="1" spcCol="0" rtlCol="0" fromWordArt="0" anchor="t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ordia New"/>
                        </a:rPr>
                        <a:t>Thermocouple</a:t>
                      </a:r>
                    </a:p>
                  </p:txBody>
                </p:sp>
              </p:grpSp>
              <p:cxnSp>
                <p:nvCxnSpPr>
                  <p:cNvPr id="163" name="Straight Arrow Connector 162">
                    <a:extLst>
                      <a:ext uri="{FF2B5EF4-FFF2-40B4-BE49-F238E27FC236}">
                        <a16:creationId xmlns:a16="http://schemas.microsoft.com/office/drawing/2014/main" id="{6DD17864-20CB-4886-81B1-6B75B1AB5560}"/>
                      </a:ext>
                    </a:extLst>
                  </p:cNvPr>
                  <p:cNvCxnSpPr/>
                  <p:nvPr/>
                </p:nvCxnSpPr>
                <p:spPr bwMode="auto">
                  <a:xfrm>
                    <a:off x="7738906" y="5041406"/>
                    <a:ext cx="0" cy="376607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arrow" w="med" len="med"/>
                  </a:ln>
                  <a:effectLst/>
                </p:spPr>
              </p:cxnSp>
              <p:sp>
                <p:nvSpPr>
                  <p:cNvPr id="164" name="TextBox 163">
                    <a:extLst>
                      <a:ext uri="{FF2B5EF4-FFF2-40B4-BE49-F238E27FC236}">
                        <a16:creationId xmlns:a16="http://schemas.microsoft.com/office/drawing/2014/main" id="{87D4C0BF-6179-4FB0-A698-A167EBC8659D}"/>
                      </a:ext>
                    </a:extLst>
                  </p:cNvPr>
                  <p:cNvSpPr txBox="1"/>
                  <p:nvPr/>
                </p:nvSpPr>
                <p:spPr>
                  <a:xfrm>
                    <a:off x="6570044" y="5522009"/>
                    <a:ext cx="2360069" cy="64633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TC at the </a:t>
                    </a:r>
                    <a:r>
                      <a: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middle of solution bounded within electrode region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(defined as </a:t>
                    </a:r>
                    <a:r>
                      <a: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B2BAB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Temperature node</a:t>
                    </a:r>
                    <a:r>
                      <a: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)</a:t>
                    </a:r>
                    <a:endPara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09" name="Group 108">
                  <a:extLst>
                    <a:ext uri="{FF2B5EF4-FFF2-40B4-BE49-F238E27FC236}">
                      <a16:creationId xmlns:a16="http://schemas.microsoft.com/office/drawing/2014/main" id="{71F1E516-9C91-4B96-9273-99084DC2C088}"/>
                    </a:ext>
                  </a:extLst>
                </p:cNvPr>
                <p:cNvGrpSpPr/>
                <p:nvPr/>
              </p:nvGrpSpPr>
              <p:grpSpPr>
                <a:xfrm>
                  <a:off x="5995685" y="3100510"/>
                  <a:ext cx="1188720" cy="2415856"/>
                  <a:chOff x="5995685" y="3100510"/>
                  <a:chExt cx="1188720" cy="2415856"/>
                </a:xfrm>
              </p:grpSpPr>
              <p:grpSp>
                <p:nvGrpSpPr>
                  <p:cNvPr id="110" name="Group 109">
                    <a:extLst>
                      <a:ext uri="{FF2B5EF4-FFF2-40B4-BE49-F238E27FC236}">
                        <a16:creationId xmlns:a16="http://schemas.microsoft.com/office/drawing/2014/main" id="{28609089-DC85-4E8F-B6D3-9FC87587B111}"/>
                      </a:ext>
                    </a:extLst>
                  </p:cNvPr>
                  <p:cNvGrpSpPr/>
                  <p:nvPr/>
                </p:nvGrpSpPr>
                <p:grpSpPr>
                  <a:xfrm>
                    <a:off x="5995685" y="3100510"/>
                    <a:ext cx="1188720" cy="2415856"/>
                    <a:chOff x="5034260" y="2822843"/>
                    <a:chExt cx="1188720" cy="2415856"/>
                  </a:xfrm>
                </p:grpSpPr>
                <p:grpSp>
                  <p:nvGrpSpPr>
                    <p:cNvPr id="112" name="Group 111">
                      <a:extLst>
                        <a:ext uri="{FF2B5EF4-FFF2-40B4-BE49-F238E27FC236}">
                          <a16:creationId xmlns:a16="http://schemas.microsoft.com/office/drawing/2014/main" id="{7B3FBAC1-EECD-46E5-840F-657E7406EF4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112266" y="3172951"/>
                      <a:ext cx="1083310" cy="2065748"/>
                      <a:chOff x="565560" y="-2805"/>
                      <a:chExt cx="1084453" cy="2067996"/>
                    </a:xfrm>
                  </p:grpSpPr>
                  <p:grpSp>
                    <p:nvGrpSpPr>
                      <p:cNvPr id="114" name="Group 113">
                        <a:extLst>
                          <a:ext uri="{FF2B5EF4-FFF2-40B4-BE49-F238E27FC236}">
                            <a16:creationId xmlns:a16="http://schemas.microsoft.com/office/drawing/2014/main" id="{47ADC857-F10A-4965-9E2D-8720870811BE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606181" y="1591411"/>
                        <a:ext cx="1010053" cy="459144"/>
                        <a:chOff x="606181" y="1591411"/>
                        <a:chExt cx="1010053" cy="459144"/>
                      </a:xfrm>
                    </p:grpSpPr>
                    <p:sp>
                      <p:nvSpPr>
                        <p:cNvPr id="160" name="Double Bracket 30">
                          <a:extLst>
                            <a:ext uri="{FF2B5EF4-FFF2-40B4-BE49-F238E27FC236}">
                              <a16:creationId xmlns:a16="http://schemas.microsoft.com/office/drawing/2014/main" id="{089DDC43-B699-400D-85D9-2D769976832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06181" y="1591411"/>
                          <a:ext cx="1008000" cy="358759"/>
                        </a:xfrm>
                        <a:prstGeom prst="rect">
                          <a:avLst/>
                        </a:prstGeom>
                        <a:solidFill>
                          <a:srgbClr val="3E24AC"/>
                        </a:solidFill>
                        <a:ln w="12700">
                          <a:noFill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rot="0" spcFirstLastPara="0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B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161" name="Freeform 159">
                          <a:extLst>
                            <a:ext uri="{FF2B5EF4-FFF2-40B4-BE49-F238E27FC236}">
                              <a16:creationId xmlns:a16="http://schemas.microsoft.com/office/drawing/2014/main" id="{8467DAC2-66E5-406F-B9C2-B14B85773D75}"/>
                            </a:ext>
                          </a:extLst>
                        </p:cNvPr>
                        <p:cNvSpPr/>
                        <p:nvPr/>
                      </p:nvSpPr>
                      <p:spPr bwMode="auto">
                        <a:xfrm>
                          <a:off x="607170" y="1934250"/>
                          <a:ext cx="1009064" cy="116305"/>
                        </a:xfrm>
                        <a:custGeom>
                          <a:avLst/>
                          <a:gdLst>
                            <a:gd name="connsiteX0" fmla="*/ 4011 w 1010653"/>
                            <a:gd name="connsiteY0" fmla="*/ 0 h 116305"/>
                            <a:gd name="connsiteX1" fmla="*/ 0 w 1010653"/>
                            <a:gd name="connsiteY1" fmla="*/ 80210 h 116305"/>
                            <a:gd name="connsiteX2" fmla="*/ 52137 w 1010653"/>
                            <a:gd name="connsiteY2" fmla="*/ 116305 h 116305"/>
                            <a:gd name="connsiteX3" fmla="*/ 80211 w 1010653"/>
                            <a:gd name="connsiteY3" fmla="*/ 108284 h 116305"/>
                            <a:gd name="connsiteX4" fmla="*/ 176463 w 1010653"/>
                            <a:gd name="connsiteY4" fmla="*/ 92242 h 116305"/>
                            <a:gd name="connsiteX5" fmla="*/ 264695 w 1010653"/>
                            <a:gd name="connsiteY5" fmla="*/ 84221 h 116305"/>
                            <a:gd name="connsiteX6" fmla="*/ 493295 w 1010653"/>
                            <a:gd name="connsiteY6" fmla="*/ 68179 h 116305"/>
                            <a:gd name="connsiteX7" fmla="*/ 581527 w 1010653"/>
                            <a:gd name="connsiteY7" fmla="*/ 68179 h 116305"/>
                            <a:gd name="connsiteX8" fmla="*/ 749969 w 1010653"/>
                            <a:gd name="connsiteY8" fmla="*/ 84221 h 116305"/>
                            <a:gd name="connsiteX9" fmla="*/ 870285 w 1010653"/>
                            <a:gd name="connsiteY9" fmla="*/ 100263 h 116305"/>
                            <a:gd name="connsiteX10" fmla="*/ 958516 w 1010653"/>
                            <a:gd name="connsiteY10" fmla="*/ 112294 h 116305"/>
                            <a:gd name="connsiteX11" fmla="*/ 1010653 w 1010653"/>
                            <a:gd name="connsiteY11" fmla="*/ 76200 h 116305"/>
                            <a:gd name="connsiteX12" fmla="*/ 1010653 w 1010653"/>
                            <a:gd name="connsiteY12" fmla="*/ 36094 h 116305"/>
                            <a:gd name="connsiteX13" fmla="*/ 4011 w 1010653"/>
                            <a:gd name="connsiteY13" fmla="*/ 0 h 116305"/>
                            <a:gd name="connsiteX0" fmla="*/ 4011 w 1010653"/>
                            <a:gd name="connsiteY0" fmla="*/ 0 h 116305"/>
                            <a:gd name="connsiteX1" fmla="*/ 0 w 1010653"/>
                            <a:gd name="connsiteY1" fmla="*/ 80210 h 116305"/>
                            <a:gd name="connsiteX2" fmla="*/ 40177 w 1010653"/>
                            <a:gd name="connsiteY2" fmla="*/ 116305 h 116305"/>
                            <a:gd name="connsiteX3" fmla="*/ 80211 w 1010653"/>
                            <a:gd name="connsiteY3" fmla="*/ 108284 h 116305"/>
                            <a:gd name="connsiteX4" fmla="*/ 176463 w 1010653"/>
                            <a:gd name="connsiteY4" fmla="*/ 92242 h 116305"/>
                            <a:gd name="connsiteX5" fmla="*/ 264695 w 1010653"/>
                            <a:gd name="connsiteY5" fmla="*/ 84221 h 116305"/>
                            <a:gd name="connsiteX6" fmla="*/ 493295 w 1010653"/>
                            <a:gd name="connsiteY6" fmla="*/ 68179 h 116305"/>
                            <a:gd name="connsiteX7" fmla="*/ 581527 w 1010653"/>
                            <a:gd name="connsiteY7" fmla="*/ 68179 h 116305"/>
                            <a:gd name="connsiteX8" fmla="*/ 749969 w 1010653"/>
                            <a:gd name="connsiteY8" fmla="*/ 84221 h 116305"/>
                            <a:gd name="connsiteX9" fmla="*/ 870285 w 1010653"/>
                            <a:gd name="connsiteY9" fmla="*/ 100263 h 116305"/>
                            <a:gd name="connsiteX10" fmla="*/ 958516 w 1010653"/>
                            <a:gd name="connsiteY10" fmla="*/ 112294 h 116305"/>
                            <a:gd name="connsiteX11" fmla="*/ 1010653 w 1010653"/>
                            <a:gd name="connsiteY11" fmla="*/ 76200 h 116305"/>
                            <a:gd name="connsiteX12" fmla="*/ 1010653 w 1010653"/>
                            <a:gd name="connsiteY12" fmla="*/ 36094 h 116305"/>
                            <a:gd name="connsiteX13" fmla="*/ 4011 w 1010653"/>
                            <a:gd name="connsiteY13" fmla="*/ 0 h 116305"/>
                            <a:gd name="connsiteX0" fmla="*/ 4011 w 1010653"/>
                            <a:gd name="connsiteY0" fmla="*/ 0 h 116305"/>
                            <a:gd name="connsiteX1" fmla="*/ 0 w 1010653"/>
                            <a:gd name="connsiteY1" fmla="*/ 80210 h 116305"/>
                            <a:gd name="connsiteX2" fmla="*/ 40177 w 1010653"/>
                            <a:gd name="connsiteY2" fmla="*/ 116305 h 116305"/>
                            <a:gd name="connsiteX3" fmla="*/ 80211 w 1010653"/>
                            <a:gd name="connsiteY3" fmla="*/ 108284 h 116305"/>
                            <a:gd name="connsiteX4" fmla="*/ 176463 w 1010653"/>
                            <a:gd name="connsiteY4" fmla="*/ 92242 h 116305"/>
                            <a:gd name="connsiteX5" fmla="*/ 264695 w 1010653"/>
                            <a:gd name="connsiteY5" fmla="*/ 84221 h 116305"/>
                            <a:gd name="connsiteX6" fmla="*/ 493295 w 1010653"/>
                            <a:gd name="connsiteY6" fmla="*/ 68179 h 116305"/>
                            <a:gd name="connsiteX7" fmla="*/ 581527 w 1010653"/>
                            <a:gd name="connsiteY7" fmla="*/ 68179 h 116305"/>
                            <a:gd name="connsiteX8" fmla="*/ 749969 w 1010653"/>
                            <a:gd name="connsiteY8" fmla="*/ 84221 h 116305"/>
                            <a:gd name="connsiteX9" fmla="*/ 870285 w 1010653"/>
                            <a:gd name="connsiteY9" fmla="*/ 100263 h 116305"/>
                            <a:gd name="connsiteX10" fmla="*/ 970476 w 1010653"/>
                            <a:gd name="connsiteY10" fmla="*/ 108284 h 116305"/>
                            <a:gd name="connsiteX11" fmla="*/ 1010653 w 1010653"/>
                            <a:gd name="connsiteY11" fmla="*/ 76200 h 116305"/>
                            <a:gd name="connsiteX12" fmla="*/ 1010653 w 1010653"/>
                            <a:gd name="connsiteY12" fmla="*/ 36094 h 116305"/>
                            <a:gd name="connsiteX13" fmla="*/ 4011 w 1010653"/>
                            <a:gd name="connsiteY13" fmla="*/ 0 h 116305"/>
                            <a:gd name="connsiteX0" fmla="*/ 4011 w 1010653"/>
                            <a:gd name="connsiteY0" fmla="*/ 0 h 116305"/>
                            <a:gd name="connsiteX1" fmla="*/ 0 w 1010653"/>
                            <a:gd name="connsiteY1" fmla="*/ 80210 h 116305"/>
                            <a:gd name="connsiteX2" fmla="*/ 40177 w 1010653"/>
                            <a:gd name="connsiteY2" fmla="*/ 116305 h 116305"/>
                            <a:gd name="connsiteX3" fmla="*/ 80211 w 1010653"/>
                            <a:gd name="connsiteY3" fmla="*/ 108284 h 116305"/>
                            <a:gd name="connsiteX4" fmla="*/ 176463 w 1010653"/>
                            <a:gd name="connsiteY4" fmla="*/ 92242 h 116305"/>
                            <a:gd name="connsiteX5" fmla="*/ 264695 w 1010653"/>
                            <a:gd name="connsiteY5" fmla="*/ 84221 h 116305"/>
                            <a:gd name="connsiteX6" fmla="*/ 493295 w 1010653"/>
                            <a:gd name="connsiteY6" fmla="*/ 68179 h 116305"/>
                            <a:gd name="connsiteX7" fmla="*/ 581527 w 1010653"/>
                            <a:gd name="connsiteY7" fmla="*/ 68179 h 116305"/>
                            <a:gd name="connsiteX8" fmla="*/ 749969 w 1010653"/>
                            <a:gd name="connsiteY8" fmla="*/ 84221 h 116305"/>
                            <a:gd name="connsiteX9" fmla="*/ 870285 w 1010653"/>
                            <a:gd name="connsiteY9" fmla="*/ 100263 h 116305"/>
                            <a:gd name="connsiteX10" fmla="*/ 970476 w 1010653"/>
                            <a:gd name="connsiteY10" fmla="*/ 108284 h 116305"/>
                            <a:gd name="connsiteX11" fmla="*/ 1010653 w 1010653"/>
                            <a:gd name="connsiteY11" fmla="*/ 76200 h 116305"/>
                            <a:gd name="connsiteX12" fmla="*/ 1002679 w 1010653"/>
                            <a:gd name="connsiteY12" fmla="*/ 4010 h 116305"/>
                            <a:gd name="connsiteX13" fmla="*/ 4011 w 1010653"/>
                            <a:gd name="connsiteY13" fmla="*/ 0 h 11630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</a:cxnLst>
                          <a:rect l="l" t="t" r="r" b="b"/>
                          <a:pathLst>
                            <a:path w="1010653" h="116305">
                              <a:moveTo>
                                <a:pt x="4011" y="0"/>
                              </a:moveTo>
                              <a:lnTo>
                                <a:pt x="0" y="80210"/>
                              </a:lnTo>
                              <a:lnTo>
                                <a:pt x="40177" y="116305"/>
                              </a:lnTo>
                              <a:lnTo>
                                <a:pt x="80211" y="108284"/>
                              </a:lnTo>
                              <a:lnTo>
                                <a:pt x="176463" y="92242"/>
                              </a:lnTo>
                              <a:lnTo>
                                <a:pt x="264695" y="84221"/>
                              </a:lnTo>
                              <a:lnTo>
                                <a:pt x="493295" y="68179"/>
                              </a:lnTo>
                              <a:lnTo>
                                <a:pt x="581527" y="68179"/>
                              </a:lnTo>
                              <a:lnTo>
                                <a:pt x="749969" y="84221"/>
                              </a:lnTo>
                              <a:cubicBezTo>
                                <a:pt x="790074" y="89568"/>
                                <a:pt x="833534" y="96253"/>
                                <a:pt x="870285" y="100263"/>
                              </a:cubicBezTo>
                              <a:cubicBezTo>
                                <a:pt x="907036" y="104273"/>
                                <a:pt x="937079" y="105610"/>
                                <a:pt x="970476" y="108284"/>
                              </a:cubicBezTo>
                              <a:lnTo>
                                <a:pt x="1010653" y="76200"/>
                              </a:lnTo>
                              <a:lnTo>
                                <a:pt x="1002679" y="4010"/>
                              </a:lnTo>
                              <a:lnTo>
                                <a:pt x="4011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3E24AC"/>
                        </a:solidFill>
                        <a:ln w="9525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  <a:effectLst/>
                      </p:spPr>
                      <p:txBody>
                        <a:bodyPr vert="horz" wrap="square" lIns="91440" tIns="45720" rIns="91440" bIns="45720" numCol="1" rtlCol="0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B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/>
                            <a:ea typeface="+mn-ea"/>
                            <a:cs typeface="+mn-cs"/>
                          </a:endParaRPr>
                        </a:p>
                      </p:txBody>
                    </p:sp>
                  </p:grpSp>
                  <p:grpSp>
                    <p:nvGrpSpPr>
                      <p:cNvPr id="115" name="Group 114">
                        <a:extLst>
                          <a:ext uri="{FF2B5EF4-FFF2-40B4-BE49-F238E27FC236}">
                            <a16:creationId xmlns:a16="http://schemas.microsoft.com/office/drawing/2014/main" id="{DD7F92E7-AE70-48DD-94CF-D330B0FC113F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565560" y="-2805"/>
                        <a:ext cx="1084453" cy="2067996"/>
                        <a:chOff x="565560" y="-2805"/>
                        <a:chExt cx="1084453" cy="2067996"/>
                      </a:xfrm>
                    </p:grpSpPr>
                    <p:grpSp>
                      <p:nvGrpSpPr>
                        <p:cNvPr id="116" name="Group 115">
                          <a:extLst>
                            <a:ext uri="{FF2B5EF4-FFF2-40B4-BE49-F238E27FC236}">
                              <a16:creationId xmlns:a16="http://schemas.microsoft.com/office/drawing/2014/main" id="{9E42B02C-3ED9-4EB0-8750-21B56E9B7916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565560" y="-2805"/>
                          <a:ext cx="1084453" cy="2067996"/>
                          <a:chOff x="565560" y="-2805"/>
                          <a:chExt cx="1084453" cy="2067996"/>
                        </a:xfrm>
                      </p:grpSpPr>
                      <p:grpSp>
                        <p:nvGrpSpPr>
                          <p:cNvPr id="118" name="Group 117">
                            <a:extLst>
                              <a:ext uri="{FF2B5EF4-FFF2-40B4-BE49-F238E27FC236}">
                                <a16:creationId xmlns:a16="http://schemas.microsoft.com/office/drawing/2014/main" id="{91C12644-08D2-4A75-84E6-2E3828C5A308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565560" y="0"/>
                            <a:ext cx="569086" cy="2065191"/>
                            <a:chOff x="565560" y="0"/>
                            <a:chExt cx="569086" cy="2065191"/>
                          </a:xfrm>
                        </p:grpSpPr>
                        <p:grpSp>
                          <p:nvGrpSpPr>
                            <p:cNvPr id="140" name="Group 139">
                              <a:extLst>
                                <a:ext uri="{FF2B5EF4-FFF2-40B4-BE49-F238E27FC236}">
                                  <a16:creationId xmlns:a16="http://schemas.microsoft.com/office/drawing/2014/main" id="{19A8680C-306F-484A-BF2F-7298D58E14A2}"/>
                                </a:ext>
                              </a:extLst>
                            </p:cNvPr>
                            <p:cNvGrpSpPr/>
                            <p:nvPr/>
                          </p:nvGrpSpPr>
                          <p:grpSpPr>
                            <a:xfrm>
                              <a:off x="565560" y="0"/>
                              <a:ext cx="569086" cy="2065191"/>
                              <a:chOff x="565560" y="0"/>
                              <a:chExt cx="569086" cy="2065191"/>
                            </a:xfrm>
                          </p:grpSpPr>
                          <p:sp>
                            <p:nvSpPr>
                              <p:cNvPr id="144" name="object 43">
                                <a:extLst>
                                  <a:ext uri="{FF2B5EF4-FFF2-40B4-BE49-F238E27FC236}">
                                    <a16:creationId xmlns:a16="http://schemas.microsoft.com/office/drawing/2014/main" id="{62E863FB-6787-4D6F-8B30-269561F9DBE9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623475" y="45381"/>
                                <a:ext cx="0" cy="17716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77164">
                                    <a:moveTo>
                                      <a:pt x="0" y="176783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5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45" name="object 186">
                                <a:extLst>
                                  <a:ext uri="{FF2B5EF4-FFF2-40B4-BE49-F238E27FC236}">
                                    <a16:creationId xmlns:a16="http://schemas.microsoft.com/office/drawing/2014/main" id="{DFCE0A44-E03D-472A-A616-117FE7971679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565560" y="1986197"/>
                                <a:ext cx="78740" cy="7874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8740" h="78739">
                                    <a:moveTo>
                                      <a:pt x="0" y="0"/>
                                    </a:moveTo>
                                    <a:lnTo>
                                      <a:pt x="6167" y="30550"/>
                                    </a:lnTo>
                                    <a:lnTo>
                                      <a:pt x="22988" y="55498"/>
                                    </a:lnTo>
                                    <a:lnTo>
                                      <a:pt x="47935" y="72318"/>
                                    </a:lnTo>
                                    <a:lnTo>
                                      <a:pt x="78486" y="78486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46" name="object 188">
                                <a:extLst>
                                  <a:ext uri="{FF2B5EF4-FFF2-40B4-BE49-F238E27FC236}">
                                    <a16:creationId xmlns:a16="http://schemas.microsoft.com/office/drawing/2014/main" id="{7F6C7E8B-30ED-43DD-AD50-65A122F4A796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567084" y="641267"/>
                                <a:ext cx="0" cy="134429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344295">
                                    <a:moveTo>
                                      <a:pt x="0" y="1344168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47" name="object 189">
                                <a:extLst>
                                  <a:ext uri="{FF2B5EF4-FFF2-40B4-BE49-F238E27FC236}">
                                    <a16:creationId xmlns:a16="http://schemas.microsoft.com/office/drawing/2014/main" id="{DCED272D-1DDC-4C4A-8404-456D410D785A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567084" y="528397"/>
                                <a:ext cx="48895" cy="11366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8894" h="113664">
                                    <a:moveTo>
                                      <a:pt x="48336" y="0"/>
                                    </a:moveTo>
                                    <a:lnTo>
                                      <a:pt x="27754" y="24270"/>
                                    </a:lnTo>
                                    <a:lnTo>
                                      <a:pt x="12586" y="51889"/>
                                    </a:lnTo>
                                    <a:lnTo>
                                      <a:pt x="3209" y="81971"/>
                                    </a:lnTo>
                                    <a:lnTo>
                                      <a:pt x="0" y="11363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48" name="object 190">
                                <a:extLst>
                                  <a:ext uri="{FF2B5EF4-FFF2-40B4-BE49-F238E27FC236}">
                                    <a16:creationId xmlns:a16="http://schemas.microsoft.com/office/drawing/2014/main" id="{38BE45A1-444B-4AAF-AD15-3B866D19F1B9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702720" y="264838"/>
                                <a:ext cx="0" cy="18000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66369">
                                    <a:moveTo>
                                      <a:pt x="0" y="166116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49" name="object 193">
                                <a:extLst>
                                  <a:ext uri="{FF2B5EF4-FFF2-40B4-BE49-F238E27FC236}">
                                    <a16:creationId xmlns:a16="http://schemas.microsoft.com/office/drawing/2014/main" id="{298F3680-CB3C-456E-9072-80A788737341}"/>
                                  </a:ext>
                                </a:extLst>
                              </p:cNvPr>
                              <p:cNvSpPr>
                                <a:spLocks noChangeAspect="1"/>
                              </p:cNvSpPr>
                              <p:nvPr/>
                            </p:nvSpPr>
                            <p:spPr>
                              <a:xfrm>
                                <a:off x="615852" y="449241"/>
                                <a:ext cx="80169" cy="78886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9375" h="78105">
                                    <a:moveTo>
                                      <a:pt x="79248" y="0"/>
                                    </a:moveTo>
                                    <a:lnTo>
                                      <a:pt x="0" y="77724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50" name="object 195">
                                <a:extLst>
                                  <a:ext uri="{FF2B5EF4-FFF2-40B4-BE49-F238E27FC236}">
                                    <a16:creationId xmlns:a16="http://schemas.microsoft.com/office/drawing/2014/main" id="{D4BB91EE-F7F9-46DE-8637-6E5C7A8F3F62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623472" y="222166"/>
                                <a:ext cx="71755" cy="3238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1755" h="32385">
                                    <a:moveTo>
                                      <a:pt x="0" y="0"/>
                                    </a:moveTo>
                                    <a:lnTo>
                                      <a:pt x="71628" y="32004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51" name="object 196">
                                <a:extLst>
                                  <a:ext uri="{FF2B5EF4-FFF2-40B4-BE49-F238E27FC236}">
                                    <a16:creationId xmlns:a16="http://schemas.microsoft.com/office/drawing/2014/main" id="{F5B9ADA5-655B-4973-9A3A-1154740EB654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645039" y="2029631"/>
                                <a:ext cx="474980" cy="3556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74980" h="35560">
                                    <a:moveTo>
                                      <a:pt x="474495" y="0"/>
                                    </a:moveTo>
                                    <a:lnTo>
                                      <a:pt x="421561" y="439"/>
                                    </a:lnTo>
                                    <a:lnTo>
                                      <a:pt x="368655" y="1759"/>
                                    </a:lnTo>
                                    <a:lnTo>
                                      <a:pt x="315788" y="3957"/>
                                    </a:lnTo>
                                    <a:lnTo>
                                      <a:pt x="262969" y="7033"/>
                                    </a:lnTo>
                                    <a:lnTo>
                                      <a:pt x="210211" y="10985"/>
                                    </a:lnTo>
                                    <a:lnTo>
                                      <a:pt x="157524" y="15814"/>
                                    </a:lnTo>
                                    <a:lnTo>
                                      <a:pt x="104919" y="21518"/>
                                    </a:lnTo>
                                    <a:lnTo>
                                      <a:pt x="52407" y="28097"/>
                                    </a:lnTo>
                                    <a:lnTo>
                                      <a:pt x="0" y="35549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52" name="object 198">
                                <a:extLst>
                                  <a:ext uri="{FF2B5EF4-FFF2-40B4-BE49-F238E27FC236}">
                                    <a16:creationId xmlns:a16="http://schemas.microsoft.com/office/drawing/2014/main" id="{4397A56C-FBB5-449C-A078-692D12ED92E8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645007" y="1994579"/>
                                <a:ext cx="474980" cy="3683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74980" h="36829">
                                    <a:moveTo>
                                      <a:pt x="474527" y="0"/>
                                    </a:moveTo>
                                    <a:lnTo>
                                      <a:pt x="421578" y="452"/>
                                    </a:lnTo>
                                    <a:lnTo>
                                      <a:pt x="368657" y="1810"/>
                                    </a:lnTo>
                                    <a:lnTo>
                                      <a:pt x="315778" y="4072"/>
                                    </a:lnTo>
                                    <a:lnTo>
                                      <a:pt x="262950" y="7237"/>
                                    </a:lnTo>
                                    <a:lnTo>
                                      <a:pt x="210186" y="11305"/>
                                    </a:lnTo>
                                    <a:lnTo>
                                      <a:pt x="157498" y="16274"/>
                                    </a:lnTo>
                                    <a:lnTo>
                                      <a:pt x="104896" y="22144"/>
                                    </a:lnTo>
                                    <a:lnTo>
                                      <a:pt x="52393" y="28913"/>
                                    </a:lnTo>
                                    <a:lnTo>
                                      <a:pt x="0" y="3658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53" name="object 207">
                                <a:extLst>
                                  <a:ext uri="{FF2B5EF4-FFF2-40B4-BE49-F238E27FC236}">
                                    <a16:creationId xmlns:a16="http://schemas.microsoft.com/office/drawing/2014/main" id="{A421B071-E2E1-4705-AA52-C9A53F6AB586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746916" y="0"/>
                                <a:ext cx="387730" cy="45719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46760">
                                    <a:moveTo>
                                      <a:pt x="0" y="0"/>
                                    </a:moveTo>
                                    <a:lnTo>
                                      <a:pt x="74676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54" name="object 208">
                                <a:extLst>
                                  <a:ext uri="{FF2B5EF4-FFF2-40B4-BE49-F238E27FC236}">
                                    <a16:creationId xmlns:a16="http://schemas.microsoft.com/office/drawing/2014/main" id="{16C39C33-7771-4584-BC7C-3254924BBF5C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710089" y="258742"/>
                                <a:ext cx="419100" cy="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19100">
                                    <a:moveTo>
                                      <a:pt x="419100" y="0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55" name="object 209">
                                <a:extLst>
                                  <a:ext uri="{FF2B5EF4-FFF2-40B4-BE49-F238E27FC236}">
                                    <a16:creationId xmlns:a16="http://schemas.microsoft.com/office/drawing/2014/main" id="{81A278BC-D827-4245-877A-2C3059D869CB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710089" y="441623"/>
                                <a:ext cx="419100" cy="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19100">
                                    <a:moveTo>
                                      <a:pt x="419100" y="0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56" name="object 213">
                                <a:extLst>
                                  <a:ext uri="{FF2B5EF4-FFF2-40B4-BE49-F238E27FC236}">
                                    <a16:creationId xmlns:a16="http://schemas.microsoft.com/office/drawing/2014/main" id="{05B98644-40E9-4FF8-9637-6A8B39926119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602136" y="677843"/>
                                <a:ext cx="0" cy="130810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308100">
                                    <a:moveTo>
                                      <a:pt x="0" y="1307592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57" name="object 214">
                                <a:extLst>
                                  <a:ext uri="{FF2B5EF4-FFF2-40B4-BE49-F238E27FC236}">
                                    <a16:creationId xmlns:a16="http://schemas.microsoft.com/office/drawing/2014/main" id="{8102E071-B7FA-4163-9F0D-EA428988402B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602136" y="564973"/>
                                <a:ext cx="48895" cy="11366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8894" h="113664">
                                    <a:moveTo>
                                      <a:pt x="48336" y="0"/>
                                    </a:moveTo>
                                    <a:lnTo>
                                      <a:pt x="27754" y="24270"/>
                                    </a:lnTo>
                                    <a:lnTo>
                                      <a:pt x="12586" y="51889"/>
                                    </a:lnTo>
                                    <a:lnTo>
                                      <a:pt x="3209" y="81971"/>
                                    </a:lnTo>
                                    <a:lnTo>
                                      <a:pt x="0" y="11363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58" name="object 215">
                                <a:extLst>
                                  <a:ext uri="{FF2B5EF4-FFF2-40B4-BE49-F238E27FC236}">
                                    <a16:creationId xmlns:a16="http://schemas.microsoft.com/office/drawing/2014/main" id="{43407E72-F96F-48AC-89D0-48C86E119C1F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649380" y="438575"/>
                                <a:ext cx="129539" cy="12509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129540" h="125094">
                                    <a:moveTo>
                                      <a:pt x="129540" y="0"/>
                                    </a:moveTo>
                                    <a:lnTo>
                                      <a:pt x="0" y="124968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59" name="object 212">
                                <a:extLst>
                                  <a:ext uri="{FF2B5EF4-FFF2-40B4-BE49-F238E27FC236}">
                                    <a16:creationId xmlns:a16="http://schemas.microsoft.com/office/drawing/2014/main" id="{701E3924-3D1E-444B-8DBE-C6AFC8861BE2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 flipH="1">
                                <a:off x="642648" y="1502"/>
                                <a:ext cx="102235" cy="1841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102235" h="18414">
                                    <a:moveTo>
                                      <a:pt x="0" y="0"/>
                                    </a:moveTo>
                                    <a:lnTo>
                                      <a:pt x="102108" y="18288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</p:grpSp>
                        <p:sp>
                          <p:nvSpPr>
                            <p:cNvPr id="141" name="object 192">
                              <a:extLst>
                                <a:ext uri="{FF2B5EF4-FFF2-40B4-BE49-F238E27FC236}">
                                  <a16:creationId xmlns:a16="http://schemas.microsoft.com/office/drawing/2014/main" id="{CE58B223-D720-48A5-B8A3-28BDB0C7177A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621058" y="21885"/>
                              <a:ext cx="21590" cy="2286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21590" h="22860">
                                  <a:moveTo>
                                    <a:pt x="21336" y="0"/>
                                  </a:moveTo>
                                  <a:lnTo>
                                    <a:pt x="0" y="2286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9144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142" name="object 191">
                              <a:extLst>
                                <a:ext uri="{FF2B5EF4-FFF2-40B4-BE49-F238E27FC236}">
                                  <a16:creationId xmlns:a16="http://schemas.microsoft.com/office/drawing/2014/main" id="{DF3CD8CF-78E1-457C-9ECD-E183FC7EE952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699102" y="255757"/>
                              <a:ext cx="6985" cy="1079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6984" h="10794">
                                  <a:moveTo>
                                    <a:pt x="6690" y="10399"/>
                                  </a:moveTo>
                                  <a:lnTo>
                                    <a:pt x="6689" y="5922"/>
                                  </a:lnTo>
                                  <a:lnTo>
                                    <a:pt x="4074" y="1856"/>
                                  </a:ln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9144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143" name="object 187">
                              <a:extLst>
                                <a:ext uri="{FF2B5EF4-FFF2-40B4-BE49-F238E27FC236}">
                                  <a16:creationId xmlns:a16="http://schemas.microsoft.com/office/drawing/2014/main" id="{DED4AE67-4A5B-4840-930C-5C71C54B3423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606675" y="1985418"/>
                              <a:ext cx="43815" cy="4381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3815" h="43814">
                                  <a:moveTo>
                                    <a:pt x="0" y="0"/>
                                  </a:moveTo>
                                  <a:lnTo>
                                    <a:pt x="3413" y="16906"/>
                                  </a:lnTo>
                                  <a:lnTo>
                                    <a:pt x="12721" y="30712"/>
                                  </a:lnTo>
                                  <a:lnTo>
                                    <a:pt x="26527" y="40020"/>
                                  </a:lnTo>
                                  <a:lnTo>
                                    <a:pt x="43434" y="43434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9144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119" name="Group 118">
                            <a:extLst>
                              <a:ext uri="{FF2B5EF4-FFF2-40B4-BE49-F238E27FC236}">
                                <a16:creationId xmlns:a16="http://schemas.microsoft.com/office/drawing/2014/main" id="{A2511839-266A-419E-A1E7-1472AA8B2CD9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 flipH="1">
                            <a:off x="1080927" y="-2805"/>
                            <a:ext cx="569086" cy="2067742"/>
                            <a:chOff x="1080927" y="-2805"/>
                            <a:chExt cx="569086" cy="2067742"/>
                          </a:xfrm>
                        </p:grpSpPr>
                        <p:grpSp>
                          <p:nvGrpSpPr>
                            <p:cNvPr id="120" name="Group 119">
                              <a:extLst>
                                <a:ext uri="{FF2B5EF4-FFF2-40B4-BE49-F238E27FC236}">
                                  <a16:creationId xmlns:a16="http://schemas.microsoft.com/office/drawing/2014/main" id="{8161579A-5D37-4174-9DBD-5686018786DA}"/>
                                </a:ext>
                              </a:extLst>
                            </p:cNvPr>
                            <p:cNvGrpSpPr/>
                            <p:nvPr/>
                          </p:nvGrpSpPr>
                          <p:grpSpPr>
                            <a:xfrm>
                              <a:off x="1080927" y="-2805"/>
                              <a:ext cx="569086" cy="2067742"/>
                              <a:chOff x="1080927" y="-2805"/>
                              <a:chExt cx="569086" cy="2067742"/>
                            </a:xfrm>
                          </p:grpSpPr>
                          <p:sp>
                            <p:nvSpPr>
                              <p:cNvPr id="124" name="object 43">
                                <a:extLst>
                                  <a:ext uri="{FF2B5EF4-FFF2-40B4-BE49-F238E27FC236}">
                                    <a16:creationId xmlns:a16="http://schemas.microsoft.com/office/drawing/2014/main" id="{C8CA817F-C8A0-4270-A22C-E7BD4E1E4716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138842" y="45127"/>
                                <a:ext cx="0" cy="17716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77164">
                                    <a:moveTo>
                                      <a:pt x="0" y="176783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5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25" name="object 186">
                                <a:extLst>
                                  <a:ext uri="{FF2B5EF4-FFF2-40B4-BE49-F238E27FC236}">
                                    <a16:creationId xmlns:a16="http://schemas.microsoft.com/office/drawing/2014/main" id="{93214D04-3FE4-4137-83E1-D297585234AA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080927" y="1985943"/>
                                <a:ext cx="78740" cy="7874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8740" h="78739">
                                    <a:moveTo>
                                      <a:pt x="0" y="0"/>
                                    </a:moveTo>
                                    <a:lnTo>
                                      <a:pt x="6167" y="30550"/>
                                    </a:lnTo>
                                    <a:lnTo>
                                      <a:pt x="22988" y="55498"/>
                                    </a:lnTo>
                                    <a:lnTo>
                                      <a:pt x="47935" y="72318"/>
                                    </a:lnTo>
                                    <a:lnTo>
                                      <a:pt x="78486" y="78486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26" name="object 188">
                                <a:extLst>
                                  <a:ext uri="{FF2B5EF4-FFF2-40B4-BE49-F238E27FC236}">
                                    <a16:creationId xmlns:a16="http://schemas.microsoft.com/office/drawing/2014/main" id="{D9341E49-545E-45F1-874D-A859AF67A7FC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082451" y="641013"/>
                                <a:ext cx="0" cy="134429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344295">
                                    <a:moveTo>
                                      <a:pt x="0" y="1344168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27" name="object 189">
                                <a:extLst>
                                  <a:ext uri="{FF2B5EF4-FFF2-40B4-BE49-F238E27FC236}">
                                    <a16:creationId xmlns:a16="http://schemas.microsoft.com/office/drawing/2014/main" id="{A0FFB9AB-8DEE-4A6C-9898-D88F08C689C9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082451" y="528143"/>
                                <a:ext cx="48895" cy="11366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8894" h="113664">
                                    <a:moveTo>
                                      <a:pt x="48336" y="0"/>
                                    </a:moveTo>
                                    <a:lnTo>
                                      <a:pt x="27754" y="24270"/>
                                    </a:lnTo>
                                    <a:lnTo>
                                      <a:pt x="12586" y="51889"/>
                                    </a:lnTo>
                                    <a:lnTo>
                                      <a:pt x="3209" y="81971"/>
                                    </a:lnTo>
                                    <a:lnTo>
                                      <a:pt x="0" y="11363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28" name="object 190">
                                <a:extLst>
                                  <a:ext uri="{FF2B5EF4-FFF2-40B4-BE49-F238E27FC236}">
                                    <a16:creationId xmlns:a16="http://schemas.microsoft.com/office/drawing/2014/main" id="{70415FAB-5352-4ED7-AB25-5EF31A19D2AC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218087" y="264584"/>
                                <a:ext cx="0" cy="18000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66369">
                                    <a:moveTo>
                                      <a:pt x="0" y="166116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29" name="object 193">
                                <a:extLst>
                                  <a:ext uri="{FF2B5EF4-FFF2-40B4-BE49-F238E27FC236}">
                                    <a16:creationId xmlns:a16="http://schemas.microsoft.com/office/drawing/2014/main" id="{71AD11D4-699B-4F21-B47A-2C5B1B9067AF}"/>
                                  </a:ext>
                                </a:extLst>
                              </p:cNvPr>
                              <p:cNvSpPr>
                                <a:spLocks noChangeAspect="1"/>
                              </p:cNvSpPr>
                              <p:nvPr/>
                            </p:nvSpPr>
                            <p:spPr>
                              <a:xfrm>
                                <a:off x="1129631" y="448987"/>
                                <a:ext cx="80963" cy="79667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9375" h="78105">
                                    <a:moveTo>
                                      <a:pt x="79248" y="0"/>
                                    </a:moveTo>
                                    <a:lnTo>
                                      <a:pt x="0" y="77724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30" name="object 195">
                                <a:extLst>
                                  <a:ext uri="{FF2B5EF4-FFF2-40B4-BE49-F238E27FC236}">
                                    <a16:creationId xmlns:a16="http://schemas.microsoft.com/office/drawing/2014/main" id="{2E65FFE1-3EC4-44ED-9A16-073F309D2ED8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138839" y="221912"/>
                                <a:ext cx="71755" cy="3238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1755" h="32385">
                                    <a:moveTo>
                                      <a:pt x="0" y="0"/>
                                    </a:moveTo>
                                    <a:lnTo>
                                      <a:pt x="71628" y="32004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31" name="object 196">
                                <a:extLst>
                                  <a:ext uri="{FF2B5EF4-FFF2-40B4-BE49-F238E27FC236}">
                                    <a16:creationId xmlns:a16="http://schemas.microsoft.com/office/drawing/2014/main" id="{B4A5441F-007A-4B8B-ADB8-825F69B3054F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160406" y="2029377"/>
                                <a:ext cx="474980" cy="3556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74980" h="35560">
                                    <a:moveTo>
                                      <a:pt x="474495" y="0"/>
                                    </a:moveTo>
                                    <a:lnTo>
                                      <a:pt x="421561" y="439"/>
                                    </a:lnTo>
                                    <a:lnTo>
                                      <a:pt x="368655" y="1759"/>
                                    </a:lnTo>
                                    <a:lnTo>
                                      <a:pt x="315788" y="3957"/>
                                    </a:lnTo>
                                    <a:lnTo>
                                      <a:pt x="262969" y="7033"/>
                                    </a:lnTo>
                                    <a:lnTo>
                                      <a:pt x="210211" y="10985"/>
                                    </a:lnTo>
                                    <a:lnTo>
                                      <a:pt x="157524" y="15814"/>
                                    </a:lnTo>
                                    <a:lnTo>
                                      <a:pt x="104919" y="21518"/>
                                    </a:lnTo>
                                    <a:lnTo>
                                      <a:pt x="52407" y="28097"/>
                                    </a:lnTo>
                                    <a:lnTo>
                                      <a:pt x="0" y="35549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32" name="object 198">
                                <a:extLst>
                                  <a:ext uri="{FF2B5EF4-FFF2-40B4-BE49-F238E27FC236}">
                                    <a16:creationId xmlns:a16="http://schemas.microsoft.com/office/drawing/2014/main" id="{6AC55CBE-E5BD-49C7-93B0-6FF0983F55E8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160374" y="1994325"/>
                                <a:ext cx="474980" cy="3683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74980" h="36829">
                                    <a:moveTo>
                                      <a:pt x="474527" y="0"/>
                                    </a:moveTo>
                                    <a:lnTo>
                                      <a:pt x="421578" y="452"/>
                                    </a:lnTo>
                                    <a:lnTo>
                                      <a:pt x="368657" y="1810"/>
                                    </a:lnTo>
                                    <a:lnTo>
                                      <a:pt x="315778" y="4072"/>
                                    </a:lnTo>
                                    <a:lnTo>
                                      <a:pt x="262950" y="7237"/>
                                    </a:lnTo>
                                    <a:lnTo>
                                      <a:pt x="210186" y="11305"/>
                                    </a:lnTo>
                                    <a:lnTo>
                                      <a:pt x="157498" y="16274"/>
                                    </a:lnTo>
                                    <a:lnTo>
                                      <a:pt x="104896" y="22144"/>
                                    </a:lnTo>
                                    <a:lnTo>
                                      <a:pt x="52393" y="28913"/>
                                    </a:lnTo>
                                    <a:lnTo>
                                      <a:pt x="0" y="3658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33" name="object 207">
                                <a:extLst>
                                  <a:ext uri="{FF2B5EF4-FFF2-40B4-BE49-F238E27FC236}">
                                    <a16:creationId xmlns:a16="http://schemas.microsoft.com/office/drawing/2014/main" id="{7F63D590-F447-4DAB-BD73-F74FC50C6DE9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262283" y="-2805"/>
                                <a:ext cx="387730" cy="45719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46760">
                                    <a:moveTo>
                                      <a:pt x="0" y="0"/>
                                    </a:moveTo>
                                    <a:lnTo>
                                      <a:pt x="74676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34" name="object 208">
                                <a:extLst>
                                  <a:ext uri="{FF2B5EF4-FFF2-40B4-BE49-F238E27FC236}">
                                    <a16:creationId xmlns:a16="http://schemas.microsoft.com/office/drawing/2014/main" id="{AE92D6E6-0C9B-42C7-B6CB-AD62EEED97F4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225456" y="258489"/>
                                <a:ext cx="419100" cy="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19100">
                                    <a:moveTo>
                                      <a:pt x="419100" y="0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35" name="object 209">
                                <a:extLst>
                                  <a:ext uri="{FF2B5EF4-FFF2-40B4-BE49-F238E27FC236}">
                                    <a16:creationId xmlns:a16="http://schemas.microsoft.com/office/drawing/2014/main" id="{CD972C19-BCD6-420F-918E-E346DD7A89F9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225456" y="441369"/>
                                <a:ext cx="419100" cy="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19100">
                                    <a:moveTo>
                                      <a:pt x="419100" y="0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36" name="object 213">
                                <a:extLst>
                                  <a:ext uri="{FF2B5EF4-FFF2-40B4-BE49-F238E27FC236}">
                                    <a16:creationId xmlns:a16="http://schemas.microsoft.com/office/drawing/2014/main" id="{19493E36-849E-4BB1-BEB3-59C75CA61282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117503" y="677589"/>
                                <a:ext cx="0" cy="130810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308100">
                                    <a:moveTo>
                                      <a:pt x="0" y="1307592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37" name="object 214">
                                <a:extLst>
                                  <a:ext uri="{FF2B5EF4-FFF2-40B4-BE49-F238E27FC236}">
                                    <a16:creationId xmlns:a16="http://schemas.microsoft.com/office/drawing/2014/main" id="{2DB83D4C-BBC4-4125-AC73-D712F0F31808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117503" y="564719"/>
                                <a:ext cx="48895" cy="11366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8894" h="113664">
                                    <a:moveTo>
                                      <a:pt x="48336" y="0"/>
                                    </a:moveTo>
                                    <a:lnTo>
                                      <a:pt x="27754" y="24270"/>
                                    </a:lnTo>
                                    <a:lnTo>
                                      <a:pt x="12586" y="51889"/>
                                    </a:lnTo>
                                    <a:lnTo>
                                      <a:pt x="3209" y="81971"/>
                                    </a:lnTo>
                                    <a:lnTo>
                                      <a:pt x="0" y="11363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38" name="object 215">
                                <a:extLst>
                                  <a:ext uri="{FF2B5EF4-FFF2-40B4-BE49-F238E27FC236}">
                                    <a16:creationId xmlns:a16="http://schemas.microsoft.com/office/drawing/2014/main" id="{0F229743-8FA3-4B05-9B23-7B80BF11FE1B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1164747" y="438321"/>
                                <a:ext cx="129539" cy="12509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129540" h="125094">
                                    <a:moveTo>
                                      <a:pt x="129540" y="0"/>
                                    </a:moveTo>
                                    <a:lnTo>
                                      <a:pt x="0" y="124968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39" name="object 212">
                                <a:extLst>
                                  <a:ext uri="{FF2B5EF4-FFF2-40B4-BE49-F238E27FC236}">
                                    <a16:creationId xmlns:a16="http://schemas.microsoft.com/office/drawing/2014/main" id="{DDD50110-DB4D-4819-AE75-D96CCA59E641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 flipH="1">
                                <a:off x="1158015" y="1248"/>
                                <a:ext cx="102235" cy="1841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102235" h="18414">
                                    <a:moveTo>
                                      <a:pt x="0" y="0"/>
                                    </a:moveTo>
                                    <a:lnTo>
                                      <a:pt x="102108" y="18288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</p:grpSp>
                        <p:sp>
                          <p:nvSpPr>
                            <p:cNvPr id="121" name="object 192">
                              <a:extLst>
                                <a:ext uri="{FF2B5EF4-FFF2-40B4-BE49-F238E27FC236}">
                                  <a16:creationId xmlns:a16="http://schemas.microsoft.com/office/drawing/2014/main" id="{36600B87-C4FD-4AEA-B766-676B086C0203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136425" y="21631"/>
                              <a:ext cx="21590" cy="2286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21590" h="22860">
                                  <a:moveTo>
                                    <a:pt x="21336" y="0"/>
                                  </a:moveTo>
                                  <a:lnTo>
                                    <a:pt x="0" y="2286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9144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122" name="object 191">
                              <a:extLst>
                                <a:ext uri="{FF2B5EF4-FFF2-40B4-BE49-F238E27FC236}">
                                  <a16:creationId xmlns:a16="http://schemas.microsoft.com/office/drawing/2014/main" id="{BB556F8F-2B06-4ECB-8313-89D8A6C69BB7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214469" y="255503"/>
                              <a:ext cx="6985" cy="1079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6984" h="10794">
                                  <a:moveTo>
                                    <a:pt x="6690" y="10399"/>
                                  </a:moveTo>
                                  <a:lnTo>
                                    <a:pt x="6689" y="5922"/>
                                  </a:lnTo>
                                  <a:lnTo>
                                    <a:pt x="4074" y="1856"/>
                                  </a:ln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9144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123" name="object 187">
                              <a:extLst>
                                <a:ext uri="{FF2B5EF4-FFF2-40B4-BE49-F238E27FC236}">
                                  <a16:creationId xmlns:a16="http://schemas.microsoft.com/office/drawing/2014/main" id="{A635552F-5503-4FA3-B8E9-20AACC2F0CD4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122042" y="1985164"/>
                              <a:ext cx="43815" cy="4381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3815" h="43814">
                                  <a:moveTo>
                                    <a:pt x="0" y="0"/>
                                  </a:moveTo>
                                  <a:lnTo>
                                    <a:pt x="3413" y="16906"/>
                                  </a:lnTo>
                                  <a:lnTo>
                                    <a:pt x="12721" y="30712"/>
                                  </a:lnTo>
                                  <a:lnTo>
                                    <a:pt x="26527" y="40020"/>
                                  </a:lnTo>
                                  <a:lnTo>
                                    <a:pt x="43434" y="43434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9144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</p:grpSp>
                    </p:grpSp>
                    <p:sp>
                      <p:nvSpPr>
                        <p:cNvPr id="117" name="Rectangle 116">
                          <a:extLst>
                            <a:ext uri="{FF2B5EF4-FFF2-40B4-BE49-F238E27FC236}">
                              <a16:creationId xmlns:a16="http://schemas.microsoft.com/office/drawing/2014/main" id="{38215E17-D0FC-44BB-B9D5-50AE21C92720}"/>
                            </a:ext>
                          </a:extLst>
                        </p:cNvPr>
                        <p:cNvSpPr/>
                        <p:nvPr/>
                      </p:nvSpPr>
                      <p:spPr bwMode="auto">
                        <a:xfrm>
                          <a:off x="578829" y="1452428"/>
                          <a:ext cx="216228" cy="450489"/>
                        </a:xfrm>
                        <a:prstGeom prst="rect">
                          <a:avLst/>
                        </a:prstGeom>
                        <a:solidFill>
                          <a:srgbClr val="FF6600"/>
                        </a:solidFill>
                        <a:ln w="9525" cap="flat" cmpd="sng" algn="ctr">
                          <a:noFill/>
                          <a:prstDash val="dash"/>
                          <a:round/>
                          <a:headEnd type="none" w="med" len="med"/>
                          <a:tailEnd type="none" w="med" len="med"/>
                        </a:ln>
                        <a:effectLst/>
                      </p:spPr>
                      <p:txBody>
                        <a:bodyPr vert="horz" wrap="square" lIns="91440" tIns="45720" rIns="91440" bIns="45720" numCol="1" rtlCol="0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B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/>
                            <a:ea typeface="+mn-ea"/>
                            <a:cs typeface="+mn-cs"/>
                          </a:endParaRPr>
                        </a:p>
                      </p:txBody>
                    </p:sp>
                  </p:grpSp>
                </p:grpSp>
                <p:sp>
                  <p:nvSpPr>
                    <p:cNvPr id="113" name="Text Box 2007">
                      <a:extLst>
                        <a:ext uri="{FF2B5EF4-FFF2-40B4-BE49-F238E27FC236}">
                          <a16:creationId xmlns:a16="http://schemas.microsoft.com/office/drawing/2014/main" id="{E557E185-9FF4-456E-959E-85D84327C40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034260" y="2822843"/>
                      <a:ext cx="1188720" cy="304740"/>
                    </a:xfrm>
                    <a:prstGeom prst="rect">
                      <a:avLst/>
                    </a:prstGeom>
                    <a:solidFill>
                      <a:schemeClr val="lt1"/>
                    </a:solidFill>
                    <a:ln w="6350">
                      <a:noFill/>
                    </a:ln>
                  </p:spPr>
                  <p:txBody>
                    <a:bodyPr rot="0" spcFirstLastPara="0" vert="horz" wrap="square" lIns="91440" tIns="45720" rIns="91440" bIns="45720" numCol="1" spcCol="0" rtlCol="0" fromWordArt="0" anchor="t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ordia New"/>
                        </a:rPr>
                        <a:t>TVIS vial</a:t>
                      </a:r>
                    </a:p>
                  </p:txBody>
                </p:sp>
              </p:grpSp>
              <p:sp>
                <p:nvSpPr>
                  <p:cNvPr id="111" name="Rectangle 110">
                    <a:extLst>
                      <a:ext uri="{FF2B5EF4-FFF2-40B4-BE49-F238E27FC236}">
                        <a16:creationId xmlns:a16="http://schemas.microsoft.com/office/drawing/2014/main" id="{FDAC2657-C454-40D9-AAA8-1CF6AC9F87D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938396" y="4904269"/>
                    <a:ext cx="216000" cy="449999"/>
                  </a:xfrm>
                  <a:prstGeom prst="rect">
                    <a:avLst/>
                  </a:prstGeom>
                  <a:solidFill>
                    <a:srgbClr val="FF6600"/>
                  </a:solidFill>
                  <a:ln w="9525" cap="flat" cmpd="sng" algn="ctr">
                    <a:noFill/>
                    <a:prstDash val="dash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</p:grpSp>
          <p:sp>
            <p:nvSpPr>
              <p:cNvPr id="9" name="Text Box 2007">
                <a:extLst>
                  <a:ext uri="{FF2B5EF4-FFF2-40B4-BE49-F238E27FC236}">
                    <a16:creationId xmlns:a16="http://schemas.microsoft.com/office/drawing/2014/main" id="{ED747B2E-DEEE-405E-B0BB-ACE3AE73083F}"/>
                  </a:ext>
                </a:extLst>
              </p:cNvPr>
              <p:cNvSpPr txBox="1"/>
              <p:nvPr/>
            </p:nvSpPr>
            <p:spPr>
              <a:xfrm>
                <a:off x="7151153" y="3095623"/>
                <a:ext cx="1188720" cy="304740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Cordia New"/>
                  </a:rPr>
                  <a:t>TC vial</a:t>
                </a:r>
              </a:p>
            </p:txBody>
          </p:sp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FDBCF9A7-54EB-4B5D-BC45-BFA3E675D58E}"/>
                  </a:ext>
                </a:extLst>
              </p:cNvPr>
              <p:cNvGrpSpPr/>
              <p:nvPr/>
            </p:nvGrpSpPr>
            <p:grpSpPr>
              <a:xfrm>
                <a:off x="7742097" y="2994893"/>
                <a:ext cx="35998" cy="2214496"/>
                <a:chOff x="7863509" y="2894956"/>
                <a:chExt cx="35998" cy="2214496"/>
              </a:xfrm>
            </p:grpSpPr>
            <p:grpSp>
              <p:nvGrpSpPr>
                <p:cNvPr id="11" name="Group 10">
                  <a:extLst>
                    <a:ext uri="{FF2B5EF4-FFF2-40B4-BE49-F238E27FC236}">
                      <a16:creationId xmlns:a16="http://schemas.microsoft.com/office/drawing/2014/main" id="{E2488D29-06FB-4855-9523-5F75A5525DAF}"/>
                    </a:ext>
                  </a:extLst>
                </p:cNvPr>
                <p:cNvGrpSpPr/>
                <p:nvPr/>
              </p:nvGrpSpPr>
              <p:grpSpPr>
                <a:xfrm>
                  <a:off x="7873209" y="2894956"/>
                  <a:ext cx="16599" cy="589433"/>
                  <a:chOff x="7972400" y="2894956"/>
                  <a:chExt cx="16599" cy="589433"/>
                </a:xfrm>
              </p:grpSpPr>
              <p:cxnSp>
                <p:nvCxnSpPr>
                  <p:cNvPr id="86" name="Curved Connector 109">
                    <a:extLst>
                      <a:ext uri="{FF2B5EF4-FFF2-40B4-BE49-F238E27FC236}">
                        <a16:creationId xmlns:a16="http://schemas.microsoft.com/office/drawing/2014/main" id="{DE469ED7-A05A-4C5B-9A19-4D5BC2939C8D}"/>
                      </a:ext>
                    </a:extLst>
                  </p:cNvPr>
                  <p:cNvCxnSpPr/>
                  <p:nvPr/>
                </p:nvCxnSpPr>
                <p:spPr>
                  <a:xfrm rot="16200000" flipV="1">
                    <a:off x="7953689" y="3235033"/>
                    <a:ext cx="54396" cy="16225"/>
                  </a:xfrm>
                  <a:prstGeom prst="curvedConnector3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7" name="Curved Connector 110">
                    <a:extLst>
                      <a:ext uri="{FF2B5EF4-FFF2-40B4-BE49-F238E27FC236}">
                        <a16:creationId xmlns:a16="http://schemas.microsoft.com/office/drawing/2014/main" id="{832EC2C6-667D-428A-BADD-A868D9078692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7953689" y="3235034"/>
                    <a:ext cx="54396" cy="16225"/>
                  </a:xfrm>
                  <a:prstGeom prst="curvedConnector3">
                    <a:avLst/>
                  </a:prstGeom>
                  <a:ln w="1270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" name="Curved Connector 111">
                    <a:extLst>
                      <a:ext uri="{FF2B5EF4-FFF2-40B4-BE49-F238E27FC236}">
                        <a16:creationId xmlns:a16="http://schemas.microsoft.com/office/drawing/2014/main" id="{1AA591F4-009E-446A-A955-67E930071E38}"/>
                      </a:ext>
                    </a:extLst>
                  </p:cNvPr>
                  <p:cNvCxnSpPr/>
                  <p:nvPr/>
                </p:nvCxnSpPr>
                <p:spPr>
                  <a:xfrm rot="16200000" flipV="1">
                    <a:off x="7953689" y="3181900"/>
                    <a:ext cx="54396" cy="16225"/>
                  </a:xfrm>
                  <a:prstGeom prst="curvedConnector3">
                    <a:avLst/>
                  </a:prstGeom>
                  <a:ln w="1270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" name="Curved Connector 112">
                    <a:extLst>
                      <a:ext uri="{FF2B5EF4-FFF2-40B4-BE49-F238E27FC236}">
                        <a16:creationId xmlns:a16="http://schemas.microsoft.com/office/drawing/2014/main" id="{D6BC4E32-28B3-49F3-932E-063E933E80D5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7953689" y="3181901"/>
                    <a:ext cx="54396" cy="16225"/>
                  </a:xfrm>
                  <a:prstGeom prst="curvedConnector3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" name="Curved Connector 113">
                    <a:extLst>
                      <a:ext uri="{FF2B5EF4-FFF2-40B4-BE49-F238E27FC236}">
                        <a16:creationId xmlns:a16="http://schemas.microsoft.com/office/drawing/2014/main" id="{A372CB9B-5B7A-4000-BAB9-6C73198B2D1F}"/>
                      </a:ext>
                    </a:extLst>
                  </p:cNvPr>
                  <p:cNvCxnSpPr/>
                  <p:nvPr/>
                </p:nvCxnSpPr>
                <p:spPr>
                  <a:xfrm rot="16200000" flipV="1">
                    <a:off x="7953689" y="3128011"/>
                    <a:ext cx="54396" cy="16225"/>
                  </a:xfrm>
                  <a:prstGeom prst="curvedConnector3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" name="Curved Connector 114">
                    <a:extLst>
                      <a:ext uri="{FF2B5EF4-FFF2-40B4-BE49-F238E27FC236}">
                        <a16:creationId xmlns:a16="http://schemas.microsoft.com/office/drawing/2014/main" id="{C68E1C01-49A8-4D24-B623-3E1A227C1EED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7953689" y="3128011"/>
                    <a:ext cx="54396" cy="16225"/>
                  </a:xfrm>
                  <a:prstGeom prst="curvedConnector3">
                    <a:avLst/>
                  </a:prstGeom>
                  <a:ln w="1270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" name="Curved Connector 115">
                    <a:extLst>
                      <a:ext uri="{FF2B5EF4-FFF2-40B4-BE49-F238E27FC236}">
                        <a16:creationId xmlns:a16="http://schemas.microsoft.com/office/drawing/2014/main" id="{2C276C70-6339-4335-8072-31546046E536}"/>
                      </a:ext>
                    </a:extLst>
                  </p:cNvPr>
                  <p:cNvCxnSpPr/>
                  <p:nvPr/>
                </p:nvCxnSpPr>
                <p:spPr>
                  <a:xfrm rot="16200000" flipV="1">
                    <a:off x="7953689" y="3074878"/>
                    <a:ext cx="54396" cy="16225"/>
                  </a:xfrm>
                  <a:prstGeom prst="curvedConnector3">
                    <a:avLst/>
                  </a:prstGeom>
                  <a:ln w="1270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" name="Curved Connector 116">
                    <a:extLst>
                      <a:ext uri="{FF2B5EF4-FFF2-40B4-BE49-F238E27FC236}">
                        <a16:creationId xmlns:a16="http://schemas.microsoft.com/office/drawing/2014/main" id="{212C38C5-4AB8-48B1-AE1C-99F197925D83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7953689" y="3074878"/>
                    <a:ext cx="54396" cy="16225"/>
                  </a:xfrm>
                  <a:prstGeom prst="curvedConnector3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4" name="Curved Connector 117">
                    <a:extLst>
                      <a:ext uri="{FF2B5EF4-FFF2-40B4-BE49-F238E27FC236}">
                        <a16:creationId xmlns:a16="http://schemas.microsoft.com/office/drawing/2014/main" id="{5FCDEE7A-A542-4AF4-9B4D-8F675E406AFD}"/>
                      </a:ext>
                    </a:extLst>
                  </p:cNvPr>
                  <p:cNvCxnSpPr/>
                  <p:nvPr/>
                </p:nvCxnSpPr>
                <p:spPr>
                  <a:xfrm rot="16200000" flipV="1">
                    <a:off x="7953316" y="3449078"/>
                    <a:ext cx="54396" cy="16225"/>
                  </a:xfrm>
                  <a:prstGeom prst="curvedConnector3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5" name="Curved Connector 118">
                    <a:extLst>
                      <a:ext uri="{FF2B5EF4-FFF2-40B4-BE49-F238E27FC236}">
                        <a16:creationId xmlns:a16="http://schemas.microsoft.com/office/drawing/2014/main" id="{BA8290C0-90DC-43FD-AF07-C009D906871C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7953316" y="3449078"/>
                    <a:ext cx="54396" cy="16225"/>
                  </a:xfrm>
                  <a:prstGeom prst="curvedConnector3">
                    <a:avLst/>
                  </a:prstGeom>
                  <a:ln w="1270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6" name="Curved Connector 119">
                    <a:extLst>
                      <a:ext uri="{FF2B5EF4-FFF2-40B4-BE49-F238E27FC236}">
                        <a16:creationId xmlns:a16="http://schemas.microsoft.com/office/drawing/2014/main" id="{61480CE2-7320-443D-B318-81AC6A4C3E28}"/>
                      </a:ext>
                    </a:extLst>
                  </p:cNvPr>
                  <p:cNvCxnSpPr/>
                  <p:nvPr/>
                </p:nvCxnSpPr>
                <p:spPr>
                  <a:xfrm rot="16200000" flipV="1">
                    <a:off x="7953316" y="3395945"/>
                    <a:ext cx="54396" cy="16225"/>
                  </a:xfrm>
                  <a:prstGeom prst="curvedConnector3">
                    <a:avLst/>
                  </a:prstGeom>
                  <a:ln w="1270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7" name="Curved Connector 120">
                    <a:extLst>
                      <a:ext uri="{FF2B5EF4-FFF2-40B4-BE49-F238E27FC236}">
                        <a16:creationId xmlns:a16="http://schemas.microsoft.com/office/drawing/2014/main" id="{7775E14F-BAFF-45BD-9F63-212CC581B5B7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7953316" y="3395945"/>
                    <a:ext cx="54396" cy="16225"/>
                  </a:xfrm>
                  <a:prstGeom prst="curvedConnector3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8" name="Curved Connector 121">
                    <a:extLst>
                      <a:ext uri="{FF2B5EF4-FFF2-40B4-BE49-F238E27FC236}">
                        <a16:creationId xmlns:a16="http://schemas.microsoft.com/office/drawing/2014/main" id="{23340421-1B9E-4E0C-97DD-D98BE3B1442C}"/>
                      </a:ext>
                    </a:extLst>
                  </p:cNvPr>
                  <p:cNvCxnSpPr/>
                  <p:nvPr/>
                </p:nvCxnSpPr>
                <p:spPr>
                  <a:xfrm rot="16200000" flipV="1">
                    <a:off x="7953316" y="3342056"/>
                    <a:ext cx="54396" cy="16225"/>
                  </a:xfrm>
                  <a:prstGeom prst="curvedConnector3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" name="Curved Connector 122">
                    <a:extLst>
                      <a:ext uri="{FF2B5EF4-FFF2-40B4-BE49-F238E27FC236}">
                        <a16:creationId xmlns:a16="http://schemas.microsoft.com/office/drawing/2014/main" id="{6809F8C5-1B1A-4C04-BE68-77E529FC0825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7953316" y="3342056"/>
                    <a:ext cx="54396" cy="16225"/>
                  </a:xfrm>
                  <a:prstGeom prst="curvedConnector3">
                    <a:avLst/>
                  </a:prstGeom>
                  <a:ln w="1270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0" name="Curved Connector 123">
                    <a:extLst>
                      <a:ext uri="{FF2B5EF4-FFF2-40B4-BE49-F238E27FC236}">
                        <a16:creationId xmlns:a16="http://schemas.microsoft.com/office/drawing/2014/main" id="{5161E7D4-0664-40A9-8F1E-04E9E2612656}"/>
                      </a:ext>
                    </a:extLst>
                  </p:cNvPr>
                  <p:cNvCxnSpPr/>
                  <p:nvPr/>
                </p:nvCxnSpPr>
                <p:spPr>
                  <a:xfrm rot="16200000" flipV="1">
                    <a:off x="7953316" y="3288923"/>
                    <a:ext cx="54396" cy="16225"/>
                  </a:xfrm>
                  <a:prstGeom prst="curvedConnector3">
                    <a:avLst/>
                  </a:prstGeom>
                  <a:ln w="1270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1" name="Curved Connector 124">
                    <a:extLst>
                      <a:ext uri="{FF2B5EF4-FFF2-40B4-BE49-F238E27FC236}">
                        <a16:creationId xmlns:a16="http://schemas.microsoft.com/office/drawing/2014/main" id="{901CB8E8-D313-42DA-A881-A981E7231E4A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7953316" y="3288923"/>
                    <a:ext cx="54396" cy="16225"/>
                  </a:xfrm>
                  <a:prstGeom prst="curvedConnector3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2" name="Curved Connector 125">
                    <a:extLst>
                      <a:ext uri="{FF2B5EF4-FFF2-40B4-BE49-F238E27FC236}">
                        <a16:creationId xmlns:a16="http://schemas.microsoft.com/office/drawing/2014/main" id="{7E3791C9-9D48-4A72-A194-226F347B5039}"/>
                      </a:ext>
                    </a:extLst>
                  </p:cNvPr>
                  <p:cNvCxnSpPr/>
                  <p:nvPr/>
                </p:nvCxnSpPr>
                <p:spPr>
                  <a:xfrm rot="16200000" flipV="1">
                    <a:off x="7953315" y="3021063"/>
                    <a:ext cx="54396" cy="16225"/>
                  </a:xfrm>
                  <a:prstGeom prst="curvedConnector3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3" name="Curved Connector 126">
                    <a:extLst>
                      <a:ext uri="{FF2B5EF4-FFF2-40B4-BE49-F238E27FC236}">
                        <a16:creationId xmlns:a16="http://schemas.microsoft.com/office/drawing/2014/main" id="{C4256040-67E1-46B7-A9D8-353DDF55E2A4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7953315" y="3021063"/>
                    <a:ext cx="54396" cy="16225"/>
                  </a:xfrm>
                  <a:prstGeom prst="curvedConnector3">
                    <a:avLst/>
                  </a:prstGeom>
                  <a:ln w="1270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4" name="Curved Connector 127">
                    <a:extLst>
                      <a:ext uri="{FF2B5EF4-FFF2-40B4-BE49-F238E27FC236}">
                        <a16:creationId xmlns:a16="http://schemas.microsoft.com/office/drawing/2014/main" id="{2192E713-1674-45C6-A619-1950C817B60B}"/>
                      </a:ext>
                    </a:extLst>
                  </p:cNvPr>
                  <p:cNvCxnSpPr/>
                  <p:nvPr/>
                </p:nvCxnSpPr>
                <p:spPr>
                  <a:xfrm rot="16200000" flipV="1">
                    <a:off x="7953315" y="2967930"/>
                    <a:ext cx="54396" cy="16225"/>
                  </a:xfrm>
                  <a:prstGeom prst="curvedConnector3">
                    <a:avLst/>
                  </a:prstGeom>
                  <a:ln w="1270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5" name="Curved Connector 128">
                    <a:extLst>
                      <a:ext uri="{FF2B5EF4-FFF2-40B4-BE49-F238E27FC236}">
                        <a16:creationId xmlns:a16="http://schemas.microsoft.com/office/drawing/2014/main" id="{5144771E-171E-4963-BB93-5C4824FCFCDB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7953315" y="2967930"/>
                    <a:ext cx="54396" cy="16225"/>
                  </a:xfrm>
                  <a:prstGeom prst="curvedConnector3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6" name="Curved Connector 129">
                    <a:extLst>
                      <a:ext uri="{FF2B5EF4-FFF2-40B4-BE49-F238E27FC236}">
                        <a16:creationId xmlns:a16="http://schemas.microsoft.com/office/drawing/2014/main" id="{47373A80-E880-4A4F-85E3-B764CC149769}"/>
                      </a:ext>
                    </a:extLst>
                  </p:cNvPr>
                  <p:cNvCxnSpPr/>
                  <p:nvPr/>
                </p:nvCxnSpPr>
                <p:spPr>
                  <a:xfrm rot="16200000" flipV="1">
                    <a:off x="7953315" y="2914041"/>
                    <a:ext cx="54396" cy="16225"/>
                  </a:xfrm>
                  <a:prstGeom prst="curvedConnector3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7" name="Curved Connector 130">
                    <a:extLst>
                      <a:ext uri="{FF2B5EF4-FFF2-40B4-BE49-F238E27FC236}">
                        <a16:creationId xmlns:a16="http://schemas.microsoft.com/office/drawing/2014/main" id="{8E574DAA-7198-4ED1-970D-AA37212C77C9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7953315" y="2914041"/>
                    <a:ext cx="54396" cy="16225"/>
                  </a:xfrm>
                  <a:prstGeom prst="curvedConnector3">
                    <a:avLst/>
                  </a:prstGeom>
                  <a:ln w="1270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" name="Group 11">
                  <a:extLst>
                    <a:ext uri="{FF2B5EF4-FFF2-40B4-BE49-F238E27FC236}">
                      <a16:creationId xmlns:a16="http://schemas.microsoft.com/office/drawing/2014/main" id="{CA968A89-9C29-4E5E-8EE5-59F3B15F8699}"/>
                    </a:ext>
                  </a:extLst>
                </p:cNvPr>
                <p:cNvGrpSpPr/>
                <p:nvPr/>
              </p:nvGrpSpPr>
              <p:grpSpPr>
                <a:xfrm>
                  <a:off x="7863509" y="3379966"/>
                  <a:ext cx="35998" cy="1729486"/>
                  <a:chOff x="7962701" y="3379966"/>
                  <a:chExt cx="35998" cy="1729486"/>
                </a:xfrm>
              </p:grpSpPr>
              <p:grpSp>
                <p:nvGrpSpPr>
                  <p:cNvPr id="13" name="Group 12">
                    <a:extLst>
                      <a:ext uri="{FF2B5EF4-FFF2-40B4-BE49-F238E27FC236}">
                        <a16:creationId xmlns:a16="http://schemas.microsoft.com/office/drawing/2014/main" id="{E31FDC3A-D3B4-458E-BFB9-C8E152DBEAA6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7962701" y="3902475"/>
                    <a:ext cx="35998" cy="1206977"/>
                    <a:chOff x="4239247" y="878015"/>
                    <a:chExt cx="169069" cy="5668422"/>
                  </a:xfrm>
                </p:grpSpPr>
                <p:grpSp>
                  <p:nvGrpSpPr>
                    <p:cNvPr id="37" name="Group 36">
                      <a:extLst>
                        <a:ext uri="{FF2B5EF4-FFF2-40B4-BE49-F238E27FC236}">
                          <a16:creationId xmlns:a16="http://schemas.microsoft.com/office/drawing/2014/main" id="{16239E34-652F-41EC-887F-88A72BB94D98}"/>
                        </a:ext>
                      </a:extLst>
                    </p:cNvPr>
                    <p:cNvGrpSpPr/>
                    <p:nvPr/>
                  </p:nvGrpSpPr>
                  <p:grpSpPr>
                    <a:xfrm rot="5400000">
                      <a:off x="2876827" y="5014948"/>
                      <a:ext cx="2893909" cy="169069"/>
                      <a:chOff x="1766639" y="1459647"/>
                      <a:chExt cx="2893909" cy="169069"/>
                    </a:xfrm>
                  </p:grpSpPr>
                  <p:cxnSp>
                    <p:nvCxnSpPr>
                      <p:cNvPr id="61" name="Curved Connector 6">
                        <a:extLst>
                          <a:ext uri="{FF2B5EF4-FFF2-40B4-BE49-F238E27FC236}">
                            <a16:creationId xmlns:a16="http://schemas.microsoft.com/office/drawing/2014/main" id="{EAC90358-75AA-4EA5-84B7-2EBF5E5BFCA2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2771875" y="1504324"/>
                        <a:ext cx="255465" cy="76200"/>
                      </a:xfrm>
                      <a:prstGeom prst="curvedConnector3">
                        <a:avLst/>
                      </a:prstGeom>
                      <a:ln w="127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2" name="Curved Connector 8">
                        <a:extLst>
                          <a:ext uri="{FF2B5EF4-FFF2-40B4-BE49-F238E27FC236}">
                            <a16:creationId xmlns:a16="http://schemas.microsoft.com/office/drawing/2014/main" id="{2EB76B0F-DD65-4161-86E7-4E9B2E784A7C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2771874" y="1504324"/>
                        <a:ext cx="255465" cy="76200"/>
                      </a:xfrm>
                      <a:prstGeom prst="curvedConnector3">
                        <a:avLst/>
                      </a:prstGeom>
                      <a:ln w="1270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3" name="Curved Connector 11">
                        <a:extLst>
                          <a:ext uri="{FF2B5EF4-FFF2-40B4-BE49-F238E27FC236}">
                            <a16:creationId xmlns:a16="http://schemas.microsoft.com/office/drawing/2014/main" id="{A00E3A28-CB89-424E-9D2A-BF776211AAE2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3021408" y="1504324"/>
                        <a:ext cx="255465" cy="76200"/>
                      </a:xfrm>
                      <a:prstGeom prst="curvedConnector3">
                        <a:avLst/>
                      </a:prstGeom>
                      <a:ln w="1270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4" name="Curved Connector 12">
                        <a:extLst>
                          <a:ext uri="{FF2B5EF4-FFF2-40B4-BE49-F238E27FC236}">
                            <a16:creationId xmlns:a16="http://schemas.microsoft.com/office/drawing/2014/main" id="{950ABB76-9C30-4C63-8A18-A59CA4E5D51D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3021407" y="1504324"/>
                        <a:ext cx="255465" cy="76200"/>
                      </a:xfrm>
                      <a:prstGeom prst="curvedConnector3">
                        <a:avLst/>
                      </a:prstGeom>
                      <a:ln w="127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5" name="Curved Connector 19">
                        <a:extLst>
                          <a:ext uri="{FF2B5EF4-FFF2-40B4-BE49-F238E27FC236}">
                            <a16:creationId xmlns:a16="http://schemas.microsoft.com/office/drawing/2014/main" id="{02073D0E-F69E-4E0D-8840-CC3021313E46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3274492" y="1504324"/>
                        <a:ext cx="255465" cy="76200"/>
                      </a:xfrm>
                      <a:prstGeom prst="curvedConnector3">
                        <a:avLst/>
                      </a:prstGeom>
                      <a:ln w="127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6" name="Curved Connector 20">
                        <a:extLst>
                          <a:ext uri="{FF2B5EF4-FFF2-40B4-BE49-F238E27FC236}">
                            <a16:creationId xmlns:a16="http://schemas.microsoft.com/office/drawing/2014/main" id="{7CAE9F9E-1186-47A1-9C74-444CC4645BF7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3274491" y="1504324"/>
                        <a:ext cx="255465" cy="76200"/>
                      </a:xfrm>
                      <a:prstGeom prst="curvedConnector3">
                        <a:avLst/>
                      </a:prstGeom>
                      <a:ln w="1270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7" name="Curved Connector 17">
                        <a:extLst>
                          <a:ext uri="{FF2B5EF4-FFF2-40B4-BE49-F238E27FC236}">
                            <a16:creationId xmlns:a16="http://schemas.microsoft.com/office/drawing/2014/main" id="{48B7C8ED-F2D1-421C-9671-A57300FF6CD1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3524025" y="1504324"/>
                        <a:ext cx="255465" cy="76200"/>
                      </a:xfrm>
                      <a:prstGeom prst="curvedConnector3">
                        <a:avLst/>
                      </a:prstGeom>
                      <a:ln w="1270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8" name="Curved Connector 18">
                        <a:extLst>
                          <a:ext uri="{FF2B5EF4-FFF2-40B4-BE49-F238E27FC236}">
                            <a16:creationId xmlns:a16="http://schemas.microsoft.com/office/drawing/2014/main" id="{A8986DD8-327F-4B68-A9B8-204C114A2359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3524024" y="1504324"/>
                        <a:ext cx="255465" cy="76200"/>
                      </a:xfrm>
                      <a:prstGeom prst="curvedConnector3">
                        <a:avLst/>
                      </a:prstGeom>
                      <a:ln w="127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9" name="Curved Connector 35">
                        <a:extLst>
                          <a:ext uri="{FF2B5EF4-FFF2-40B4-BE49-F238E27FC236}">
                            <a16:creationId xmlns:a16="http://schemas.microsoft.com/office/drawing/2014/main" id="{0BE9432E-B9EB-4886-BCAB-6FC2A7DB2EA1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1766640" y="1506080"/>
                        <a:ext cx="255465" cy="76200"/>
                      </a:xfrm>
                      <a:prstGeom prst="curvedConnector3">
                        <a:avLst/>
                      </a:prstGeom>
                      <a:ln w="127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0" name="Curved Connector 36">
                        <a:extLst>
                          <a:ext uri="{FF2B5EF4-FFF2-40B4-BE49-F238E27FC236}">
                            <a16:creationId xmlns:a16="http://schemas.microsoft.com/office/drawing/2014/main" id="{2BC824AF-E154-4330-88AB-0A3F7972FA4F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1766639" y="1506080"/>
                        <a:ext cx="255465" cy="76200"/>
                      </a:xfrm>
                      <a:prstGeom prst="curvedConnector3">
                        <a:avLst/>
                      </a:prstGeom>
                      <a:ln w="1270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1" name="Curved Connector 33">
                        <a:extLst>
                          <a:ext uri="{FF2B5EF4-FFF2-40B4-BE49-F238E27FC236}">
                            <a16:creationId xmlns:a16="http://schemas.microsoft.com/office/drawing/2014/main" id="{A93FF8CA-425E-4E88-8C06-7CF1580AC31C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2016173" y="1506080"/>
                        <a:ext cx="255465" cy="76200"/>
                      </a:xfrm>
                      <a:prstGeom prst="curvedConnector3">
                        <a:avLst/>
                      </a:prstGeom>
                      <a:ln w="1270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2" name="Curved Connector 34">
                        <a:extLst>
                          <a:ext uri="{FF2B5EF4-FFF2-40B4-BE49-F238E27FC236}">
                            <a16:creationId xmlns:a16="http://schemas.microsoft.com/office/drawing/2014/main" id="{585F716B-8BC0-4F18-961F-BF934BEB14ED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2016172" y="1506080"/>
                        <a:ext cx="255465" cy="76200"/>
                      </a:xfrm>
                      <a:prstGeom prst="curvedConnector3">
                        <a:avLst/>
                      </a:prstGeom>
                      <a:ln w="127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3" name="Curved Connector 29">
                        <a:extLst>
                          <a:ext uri="{FF2B5EF4-FFF2-40B4-BE49-F238E27FC236}">
                            <a16:creationId xmlns:a16="http://schemas.microsoft.com/office/drawing/2014/main" id="{851E3C25-5CB3-470A-BCC2-9A94D51C8526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2269257" y="1506080"/>
                        <a:ext cx="255465" cy="76200"/>
                      </a:xfrm>
                      <a:prstGeom prst="curvedConnector3">
                        <a:avLst/>
                      </a:prstGeom>
                      <a:ln w="127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4" name="Curved Connector 30">
                        <a:extLst>
                          <a:ext uri="{FF2B5EF4-FFF2-40B4-BE49-F238E27FC236}">
                            <a16:creationId xmlns:a16="http://schemas.microsoft.com/office/drawing/2014/main" id="{38254EF5-A863-4A64-BB59-A02A270BC0BC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2269256" y="1506080"/>
                        <a:ext cx="255465" cy="76200"/>
                      </a:xfrm>
                      <a:prstGeom prst="curvedConnector3">
                        <a:avLst/>
                      </a:prstGeom>
                      <a:ln w="1270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5" name="Curved Connector 27">
                        <a:extLst>
                          <a:ext uri="{FF2B5EF4-FFF2-40B4-BE49-F238E27FC236}">
                            <a16:creationId xmlns:a16="http://schemas.microsoft.com/office/drawing/2014/main" id="{EE66960B-F5AD-4C40-92A2-E56D2E5EC591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2518790" y="1506080"/>
                        <a:ext cx="255465" cy="76200"/>
                      </a:xfrm>
                      <a:prstGeom prst="curvedConnector3">
                        <a:avLst/>
                      </a:prstGeom>
                      <a:ln w="1270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6" name="Curved Connector 28">
                        <a:extLst>
                          <a:ext uri="{FF2B5EF4-FFF2-40B4-BE49-F238E27FC236}">
                            <a16:creationId xmlns:a16="http://schemas.microsoft.com/office/drawing/2014/main" id="{607A461D-44A2-48F7-9116-05369C4BB44C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2518789" y="1506080"/>
                        <a:ext cx="255465" cy="76200"/>
                      </a:xfrm>
                      <a:prstGeom prst="curvedConnector3">
                        <a:avLst/>
                      </a:prstGeom>
                      <a:ln w="127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7" name="Curved Connector 50">
                        <a:extLst>
                          <a:ext uri="{FF2B5EF4-FFF2-40B4-BE49-F238E27FC236}">
                            <a16:creationId xmlns:a16="http://schemas.microsoft.com/office/drawing/2014/main" id="{578062D6-400D-445C-B2F6-0FBCD7BCDB17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3776761" y="1506082"/>
                        <a:ext cx="255465" cy="76200"/>
                      </a:xfrm>
                      <a:prstGeom prst="curvedConnector3">
                        <a:avLst/>
                      </a:prstGeom>
                      <a:ln w="127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8" name="Curved Connector 51">
                        <a:extLst>
                          <a:ext uri="{FF2B5EF4-FFF2-40B4-BE49-F238E27FC236}">
                            <a16:creationId xmlns:a16="http://schemas.microsoft.com/office/drawing/2014/main" id="{5FF4BB7B-BA5F-49C5-9153-332C13E3AEAA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3776760" y="1506082"/>
                        <a:ext cx="255465" cy="76200"/>
                      </a:xfrm>
                      <a:prstGeom prst="curvedConnector3">
                        <a:avLst/>
                      </a:prstGeom>
                      <a:ln w="1270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9" name="Curved Connector 48">
                        <a:extLst>
                          <a:ext uri="{FF2B5EF4-FFF2-40B4-BE49-F238E27FC236}">
                            <a16:creationId xmlns:a16="http://schemas.microsoft.com/office/drawing/2014/main" id="{E81A93EB-C11E-474E-8F69-2C3C1DE0309B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4026294" y="1506082"/>
                        <a:ext cx="255465" cy="76200"/>
                      </a:xfrm>
                      <a:prstGeom prst="curvedConnector3">
                        <a:avLst/>
                      </a:prstGeom>
                      <a:ln w="1270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0" name="Curved Connector 49">
                        <a:extLst>
                          <a:ext uri="{FF2B5EF4-FFF2-40B4-BE49-F238E27FC236}">
                            <a16:creationId xmlns:a16="http://schemas.microsoft.com/office/drawing/2014/main" id="{C8C623C5-3EFF-4839-96BA-6FE54EBD2B1A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4026293" y="1506082"/>
                        <a:ext cx="255465" cy="76200"/>
                      </a:xfrm>
                      <a:prstGeom prst="curvedConnector3">
                        <a:avLst/>
                      </a:prstGeom>
                      <a:ln w="127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1" name="Curved Connector 44">
                        <a:extLst>
                          <a:ext uri="{FF2B5EF4-FFF2-40B4-BE49-F238E27FC236}">
                            <a16:creationId xmlns:a16="http://schemas.microsoft.com/office/drawing/2014/main" id="{3324BC17-BBCA-4016-A970-624986A63479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4279378" y="1506082"/>
                        <a:ext cx="255465" cy="76200"/>
                      </a:xfrm>
                      <a:prstGeom prst="curvedConnector3">
                        <a:avLst/>
                      </a:prstGeom>
                      <a:ln w="127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2" name="Curved Connector 45">
                        <a:extLst>
                          <a:ext uri="{FF2B5EF4-FFF2-40B4-BE49-F238E27FC236}">
                            <a16:creationId xmlns:a16="http://schemas.microsoft.com/office/drawing/2014/main" id="{9659795F-9FEA-4169-B756-B3910E8E0667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4279377" y="1506082"/>
                        <a:ext cx="255465" cy="76200"/>
                      </a:xfrm>
                      <a:prstGeom prst="curvedConnector3">
                        <a:avLst/>
                      </a:prstGeom>
                      <a:ln w="1270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83" name="Oval 82">
                        <a:extLst>
                          <a:ext uri="{FF2B5EF4-FFF2-40B4-BE49-F238E27FC236}">
                            <a16:creationId xmlns:a16="http://schemas.microsoft.com/office/drawing/2014/main" id="{E072C682-1867-47DC-AD12-FE6E011F877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03386" y="1459647"/>
                        <a:ext cx="157162" cy="169069"/>
                      </a:xfrm>
                      <a:prstGeom prst="ellipse">
                        <a:avLst/>
                      </a:prstGeom>
                      <a:solidFill>
                        <a:schemeClr val="bg1">
                          <a:lumMod val="50000"/>
                        </a:schemeClr>
                      </a:solidFill>
                      <a:ln w="12700">
                        <a:solidFill>
                          <a:schemeClr val="bg1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>
                        <a:defPPr>
                          <a:defRPr lang="en-US"/>
                        </a:defPPr>
                        <a:lvl1pPr marL="0" algn="l" defTabSz="885504" rtl="0" eaLnBrk="1" latinLnBrk="0" hangingPunct="1">
                          <a:defRPr sz="17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42752" algn="l" defTabSz="885504" rtl="0" eaLnBrk="1" latinLnBrk="0" hangingPunct="1">
                          <a:defRPr sz="17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885504" algn="l" defTabSz="885504" rtl="0" eaLnBrk="1" latinLnBrk="0" hangingPunct="1">
                          <a:defRPr sz="17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28243" algn="l" defTabSz="885504" rtl="0" eaLnBrk="1" latinLnBrk="0" hangingPunct="1">
                          <a:defRPr sz="17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770992" algn="l" defTabSz="885504" rtl="0" eaLnBrk="1" latinLnBrk="0" hangingPunct="1">
                          <a:defRPr sz="17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13747" algn="l" defTabSz="885504" rtl="0" eaLnBrk="1" latinLnBrk="0" hangingPunct="1">
                          <a:defRPr sz="17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656499" algn="l" defTabSz="885504" rtl="0" eaLnBrk="1" latinLnBrk="0" hangingPunct="1">
                          <a:defRPr sz="17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099243" algn="l" defTabSz="885504" rtl="0" eaLnBrk="1" latinLnBrk="0" hangingPunct="1">
                          <a:defRPr sz="17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542007" algn="l" defTabSz="885504" rtl="0" eaLnBrk="1" latinLnBrk="0" hangingPunct="1">
                          <a:defRPr sz="17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marL="0" marR="0" lvl="0" indent="0" algn="ctr" defTabSz="885504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GB" sz="1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  <p:cxnSp>
                    <p:nvCxnSpPr>
                      <p:cNvPr id="84" name="Straight Connector 83">
                        <a:extLst>
                          <a:ext uri="{FF2B5EF4-FFF2-40B4-BE49-F238E27FC236}">
                            <a16:creationId xmlns:a16="http://schemas.microsoft.com/office/drawing/2014/main" id="{45A85236-0979-49FD-B852-F8E670CE0AA7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4459174" y="1489169"/>
                        <a:ext cx="160567" cy="24056"/>
                      </a:xfrm>
                      <a:prstGeom prst="line">
                        <a:avLst/>
                      </a:prstGeom>
                      <a:ln w="12700">
                        <a:solidFill>
                          <a:schemeClr val="bg1">
                            <a:lumMod val="50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5" name="Straight Connector 84">
                        <a:extLst>
                          <a:ext uri="{FF2B5EF4-FFF2-40B4-BE49-F238E27FC236}">
                            <a16:creationId xmlns:a16="http://schemas.microsoft.com/office/drawing/2014/main" id="{F44BB44D-CD7B-4033-893D-4E1B404B4EFF}"/>
                          </a:ext>
                        </a:extLst>
                      </p:cNvPr>
                      <p:cNvCxnSpPr>
                        <a:endCxn id="83" idx="5"/>
                      </p:cNvCxnSpPr>
                      <p:nvPr/>
                    </p:nvCxnSpPr>
                    <p:spPr>
                      <a:xfrm>
                        <a:off x="4459174" y="1572520"/>
                        <a:ext cx="178358" cy="31436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38" name="Group 37">
                      <a:extLst>
                        <a:ext uri="{FF2B5EF4-FFF2-40B4-BE49-F238E27FC236}">
                          <a16:creationId xmlns:a16="http://schemas.microsoft.com/office/drawing/2014/main" id="{9761C711-F752-405B-B096-D61DBE3B9DB2}"/>
                        </a:ext>
                      </a:extLst>
                    </p:cNvPr>
                    <p:cNvGrpSpPr/>
                    <p:nvPr/>
                  </p:nvGrpSpPr>
                  <p:grpSpPr>
                    <a:xfrm flipV="1">
                      <a:off x="4283431" y="878015"/>
                      <a:ext cx="77958" cy="2768204"/>
                      <a:chOff x="7326059" y="2084209"/>
                      <a:chExt cx="77958" cy="2768204"/>
                    </a:xfrm>
                  </p:grpSpPr>
                  <p:cxnSp>
                    <p:nvCxnSpPr>
                      <p:cNvPr id="39" name="Curved Connector 109">
                        <a:extLst>
                          <a:ext uri="{FF2B5EF4-FFF2-40B4-BE49-F238E27FC236}">
                            <a16:creationId xmlns:a16="http://schemas.microsoft.com/office/drawing/2014/main" id="{464C1C3D-C0F0-4DC1-81DC-E6D8F48E766B}"/>
                          </a:ext>
                        </a:extLst>
                      </p:cNvPr>
                      <p:cNvCxnSpPr/>
                      <p:nvPr/>
                    </p:nvCxnSpPr>
                    <p:spPr>
                      <a:xfrm rot="5400000">
                        <a:off x="7238184" y="3179078"/>
                        <a:ext cx="255465" cy="76200"/>
                      </a:xfrm>
                      <a:prstGeom prst="curvedConnector3">
                        <a:avLst/>
                      </a:prstGeom>
                      <a:ln w="127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0" name="Curved Connector 110">
                        <a:extLst>
                          <a:ext uri="{FF2B5EF4-FFF2-40B4-BE49-F238E27FC236}">
                            <a16:creationId xmlns:a16="http://schemas.microsoft.com/office/drawing/2014/main" id="{627BB1B4-0A96-4884-B041-C11BB2D85050}"/>
                          </a:ext>
                        </a:extLst>
                      </p:cNvPr>
                      <p:cNvCxnSpPr/>
                      <p:nvPr/>
                    </p:nvCxnSpPr>
                    <p:spPr>
                      <a:xfrm rot="5400000" flipV="1">
                        <a:off x="7238184" y="3179077"/>
                        <a:ext cx="255465" cy="76200"/>
                      </a:xfrm>
                      <a:prstGeom prst="curvedConnector3">
                        <a:avLst/>
                      </a:prstGeom>
                      <a:ln w="1270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1" name="Curved Connector 111">
                        <a:extLst>
                          <a:ext uri="{FF2B5EF4-FFF2-40B4-BE49-F238E27FC236}">
                            <a16:creationId xmlns:a16="http://schemas.microsoft.com/office/drawing/2014/main" id="{1CA393CC-CB68-491B-B584-C4E38F913500}"/>
                          </a:ext>
                        </a:extLst>
                      </p:cNvPr>
                      <p:cNvCxnSpPr/>
                      <p:nvPr/>
                    </p:nvCxnSpPr>
                    <p:spPr>
                      <a:xfrm rot="5400000">
                        <a:off x="7238184" y="3428611"/>
                        <a:ext cx="255465" cy="76200"/>
                      </a:xfrm>
                      <a:prstGeom prst="curvedConnector3">
                        <a:avLst/>
                      </a:prstGeom>
                      <a:ln w="1270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2" name="Curved Connector 112">
                        <a:extLst>
                          <a:ext uri="{FF2B5EF4-FFF2-40B4-BE49-F238E27FC236}">
                            <a16:creationId xmlns:a16="http://schemas.microsoft.com/office/drawing/2014/main" id="{F74EDD40-0221-4B40-8F9E-5BBCADF1F826}"/>
                          </a:ext>
                        </a:extLst>
                      </p:cNvPr>
                      <p:cNvCxnSpPr/>
                      <p:nvPr/>
                    </p:nvCxnSpPr>
                    <p:spPr>
                      <a:xfrm rot="5400000" flipV="1">
                        <a:off x="7238184" y="3428610"/>
                        <a:ext cx="255465" cy="76200"/>
                      </a:xfrm>
                      <a:prstGeom prst="curvedConnector3">
                        <a:avLst/>
                      </a:prstGeom>
                      <a:ln w="127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3" name="Curved Connector 113">
                        <a:extLst>
                          <a:ext uri="{FF2B5EF4-FFF2-40B4-BE49-F238E27FC236}">
                            <a16:creationId xmlns:a16="http://schemas.microsoft.com/office/drawing/2014/main" id="{D7C86036-19AB-41DD-B536-D8425B827E4B}"/>
                          </a:ext>
                        </a:extLst>
                      </p:cNvPr>
                      <p:cNvCxnSpPr/>
                      <p:nvPr/>
                    </p:nvCxnSpPr>
                    <p:spPr>
                      <a:xfrm rot="5400000">
                        <a:off x="7238184" y="3681695"/>
                        <a:ext cx="255465" cy="76200"/>
                      </a:xfrm>
                      <a:prstGeom prst="curvedConnector3">
                        <a:avLst/>
                      </a:prstGeom>
                      <a:ln w="127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4" name="Curved Connector 114">
                        <a:extLst>
                          <a:ext uri="{FF2B5EF4-FFF2-40B4-BE49-F238E27FC236}">
                            <a16:creationId xmlns:a16="http://schemas.microsoft.com/office/drawing/2014/main" id="{E5E670E3-4F96-49FA-9A94-12C0E640C73B}"/>
                          </a:ext>
                        </a:extLst>
                      </p:cNvPr>
                      <p:cNvCxnSpPr/>
                      <p:nvPr/>
                    </p:nvCxnSpPr>
                    <p:spPr>
                      <a:xfrm rot="5400000" flipV="1">
                        <a:off x="7238184" y="3681694"/>
                        <a:ext cx="255465" cy="76200"/>
                      </a:xfrm>
                      <a:prstGeom prst="curvedConnector3">
                        <a:avLst/>
                      </a:prstGeom>
                      <a:ln w="1270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5" name="Curved Connector 115">
                        <a:extLst>
                          <a:ext uri="{FF2B5EF4-FFF2-40B4-BE49-F238E27FC236}">
                            <a16:creationId xmlns:a16="http://schemas.microsoft.com/office/drawing/2014/main" id="{0C12A826-6D41-4096-92CC-8AD152C45ABA}"/>
                          </a:ext>
                        </a:extLst>
                      </p:cNvPr>
                      <p:cNvCxnSpPr/>
                      <p:nvPr/>
                    </p:nvCxnSpPr>
                    <p:spPr>
                      <a:xfrm rot="5400000">
                        <a:off x="7238184" y="3931228"/>
                        <a:ext cx="255465" cy="76200"/>
                      </a:xfrm>
                      <a:prstGeom prst="curvedConnector3">
                        <a:avLst/>
                      </a:prstGeom>
                      <a:ln w="1270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6" name="Curved Connector 116">
                        <a:extLst>
                          <a:ext uri="{FF2B5EF4-FFF2-40B4-BE49-F238E27FC236}">
                            <a16:creationId xmlns:a16="http://schemas.microsoft.com/office/drawing/2014/main" id="{25537C2B-6EFD-43D7-BDB7-C5A03AF76642}"/>
                          </a:ext>
                        </a:extLst>
                      </p:cNvPr>
                      <p:cNvCxnSpPr/>
                      <p:nvPr/>
                    </p:nvCxnSpPr>
                    <p:spPr>
                      <a:xfrm rot="5400000" flipV="1">
                        <a:off x="7238184" y="3931227"/>
                        <a:ext cx="255465" cy="76200"/>
                      </a:xfrm>
                      <a:prstGeom prst="curvedConnector3">
                        <a:avLst/>
                      </a:prstGeom>
                      <a:ln w="127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7" name="Curved Connector 117">
                        <a:extLst>
                          <a:ext uri="{FF2B5EF4-FFF2-40B4-BE49-F238E27FC236}">
                            <a16:creationId xmlns:a16="http://schemas.microsoft.com/office/drawing/2014/main" id="{F85408BC-30E5-4A2E-BC57-DFC10EF98DF3}"/>
                          </a:ext>
                        </a:extLst>
                      </p:cNvPr>
                      <p:cNvCxnSpPr/>
                      <p:nvPr/>
                    </p:nvCxnSpPr>
                    <p:spPr>
                      <a:xfrm rot="5400000">
                        <a:off x="7236428" y="2173843"/>
                        <a:ext cx="255465" cy="76200"/>
                      </a:xfrm>
                      <a:prstGeom prst="curvedConnector3">
                        <a:avLst/>
                      </a:prstGeom>
                      <a:ln w="127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8" name="Curved Connector 118">
                        <a:extLst>
                          <a:ext uri="{FF2B5EF4-FFF2-40B4-BE49-F238E27FC236}">
                            <a16:creationId xmlns:a16="http://schemas.microsoft.com/office/drawing/2014/main" id="{AC709846-626A-4398-AFEF-FB69E37FF7A8}"/>
                          </a:ext>
                        </a:extLst>
                      </p:cNvPr>
                      <p:cNvCxnSpPr/>
                      <p:nvPr/>
                    </p:nvCxnSpPr>
                    <p:spPr>
                      <a:xfrm rot="5400000" flipV="1">
                        <a:off x="7236428" y="2173842"/>
                        <a:ext cx="255465" cy="76200"/>
                      </a:xfrm>
                      <a:prstGeom prst="curvedConnector3">
                        <a:avLst/>
                      </a:prstGeom>
                      <a:ln w="1270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9" name="Curved Connector 119">
                        <a:extLst>
                          <a:ext uri="{FF2B5EF4-FFF2-40B4-BE49-F238E27FC236}">
                            <a16:creationId xmlns:a16="http://schemas.microsoft.com/office/drawing/2014/main" id="{AB1FEEE4-CB26-41D2-83FD-292EA4AED887}"/>
                          </a:ext>
                        </a:extLst>
                      </p:cNvPr>
                      <p:cNvCxnSpPr/>
                      <p:nvPr/>
                    </p:nvCxnSpPr>
                    <p:spPr>
                      <a:xfrm rot="5400000">
                        <a:off x="7236428" y="2423376"/>
                        <a:ext cx="255465" cy="76200"/>
                      </a:xfrm>
                      <a:prstGeom prst="curvedConnector3">
                        <a:avLst/>
                      </a:prstGeom>
                      <a:ln w="1270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0" name="Curved Connector 120">
                        <a:extLst>
                          <a:ext uri="{FF2B5EF4-FFF2-40B4-BE49-F238E27FC236}">
                            <a16:creationId xmlns:a16="http://schemas.microsoft.com/office/drawing/2014/main" id="{8A74DE9F-FE32-4933-AA10-AF1FCE243ECC}"/>
                          </a:ext>
                        </a:extLst>
                      </p:cNvPr>
                      <p:cNvCxnSpPr/>
                      <p:nvPr/>
                    </p:nvCxnSpPr>
                    <p:spPr>
                      <a:xfrm rot="5400000" flipV="1">
                        <a:off x="7236428" y="2423375"/>
                        <a:ext cx="255465" cy="76200"/>
                      </a:xfrm>
                      <a:prstGeom prst="curvedConnector3">
                        <a:avLst/>
                      </a:prstGeom>
                      <a:ln w="127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1" name="Curved Connector 121">
                        <a:extLst>
                          <a:ext uri="{FF2B5EF4-FFF2-40B4-BE49-F238E27FC236}">
                            <a16:creationId xmlns:a16="http://schemas.microsoft.com/office/drawing/2014/main" id="{9D364861-ACBA-47A2-8C82-FA1C174DFA75}"/>
                          </a:ext>
                        </a:extLst>
                      </p:cNvPr>
                      <p:cNvCxnSpPr/>
                      <p:nvPr/>
                    </p:nvCxnSpPr>
                    <p:spPr>
                      <a:xfrm rot="5400000">
                        <a:off x="7236428" y="2676460"/>
                        <a:ext cx="255465" cy="76200"/>
                      </a:xfrm>
                      <a:prstGeom prst="curvedConnector3">
                        <a:avLst/>
                      </a:prstGeom>
                      <a:ln w="127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2" name="Curved Connector 122">
                        <a:extLst>
                          <a:ext uri="{FF2B5EF4-FFF2-40B4-BE49-F238E27FC236}">
                            <a16:creationId xmlns:a16="http://schemas.microsoft.com/office/drawing/2014/main" id="{03DF746D-1E65-4FDC-9F17-72CECCDC704B}"/>
                          </a:ext>
                        </a:extLst>
                      </p:cNvPr>
                      <p:cNvCxnSpPr/>
                      <p:nvPr/>
                    </p:nvCxnSpPr>
                    <p:spPr>
                      <a:xfrm rot="5400000" flipV="1">
                        <a:off x="7236428" y="2676459"/>
                        <a:ext cx="255465" cy="76200"/>
                      </a:xfrm>
                      <a:prstGeom prst="curvedConnector3">
                        <a:avLst/>
                      </a:prstGeom>
                      <a:ln w="1270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3" name="Curved Connector 123">
                        <a:extLst>
                          <a:ext uri="{FF2B5EF4-FFF2-40B4-BE49-F238E27FC236}">
                            <a16:creationId xmlns:a16="http://schemas.microsoft.com/office/drawing/2014/main" id="{632242DD-D46D-464D-BAC5-D93161ABF8CC}"/>
                          </a:ext>
                        </a:extLst>
                      </p:cNvPr>
                      <p:cNvCxnSpPr/>
                      <p:nvPr/>
                    </p:nvCxnSpPr>
                    <p:spPr>
                      <a:xfrm rot="5400000">
                        <a:off x="7236428" y="2925993"/>
                        <a:ext cx="255465" cy="76200"/>
                      </a:xfrm>
                      <a:prstGeom prst="curvedConnector3">
                        <a:avLst/>
                      </a:prstGeom>
                      <a:ln w="1270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4" name="Curved Connector 124">
                        <a:extLst>
                          <a:ext uri="{FF2B5EF4-FFF2-40B4-BE49-F238E27FC236}">
                            <a16:creationId xmlns:a16="http://schemas.microsoft.com/office/drawing/2014/main" id="{77850411-D352-464A-90DE-E09242181BAF}"/>
                          </a:ext>
                        </a:extLst>
                      </p:cNvPr>
                      <p:cNvCxnSpPr/>
                      <p:nvPr/>
                    </p:nvCxnSpPr>
                    <p:spPr>
                      <a:xfrm rot="5400000" flipV="1">
                        <a:off x="7236428" y="2925992"/>
                        <a:ext cx="255465" cy="76200"/>
                      </a:xfrm>
                      <a:prstGeom prst="curvedConnector3">
                        <a:avLst/>
                      </a:prstGeom>
                      <a:ln w="127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5" name="Curved Connector 125">
                        <a:extLst>
                          <a:ext uri="{FF2B5EF4-FFF2-40B4-BE49-F238E27FC236}">
                            <a16:creationId xmlns:a16="http://schemas.microsoft.com/office/drawing/2014/main" id="{11367EFD-2082-4835-800A-E136E78E90C0}"/>
                          </a:ext>
                        </a:extLst>
                      </p:cNvPr>
                      <p:cNvCxnSpPr/>
                      <p:nvPr/>
                    </p:nvCxnSpPr>
                    <p:spPr>
                      <a:xfrm rot="5400000">
                        <a:off x="7236426" y="4183964"/>
                        <a:ext cx="255465" cy="76200"/>
                      </a:xfrm>
                      <a:prstGeom prst="curvedConnector3">
                        <a:avLst/>
                      </a:prstGeom>
                      <a:ln w="127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6" name="Curved Connector 126">
                        <a:extLst>
                          <a:ext uri="{FF2B5EF4-FFF2-40B4-BE49-F238E27FC236}">
                            <a16:creationId xmlns:a16="http://schemas.microsoft.com/office/drawing/2014/main" id="{6B233FAE-A7CC-4532-A5D6-4A767026097D}"/>
                          </a:ext>
                        </a:extLst>
                      </p:cNvPr>
                      <p:cNvCxnSpPr/>
                      <p:nvPr/>
                    </p:nvCxnSpPr>
                    <p:spPr>
                      <a:xfrm rot="5400000" flipV="1">
                        <a:off x="7236426" y="4183963"/>
                        <a:ext cx="255465" cy="76200"/>
                      </a:xfrm>
                      <a:prstGeom prst="curvedConnector3">
                        <a:avLst/>
                      </a:prstGeom>
                      <a:ln w="1270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7" name="Curved Connector 127">
                        <a:extLst>
                          <a:ext uri="{FF2B5EF4-FFF2-40B4-BE49-F238E27FC236}">
                            <a16:creationId xmlns:a16="http://schemas.microsoft.com/office/drawing/2014/main" id="{32FBB1A1-7103-4F16-86CB-CA66D09D6FE6}"/>
                          </a:ext>
                        </a:extLst>
                      </p:cNvPr>
                      <p:cNvCxnSpPr/>
                      <p:nvPr/>
                    </p:nvCxnSpPr>
                    <p:spPr>
                      <a:xfrm rot="5400000">
                        <a:off x="7236426" y="4433497"/>
                        <a:ext cx="255465" cy="76200"/>
                      </a:xfrm>
                      <a:prstGeom prst="curvedConnector3">
                        <a:avLst/>
                      </a:prstGeom>
                      <a:ln w="1270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8" name="Curved Connector 128">
                        <a:extLst>
                          <a:ext uri="{FF2B5EF4-FFF2-40B4-BE49-F238E27FC236}">
                            <a16:creationId xmlns:a16="http://schemas.microsoft.com/office/drawing/2014/main" id="{7B373AC1-E46E-4441-A2C5-BB798FE8EFE7}"/>
                          </a:ext>
                        </a:extLst>
                      </p:cNvPr>
                      <p:cNvCxnSpPr/>
                      <p:nvPr/>
                    </p:nvCxnSpPr>
                    <p:spPr>
                      <a:xfrm rot="5400000" flipV="1">
                        <a:off x="7236426" y="4433496"/>
                        <a:ext cx="255465" cy="76200"/>
                      </a:xfrm>
                      <a:prstGeom prst="curvedConnector3">
                        <a:avLst/>
                      </a:prstGeom>
                      <a:ln w="127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9" name="Curved Connector 129">
                        <a:extLst>
                          <a:ext uri="{FF2B5EF4-FFF2-40B4-BE49-F238E27FC236}">
                            <a16:creationId xmlns:a16="http://schemas.microsoft.com/office/drawing/2014/main" id="{735C8D8F-2BCF-43FC-A236-EDF5785BA4B0}"/>
                          </a:ext>
                        </a:extLst>
                      </p:cNvPr>
                      <p:cNvCxnSpPr/>
                      <p:nvPr/>
                    </p:nvCxnSpPr>
                    <p:spPr>
                      <a:xfrm rot="5400000">
                        <a:off x="7236426" y="4686581"/>
                        <a:ext cx="255465" cy="76200"/>
                      </a:xfrm>
                      <a:prstGeom prst="curvedConnector3">
                        <a:avLst/>
                      </a:prstGeom>
                      <a:ln w="127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0" name="Curved Connector 130">
                        <a:extLst>
                          <a:ext uri="{FF2B5EF4-FFF2-40B4-BE49-F238E27FC236}">
                            <a16:creationId xmlns:a16="http://schemas.microsoft.com/office/drawing/2014/main" id="{92696DA6-496F-4F50-B058-23A3B913B750}"/>
                          </a:ext>
                        </a:extLst>
                      </p:cNvPr>
                      <p:cNvCxnSpPr/>
                      <p:nvPr/>
                    </p:nvCxnSpPr>
                    <p:spPr>
                      <a:xfrm rot="5400000" flipV="1">
                        <a:off x="7236426" y="4686580"/>
                        <a:ext cx="255465" cy="76200"/>
                      </a:xfrm>
                      <a:prstGeom prst="curvedConnector3">
                        <a:avLst/>
                      </a:prstGeom>
                      <a:ln w="1270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grpSp>
                <p:nvGrpSpPr>
                  <p:cNvPr id="14" name="Group 13">
                    <a:extLst>
                      <a:ext uri="{FF2B5EF4-FFF2-40B4-BE49-F238E27FC236}">
                        <a16:creationId xmlns:a16="http://schemas.microsoft.com/office/drawing/2014/main" id="{846DE88D-7723-495A-AD76-11D46C10D830}"/>
                      </a:ext>
                    </a:extLst>
                  </p:cNvPr>
                  <p:cNvGrpSpPr/>
                  <p:nvPr/>
                </p:nvGrpSpPr>
                <p:grpSpPr>
                  <a:xfrm flipV="1">
                    <a:off x="7972401" y="3379966"/>
                    <a:ext cx="16599" cy="589434"/>
                    <a:chOff x="7326059" y="2084209"/>
                    <a:chExt cx="77958" cy="2768204"/>
                  </a:xfrm>
                </p:grpSpPr>
                <p:cxnSp>
                  <p:nvCxnSpPr>
                    <p:cNvPr id="15" name="Curved Connector 109">
                      <a:extLst>
                        <a:ext uri="{FF2B5EF4-FFF2-40B4-BE49-F238E27FC236}">
                          <a16:creationId xmlns:a16="http://schemas.microsoft.com/office/drawing/2014/main" id="{03EBD1F2-A93C-442A-9F75-AB4E6EEA599E}"/>
                        </a:ext>
                      </a:extLst>
                    </p:cNvPr>
                    <p:cNvCxnSpPr/>
                    <p:nvPr/>
                  </p:nvCxnSpPr>
                  <p:spPr>
                    <a:xfrm rot="5400000">
                      <a:off x="7238184" y="3179078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" name="Curved Connector 110">
                      <a:extLst>
                        <a:ext uri="{FF2B5EF4-FFF2-40B4-BE49-F238E27FC236}">
                          <a16:creationId xmlns:a16="http://schemas.microsoft.com/office/drawing/2014/main" id="{0396E5DE-BA77-4BF1-A34F-9F3BD12F44D2}"/>
                        </a:ext>
                      </a:extLst>
                    </p:cNvPr>
                    <p:cNvCxnSpPr/>
                    <p:nvPr/>
                  </p:nvCxnSpPr>
                  <p:spPr>
                    <a:xfrm rot="5400000" flipV="1">
                      <a:off x="7238184" y="3179077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" name="Curved Connector 111">
                      <a:extLst>
                        <a:ext uri="{FF2B5EF4-FFF2-40B4-BE49-F238E27FC236}">
                          <a16:creationId xmlns:a16="http://schemas.microsoft.com/office/drawing/2014/main" id="{241FBEFF-BA12-40AE-9E3F-5D9E341F5E87}"/>
                        </a:ext>
                      </a:extLst>
                    </p:cNvPr>
                    <p:cNvCxnSpPr/>
                    <p:nvPr/>
                  </p:nvCxnSpPr>
                  <p:spPr>
                    <a:xfrm rot="5400000">
                      <a:off x="7238184" y="3428611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" name="Curved Connector 112">
                      <a:extLst>
                        <a:ext uri="{FF2B5EF4-FFF2-40B4-BE49-F238E27FC236}">
                          <a16:creationId xmlns:a16="http://schemas.microsoft.com/office/drawing/2014/main" id="{3E5E8E1F-D4FB-4483-835E-25F6423FF3F4}"/>
                        </a:ext>
                      </a:extLst>
                    </p:cNvPr>
                    <p:cNvCxnSpPr/>
                    <p:nvPr/>
                  </p:nvCxnSpPr>
                  <p:spPr>
                    <a:xfrm rot="5400000" flipV="1">
                      <a:off x="7238184" y="3428610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" name="Curved Connector 113">
                      <a:extLst>
                        <a:ext uri="{FF2B5EF4-FFF2-40B4-BE49-F238E27FC236}">
                          <a16:creationId xmlns:a16="http://schemas.microsoft.com/office/drawing/2014/main" id="{52C0E724-5509-430E-ABDB-4DDF29923C79}"/>
                        </a:ext>
                      </a:extLst>
                    </p:cNvPr>
                    <p:cNvCxnSpPr/>
                    <p:nvPr/>
                  </p:nvCxnSpPr>
                  <p:spPr>
                    <a:xfrm rot="5400000">
                      <a:off x="7238184" y="3681695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" name="Curved Connector 114">
                      <a:extLst>
                        <a:ext uri="{FF2B5EF4-FFF2-40B4-BE49-F238E27FC236}">
                          <a16:creationId xmlns:a16="http://schemas.microsoft.com/office/drawing/2014/main" id="{BE080C7C-7160-4BC3-BA91-13EC76839136}"/>
                        </a:ext>
                      </a:extLst>
                    </p:cNvPr>
                    <p:cNvCxnSpPr/>
                    <p:nvPr/>
                  </p:nvCxnSpPr>
                  <p:spPr>
                    <a:xfrm rot="5400000" flipV="1">
                      <a:off x="7238184" y="3681694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" name="Curved Connector 115">
                      <a:extLst>
                        <a:ext uri="{FF2B5EF4-FFF2-40B4-BE49-F238E27FC236}">
                          <a16:creationId xmlns:a16="http://schemas.microsoft.com/office/drawing/2014/main" id="{45DC6E53-73BF-48A2-8610-C37EA4E78CAC}"/>
                        </a:ext>
                      </a:extLst>
                    </p:cNvPr>
                    <p:cNvCxnSpPr/>
                    <p:nvPr/>
                  </p:nvCxnSpPr>
                  <p:spPr>
                    <a:xfrm rot="5400000">
                      <a:off x="7238184" y="3931228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" name="Curved Connector 116">
                      <a:extLst>
                        <a:ext uri="{FF2B5EF4-FFF2-40B4-BE49-F238E27FC236}">
                          <a16:creationId xmlns:a16="http://schemas.microsoft.com/office/drawing/2014/main" id="{DCA5C534-8307-43FD-8F35-D87EC2476FA8}"/>
                        </a:ext>
                      </a:extLst>
                    </p:cNvPr>
                    <p:cNvCxnSpPr/>
                    <p:nvPr/>
                  </p:nvCxnSpPr>
                  <p:spPr>
                    <a:xfrm rot="5400000" flipV="1">
                      <a:off x="7238184" y="3931227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3" name="Curved Connector 117">
                      <a:extLst>
                        <a:ext uri="{FF2B5EF4-FFF2-40B4-BE49-F238E27FC236}">
                          <a16:creationId xmlns:a16="http://schemas.microsoft.com/office/drawing/2014/main" id="{C438C974-869C-4B90-8AE9-274275740144}"/>
                        </a:ext>
                      </a:extLst>
                    </p:cNvPr>
                    <p:cNvCxnSpPr/>
                    <p:nvPr/>
                  </p:nvCxnSpPr>
                  <p:spPr>
                    <a:xfrm rot="5400000">
                      <a:off x="7236428" y="2173843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" name="Curved Connector 118">
                      <a:extLst>
                        <a:ext uri="{FF2B5EF4-FFF2-40B4-BE49-F238E27FC236}">
                          <a16:creationId xmlns:a16="http://schemas.microsoft.com/office/drawing/2014/main" id="{6D98C434-E6A7-46B8-B54A-DC8BA905CA23}"/>
                        </a:ext>
                      </a:extLst>
                    </p:cNvPr>
                    <p:cNvCxnSpPr/>
                    <p:nvPr/>
                  </p:nvCxnSpPr>
                  <p:spPr>
                    <a:xfrm rot="5400000" flipV="1">
                      <a:off x="7236428" y="2173842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5" name="Curved Connector 119">
                      <a:extLst>
                        <a:ext uri="{FF2B5EF4-FFF2-40B4-BE49-F238E27FC236}">
                          <a16:creationId xmlns:a16="http://schemas.microsoft.com/office/drawing/2014/main" id="{C43469EA-54B3-446D-9688-294B1DB413B6}"/>
                        </a:ext>
                      </a:extLst>
                    </p:cNvPr>
                    <p:cNvCxnSpPr/>
                    <p:nvPr/>
                  </p:nvCxnSpPr>
                  <p:spPr>
                    <a:xfrm rot="5400000">
                      <a:off x="7236428" y="2423376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6" name="Curved Connector 120">
                      <a:extLst>
                        <a:ext uri="{FF2B5EF4-FFF2-40B4-BE49-F238E27FC236}">
                          <a16:creationId xmlns:a16="http://schemas.microsoft.com/office/drawing/2014/main" id="{E102DD27-D022-4ED0-A3EF-D1823BBA47CB}"/>
                        </a:ext>
                      </a:extLst>
                    </p:cNvPr>
                    <p:cNvCxnSpPr/>
                    <p:nvPr/>
                  </p:nvCxnSpPr>
                  <p:spPr>
                    <a:xfrm rot="5400000" flipV="1">
                      <a:off x="7236428" y="2423375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" name="Curved Connector 121">
                      <a:extLst>
                        <a:ext uri="{FF2B5EF4-FFF2-40B4-BE49-F238E27FC236}">
                          <a16:creationId xmlns:a16="http://schemas.microsoft.com/office/drawing/2014/main" id="{7F38D185-ACE7-4022-B911-6B21CFCC53B2}"/>
                        </a:ext>
                      </a:extLst>
                    </p:cNvPr>
                    <p:cNvCxnSpPr/>
                    <p:nvPr/>
                  </p:nvCxnSpPr>
                  <p:spPr>
                    <a:xfrm rot="5400000">
                      <a:off x="7236428" y="2676460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" name="Curved Connector 122">
                      <a:extLst>
                        <a:ext uri="{FF2B5EF4-FFF2-40B4-BE49-F238E27FC236}">
                          <a16:creationId xmlns:a16="http://schemas.microsoft.com/office/drawing/2014/main" id="{031C66BA-AB04-4E24-B0BB-8C9F2E158170}"/>
                        </a:ext>
                      </a:extLst>
                    </p:cNvPr>
                    <p:cNvCxnSpPr/>
                    <p:nvPr/>
                  </p:nvCxnSpPr>
                  <p:spPr>
                    <a:xfrm rot="5400000" flipV="1">
                      <a:off x="7236428" y="2676459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" name="Curved Connector 123">
                      <a:extLst>
                        <a:ext uri="{FF2B5EF4-FFF2-40B4-BE49-F238E27FC236}">
                          <a16:creationId xmlns:a16="http://schemas.microsoft.com/office/drawing/2014/main" id="{14B45F0A-E9A9-4411-87DB-9952F776ACF1}"/>
                        </a:ext>
                      </a:extLst>
                    </p:cNvPr>
                    <p:cNvCxnSpPr/>
                    <p:nvPr/>
                  </p:nvCxnSpPr>
                  <p:spPr>
                    <a:xfrm rot="5400000">
                      <a:off x="7236428" y="2925993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0" name="Curved Connector 124">
                      <a:extLst>
                        <a:ext uri="{FF2B5EF4-FFF2-40B4-BE49-F238E27FC236}">
                          <a16:creationId xmlns:a16="http://schemas.microsoft.com/office/drawing/2014/main" id="{D06B7EB8-A36A-4C4D-9E58-8BE6C5B5F42D}"/>
                        </a:ext>
                      </a:extLst>
                    </p:cNvPr>
                    <p:cNvCxnSpPr/>
                    <p:nvPr/>
                  </p:nvCxnSpPr>
                  <p:spPr>
                    <a:xfrm rot="5400000" flipV="1">
                      <a:off x="7236428" y="2925992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" name="Curved Connector 125">
                      <a:extLst>
                        <a:ext uri="{FF2B5EF4-FFF2-40B4-BE49-F238E27FC236}">
                          <a16:creationId xmlns:a16="http://schemas.microsoft.com/office/drawing/2014/main" id="{B259BFB3-212E-4384-9D67-F8DAEAC25789}"/>
                        </a:ext>
                      </a:extLst>
                    </p:cNvPr>
                    <p:cNvCxnSpPr/>
                    <p:nvPr/>
                  </p:nvCxnSpPr>
                  <p:spPr>
                    <a:xfrm rot="5400000">
                      <a:off x="7236426" y="4183964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" name="Curved Connector 126">
                      <a:extLst>
                        <a:ext uri="{FF2B5EF4-FFF2-40B4-BE49-F238E27FC236}">
                          <a16:creationId xmlns:a16="http://schemas.microsoft.com/office/drawing/2014/main" id="{356F6EE2-0B1B-4E9B-996F-531EA2B6788B}"/>
                        </a:ext>
                      </a:extLst>
                    </p:cNvPr>
                    <p:cNvCxnSpPr/>
                    <p:nvPr/>
                  </p:nvCxnSpPr>
                  <p:spPr>
                    <a:xfrm rot="5400000" flipV="1">
                      <a:off x="7236426" y="4183963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" name="Curved Connector 127">
                      <a:extLst>
                        <a:ext uri="{FF2B5EF4-FFF2-40B4-BE49-F238E27FC236}">
                          <a16:creationId xmlns:a16="http://schemas.microsoft.com/office/drawing/2014/main" id="{F3EF86B1-4637-4128-84F6-3724E7FAAA4F}"/>
                        </a:ext>
                      </a:extLst>
                    </p:cNvPr>
                    <p:cNvCxnSpPr/>
                    <p:nvPr/>
                  </p:nvCxnSpPr>
                  <p:spPr>
                    <a:xfrm rot="5400000">
                      <a:off x="7236426" y="4433497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4" name="Curved Connector 128">
                      <a:extLst>
                        <a:ext uri="{FF2B5EF4-FFF2-40B4-BE49-F238E27FC236}">
                          <a16:creationId xmlns:a16="http://schemas.microsoft.com/office/drawing/2014/main" id="{440BC7AB-4DA6-433C-A919-87326027D866}"/>
                        </a:ext>
                      </a:extLst>
                    </p:cNvPr>
                    <p:cNvCxnSpPr/>
                    <p:nvPr/>
                  </p:nvCxnSpPr>
                  <p:spPr>
                    <a:xfrm rot="5400000" flipV="1">
                      <a:off x="7236426" y="4433496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5" name="Curved Connector 129">
                      <a:extLst>
                        <a:ext uri="{FF2B5EF4-FFF2-40B4-BE49-F238E27FC236}">
                          <a16:creationId xmlns:a16="http://schemas.microsoft.com/office/drawing/2014/main" id="{9334957A-5C0E-47DE-8F1C-87742F6407E9}"/>
                        </a:ext>
                      </a:extLst>
                    </p:cNvPr>
                    <p:cNvCxnSpPr/>
                    <p:nvPr/>
                  </p:nvCxnSpPr>
                  <p:spPr>
                    <a:xfrm rot="5400000">
                      <a:off x="7236426" y="4686581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6" name="Curved Connector 130">
                      <a:extLst>
                        <a:ext uri="{FF2B5EF4-FFF2-40B4-BE49-F238E27FC236}">
                          <a16:creationId xmlns:a16="http://schemas.microsoft.com/office/drawing/2014/main" id="{CB873920-7430-4DE7-9A5F-650A34ACADFE}"/>
                        </a:ext>
                      </a:extLst>
                    </p:cNvPr>
                    <p:cNvCxnSpPr/>
                    <p:nvPr/>
                  </p:nvCxnSpPr>
                  <p:spPr>
                    <a:xfrm rot="5400000" flipV="1">
                      <a:off x="7236426" y="4686580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  <p:sp>
          <p:nvSpPr>
            <p:cNvPr id="7" name="Rounded Rectangle 6"/>
            <p:cNvSpPr/>
            <p:nvPr/>
          </p:nvSpPr>
          <p:spPr bwMode="auto">
            <a:xfrm>
              <a:off x="827158" y="5284968"/>
              <a:ext cx="2989229" cy="498764"/>
            </a:xfrm>
            <a:prstGeom prst="roundRect">
              <a:avLst/>
            </a:prstGeom>
            <a:solidFill>
              <a:srgbClr val="0000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ＭＳ Ｐゴシック" pitchFamily="1" charset="-128"/>
                  <a:cs typeface="+mn-cs"/>
                </a:rPr>
                <a:t>Thermocouple position</a:t>
              </a:r>
            </a:p>
          </p:txBody>
        </p:sp>
      </p:grpSp>
      <p:sp>
        <p:nvSpPr>
          <p:cNvPr id="215" name="TextBox 214"/>
          <p:cNvSpPr txBox="1"/>
          <p:nvPr/>
        </p:nvSpPr>
        <p:spPr>
          <a:xfrm>
            <a:off x="4955558" y="991088"/>
            <a:ext cx="4263655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 algn="ctr">
              <a:defRPr/>
            </a:pPr>
            <a:r>
              <a:rPr lang="en-GB" b="1" dirty="0" smtClean="0">
                <a:solidFill>
                  <a:srgbClr val="C00000"/>
                </a:solidFill>
              </a:rPr>
              <a:t>Re-heating of pre-frozen solution</a:t>
            </a:r>
            <a:endParaRPr lang="en-GB" b="1" dirty="0">
              <a:solidFill>
                <a:srgbClr val="C00000"/>
              </a:solidFill>
            </a:endParaRPr>
          </a:p>
        </p:txBody>
      </p:sp>
      <p:grpSp>
        <p:nvGrpSpPr>
          <p:cNvPr id="220" name="Group 219"/>
          <p:cNvGrpSpPr/>
          <p:nvPr/>
        </p:nvGrpSpPr>
        <p:grpSpPr>
          <a:xfrm>
            <a:off x="5640321" y="1887180"/>
            <a:ext cx="1385168" cy="2204985"/>
            <a:chOff x="5380063" y="271291"/>
            <a:chExt cx="2592000" cy="1421660"/>
          </a:xfrm>
        </p:grpSpPr>
        <p:cxnSp>
          <p:nvCxnSpPr>
            <p:cNvPr id="221" name="Straight Connector 220"/>
            <p:cNvCxnSpPr/>
            <p:nvPr/>
          </p:nvCxnSpPr>
          <p:spPr bwMode="auto">
            <a:xfrm>
              <a:off x="5397429" y="288951"/>
              <a:ext cx="0" cy="14040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22" name="Straight Connector 221"/>
            <p:cNvCxnSpPr/>
            <p:nvPr/>
          </p:nvCxnSpPr>
          <p:spPr bwMode="auto">
            <a:xfrm>
              <a:off x="7936045" y="288951"/>
              <a:ext cx="0" cy="14040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23" name="Straight Arrow Connector 222"/>
            <p:cNvCxnSpPr/>
            <p:nvPr/>
          </p:nvCxnSpPr>
          <p:spPr bwMode="auto">
            <a:xfrm>
              <a:off x="5380063" y="271291"/>
              <a:ext cx="259200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triangle"/>
              <a:tailEnd type="triangle"/>
            </a:ln>
            <a:effectLst/>
          </p:spPr>
        </p:cxnSp>
      </p:grpSp>
      <p:sp>
        <p:nvSpPr>
          <p:cNvPr id="225" name="TextBox 224"/>
          <p:cNvSpPr txBox="1"/>
          <p:nvPr/>
        </p:nvSpPr>
        <p:spPr>
          <a:xfrm>
            <a:off x="5013009" y="4643806"/>
            <a:ext cx="41487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Ramp from -50 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 to -10 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 </a:t>
            </a:r>
            <a:r>
              <a:rPr lang="en-GB" sz="1600" dirty="0" smtClean="0">
                <a:solidFill>
                  <a:srgbClr val="C00000"/>
                </a:solidFill>
                <a:latin typeface="Calibri"/>
              </a:rPr>
              <a:t>at</a:t>
            </a:r>
            <a:r>
              <a:rPr kumimoji="0" lang="en-GB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0.2 /min </a:t>
            </a:r>
          </a:p>
        </p:txBody>
      </p:sp>
      <p:sp>
        <p:nvSpPr>
          <p:cNvPr id="229" name="TextBox 228"/>
          <p:cNvSpPr txBox="1"/>
          <p:nvPr/>
        </p:nvSpPr>
        <p:spPr>
          <a:xfrm>
            <a:off x="7518196" y="3819947"/>
            <a:ext cx="13531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Shelf Temperature</a:t>
            </a:r>
          </a:p>
        </p:txBody>
      </p:sp>
    </p:spTree>
    <p:extLst>
      <p:ext uri="{BB962C8B-B14F-4D97-AF65-F5344CB8AC3E}">
        <p14:creationId xmlns:p14="http://schemas.microsoft.com/office/powerpoint/2010/main" val="15304637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Content Placeholder 28">
            <a:extLst>
              <a:ext uri="{FF2B5EF4-FFF2-40B4-BE49-F238E27FC236}">
                <a16:creationId xmlns:a16="http://schemas.microsoft.com/office/drawing/2014/main" id="{00000000-0008-0000-0400-000004000000}"/>
              </a:ext>
            </a:extLst>
          </p:cNvPr>
          <p:cNvGraphicFramePr>
            <a:graphicFrameLocks noGrp="1"/>
          </p:cNvGraphicFramePr>
          <p:nvPr>
            <p:ph idx="15"/>
            <p:extLst>
              <p:ext uri="{D42A27DB-BD31-4B8C-83A1-F6EECF244321}">
                <p14:modId xmlns:p14="http://schemas.microsoft.com/office/powerpoint/2010/main" val="933091572"/>
              </p:ext>
            </p:extLst>
          </p:nvPr>
        </p:nvGraphicFramePr>
        <p:xfrm>
          <a:off x="228600" y="4241187"/>
          <a:ext cx="4319588" cy="2374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6" name="Content Placeholder 35">
            <a:extLst>
              <a:ext uri="{FF2B5EF4-FFF2-40B4-BE49-F238E27FC236}">
                <a16:creationId xmlns:a16="http://schemas.microsoft.com/office/drawing/2014/main" id="{00000000-0008-0000-0400-000004000000}"/>
              </a:ext>
            </a:extLst>
          </p:cNvPr>
          <p:cNvGraphicFramePr>
            <a:graphicFrameLocks noGrp="1"/>
          </p:cNvGraphicFramePr>
          <p:nvPr>
            <p:ph idx="14"/>
            <p:extLst/>
          </p:nvPr>
        </p:nvGraphicFramePr>
        <p:xfrm>
          <a:off x="4619625" y="4239599"/>
          <a:ext cx="4319588" cy="2376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1" name="Content Placeholder 30">
            <a:extLst>
              <a:ext uri="{FF2B5EF4-FFF2-40B4-BE49-F238E27FC236}">
                <a16:creationId xmlns:a16="http://schemas.microsoft.com/office/drawing/2014/main" id="{00000000-0008-0000-0400-000004000000}"/>
              </a:ext>
            </a:extLst>
          </p:cNvPr>
          <p:cNvGraphicFramePr>
            <a:graphicFrameLocks noGrp="1"/>
          </p:cNvGraphicFramePr>
          <p:nvPr>
            <p:ph idx="11"/>
            <p:extLst>
              <p:ext uri="{D42A27DB-BD31-4B8C-83A1-F6EECF244321}">
                <p14:modId xmlns:p14="http://schemas.microsoft.com/office/powerpoint/2010/main" val="3877439552"/>
              </p:ext>
            </p:extLst>
          </p:nvPr>
        </p:nvGraphicFramePr>
        <p:xfrm>
          <a:off x="4619625" y="1276960"/>
          <a:ext cx="4319588" cy="2376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1" name="Content Placeholder 20">
            <a:extLst>
              <a:ext uri="{FF2B5EF4-FFF2-40B4-BE49-F238E27FC236}">
                <a16:creationId xmlns:a16="http://schemas.microsoft.com/office/drawing/2014/main" id="{00000000-0008-0000-0400-000004000000}"/>
              </a:ext>
            </a:extLst>
          </p:cNvPr>
          <p:cNvGraphicFramePr>
            <a:graphicFrameLocks noGrp="1"/>
          </p:cNvGraphicFramePr>
          <p:nvPr>
            <p:ph idx="13"/>
            <p:extLst>
              <p:ext uri="{D42A27DB-BD31-4B8C-83A1-F6EECF244321}">
                <p14:modId xmlns:p14="http://schemas.microsoft.com/office/powerpoint/2010/main" val="1766962091"/>
              </p:ext>
            </p:extLst>
          </p:nvPr>
        </p:nvGraphicFramePr>
        <p:xfrm>
          <a:off x="228600" y="1276960"/>
          <a:ext cx="4319588" cy="2376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tle 2"/>
              <p:cNvSpPr>
                <a:spLocks noGrp="1"/>
              </p:cNvSpPr>
              <p:nvPr>
                <p:ph type="title"/>
              </p:nvPr>
            </p:nvSpPr>
            <p:spPr>
              <a:xfrm>
                <a:off x="188213" y="77329"/>
                <a:ext cx="7308000" cy="737193"/>
              </a:xfrm>
            </p:spPr>
            <p:txBody>
              <a:bodyPr/>
              <a:lstStyle/>
              <a:p>
                <a:r>
                  <a:rPr lang="en-GB" dirty="0" smtClean="0"/>
                  <a:t>IgG formulations : melt back vs glass transition</a:t>
                </a:r>
                <a:endParaRPr lang="en-GB" dirty="0"/>
              </a:p>
            </p:txBody>
          </p:sp>
        </mc:Choice>
        <mc:Fallback xmlns="">
          <p:sp>
            <p:nvSpPr>
              <p:cNvPr id="3" name="Tit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188213" y="77329"/>
                <a:ext cx="7308000" cy="737193"/>
              </a:xfrm>
              <a:blipFill>
                <a:blip r:embed="rId7"/>
                <a:stretch>
                  <a:fillRect b="-16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Rounded Rectangle 8">
            <a:extLst>
              <a:ext uri="{FF2B5EF4-FFF2-40B4-BE49-F238E27FC236}">
                <a16:creationId xmlns:a16="http://schemas.microsoft.com/office/drawing/2014/main" id="{424D68CA-2379-4D83-BE6C-F8685F841D1E}"/>
              </a:ext>
            </a:extLst>
          </p:cNvPr>
          <p:cNvSpPr/>
          <p:nvPr/>
        </p:nvSpPr>
        <p:spPr bwMode="auto">
          <a:xfrm>
            <a:off x="974785" y="813859"/>
            <a:ext cx="3381554" cy="457200"/>
          </a:xfrm>
          <a:prstGeom prst="roundRect">
            <a:avLst/>
          </a:prstGeom>
          <a:noFill/>
          <a:ln w="9525" cap="flat" cmpd="sng" algn="ctr">
            <a:solidFill>
              <a:srgbClr val="3E218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0" cap="none" spc="0" normalizeH="0" baseline="0" noProof="0" dirty="0" err="1">
                <a:ln>
                  <a:noFill/>
                </a:ln>
                <a:solidFill>
                  <a:srgbClr val="3E218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Mannitol+Sucrose</a:t>
            </a: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3E218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based formulation at Edge</a:t>
            </a:r>
          </a:p>
        </p:txBody>
      </p:sp>
      <p:sp>
        <p:nvSpPr>
          <p:cNvPr id="41" name="Rounded Rectangle 19">
            <a:extLst>
              <a:ext uri="{FF2B5EF4-FFF2-40B4-BE49-F238E27FC236}">
                <a16:creationId xmlns:a16="http://schemas.microsoft.com/office/drawing/2014/main" id="{A105B9EE-7F8D-4679-B1D4-0048448E88D2}"/>
              </a:ext>
            </a:extLst>
          </p:cNvPr>
          <p:cNvSpPr/>
          <p:nvPr/>
        </p:nvSpPr>
        <p:spPr bwMode="auto">
          <a:xfrm>
            <a:off x="964689" y="3775862"/>
            <a:ext cx="3381554" cy="457200"/>
          </a:xfrm>
          <a:prstGeom prst="roundRect">
            <a:avLst/>
          </a:prstGeom>
          <a:noFill/>
          <a:ln w="9525" cap="flat" cmpd="sng" algn="ctr">
            <a:solidFill>
              <a:srgbClr val="3E218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Mannitol+Sucrose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based formulation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at Core</a:t>
            </a:r>
          </a:p>
        </p:txBody>
      </p:sp>
      <p:sp>
        <p:nvSpPr>
          <p:cNvPr id="42" name="Rounded Rectangle 23">
            <a:extLst>
              <a:ext uri="{FF2B5EF4-FFF2-40B4-BE49-F238E27FC236}">
                <a16:creationId xmlns:a16="http://schemas.microsoft.com/office/drawing/2014/main" id="{57AC51B1-7A0D-45E7-9992-CDBB087D1BB2}"/>
              </a:ext>
            </a:extLst>
          </p:cNvPr>
          <p:cNvSpPr/>
          <p:nvPr/>
        </p:nvSpPr>
        <p:spPr bwMode="auto">
          <a:xfrm>
            <a:off x="5354116" y="810986"/>
            <a:ext cx="3381554" cy="457200"/>
          </a:xfrm>
          <a:prstGeom prst="roundRect">
            <a:avLst/>
          </a:prstGeom>
          <a:noFill/>
          <a:ln w="9525" cap="flat" cmpd="sng" algn="ctr">
            <a:solidFill>
              <a:srgbClr val="3E218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Sucrose based formulation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at Edge</a:t>
            </a:r>
          </a:p>
        </p:txBody>
      </p:sp>
      <p:sp>
        <p:nvSpPr>
          <p:cNvPr id="43" name="Rounded Rectangle 24">
            <a:extLst>
              <a:ext uri="{FF2B5EF4-FFF2-40B4-BE49-F238E27FC236}">
                <a16:creationId xmlns:a16="http://schemas.microsoft.com/office/drawing/2014/main" id="{6711CFB7-8506-4C1F-926E-FC80529DA199}"/>
              </a:ext>
            </a:extLst>
          </p:cNvPr>
          <p:cNvSpPr/>
          <p:nvPr/>
        </p:nvSpPr>
        <p:spPr bwMode="auto">
          <a:xfrm>
            <a:off x="5361277" y="3772991"/>
            <a:ext cx="3381554" cy="457200"/>
          </a:xfrm>
          <a:prstGeom prst="roundRect">
            <a:avLst/>
          </a:prstGeom>
          <a:noFill/>
          <a:ln w="9525" cap="flat" cmpd="sng" algn="ctr">
            <a:solidFill>
              <a:srgbClr val="3E218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Sucrose based formulation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at Core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397577" y="1393474"/>
            <a:ext cx="73609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Mannitol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melting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4" name="Straight Arrow Connector 33"/>
          <p:cNvCxnSpPr/>
          <p:nvPr/>
        </p:nvCxnSpPr>
        <p:spPr bwMode="auto">
          <a:xfrm>
            <a:off x="2310760" y="1904486"/>
            <a:ext cx="0" cy="112143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2" name="Straight Arrow Connector 51"/>
          <p:cNvCxnSpPr/>
          <p:nvPr/>
        </p:nvCxnSpPr>
        <p:spPr bwMode="auto">
          <a:xfrm>
            <a:off x="2310760" y="5201728"/>
            <a:ext cx="0" cy="82331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6" name="Straight Connector 55"/>
          <p:cNvCxnSpPr/>
          <p:nvPr/>
        </p:nvCxnSpPr>
        <p:spPr bwMode="auto">
          <a:xfrm flipV="1">
            <a:off x="5753718" y="5737899"/>
            <a:ext cx="1552856" cy="27436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7" name="Straight Arrow Connector 56"/>
          <p:cNvCxnSpPr/>
          <p:nvPr/>
        </p:nvCxnSpPr>
        <p:spPr bwMode="auto">
          <a:xfrm flipH="1">
            <a:off x="6512894" y="5883709"/>
            <a:ext cx="0" cy="14995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8" name="Straight Connector 57"/>
          <p:cNvCxnSpPr/>
          <p:nvPr/>
        </p:nvCxnSpPr>
        <p:spPr bwMode="auto">
          <a:xfrm flipV="1">
            <a:off x="5853920" y="2702207"/>
            <a:ext cx="1452654" cy="33864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9" name="Straight Arrow Connector 58"/>
          <p:cNvCxnSpPr/>
          <p:nvPr/>
        </p:nvCxnSpPr>
        <p:spPr bwMode="auto">
          <a:xfrm flipH="1">
            <a:off x="6500958" y="2912296"/>
            <a:ext cx="0" cy="14995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Box 33"/>
              <p:cNvSpPr txBox="1"/>
              <p:nvPr/>
            </p:nvSpPr>
            <p:spPr>
              <a:xfrm>
                <a:off x="6900076" y="5741596"/>
                <a:ext cx="1079771" cy="2920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GB" sz="1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SupPr>
                      <m:e>
                        <m:r>
                          <a:rPr kumimoji="0" lang="en-GB" sz="1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𝑇</m:t>
                        </m:r>
                      </m:e>
                      <m:sub>
                        <m:r>
                          <a:rPr kumimoji="0" lang="en-GB" sz="1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𝑔</m:t>
                        </m:r>
                      </m:sub>
                      <m:sup>
                        <m:r>
                          <a:rPr kumimoji="0" lang="en-GB" sz="1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′</m:t>
                        </m:r>
                      </m:sup>
                    </m:sSubSup>
                  </m:oMath>
                </a14:m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= </a:t>
                </a:r>
                <a:r>
                  <a:rPr kumimoji="0" lang="en-GB" sz="1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−34 </a:t>
                </a: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°C</a:t>
                </a:r>
              </a:p>
            </p:txBody>
          </p:sp>
        </mc:Choice>
        <mc:Fallback xmlns="">
          <p:sp>
            <p:nvSpPr>
              <p:cNvPr id="60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00076" y="5741596"/>
                <a:ext cx="1079771" cy="292068"/>
              </a:xfrm>
              <a:prstGeom prst="rect">
                <a:avLst/>
              </a:prstGeom>
              <a:blipFill>
                <a:blip r:embed="rId8"/>
                <a:stretch>
                  <a:fillRect b="-125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 bwMode="auto">
              <a:xfrm>
                <a:off x="7824247" y="75414"/>
                <a:ext cx="1319753" cy="615394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1" charset="-128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824247" y="75414"/>
                <a:ext cx="1319753" cy="615394"/>
              </a:xfrm>
              <a:prstGeom prst="rect">
                <a:avLst/>
              </a:prstGeom>
              <a:blipFill>
                <a:blip r:embed="rId9"/>
                <a:stretch>
                  <a:fillRect b="-12500"/>
                </a:stretch>
              </a:blipFill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 descr="The National Institute for Biological Standards and Control (NIBSC)">
            <a:hlinkClick r:id="rId10"/>
          </p:cNvPr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704" y="260513"/>
            <a:ext cx="1498475" cy="4006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4613130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647" y="215581"/>
            <a:ext cx="8525853" cy="673395"/>
          </a:xfrm>
        </p:spPr>
        <p:txBody>
          <a:bodyPr/>
          <a:lstStyle/>
          <a:p>
            <a:r>
              <a:rPr lang="en-GB" dirty="0" smtClean="0"/>
              <a:t>Conclusions </a:t>
            </a:r>
            <a:r>
              <a:rPr lang="en-GB" sz="2400" dirty="0" smtClean="0"/>
              <a:t>concerning </a:t>
            </a:r>
            <a:r>
              <a:rPr lang="en-GB" sz="2400" dirty="0"/>
              <a:t>real part capacitance spectrum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334963" indent="-342900"/>
                <a:r>
                  <a:rPr lang="en-GB" dirty="0" smtClean="0"/>
                  <a:t>Low frequency dielectric properties of ice</a:t>
                </a:r>
              </a:p>
              <a:p>
                <a:pPr marL="608013" lvl="1" indent="-342900"/>
                <a:r>
                  <a:rPr lang="en-GB" dirty="0"/>
                  <a:t>Pronounced temperature dependency </a:t>
                </a:r>
              </a:p>
              <a:p>
                <a:pPr marL="608013" lvl="1" indent="-342900"/>
                <a:r>
                  <a:rPr lang="en-GB" dirty="0"/>
                  <a:t>Determination of the </a:t>
                </a:r>
                <a:r>
                  <a:rPr lang="en-GB" dirty="0">
                    <a:solidFill>
                      <a:srgbClr val="0070C0"/>
                    </a:solidFill>
                  </a:rPr>
                  <a:t>onset of ice formation</a:t>
                </a:r>
              </a:p>
              <a:p>
                <a:pPr marL="608013" lvl="1" indent="-342900"/>
                <a:r>
                  <a:rPr lang="en-GB" dirty="0"/>
                  <a:t>(and time point when excess thermal energy has dissipated from the system – use in defining start of annealing phase)</a:t>
                </a:r>
              </a:p>
              <a:p>
                <a:r>
                  <a:rPr lang="en-GB" dirty="0" smtClean="0"/>
                  <a:t>High </a:t>
                </a:r>
                <a:r>
                  <a:rPr lang="en-GB" dirty="0"/>
                  <a:t>frequency </a:t>
                </a:r>
                <a:r>
                  <a:rPr lang="en-GB" dirty="0" smtClean="0"/>
                  <a:t>dielectric properties of ice</a:t>
                </a:r>
              </a:p>
              <a:p>
                <a:pPr lvl="1"/>
                <a:r>
                  <a:rPr lang="en-GB" dirty="0"/>
                  <a:t>N</a:t>
                </a:r>
                <a:r>
                  <a:rPr lang="en-GB" dirty="0" smtClean="0"/>
                  <a:t>egligible </a:t>
                </a:r>
                <a:r>
                  <a:rPr lang="en-GB" dirty="0"/>
                  <a:t>temperature </a:t>
                </a:r>
                <a:r>
                  <a:rPr lang="en-GB" dirty="0" smtClean="0"/>
                  <a:t>dependency</a:t>
                </a:r>
              </a:p>
              <a:p>
                <a:pPr lvl="1"/>
                <a:r>
                  <a:rPr lang="en-GB" dirty="0"/>
                  <a:t>D</a:t>
                </a:r>
                <a:r>
                  <a:rPr lang="en-GB" dirty="0" smtClean="0"/>
                  <a:t>etermination </a:t>
                </a:r>
                <a:r>
                  <a:rPr lang="en-GB" dirty="0"/>
                  <a:t>of </a:t>
                </a:r>
                <a:r>
                  <a:rPr lang="en-GB" dirty="0" smtClean="0">
                    <a:solidFill>
                      <a:srgbClr val="0070C0"/>
                    </a:solidFill>
                  </a:rPr>
                  <a:t>end </a:t>
                </a:r>
                <a:r>
                  <a:rPr lang="en-GB" dirty="0">
                    <a:solidFill>
                      <a:srgbClr val="0070C0"/>
                    </a:solidFill>
                  </a:rPr>
                  <a:t>point of </a:t>
                </a:r>
                <a:r>
                  <a:rPr lang="en-GB" dirty="0" smtClean="0">
                    <a:solidFill>
                      <a:srgbClr val="0070C0"/>
                    </a:solidFill>
                  </a:rPr>
                  <a:t>ice crystallization</a:t>
                </a:r>
              </a:p>
              <a:p>
                <a:pPr lvl="1"/>
                <a:r>
                  <a:rPr lang="en-GB" dirty="0" smtClean="0"/>
                  <a:t>Mono-tonic changes with product </a:t>
                </a:r>
                <a:r>
                  <a:rPr lang="en-GB" dirty="0"/>
                  <a:t>temperature </a:t>
                </a:r>
                <a:r>
                  <a:rPr lang="en-GB" dirty="0" smtClean="0"/>
                  <a:t>reflect changes in viscosity. </a:t>
                </a:r>
              </a:p>
              <a:p>
                <a:pPr lvl="1"/>
                <a:r>
                  <a:rPr lang="en-GB" dirty="0" smtClean="0"/>
                  <a:t>Discontinuity </a:t>
                </a:r>
                <a:r>
                  <a:rPr lang="en-GB" dirty="0"/>
                  <a:t>with product temperature </a:t>
                </a:r>
                <a:r>
                  <a:rPr lang="en-GB" dirty="0" smtClean="0"/>
                  <a:t>reflect phase changes in </a:t>
                </a:r>
                <a:r>
                  <a:rPr lang="en-GB" dirty="0"/>
                  <a:t>the unfrozen fraction. </a:t>
                </a:r>
                <a:r>
                  <a:rPr lang="en-GB" dirty="0" smtClean="0"/>
                  <a:t>Exploit in </a:t>
                </a:r>
                <a:r>
                  <a:rPr lang="en-GB" dirty="0"/>
                  <a:t>a study of the glass transition and/or eutectic melt of the unfrozen fraction. </a:t>
                </a:r>
              </a:p>
              <a:p>
                <a:pPr marL="334963" indent="-342900"/>
                <a:r>
                  <a:rPr lang="en-GB" dirty="0" smtClean="0">
                    <a:solidFill>
                      <a:srgbClr val="0070C0"/>
                    </a:solidFill>
                  </a:rPr>
                  <a:t>Onset </a:t>
                </a:r>
                <a:r>
                  <a:rPr lang="en-GB" dirty="0" smtClean="0"/>
                  <a:t>and</a:t>
                </a:r>
                <a:r>
                  <a:rPr lang="en-GB" dirty="0" smtClean="0">
                    <a:solidFill>
                      <a:srgbClr val="0070C0"/>
                    </a:solidFill>
                  </a:rPr>
                  <a:t> </a:t>
                </a:r>
                <a:r>
                  <a:rPr lang="en-GB" dirty="0">
                    <a:solidFill>
                      <a:srgbClr val="0070C0"/>
                    </a:solidFill>
                  </a:rPr>
                  <a:t>end point of ice crystallization </a:t>
                </a:r>
                <a:r>
                  <a:rPr lang="en-GB" dirty="0" smtClean="0"/>
                  <a:t>gives rate of ice formation (</a:t>
                </a:r>
                <a14:m>
                  <m:oMath xmlns:m="http://schemas.openxmlformats.org/officeDocument/2006/math">
                    <m:f>
                      <m:fPr>
                        <m:type m:val="lin"/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𝑑𝑚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𝑑𝑡</m:t>
                        </m:r>
                      </m:den>
                    </m:f>
                  </m:oMath>
                </a14:m>
                <a:r>
                  <a:rPr lang="en-GB" dirty="0" smtClean="0"/>
                  <a:t>)</a:t>
                </a:r>
              </a:p>
              <a:p>
                <a:pPr marL="334963" indent="-342900"/>
                <a:r>
                  <a:rPr lang="en-GB" dirty="0" smtClean="0"/>
                  <a:t>Pre-nucleation data (MW relaxation) predicts the nucleation temperature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GB" dirty="0" smtClean="0"/>
                  <a:t>)</a:t>
                </a:r>
              </a:p>
              <a:p>
                <a:pPr marL="334963" indent="-342900"/>
                <a14:m>
                  <m:oMath xmlns:m="http://schemas.openxmlformats.org/officeDocument/2006/math">
                    <m:f>
                      <m:fPr>
                        <m:type m:val="lin"/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i="1">
                            <a:latin typeface="Cambria Math" panose="02040503050406030204" pitchFamily="18" charset="0"/>
                          </a:rPr>
                          <m:t>𝑑𝑚</m:t>
                        </m:r>
                      </m:num>
                      <m:den>
                        <m:r>
                          <a:rPr lang="en-GB" i="1">
                            <a:latin typeface="Cambria Math" panose="02040503050406030204" pitchFamily="18" charset="0"/>
                          </a:rPr>
                          <m:t>𝑑𝑡</m:t>
                        </m:r>
                      </m:den>
                    </m:f>
                  </m:oMath>
                </a14:m>
                <a:r>
                  <a:rPr lang="en-GB" dirty="0" smtClean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GB" dirty="0" smtClean="0"/>
                  <a:t> (+ </a:t>
                </a:r>
                <a:r>
                  <a:rPr lang="en-GB" dirty="0" err="1" smtClean="0"/>
                  <a:t>sol</a:t>
                </a:r>
                <a:r>
                  <a:rPr lang="en-GB" u="sng" dirty="0" err="1" smtClean="0"/>
                  <a:t>n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visc</a:t>
                </a:r>
                <a:r>
                  <a:rPr lang="en-GB" dirty="0" smtClean="0"/>
                  <a:t>.) control the size distribution of ice crystals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</m:oMath>
                </a14:m>
                <a:r>
                  <a:rPr lang="en-GB" dirty="0" smtClean="0"/>
                  <a:t>.</a:t>
                </a:r>
                <a:endParaRPr lang="en-GB" dirty="0"/>
              </a:p>
            </p:txBody>
          </p:sp>
        </mc:Choice>
        <mc:Fallback xmlns="">
          <p:sp>
            <p:nvSpPr>
              <p:cNvPr id="7" name="Content Placeholder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771" t="-726" r="-1962" b="-1330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709830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Longinus et al # Poster 18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697583" y="695034"/>
            <a:ext cx="3552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Mannitol crystallization &amp; melt back</a:t>
            </a:r>
            <a:endParaRPr lang="en-GB" dirty="0"/>
          </a:p>
        </p:txBody>
      </p:sp>
      <p:pic>
        <p:nvPicPr>
          <p:cNvPr id="5" name="Picture 4">
            <a:hlinkClick r:id="rId2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397" y="1121493"/>
            <a:ext cx="6969265" cy="492226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532361" y="6285552"/>
            <a:ext cx="4047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800"/>
              </a:spcAft>
            </a:pPr>
            <a:r>
              <a:rPr lang="en-GB" dirty="0">
                <a:solidFill>
                  <a:srgbClr val="252525"/>
                </a:solidFill>
                <a:latin typeface="Calibri" panose="020F0502020204030204" pitchFamily="34" charset="0"/>
                <a:ea typeface="Calibri" panose="020F0502020204030204" pitchFamily="34" charset="0"/>
                <a:hlinkClick r:id="rId2"/>
              </a:rPr>
              <a:t>https://</a:t>
            </a:r>
            <a:r>
              <a:rPr lang="en-GB" dirty="0" smtClean="0">
                <a:solidFill>
                  <a:srgbClr val="252525"/>
                </a:solidFill>
                <a:latin typeface="Calibri" panose="020F0502020204030204" pitchFamily="34" charset="0"/>
                <a:ea typeface="Calibri" panose="020F0502020204030204" pitchFamily="34" charset="0"/>
                <a:hlinkClick r:id="rId2"/>
              </a:rPr>
              <a:t>doi.org/10.21253/DMU.9759497</a:t>
            </a:r>
            <a:r>
              <a:rPr lang="en-GB" dirty="0" smtClean="0">
                <a:solidFill>
                  <a:srgbClr val="252525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GB" sz="2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03"/>
          <a:stretch/>
        </p:blipFill>
        <p:spPr>
          <a:xfrm>
            <a:off x="4089300" y="6285552"/>
            <a:ext cx="443061" cy="415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57693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ontent Placeholder 6"/>
          <p:cNvSpPr txBox="1">
            <a:spLocks/>
          </p:cNvSpPr>
          <p:nvPr/>
        </p:nvSpPr>
        <p:spPr>
          <a:xfrm>
            <a:off x="115561" y="897904"/>
            <a:ext cx="8613659" cy="478508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SzPct val="70000"/>
              <a:buFont typeface="Courier New" pitchFamily="49" charset="0"/>
              <a:buChar char="o"/>
              <a:defRPr sz="180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9000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MS PGothic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575D1"/>
              </a:buClr>
              <a:buSzPct val="80000"/>
              <a:buFont typeface="Wingdings" pitchFamily="2" charset="2"/>
              <a:buChar char="Ø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MS PGothic" pitchFamily="34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SzTx/>
              <a:buFontTx/>
              <a:buChar char="•"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De Montfort University, School of Pharmacy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SzPct val="70000"/>
              <a:buFont typeface="Courier New" pitchFamily="49" charset="0"/>
              <a:buChar char="o"/>
              <a:tabLst/>
              <a:defRPr/>
            </a:pPr>
            <a:r>
              <a:rPr kumimoji="0" lang="en-GB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Evgeny</a:t>
            </a: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 </a:t>
            </a:r>
            <a:r>
              <a:rPr kumimoji="0" lang="en-GB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Polygalov</a:t>
            </a: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: co-inventor of TVIS instrument</a:t>
            </a:r>
          </a:p>
          <a:p>
            <a:pPr lvl="1">
              <a:defRPr/>
            </a:pPr>
            <a:r>
              <a:rPr lang="en-GB" kern="0" dirty="0">
                <a:solidFill>
                  <a:srgbClr val="000000"/>
                </a:solidFill>
              </a:rPr>
              <a:t>PhD </a:t>
            </a:r>
            <a:r>
              <a:rPr lang="en-GB" kern="0" dirty="0" smtClean="0">
                <a:solidFill>
                  <a:srgbClr val="000000"/>
                </a:solidFill>
              </a:rPr>
              <a:t>students : </a:t>
            </a:r>
            <a:r>
              <a:rPr kumimoji="0" lang="en-GB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Yowwares</a:t>
            </a:r>
            <a:r>
              <a: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 </a:t>
            </a:r>
            <a:r>
              <a:rPr kumimoji="0" lang="en-GB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Jeeraruangrattana</a:t>
            </a:r>
            <a:r>
              <a: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,</a:t>
            </a:r>
            <a:r>
              <a:rPr kumimoji="0" lang="en-GB" sz="18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 </a:t>
            </a:r>
            <a:r>
              <a:rPr kumimoji="0" lang="en-GB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Bhaskar</a:t>
            </a:r>
            <a:r>
              <a: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 Pandya,</a:t>
            </a:r>
            <a:r>
              <a:rPr kumimoji="0" lang="en-GB" sz="18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 Longinus </a:t>
            </a:r>
            <a:r>
              <a:rPr lang="en-GB" kern="0" dirty="0" err="1" smtClean="0">
                <a:solidFill>
                  <a:srgbClr val="000000"/>
                </a:solidFill>
              </a:rPr>
              <a:t>Ogogua</a:t>
            </a:r>
            <a:r>
              <a:rPr lang="en-GB" kern="0" dirty="0" smtClean="0">
                <a:solidFill>
                  <a:srgbClr val="000000"/>
                </a:solidFill>
              </a:rPr>
              <a:t> </a:t>
            </a:r>
          </a:p>
          <a:p>
            <a:pPr lvl="1">
              <a:defRPr/>
            </a:pPr>
            <a:r>
              <a: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Irina </a:t>
            </a: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Ermolina. Senior </a:t>
            </a:r>
            <a:r>
              <a: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Lecturer</a:t>
            </a:r>
          </a:p>
          <a:p>
            <a:pPr indent="-285750">
              <a:buSzPct val="70000"/>
              <a:buFont typeface="Courier New" pitchFamily="49" charset="0"/>
              <a:buChar char="o"/>
              <a:defRPr/>
            </a:pPr>
            <a:r>
              <a:rPr lang="en-GB" kern="0" dirty="0" smtClean="0">
                <a:solidFill>
                  <a:srgbClr val="000000"/>
                </a:solidFill>
              </a:rPr>
              <a:t>National Institute for Biological Standards and Control </a:t>
            </a:r>
            <a:endParaRPr kumimoji="0" lang="en-GB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MS PGothic" pitchFamily="34" charset="-128"/>
              <a:cs typeface="Calibri" panose="020F0502020204030204" pitchFamily="34" charset="0"/>
            </a:endParaRPr>
          </a:p>
          <a:p>
            <a:pPr lvl="1">
              <a:defRPr/>
            </a:pPr>
            <a:r>
              <a: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Paul </a:t>
            </a:r>
            <a:r>
              <a:rPr kumimoji="0" lang="en-GB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Matejtschuk</a:t>
            </a:r>
            <a:r>
              <a: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 (IgG TVIS data)</a:t>
            </a: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MS PGothic" pitchFamily="34" charset="-128"/>
              <a:cs typeface="Calibri" panose="020F0502020204030204" pitchFamily="34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 idx="4294967295"/>
          </p:nvPr>
        </p:nvSpPr>
        <p:spPr>
          <a:xfrm>
            <a:off x="0" y="142875"/>
            <a:ext cx="8480425" cy="736600"/>
          </a:xfrm>
        </p:spPr>
        <p:txBody>
          <a:bodyPr/>
          <a:lstStyle/>
          <a:p>
            <a:r>
              <a:rPr lang="en-US" sz="2700" dirty="0"/>
              <a:t>Acknowledgements, Recent Projects &amp; Collaborators</a:t>
            </a: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853" y="4680570"/>
            <a:ext cx="2594796" cy="371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5" descr="The National Institute for Biological Standards and Control (NIBSC)">
            <a:hlinkClick r:id="rId4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7162" y="2407788"/>
            <a:ext cx="1837945" cy="6237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Picture 17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5183" y="4733270"/>
            <a:ext cx="1251882" cy="350007"/>
          </a:xfrm>
          <a:prstGeom prst="rect">
            <a:avLst/>
          </a:prstGeom>
          <a:noFill/>
        </p:spPr>
      </p:pic>
      <p:sp>
        <p:nvSpPr>
          <p:cNvPr id="8" name="AutoShape 2" descr="https://webmail.dmu.ac.uk/owa/attachment.ashx?id=RgAAAAAwVVQZbhVkSJBo%2b3Um33RhBwDxXYPes%2bzVEbQAAAjHDavyAAADpAL8AACFSPGP%2bwmEQbj7c93hdn8UAAG9fNGRAAAJ&amp;attcnt=1&amp;attid0=BAAAAAAA&amp;attcid0=image001.jpg%4001D2180F.D1AB82A0"/>
          <p:cNvSpPr>
            <a:spLocks noChangeAspect="1" noChangeArrowheads="1"/>
          </p:cNvSpPr>
          <p:nvPr/>
        </p:nvSpPr>
        <p:spPr bwMode="auto">
          <a:xfrm>
            <a:off x="63500" y="-136525"/>
            <a:ext cx="144780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9969" y="4734241"/>
            <a:ext cx="144780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4263439" y="5218791"/>
            <a:ext cx="2628210" cy="836565"/>
            <a:chOff x="5835064" y="5266416"/>
            <a:chExt cx="2628210" cy="836565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35064" y="5266416"/>
              <a:ext cx="2628210" cy="6365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6465378" y="5702871"/>
              <a:ext cx="17668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Biopharmaceutical Stability at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Room Temperature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6799263" y="5189456"/>
            <a:ext cx="2190349" cy="869189"/>
            <a:chOff x="3598863" y="5256745"/>
            <a:chExt cx="2190349" cy="869189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598863" y="5256745"/>
              <a:ext cx="2097206" cy="749873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3753077" y="5725824"/>
              <a:ext cx="203613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Analytical Technologies for the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Stabilization of Biopharmaceuticals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3500" y="5405620"/>
            <a:ext cx="2316356" cy="529552"/>
            <a:chOff x="855985" y="5350693"/>
            <a:chExt cx="2549912" cy="682427"/>
          </a:xfrm>
        </p:grpSpPr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4085" y="5350693"/>
              <a:ext cx="2511812" cy="485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855985" y="5786899"/>
              <a:ext cx="192392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Government Support for industry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2540093" y="5266416"/>
            <a:ext cx="1893467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LyoDEA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Lyophilization</a:t>
            </a:r>
            <a:r>
              <a:rPr kumimoji="0" lang="en-GB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process analytics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By dielectric analysis</a:t>
            </a:r>
          </a:p>
        </p:txBody>
      </p:sp>
      <p:cxnSp>
        <p:nvCxnSpPr>
          <p:cNvPr id="13" name="Straight Connector 12"/>
          <p:cNvCxnSpPr/>
          <p:nvPr/>
        </p:nvCxnSpPr>
        <p:spPr bwMode="auto">
          <a:xfrm>
            <a:off x="0" y="5189456"/>
            <a:ext cx="914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pic>
        <p:nvPicPr>
          <p:cNvPr id="21" name="Picture 2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163" y="769522"/>
            <a:ext cx="1951493" cy="838593"/>
          </a:xfrm>
          <a:prstGeom prst="rect">
            <a:avLst/>
          </a:prstGeom>
        </p:spPr>
      </p:pic>
      <p:grpSp>
        <p:nvGrpSpPr>
          <p:cNvPr id="22" name="Group 21"/>
          <p:cNvGrpSpPr/>
          <p:nvPr/>
        </p:nvGrpSpPr>
        <p:grpSpPr>
          <a:xfrm>
            <a:off x="3291823" y="3353372"/>
            <a:ext cx="1836136" cy="971938"/>
            <a:chOff x="6056772" y="3928536"/>
            <a:chExt cx="1294642" cy="615316"/>
          </a:xfrm>
        </p:grpSpPr>
        <p:pic>
          <p:nvPicPr>
            <p:cNvPr id="23" name="Picture 4" descr="http://pngimg.com/uploads/twitter/twitter_PNG34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36605" y="3928536"/>
              <a:ext cx="421320" cy="4213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6056772" y="4266853"/>
              <a:ext cx="12946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66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@</a:t>
              </a:r>
              <a:r>
                <a:rPr kumimoji="0" lang="en-GB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66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LyoGroupDMU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25" name="Picture 6" descr="TVIS New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6018" y="3358119"/>
            <a:ext cx="1616069" cy="772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5">
            <a:hlinkClick r:id="rId14"/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280" y="3421833"/>
            <a:ext cx="2043943" cy="63643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291812" y="4128002"/>
            <a:ext cx="10068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Our data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332023" y="4109687"/>
            <a:ext cx="17557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Our Twitter Page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777761" y="4070281"/>
            <a:ext cx="14725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Our 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WebPage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44044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D842374-6AEB-4F80-8EE9-DA872A8E39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64" y="311968"/>
            <a:ext cx="6062638" cy="161896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94521" y="2157093"/>
            <a:ext cx="715597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/>
              <a:t>Smith, G., Jeeraruangrattana, Y., Ermolina, I. (2018). The application of dual-electrode through vial impedance spectroscopy for the determination of ice interface temperatures, primary drying rate and vial heat transfer coefficient in </a:t>
            </a:r>
            <a:r>
              <a:rPr lang="en-GB" sz="1400" dirty="0" err="1"/>
              <a:t>lyophilization</a:t>
            </a:r>
            <a:r>
              <a:rPr lang="en-GB" sz="1400" dirty="0"/>
              <a:t> process development. European Journal of Pharmaceutics and </a:t>
            </a:r>
            <a:r>
              <a:rPr lang="en-GB" sz="1400" dirty="0" smtClean="0"/>
              <a:t>Biopharmaceutics</a:t>
            </a:r>
            <a:r>
              <a:rPr lang="en-GB" sz="1400" dirty="0" smtClean="0"/>
              <a:t>, 130 (9), pp. </a:t>
            </a:r>
            <a:r>
              <a:rPr lang="en-GB" sz="1400" dirty="0"/>
              <a:t>224-235</a:t>
            </a:r>
            <a:endParaRPr lang="en-GB" sz="1400" dirty="0"/>
          </a:p>
          <a:p>
            <a:endParaRPr lang="en-GB" sz="1400" dirty="0"/>
          </a:p>
          <a:p>
            <a:r>
              <a:rPr lang="en-GB" sz="1400" dirty="0"/>
              <a:t>Smith, G., Arshad, M.S., </a:t>
            </a:r>
            <a:r>
              <a:rPr lang="en-GB" sz="1400" dirty="0" err="1"/>
              <a:t>Polygalov</a:t>
            </a:r>
            <a:r>
              <a:rPr lang="en-GB" sz="1400" dirty="0"/>
              <a:t>, E., Ermolina, I., McCoy, T.R., </a:t>
            </a:r>
            <a:r>
              <a:rPr lang="en-GB" sz="1400" dirty="0" err="1"/>
              <a:t>Matejtschuk</a:t>
            </a:r>
            <a:r>
              <a:rPr lang="en-GB" sz="1400" dirty="0"/>
              <a:t>, P. (2017). Process Understanding in Freeze-Drying Cycle Development: Applications for Through-Vial Impedance Spectroscopy (TVIS) in Mini-pilot Studies. Journal of Pharmaceutical Innovation, 12 (1</a:t>
            </a:r>
            <a:r>
              <a:rPr lang="en-GB" sz="1400" dirty="0" smtClean="0"/>
              <a:t>), pp 26-40</a:t>
            </a:r>
            <a:endParaRPr lang="en-GB" sz="1400" dirty="0"/>
          </a:p>
          <a:p>
            <a:endParaRPr lang="en-GB" sz="1400" dirty="0"/>
          </a:p>
          <a:p>
            <a:r>
              <a:rPr lang="en-GB" sz="1400" dirty="0"/>
              <a:t>Arshad, M.S., Smith, G., </a:t>
            </a:r>
            <a:r>
              <a:rPr lang="en-GB" sz="1400" dirty="0" err="1"/>
              <a:t>Polygalov</a:t>
            </a:r>
            <a:r>
              <a:rPr lang="en-GB" sz="1400" dirty="0"/>
              <a:t>, E., Ermolina, I. (2014). Through-vial impedance spectroscopy of critical events during the freezing stage of the </a:t>
            </a:r>
            <a:r>
              <a:rPr lang="en-GB" sz="1400" dirty="0" err="1"/>
              <a:t>lyophilization</a:t>
            </a:r>
            <a:r>
              <a:rPr lang="en-GB" sz="1400" dirty="0"/>
              <a:t> cycle: The example of the impact of sucrose on the crystallization of mannitol. European Journal of Pharmaceutics and Biopharmaceutics, 87 (3), pp. 598-605</a:t>
            </a:r>
          </a:p>
        </p:txBody>
      </p:sp>
    </p:spTree>
    <p:extLst>
      <p:ext uri="{BB962C8B-B14F-4D97-AF65-F5344CB8AC3E}">
        <p14:creationId xmlns:p14="http://schemas.microsoft.com/office/powerpoint/2010/main" val="22652353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87626" y="1993424"/>
            <a:ext cx="8468139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1400" dirty="0">
                <a:solidFill>
                  <a:srgbClr val="000000"/>
                </a:solidFill>
              </a:rPr>
              <a:t>Smith, G., Arshad, M.S., </a:t>
            </a:r>
            <a:r>
              <a:rPr lang="en-GB" sz="1400" dirty="0" err="1">
                <a:solidFill>
                  <a:srgbClr val="000000"/>
                </a:solidFill>
              </a:rPr>
              <a:t>Polygalov</a:t>
            </a:r>
            <a:r>
              <a:rPr lang="en-GB" sz="1400" dirty="0">
                <a:solidFill>
                  <a:srgbClr val="000000"/>
                </a:solidFill>
              </a:rPr>
              <a:t>, E., Ermolina, I. (2014). Through-Vial Impedance Spectroscopy of the Mechanisms of Annealing in the Freeze-Drying of </a:t>
            </a:r>
            <a:r>
              <a:rPr lang="en-GB" sz="1400" dirty="0" err="1">
                <a:solidFill>
                  <a:srgbClr val="000000"/>
                </a:solidFill>
              </a:rPr>
              <a:t>Maltodextrin</a:t>
            </a:r>
            <a:r>
              <a:rPr lang="en-GB" sz="1400" dirty="0">
                <a:solidFill>
                  <a:srgbClr val="000000"/>
                </a:solidFill>
              </a:rPr>
              <a:t>: The Impact of Annealing Hold Time and Temperature on the Primary Drying Rate. Journal of Pharmaceutical Sciences, 103 (6), pp. 1799-1810. </a:t>
            </a:r>
          </a:p>
          <a:p>
            <a:pPr lvl="0"/>
            <a:endParaRPr lang="en-GB" sz="1400" dirty="0">
              <a:solidFill>
                <a:srgbClr val="000000"/>
              </a:solidFill>
            </a:endParaRPr>
          </a:p>
          <a:p>
            <a:pPr lvl="0"/>
            <a:r>
              <a:rPr lang="en-GB" sz="1400" dirty="0">
                <a:solidFill>
                  <a:srgbClr val="000000"/>
                </a:solidFill>
              </a:rPr>
              <a:t>Smith, G., Arshad, M.S., </a:t>
            </a:r>
            <a:r>
              <a:rPr lang="en-GB" sz="1400" dirty="0" err="1">
                <a:solidFill>
                  <a:srgbClr val="000000"/>
                </a:solidFill>
              </a:rPr>
              <a:t>Nazari</a:t>
            </a:r>
            <a:r>
              <a:rPr lang="en-GB" sz="1400" dirty="0">
                <a:solidFill>
                  <a:srgbClr val="000000"/>
                </a:solidFill>
              </a:rPr>
              <a:t>, K., </a:t>
            </a:r>
            <a:r>
              <a:rPr lang="en-GB" sz="1400" dirty="0" err="1">
                <a:solidFill>
                  <a:srgbClr val="000000"/>
                </a:solidFill>
              </a:rPr>
              <a:t>Polygalov</a:t>
            </a:r>
            <a:r>
              <a:rPr lang="en-GB" sz="1400" dirty="0">
                <a:solidFill>
                  <a:srgbClr val="000000"/>
                </a:solidFill>
              </a:rPr>
              <a:t>, E., Ermolina, I. ; Taylor, J., Page, T. (2014) Through-Vial Impedance Spectroscopy: A New In-Line Process Analytical Technology for Freeze Drying. Pharmaceutical Technology, 38 (4), pp. 38-46. </a:t>
            </a:r>
          </a:p>
          <a:p>
            <a:pPr lvl="0"/>
            <a:endParaRPr lang="en-GB" sz="1400" dirty="0">
              <a:solidFill>
                <a:srgbClr val="000000"/>
              </a:solidFill>
            </a:endParaRPr>
          </a:p>
          <a:p>
            <a:pPr lvl="0"/>
            <a:r>
              <a:rPr lang="en-GB" sz="1400" dirty="0">
                <a:solidFill>
                  <a:srgbClr val="000000"/>
                </a:solidFill>
              </a:rPr>
              <a:t>Smith, G., Arshad, M.S., </a:t>
            </a:r>
            <a:r>
              <a:rPr lang="en-GB" sz="1400" dirty="0" err="1">
                <a:solidFill>
                  <a:srgbClr val="000000"/>
                </a:solidFill>
              </a:rPr>
              <a:t>Polygalov</a:t>
            </a:r>
            <a:r>
              <a:rPr lang="en-GB" sz="1400" dirty="0">
                <a:solidFill>
                  <a:srgbClr val="000000"/>
                </a:solidFill>
              </a:rPr>
              <a:t>, E., Irina Ermolina, I. (2014) Factors Affecting the Use of Impedance Spectroscopy in the Characterisation of the Freezing Stage of the Lyophilisation Process: the Impact of Liquid Fill Height in Relation to Electrode Geometry. AAPS </a:t>
            </a:r>
            <a:r>
              <a:rPr lang="en-GB" sz="1400" dirty="0" err="1">
                <a:solidFill>
                  <a:srgbClr val="000000"/>
                </a:solidFill>
              </a:rPr>
              <a:t>PharmSciTech</a:t>
            </a:r>
            <a:r>
              <a:rPr lang="en-GB" sz="1400" dirty="0">
                <a:solidFill>
                  <a:srgbClr val="000000"/>
                </a:solidFill>
              </a:rPr>
              <a:t>, 15 (2),  pp 261–269. </a:t>
            </a:r>
          </a:p>
          <a:p>
            <a:pPr lvl="0"/>
            <a:endParaRPr lang="en-GB" sz="1400" dirty="0">
              <a:solidFill>
                <a:srgbClr val="000000"/>
              </a:solidFill>
            </a:endParaRPr>
          </a:p>
          <a:p>
            <a:pPr lvl="0"/>
            <a:r>
              <a:rPr lang="en-GB" sz="1400" dirty="0">
                <a:solidFill>
                  <a:srgbClr val="000000"/>
                </a:solidFill>
              </a:rPr>
              <a:t>Smith, G., Arshad, M.S., </a:t>
            </a:r>
            <a:r>
              <a:rPr lang="en-GB" sz="1400" dirty="0" err="1">
                <a:solidFill>
                  <a:srgbClr val="000000"/>
                </a:solidFill>
              </a:rPr>
              <a:t>Polygalov</a:t>
            </a:r>
            <a:r>
              <a:rPr lang="en-GB" sz="1400" dirty="0">
                <a:solidFill>
                  <a:srgbClr val="000000"/>
                </a:solidFill>
              </a:rPr>
              <a:t>, E. and Ermolina, I. (2013) An application for impedance spectroscopy in the characterisation of the glass transition during the </a:t>
            </a:r>
            <a:r>
              <a:rPr lang="en-GB" sz="1400" dirty="0" err="1">
                <a:solidFill>
                  <a:srgbClr val="000000"/>
                </a:solidFill>
              </a:rPr>
              <a:t>lyophilization</a:t>
            </a:r>
            <a:r>
              <a:rPr lang="en-GB" sz="1400" dirty="0">
                <a:solidFill>
                  <a:srgbClr val="000000"/>
                </a:solidFill>
              </a:rPr>
              <a:t> cycle: The example of a 10% w/v </a:t>
            </a:r>
            <a:r>
              <a:rPr lang="en-GB" sz="1400" dirty="0" err="1">
                <a:solidFill>
                  <a:srgbClr val="000000"/>
                </a:solidFill>
              </a:rPr>
              <a:t>maltodextrin</a:t>
            </a:r>
            <a:r>
              <a:rPr lang="en-GB" sz="1400" dirty="0">
                <a:solidFill>
                  <a:srgbClr val="000000"/>
                </a:solidFill>
              </a:rPr>
              <a:t> solution. European Journal of Pharmaceutics and Biopharmaceutics, 86 (3 Part B), pp. 1130-1140. </a:t>
            </a:r>
          </a:p>
          <a:p>
            <a:pPr lvl="0"/>
            <a:r>
              <a:rPr lang="en-GB" sz="1400" dirty="0">
                <a:solidFill>
                  <a:srgbClr val="000000"/>
                </a:solidFill>
              </a:rPr>
              <a:t>Smith, G., </a:t>
            </a:r>
            <a:r>
              <a:rPr lang="en-GB" sz="1400" dirty="0" err="1">
                <a:solidFill>
                  <a:srgbClr val="000000"/>
                </a:solidFill>
              </a:rPr>
              <a:t>Polygalov</a:t>
            </a:r>
            <a:r>
              <a:rPr lang="en-GB" sz="1400" dirty="0">
                <a:solidFill>
                  <a:srgbClr val="000000"/>
                </a:solidFill>
              </a:rPr>
              <a:t>, E., Arshad, M.S., Page, T., Taylor, J., Ermolina, I.  (2013) An impedance-based process analytical technology for monitoring the lyophilisation process. International Journal of Pharmaceutics, 449 (1-2), pp. 72-83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322A45-EB0C-4D69-8916-64C348CAE6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529" y="282149"/>
            <a:ext cx="4566072" cy="1584176"/>
          </a:xfrm>
          <a:prstGeom prst="rect">
            <a:avLst/>
          </a:prstGeom>
        </p:spPr>
      </p:pic>
      <p:pic>
        <p:nvPicPr>
          <p:cNvPr id="5" name="Content Placeholder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26398" y="152236"/>
            <a:ext cx="1140932" cy="1714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41372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2"/>
          </p:nvPr>
        </p:nvSpPr>
        <p:spPr>
          <a:xfrm>
            <a:off x="185395" y="1390420"/>
            <a:ext cx="3611497" cy="550960"/>
          </a:xfrm>
        </p:spPr>
        <p:txBody>
          <a:bodyPr/>
          <a:lstStyle/>
          <a:p>
            <a:pPr marL="0" indent="0" algn="ctr"/>
            <a:r>
              <a:rPr lang="en-GB" dirty="0"/>
              <a:t>Non- perturbing to packing of vials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1113" indent="0">
              <a:buNone/>
            </a:pPr>
            <a:r>
              <a:rPr lang="en-GB" dirty="0"/>
              <a:t>Through Vial Impedance Spectroscopy</a:t>
            </a:r>
          </a:p>
        </p:txBody>
      </p:sp>
      <p:sp>
        <p:nvSpPr>
          <p:cNvPr id="9" name="Content Placeholder 5"/>
          <p:cNvSpPr txBox="1">
            <a:spLocks/>
          </p:cNvSpPr>
          <p:nvPr/>
        </p:nvSpPr>
        <p:spPr bwMode="auto">
          <a:xfrm>
            <a:off x="134923" y="4661789"/>
            <a:ext cx="2598485" cy="827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68288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Char char="•"/>
              <a:defRPr sz="2000" b="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1pPr>
            <a:lvl2pPr marL="541338" indent="-2762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SzPct val="70000"/>
              <a:buFont typeface="Courier New" pitchFamily="49" charset="0"/>
              <a:buChar char="o"/>
              <a:defRPr sz="1800" b="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2pPr>
            <a:lvl3pPr marL="808038" indent="-2651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Font typeface="Wingdings" panose="05000000000000000000" pitchFamily="2" charset="2"/>
              <a:buChar char="Ø"/>
              <a:defRPr sz="1600" b="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9000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MS PGothic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575D1"/>
              </a:buClr>
              <a:buSzPct val="80000"/>
              <a:buFont typeface="Wingdings" pitchFamily="2" charset="2"/>
              <a:buChar char="Ø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MS PGothic" pitchFamily="34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11113" indent="0" algn="r">
              <a:buFontTx/>
              <a:buNone/>
            </a:pPr>
            <a:r>
              <a:rPr lang="en-GB" sz="1800" kern="0" dirty="0"/>
              <a:t>Low thermal mass of electrodes</a:t>
            </a:r>
          </a:p>
          <a:p>
            <a:pPr algn="r"/>
            <a:r>
              <a:rPr lang="en-GB" sz="1600" kern="0" dirty="0"/>
              <a:t>no interference with heat transfer &amp; drying rates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47D22B02-E349-42A5-8F00-08CB78773196}"/>
              </a:ext>
            </a:extLst>
          </p:cNvPr>
          <p:cNvPicPr>
            <a:picLocks noGrp="1" noChangeAspect="1"/>
          </p:cNvPicPr>
          <p:nvPr>
            <p:ph idx="1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50"/>
          <a:stretch/>
        </p:blipFill>
        <p:spPr>
          <a:xfrm>
            <a:off x="6401340" y="1318721"/>
            <a:ext cx="2097712" cy="2394829"/>
          </a:xfrm>
          <a:prstGeom prst="roundRect">
            <a:avLst>
              <a:gd name="adj" fmla="val 8444"/>
            </a:avLst>
          </a:prstGeom>
        </p:spPr>
      </p:pic>
      <p:pic>
        <p:nvPicPr>
          <p:cNvPr id="11" name="Picture 5" descr="J:\PhD\Multimedia  and photo file\Images\Photoshoot December 12 2016 Jamil Anait\arranging empty vials around the TVIS test vial showing packing capabilit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2607" y="1834040"/>
            <a:ext cx="2627165" cy="1429772"/>
          </a:xfrm>
          <a:prstGeom prst="roundRect">
            <a:avLst>
              <a:gd name="adj" fmla="val 9314"/>
            </a:avLst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Content Placeholder 7"/>
          <p:cNvSpPr txBox="1">
            <a:spLocks/>
          </p:cNvSpPr>
          <p:nvPr/>
        </p:nvSpPr>
        <p:spPr bwMode="auto">
          <a:xfrm>
            <a:off x="6733590" y="895963"/>
            <a:ext cx="1524273" cy="405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68288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lrTx/>
              <a:buNone/>
              <a:defRPr sz="1800" b="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1pPr>
            <a:lvl2pPr marL="541338" indent="-276225" algn="l" rtl="0" eaLnBrk="0" fontAlgn="base" hangingPunct="0">
              <a:spcBef>
                <a:spcPct val="20000"/>
              </a:spcBef>
              <a:spcAft>
                <a:spcPct val="0"/>
              </a:spcAft>
              <a:buClrTx/>
              <a:buSzPct val="70000"/>
              <a:buFont typeface="Courier New" pitchFamily="49" charset="0"/>
              <a:buChar char="o"/>
              <a:defRPr sz="1800" b="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2pPr>
            <a:lvl3pPr marL="808038" indent="-265113" algn="l" rtl="0" eaLnBrk="0" fontAlgn="base" hangingPunct="0">
              <a:spcBef>
                <a:spcPct val="20000"/>
              </a:spcBef>
              <a:spcAft>
                <a:spcPct val="0"/>
              </a:spcAft>
              <a:buClrTx/>
              <a:buFont typeface="Wingdings" panose="05000000000000000000" pitchFamily="2" charset="2"/>
              <a:buChar char="Ø"/>
              <a:defRPr sz="1600" b="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9000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MS PGothic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575D1"/>
              </a:buClr>
              <a:buSzPct val="80000"/>
              <a:buFont typeface="Wingdings" pitchFamily="2" charset="2"/>
              <a:buChar char="Ø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MS PGothic" pitchFamily="34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GB" kern="0" dirty="0"/>
              <a:t>Multichannel</a:t>
            </a:r>
          </a:p>
        </p:txBody>
      </p:sp>
      <p:sp>
        <p:nvSpPr>
          <p:cNvPr id="13" name="Content Placeholder 7"/>
          <p:cNvSpPr txBox="1">
            <a:spLocks/>
          </p:cNvSpPr>
          <p:nvPr/>
        </p:nvSpPr>
        <p:spPr bwMode="auto">
          <a:xfrm>
            <a:off x="4330614" y="1939854"/>
            <a:ext cx="2102820" cy="405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68288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lrTx/>
              <a:buNone/>
              <a:defRPr sz="1800" b="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1pPr>
            <a:lvl2pPr marL="541338" indent="-276225" algn="l" rtl="0" eaLnBrk="0" fontAlgn="base" hangingPunct="0">
              <a:spcBef>
                <a:spcPct val="20000"/>
              </a:spcBef>
              <a:spcAft>
                <a:spcPct val="0"/>
              </a:spcAft>
              <a:buClrTx/>
              <a:buSzPct val="70000"/>
              <a:buFont typeface="Courier New" pitchFamily="49" charset="0"/>
              <a:buChar char="o"/>
              <a:defRPr sz="1800" b="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2pPr>
            <a:lvl3pPr marL="808038" indent="-265113" algn="l" rtl="0" eaLnBrk="0" fontAlgn="base" hangingPunct="0">
              <a:spcBef>
                <a:spcPct val="20000"/>
              </a:spcBef>
              <a:spcAft>
                <a:spcPct val="0"/>
              </a:spcAft>
              <a:buClrTx/>
              <a:buFont typeface="Wingdings" panose="05000000000000000000" pitchFamily="2" charset="2"/>
              <a:buChar char="Ø"/>
              <a:defRPr sz="1600" b="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9000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MS PGothic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575D1"/>
              </a:buClr>
              <a:buSzPct val="80000"/>
              <a:buFont typeface="Wingdings" pitchFamily="2" charset="2"/>
              <a:buChar char="Ø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MS PGothic" pitchFamily="34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GB" kern="0" dirty="0"/>
              <a:t>Thin flexible cables (0.5 - 2 m)</a:t>
            </a:r>
          </a:p>
          <a:p>
            <a:pPr marL="296863" indent="-285750">
              <a:buFont typeface="Arial" panose="020B0604020202020204" pitchFamily="34" charset="0"/>
              <a:buChar char="•"/>
            </a:pPr>
            <a:r>
              <a:rPr lang="en-GB" sz="1600" kern="0" dirty="0"/>
              <a:t>Stoppering unaffected</a:t>
            </a:r>
          </a:p>
        </p:txBody>
      </p:sp>
      <p:sp>
        <p:nvSpPr>
          <p:cNvPr id="14" name="Content Placeholder 5"/>
          <p:cNvSpPr txBox="1">
            <a:spLocks/>
          </p:cNvSpPr>
          <p:nvPr/>
        </p:nvSpPr>
        <p:spPr bwMode="auto">
          <a:xfrm>
            <a:off x="3154484" y="777433"/>
            <a:ext cx="2054430" cy="443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68288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Char char="•"/>
              <a:defRPr sz="2000" b="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1pPr>
            <a:lvl2pPr marL="541338" indent="-2762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SzPct val="70000"/>
              <a:buFont typeface="Courier New" pitchFamily="49" charset="0"/>
              <a:buChar char="o"/>
              <a:defRPr sz="1800" b="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2pPr>
            <a:lvl3pPr marL="808038" indent="-2651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Font typeface="Wingdings" panose="05000000000000000000" pitchFamily="2" charset="2"/>
              <a:buChar char="Ø"/>
              <a:defRPr sz="1600" b="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9000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MS PGothic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575D1"/>
              </a:buClr>
              <a:buSzPct val="80000"/>
              <a:buFont typeface="Wingdings" pitchFamily="2" charset="2"/>
              <a:buChar char="Ø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MS PGothic" pitchFamily="34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11113" indent="0">
              <a:buFontTx/>
              <a:buNone/>
            </a:pPr>
            <a:r>
              <a:rPr lang="en-GB" kern="0" dirty="0"/>
              <a:t>Single Vial PAT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8" r="1648" b="17569"/>
          <a:stretch/>
        </p:blipFill>
        <p:spPr>
          <a:xfrm>
            <a:off x="2868331" y="4661789"/>
            <a:ext cx="2432756" cy="1390378"/>
          </a:xfrm>
          <a:prstGeom prst="roundRect">
            <a:avLst>
              <a:gd name="adj" fmla="val 4948"/>
            </a:avLst>
          </a:prstGeom>
        </p:spPr>
      </p:pic>
      <p:pic>
        <p:nvPicPr>
          <p:cNvPr id="16" name="Content Placeholder 2"/>
          <p:cNvPicPr>
            <a:picLocks noGrp="1" noChangeAspect="1"/>
          </p:cNvPicPr>
          <p:nvPr>
            <p:ph idx="429496729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4163" y="4143295"/>
            <a:ext cx="2465075" cy="1193751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4734557" y="777433"/>
            <a:ext cx="1133061" cy="935654"/>
            <a:chOff x="7110203" y="4206766"/>
            <a:chExt cx="2033797" cy="1719113"/>
          </a:xfrm>
        </p:grpSpPr>
        <p:pic>
          <p:nvPicPr>
            <p:cNvPr id="18" name="Picture 12" descr="Related image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PlasticWrap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99090">
              <a:off x="7110203" y="4206766"/>
              <a:ext cx="2033797" cy="1719113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9" name="Curved Connector 18"/>
            <p:cNvCxnSpPr/>
            <p:nvPr/>
          </p:nvCxnSpPr>
          <p:spPr bwMode="auto">
            <a:xfrm>
              <a:off x="7504791" y="5132203"/>
              <a:ext cx="1424417" cy="463696"/>
            </a:xfrm>
            <a:prstGeom prst="curvedConnector3">
              <a:avLst/>
            </a:prstGeom>
            <a:solidFill>
              <a:schemeClr val="accent1"/>
            </a:solidFill>
            <a:ln w="82550" cap="flat" cmpd="sng" algn="ctr">
              <a:solidFill>
                <a:srgbClr val="0000FF"/>
              </a:solidFill>
              <a:prstDash val="sysDash"/>
              <a:round/>
              <a:headEnd type="none" w="med" len="med"/>
              <a:tailEnd type="triangle"/>
            </a:ln>
            <a:effectLst/>
          </p:spPr>
        </p:cxnSp>
      </p:grpSp>
      <p:sp>
        <p:nvSpPr>
          <p:cNvPr id="20" name="Content Placeholder 5"/>
          <p:cNvSpPr txBox="1">
            <a:spLocks/>
          </p:cNvSpPr>
          <p:nvPr/>
        </p:nvSpPr>
        <p:spPr bwMode="auto">
          <a:xfrm>
            <a:off x="5570933" y="5337046"/>
            <a:ext cx="3274304" cy="827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68288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Char char="•"/>
              <a:defRPr sz="2000" b="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1pPr>
            <a:lvl2pPr marL="541338" indent="-2762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SzPct val="70000"/>
              <a:buFont typeface="Courier New" pitchFamily="49" charset="0"/>
              <a:buChar char="o"/>
              <a:defRPr sz="1800" b="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2pPr>
            <a:lvl3pPr marL="808038" indent="-2651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Font typeface="Wingdings" panose="05000000000000000000" pitchFamily="2" charset="2"/>
              <a:buChar char="Ø"/>
              <a:defRPr sz="1600" b="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9000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MS PGothic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575D1"/>
              </a:buClr>
              <a:buSzPct val="80000"/>
              <a:buFont typeface="Wingdings" pitchFamily="2" charset="2"/>
              <a:buChar char="Ø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MS PGothic" pitchFamily="34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11113" indent="0" algn="r">
              <a:buFontTx/>
              <a:buNone/>
            </a:pPr>
            <a:r>
              <a:rPr lang="en-GB" sz="1800" kern="0" dirty="0"/>
              <a:t>Non-sample invasive</a:t>
            </a:r>
          </a:p>
          <a:p>
            <a:pPr algn="r"/>
            <a:r>
              <a:rPr lang="en-GB" sz="1600" kern="0" dirty="0"/>
              <a:t>no impact on ice nucleation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08577" y="3063877"/>
            <a:ext cx="1176630" cy="1371719"/>
          </a:xfrm>
          <a:prstGeom prst="rect">
            <a:avLst/>
          </a:prstGeom>
        </p:spPr>
      </p:pic>
      <p:sp>
        <p:nvSpPr>
          <p:cNvPr id="21" name="Content Placeholder 7"/>
          <p:cNvSpPr>
            <a:spLocks noGrp="1"/>
          </p:cNvSpPr>
          <p:nvPr>
            <p:ph idx="12"/>
          </p:nvPr>
        </p:nvSpPr>
        <p:spPr>
          <a:xfrm>
            <a:off x="-208229" y="3490005"/>
            <a:ext cx="3362714" cy="550960"/>
          </a:xfrm>
        </p:spPr>
        <p:txBody>
          <a:bodyPr/>
          <a:lstStyle/>
          <a:p>
            <a:pPr marL="0" indent="0" algn="r"/>
            <a:r>
              <a:rPr lang="en-GB" dirty="0" smtClean="0"/>
              <a:t>Temperature calibration </a:t>
            </a:r>
          </a:p>
          <a:p>
            <a:pPr marL="285750" indent="-285750" algn="r">
              <a:buFont typeface="Arial" panose="020B0604020202020204" pitchFamily="34" charset="0"/>
              <a:buChar char="•"/>
            </a:pPr>
            <a:r>
              <a:rPr lang="en-GB" sz="1600" dirty="0" smtClean="0"/>
              <a:t>using nearest neighbour vial(s)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891047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 bwMode="auto">
          <a:xfrm>
            <a:off x="0" y="2714199"/>
            <a:ext cx="9144000" cy="1152000"/>
          </a:xfrm>
          <a:prstGeom prst="rect">
            <a:avLst/>
          </a:prstGeom>
          <a:solidFill>
            <a:srgbClr val="3E218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Through Vial Impedance Spectroscopy (TVIS)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Dielectric </a:t>
            </a:r>
            <a:r>
              <a:rPr kumimoji="0" lang="en-US" sz="28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Loss/Relaxation 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Mechanisms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1" kern="1200" dirty="0">
                <a:solidFill>
                  <a:schemeClr val="bg1"/>
                </a:solidFill>
                <a:ea typeface="ＭＳ Ｐゴシック" pitchFamily="1" charset="-128"/>
              </a:rPr>
              <a:t>Dielectric Loss/Relaxation </a:t>
            </a:r>
            <a:r>
              <a:rPr lang="en-US" b="0" i="1" kern="1200" dirty="0" smtClean="0">
                <a:solidFill>
                  <a:schemeClr val="bg1"/>
                </a:solidFill>
                <a:ea typeface="ＭＳ Ｐゴシック" pitchFamily="1" charset="-128"/>
              </a:rPr>
              <a:t>Mechanisms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7392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94EAA8D-1B2C-499B-A965-2BAA83398C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916" y="142507"/>
            <a:ext cx="7359360" cy="737193"/>
          </a:xfrm>
        </p:spPr>
        <p:txBody>
          <a:bodyPr/>
          <a:lstStyle/>
          <a:p>
            <a:r>
              <a:rPr lang="en-GB" dirty="0"/>
              <a:t>Dielectric Loss Mechanisms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11F88C-CE3F-4DE8-96FC-2E2D84A8BE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29" y="978196"/>
            <a:ext cx="3931920" cy="5566295"/>
          </a:xfrm>
        </p:spPr>
        <p:txBody>
          <a:bodyPr/>
          <a:lstStyle/>
          <a:p>
            <a:pPr marL="411163" indent="-400050" algn="just">
              <a:buFont typeface="+mj-lt"/>
              <a:buAutoNum type="romanUcPeriod"/>
            </a:pPr>
            <a:r>
              <a:rPr lang="en-US" dirty="0">
                <a:cs typeface="Times New Roman" panose="02020603050405020304" pitchFamily="18" charset="0"/>
              </a:rPr>
              <a:t>The polarization of the water dipole in liquid water at 20 </a:t>
            </a:r>
            <a:r>
              <a:rPr lang="en-US" dirty="0"/>
              <a:t>˚C</a:t>
            </a:r>
            <a:r>
              <a:rPr lang="en-US" dirty="0">
                <a:cs typeface="Times New Roman" panose="02020603050405020304" pitchFamily="18" charset="0"/>
              </a:rPr>
              <a:t>, with a dielectric loss peak frequency of ~ 18 GHz </a:t>
            </a:r>
          </a:p>
          <a:p>
            <a:pPr marL="11113" indent="0" algn="just">
              <a:buNone/>
            </a:pPr>
            <a:endParaRPr lang="en-US" dirty="0"/>
          </a:p>
        </p:txBody>
      </p:sp>
      <p:graphicFrame>
        <p:nvGraphicFramePr>
          <p:cNvPr id="22" name="Content Placeholder 21">
            <a:extLst>
              <a:ext uri="{FF2B5EF4-FFF2-40B4-BE49-F238E27FC236}">
                <a16:creationId xmlns:a16="http://schemas.microsoft.com/office/drawing/2014/main" id="{ACE0B113-231A-4E69-8C2C-E451A02E4239}"/>
              </a:ext>
            </a:extLst>
          </p:cNvPr>
          <p:cNvGraphicFramePr>
            <a:graphicFrameLocks noGrp="1"/>
          </p:cNvGraphicFramePr>
          <p:nvPr>
            <p:ph idx="11"/>
            <p:extLst/>
          </p:nvPr>
        </p:nvGraphicFramePr>
        <p:xfrm>
          <a:off x="3977640" y="777240"/>
          <a:ext cx="5166360" cy="25968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F5EC9D8-3578-4E12-A2AE-790BA26787F5}"/>
              </a:ext>
            </a:extLst>
          </p:cNvPr>
          <p:cNvCxnSpPr/>
          <p:nvPr/>
        </p:nvCxnSpPr>
        <p:spPr bwMode="auto">
          <a:xfrm>
            <a:off x="7313951" y="2723409"/>
            <a:ext cx="128016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9BC5D00C-69D0-47C8-B96F-B463F5A1FB24}"/>
              </a:ext>
            </a:extLst>
          </p:cNvPr>
          <p:cNvSpPr txBox="1"/>
          <p:nvPr/>
        </p:nvSpPr>
        <p:spPr>
          <a:xfrm>
            <a:off x="7832613" y="4064518"/>
            <a:ext cx="831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18 GHz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C449C652-A432-4A3F-BCF7-B44FED683450}"/>
              </a:ext>
            </a:extLst>
          </p:cNvPr>
          <p:cNvGrpSpPr/>
          <p:nvPr/>
        </p:nvGrpSpPr>
        <p:grpSpPr>
          <a:xfrm>
            <a:off x="4653647" y="2542940"/>
            <a:ext cx="1940376" cy="370319"/>
            <a:chOff x="4671753" y="2542940"/>
            <a:chExt cx="1940376" cy="370319"/>
          </a:xfrm>
        </p:grpSpPr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81D58E1-0D5F-4259-88C5-9DB899F981AA}"/>
                </a:ext>
              </a:extLst>
            </p:cNvPr>
            <p:cNvCxnSpPr/>
            <p:nvPr/>
          </p:nvCxnSpPr>
          <p:spPr bwMode="auto">
            <a:xfrm>
              <a:off x="4671753" y="2625259"/>
              <a:ext cx="0" cy="288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ECE80123-F101-44B6-B1A3-4F99FC2A6DFE}"/>
                </a:ext>
              </a:extLst>
            </p:cNvPr>
            <p:cNvCxnSpPr/>
            <p:nvPr/>
          </p:nvCxnSpPr>
          <p:spPr bwMode="auto">
            <a:xfrm>
              <a:off x="6612129" y="2625259"/>
              <a:ext cx="0" cy="288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869BD353-B04E-4099-8665-B43A830FC6AC}"/>
                </a:ext>
              </a:extLst>
            </p:cNvPr>
            <p:cNvCxnSpPr/>
            <p:nvPr/>
          </p:nvCxnSpPr>
          <p:spPr bwMode="auto">
            <a:xfrm>
              <a:off x="4671753" y="2650662"/>
              <a:ext cx="1936865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arrow"/>
              <a:tailEnd type="arrow"/>
            </a:ln>
            <a:effectLst/>
          </p:spPr>
        </p:cxn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B7209B77-3C45-4247-BEDA-829AB946A3E6}"/>
                </a:ext>
              </a:extLst>
            </p:cNvPr>
            <p:cNvSpPr txBox="1"/>
            <p:nvPr/>
          </p:nvSpPr>
          <p:spPr>
            <a:xfrm>
              <a:off x="5203767" y="2542940"/>
              <a:ext cx="947208" cy="21544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TVIS range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708124D7-534C-43A5-8233-986EBB5F28C5}"/>
                  </a:ext>
                </a:extLst>
              </p:cNvPr>
              <p:cNvSpPr txBox="1"/>
              <p:nvPr/>
            </p:nvSpPr>
            <p:spPr>
              <a:xfrm>
                <a:off x="6703450" y="1848889"/>
                <a:ext cx="553998" cy="27065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en-GB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GB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𝜀</m:t>
                        </m:r>
                      </m:e>
                      <m:sub>
                        <m:r>
                          <a:rPr kumimoji="0" lang="en-GB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𝑠</m:t>
                        </m:r>
                      </m:sub>
                    </m:sSub>
                  </m:oMath>
                </a14:m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~ 80</a:t>
                </a:r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708124D7-534C-43A5-8233-986EBB5F28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3450" y="1848889"/>
                <a:ext cx="553998" cy="270652"/>
              </a:xfrm>
              <a:prstGeom prst="rect">
                <a:avLst/>
              </a:prstGeom>
              <a:blipFill>
                <a:blip r:embed="rId4"/>
                <a:stretch>
                  <a:fillRect l="-10989" t="-13333" r="-20879" b="-444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78A016ED-3361-4856-B8D8-6D0E344A1C41}"/>
                  </a:ext>
                </a:extLst>
              </p:cNvPr>
              <p:cNvSpPr txBox="1"/>
              <p:nvPr/>
            </p:nvSpPr>
            <p:spPr>
              <a:xfrm>
                <a:off x="7595746" y="2449473"/>
                <a:ext cx="520079" cy="27065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en-GB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GB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𝜀</m:t>
                        </m:r>
                      </m:e>
                      <m:sub>
                        <m:r>
                          <a:rPr kumimoji="0" lang="en-GB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∞</m:t>
                        </m:r>
                      </m:sub>
                    </m:sSub>
                  </m:oMath>
                </a14:m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~ 3</a:t>
                </a:r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78A016ED-3361-4856-B8D8-6D0E344A1C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95746" y="2449473"/>
                <a:ext cx="520079" cy="270652"/>
              </a:xfrm>
              <a:prstGeom prst="rect">
                <a:avLst/>
              </a:prstGeom>
              <a:blipFill>
                <a:blip r:embed="rId5"/>
                <a:stretch>
                  <a:fillRect l="-11765" t="-15909" r="-23529" b="-454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8" name="Picture 6" descr="https://upload.wikimedia.org/wikipedia/commons/thumb/6/6c/Dielectric_responses.svg/454px-Dielectric_responses.svg.png">
            <a:extLst>
              <a:ext uri="{FF2B5EF4-FFF2-40B4-BE49-F238E27FC236}">
                <a16:creationId xmlns:a16="http://schemas.microsoft.com/office/drawing/2014/main" id="{12F0E312-43C2-4036-A447-5E2F50319B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67" y="2188874"/>
            <a:ext cx="3502724" cy="3116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7A30D645-0A2C-4605-8E58-AE18D64351FF}"/>
              </a:ext>
            </a:extLst>
          </p:cNvPr>
          <p:cNvSpPr/>
          <p:nvPr/>
        </p:nvSpPr>
        <p:spPr>
          <a:xfrm>
            <a:off x="791363" y="5325002"/>
            <a:ext cx="282141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https://en.wikipedia.org/wiki/Permittivity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649058D-642E-4A28-9634-E9C059F0847D}"/>
              </a:ext>
            </a:extLst>
          </p:cNvPr>
          <p:cNvSpPr/>
          <p:nvPr/>
        </p:nvSpPr>
        <p:spPr bwMode="auto">
          <a:xfrm>
            <a:off x="7139759" y="982824"/>
            <a:ext cx="1886552" cy="2693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20" rIns="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/>
                <a:ea typeface="ＭＳ Ｐゴシック" pitchFamily="1" charset="-128"/>
                <a:cs typeface="+mn-cs"/>
              </a:rPr>
              <a:t>Real part Capacitance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3DE9F57C-5B81-468D-A1A4-4D699D24B915}"/>
              </a:ext>
            </a:extLst>
          </p:cNvPr>
          <p:cNvSpPr/>
          <p:nvPr/>
        </p:nvSpPr>
        <p:spPr bwMode="auto">
          <a:xfrm>
            <a:off x="6971479" y="3503667"/>
            <a:ext cx="2054832" cy="2693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20" rIns="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Calibri"/>
                <a:ea typeface="ＭＳ Ｐゴシック" pitchFamily="1" charset="-128"/>
                <a:cs typeface="+mn-cs"/>
              </a:rPr>
              <a:t>Imaginary part Capacitance</a:t>
            </a:r>
          </a:p>
        </p:txBody>
      </p:sp>
      <p:graphicFrame>
        <p:nvGraphicFramePr>
          <p:cNvPr id="45" name="Content Placeholder 44">
            <a:extLst>
              <a:ext uri="{FF2B5EF4-FFF2-40B4-BE49-F238E27FC236}">
                <a16:creationId xmlns:a16="http://schemas.microsoft.com/office/drawing/2014/main" id="{00000000-0008-0000-1100-000029000000}"/>
              </a:ext>
            </a:extLst>
          </p:cNvPr>
          <p:cNvGraphicFramePr>
            <a:graphicFrameLocks noGrp="1"/>
          </p:cNvGraphicFramePr>
          <p:nvPr>
            <p:ph idx="12"/>
            <p:extLst/>
          </p:nvPr>
        </p:nvGraphicFramePr>
        <p:xfrm>
          <a:off x="3978000" y="3492000"/>
          <a:ext cx="5166000" cy="271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cxnSp>
        <p:nvCxnSpPr>
          <p:cNvPr id="46" name="Straight Connector 45"/>
          <p:cNvCxnSpPr/>
          <p:nvPr/>
        </p:nvCxnSpPr>
        <p:spPr bwMode="auto">
          <a:xfrm>
            <a:off x="6150975" y="2315968"/>
            <a:ext cx="248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8044C705-7C6E-405B-90D7-340670481E6D}"/>
              </a:ext>
            </a:extLst>
          </p:cNvPr>
          <p:cNvSpPr txBox="1"/>
          <p:nvPr/>
        </p:nvSpPr>
        <p:spPr>
          <a:xfrm>
            <a:off x="8585827" y="2364937"/>
            <a:ext cx="4359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(I)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0511DDD1-D743-44E3-8F90-E99FD23DE97D}"/>
              </a:ext>
            </a:extLst>
          </p:cNvPr>
          <p:cNvCxnSpPr/>
          <p:nvPr/>
        </p:nvCxnSpPr>
        <p:spPr bwMode="auto">
          <a:xfrm>
            <a:off x="8585827" y="2325847"/>
            <a:ext cx="0" cy="41148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145867700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94EAA8D-1B2C-499B-A965-2BAA83398C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916" y="142507"/>
            <a:ext cx="7359360" cy="737193"/>
          </a:xfrm>
        </p:spPr>
        <p:txBody>
          <a:bodyPr/>
          <a:lstStyle/>
          <a:p>
            <a:r>
              <a:rPr lang="en-GB" dirty="0"/>
              <a:t>Dielectric Loss Mechanisms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11F88C-CE3F-4DE8-96FC-2E2D84A8BE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29" y="978196"/>
            <a:ext cx="3931920" cy="5566295"/>
          </a:xfrm>
        </p:spPr>
        <p:txBody>
          <a:bodyPr/>
          <a:lstStyle/>
          <a:p>
            <a:pPr marL="411163" indent="-400050" algn="just">
              <a:buFont typeface="+mj-lt"/>
              <a:buAutoNum type="romanUcPeriod" startAt="2"/>
            </a:pPr>
            <a:r>
              <a:rPr lang="en-US" spc="-10" dirty="0">
                <a:cs typeface="Times New Roman" panose="02020603050405020304" pitchFamily="18" charset="0"/>
              </a:rPr>
              <a:t>Maxwell-Wagner (MW) polarization </a:t>
            </a:r>
            <a:r>
              <a:rPr lang="en-US" dirty="0">
                <a:cs typeface="Times New Roman" panose="02020603050405020304" pitchFamily="18" charset="0"/>
              </a:rPr>
              <a:t>of the glass wall of the TVIS vial at +20 ˚C, with a dielectric loss peak frequency of 17.8 kHz </a:t>
            </a:r>
          </a:p>
          <a:p>
            <a:pPr marL="11113" indent="0" algn="just">
              <a:buNone/>
            </a:pPr>
            <a:endParaRPr lang="en-US" dirty="0"/>
          </a:p>
        </p:txBody>
      </p:sp>
      <p:graphicFrame>
        <p:nvGraphicFramePr>
          <p:cNvPr id="22" name="Content Placeholder 21">
            <a:extLst>
              <a:ext uri="{FF2B5EF4-FFF2-40B4-BE49-F238E27FC236}">
                <a16:creationId xmlns:a16="http://schemas.microsoft.com/office/drawing/2014/main" id="{ACE0B113-231A-4E69-8C2C-E451A02E4239}"/>
              </a:ext>
            </a:extLst>
          </p:cNvPr>
          <p:cNvGraphicFramePr>
            <a:graphicFrameLocks noGrp="1"/>
          </p:cNvGraphicFramePr>
          <p:nvPr>
            <p:ph idx="11"/>
            <p:extLst/>
          </p:nvPr>
        </p:nvGraphicFramePr>
        <p:xfrm>
          <a:off x="3977640" y="777240"/>
          <a:ext cx="5166360" cy="25968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3" name="Content Placeholder 22">
            <a:extLst>
              <a:ext uri="{FF2B5EF4-FFF2-40B4-BE49-F238E27FC236}">
                <a16:creationId xmlns:a16="http://schemas.microsoft.com/office/drawing/2014/main" id="{84F1BEBB-C1E8-4F8A-BB82-71BE19EBE011}"/>
              </a:ext>
            </a:extLst>
          </p:cNvPr>
          <p:cNvGraphicFramePr>
            <a:graphicFrameLocks noGrp="1"/>
          </p:cNvGraphicFramePr>
          <p:nvPr>
            <p:ph idx="12"/>
            <p:extLst/>
          </p:nvPr>
        </p:nvGraphicFramePr>
        <p:xfrm>
          <a:off x="3977640" y="3493008"/>
          <a:ext cx="5166360" cy="25968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9" name="TextBox 28">
            <a:extLst>
              <a:ext uri="{FF2B5EF4-FFF2-40B4-BE49-F238E27FC236}">
                <a16:creationId xmlns:a16="http://schemas.microsoft.com/office/drawing/2014/main" id="{9BC5D00C-69D0-47C8-B96F-B463F5A1FB24}"/>
              </a:ext>
            </a:extLst>
          </p:cNvPr>
          <p:cNvSpPr txBox="1"/>
          <p:nvPr/>
        </p:nvSpPr>
        <p:spPr>
          <a:xfrm>
            <a:off x="7832613" y="4064518"/>
            <a:ext cx="831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18 GHz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2946ADD-CB4F-404C-B7E4-CC608D9B491B}"/>
              </a:ext>
            </a:extLst>
          </p:cNvPr>
          <p:cNvSpPr txBox="1"/>
          <p:nvPr/>
        </p:nvSpPr>
        <p:spPr>
          <a:xfrm>
            <a:off x="5595285" y="3661575"/>
            <a:ext cx="784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20.3 °C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74BB57F-9FC7-4933-A827-AF6A6084C734}"/>
              </a:ext>
            </a:extLst>
          </p:cNvPr>
          <p:cNvSpPr txBox="1"/>
          <p:nvPr/>
        </p:nvSpPr>
        <p:spPr>
          <a:xfrm>
            <a:off x="5501836" y="3541338"/>
            <a:ext cx="831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18 kHz</a:t>
            </a:r>
          </a:p>
        </p:txBody>
      </p:sp>
      <p:sp>
        <p:nvSpPr>
          <p:cNvPr id="237" name="Rectangle 236">
            <a:extLst>
              <a:ext uri="{FF2B5EF4-FFF2-40B4-BE49-F238E27FC236}">
                <a16:creationId xmlns:a16="http://schemas.microsoft.com/office/drawing/2014/main" id="{0649058D-642E-4A28-9634-E9C059F0847D}"/>
              </a:ext>
            </a:extLst>
          </p:cNvPr>
          <p:cNvSpPr/>
          <p:nvPr/>
        </p:nvSpPr>
        <p:spPr bwMode="auto">
          <a:xfrm>
            <a:off x="7139759" y="982824"/>
            <a:ext cx="1886552" cy="2693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20" rIns="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/>
                <a:ea typeface="ＭＳ Ｐゴシック" pitchFamily="1" charset="-128"/>
                <a:cs typeface="+mn-cs"/>
              </a:rPr>
              <a:t>Real part Capacitance</a:t>
            </a:r>
          </a:p>
        </p:txBody>
      </p:sp>
      <p:sp>
        <p:nvSpPr>
          <p:cNvPr id="238" name="Rectangle 237">
            <a:extLst>
              <a:ext uri="{FF2B5EF4-FFF2-40B4-BE49-F238E27FC236}">
                <a16:creationId xmlns:a16="http://schemas.microsoft.com/office/drawing/2014/main" id="{3DE9F57C-5B81-468D-A1A4-4D699D24B915}"/>
              </a:ext>
            </a:extLst>
          </p:cNvPr>
          <p:cNvSpPr/>
          <p:nvPr/>
        </p:nvSpPr>
        <p:spPr bwMode="auto">
          <a:xfrm>
            <a:off x="6971479" y="3503667"/>
            <a:ext cx="2054832" cy="2693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20" rIns="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Calibri"/>
                <a:ea typeface="ＭＳ Ｐゴシック" pitchFamily="1" charset="-128"/>
                <a:cs typeface="+mn-cs"/>
              </a:rPr>
              <a:t>Imaginary part Capacitance</a:t>
            </a:r>
          </a:p>
        </p:txBody>
      </p:sp>
      <p:cxnSp>
        <p:nvCxnSpPr>
          <p:cNvPr id="242" name="Straight Connector 241"/>
          <p:cNvCxnSpPr/>
          <p:nvPr/>
        </p:nvCxnSpPr>
        <p:spPr bwMode="auto">
          <a:xfrm>
            <a:off x="6150975" y="2315968"/>
            <a:ext cx="248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43" name="Straight Connector 242"/>
          <p:cNvCxnSpPr/>
          <p:nvPr/>
        </p:nvCxnSpPr>
        <p:spPr bwMode="auto">
          <a:xfrm>
            <a:off x="7313951" y="2723409"/>
            <a:ext cx="128016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grpSp>
        <p:nvGrpSpPr>
          <p:cNvPr id="7" name="Group 6"/>
          <p:cNvGrpSpPr/>
          <p:nvPr/>
        </p:nvGrpSpPr>
        <p:grpSpPr>
          <a:xfrm>
            <a:off x="0" y="2115789"/>
            <a:ext cx="4011210" cy="4110986"/>
            <a:chOff x="0" y="2115789"/>
            <a:chExt cx="4011210" cy="4110986"/>
          </a:xfrm>
        </p:grpSpPr>
        <p:grpSp>
          <p:nvGrpSpPr>
            <p:cNvPr id="251" name="Group 250"/>
            <p:cNvGrpSpPr/>
            <p:nvPr/>
          </p:nvGrpSpPr>
          <p:grpSpPr>
            <a:xfrm>
              <a:off x="146323" y="2115789"/>
              <a:ext cx="1361321" cy="1558274"/>
              <a:chOff x="140109" y="-1887"/>
              <a:chExt cx="1361321" cy="1558274"/>
            </a:xfrm>
          </p:grpSpPr>
          <p:grpSp>
            <p:nvGrpSpPr>
              <p:cNvPr id="252" name="Group 251"/>
              <p:cNvGrpSpPr>
                <a:grpSpLocks noChangeAspect="1"/>
              </p:cNvGrpSpPr>
              <p:nvPr/>
            </p:nvGrpSpPr>
            <p:grpSpPr>
              <a:xfrm>
                <a:off x="434457" y="296387"/>
                <a:ext cx="689472" cy="1260000"/>
                <a:chOff x="1332" y="0"/>
                <a:chExt cx="707509" cy="1295399"/>
              </a:xfrm>
            </p:grpSpPr>
            <p:grpSp>
              <p:nvGrpSpPr>
                <p:cNvPr id="254" name="Group 253"/>
                <p:cNvGrpSpPr/>
                <p:nvPr/>
              </p:nvGrpSpPr>
              <p:grpSpPr>
                <a:xfrm>
                  <a:off x="21771" y="0"/>
                  <a:ext cx="687070" cy="1295399"/>
                  <a:chOff x="0" y="0"/>
                  <a:chExt cx="687386" cy="1295399"/>
                </a:xfrm>
              </p:grpSpPr>
              <p:grpSp>
                <p:nvGrpSpPr>
                  <p:cNvPr id="256" name="Group 255"/>
                  <p:cNvGrpSpPr>
                    <a:grpSpLocks noChangeAspect="1"/>
                  </p:cNvGrpSpPr>
                  <p:nvPr/>
                </p:nvGrpSpPr>
                <p:grpSpPr>
                  <a:xfrm>
                    <a:off x="0" y="0"/>
                    <a:ext cx="682624" cy="1295399"/>
                    <a:chOff x="-3711" y="0"/>
                    <a:chExt cx="1088164" cy="2066219"/>
                  </a:xfrm>
                </p:grpSpPr>
                <p:grpSp>
                  <p:nvGrpSpPr>
                    <p:cNvPr id="258" name="Group 257"/>
                    <p:cNvGrpSpPr/>
                    <p:nvPr/>
                  </p:nvGrpSpPr>
                  <p:grpSpPr>
                    <a:xfrm>
                      <a:off x="40398" y="1445498"/>
                      <a:ext cx="1008222" cy="566543"/>
                      <a:chOff x="40398" y="1445499"/>
                      <a:chExt cx="1008223" cy="566543"/>
                    </a:xfrm>
                  </p:grpSpPr>
                  <p:sp>
                    <p:nvSpPr>
                      <p:cNvPr id="304" name="Double Bracket 30"/>
                      <p:cNvSpPr/>
                      <p:nvPr/>
                    </p:nvSpPr>
                    <p:spPr>
                      <a:xfrm>
                        <a:off x="40621" y="1445499"/>
                        <a:ext cx="1008000" cy="510737"/>
                      </a:xfrm>
                      <a:prstGeom prst="rect">
                        <a:avLst/>
                      </a:prstGeom>
                      <a:solidFill>
                        <a:srgbClr val="0000FF">
                          <a:alpha val="12000"/>
                        </a:srgbClr>
                      </a:solidFill>
                      <a:ln w="12700" cap="flat" cmpd="sng" algn="ctr">
                        <a:noFill/>
                        <a:prstDash val="solid"/>
                      </a:ln>
                      <a:effectLst/>
                    </p:spPr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marL="0" marR="0" lvl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GB" sz="18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05" name="Freeform 304"/>
                      <p:cNvSpPr/>
                      <p:nvPr/>
                    </p:nvSpPr>
                    <p:spPr bwMode="auto">
                      <a:xfrm>
                        <a:off x="40398" y="1953007"/>
                        <a:ext cx="1003655" cy="59035"/>
                      </a:xfrm>
                      <a:custGeom>
                        <a:avLst/>
                        <a:gdLst>
                          <a:gd name="connsiteX0" fmla="*/ 4011 w 1010653"/>
                          <a:gd name="connsiteY0" fmla="*/ 0 h 116305"/>
                          <a:gd name="connsiteX1" fmla="*/ 0 w 1010653"/>
                          <a:gd name="connsiteY1" fmla="*/ 80210 h 116305"/>
                          <a:gd name="connsiteX2" fmla="*/ 52137 w 1010653"/>
                          <a:gd name="connsiteY2" fmla="*/ 116305 h 116305"/>
                          <a:gd name="connsiteX3" fmla="*/ 80211 w 1010653"/>
                          <a:gd name="connsiteY3" fmla="*/ 108284 h 116305"/>
                          <a:gd name="connsiteX4" fmla="*/ 176463 w 1010653"/>
                          <a:gd name="connsiteY4" fmla="*/ 92242 h 116305"/>
                          <a:gd name="connsiteX5" fmla="*/ 264695 w 1010653"/>
                          <a:gd name="connsiteY5" fmla="*/ 84221 h 116305"/>
                          <a:gd name="connsiteX6" fmla="*/ 493295 w 1010653"/>
                          <a:gd name="connsiteY6" fmla="*/ 68179 h 116305"/>
                          <a:gd name="connsiteX7" fmla="*/ 581527 w 1010653"/>
                          <a:gd name="connsiteY7" fmla="*/ 68179 h 116305"/>
                          <a:gd name="connsiteX8" fmla="*/ 749969 w 1010653"/>
                          <a:gd name="connsiteY8" fmla="*/ 84221 h 116305"/>
                          <a:gd name="connsiteX9" fmla="*/ 870285 w 1010653"/>
                          <a:gd name="connsiteY9" fmla="*/ 100263 h 116305"/>
                          <a:gd name="connsiteX10" fmla="*/ 958516 w 1010653"/>
                          <a:gd name="connsiteY10" fmla="*/ 112294 h 116305"/>
                          <a:gd name="connsiteX11" fmla="*/ 1010653 w 1010653"/>
                          <a:gd name="connsiteY11" fmla="*/ 76200 h 116305"/>
                          <a:gd name="connsiteX12" fmla="*/ 1010653 w 1010653"/>
                          <a:gd name="connsiteY12" fmla="*/ 36094 h 116305"/>
                          <a:gd name="connsiteX13" fmla="*/ 4011 w 1010653"/>
                          <a:gd name="connsiteY13" fmla="*/ 0 h 116305"/>
                          <a:gd name="connsiteX0" fmla="*/ 4011 w 1010653"/>
                          <a:gd name="connsiteY0" fmla="*/ 0 h 116305"/>
                          <a:gd name="connsiteX1" fmla="*/ 0 w 1010653"/>
                          <a:gd name="connsiteY1" fmla="*/ 80210 h 116305"/>
                          <a:gd name="connsiteX2" fmla="*/ 40177 w 1010653"/>
                          <a:gd name="connsiteY2" fmla="*/ 116305 h 116305"/>
                          <a:gd name="connsiteX3" fmla="*/ 80211 w 1010653"/>
                          <a:gd name="connsiteY3" fmla="*/ 108284 h 116305"/>
                          <a:gd name="connsiteX4" fmla="*/ 176463 w 1010653"/>
                          <a:gd name="connsiteY4" fmla="*/ 92242 h 116305"/>
                          <a:gd name="connsiteX5" fmla="*/ 264695 w 1010653"/>
                          <a:gd name="connsiteY5" fmla="*/ 84221 h 116305"/>
                          <a:gd name="connsiteX6" fmla="*/ 493295 w 1010653"/>
                          <a:gd name="connsiteY6" fmla="*/ 68179 h 116305"/>
                          <a:gd name="connsiteX7" fmla="*/ 581527 w 1010653"/>
                          <a:gd name="connsiteY7" fmla="*/ 68179 h 116305"/>
                          <a:gd name="connsiteX8" fmla="*/ 749969 w 1010653"/>
                          <a:gd name="connsiteY8" fmla="*/ 84221 h 116305"/>
                          <a:gd name="connsiteX9" fmla="*/ 870285 w 1010653"/>
                          <a:gd name="connsiteY9" fmla="*/ 100263 h 116305"/>
                          <a:gd name="connsiteX10" fmla="*/ 958516 w 1010653"/>
                          <a:gd name="connsiteY10" fmla="*/ 112294 h 116305"/>
                          <a:gd name="connsiteX11" fmla="*/ 1010653 w 1010653"/>
                          <a:gd name="connsiteY11" fmla="*/ 76200 h 116305"/>
                          <a:gd name="connsiteX12" fmla="*/ 1010653 w 1010653"/>
                          <a:gd name="connsiteY12" fmla="*/ 36094 h 116305"/>
                          <a:gd name="connsiteX13" fmla="*/ 4011 w 1010653"/>
                          <a:gd name="connsiteY13" fmla="*/ 0 h 116305"/>
                          <a:gd name="connsiteX0" fmla="*/ 4011 w 1010653"/>
                          <a:gd name="connsiteY0" fmla="*/ 0 h 116305"/>
                          <a:gd name="connsiteX1" fmla="*/ 0 w 1010653"/>
                          <a:gd name="connsiteY1" fmla="*/ 80210 h 116305"/>
                          <a:gd name="connsiteX2" fmla="*/ 40177 w 1010653"/>
                          <a:gd name="connsiteY2" fmla="*/ 116305 h 116305"/>
                          <a:gd name="connsiteX3" fmla="*/ 80211 w 1010653"/>
                          <a:gd name="connsiteY3" fmla="*/ 108284 h 116305"/>
                          <a:gd name="connsiteX4" fmla="*/ 176463 w 1010653"/>
                          <a:gd name="connsiteY4" fmla="*/ 92242 h 116305"/>
                          <a:gd name="connsiteX5" fmla="*/ 264695 w 1010653"/>
                          <a:gd name="connsiteY5" fmla="*/ 84221 h 116305"/>
                          <a:gd name="connsiteX6" fmla="*/ 493295 w 1010653"/>
                          <a:gd name="connsiteY6" fmla="*/ 68179 h 116305"/>
                          <a:gd name="connsiteX7" fmla="*/ 581527 w 1010653"/>
                          <a:gd name="connsiteY7" fmla="*/ 68179 h 116305"/>
                          <a:gd name="connsiteX8" fmla="*/ 749969 w 1010653"/>
                          <a:gd name="connsiteY8" fmla="*/ 84221 h 116305"/>
                          <a:gd name="connsiteX9" fmla="*/ 870285 w 1010653"/>
                          <a:gd name="connsiteY9" fmla="*/ 100263 h 116305"/>
                          <a:gd name="connsiteX10" fmla="*/ 970476 w 1010653"/>
                          <a:gd name="connsiteY10" fmla="*/ 108284 h 116305"/>
                          <a:gd name="connsiteX11" fmla="*/ 1010653 w 1010653"/>
                          <a:gd name="connsiteY11" fmla="*/ 76200 h 116305"/>
                          <a:gd name="connsiteX12" fmla="*/ 1010653 w 1010653"/>
                          <a:gd name="connsiteY12" fmla="*/ 36094 h 116305"/>
                          <a:gd name="connsiteX13" fmla="*/ 4011 w 1010653"/>
                          <a:gd name="connsiteY13" fmla="*/ 0 h 116305"/>
                          <a:gd name="connsiteX0" fmla="*/ 4011 w 1010653"/>
                          <a:gd name="connsiteY0" fmla="*/ 0 h 116305"/>
                          <a:gd name="connsiteX1" fmla="*/ 0 w 1010653"/>
                          <a:gd name="connsiteY1" fmla="*/ 80210 h 116305"/>
                          <a:gd name="connsiteX2" fmla="*/ 40177 w 1010653"/>
                          <a:gd name="connsiteY2" fmla="*/ 116305 h 116305"/>
                          <a:gd name="connsiteX3" fmla="*/ 80211 w 1010653"/>
                          <a:gd name="connsiteY3" fmla="*/ 108284 h 116305"/>
                          <a:gd name="connsiteX4" fmla="*/ 176463 w 1010653"/>
                          <a:gd name="connsiteY4" fmla="*/ 92242 h 116305"/>
                          <a:gd name="connsiteX5" fmla="*/ 264695 w 1010653"/>
                          <a:gd name="connsiteY5" fmla="*/ 84221 h 116305"/>
                          <a:gd name="connsiteX6" fmla="*/ 493295 w 1010653"/>
                          <a:gd name="connsiteY6" fmla="*/ 68179 h 116305"/>
                          <a:gd name="connsiteX7" fmla="*/ 581527 w 1010653"/>
                          <a:gd name="connsiteY7" fmla="*/ 68179 h 116305"/>
                          <a:gd name="connsiteX8" fmla="*/ 749969 w 1010653"/>
                          <a:gd name="connsiteY8" fmla="*/ 84221 h 116305"/>
                          <a:gd name="connsiteX9" fmla="*/ 870285 w 1010653"/>
                          <a:gd name="connsiteY9" fmla="*/ 100263 h 116305"/>
                          <a:gd name="connsiteX10" fmla="*/ 970476 w 1010653"/>
                          <a:gd name="connsiteY10" fmla="*/ 108284 h 116305"/>
                          <a:gd name="connsiteX11" fmla="*/ 1010653 w 1010653"/>
                          <a:gd name="connsiteY11" fmla="*/ 76200 h 116305"/>
                          <a:gd name="connsiteX12" fmla="*/ 1002679 w 1010653"/>
                          <a:gd name="connsiteY12" fmla="*/ 4010 h 116305"/>
                          <a:gd name="connsiteX13" fmla="*/ 4011 w 1010653"/>
                          <a:gd name="connsiteY13" fmla="*/ 0 h 1163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1010653" h="116305">
                            <a:moveTo>
                              <a:pt x="4011" y="0"/>
                            </a:moveTo>
                            <a:lnTo>
                              <a:pt x="0" y="80210"/>
                            </a:lnTo>
                            <a:lnTo>
                              <a:pt x="40177" y="116305"/>
                            </a:lnTo>
                            <a:lnTo>
                              <a:pt x="80211" y="108284"/>
                            </a:lnTo>
                            <a:lnTo>
                              <a:pt x="176463" y="92242"/>
                            </a:lnTo>
                            <a:lnTo>
                              <a:pt x="264695" y="84221"/>
                            </a:lnTo>
                            <a:lnTo>
                              <a:pt x="493295" y="68179"/>
                            </a:lnTo>
                            <a:lnTo>
                              <a:pt x="581527" y="68179"/>
                            </a:lnTo>
                            <a:lnTo>
                              <a:pt x="749969" y="84221"/>
                            </a:lnTo>
                            <a:cubicBezTo>
                              <a:pt x="790074" y="89568"/>
                              <a:pt x="833534" y="96253"/>
                              <a:pt x="870285" y="100263"/>
                            </a:cubicBezTo>
                            <a:cubicBezTo>
                              <a:pt x="907036" y="104273"/>
                              <a:pt x="937079" y="105610"/>
                              <a:pt x="970476" y="108284"/>
                            </a:cubicBezTo>
                            <a:lnTo>
                              <a:pt x="1010653" y="76200"/>
                            </a:lnTo>
                            <a:lnTo>
                              <a:pt x="1002679" y="4010"/>
                            </a:lnTo>
                            <a:lnTo>
                              <a:pt x="4011" y="0"/>
                            </a:lnTo>
                            <a:close/>
                          </a:path>
                        </a:pathLst>
                      </a:custGeom>
                      <a:solidFill>
                        <a:srgbClr val="0000FF">
                          <a:alpha val="12000"/>
                        </a:srgbClr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GB" sz="18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259" name="Group 258"/>
                    <p:cNvGrpSpPr/>
                    <p:nvPr/>
                  </p:nvGrpSpPr>
                  <p:grpSpPr>
                    <a:xfrm>
                      <a:off x="-3711" y="0"/>
                      <a:ext cx="1088164" cy="2066219"/>
                      <a:chOff x="-3711" y="0"/>
                      <a:chExt cx="1088164" cy="2066219"/>
                    </a:xfrm>
                  </p:grpSpPr>
                  <p:grpSp>
                    <p:nvGrpSpPr>
                      <p:cNvPr id="260" name="Group 259"/>
                      <p:cNvGrpSpPr/>
                      <p:nvPr/>
                    </p:nvGrpSpPr>
                    <p:grpSpPr>
                      <a:xfrm>
                        <a:off x="0" y="0"/>
                        <a:ext cx="1084453" cy="2066219"/>
                        <a:chOff x="0" y="0"/>
                        <a:chExt cx="1084453" cy="2066219"/>
                      </a:xfrm>
                    </p:grpSpPr>
                    <p:grpSp>
                      <p:nvGrpSpPr>
                        <p:cNvPr id="262" name="Group 261"/>
                        <p:cNvGrpSpPr/>
                        <p:nvPr/>
                      </p:nvGrpSpPr>
                      <p:grpSpPr>
                        <a:xfrm>
                          <a:off x="0" y="1028"/>
                          <a:ext cx="569086" cy="2065191"/>
                          <a:chOff x="0" y="1028"/>
                          <a:chExt cx="569086" cy="2065191"/>
                        </a:xfrm>
                      </p:grpSpPr>
                      <p:grpSp>
                        <p:nvGrpSpPr>
                          <p:cNvPr id="284" name="Group 283"/>
                          <p:cNvGrpSpPr/>
                          <p:nvPr/>
                        </p:nvGrpSpPr>
                        <p:grpSpPr>
                          <a:xfrm>
                            <a:off x="0" y="1028"/>
                            <a:ext cx="569086" cy="2065191"/>
                            <a:chOff x="0" y="1028"/>
                            <a:chExt cx="569086" cy="2065191"/>
                          </a:xfrm>
                        </p:grpSpPr>
                        <p:sp>
                          <p:nvSpPr>
                            <p:cNvPr id="288" name="object 43"/>
                            <p:cNvSpPr/>
                            <p:nvPr/>
                          </p:nvSpPr>
                          <p:spPr>
                            <a:xfrm>
                              <a:off x="57915" y="46409"/>
                              <a:ext cx="0" cy="17716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77164">
                                  <a:moveTo>
                                    <a:pt x="0" y="176783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5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89" name="object 186"/>
                            <p:cNvSpPr/>
                            <p:nvPr/>
                          </p:nvSpPr>
                          <p:spPr>
                            <a:xfrm>
                              <a:off x="0" y="1987225"/>
                              <a:ext cx="78740" cy="7874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8740" h="78739">
                                  <a:moveTo>
                                    <a:pt x="0" y="0"/>
                                  </a:moveTo>
                                  <a:lnTo>
                                    <a:pt x="6167" y="30550"/>
                                  </a:lnTo>
                                  <a:lnTo>
                                    <a:pt x="22988" y="55498"/>
                                  </a:lnTo>
                                  <a:lnTo>
                                    <a:pt x="47935" y="72318"/>
                                  </a:lnTo>
                                  <a:lnTo>
                                    <a:pt x="78486" y="78486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90" name="object 188"/>
                            <p:cNvSpPr/>
                            <p:nvPr/>
                          </p:nvSpPr>
                          <p:spPr>
                            <a:xfrm>
                              <a:off x="1524" y="642295"/>
                              <a:ext cx="0" cy="134429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344295">
                                  <a:moveTo>
                                    <a:pt x="0" y="1344168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91" name="object 189"/>
                            <p:cNvSpPr/>
                            <p:nvPr/>
                          </p:nvSpPr>
                          <p:spPr>
                            <a:xfrm>
                              <a:off x="1524" y="529425"/>
                              <a:ext cx="48895" cy="113664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8894" h="113664">
                                  <a:moveTo>
                                    <a:pt x="48336" y="0"/>
                                  </a:moveTo>
                                  <a:lnTo>
                                    <a:pt x="27754" y="24270"/>
                                  </a:lnTo>
                                  <a:lnTo>
                                    <a:pt x="12586" y="51889"/>
                                  </a:lnTo>
                                  <a:lnTo>
                                    <a:pt x="3209" y="81971"/>
                                  </a:lnTo>
                                  <a:lnTo>
                                    <a:pt x="0" y="113631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92" name="object 190"/>
                            <p:cNvSpPr/>
                            <p:nvPr/>
                          </p:nvSpPr>
                          <p:spPr>
                            <a:xfrm>
                              <a:off x="137160" y="265866"/>
                              <a:ext cx="0" cy="18000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66369">
                                  <a:moveTo>
                                    <a:pt x="0" y="166116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93" name="object 193"/>
                            <p:cNvSpPr>
                              <a:spLocks noChangeAspect="1"/>
                            </p:cNvSpPr>
                            <p:nvPr/>
                          </p:nvSpPr>
                          <p:spPr>
                            <a:xfrm>
                              <a:off x="50292" y="450269"/>
                              <a:ext cx="80169" cy="78886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9375" h="78105">
                                  <a:moveTo>
                                    <a:pt x="79248" y="0"/>
                                  </a:moveTo>
                                  <a:lnTo>
                                    <a:pt x="0" y="77724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94" name="object 195"/>
                            <p:cNvSpPr/>
                            <p:nvPr/>
                          </p:nvSpPr>
                          <p:spPr>
                            <a:xfrm>
                              <a:off x="57912" y="223194"/>
                              <a:ext cx="71755" cy="32384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1755" h="32385">
                                  <a:moveTo>
                                    <a:pt x="0" y="0"/>
                                  </a:moveTo>
                                  <a:lnTo>
                                    <a:pt x="71628" y="32004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95" name="object 196"/>
                            <p:cNvSpPr/>
                            <p:nvPr/>
                          </p:nvSpPr>
                          <p:spPr>
                            <a:xfrm>
                              <a:off x="79479" y="2030659"/>
                              <a:ext cx="474980" cy="3556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74980" h="35560">
                                  <a:moveTo>
                                    <a:pt x="474495" y="0"/>
                                  </a:moveTo>
                                  <a:lnTo>
                                    <a:pt x="421561" y="439"/>
                                  </a:lnTo>
                                  <a:lnTo>
                                    <a:pt x="368655" y="1759"/>
                                  </a:lnTo>
                                  <a:lnTo>
                                    <a:pt x="315788" y="3957"/>
                                  </a:lnTo>
                                  <a:lnTo>
                                    <a:pt x="262969" y="7033"/>
                                  </a:lnTo>
                                  <a:lnTo>
                                    <a:pt x="210211" y="10985"/>
                                  </a:lnTo>
                                  <a:lnTo>
                                    <a:pt x="157524" y="15814"/>
                                  </a:lnTo>
                                  <a:lnTo>
                                    <a:pt x="104919" y="21518"/>
                                  </a:lnTo>
                                  <a:lnTo>
                                    <a:pt x="52407" y="28097"/>
                                  </a:lnTo>
                                  <a:lnTo>
                                    <a:pt x="0" y="35549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96" name="object 198"/>
                            <p:cNvSpPr/>
                            <p:nvPr/>
                          </p:nvSpPr>
                          <p:spPr>
                            <a:xfrm>
                              <a:off x="79447" y="1995607"/>
                              <a:ext cx="474980" cy="3683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74980" h="36829">
                                  <a:moveTo>
                                    <a:pt x="474527" y="0"/>
                                  </a:moveTo>
                                  <a:lnTo>
                                    <a:pt x="421578" y="452"/>
                                  </a:lnTo>
                                  <a:lnTo>
                                    <a:pt x="368657" y="1810"/>
                                  </a:lnTo>
                                  <a:lnTo>
                                    <a:pt x="315778" y="4072"/>
                                  </a:lnTo>
                                  <a:lnTo>
                                    <a:pt x="262950" y="7237"/>
                                  </a:lnTo>
                                  <a:lnTo>
                                    <a:pt x="210186" y="11305"/>
                                  </a:lnTo>
                                  <a:lnTo>
                                    <a:pt x="157498" y="16274"/>
                                  </a:lnTo>
                                  <a:lnTo>
                                    <a:pt x="104896" y="22144"/>
                                  </a:lnTo>
                                  <a:lnTo>
                                    <a:pt x="52393" y="28913"/>
                                  </a:lnTo>
                                  <a:lnTo>
                                    <a:pt x="0" y="36581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97" name="object 207"/>
                            <p:cNvSpPr/>
                            <p:nvPr/>
                          </p:nvSpPr>
                          <p:spPr>
                            <a:xfrm>
                              <a:off x="181356" y="1028"/>
                              <a:ext cx="387730" cy="45719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46760">
                                  <a:moveTo>
                                    <a:pt x="0" y="0"/>
                                  </a:moveTo>
                                  <a:lnTo>
                                    <a:pt x="74676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98" name="object 208"/>
                            <p:cNvSpPr/>
                            <p:nvPr/>
                          </p:nvSpPr>
                          <p:spPr>
                            <a:xfrm>
                              <a:off x="144529" y="259770"/>
                              <a:ext cx="419100" cy="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19100">
                                  <a:moveTo>
                                    <a:pt x="419100" y="0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99" name="object 209"/>
                            <p:cNvSpPr/>
                            <p:nvPr/>
                          </p:nvSpPr>
                          <p:spPr>
                            <a:xfrm>
                              <a:off x="144529" y="442651"/>
                              <a:ext cx="419100" cy="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19100">
                                  <a:moveTo>
                                    <a:pt x="419100" y="0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300" name="object 213"/>
                            <p:cNvSpPr/>
                            <p:nvPr/>
                          </p:nvSpPr>
                          <p:spPr>
                            <a:xfrm>
                              <a:off x="36576" y="678871"/>
                              <a:ext cx="0" cy="130810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308100">
                                  <a:moveTo>
                                    <a:pt x="0" y="1307592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301" name="object 214"/>
                            <p:cNvSpPr/>
                            <p:nvPr/>
                          </p:nvSpPr>
                          <p:spPr>
                            <a:xfrm>
                              <a:off x="36576" y="566001"/>
                              <a:ext cx="48895" cy="113664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8894" h="113664">
                                  <a:moveTo>
                                    <a:pt x="48336" y="0"/>
                                  </a:moveTo>
                                  <a:lnTo>
                                    <a:pt x="27754" y="24270"/>
                                  </a:lnTo>
                                  <a:lnTo>
                                    <a:pt x="12586" y="51889"/>
                                  </a:lnTo>
                                  <a:lnTo>
                                    <a:pt x="3209" y="81971"/>
                                  </a:lnTo>
                                  <a:lnTo>
                                    <a:pt x="0" y="113631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302" name="object 215"/>
                            <p:cNvSpPr/>
                            <p:nvPr/>
                          </p:nvSpPr>
                          <p:spPr>
                            <a:xfrm>
                              <a:off x="83820" y="439603"/>
                              <a:ext cx="129539" cy="12509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129540" h="125094">
                                  <a:moveTo>
                                    <a:pt x="129540" y="0"/>
                                  </a:moveTo>
                                  <a:lnTo>
                                    <a:pt x="0" y="124968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303" name="object 212"/>
                            <p:cNvSpPr/>
                            <p:nvPr/>
                          </p:nvSpPr>
                          <p:spPr>
                            <a:xfrm flipH="1">
                              <a:off x="77088" y="2530"/>
                              <a:ext cx="102235" cy="1841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102235" h="18414">
                                  <a:moveTo>
                                    <a:pt x="0" y="0"/>
                                  </a:moveTo>
                                  <a:lnTo>
                                    <a:pt x="102108" y="18288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285" name="object 192"/>
                          <p:cNvSpPr/>
                          <p:nvPr/>
                        </p:nvSpPr>
                        <p:spPr>
                          <a:xfrm>
                            <a:off x="55498" y="22913"/>
                            <a:ext cx="21590" cy="2286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21590" h="22860">
                                <a:moveTo>
                                  <a:pt x="21336" y="0"/>
                                </a:moveTo>
                                <a:lnTo>
                                  <a:pt x="0" y="2286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pPr marL="0" marR="0" lvl="0" indent="0" algn="l" defTabSz="457200" rtl="0" eaLnBrk="1" fontAlgn="auto" latinLnBrk="0" hangingPunct="1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  <a:defRPr/>
                            </a:pPr>
                            <a:endParaRPr kumimoji="0" lang="en-GB" sz="1800" b="0" i="0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endParaRPr>
                          </a:p>
                        </p:txBody>
                      </p:sp>
                      <p:sp>
                        <p:nvSpPr>
                          <p:cNvPr id="286" name="object 191"/>
                          <p:cNvSpPr/>
                          <p:nvPr/>
                        </p:nvSpPr>
                        <p:spPr>
                          <a:xfrm>
                            <a:off x="133542" y="256785"/>
                            <a:ext cx="6985" cy="1079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6984" h="10794">
                                <a:moveTo>
                                  <a:pt x="6690" y="10399"/>
                                </a:moveTo>
                                <a:lnTo>
                                  <a:pt x="6689" y="5922"/>
                                </a:lnTo>
                                <a:lnTo>
                                  <a:pt x="4074" y="1856"/>
                                </a:ln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pPr marL="0" marR="0" lvl="0" indent="0" algn="l" defTabSz="457200" rtl="0" eaLnBrk="1" fontAlgn="auto" latinLnBrk="0" hangingPunct="1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  <a:defRPr/>
                            </a:pPr>
                            <a:endParaRPr kumimoji="0" lang="en-GB" sz="1800" b="0" i="0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endParaRPr>
                          </a:p>
                        </p:txBody>
                      </p:sp>
                      <p:sp>
                        <p:nvSpPr>
                          <p:cNvPr id="287" name="object 187"/>
                          <p:cNvSpPr/>
                          <p:nvPr/>
                        </p:nvSpPr>
                        <p:spPr>
                          <a:xfrm>
                            <a:off x="41115" y="1986446"/>
                            <a:ext cx="43815" cy="4381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43815" h="43814">
                                <a:moveTo>
                                  <a:pt x="0" y="0"/>
                                </a:moveTo>
                                <a:lnTo>
                                  <a:pt x="3413" y="16906"/>
                                </a:lnTo>
                                <a:lnTo>
                                  <a:pt x="12721" y="30712"/>
                                </a:lnTo>
                                <a:lnTo>
                                  <a:pt x="26527" y="40020"/>
                                </a:lnTo>
                                <a:lnTo>
                                  <a:pt x="43434" y="43434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pPr marL="0" marR="0" lvl="0" indent="0" algn="l" defTabSz="457200" rtl="0" eaLnBrk="1" fontAlgn="auto" latinLnBrk="0" hangingPunct="1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  <a:defRPr/>
                            </a:pPr>
                            <a:endParaRPr kumimoji="0" lang="en-GB" sz="1800" b="0" i="0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263" name="Group 262"/>
                        <p:cNvGrpSpPr/>
                        <p:nvPr/>
                      </p:nvGrpSpPr>
                      <p:grpSpPr>
                        <a:xfrm flipH="1">
                          <a:off x="515367" y="0"/>
                          <a:ext cx="569086" cy="2065965"/>
                          <a:chOff x="515367" y="0"/>
                          <a:chExt cx="569086" cy="2065965"/>
                        </a:xfrm>
                      </p:grpSpPr>
                      <p:grpSp>
                        <p:nvGrpSpPr>
                          <p:cNvPr id="264" name="Group 263"/>
                          <p:cNvGrpSpPr/>
                          <p:nvPr/>
                        </p:nvGrpSpPr>
                        <p:grpSpPr>
                          <a:xfrm>
                            <a:off x="515367" y="0"/>
                            <a:ext cx="569086" cy="2065965"/>
                            <a:chOff x="515367" y="0"/>
                            <a:chExt cx="569086" cy="2065965"/>
                          </a:xfrm>
                        </p:grpSpPr>
                        <p:sp>
                          <p:nvSpPr>
                            <p:cNvPr id="268" name="object 43"/>
                            <p:cNvSpPr/>
                            <p:nvPr/>
                          </p:nvSpPr>
                          <p:spPr>
                            <a:xfrm>
                              <a:off x="573282" y="46155"/>
                              <a:ext cx="0" cy="17716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77164">
                                  <a:moveTo>
                                    <a:pt x="0" y="176783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5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69" name="object 186"/>
                            <p:cNvSpPr/>
                            <p:nvPr/>
                          </p:nvSpPr>
                          <p:spPr>
                            <a:xfrm>
                              <a:off x="515367" y="1986971"/>
                              <a:ext cx="78740" cy="7874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8740" h="78739">
                                  <a:moveTo>
                                    <a:pt x="0" y="0"/>
                                  </a:moveTo>
                                  <a:lnTo>
                                    <a:pt x="6167" y="30550"/>
                                  </a:lnTo>
                                  <a:lnTo>
                                    <a:pt x="22988" y="55498"/>
                                  </a:lnTo>
                                  <a:lnTo>
                                    <a:pt x="47935" y="72318"/>
                                  </a:lnTo>
                                  <a:lnTo>
                                    <a:pt x="78486" y="78486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70" name="object 188"/>
                            <p:cNvSpPr/>
                            <p:nvPr/>
                          </p:nvSpPr>
                          <p:spPr>
                            <a:xfrm>
                              <a:off x="516891" y="642041"/>
                              <a:ext cx="0" cy="134429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344295">
                                  <a:moveTo>
                                    <a:pt x="0" y="1344168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71" name="object 189"/>
                            <p:cNvSpPr/>
                            <p:nvPr/>
                          </p:nvSpPr>
                          <p:spPr>
                            <a:xfrm>
                              <a:off x="516891" y="529171"/>
                              <a:ext cx="48895" cy="113664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8894" h="113664">
                                  <a:moveTo>
                                    <a:pt x="48336" y="0"/>
                                  </a:moveTo>
                                  <a:lnTo>
                                    <a:pt x="27754" y="24270"/>
                                  </a:lnTo>
                                  <a:lnTo>
                                    <a:pt x="12586" y="51889"/>
                                  </a:lnTo>
                                  <a:lnTo>
                                    <a:pt x="3209" y="81971"/>
                                  </a:lnTo>
                                  <a:lnTo>
                                    <a:pt x="0" y="113631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72" name="object 190"/>
                            <p:cNvSpPr/>
                            <p:nvPr/>
                          </p:nvSpPr>
                          <p:spPr>
                            <a:xfrm>
                              <a:off x="652527" y="265612"/>
                              <a:ext cx="0" cy="18000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66369">
                                  <a:moveTo>
                                    <a:pt x="0" y="166116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73" name="object 193"/>
                            <p:cNvSpPr>
                              <a:spLocks noChangeAspect="1"/>
                            </p:cNvSpPr>
                            <p:nvPr/>
                          </p:nvSpPr>
                          <p:spPr>
                            <a:xfrm>
                              <a:off x="564071" y="450015"/>
                              <a:ext cx="80963" cy="79667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9375" h="78105">
                                  <a:moveTo>
                                    <a:pt x="79248" y="0"/>
                                  </a:moveTo>
                                  <a:lnTo>
                                    <a:pt x="0" y="77724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74" name="object 195"/>
                            <p:cNvSpPr/>
                            <p:nvPr/>
                          </p:nvSpPr>
                          <p:spPr>
                            <a:xfrm>
                              <a:off x="573279" y="222940"/>
                              <a:ext cx="71755" cy="32384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1755" h="32385">
                                  <a:moveTo>
                                    <a:pt x="0" y="0"/>
                                  </a:moveTo>
                                  <a:lnTo>
                                    <a:pt x="71628" y="32004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75" name="object 196"/>
                            <p:cNvSpPr/>
                            <p:nvPr/>
                          </p:nvSpPr>
                          <p:spPr>
                            <a:xfrm>
                              <a:off x="594846" y="2030405"/>
                              <a:ext cx="474980" cy="3556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74980" h="35560">
                                  <a:moveTo>
                                    <a:pt x="474495" y="0"/>
                                  </a:moveTo>
                                  <a:lnTo>
                                    <a:pt x="421561" y="439"/>
                                  </a:lnTo>
                                  <a:lnTo>
                                    <a:pt x="368655" y="1759"/>
                                  </a:lnTo>
                                  <a:lnTo>
                                    <a:pt x="315788" y="3957"/>
                                  </a:lnTo>
                                  <a:lnTo>
                                    <a:pt x="262969" y="7033"/>
                                  </a:lnTo>
                                  <a:lnTo>
                                    <a:pt x="210211" y="10985"/>
                                  </a:lnTo>
                                  <a:lnTo>
                                    <a:pt x="157524" y="15814"/>
                                  </a:lnTo>
                                  <a:lnTo>
                                    <a:pt x="104919" y="21518"/>
                                  </a:lnTo>
                                  <a:lnTo>
                                    <a:pt x="52407" y="28097"/>
                                  </a:lnTo>
                                  <a:lnTo>
                                    <a:pt x="0" y="35549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76" name="object 198"/>
                            <p:cNvSpPr/>
                            <p:nvPr/>
                          </p:nvSpPr>
                          <p:spPr>
                            <a:xfrm>
                              <a:off x="594814" y="1995353"/>
                              <a:ext cx="474980" cy="3683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74980" h="36829">
                                  <a:moveTo>
                                    <a:pt x="474527" y="0"/>
                                  </a:moveTo>
                                  <a:lnTo>
                                    <a:pt x="421578" y="452"/>
                                  </a:lnTo>
                                  <a:lnTo>
                                    <a:pt x="368657" y="1810"/>
                                  </a:lnTo>
                                  <a:lnTo>
                                    <a:pt x="315778" y="4072"/>
                                  </a:lnTo>
                                  <a:lnTo>
                                    <a:pt x="262950" y="7237"/>
                                  </a:lnTo>
                                  <a:lnTo>
                                    <a:pt x="210186" y="11305"/>
                                  </a:lnTo>
                                  <a:lnTo>
                                    <a:pt x="157498" y="16274"/>
                                  </a:lnTo>
                                  <a:lnTo>
                                    <a:pt x="104896" y="22144"/>
                                  </a:lnTo>
                                  <a:lnTo>
                                    <a:pt x="52393" y="28913"/>
                                  </a:lnTo>
                                  <a:lnTo>
                                    <a:pt x="0" y="36581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77" name="object 207"/>
                            <p:cNvSpPr/>
                            <p:nvPr/>
                          </p:nvSpPr>
                          <p:spPr>
                            <a:xfrm>
                              <a:off x="696723" y="0"/>
                              <a:ext cx="387730" cy="45719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46760">
                                  <a:moveTo>
                                    <a:pt x="0" y="0"/>
                                  </a:moveTo>
                                  <a:lnTo>
                                    <a:pt x="74676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78" name="object 208"/>
                            <p:cNvSpPr/>
                            <p:nvPr/>
                          </p:nvSpPr>
                          <p:spPr>
                            <a:xfrm>
                              <a:off x="659896" y="259516"/>
                              <a:ext cx="419100" cy="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19100">
                                  <a:moveTo>
                                    <a:pt x="419100" y="0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79" name="object 209"/>
                            <p:cNvSpPr/>
                            <p:nvPr/>
                          </p:nvSpPr>
                          <p:spPr>
                            <a:xfrm>
                              <a:off x="659896" y="442397"/>
                              <a:ext cx="419100" cy="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19100">
                                  <a:moveTo>
                                    <a:pt x="419100" y="0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80" name="object 213"/>
                            <p:cNvSpPr/>
                            <p:nvPr/>
                          </p:nvSpPr>
                          <p:spPr>
                            <a:xfrm>
                              <a:off x="551943" y="678617"/>
                              <a:ext cx="0" cy="130810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308100">
                                  <a:moveTo>
                                    <a:pt x="0" y="1307592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81" name="object 214"/>
                            <p:cNvSpPr/>
                            <p:nvPr/>
                          </p:nvSpPr>
                          <p:spPr>
                            <a:xfrm>
                              <a:off x="551943" y="565747"/>
                              <a:ext cx="48895" cy="113664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8894" h="113664">
                                  <a:moveTo>
                                    <a:pt x="48336" y="0"/>
                                  </a:moveTo>
                                  <a:lnTo>
                                    <a:pt x="27754" y="24270"/>
                                  </a:lnTo>
                                  <a:lnTo>
                                    <a:pt x="12586" y="51889"/>
                                  </a:lnTo>
                                  <a:lnTo>
                                    <a:pt x="3209" y="81971"/>
                                  </a:lnTo>
                                  <a:lnTo>
                                    <a:pt x="0" y="113631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82" name="object 215"/>
                            <p:cNvSpPr/>
                            <p:nvPr/>
                          </p:nvSpPr>
                          <p:spPr>
                            <a:xfrm>
                              <a:off x="599187" y="439349"/>
                              <a:ext cx="129539" cy="12509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129540" h="125094">
                                  <a:moveTo>
                                    <a:pt x="129540" y="0"/>
                                  </a:moveTo>
                                  <a:lnTo>
                                    <a:pt x="0" y="124968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83" name="object 212"/>
                            <p:cNvSpPr/>
                            <p:nvPr/>
                          </p:nvSpPr>
                          <p:spPr>
                            <a:xfrm flipH="1">
                              <a:off x="592455" y="2276"/>
                              <a:ext cx="102235" cy="1841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102235" h="18414">
                                  <a:moveTo>
                                    <a:pt x="0" y="0"/>
                                  </a:moveTo>
                                  <a:lnTo>
                                    <a:pt x="102108" y="18288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265" name="object 192"/>
                          <p:cNvSpPr/>
                          <p:nvPr/>
                        </p:nvSpPr>
                        <p:spPr>
                          <a:xfrm>
                            <a:off x="570865" y="22659"/>
                            <a:ext cx="21590" cy="2286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21590" h="22860">
                                <a:moveTo>
                                  <a:pt x="21336" y="0"/>
                                </a:moveTo>
                                <a:lnTo>
                                  <a:pt x="0" y="2286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pPr marL="0" marR="0" lvl="0" indent="0" algn="l" defTabSz="457200" rtl="0" eaLnBrk="1" fontAlgn="auto" latinLnBrk="0" hangingPunct="1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  <a:defRPr/>
                            </a:pPr>
                            <a:endParaRPr kumimoji="0" lang="en-GB" sz="1800" b="0" i="0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endParaRPr>
                          </a:p>
                        </p:txBody>
                      </p:sp>
                      <p:sp>
                        <p:nvSpPr>
                          <p:cNvPr id="266" name="object 191"/>
                          <p:cNvSpPr/>
                          <p:nvPr/>
                        </p:nvSpPr>
                        <p:spPr>
                          <a:xfrm>
                            <a:off x="648909" y="256531"/>
                            <a:ext cx="6985" cy="1079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6984" h="10794">
                                <a:moveTo>
                                  <a:pt x="6690" y="10399"/>
                                </a:moveTo>
                                <a:lnTo>
                                  <a:pt x="6689" y="5922"/>
                                </a:lnTo>
                                <a:lnTo>
                                  <a:pt x="4074" y="1856"/>
                                </a:ln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pPr marL="0" marR="0" lvl="0" indent="0" algn="l" defTabSz="457200" rtl="0" eaLnBrk="1" fontAlgn="auto" latinLnBrk="0" hangingPunct="1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  <a:defRPr/>
                            </a:pPr>
                            <a:endParaRPr kumimoji="0" lang="en-GB" sz="1800" b="0" i="0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endParaRPr>
                          </a:p>
                        </p:txBody>
                      </p:sp>
                      <p:sp>
                        <p:nvSpPr>
                          <p:cNvPr id="267" name="object 187"/>
                          <p:cNvSpPr/>
                          <p:nvPr/>
                        </p:nvSpPr>
                        <p:spPr>
                          <a:xfrm>
                            <a:off x="556482" y="1986192"/>
                            <a:ext cx="43815" cy="4381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43815" h="43814">
                                <a:moveTo>
                                  <a:pt x="0" y="0"/>
                                </a:moveTo>
                                <a:lnTo>
                                  <a:pt x="3413" y="16906"/>
                                </a:lnTo>
                                <a:lnTo>
                                  <a:pt x="12721" y="30712"/>
                                </a:lnTo>
                                <a:lnTo>
                                  <a:pt x="26527" y="40020"/>
                                </a:lnTo>
                                <a:lnTo>
                                  <a:pt x="43434" y="43434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pPr marL="0" marR="0" lvl="0" indent="0" algn="l" defTabSz="457200" rtl="0" eaLnBrk="1" fontAlgn="auto" latinLnBrk="0" hangingPunct="1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  <a:defRPr/>
                            </a:pPr>
                            <a:endParaRPr kumimoji="0" lang="en-GB" sz="1800" b="0" i="0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endParaRPr>
                          </a:p>
                        </p:txBody>
                      </p:sp>
                    </p:grpSp>
                  </p:grpSp>
                  <p:sp>
                    <p:nvSpPr>
                      <p:cNvPr id="261" name="Rectangle 260"/>
                      <p:cNvSpPr/>
                      <p:nvPr/>
                    </p:nvSpPr>
                    <p:spPr bwMode="auto">
                      <a:xfrm>
                        <a:off x="-3711" y="1441275"/>
                        <a:ext cx="45910" cy="450488"/>
                      </a:xfrm>
                      <a:prstGeom prst="rect">
                        <a:avLst/>
                      </a:prstGeom>
                      <a:solidFill>
                        <a:srgbClr val="FF66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GB" sz="18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  <p:sp>
                <p:nvSpPr>
                  <p:cNvPr id="257" name="Rectangle 256"/>
                  <p:cNvSpPr/>
                  <p:nvPr/>
                </p:nvSpPr>
                <p:spPr bwMode="auto">
                  <a:xfrm>
                    <a:off x="658586" y="903514"/>
                    <a:ext cx="28800" cy="282430"/>
                  </a:xfrm>
                  <a:prstGeom prst="rect">
                    <a:avLst/>
                  </a:prstGeom>
                  <a:solidFill>
                    <a:srgbClr val="FF66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255" name="Rectangle 254"/>
                <p:cNvSpPr>
                  <a:spLocks noChangeArrowheads="1"/>
                </p:cNvSpPr>
                <p:nvPr/>
              </p:nvSpPr>
              <p:spPr bwMode="auto">
                <a:xfrm>
                  <a:off x="1332" y="865280"/>
                  <a:ext cx="212572" cy="325918"/>
                </a:xfrm>
                <a:prstGeom prst="rect">
                  <a:avLst/>
                </a:prstGeom>
                <a:noFill/>
                <a:ln w="19050">
                  <a:solidFill>
                    <a:srgbClr val="FF0000"/>
                  </a:solidFill>
                  <a:prstDash val="sysDash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253" name="TextBox 252"/>
              <p:cNvSpPr txBox="1"/>
              <p:nvPr/>
            </p:nvSpPr>
            <p:spPr>
              <a:xfrm>
                <a:off x="140109" y="-1887"/>
                <a:ext cx="136132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Measurement vial</a:t>
                </a:r>
              </a:p>
            </p:txBody>
          </p:sp>
        </p:grpSp>
        <p:pic>
          <p:nvPicPr>
            <p:cNvPr id="306" name="Picture 4" descr="Image result for curve arrow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08805" y="3341727"/>
              <a:ext cx="208071" cy="36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07" name="Group 306"/>
            <p:cNvGrpSpPr/>
            <p:nvPr/>
          </p:nvGrpSpPr>
          <p:grpSpPr>
            <a:xfrm>
              <a:off x="1525453" y="2183732"/>
              <a:ext cx="1825834" cy="1503306"/>
              <a:chOff x="1529022" y="2183733"/>
              <a:chExt cx="1825834" cy="1503306"/>
            </a:xfrm>
          </p:grpSpPr>
          <p:grpSp>
            <p:nvGrpSpPr>
              <p:cNvPr id="308" name="Group 307"/>
              <p:cNvGrpSpPr/>
              <p:nvPr/>
            </p:nvGrpSpPr>
            <p:grpSpPr>
              <a:xfrm>
                <a:off x="1529022" y="2555282"/>
                <a:ext cx="1825834" cy="803089"/>
                <a:chOff x="1487457" y="2796352"/>
                <a:chExt cx="1825834" cy="803089"/>
              </a:xfrm>
            </p:grpSpPr>
            <p:grpSp>
              <p:nvGrpSpPr>
                <p:cNvPr id="312" name="Group 311"/>
                <p:cNvGrpSpPr/>
                <p:nvPr/>
              </p:nvGrpSpPr>
              <p:grpSpPr>
                <a:xfrm>
                  <a:off x="2238465" y="3476508"/>
                  <a:ext cx="760478" cy="122933"/>
                  <a:chOff x="2238465" y="3476508"/>
                  <a:chExt cx="760478" cy="122933"/>
                </a:xfrm>
              </p:grpSpPr>
              <p:grpSp>
                <p:nvGrpSpPr>
                  <p:cNvPr id="332" name="Group 331"/>
                  <p:cNvGrpSpPr/>
                  <p:nvPr/>
                </p:nvGrpSpPr>
                <p:grpSpPr>
                  <a:xfrm>
                    <a:off x="2459709" y="3476508"/>
                    <a:ext cx="305093" cy="122933"/>
                    <a:chOff x="2734886" y="3743308"/>
                    <a:chExt cx="875933" cy="180000"/>
                  </a:xfrm>
                </p:grpSpPr>
                <p:cxnSp>
                  <p:nvCxnSpPr>
                    <p:cNvPr id="336" name="Straight Connector 335"/>
                    <p:cNvCxnSpPr/>
                    <p:nvPr/>
                  </p:nvCxnSpPr>
                  <p:spPr>
                    <a:xfrm flipV="1">
                      <a:off x="2734886" y="3743308"/>
                      <a:ext cx="90000" cy="90000"/>
                    </a:xfrm>
                    <a:prstGeom prst="line">
                      <a:avLst/>
                    </a:prstGeom>
                    <a:ln w="25400" cap="rnd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7" name="Straight Connector 336"/>
                    <p:cNvCxnSpPr/>
                    <p:nvPr/>
                  </p:nvCxnSpPr>
                  <p:spPr>
                    <a:xfrm>
                      <a:off x="2824886" y="3743308"/>
                      <a:ext cx="171104" cy="180000"/>
                    </a:xfrm>
                    <a:prstGeom prst="line">
                      <a:avLst/>
                    </a:prstGeom>
                    <a:ln w="25400" cap="rnd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8" name="Straight Connector 337"/>
                    <p:cNvCxnSpPr/>
                    <p:nvPr/>
                  </p:nvCxnSpPr>
                  <p:spPr>
                    <a:xfrm flipV="1">
                      <a:off x="2995990" y="3743308"/>
                      <a:ext cx="171104" cy="180000"/>
                    </a:xfrm>
                    <a:prstGeom prst="line">
                      <a:avLst/>
                    </a:prstGeom>
                    <a:ln w="25400" cap="rnd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9" name="Straight Connector 338"/>
                    <p:cNvCxnSpPr/>
                    <p:nvPr/>
                  </p:nvCxnSpPr>
                  <p:spPr>
                    <a:xfrm>
                      <a:off x="3178610" y="3743308"/>
                      <a:ext cx="171105" cy="180000"/>
                    </a:xfrm>
                    <a:prstGeom prst="line">
                      <a:avLst/>
                    </a:prstGeom>
                    <a:ln w="25400" cap="rnd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40" name="Straight Connector 339"/>
                    <p:cNvCxnSpPr/>
                    <p:nvPr/>
                  </p:nvCxnSpPr>
                  <p:spPr>
                    <a:xfrm flipV="1">
                      <a:off x="3349712" y="3743308"/>
                      <a:ext cx="171105" cy="180000"/>
                    </a:xfrm>
                    <a:prstGeom prst="line">
                      <a:avLst/>
                    </a:prstGeom>
                    <a:ln w="25400" cap="rnd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41" name="Straight Connector 340"/>
                    <p:cNvCxnSpPr/>
                    <p:nvPr/>
                  </p:nvCxnSpPr>
                  <p:spPr>
                    <a:xfrm>
                      <a:off x="3520818" y="3743308"/>
                      <a:ext cx="90001" cy="90001"/>
                    </a:xfrm>
                    <a:prstGeom prst="line">
                      <a:avLst/>
                    </a:prstGeom>
                    <a:ln w="25400" cap="rnd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33" name="Group 332"/>
                  <p:cNvGrpSpPr/>
                  <p:nvPr/>
                </p:nvGrpSpPr>
                <p:grpSpPr>
                  <a:xfrm>
                    <a:off x="2238465" y="3531274"/>
                    <a:ext cx="760478" cy="0"/>
                    <a:chOff x="1487457" y="3143529"/>
                    <a:chExt cx="760478" cy="0"/>
                  </a:xfrm>
                </p:grpSpPr>
                <p:cxnSp>
                  <p:nvCxnSpPr>
                    <p:cNvPr id="334" name="Straight Connector 333"/>
                    <p:cNvCxnSpPr/>
                    <p:nvPr/>
                  </p:nvCxnSpPr>
                  <p:spPr bwMode="auto">
                    <a:xfrm>
                      <a:off x="1487457" y="3143529"/>
                      <a:ext cx="234000" cy="0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317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335" name="Straight Connector 334"/>
                    <p:cNvCxnSpPr/>
                    <p:nvPr/>
                  </p:nvCxnSpPr>
                  <p:spPr bwMode="auto">
                    <a:xfrm>
                      <a:off x="2013935" y="3143529"/>
                      <a:ext cx="234000" cy="0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317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grpSp>
              <p:nvGrpSpPr>
                <p:cNvPr id="313" name="Group 312"/>
                <p:cNvGrpSpPr/>
                <p:nvPr/>
              </p:nvGrpSpPr>
              <p:grpSpPr>
                <a:xfrm>
                  <a:off x="1487457" y="2796352"/>
                  <a:ext cx="1825834" cy="755558"/>
                  <a:chOff x="1487457" y="2796352"/>
                  <a:chExt cx="1825834" cy="755558"/>
                </a:xfrm>
              </p:grpSpPr>
              <p:grpSp>
                <p:nvGrpSpPr>
                  <p:cNvPr id="314" name="Group 313"/>
                  <p:cNvGrpSpPr/>
                  <p:nvPr/>
                </p:nvGrpSpPr>
                <p:grpSpPr>
                  <a:xfrm>
                    <a:off x="1487457" y="3119910"/>
                    <a:ext cx="783974" cy="216000"/>
                    <a:chOff x="1487457" y="3034145"/>
                    <a:chExt cx="783974" cy="216000"/>
                  </a:xfrm>
                </p:grpSpPr>
                <p:grpSp>
                  <p:nvGrpSpPr>
                    <p:cNvPr id="326" name="Group 325"/>
                    <p:cNvGrpSpPr/>
                    <p:nvPr/>
                  </p:nvGrpSpPr>
                  <p:grpSpPr>
                    <a:xfrm>
                      <a:off x="1487457" y="3034145"/>
                      <a:ext cx="443195" cy="216000"/>
                      <a:chOff x="1487457" y="3034145"/>
                      <a:chExt cx="443195" cy="216000"/>
                    </a:xfrm>
                  </p:grpSpPr>
                  <p:grpSp>
                    <p:nvGrpSpPr>
                      <p:cNvPr id="328" name="Group 327"/>
                      <p:cNvGrpSpPr/>
                      <p:nvPr/>
                    </p:nvGrpSpPr>
                    <p:grpSpPr>
                      <a:xfrm>
                        <a:off x="1819817" y="3034145"/>
                        <a:ext cx="110835" cy="216000"/>
                        <a:chOff x="1819817" y="3034145"/>
                        <a:chExt cx="110835" cy="216000"/>
                      </a:xfrm>
                    </p:grpSpPr>
                    <p:cxnSp>
                      <p:nvCxnSpPr>
                        <p:cNvPr id="330" name="Straight Connector 329"/>
                        <p:cNvCxnSpPr/>
                        <p:nvPr/>
                      </p:nvCxnSpPr>
                      <p:spPr bwMode="auto">
                        <a:xfrm>
                          <a:off x="1819817" y="3034145"/>
                          <a:ext cx="0" cy="216000"/>
                        </a:xfrm>
                        <a:prstGeom prst="line">
                          <a:avLst/>
                        </a:prstGeom>
                        <a:solidFill>
                          <a:schemeClr val="accent1"/>
                        </a:solidFill>
                        <a:ln w="317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  <a:effectLst/>
                      </p:spPr>
                    </p:cxnSp>
                    <p:cxnSp>
                      <p:nvCxnSpPr>
                        <p:cNvPr id="331" name="Straight Connector 330"/>
                        <p:cNvCxnSpPr/>
                        <p:nvPr/>
                      </p:nvCxnSpPr>
                      <p:spPr bwMode="auto">
                        <a:xfrm>
                          <a:off x="1930652" y="3034145"/>
                          <a:ext cx="0" cy="216000"/>
                        </a:xfrm>
                        <a:prstGeom prst="line">
                          <a:avLst/>
                        </a:prstGeom>
                        <a:solidFill>
                          <a:schemeClr val="accent1"/>
                        </a:solidFill>
                        <a:ln w="317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  <a:effectLst/>
                      </p:spPr>
                    </p:cxnSp>
                  </p:grpSp>
                  <p:cxnSp>
                    <p:nvCxnSpPr>
                      <p:cNvPr id="329" name="Straight Connector 328"/>
                      <p:cNvCxnSpPr/>
                      <p:nvPr/>
                    </p:nvCxnSpPr>
                    <p:spPr bwMode="auto">
                      <a:xfrm>
                        <a:off x="1487457" y="3143529"/>
                        <a:ext cx="324000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3175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</p:cxnSp>
                </p:grpSp>
                <p:cxnSp>
                  <p:nvCxnSpPr>
                    <p:cNvPr id="327" name="Straight Connector 326"/>
                    <p:cNvCxnSpPr/>
                    <p:nvPr/>
                  </p:nvCxnSpPr>
                  <p:spPr bwMode="auto">
                    <a:xfrm>
                      <a:off x="1947431" y="3143529"/>
                      <a:ext cx="324000" cy="0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317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315" name="Group 314"/>
                  <p:cNvGrpSpPr/>
                  <p:nvPr/>
                </p:nvGrpSpPr>
                <p:grpSpPr>
                  <a:xfrm>
                    <a:off x="2249311" y="2903910"/>
                    <a:ext cx="750916" cy="648000"/>
                    <a:chOff x="2249311" y="2903910"/>
                    <a:chExt cx="750916" cy="648000"/>
                  </a:xfrm>
                </p:grpSpPr>
                <p:cxnSp>
                  <p:nvCxnSpPr>
                    <p:cNvPr id="324" name="Straight Connector 323"/>
                    <p:cNvCxnSpPr/>
                    <p:nvPr/>
                  </p:nvCxnSpPr>
                  <p:spPr bwMode="auto">
                    <a:xfrm>
                      <a:off x="2249311" y="2903910"/>
                      <a:ext cx="0" cy="648000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317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325" name="Straight Connector 324"/>
                    <p:cNvCxnSpPr/>
                    <p:nvPr/>
                  </p:nvCxnSpPr>
                  <p:spPr bwMode="auto">
                    <a:xfrm>
                      <a:off x="3000227" y="2903910"/>
                      <a:ext cx="0" cy="648000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317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316" name="Group 315"/>
                  <p:cNvGrpSpPr/>
                  <p:nvPr/>
                </p:nvGrpSpPr>
                <p:grpSpPr>
                  <a:xfrm>
                    <a:off x="2236416" y="2796352"/>
                    <a:ext cx="783974" cy="216000"/>
                    <a:chOff x="1487457" y="3034145"/>
                    <a:chExt cx="783974" cy="216000"/>
                  </a:xfrm>
                </p:grpSpPr>
                <p:grpSp>
                  <p:nvGrpSpPr>
                    <p:cNvPr id="318" name="Group 317"/>
                    <p:cNvGrpSpPr/>
                    <p:nvPr/>
                  </p:nvGrpSpPr>
                  <p:grpSpPr>
                    <a:xfrm>
                      <a:off x="1487457" y="3034145"/>
                      <a:ext cx="443195" cy="216000"/>
                      <a:chOff x="1487457" y="3034145"/>
                      <a:chExt cx="443195" cy="216000"/>
                    </a:xfrm>
                  </p:grpSpPr>
                  <p:grpSp>
                    <p:nvGrpSpPr>
                      <p:cNvPr id="320" name="Group 319"/>
                      <p:cNvGrpSpPr/>
                      <p:nvPr/>
                    </p:nvGrpSpPr>
                    <p:grpSpPr>
                      <a:xfrm>
                        <a:off x="1819817" y="3034145"/>
                        <a:ext cx="110835" cy="216000"/>
                        <a:chOff x="1819817" y="3034145"/>
                        <a:chExt cx="110835" cy="216000"/>
                      </a:xfrm>
                    </p:grpSpPr>
                    <p:cxnSp>
                      <p:nvCxnSpPr>
                        <p:cNvPr id="322" name="Straight Connector 321"/>
                        <p:cNvCxnSpPr/>
                        <p:nvPr/>
                      </p:nvCxnSpPr>
                      <p:spPr bwMode="auto">
                        <a:xfrm>
                          <a:off x="1819817" y="3034145"/>
                          <a:ext cx="0" cy="216000"/>
                        </a:xfrm>
                        <a:prstGeom prst="line">
                          <a:avLst/>
                        </a:prstGeom>
                        <a:solidFill>
                          <a:schemeClr val="accent1"/>
                        </a:solidFill>
                        <a:ln w="317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  <a:effectLst/>
                      </p:spPr>
                    </p:cxnSp>
                    <p:cxnSp>
                      <p:nvCxnSpPr>
                        <p:cNvPr id="323" name="Straight Connector 322"/>
                        <p:cNvCxnSpPr/>
                        <p:nvPr/>
                      </p:nvCxnSpPr>
                      <p:spPr bwMode="auto">
                        <a:xfrm>
                          <a:off x="1930652" y="3034145"/>
                          <a:ext cx="0" cy="216000"/>
                        </a:xfrm>
                        <a:prstGeom prst="line">
                          <a:avLst/>
                        </a:prstGeom>
                        <a:solidFill>
                          <a:schemeClr val="accent1"/>
                        </a:solidFill>
                        <a:ln w="317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  <a:effectLst/>
                      </p:spPr>
                    </p:cxnSp>
                  </p:grpSp>
                  <p:cxnSp>
                    <p:nvCxnSpPr>
                      <p:cNvPr id="321" name="Straight Connector 320"/>
                      <p:cNvCxnSpPr/>
                      <p:nvPr/>
                    </p:nvCxnSpPr>
                    <p:spPr bwMode="auto">
                      <a:xfrm>
                        <a:off x="1487457" y="3143529"/>
                        <a:ext cx="324000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3175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</p:cxnSp>
                </p:grpSp>
                <p:cxnSp>
                  <p:nvCxnSpPr>
                    <p:cNvPr id="319" name="Straight Connector 318"/>
                    <p:cNvCxnSpPr/>
                    <p:nvPr/>
                  </p:nvCxnSpPr>
                  <p:spPr bwMode="auto">
                    <a:xfrm>
                      <a:off x="1947431" y="3143529"/>
                      <a:ext cx="324000" cy="0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317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cxnSp>
                <p:nvCxnSpPr>
                  <p:cNvPr id="317" name="Straight Connector 316"/>
                  <p:cNvCxnSpPr/>
                  <p:nvPr/>
                </p:nvCxnSpPr>
                <p:spPr bwMode="auto">
                  <a:xfrm>
                    <a:off x="2989291" y="3223752"/>
                    <a:ext cx="324000" cy="0"/>
                  </a:xfrm>
                  <a:prstGeom prst="line">
                    <a:avLst/>
                  </a:prstGeom>
                  <a:solidFill>
                    <a:schemeClr val="accent1"/>
                  </a:solidFill>
                  <a:ln w="31750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09" name="TextBox 308"/>
                  <p:cNvSpPr txBox="1"/>
                  <p:nvPr/>
                </p:nvSpPr>
                <p:spPr>
                  <a:xfrm>
                    <a:off x="1636891" y="2497917"/>
                    <a:ext cx="544655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𝐶</m:t>
                              </m:r>
                            </m:e>
                            <m:sub>
                              <m:r>
                                <a:rPr kumimoji="0" lang="en-GB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𝐺</m:t>
                              </m:r>
                            </m:sub>
                          </m:sSub>
                        </m:oMath>
                      </m:oMathPara>
                    </a14:m>
                    <a:endParaRPr kumimoji="0" lang="en-GB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177" name="TextBox 176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636891" y="2497917"/>
                    <a:ext cx="544655" cy="369332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10" name="TextBox 309"/>
                  <p:cNvSpPr txBox="1"/>
                  <p:nvPr/>
                </p:nvSpPr>
                <p:spPr>
                  <a:xfrm>
                    <a:off x="2388881" y="2183733"/>
                    <a:ext cx="544655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𝐶</m:t>
                              </m:r>
                            </m:e>
                            <m:sub>
                              <m:r>
                                <a:rPr kumimoji="0" lang="en-GB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𝑠</m:t>
                              </m:r>
                            </m:sub>
                          </m:sSub>
                        </m:oMath>
                      </m:oMathPara>
                    </a14:m>
                    <a:endParaRPr kumimoji="0" lang="en-GB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178" name="TextBox 177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388881" y="2183733"/>
                    <a:ext cx="544655" cy="369332"/>
                  </a:xfrm>
                  <a:prstGeom prst="rect">
                    <a:avLst/>
                  </a:prstGeom>
                  <a:blipFill>
                    <a:blip r:embed="rId1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11" name="TextBox 310"/>
                  <p:cNvSpPr txBox="1"/>
                  <p:nvPr/>
                </p:nvSpPr>
                <p:spPr>
                  <a:xfrm>
                    <a:off x="2416468" y="3317707"/>
                    <a:ext cx="544655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𝑅</m:t>
                              </m:r>
                            </m:e>
                            <m:sub>
                              <m:r>
                                <a:rPr kumimoji="0" lang="en-GB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𝑠</m:t>
                              </m:r>
                            </m:sub>
                          </m:sSub>
                        </m:oMath>
                      </m:oMathPara>
                    </a14:m>
                    <a:endParaRPr kumimoji="0" lang="en-GB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179" name="TextBox 178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416468" y="3317707"/>
                    <a:ext cx="544655" cy="369332"/>
                  </a:xfrm>
                  <a:prstGeom prst="rect">
                    <a:avLst/>
                  </a:prstGeom>
                  <a:blipFill>
                    <a:blip r:embed="rId1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342" name="Group 341"/>
            <p:cNvGrpSpPr/>
            <p:nvPr/>
          </p:nvGrpSpPr>
          <p:grpSpPr>
            <a:xfrm>
              <a:off x="0" y="3605355"/>
              <a:ext cx="4011210" cy="2621420"/>
              <a:chOff x="0" y="3605355"/>
              <a:chExt cx="4011210" cy="2621420"/>
            </a:xfrm>
          </p:grpSpPr>
          <p:sp>
            <p:nvSpPr>
              <p:cNvPr id="343" name="Rectangle 342"/>
              <p:cNvSpPr/>
              <p:nvPr/>
            </p:nvSpPr>
            <p:spPr>
              <a:xfrm>
                <a:off x="1369939" y="3745870"/>
                <a:ext cx="2528156" cy="2232000"/>
              </a:xfrm>
              <a:prstGeom prst="rect">
                <a:avLst/>
              </a:prstGeom>
              <a:solidFill>
                <a:srgbClr val="0000FF">
                  <a:alpha val="11765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vert="vert270" lIns="0" tIns="0" rIns="0" bIns="0" rtlCol="0" anchor="t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grpSp>
            <p:nvGrpSpPr>
              <p:cNvPr id="344" name="Group 343"/>
              <p:cNvGrpSpPr>
                <a:grpSpLocks noChangeAspect="1"/>
              </p:cNvGrpSpPr>
              <p:nvPr/>
            </p:nvGrpSpPr>
            <p:grpSpPr>
              <a:xfrm>
                <a:off x="154894" y="3745870"/>
                <a:ext cx="1215045" cy="2232000"/>
                <a:chOff x="2018575" y="299258"/>
                <a:chExt cx="685892" cy="1260000"/>
              </a:xfrm>
            </p:grpSpPr>
            <p:sp>
              <p:nvSpPr>
                <p:cNvPr id="459" name="Rectangle 458"/>
                <p:cNvSpPr/>
                <p:nvPr/>
              </p:nvSpPr>
              <p:spPr>
                <a:xfrm>
                  <a:off x="2018575" y="299258"/>
                  <a:ext cx="71127" cy="1260000"/>
                </a:xfrm>
                <a:prstGeom prst="rect">
                  <a:avLst/>
                </a:prstGeom>
                <a:solidFill>
                  <a:srgbClr val="EE60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60" name="Rectangle 459"/>
                <p:cNvSpPr/>
                <p:nvPr/>
              </p:nvSpPr>
              <p:spPr>
                <a:xfrm>
                  <a:off x="2094808" y="299258"/>
                  <a:ext cx="609659" cy="1260000"/>
                </a:xfrm>
                <a:prstGeom prst="rect">
                  <a:avLst/>
                </a:prstGeom>
                <a:pattFill prst="sphere">
                  <a:fgClr>
                    <a:schemeClr val="bg1"/>
                  </a:fgClr>
                  <a:bgClr>
                    <a:srgbClr val="FFFFCC"/>
                  </a:bgClr>
                </a:pattFill>
                <a:ln w="25400" cap="flat" cmpd="sng" algn="ctr">
                  <a:noFill/>
                  <a:prstDash val="solid"/>
                </a:ln>
                <a:effectLst/>
              </p:spPr>
              <p:txBody>
                <a:bodyPr vert="vert270" lIns="0" tIns="0" rIns="0" bIns="0" rtlCol="0" anchor="t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345" name="Group 344"/>
              <p:cNvGrpSpPr/>
              <p:nvPr/>
            </p:nvGrpSpPr>
            <p:grpSpPr>
              <a:xfrm>
                <a:off x="593109" y="4239022"/>
                <a:ext cx="482139" cy="377538"/>
                <a:chOff x="1449185" y="2814374"/>
                <a:chExt cx="482139" cy="377538"/>
              </a:xfrm>
            </p:grpSpPr>
            <p:sp>
              <p:nvSpPr>
                <p:cNvPr id="454" name="Oval 453"/>
                <p:cNvSpPr/>
                <p:nvPr/>
              </p:nvSpPr>
              <p:spPr>
                <a:xfrm>
                  <a:off x="1449185" y="2975912"/>
                  <a:ext cx="482139" cy="216000"/>
                </a:xfrm>
                <a:prstGeom prst="ellipse">
                  <a:avLst/>
                </a:prstGeom>
                <a:solidFill>
                  <a:schemeClr val="bg1">
                    <a:lumMod val="95000"/>
                    <a:alpha val="76000"/>
                  </a:schemeClr>
                </a:solidFill>
                <a:ln w="6350"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55" name="Oval 454"/>
                <p:cNvSpPr/>
                <p:nvPr/>
              </p:nvSpPr>
              <p:spPr>
                <a:xfrm>
                  <a:off x="1765068" y="3020291"/>
                  <a:ext cx="108000" cy="108000"/>
                </a:xfrm>
                <a:prstGeom prst="ellipse">
                  <a:avLst/>
                </a:prstGeom>
                <a:noFill/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7200" tIns="0" rIns="0" bIns="10800"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+</a:t>
                  </a:r>
                </a:p>
              </p:txBody>
            </p:sp>
            <p:sp>
              <p:nvSpPr>
                <p:cNvPr id="456" name="Oval 455"/>
                <p:cNvSpPr/>
                <p:nvPr/>
              </p:nvSpPr>
              <p:spPr>
                <a:xfrm>
                  <a:off x="1460267" y="3114500"/>
                  <a:ext cx="72000" cy="72000"/>
                </a:xfrm>
                <a:prstGeom prst="ellipse">
                  <a:avLst/>
                </a:prstGeom>
                <a:noFill/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7200" tIns="0" rIns="0" bIns="25200"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-</a:t>
                  </a:r>
                </a:p>
              </p:txBody>
            </p:sp>
            <p:cxnSp>
              <p:nvCxnSpPr>
                <p:cNvPr id="457" name="Straight Arrow Connector 456"/>
                <p:cNvCxnSpPr/>
                <p:nvPr/>
              </p:nvCxnSpPr>
              <p:spPr>
                <a:xfrm>
                  <a:off x="1577805" y="2903912"/>
                  <a:ext cx="285807" cy="0"/>
                </a:xfrm>
                <a:prstGeom prst="straightConnector1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tailEnd type="arrow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458" name="TextBox 457"/>
                    <p:cNvSpPr txBox="1"/>
                    <p:nvPr/>
                  </p:nvSpPr>
                  <p:spPr>
                    <a:xfrm>
                      <a:off x="1475264" y="2814374"/>
                      <a:ext cx="114006" cy="153888"/>
                    </a:xfrm>
                    <a:prstGeom prst="rect">
                      <a:avLst/>
                    </a:prstGeom>
                    <a:noFill/>
                  </p:spPr>
                  <p:txBody>
                    <a:bodyPr wrap="none" lIns="0" tIns="0" rIns="0" bIns="0" rtlCol="0">
                      <a:spAutoFit/>
                    </a:bodyPr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kumimoji="0" lang="en-GB" sz="10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𝐸</m:t>
                            </m:r>
                          </m:oMath>
                        </m:oMathPara>
                      </a14:m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</mc:Choice>
              <mc:Fallback xmlns="">
                <p:sp>
                  <p:nvSpPr>
                    <p:cNvPr id="115" name="TextBox 114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1475264" y="2814374"/>
                      <a:ext cx="114006" cy="153888"/>
                    </a:xfrm>
                    <a:prstGeom prst="rect">
                      <a:avLst/>
                    </a:prstGeom>
                    <a:blipFill>
                      <a:blip r:embed="rId8"/>
                      <a:stretch>
                        <a:fillRect l="-26316" r="-21053" b="-7692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GB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grpSp>
            <p:nvGrpSpPr>
              <p:cNvPr id="346" name="Group 345"/>
              <p:cNvGrpSpPr/>
              <p:nvPr/>
            </p:nvGrpSpPr>
            <p:grpSpPr>
              <a:xfrm>
                <a:off x="548556" y="5406765"/>
                <a:ext cx="571244" cy="203122"/>
                <a:chOff x="1669298" y="3589230"/>
                <a:chExt cx="571244" cy="203122"/>
              </a:xfrm>
            </p:grpSpPr>
            <p:grpSp>
              <p:nvGrpSpPr>
                <p:cNvPr id="449" name="Group 448"/>
                <p:cNvGrpSpPr/>
                <p:nvPr/>
              </p:nvGrpSpPr>
              <p:grpSpPr>
                <a:xfrm>
                  <a:off x="1669298" y="3655192"/>
                  <a:ext cx="571244" cy="137160"/>
                  <a:chOff x="2178985" y="4738254"/>
                  <a:chExt cx="571244" cy="137160"/>
                </a:xfrm>
              </p:grpSpPr>
              <p:pic>
                <p:nvPicPr>
                  <p:cNvPr id="451" name="Picture 121" descr="Tensions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1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6586" t="4090" r="80562" b="78182"/>
                  <a:stretch/>
                </p:blipFill>
                <p:spPr bwMode="auto">
                  <a:xfrm>
                    <a:off x="2291475" y="4760454"/>
                    <a:ext cx="336253" cy="63600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sp>
                <p:nvSpPr>
                  <p:cNvPr id="452" name="Oval 451"/>
                  <p:cNvSpPr/>
                  <p:nvPr/>
                </p:nvSpPr>
                <p:spPr>
                  <a:xfrm>
                    <a:off x="2178985" y="4752834"/>
                    <a:ext cx="108000" cy="108000"/>
                  </a:xfrm>
                  <a:prstGeom prst="ellipse">
                    <a:avLst/>
                  </a:prstGeom>
                  <a:noFill/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7200" tIns="0" rIns="0" bIns="25200"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rPr>
                      <a:t>-</a:t>
                    </a:r>
                  </a:p>
                </p:txBody>
              </p:sp>
              <p:sp>
                <p:nvSpPr>
                  <p:cNvPr id="453" name="Oval 452"/>
                  <p:cNvSpPr/>
                  <p:nvPr/>
                </p:nvSpPr>
                <p:spPr>
                  <a:xfrm>
                    <a:off x="2613069" y="4738254"/>
                    <a:ext cx="137160" cy="137160"/>
                  </a:xfrm>
                  <a:prstGeom prst="ellips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7200" tIns="0" rIns="0" bIns="10800"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rPr>
                      <a:t>+</a:t>
                    </a:r>
                  </a:p>
                </p:txBody>
              </p:sp>
            </p:grpSp>
            <p:cxnSp>
              <p:nvCxnSpPr>
                <p:cNvPr id="450" name="Straight Arrow Connector 449"/>
                <p:cNvCxnSpPr/>
                <p:nvPr/>
              </p:nvCxnSpPr>
              <p:spPr>
                <a:xfrm>
                  <a:off x="1737262" y="3589230"/>
                  <a:ext cx="425206" cy="0"/>
                </a:xfrm>
                <a:prstGeom prst="straightConnector1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headEnd type="arrow" w="sm" len="sm"/>
                  <a:tailEnd type="arrow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47" name="Group 346"/>
              <p:cNvGrpSpPr/>
              <p:nvPr/>
            </p:nvGrpSpPr>
            <p:grpSpPr>
              <a:xfrm>
                <a:off x="0" y="3605355"/>
                <a:ext cx="1565578" cy="2516073"/>
                <a:chOff x="3569" y="3605356"/>
                <a:chExt cx="1565578" cy="2516073"/>
              </a:xfrm>
            </p:grpSpPr>
            <p:grpSp>
              <p:nvGrpSpPr>
                <p:cNvPr id="444" name="Group 443"/>
                <p:cNvGrpSpPr/>
                <p:nvPr/>
              </p:nvGrpSpPr>
              <p:grpSpPr>
                <a:xfrm>
                  <a:off x="3569" y="3605356"/>
                  <a:ext cx="1353369" cy="2516073"/>
                  <a:chOff x="3569" y="3605356"/>
                  <a:chExt cx="1353369" cy="2516073"/>
                </a:xfrm>
              </p:grpSpPr>
              <p:sp>
                <p:nvSpPr>
                  <p:cNvPr id="446" name="TextBox 445">
                    <a:extLst>
                      <a:ext uri="{FF2B5EF4-FFF2-40B4-BE49-F238E27FC236}">
                        <a16:creationId xmlns:a16="http://schemas.microsoft.com/office/drawing/2014/main" id="{E5612449-EB9A-4938-B689-3E6508770E91}"/>
                      </a:ext>
                    </a:extLst>
                  </p:cNvPr>
                  <p:cNvSpPr txBox="1"/>
                  <p:nvPr/>
                </p:nvSpPr>
                <p:spPr>
                  <a:xfrm>
                    <a:off x="3569" y="3605356"/>
                    <a:ext cx="192174" cy="251607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+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+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+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+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+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+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+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+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+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+</a:t>
                    </a:r>
                  </a:p>
                </p:txBody>
              </p:sp>
              <p:sp>
                <p:nvSpPr>
                  <p:cNvPr id="447" name="TextBox 446">
                    <a:extLst>
                      <a:ext uri="{FF2B5EF4-FFF2-40B4-BE49-F238E27FC236}">
                        <a16:creationId xmlns:a16="http://schemas.microsoft.com/office/drawing/2014/main" id="{2F30CC42-56BA-46CC-8418-58864579588F}"/>
                      </a:ext>
                    </a:extLst>
                  </p:cNvPr>
                  <p:cNvSpPr txBox="1"/>
                  <p:nvPr/>
                </p:nvSpPr>
                <p:spPr>
                  <a:xfrm>
                    <a:off x="229080" y="3605356"/>
                    <a:ext cx="192174" cy="251607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-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-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-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-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-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-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-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-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-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-</a:t>
                    </a:r>
                  </a:p>
                </p:txBody>
              </p:sp>
              <p:sp>
                <p:nvSpPr>
                  <p:cNvPr id="448" name="TextBox 447">
                    <a:extLst>
                      <a:ext uri="{FF2B5EF4-FFF2-40B4-BE49-F238E27FC236}">
                        <a16:creationId xmlns:a16="http://schemas.microsoft.com/office/drawing/2014/main" id="{E5612449-EB9A-4938-B689-3E6508770E91}"/>
                      </a:ext>
                    </a:extLst>
                  </p:cNvPr>
                  <p:cNvSpPr txBox="1"/>
                  <p:nvPr/>
                </p:nvSpPr>
                <p:spPr>
                  <a:xfrm>
                    <a:off x="1164764" y="3605356"/>
                    <a:ext cx="192174" cy="251607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+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+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+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+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+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+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+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+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+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+</a:t>
                    </a:r>
                  </a:p>
                </p:txBody>
              </p:sp>
            </p:grpSp>
            <p:sp>
              <p:nvSpPr>
                <p:cNvPr id="445" name="TextBox 444">
                  <a:extLst>
                    <a:ext uri="{FF2B5EF4-FFF2-40B4-BE49-F238E27FC236}">
                      <a16:creationId xmlns:a16="http://schemas.microsoft.com/office/drawing/2014/main" id="{2F30CC42-56BA-46CC-8418-58864579588F}"/>
                    </a:ext>
                  </a:extLst>
                </p:cNvPr>
                <p:cNvSpPr txBox="1"/>
                <p:nvPr/>
              </p:nvSpPr>
              <p:spPr>
                <a:xfrm>
                  <a:off x="1376973" y="3605356"/>
                  <a:ext cx="192174" cy="25160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</p:txBody>
            </p:sp>
          </p:grpSp>
          <p:sp>
            <p:nvSpPr>
              <p:cNvPr id="348" name="TextBox 347"/>
              <p:cNvSpPr txBox="1"/>
              <p:nvPr/>
            </p:nvSpPr>
            <p:spPr>
              <a:xfrm>
                <a:off x="1369939" y="5888221"/>
                <a:ext cx="252815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33CC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Water</a:t>
                </a:r>
              </a:p>
            </p:txBody>
          </p:sp>
          <p:sp>
            <p:nvSpPr>
              <p:cNvPr id="349" name="TextBox 348"/>
              <p:cNvSpPr txBox="1"/>
              <p:nvPr/>
            </p:nvSpPr>
            <p:spPr>
              <a:xfrm>
                <a:off x="289004" y="5888221"/>
                <a:ext cx="107310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Glass wall</a:t>
                </a:r>
              </a:p>
            </p:txBody>
          </p:sp>
          <p:sp>
            <p:nvSpPr>
              <p:cNvPr id="350" name="TextBox 349">
                <a:extLst>
                  <a:ext uri="{FF2B5EF4-FFF2-40B4-BE49-F238E27FC236}">
                    <a16:creationId xmlns:a16="http://schemas.microsoft.com/office/drawing/2014/main" id="{8DD2D148-197D-4E66-8CD3-5525F6204183}"/>
                  </a:ext>
                </a:extLst>
              </p:cNvPr>
              <p:cNvSpPr txBox="1"/>
              <p:nvPr/>
            </p:nvSpPr>
            <p:spPr>
              <a:xfrm>
                <a:off x="293086" y="3777011"/>
                <a:ext cx="108218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Electronic polarization</a:t>
                </a:r>
                <a:endPara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51" name="TextBox 350">
                <a:extLst>
                  <a:ext uri="{FF2B5EF4-FFF2-40B4-BE49-F238E27FC236}">
                    <a16:creationId xmlns:a16="http://schemas.microsoft.com/office/drawing/2014/main" id="{3DB5346A-109F-46EE-8D4F-CE1093CC3C7E}"/>
                  </a:ext>
                </a:extLst>
              </p:cNvPr>
              <p:cNvSpPr txBox="1"/>
              <p:nvPr/>
            </p:nvSpPr>
            <p:spPr>
              <a:xfrm>
                <a:off x="290377" y="4858365"/>
                <a:ext cx="1087603" cy="461665"/>
              </a:xfrm>
              <a:prstGeom prst="rect">
                <a:avLst/>
              </a:prstGeom>
              <a:noFill/>
            </p:spPr>
            <p:txBody>
              <a:bodyPr wrap="square" lIns="72000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Atomic polarization</a:t>
                </a: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grpSp>
            <p:nvGrpSpPr>
              <p:cNvPr id="353" name="Group 352"/>
              <p:cNvGrpSpPr/>
              <p:nvPr/>
            </p:nvGrpSpPr>
            <p:grpSpPr>
              <a:xfrm>
                <a:off x="1297757" y="3717335"/>
                <a:ext cx="2713453" cy="2308627"/>
                <a:chOff x="1297757" y="3717335"/>
                <a:chExt cx="2713453" cy="2308627"/>
              </a:xfrm>
            </p:grpSpPr>
            <p:grpSp>
              <p:nvGrpSpPr>
                <p:cNvPr id="355" name="Group 354">
                  <a:extLst>
                    <a:ext uri="{FF2B5EF4-FFF2-40B4-BE49-F238E27FC236}">
                      <a16:creationId xmlns:a16="http://schemas.microsoft.com/office/drawing/2014/main" id="{9349DB4C-06AA-49A9-96C4-578EBCCE4E66}"/>
                    </a:ext>
                  </a:extLst>
                </p:cNvPr>
                <p:cNvGrpSpPr/>
                <p:nvPr/>
              </p:nvGrpSpPr>
              <p:grpSpPr>
                <a:xfrm rot="21180762">
                  <a:off x="2948411" y="5120623"/>
                  <a:ext cx="1062799" cy="822124"/>
                  <a:chOff x="2463318" y="2611769"/>
                  <a:chExt cx="1062799" cy="822124"/>
                </a:xfrm>
              </p:grpSpPr>
              <p:grpSp>
                <p:nvGrpSpPr>
                  <p:cNvPr id="431" name="Group 430">
                    <a:extLst>
                      <a:ext uri="{FF2B5EF4-FFF2-40B4-BE49-F238E27FC236}">
                        <a16:creationId xmlns:a16="http://schemas.microsoft.com/office/drawing/2014/main" id="{28DD3ECF-058D-4D2B-86E7-F06696C9B5C8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 rot="19657958">
                    <a:off x="2463318" y="2611769"/>
                    <a:ext cx="1062799" cy="725728"/>
                    <a:chOff x="3809237" y="2141303"/>
                    <a:chExt cx="1326931" cy="906095"/>
                  </a:xfrm>
                </p:grpSpPr>
                <p:grpSp>
                  <p:nvGrpSpPr>
                    <p:cNvPr id="433" name="Group 432">
                      <a:extLst>
                        <a:ext uri="{FF2B5EF4-FFF2-40B4-BE49-F238E27FC236}">
                          <a16:creationId xmlns:a16="http://schemas.microsoft.com/office/drawing/2014/main" id="{400D926F-F486-40E3-8149-1C211137044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889712" y="2414187"/>
                      <a:ext cx="978389" cy="405954"/>
                      <a:chOff x="3889722" y="2414201"/>
                      <a:chExt cx="978385" cy="405952"/>
                    </a:xfrm>
                  </p:grpSpPr>
                  <p:cxnSp>
                    <p:nvCxnSpPr>
                      <p:cNvPr id="439" name="Straight Connector 438">
                        <a:extLst>
                          <a:ext uri="{FF2B5EF4-FFF2-40B4-BE49-F238E27FC236}">
                            <a16:creationId xmlns:a16="http://schemas.microsoft.com/office/drawing/2014/main" id="{9E30C880-B3DC-4B70-9058-590AA8F5F86D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3963820" y="2564193"/>
                        <a:ext cx="322869" cy="186691"/>
                      </a:xfrm>
                      <a:prstGeom prst="line">
                        <a:avLst/>
                      </a:prstGeom>
                      <a:ln w="31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440" name="Oval 439">
                        <a:extLst>
                          <a:ext uri="{FF2B5EF4-FFF2-40B4-BE49-F238E27FC236}">
                            <a16:creationId xmlns:a16="http://schemas.microsoft.com/office/drawing/2014/main" id="{060BFE0A-5263-45E9-8827-8008B548CF8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88785" y="2414201"/>
                        <a:ext cx="216000" cy="216000"/>
                      </a:xfrm>
                      <a:prstGeom prst="ellipse">
                        <a:avLst/>
                      </a:prstGeom>
                      <a:solidFill>
                        <a:schemeClr val="bg1">
                          <a:lumMod val="95000"/>
                        </a:schemeClr>
                      </a:solidFill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tIns="0" rtlCol="0" anchor="ctr"/>
                      <a:lstStyle/>
                      <a:p>
                        <a:pPr marL="0" marR="0" lvl="0" indent="0" algn="ctr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GB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rPr>
                          <a:t>o</a:t>
                        </a:r>
                      </a:p>
                    </p:txBody>
                  </p:sp>
                  <p:cxnSp>
                    <p:nvCxnSpPr>
                      <p:cNvPr id="441" name="Straight Connector 440">
                        <a:extLst>
                          <a:ext uri="{FF2B5EF4-FFF2-40B4-BE49-F238E27FC236}">
                            <a16:creationId xmlns:a16="http://schemas.microsoft.com/office/drawing/2014/main" id="{B78A8C23-ED30-4502-BE25-B289FB0FFA69}"/>
                          </a:ext>
                        </a:extLst>
                      </p:cNvPr>
                      <p:cNvCxnSpPr/>
                      <p:nvPr/>
                    </p:nvCxnSpPr>
                    <p:spPr>
                      <a:xfrm flipH="1" flipV="1">
                        <a:off x="4504785" y="2564186"/>
                        <a:ext cx="322869" cy="186691"/>
                      </a:xfrm>
                      <a:prstGeom prst="line">
                        <a:avLst/>
                      </a:prstGeom>
                      <a:ln w="31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442" name="Oval 441">
                        <a:extLst>
                          <a:ext uri="{FF2B5EF4-FFF2-40B4-BE49-F238E27FC236}">
                            <a16:creationId xmlns:a16="http://schemas.microsoft.com/office/drawing/2014/main" id="{94C2787E-56B1-44E2-8F0A-4484AD0FD60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889722" y="2676153"/>
                        <a:ext cx="144000" cy="144000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tIns="0" bIns="0" rtlCol="0" anchor="ctr"/>
                      <a:lstStyle/>
                      <a:p>
                        <a:pPr marL="0" marR="0" lvl="0" indent="0" algn="ctr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GB" sz="1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rPr>
                          <a:t>H</a:t>
                        </a:r>
                      </a:p>
                    </p:txBody>
                  </p:sp>
                  <p:sp>
                    <p:nvSpPr>
                      <p:cNvPr id="443" name="Oval 442">
                        <a:extLst>
                          <a:ext uri="{FF2B5EF4-FFF2-40B4-BE49-F238E27FC236}">
                            <a16:creationId xmlns:a16="http://schemas.microsoft.com/office/drawing/2014/main" id="{2DFF2142-3CE3-4101-B9B3-C983D73A6F8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724107" y="2676148"/>
                        <a:ext cx="144000" cy="144000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tIns="0" bIns="0" rtlCol="0" anchor="ctr"/>
                      <a:lstStyle/>
                      <a:p>
                        <a:pPr marL="0" marR="0" lvl="0" indent="0" algn="ctr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GB" sz="1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rPr>
                          <a:t>H</a:t>
                        </a:r>
                      </a:p>
                    </p:txBody>
                  </p:sp>
                </p:grpSp>
                <p:cxnSp>
                  <p:nvCxnSpPr>
                    <p:cNvPr id="434" name="Straight Arrow Connector 433">
                      <a:extLst>
                        <a:ext uri="{FF2B5EF4-FFF2-40B4-BE49-F238E27FC236}">
                          <a16:creationId xmlns:a16="http://schemas.microsoft.com/office/drawing/2014/main" id="{5219774E-B848-44B4-8018-C85F710DC893}"/>
                        </a:ext>
                      </a:extLst>
                    </p:cNvPr>
                    <p:cNvCxnSpPr>
                      <a:stCxn id="440" idx="4"/>
                    </p:cNvCxnSpPr>
                    <p:nvPr/>
                  </p:nvCxnSpPr>
                  <p:spPr>
                    <a:xfrm>
                      <a:off x="4396774" y="2630187"/>
                      <a:ext cx="161774" cy="274371"/>
                    </a:xfrm>
                    <a:prstGeom prst="straightConnector1">
                      <a:avLst/>
                    </a:prstGeom>
                    <a:ln w="9525">
                      <a:solidFill>
                        <a:schemeClr val="tx1"/>
                      </a:solidFill>
                      <a:tailEnd type="triangl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435" name="TextBox 434">
                      <a:extLst>
                        <a:ext uri="{FF2B5EF4-FFF2-40B4-BE49-F238E27FC236}">
                          <a16:creationId xmlns:a16="http://schemas.microsoft.com/office/drawing/2014/main" id="{D96857AF-92DB-4627-B193-F13DEB8E71F0}"/>
                        </a:ext>
                      </a:extLst>
                    </p:cNvPr>
                    <p:cNvSpPr txBox="1"/>
                    <p:nvPr/>
                  </p:nvSpPr>
                  <p:spPr>
                    <a:xfrm rot="1942042">
                      <a:off x="4198323" y="2141303"/>
                      <a:ext cx="408732" cy="276998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δ</a:t>
                      </a:r>
                      <a:r>
                        <a:rPr kumimoji="0" lang="en-GB" sz="1200" b="0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</a:t>
                      </a:r>
                    </a:p>
                  </p:txBody>
                </p:sp>
                <p:sp>
                  <p:nvSpPr>
                    <p:cNvPr id="436" name="TextBox 435">
                      <a:extLst>
                        <a:ext uri="{FF2B5EF4-FFF2-40B4-BE49-F238E27FC236}">
                          <a16:creationId xmlns:a16="http://schemas.microsoft.com/office/drawing/2014/main" id="{5E15135E-2BD4-4F01-A787-BDA9BF181BDE}"/>
                        </a:ext>
                      </a:extLst>
                    </p:cNvPr>
                    <p:cNvSpPr txBox="1"/>
                    <p:nvPr/>
                  </p:nvSpPr>
                  <p:spPr>
                    <a:xfrm rot="1942042">
                      <a:off x="3809237" y="2430687"/>
                      <a:ext cx="408730" cy="276998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δ</a:t>
                      </a:r>
                      <a:r>
                        <a:rPr kumimoji="0" lang="en-GB" sz="1200" b="0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+</a:t>
                      </a:r>
                    </a:p>
                  </p:txBody>
                </p:sp>
                <p:sp>
                  <p:nvSpPr>
                    <p:cNvPr id="437" name="TextBox 436">
                      <a:extLst>
                        <a:ext uri="{FF2B5EF4-FFF2-40B4-BE49-F238E27FC236}">
                          <a16:creationId xmlns:a16="http://schemas.microsoft.com/office/drawing/2014/main" id="{56FE4E6D-870A-4C0C-A79D-522028D96494}"/>
                        </a:ext>
                      </a:extLst>
                    </p:cNvPr>
                    <p:cNvSpPr txBox="1"/>
                    <p:nvPr/>
                  </p:nvSpPr>
                  <p:spPr>
                    <a:xfrm rot="1942042">
                      <a:off x="4727436" y="2448032"/>
                      <a:ext cx="408732" cy="276998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δ</a:t>
                      </a:r>
                      <a:r>
                        <a:rPr kumimoji="0" lang="en-GB" sz="1200" b="0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+</a:t>
                      </a:r>
                    </a:p>
                  </p:txBody>
                </p:sp>
                <mc:AlternateContent xmlns:mc="http://schemas.openxmlformats.org/markup-compatibility/2006" xmlns:a14="http://schemas.microsoft.com/office/drawing/2010/main">
                  <mc:Choice Requires="a14">
                    <p:sp>
                      <p:nvSpPr>
                        <p:cNvPr id="438" name="TextBox 437">
                          <a:extLst>
                            <a:ext uri="{FF2B5EF4-FFF2-40B4-BE49-F238E27FC236}">
                              <a16:creationId xmlns:a16="http://schemas.microsoft.com/office/drawing/2014/main" id="{BE0097AD-F7DD-4E5A-BB2A-A54EFEE05FF1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 rot="1751281">
                          <a:off x="4476237" y="2910630"/>
                          <a:ext cx="275141" cy="136768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lIns="0" tIns="0" rIns="0" bIns="0" rtlCol="0">
                          <a:spAutoFit/>
                        </a:bodyPr>
                        <a:lstStyle/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bar>
                                  <m:barPr>
                                    <m:pos m:val="top"/>
                                    <m:ctrlPr>
                                      <a:rPr kumimoji="0" lang="en-GB" sz="8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barPr>
                                  <m:e>
                                    <m:r>
                                      <a:rPr kumimoji="0" lang="en-GB" sz="8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𝑃</m:t>
                                    </m:r>
                                  </m:e>
                                </m:bar>
                              </m:oMath>
                            </m:oMathPara>
                          </a14:m>
                          <a:endParaRPr kumimoji="0" lang="en-GB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endParaRPr>
                        </a:p>
                      </p:txBody>
                    </p:sp>
                  </mc:Choice>
                  <mc:Fallback xmlns="">
                    <p:sp>
                      <p:nvSpPr>
                        <p:cNvPr id="385" name="TextBox 384">
                          <a:extLst>
                            <a:ext uri="{FF2B5EF4-FFF2-40B4-BE49-F238E27FC236}">
                              <a16:creationId xmlns:a16="http://schemas.microsoft.com/office/drawing/2014/main" id="{BE0097AD-F7DD-4E5A-BB2A-A54EFEE05FF1}"/>
                            </a:ext>
                          </a:extLst>
                        </p:cNvPr>
                        <p:cNvSpPr txBox="1">
                          <a:spLocks noRot="1" noChangeAspect="1" noMove="1" noResize="1" noEditPoints="1" noAdjustHandles="1" noChangeArrowheads="1" noChangeShapeType="1" noTextEdit="1"/>
                        </p:cNvSpPr>
                        <p:nvPr/>
                      </p:nvSpPr>
                      <p:spPr>
                        <a:xfrm rot="1751281">
                          <a:off x="4476237" y="2910630"/>
                          <a:ext cx="275141" cy="136768"/>
                        </a:xfrm>
                        <a:prstGeom prst="rect">
                          <a:avLst/>
                        </a:prstGeom>
                        <a:blipFill>
                          <a:blip r:embed="rId17"/>
                          <a:stretch>
                            <a:fillRect b="-20000"/>
                          </a:stretch>
                        </a:blipFill>
                      </p:spPr>
                      <p:txBody>
                        <a:bodyPr/>
                        <a:lstStyle/>
                        <a:p>
                          <a:r>
                            <a:rPr lang="en-GB">
                              <a:noFill/>
                            </a:rPr>
                            <a:t> </a:t>
                          </a:r>
                        </a:p>
                      </p:txBody>
                    </p:sp>
                  </mc:Fallback>
                </mc:AlternateContent>
              </p:grpSp>
              <p:sp>
                <p:nvSpPr>
                  <p:cNvPr id="432" name="Arc 431">
                    <a:extLst>
                      <a:ext uri="{FF2B5EF4-FFF2-40B4-BE49-F238E27FC236}">
                        <a16:creationId xmlns:a16="http://schemas.microsoft.com/office/drawing/2014/main" id="{E9B87DAE-5C2E-451D-ABE7-A088588747D0}"/>
                      </a:ext>
                    </a:extLst>
                  </p:cNvPr>
                  <p:cNvSpPr/>
                  <p:nvPr/>
                </p:nvSpPr>
                <p:spPr>
                  <a:xfrm rot="3579917">
                    <a:off x="2802174" y="3103296"/>
                    <a:ext cx="327372" cy="333822"/>
                  </a:xfrm>
                  <a:prstGeom prst="arc">
                    <a:avLst>
                      <a:gd name="adj1" fmla="val 16200000"/>
                      <a:gd name="adj2" fmla="val 4977783"/>
                    </a:avLst>
                  </a:prstGeom>
                  <a:ln>
                    <a:solidFill>
                      <a:schemeClr val="tx1">
                        <a:lumMod val="50000"/>
                        <a:lumOff val="50000"/>
                      </a:schemeClr>
                    </a:solidFill>
                    <a:headEnd type="arrow" w="sm" len="sm"/>
                    <a:tailEnd type="arrow" w="sm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356" name="TextBox 355"/>
                <p:cNvSpPr txBox="1"/>
                <p:nvPr/>
              </p:nvSpPr>
              <p:spPr>
                <a:xfrm>
                  <a:off x="1477835" y="4814082"/>
                  <a:ext cx="2404327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Dipolar polarization </a:t>
                  </a:r>
                </a:p>
              </p:txBody>
            </p:sp>
            <p:sp>
              <p:nvSpPr>
                <p:cNvPr id="357" name="TextBox 356"/>
                <p:cNvSpPr txBox="1"/>
                <p:nvPr/>
              </p:nvSpPr>
              <p:spPr>
                <a:xfrm>
                  <a:off x="1454194" y="3717335"/>
                  <a:ext cx="1472759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Grotthus</a:t>
                  </a:r>
                  <a:r>
                    <a:rPr kumimoji="0" lang="en-US" sz="1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 mechanism</a:t>
                  </a:r>
                  <a:endPara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endParaRPr>
                </a:p>
              </p:txBody>
            </p:sp>
            <p:grpSp>
              <p:nvGrpSpPr>
                <p:cNvPr id="359" name="Group 358">
                  <a:extLst>
                    <a:ext uri="{FF2B5EF4-FFF2-40B4-BE49-F238E27FC236}">
                      <a16:creationId xmlns:a16="http://schemas.microsoft.com/office/drawing/2014/main" id="{EE85375B-7545-4535-A5AF-444401BDAD4E}"/>
                    </a:ext>
                  </a:extLst>
                </p:cNvPr>
                <p:cNvGrpSpPr/>
                <p:nvPr/>
              </p:nvGrpSpPr>
              <p:grpSpPr>
                <a:xfrm rot="3203555" flipH="1">
                  <a:off x="2144062" y="5083501"/>
                  <a:ext cx="1062799" cy="822124"/>
                  <a:chOff x="2463318" y="2611769"/>
                  <a:chExt cx="1062799" cy="822124"/>
                </a:xfrm>
              </p:grpSpPr>
              <p:grpSp>
                <p:nvGrpSpPr>
                  <p:cNvPr id="395" name="Group 394">
                    <a:extLst>
                      <a:ext uri="{FF2B5EF4-FFF2-40B4-BE49-F238E27FC236}">
                        <a16:creationId xmlns:a16="http://schemas.microsoft.com/office/drawing/2014/main" id="{6865854B-1F87-4504-975D-2A69EC8E9F22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 rot="19657958">
                    <a:off x="2463318" y="2611769"/>
                    <a:ext cx="1062799" cy="725728"/>
                    <a:chOff x="3809240" y="2141309"/>
                    <a:chExt cx="1326931" cy="906090"/>
                  </a:xfrm>
                </p:grpSpPr>
                <p:grpSp>
                  <p:nvGrpSpPr>
                    <p:cNvPr id="397" name="Group 396">
                      <a:extLst>
                        <a:ext uri="{FF2B5EF4-FFF2-40B4-BE49-F238E27FC236}">
                          <a16:creationId xmlns:a16="http://schemas.microsoft.com/office/drawing/2014/main" id="{48AB6023-6577-4884-ACB8-FC2D746E12B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889717" y="2414193"/>
                      <a:ext cx="978390" cy="405955"/>
                      <a:chOff x="3889717" y="2414193"/>
                      <a:chExt cx="978390" cy="405955"/>
                    </a:xfrm>
                  </p:grpSpPr>
                  <p:cxnSp>
                    <p:nvCxnSpPr>
                      <p:cNvPr id="403" name="Straight Connector 402">
                        <a:extLst>
                          <a:ext uri="{FF2B5EF4-FFF2-40B4-BE49-F238E27FC236}">
                            <a16:creationId xmlns:a16="http://schemas.microsoft.com/office/drawing/2014/main" id="{BFEC7133-A74B-400D-98A3-AD21D098B7FF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3963814" y="2564181"/>
                        <a:ext cx="322868" cy="186690"/>
                      </a:xfrm>
                      <a:prstGeom prst="line">
                        <a:avLst/>
                      </a:prstGeom>
                      <a:ln w="31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404" name="Oval 403">
                        <a:extLst>
                          <a:ext uri="{FF2B5EF4-FFF2-40B4-BE49-F238E27FC236}">
                            <a16:creationId xmlns:a16="http://schemas.microsoft.com/office/drawing/2014/main" id="{ECBB6E59-94C6-434A-BAC0-EF19E2F182B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88779" y="2414193"/>
                        <a:ext cx="216000" cy="216000"/>
                      </a:xfrm>
                      <a:prstGeom prst="ellipse">
                        <a:avLst/>
                      </a:prstGeom>
                      <a:solidFill>
                        <a:schemeClr val="bg1">
                          <a:lumMod val="95000"/>
                        </a:schemeClr>
                      </a:solidFill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tIns="0" rtlCol="0" anchor="ctr"/>
                      <a:lstStyle/>
                      <a:p>
                        <a:pPr marL="0" marR="0" lvl="0" indent="0" algn="ctr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GB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rPr>
                          <a:t>o</a:t>
                        </a:r>
                      </a:p>
                    </p:txBody>
                  </p:sp>
                  <p:cxnSp>
                    <p:nvCxnSpPr>
                      <p:cNvPr id="405" name="Straight Connector 404">
                        <a:extLst>
                          <a:ext uri="{FF2B5EF4-FFF2-40B4-BE49-F238E27FC236}">
                            <a16:creationId xmlns:a16="http://schemas.microsoft.com/office/drawing/2014/main" id="{223636F2-3DB5-456B-A721-CF74618A4BC9}"/>
                          </a:ext>
                        </a:extLst>
                      </p:cNvPr>
                      <p:cNvCxnSpPr/>
                      <p:nvPr/>
                    </p:nvCxnSpPr>
                    <p:spPr>
                      <a:xfrm flipH="1" flipV="1">
                        <a:off x="4504779" y="2564181"/>
                        <a:ext cx="322868" cy="186690"/>
                      </a:xfrm>
                      <a:prstGeom prst="line">
                        <a:avLst/>
                      </a:prstGeom>
                      <a:ln w="31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406" name="Oval 405">
                        <a:extLst>
                          <a:ext uri="{FF2B5EF4-FFF2-40B4-BE49-F238E27FC236}">
                            <a16:creationId xmlns:a16="http://schemas.microsoft.com/office/drawing/2014/main" id="{5D38D5CA-9A0E-41FC-B83B-9536234BA9B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889717" y="2676148"/>
                        <a:ext cx="144000" cy="144000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tIns="0" bIns="0" rtlCol="0" anchor="ctr"/>
                      <a:lstStyle/>
                      <a:p>
                        <a:pPr marL="0" marR="0" lvl="0" indent="0" algn="ctr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GB" sz="1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rPr>
                          <a:t>H</a:t>
                        </a:r>
                      </a:p>
                    </p:txBody>
                  </p:sp>
                  <p:sp>
                    <p:nvSpPr>
                      <p:cNvPr id="407" name="Oval 406">
                        <a:extLst>
                          <a:ext uri="{FF2B5EF4-FFF2-40B4-BE49-F238E27FC236}">
                            <a16:creationId xmlns:a16="http://schemas.microsoft.com/office/drawing/2014/main" id="{6D3FEC2E-B000-4842-980C-7F5788EAE53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724107" y="2676148"/>
                        <a:ext cx="144000" cy="144000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tIns="0" bIns="0" rtlCol="0" anchor="ctr"/>
                      <a:lstStyle/>
                      <a:p>
                        <a:pPr marL="0" marR="0" lvl="0" indent="0" algn="ctr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GB" sz="1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rPr>
                          <a:t>H</a:t>
                        </a:r>
                      </a:p>
                    </p:txBody>
                  </p:sp>
                </p:grpSp>
                <p:cxnSp>
                  <p:nvCxnSpPr>
                    <p:cNvPr id="398" name="Straight Arrow Connector 397">
                      <a:extLst>
                        <a:ext uri="{FF2B5EF4-FFF2-40B4-BE49-F238E27FC236}">
                          <a16:creationId xmlns:a16="http://schemas.microsoft.com/office/drawing/2014/main" id="{2207C8CC-CFE3-4B03-BBDB-3EE26D018B3F}"/>
                        </a:ext>
                      </a:extLst>
                    </p:cNvPr>
                    <p:cNvCxnSpPr>
                      <a:stCxn id="404" idx="4"/>
                    </p:cNvCxnSpPr>
                    <p:nvPr/>
                  </p:nvCxnSpPr>
                  <p:spPr>
                    <a:xfrm>
                      <a:off x="4396779" y="2630193"/>
                      <a:ext cx="161774" cy="274372"/>
                    </a:xfrm>
                    <a:prstGeom prst="straightConnector1">
                      <a:avLst/>
                    </a:prstGeom>
                    <a:ln w="9525">
                      <a:solidFill>
                        <a:schemeClr val="tx1"/>
                      </a:solidFill>
                      <a:tailEnd type="triangl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399" name="TextBox 398">
                      <a:extLst>
                        <a:ext uri="{FF2B5EF4-FFF2-40B4-BE49-F238E27FC236}">
                          <a16:creationId xmlns:a16="http://schemas.microsoft.com/office/drawing/2014/main" id="{1ED0391C-0396-45A5-BE7E-7E5FF37D560D}"/>
                        </a:ext>
                      </a:extLst>
                    </p:cNvPr>
                    <p:cNvSpPr txBox="1"/>
                    <p:nvPr/>
                  </p:nvSpPr>
                  <p:spPr>
                    <a:xfrm rot="1942042">
                      <a:off x="4198328" y="2141309"/>
                      <a:ext cx="408732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δ</a:t>
                      </a:r>
                      <a:r>
                        <a:rPr kumimoji="0" lang="en-GB" sz="1200" b="0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</a:t>
                      </a:r>
                    </a:p>
                  </p:txBody>
                </p:sp>
                <p:sp>
                  <p:nvSpPr>
                    <p:cNvPr id="400" name="TextBox 399">
                      <a:extLst>
                        <a:ext uri="{FF2B5EF4-FFF2-40B4-BE49-F238E27FC236}">
                          <a16:creationId xmlns:a16="http://schemas.microsoft.com/office/drawing/2014/main" id="{D3BCCA67-8695-4292-96CF-BC8680933583}"/>
                        </a:ext>
                      </a:extLst>
                    </p:cNvPr>
                    <p:cNvSpPr txBox="1"/>
                    <p:nvPr/>
                  </p:nvSpPr>
                  <p:spPr>
                    <a:xfrm rot="1942042">
                      <a:off x="3809240" y="2430697"/>
                      <a:ext cx="408731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δ</a:t>
                      </a:r>
                      <a:r>
                        <a:rPr kumimoji="0" lang="en-GB" sz="1200" b="0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+</a:t>
                      </a:r>
                    </a:p>
                  </p:txBody>
                </p:sp>
                <p:sp>
                  <p:nvSpPr>
                    <p:cNvPr id="401" name="TextBox 400">
                      <a:extLst>
                        <a:ext uri="{FF2B5EF4-FFF2-40B4-BE49-F238E27FC236}">
                          <a16:creationId xmlns:a16="http://schemas.microsoft.com/office/drawing/2014/main" id="{9B7FA730-E587-4E1C-8320-7D7AE7C1BBC2}"/>
                        </a:ext>
                      </a:extLst>
                    </p:cNvPr>
                    <p:cNvSpPr txBox="1"/>
                    <p:nvPr/>
                  </p:nvSpPr>
                  <p:spPr>
                    <a:xfrm rot="1942042">
                      <a:off x="4727439" y="2448040"/>
                      <a:ext cx="408732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δ</a:t>
                      </a:r>
                      <a:r>
                        <a:rPr kumimoji="0" lang="en-GB" sz="1200" b="0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+</a:t>
                      </a:r>
                    </a:p>
                  </p:txBody>
                </p:sp>
                <mc:AlternateContent xmlns:mc="http://schemas.openxmlformats.org/markup-compatibility/2006" xmlns:a14="http://schemas.microsoft.com/office/drawing/2010/main">
                  <mc:Choice Requires="a14">
                    <p:sp>
                      <p:nvSpPr>
                        <p:cNvPr id="402" name="TextBox 401">
                          <a:extLst>
                            <a:ext uri="{FF2B5EF4-FFF2-40B4-BE49-F238E27FC236}">
                              <a16:creationId xmlns:a16="http://schemas.microsoft.com/office/drawing/2014/main" id="{AC46BC7B-5FD7-4BD4-BF81-480609DCB8DC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 rot="1751281">
                          <a:off x="4476237" y="2910630"/>
                          <a:ext cx="275141" cy="136769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lIns="0" tIns="0" rIns="0" bIns="0" rtlCol="0">
                          <a:spAutoFit/>
                        </a:bodyPr>
                        <a:lstStyle/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bar>
                                  <m:barPr>
                                    <m:pos m:val="top"/>
                                    <m:ctrlPr>
                                      <a:rPr kumimoji="0" lang="en-GB" sz="8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barPr>
                                  <m:e>
                                    <m:r>
                                      <a:rPr kumimoji="0" lang="en-GB" sz="8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𝑃</m:t>
                                    </m:r>
                                  </m:e>
                                </m:bar>
                              </m:oMath>
                            </m:oMathPara>
                          </a14:m>
                          <a:endParaRPr kumimoji="0" lang="en-GB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endParaRPr>
                        </a:p>
                      </p:txBody>
                    </p:sp>
                  </mc:Choice>
                  <mc:Fallback xmlns="">
                    <p:sp>
                      <p:nvSpPr>
                        <p:cNvPr id="186" name="TextBox 185"/>
                        <p:cNvSpPr txBox="1">
                          <a:spLocks noRot="1" noChangeAspect="1" noMove="1" noResize="1" noEditPoints="1" noAdjustHandles="1" noChangeArrowheads="1" noChangeShapeType="1" noTextEdit="1"/>
                        </p:cNvSpPr>
                        <p:nvPr/>
                      </p:nvSpPr>
                      <p:spPr>
                        <a:xfrm rot="1751281">
                          <a:off x="4476237" y="2910630"/>
                          <a:ext cx="275141" cy="136769"/>
                        </a:xfrm>
                        <a:prstGeom prst="rect">
                          <a:avLst/>
                        </a:prstGeom>
                        <a:blipFill>
                          <a:blip r:embed="rId11"/>
                          <a:stretch>
                            <a:fillRect b="-23810"/>
                          </a:stretch>
                        </a:blipFill>
                      </p:spPr>
                      <p:txBody>
                        <a:bodyPr/>
                        <a:lstStyle/>
                        <a:p>
                          <a:r>
                            <a:rPr lang="en-GB">
                              <a:noFill/>
                            </a:rPr>
                            <a:t> </a:t>
                          </a:r>
                        </a:p>
                      </p:txBody>
                    </p:sp>
                  </mc:Fallback>
                </mc:AlternateContent>
              </p:grpSp>
              <p:sp>
                <p:nvSpPr>
                  <p:cNvPr id="396" name="Arc 395">
                    <a:extLst>
                      <a:ext uri="{FF2B5EF4-FFF2-40B4-BE49-F238E27FC236}">
                        <a16:creationId xmlns:a16="http://schemas.microsoft.com/office/drawing/2014/main" id="{29EC23CC-041A-4635-B90E-C24BE8C91FB9}"/>
                      </a:ext>
                    </a:extLst>
                  </p:cNvPr>
                  <p:cNvSpPr/>
                  <p:nvPr/>
                </p:nvSpPr>
                <p:spPr>
                  <a:xfrm rot="3579917">
                    <a:off x="2802174" y="3103296"/>
                    <a:ext cx="327372" cy="333822"/>
                  </a:xfrm>
                  <a:prstGeom prst="arc">
                    <a:avLst>
                      <a:gd name="adj1" fmla="val 16200000"/>
                      <a:gd name="adj2" fmla="val 4977783"/>
                    </a:avLst>
                  </a:prstGeom>
                  <a:ln>
                    <a:solidFill>
                      <a:schemeClr val="tx1">
                        <a:lumMod val="50000"/>
                        <a:lumOff val="50000"/>
                      </a:schemeClr>
                    </a:solidFill>
                    <a:headEnd type="arrow" w="sm" len="sm"/>
                    <a:tailEnd type="arrow" w="sm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361" name="Group 360">
                  <a:extLst>
                    <a:ext uri="{FF2B5EF4-FFF2-40B4-BE49-F238E27FC236}">
                      <a16:creationId xmlns:a16="http://schemas.microsoft.com/office/drawing/2014/main" id="{EE85375B-7545-4535-A5AF-444401BDAD4E}"/>
                    </a:ext>
                  </a:extLst>
                </p:cNvPr>
                <p:cNvGrpSpPr/>
                <p:nvPr/>
              </p:nvGrpSpPr>
              <p:grpSpPr>
                <a:xfrm rot="18971339" flipH="1">
                  <a:off x="1297757" y="5103869"/>
                  <a:ext cx="1062799" cy="822124"/>
                  <a:chOff x="2463318" y="2611769"/>
                  <a:chExt cx="1062799" cy="822124"/>
                </a:xfrm>
              </p:grpSpPr>
              <p:grpSp>
                <p:nvGrpSpPr>
                  <p:cNvPr id="362" name="Group 361">
                    <a:extLst>
                      <a:ext uri="{FF2B5EF4-FFF2-40B4-BE49-F238E27FC236}">
                        <a16:creationId xmlns:a16="http://schemas.microsoft.com/office/drawing/2014/main" id="{6865854B-1F87-4504-975D-2A69EC8E9F22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 rot="19657958">
                    <a:off x="2463318" y="2611769"/>
                    <a:ext cx="1062799" cy="725728"/>
                    <a:chOff x="3809240" y="2141309"/>
                    <a:chExt cx="1326931" cy="906090"/>
                  </a:xfrm>
                </p:grpSpPr>
                <p:grpSp>
                  <p:nvGrpSpPr>
                    <p:cNvPr id="364" name="Group 363">
                      <a:extLst>
                        <a:ext uri="{FF2B5EF4-FFF2-40B4-BE49-F238E27FC236}">
                          <a16:creationId xmlns:a16="http://schemas.microsoft.com/office/drawing/2014/main" id="{48AB6023-6577-4884-ACB8-FC2D746E12B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889717" y="2414193"/>
                      <a:ext cx="978390" cy="405955"/>
                      <a:chOff x="3889717" y="2414193"/>
                      <a:chExt cx="978390" cy="405955"/>
                    </a:xfrm>
                  </p:grpSpPr>
                  <p:cxnSp>
                    <p:nvCxnSpPr>
                      <p:cNvPr id="370" name="Straight Connector 369">
                        <a:extLst>
                          <a:ext uri="{FF2B5EF4-FFF2-40B4-BE49-F238E27FC236}">
                            <a16:creationId xmlns:a16="http://schemas.microsoft.com/office/drawing/2014/main" id="{BFEC7133-A74B-400D-98A3-AD21D098B7FF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3963814" y="2564181"/>
                        <a:ext cx="322868" cy="186690"/>
                      </a:xfrm>
                      <a:prstGeom prst="line">
                        <a:avLst/>
                      </a:prstGeom>
                      <a:ln w="31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371" name="Oval 370">
                        <a:extLst>
                          <a:ext uri="{FF2B5EF4-FFF2-40B4-BE49-F238E27FC236}">
                            <a16:creationId xmlns:a16="http://schemas.microsoft.com/office/drawing/2014/main" id="{ECBB6E59-94C6-434A-BAC0-EF19E2F182B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88779" y="2414193"/>
                        <a:ext cx="216000" cy="216000"/>
                      </a:xfrm>
                      <a:prstGeom prst="ellipse">
                        <a:avLst/>
                      </a:prstGeom>
                      <a:solidFill>
                        <a:schemeClr val="bg1">
                          <a:lumMod val="95000"/>
                        </a:schemeClr>
                      </a:solidFill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tIns="0" rtlCol="0" anchor="ctr"/>
                      <a:lstStyle/>
                      <a:p>
                        <a:pPr marL="0" marR="0" lvl="0" indent="0" algn="ctr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GB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rPr>
                          <a:t>o</a:t>
                        </a:r>
                      </a:p>
                    </p:txBody>
                  </p:sp>
                  <p:cxnSp>
                    <p:nvCxnSpPr>
                      <p:cNvPr id="372" name="Straight Connector 371">
                        <a:extLst>
                          <a:ext uri="{FF2B5EF4-FFF2-40B4-BE49-F238E27FC236}">
                            <a16:creationId xmlns:a16="http://schemas.microsoft.com/office/drawing/2014/main" id="{223636F2-3DB5-456B-A721-CF74618A4BC9}"/>
                          </a:ext>
                        </a:extLst>
                      </p:cNvPr>
                      <p:cNvCxnSpPr/>
                      <p:nvPr/>
                    </p:nvCxnSpPr>
                    <p:spPr>
                      <a:xfrm flipH="1" flipV="1">
                        <a:off x="4504779" y="2564181"/>
                        <a:ext cx="322868" cy="186690"/>
                      </a:xfrm>
                      <a:prstGeom prst="line">
                        <a:avLst/>
                      </a:prstGeom>
                      <a:ln w="31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373" name="Oval 372">
                        <a:extLst>
                          <a:ext uri="{FF2B5EF4-FFF2-40B4-BE49-F238E27FC236}">
                            <a16:creationId xmlns:a16="http://schemas.microsoft.com/office/drawing/2014/main" id="{5D38D5CA-9A0E-41FC-B83B-9536234BA9B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889717" y="2676148"/>
                        <a:ext cx="144000" cy="144000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tIns="0" bIns="0" rtlCol="0" anchor="ctr"/>
                      <a:lstStyle/>
                      <a:p>
                        <a:pPr marL="0" marR="0" lvl="0" indent="0" algn="ctr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GB" sz="1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rPr>
                          <a:t>H</a:t>
                        </a:r>
                      </a:p>
                    </p:txBody>
                  </p:sp>
                  <p:sp>
                    <p:nvSpPr>
                      <p:cNvPr id="374" name="Oval 373">
                        <a:extLst>
                          <a:ext uri="{FF2B5EF4-FFF2-40B4-BE49-F238E27FC236}">
                            <a16:creationId xmlns:a16="http://schemas.microsoft.com/office/drawing/2014/main" id="{6D3FEC2E-B000-4842-980C-7F5788EAE53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724107" y="2676148"/>
                        <a:ext cx="144000" cy="144000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tIns="0" bIns="0" rtlCol="0" anchor="ctr"/>
                      <a:lstStyle/>
                      <a:p>
                        <a:pPr marL="0" marR="0" lvl="0" indent="0" algn="ctr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GB" sz="1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rPr>
                          <a:t>H</a:t>
                        </a:r>
                      </a:p>
                    </p:txBody>
                  </p:sp>
                </p:grpSp>
                <p:cxnSp>
                  <p:nvCxnSpPr>
                    <p:cNvPr id="365" name="Straight Arrow Connector 364">
                      <a:extLst>
                        <a:ext uri="{FF2B5EF4-FFF2-40B4-BE49-F238E27FC236}">
                          <a16:creationId xmlns:a16="http://schemas.microsoft.com/office/drawing/2014/main" id="{2207C8CC-CFE3-4B03-BBDB-3EE26D018B3F}"/>
                        </a:ext>
                      </a:extLst>
                    </p:cNvPr>
                    <p:cNvCxnSpPr>
                      <a:stCxn id="371" idx="4"/>
                    </p:cNvCxnSpPr>
                    <p:nvPr/>
                  </p:nvCxnSpPr>
                  <p:spPr>
                    <a:xfrm>
                      <a:off x="4396779" y="2630193"/>
                      <a:ext cx="161774" cy="274372"/>
                    </a:xfrm>
                    <a:prstGeom prst="straightConnector1">
                      <a:avLst/>
                    </a:prstGeom>
                    <a:ln w="9525">
                      <a:solidFill>
                        <a:schemeClr val="tx1"/>
                      </a:solidFill>
                      <a:tailEnd type="triangl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366" name="TextBox 365">
                      <a:extLst>
                        <a:ext uri="{FF2B5EF4-FFF2-40B4-BE49-F238E27FC236}">
                          <a16:creationId xmlns:a16="http://schemas.microsoft.com/office/drawing/2014/main" id="{1ED0391C-0396-45A5-BE7E-7E5FF37D560D}"/>
                        </a:ext>
                      </a:extLst>
                    </p:cNvPr>
                    <p:cNvSpPr txBox="1"/>
                    <p:nvPr/>
                  </p:nvSpPr>
                  <p:spPr>
                    <a:xfrm rot="1942042">
                      <a:off x="4198328" y="2141309"/>
                      <a:ext cx="408732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δ</a:t>
                      </a:r>
                      <a:r>
                        <a:rPr kumimoji="0" lang="en-GB" sz="1200" b="0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</a:t>
                      </a:r>
                    </a:p>
                  </p:txBody>
                </p:sp>
                <p:sp>
                  <p:nvSpPr>
                    <p:cNvPr id="367" name="TextBox 366">
                      <a:extLst>
                        <a:ext uri="{FF2B5EF4-FFF2-40B4-BE49-F238E27FC236}">
                          <a16:creationId xmlns:a16="http://schemas.microsoft.com/office/drawing/2014/main" id="{D3BCCA67-8695-4292-96CF-BC8680933583}"/>
                        </a:ext>
                      </a:extLst>
                    </p:cNvPr>
                    <p:cNvSpPr txBox="1"/>
                    <p:nvPr/>
                  </p:nvSpPr>
                  <p:spPr>
                    <a:xfrm rot="1942042">
                      <a:off x="3809240" y="2430697"/>
                      <a:ext cx="408731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δ</a:t>
                      </a:r>
                      <a:r>
                        <a:rPr kumimoji="0" lang="en-GB" sz="1200" b="0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+</a:t>
                      </a:r>
                    </a:p>
                  </p:txBody>
                </p:sp>
                <p:sp>
                  <p:nvSpPr>
                    <p:cNvPr id="368" name="TextBox 367">
                      <a:extLst>
                        <a:ext uri="{FF2B5EF4-FFF2-40B4-BE49-F238E27FC236}">
                          <a16:creationId xmlns:a16="http://schemas.microsoft.com/office/drawing/2014/main" id="{9B7FA730-E587-4E1C-8320-7D7AE7C1BBC2}"/>
                        </a:ext>
                      </a:extLst>
                    </p:cNvPr>
                    <p:cNvSpPr txBox="1"/>
                    <p:nvPr/>
                  </p:nvSpPr>
                  <p:spPr>
                    <a:xfrm rot="1942042">
                      <a:off x="4727439" y="2448040"/>
                      <a:ext cx="408732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δ</a:t>
                      </a:r>
                      <a:r>
                        <a:rPr kumimoji="0" lang="en-GB" sz="1200" b="0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+</a:t>
                      </a:r>
                    </a:p>
                  </p:txBody>
                </p:sp>
                <mc:AlternateContent xmlns:mc="http://schemas.openxmlformats.org/markup-compatibility/2006" xmlns:a14="http://schemas.microsoft.com/office/drawing/2010/main">
                  <mc:Choice Requires="a14">
                    <p:sp>
                      <p:nvSpPr>
                        <p:cNvPr id="369" name="TextBox 368">
                          <a:extLst>
                            <a:ext uri="{FF2B5EF4-FFF2-40B4-BE49-F238E27FC236}">
                              <a16:creationId xmlns:a16="http://schemas.microsoft.com/office/drawing/2014/main" id="{AC46BC7B-5FD7-4BD4-BF81-480609DCB8DC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 rot="1751281">
                          <a:off x="4476237" y="2910630"/>
                          <a:ext cx="275141" cy="136769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lIns="0" tIns="0" rIns="0" bIns="0" rtlCol="0">
                          <a:spAutoFit/>
                        </a:bodyPr>
                        <a:lstStyle/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bar>
                                  <m:barPr>
                                    <m:pos m:val="top"/>
                                    <m:ctrlPr>
                                      <a:rPr kumimoji="0" lang="en-GB" sz="8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barPr>
                                  <m:e>
                                    <m:r>
                                      <a:rPr kumimoji="0" lang="en-GB" sz="8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𝑃</m:t>
                                    </m:r>
                                  </m:e>
                                </m:bar>
                              </m:oMath>
                            </m:oMathPara>
                          </a14:m>
                          <a:endParaRPr kumimoji="0" lang="en-GB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endParaRPr>
                        </a:p>
                      </p:txBody>
                    </p:sp>
                  </mc:Choice>
                  <mc:Fallback xmlns="">
                    <p:sp>
                      <p:nvSpPr>
                        <p:cNvPr id="186" name="TextBox 185"/>
                        <p:cNvSpPr txBox="1">
                          <a:spLocks noRot="1" noChangeAspect="1" noMove="1" noResize="1" noEditPoints="1" noAdjustHandles="1" noChangeArrowheads="1" noChangeShapeType="1" noTextEdit="1"/>
                        </p:cNvSpPr>
                        <p:nvPr/>
                      </p:nvSpPr>
                      <p:spPr>
                        <a:xfrm rot="1751281">
                          <a:off x="4476237" y="2910630"/>
                          <a:ext cx="275141" cy="136769"/>
                        </a:xfrm>
                        <a:prstGeom prst="rect">
                          <a:avLst/>
                        </a:prstGeom>
                        <a:blipFill>
                          <a:blip r:embed="rId11"/>
                          <a:stretch>
                            <a:fillRect b="-23810"/>
                          </a:stretch>
                        </a:blipFill>
                      </p:spPr>
                      <p:txBody>
                        <a:bodyPr/>
                        <a:lstStyle/>
                        <a:p>
                          <a:r>
                            <a:rPr lang="en-GB">
                              <a:noFill/>
                            </a:rPr>
                            <a:t> </a:t>
                          </a:r>
                        </a:p>
                      </p:txBody>
                    </p:sp>
                  </mc:Fallback>
                </mc:AlternateContent>
              </p:grpSp>
              <p:sp>
                <p:nvSpPr>
                  <p:cNvPr id="363" name="Arc 362">
                    <a:extLst>
                      <a:ext uri="{FF2B5EF4-FFF2-40B4-BE49-F238E27FC236}">
                        <a16:creationId xmlns:a16="http://schemas.microsoft.com/office/drawing/2014/main" id="{29EC23CC-041A-4635-B90E-C24BE8C91FB9}"/>
                      </a:ext>
                    </a:extLst>
                  </p:cNvPr>
                  <p:cNvSpPr/>
                  <p:nvPr/>
                </p:nvSpPr>
                <p:spPr>
                  <a:xfrm rot="3579917">
                    <a:off x="2802174" y="3103296"/>
                    <a:ext cx="327372" cy="333822"/>
                  </a:xfrm>
                  <a:prstGeom prst="arc">
                    <a:avLst>
                      <a:gd name="adj1" fmla="val 16200000"/>
                      <a:gd name="adj2" fmla="val 4977783"/>
                    </a:avLst>
                  </a:prstGeom>
                  <a:ln>
                    <a:solidFill>
                      <a:schemeClr val="tx1">
                        <a:lumMod val="50000"/>
                        <a:lumOff val="50000"/>
                      </a:schemeClr>
                    </a:solidFill>
                    <a:headEnd type="arrow" w="sm" len="sm"/>
                    <a:tailEnd type="arrow" w="sm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</p:grpSp>
        </p:grpSp>
        <p:grpSp>
          <p:nvGrpSpPr>
            <p:cNvPr id="531" name="Group 530"/>
            <p:cNvGrpSpPr/>
            <p:nvPr/>
          </p:nvGrpSpPr>
          <p:grpSpPr>
            <a:xfrm>
              <a:off x="1491920" y="3915007"/>
              <a:ext cx="1533755" cy="871104"/>
              <a:chOff x="3812347" y="3182696"/>
              <a:chExt cx="1533755" cy="871104"/>
            </a:xfrm>
          </p:grpSpPr>
          <p:cxnSp>
            <p:nvCxnSpPr>
              <p:cNvPr id="533" name="Straight Connector 532"/>
              <p:cNvCxnSpPr/>
              <p:nvPr/>
            </p:nvCxnSpPr>
            <p:spPr>
              <a:xfrm flipV="1">
                <a:off x="4740887" y="3786057"/>
                <a:ext cx="257192" cy="180243"/>
              </a:xfrm>
              <a:prstGeom prst="line">
                <a:avLst/>
              </a:prstGeom>
              <a:ln w="3175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4" name="Straight Connector 533"/>
              <p:cNvCxnSpPr/>
              <p:nvPr/>
            </p:nvCxnSpPr>
            <p:spPr>
              <a:xfrm flipH="1" flipV="1">
                <a:off x="4270610" y="3625133"/>
                <a:ext cx="257192" cy="180243"/>
              </a:xfrm>
              <a:prstGeom prst="line">
                <a:avLst/>
              </a:prstGeom>
              <a:ln w="3175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35" name="Group 534"/>
              <p:cNvGrpSpPr/>
              <p:nvPr/>
            </p:nvGrpSpPr>
            <p:grpSpPr>
              <a:xfrm>
                <a:off x="3812347" y="3182696"/>
                <a:ext cx="1533755" cy="871104"/>
                <a:chOff x="3812347" y="3182696"/>
                <a:chExt cx="1533755" cy="871104"/>
              </a:xfrm>
            </p:grpSpPr>
            <p:grpSp>
              <p:nvGrpSpPr>
                <p:cNvPr id="536" name="Group 535"/>
                <p:cNvGrpSpPr/>
                <p:nvPr/>
              </p:nvGrpSpPr>
              <p:grpSpPr>
                <a:xfrm>
                  <a:off x="3870841" y="3456920"/>
                  <a:ext cx="509056" cy="265227"/>
                  <a:chOff x="3870841" y="3456920"/>
                  <a:chExt cx="509056" cy="265227"/>
                </a:xfrm>
              </p:grpSpPr>
              <p:cxnSp>
                <p:nvCxnSpPr>
                  <p:cNvPr id="556" name="Straight Connector 555"/>
                  <p:cNvCxnSpPr/>
                  <p:nvPr/>
                </p:nvCxnSpPr>
                <p:spPr>
                  <a:xfrm flipH="1" flipV="1">
                    <a:off x="4071142" y="3479457"/>
                    <a:ext cx="257192" cy="180243"/>
                  </a:xfrm>
                  <a:prstGeom prst="line">
                    <a:avLst/>
                  </a:prstGeom>
                  <a:ln w="31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557" name="Group 556"/>
                  <p:cNvGrpSpPr/>
                  <p:nvPr/>
                </p:nvGrpSpPr>
                <p:grpSpPr>
                  <a:xfrm flipH="1">
                    <a:off x="3870841" y="3456920"/>
                    <a:ext cx="509056" cy="265227"/>
                    <a:chOff x="4225099" y="3354856"/>
                    <a:chExt cx="509056" cy="265227"/>
                  </a:xfrm>
                </p:grpSpPr>
                <p:cxnSp>
                  <p:nvCxnSpPr>
                    <p:cNvPr id="558" name="Straight Connector 557"/>
                    <p:cNvCxnSpPr>
                      <a:endCxn id="560" idx="1"/>
                    </p:cNvCxnSpPr>
                    <p:nvPr/>
                  </p:nvCxnSpPr>
                  <p:spPr>
                    <a:xfrm flipH="1" flipV="1">
                      <a:off x="4429062" y="3379645"/>
                      <a:ext cx="257192" cy="180243"/>
                    </a:xfrm>
                    <a:prstGeom prst="line">
                      <a:avLst/>
                    </a:prstGeom>
                    <a:ln w="31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559" name="Oval 558"/>
                    <p:cNvSpPr/>
                    <p:nvPr/>
                  </p:nvSpPr>
                  <p:spPr>
                    <a:xfrm>
                      <a:off x="4644155" y="3530083"/>
                      <a:ext cx="90000" cy="9000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63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36000" tIns="0" rIns="36000" bIns="0"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H</a:t>
                      </a:r>
                    </a:p>
                  </p:txBody>
                </p:sp>
                <p:sp>
                  <p:nvSpPr>
                    <p:cNvPr id="560" name="Oval 559"/>
                    <p:cNvSpPr/>
                    <p:nvPr/>
                  </p:nvSpPr>
                  <p:spPr>
                    <a:xfrm rot="21358372">
                      <a:off x="4411424" y="3354856"/>
                      <a:ext cx="144000" cy="14400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63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tIns="0" bIns="36000"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o</a:t>
                      </a:r>
                    </a:p>
                  </p:txBody>
                </p:sp>
                <p:sp>
                  <p:nvSpPr>
                    <p:cNvPr id="561" name="Oval 560"/>
                    <p:cNvSpPr/>
                    <p:nvPr/>
                  </p:nvSpPr>
                  <p:spPr>
                    <a:xfrm>
                      <a:off x="4225099" y="3530083"/>
                      <a:ext cx="90000" cy="9000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63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36000" tIns="0" rIns="36000" bIns="0"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H</a:t>
                      </a:r>
                    </a:p>
                  </p:txBody>
                </p:sp>
              </p:grpSp>
            </p:grpSp>
            <p:grpSp>
              <p:nvGrpSpPr>
                <p:cNvPr id="537" name="Group 536"/>
                <p:cNvGrpSpPr/>
                <p:nvPr/>
              </p:nvGrpSpPr>
              <p:grpSpPr>
                <a:xfrm>
                  <a:off x="4278596" y="3743148"/>
                  <a:ext cx="509056" cy="265227"/>
                  <a:chOff x="3870841" y="3456920"/>
                  <a:chExt cx="509056" cy="265227"/>
                </a:xfrm>
              </p:grpSpPr>
              <p:cxnSp>
                <p:nvCxnSpPr>
                  <p:cNvPr id="550" name="Straight Connector 549"/>
                  <p:cNvCxnSpPr/>
                  <p:nvPr/>
                </p:nvCxnSpPr>
                <p:spPr>
                  <a:xfrm flipH="1" flipV="1">
                    <a:off x="4071142" y="3479457"/>
                    <a:ext cx="257192" cy="180243"/>
                  </a:xfrm>
                  <a:prstGeom prst="line">
                    <a:avLst/>
                  </a:prstGeom>
                  <a:ln w="31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551" name="Group 550"/>
                  <p:cNvGrpSpPr/>
                  <p:nvPr/>
                </p:nvGrpSpPr>
                <p:grpSpPr>
                  <a:xfrm flipH="1">
                    <a:off x="3870841" y="3456920"/>
                    <a:ext cx="509056" cy="265227"/>
                    <a:chOff x="4225099" y="3354856"/>
                    <a:chExt cx="509056" cy="265227"/>
                  </a:xfrm>
                </p:grpSpPr>
                <p:cxnSp>
                  <p:nvCxnSpPr>
                    <p:cNvPr id="552" name="Straight Connector 551"/>
                    <p:cNvCxnSpPr>
                      <a:endCxn id="554" idx="1"/>
                    </p:cNvCxnSpPr>
                    <p:nvPr/>
                  </p:nvCxnSpPr>
                  <p:spPr>
                    <a:xfrm flipH="1" flipV="1">
                      <a:off x="4429062" y="3379645"/>
                      <a:ext cx="257192" cy="180243"/>
                    </a:xfrm>
                    <a:prstGeom prst="line">
                      <a:avLst/>
                    </a:prstGeom>
                    <a:ln w="31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553" name="Oval 552"/>
                    <p:cNvSpPr/>
                    <p:nvPr/>
                  </p:nvSpPr>
                  <p:spPr>
                    <a:xfrm>
                      <a:off x="4644155" y="3530083"/>
                      <a:ext cx="90000" cy="9000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63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36000" tIns="0" rIns="36000" bIns="0"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H</a:t>
                      </a:r>
                    </a:p>
                  </p:txBody>
                </p:sp>
                <p:sp>
                  <p:nvSpPr>
                    <p:cNvPr id="554" name="Oval 553"/>
                    <p:cNvSpPr/>
                    <p:nvPr/>
                  </p:nvSpPr>
                  <p:spPr>
                    <a:xfrm rot="21358372">
                      <a:off x="4411424" y="3354856"/>
                      <a:ext cx="144000" cy="14400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63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tIns="0" bIns="36000"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o</a:t>
                      </a:r>
                    </a:p>
                  </p:txBody>
                </p:sp>
                <p:sp>
                  <p:nvSpPr>
                    <p:cNvPr id="555" name="Oval 554"/>
                    <p:cNvSpPr/>
                    <p:nvPr/>
                  </p:nvSpPr>
                  <p:spPr>
                    <a:xfrm>
                      <a:off x="4225099" y="3530083"/>
                      <a:ext cx="90000" cy="9000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63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36000" tIns="0" rIns="36000" bIns="0"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H</a:t>
                      </a:r>
                    </a:p>
                  </p:txBody>
                </p:sp>
              </p:grpSp>
            </p:grpSp>
            <p:grpSp>
              <p:nvGrpSpPr>
                <p:cNvPr id="538" name="Group 537"/>
                <p:cNvGrpSpPr/>
                <p:nvPr/>
              </p:nvGrpSpPr>
              <p:grpSpPr>
                <a:xfrm flipV="1">
                  <a:off x="4704814" y="3610431"/>
                  <a:ext cx="509056" cy="265227"/>
                  <a:chOff x="3870841" y="3456920"/>
                  <a:chExt cx="509056" cy="265227"/>
                </a:xfrm>
              </p:grpSpPr>
              <p:cxnSp>
                <p:nvCxnSpPr>
                  <p:cNvPr id="544" name="Straight Connector 543"/>
                  <p:cNvCxnSpPr/>
                  <p:nvPr/>
                </p:nvCxnSpPr>
                <p:spPr>
                  <a:xfrm flipH="1" flipV="1">
                    <a:off x="4071142" y="3479457"/>
                    <a:ext cx="257192" cy="180243"/>
                  </a:xfrm>
                  <a:prstGeom prst="line">
                    <a:avLst/>
                  </a:prstGeom>
                  <a:ln w="31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545" name="Group 544"/>
                  <p:cNvGrpSpPr/>
                  <p:nvPr/>
                </p:nvGrpSpPr>
                <p:grpSpPr>
                  <a:xfrm flipH="1">
                    <a:off x="3870841" y="3456920"/>
                    <a:ext cx="509056" cy="265227"/>
                    <a:chOff x="4225099" y="3354856"/>
                    <a:chExt cx="509056" cy="265227"/>
                  </a:xfrm>
                </p:grpSpPr>
                <p:cxnSp>
                  <p:nvCxnSpPr>
                    <p:cNvPr id="546" name="Straight Connector 545"/>
                    <p:cNvCxnSpPr>
                      <a:endCxn id="548" idx="1"/>
                    </p:cNvCxnSpPr>
                    <p:nvPr/>
                  </p:nvCxnSpPr>
                  <p:spPr>
                    <a:xfrm flipH="1" flipV="1">
                      <a:off x="4429062" y="3379645"/>
                      <a:ext cx="257192" cy="180243"/>
                    </a:xfrm>
                    <a:prstGeom prst="line">
                      <a:avLst/>
                    </a:prstGeom>
                    <a:ln w="31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547" name="Oval 546"/>
                    <p:cNvSpPr/>
                    <p:nvPr/>
                  </p:nvSpPr>
                  <p:spPr>
                    <a:xfrm>
                      <a:off x="4644155" y="3530083"/>
                      <a:ext cx="90000" cy="9000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63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36000" tIns="0" rIns="36000" bIns="0"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H</a:t>
                      </a:r>
                    </a:p>
                  </p:txBody>
                </p:sp>
                <p:sp>
                  <p:nvSpPr>
                    <p:cNvPr id="548" name="Oval 547"/>
                    <p:cNvSpPr/>
                    <p:nvPr/>
                  </p:nvSpPr>
                  <p:spPr>
                    <a:xfrm rot="21358372">
                      <a:off x="4411424" y="3354856"/>
                      <a:ext cx="144000" cy="14400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63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tIns="0" bIns="36000"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o</a:t>
                      </a:r>
                    </a:p>
                  </p:txBody>
                </p:sp>
                <p:sp>
                  <p:nvSpPr>
                    <p:cNvPr id="549" name="Oval 548"/>
                    <p:cNvSpPr/>
                    <p:nvPr/>
                  </p:nvSpPr>
                  <p:spPr>
                    <a:xfrm>
                      <a:off x="4225099" y="3530083"/>
                      <a:ext cx="90000" cy="9000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63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36000" tIns="0" rIns="36000" bIns="0"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H</a:t>
                      </a:r>
                    </a:p>
                  </p:txBody>
                </p:sp>
              </p:grpSp>
            </p:grpSp>
            <p:sp>
              <p:nvSpPr>
                <p:cNvPr id="539" name="TextBox 538"/>
                <p:cNvSpPr txBox="1"/>
                <p:nvPr/>
              </p:nvSpPr>
              <p:spPr>
                <a:xfrm>
                  <a:off x="3812347" y="3182696"/>
                  <a:ext cx="296988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9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H</a:t>
                  </a:r>
                  <a:r>
                    <a:rPr kumimoji="0" lang="en-GB" sz="900" b="1" i="0" u="none" strike="noStrike" kern="1200" cap="none" spc="0" normalizeH="0" baseline="3000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+</a:t>
                  </a:r>
                </a:p>
              </p:txBody>
            </p:sp>
            <p:sp>
              <p:nvSpPr>
                <p:cNvPr id="540" name="Arc 539"/>
                <p:cNvSpPr/>
                <p:nvPr/>
              </p:nvSpPr>
              <p:spPr>
                <a:xfrm>
                  <a:off x="3910682" y="3311253"/>
                  <a:ext cx="225101" cy="266385"/>
                </a:xfrm>
                <a:prstGeom prst="arc">
                  <a:avLst/>
                </a:prstGeom>
                <a:ln>
                  <a:solidFill>
                    <a:schemeClr val="tx1"/>
                  </a:solidFill>
                  <a:tailEnd type="stealth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41" name="Arc 540"/>
                <p:cNvSpPr/>
                <p:nvPr/>
              </p:nvSpPr>
              <p:spPr>
                <a:xfrm rot="16200000" flipH="1">
                  <a:off x="4256996" y="3694738"/>
                  <a:ext cx="153759" cy="173581"/>
                </a:xfrm>
                <a:prstGeom prst="arc">
                  <a:avLst>
                    <a:gd name="adj1" fmla="val 13477318"/>
                    <a:gd name="adj2" fmla="val 2391612"/>
                  </a:avLst>
                </a:prstGeom>
                <a:ln>
                  <a:solidFill>
                    <a:schemeClr val="tx1"/>
                  </a:solidFill>
                  <a:tailEnd type="stealth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42" name="Arc 541"/>
                <p:cNvSpPr/>
                <p:nvPr/>
              </p:nvSpPr>
              <p:spPr>
                <a:xfrm rot="3115485">
                  <a:off x="4810746" y="3848072"/>
                  <a:ext cx="191247" cy="220210"/>
                </a:xfrm>
                <a:prstGeom prst="arc">
                  <a:avLst>
                    <a:gd name="adj1" fmla="val 16543763"/>
                    <a:gd name="adj2" fmla="val 5427190"/>
                  </a:avLst>
                </a:prstGeom>
                <a:ln>
                  <a:solidFill>
                    <a:schemeClr val="tx1"/>
                  </a:solidFill>
                  <a:headEnd type="stealth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43" name="Arc 542"/>
                <p:cNvSpPr/>
                <p:nvPr/>
              </p:nvSpPr>
              <p:spPr>
                <a:xfrm>
                  <a:off x="5079972" y="3413500"/>
                  <a:ext cx="266130" cy="207502"/>
                </a:xfrm>
                <a:prstGeom prst="arc">
                  <a:avLst>
                    <a:gd name="adj1" fmla="val 7657606"/>
                    <a:gd name="adj2" fmla="val 14488005"/>
                  </a:avLst>
                </a:prstGeom>
                <a:ln>
                  <a:solidFill>
                    <a:schemeClr val="tx1"/>
                  </a:solidFill>
                  <a:tailEnd type="stealth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562" name="TextBox 561">
              <a:extLst>
                <a:ext uri="{FF2B5EF4-FFF2-40B4-BE49-F238E27FC236}">
                  <a16:creationId xmlns:a16="http://schemas.microsoft.com/office/drawing/2014/main" id="{83D45C47-A8AB-4E57-9E39-11983991F835}"/>
                </a:ext>
              </a:extLst>
            </p:cNvPr>
            <p:cNvSpPr txBox="1"/>
            <p:nvPr/>
          </p:nvSpPr>
          <p:spPr>
            <a:xfrm>
              <a:off x="2918177" y="3714540"/>
              <a:ext cx="105999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Ionic diffusion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563" name="Oval 562">
              <a:extLst>
                <a:ext uri="{FF2B5EF4-FFF2-40B4-BE49-F238E27FC236}">
                  <a16:creationId xmlns:a16="http://schemas.microsoft.com/office/drawing/2014/main" id="{EAD1074A-010E-4976-8277-F8F7A0DB8C59}"/>
                </a:ext>
              </a:extLst>
            </p:cNvPr>
            <p:cNvSpPr/>
            <p:nvPr/>
          </p:nvSpPr>
          <p:spPr bwMode="auto">
            <a:xfrm>
              <a:off x="3603020" y="3970680"/>
              <a:ext cx="216000" cy="216000"/>
            </a:xfrm>
            <a:prstGeom prst="ellipse">
              <a:avLst/>
            </a:prstGeom>
            <a:noFill/>
            <a:ln w="127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Arial" charset="0"/>
                  <a:ea typeface="ＭＳ Ｐゴシック" pitchFamily="1" charset="-128"/>
                  <a:cs typeface="+mn-cs"/>
                </a:rPr>
                <a:t>H</a:t>
              </a:r>
              <a:r>
                <a:rPr kumimoji="0" lang="en-US" sz="1000" b="1" i="0" u="none" strike="noStrike" kern="1200" cap="none" spc="0" normalizeH="0" baseline="3000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Arial" charset="0"/>
                  <a:ea typeface="ＭＳ Ｐゴシック" pitchFamily="1" charset="-128"/>
                  <a:cs typeface="+mn-cs"/>
                </a:rPr>
                <a:t>+</a:t>
              </a:r>
            </a:p>
          </p:txBody>
        </p:sp>
        <p:sp>
          <p:nvSpPr>
            <p:cNvPr id="564" name="Oval 563">
              <a:extLst>
                <a:ext uri="{FF2B5EF4-FFF2-40B4-BE49-F238E27FC236}">
                  <a16:creationId xmlns:a16="http://schemas.microsoft.com/office/drawing/2014/main" id="{EAD1074A-010E-4976-8277-F8F7A0DB8C59}"/>
                </a:ext>
              </a:extLst>
            </p:cNvPr>
            <p:cNvSpPr/>
            <p:nvPr/>
          </p:nvSpPr>
          <p:spPr bwMode="auto">
            <a:xfrm>
              <a:off x="3028961" y="3960095"/>
              <a:ext cx="540000" cy="540000"/>
            </a:xfrm>
            <a:prstGeom prst="ellipse">
              <a:avLst/>
            </a:prstGeom>
            <a:noFill/>
            <a:ln w="190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 charset="0"/>
                  <a:ea typeface="ＭＳ Ｐゴシック" pitchFamily="1" charset="-128"/>
                  <a:cs typeface="+mn-cs"/>
                </a:rPr>
                <a:t>HCO</a:t>
              </a:r>
              <a:r>
                <a:rPr kumimoji="0" lang="en-US" sz="1000" b="1" i="0" u="none" strike="noStrike" kern="1200" cap="none" spc="0" normalizeH="0" baseline="-2500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 charset="0"/>
                  <a:ea typeface="ＭＳ Ｐゴシック" pitchFamily="1" charset="-128"/>
                  <a:cs typeface="+mn-cs"/>
                </a:rPr>
                <a:t>3</a:t>
              </a:r>
              <a:r>
                <a:rPr kumimoji="0" lang="en-US" sz="1000" b="1" i="0" u="none" strike="noStrike" kern="1200" cap="none" spc="0" normalizeH="0" baseline="3000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 charset="0"/>
                  <a:ea typeface="ＭＳ Ｐゴシック" pitchFamily="1" charset="-128"/>
                  <a:cs typeface="+mn-cs"/>
                </a:rPr>
                <a:t>−</a:t>
              </a:r>
            </a:p>
          </p:txBody>
        </p:sp>
        <p:sp>
          <p:nvSpPr>
            <p:cNvPr id="566" name="Oval 565">
              <a:extLst>
                <a:ext uri="{FF2B5EF4-FFF2-40B4-BE49-F238E27FC236}">
                  <a16:creationId xmlns:a16="http://schemas.microsoft.com/office/drawing/2014/main" id="{EAD1074A-010E-4976-8277-F8F7A0DB8C59}"/>
                </a:ext>
              </a:extLst>
            </p:cNvPr>
            <p:cNvSpPr/>
            <p:nvPr/>
          </p:nvSpPr>
          <p:spPr bwMode="auto">
            <a:xfrm>
              <a:off x="3237492" y="4622570"/>
              <a:ext cx="306000" cy="306000"/>
            </a:xfrm>
            <a:prstGeom prst="ellipse">
              <a:avLst/>
            </a:prstGeom>
            <a:noFill/>
            <a:ln w="127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Arial" charset="0"/>
                  <a:ea typeface="ＭＳ Ｐゴシック" pitchFamily="1" charset="-128"/>
                  <a:cs typeface="+mn-cs"/>
                </a:rPr>
                <a:t>Na</a:t>
              </a:r>
              <a:r>
                <a:rPr kumimoji="0" lang="en-US" sz="1000" b="1" i="0" u="none" strike="noStrike" kern="1200" cap="none" spc="0" normalizeH="0" baseline="3000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Arial" charset="0"/>
                  <a:ea typeface="ＭＳ Ｐゴシック" pitchFamily="1" charset="-128"/>
                  <a:cs typeface="+mn-cs"/>
                </a:rPr>
                <a:t>+</a:t>
              </a:r>
            </a:p>
          </p:txBody>
        </p:sp>
        <p:sp>
          <p:nvSpPr>
            <p:cNvPr id="567" name="Oval 566">
              <a:extLst>
                <a:ext uri="{FF2B5EF4-FFF2-40B4-BE49-F238E27FC236}">
                  <a16:creationId xmlns:a16="http://schemas.microsoft.com/office/drawing/2014/main" id="{EAD1074A-010E-4976-8277-F8F7A0DB8C59}"/>
                </a:ext>
              </a:extLst>
            </p:cNvPr>
            <p:cNvSpPr/>
            <p:nvPr/>
          </p:nvSpPr>
          <p:spPr bwMode="auto">
            <a:xfrm>
              <a:off x="2835390" y="4779088"/>
              <a:ext cx="360000" cy="360000"/>
            </a:xfrm>
            <a:prstGeom prst="ellipse">
              <a:avLst/>
            </a:prstGeom>
            <a:noFill/>
            <a:ln w="190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 charset="0"/>
                  <a:ea typeface="ＭＳ Ｐゴシック" pitchFamily="1" charset="-128"/>
                  <a:cs typeface="+mn-cs"/>
                </a:rPr>
                <a:t>Cl</a:t>
              </a:r>
              <a:r>
                <a:rPr kumimoji="0" lang="en-US" sz="1000" b="1" i="0" u="none" strike="noStrike" kern="1200" cap="none" spc="0" normalizeH="0" baseline="3000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 charset="0"/>
                  <a:ea typeface="ＭＳ Ｐゴシック" pitchFamily="1" charset="-128"/>
                  <a:cs typeface="+mn-cs"/>
                </a:rPr>
                <a:t>−</a:t>
              </a:r>
            </a:p>
          </p:txBody>
        </p:sp>
        <p:sp>
          <p:nvSpPr>
            <p:cNvPr id="568" name="Oval 567">
              <a:extLst>
                <a:ext uri="{FF2B5EF4-FFF2-40B4-BE49-F238E27FC236}">
                  <a16:creationId xmlns:a16="http://schemas.microsoft.com/office/drawing/2014/main" id="{EAD1074A-010E-4976-8277-F8F7A0DB8C59}"/>
                </a:ext>
              </a:extLst>
            </p:cNvPr>
            <p:cNvSpPr/>
            <p:nvPr/>
          </p:nvSpPr>
          <p:spPr bwMode="auto">
            <a:xfrm>
              <a:off x="2960230" y="4457177"/>
              <a:ext cx="216000" cy="216000"/>
            </a:xfrm>
            <a:prstGeom prst="ellipse">
              <a:avLst/>
            </a:prstGeom>
            <a:noFill/>
            <a:ln w="127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Arial" charset="0"/>
                  <a:ea typeface="ＭＳ Ｐゴシック" pitchFamily="1" charset="-128"/>
                  <a:cs typeface="+mn-cs"/>
                </a:rPr>
                <a:t>H</a:t>
              </a:r>
              <a:r>
                <a:rPr kumimoji="0" lang="en-US" sz="1000" b="1" i="0" u="none" strike="noStrike" kern="1200" cap="none" spc="0" normalizeH="0" baseline="3000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Arial" charset="0"/>
                  <a:ea typeface="ＭＳ Ｐゴシック" pitchFamily="1" charset="-128"/>
                  <a:cs typeface="+mn-cs"/>
                </a:rPr>
                <a:t>+</a:t>
              </a:r>
            </a:p>
          </p:txBody>
        </p:sp>
        <p:sp>
          <p:nvSpPr>
            <p:cNvPr id="569" name="Oval 568">
              <a:extLst>
                <a:ext uri="{FF2B5EF4-FFF2-40B4-BE49-F238E27FC236}">
                  <a16:creationId xmlns:a16="http://schemas.microsoft.com/office/drawing/2014/main" id="{EAD1074A-010E-4976-8277-F8F7A0DB8C59}"/>
                </a:ext>
              </a:extLst>
            </p:cNvPr>
            <p:cNvSpPr/>
            <p:nvPr/>
          </p:nvSpPr>
          <p:spPr bwMode="auto">
            <a:xfrm>
              <a:off x="2759668" y="3887539"/>
              <a:ext cx="216000" cy="216000"/>
            </a:xfrm>
            <a:prstGeom prst="ellipse">
              <a:avLst/>
            </a:prstGeom>
            <a:noFill/>
            <a:ln w="127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Arial" charset="0"/>
                  <a:ea typeface="ＭＳ Ｐゴシック" pitchFamily="1" charset="-128"/>
                  <a:cs typeface="+mn-cs"/>
                </a:rPr>
                <a:t>H</a:t>
              </a:r>
              <a:r>
                <a:rPr kumimoji="0" lang="en-US" sz="1000" b="1" i="0" u="none" strike="noStrike" kern="1200" cap="none" spc="0" normalizeH="0" baseline="3000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Arial" charset="0"/>
                  <a:ea typeface="ＭＳ Ｐゴシック" pitchFamily="1" charset="-128"/>
                  <a:cs typeface="+mn-cs"/>
                </a:rPr>
                <a:t>+</a:t>
              </a:r>
            </a:p>
          </p:txBody>
        </p:sp>
        <p:sp>
          <p:nvSpPr>
            <p:cNvPr id="570" name="Oval 569">
              <a:extLst>
                <a:ext uri="{FF2B5EF4-FFF2-40B4-BE49-F238E27FC236}">
                  <a16:creationId xmlns:a16="http://schemas.microsoft.com/office/drawing/2014/main" id="{EAD1074A-010E-4976-8277-F8F7A0DB8C59}"/>
                </a:ext>
              </a:extLst>
            </p:cNvPr>
            <p:cNvSpPr/>
            <p:nvPr/>
          </p:nvSpPr>
          <p:spPr bwMode="auto">
            <a:xfrm>
              <a:off x="3536556" y="4396304"/>
              <a:ext cx="324000" cy="324000"/>
            </a:xfrm>
            <a:prstGeom prst="ellipse">
              <a:avLst/>
            </a:prstGeom>
            <a:noFill/>
            <a:ln w="15875" cap="flat" cmpd="sng" algn="ctr">
              <a:solidFill>
                <a:srgbClr val="3809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3809FF"/>
                  </a:solidFill>
                  <a:effectLst/>
                  <a:uLnTx/>
                  <a:uFillTx/>
                  <a:latin typeface="Arial" charset="0"/>
                  <a:ea typeface="ＭＳ Ｐゴシック" pitchFamily="1" charset="-128"/>
                  <a:cs typeface="+mn-cs"/>
                </a:rPr>
                <a:t>OH</a:t>
              </a:r>
              <a:r>
                <a:rPr kumimoji="0" lang="en-US" sz="1000" b="1" i="0" u="none" strike="noStrike" kern="1200" cap="none" spc="0" normalizeH="0" baseline="30000" noProof="0" dirty="0">
                  <a:ln>
                    <a:noFill/>
                  </a:ln>
                  <a:solidFill>
                    <a:srgbClr val="3809FF"/>
                  </a:solidFill>
                  <a:effectLst/>
                  <a:uLnTx/>
                  <a:uFillTx/>
                  <a:latin typeface="Arial" charset="0"/>
                  <a:ea typeface="ＭＳ Ｐゴシック" pitchFamily="1" charset="-128"/>
                  <a:cs typeface="+mn-cs"/>
                </a:rPr>
                <a:t>-</a:t>
              </a:r>
            </a:p>
          </p:txBody>
        </p:sp>
        <p:sp>
          <p:nvSpPr>
            <p:cNvPr id="571" name="Oval 570">
              <a:extLst>
                <a:ext uri="{FF2B5EF4-FFF2-40B4-BE49-F238E27FC236}">
                  <a16:creationId xmlns:a16="http://schemas.microsoft.com/office/drawing/2014/main" id="{EAD1074A-010E-4976-8277-F8F7A0DB8C59}"/>
                </a:ext>
              </a:extLst>
            </p:cNvPr>
            <p:cNvSpPr/>
            <p:nvPr/>
          </p:nvSpPr>
          <p:spPr bwMode="auto">
            <a:xfrm>
              <a:off x="2076856" y="4035419"/>
              <a:ext cx="324000" cy="324000"/>
            </a:xfrm>
            <a:prstGeom prst="ellipse">
              <a:avLst/>
            </a:prstGeom>
            <a:noFill/>
            <a:ln w="15875" cap="flat" cmpd="sng" algn="ctr">
              <a:solidFill>
                <a:srgbClr val="3809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3809FF"/>
                  </a:solidFill>
                  <a:effectLst/>
                  <a:uLnTx/>
                  <a:uFillTx/>
                  <a:latin typeface="Arial" charset="0"/>
                  <a:ea typeface="ＭＳ Ｐゴシック" pitchFamily="1" charset="-128"/>
                  <a:cs typeface="+mn-cs"/>
                </a:rPr>
                <a:t>OH</a:t>
              </a:r>
              <a:r>
                <a:rPr kumimoji="0" lang="en-US" sz="1000" b="1" i="0" u="none" strike="noStrike" kern="1200" cap="none" spc="0" normalizeH="0" baseline="30000" noProof="0" dirty="0">
                  <a:ln>
                    <a:noFill/>
                  </a:ln>
                  <a:solidFill>
                    <a:srgbClr val="3809FF"/>
                  </a:solidFill>
                  <a:effectLst/>
                  <a:uLnTx/>
                  <a:uFillTx/>
                  <a:latin typeface="Arial" charset="0"/>
                  <a:ea typeface="ＭＳ Ｐゴシック" pitchFamily="1" charset="-128"/>
                  <a:cs typeface="+mn-cs"/>
                </a:rPr>
                <a:t>-</a:t>
              </a:r>
            </a:p>
          </p:txBody>
        </p:sp>
        <p:sp>
          <p:nvSpPr>
            <p:cNvPr id="572" name="Oval 571">
              <a:extLst>
                <a:ext uri="{FF2B5EF4-FFF2-40B4-BE49-F238E27FC236}">
                  <a16:creationId xmlns:a16="http://schemas.microsoft.com/office/drawing/2014/main" id="{EAD1074A-010E-4976-8277-F8F7A0DB8C59}"/>
                </a:ext>
              </a:extLst>
            </p:cNvPr>
            <p:cNvSpPr/>
            <p:nvPr/>
          </p:nvSpPr>
          <p:spPr bwMode="auto">
            <a:xfrm>
              <a:off x="1629052" y="4539148"/>
              <a:ext cx="216000" cy="216000"/>
            </a:xfrm>
            <a:prstGeom prst="ellipse">
              <a:avLst/>
            </a:prstGeom>
            <a:noFill/>
            <a:ln w="127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Arial" charset="0"/>
                  <a:ea typeface="ＭＳ Ｐゴシック" pitchFamily="1" charset="-128"/>
                  <a:cs typeface="+mn-cs"/>
                </a:rPr>
                <a:t>H</a:t>
              </a:r>
              <a:r>
                <a:rPr kumimoji="0" lang="en-US" sz="1000" b="1" i="0" u="none" strike="noStrike" kern="1200" cap="none" spc="0" normalizeH="0" baseline="3000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Arial" charset="0"/>
                  <a:ea typeface="ＭＳ Ｐゴシック" pitchFamily="1" charset="-128"/>
                  <a:cs typeface="+mn-cs"/>
                </a:rPr>
                <a:t>+</a:t>
              </a:r>
            </a:p>
          </p:txBody>
        </p:sp>
      </p:grpSp>
      <p:sp>
        <p:nvSpPr>
          <p:cNvPr id="777" name="TextBox 776">
            <a:extLst>
              <a:ext uri="{FF2B5EF4-FFF2-40B4-BE49-F238E27FC236}">
                <a16:creationId xmlns:a16="http://schemas.microsoft.com/office/drawing/2014/main" id="{8044C705-7C6E-405B-90D7-340670481E6D}"/>
              </a:ext>
            </a:extLst>
          </p:cNvPr>
          <p:cNvSpPr txBox="1"/>
          <p:nvPr/>
        </p:nvSpPr>
        <p:spPr>
          <a:xfrm>
            <a:off x="8585827" y="2364937"/>
            <a:ext cx="4359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(I)</a:t>
            </a:r>
          </a:p>
        </p:txBody>
      </p:sp>
      <p:cxnSp>
        <p:nvCxnSpPr>
          <p:cNvPr id="778" name="Straight Arrow Connector 777">
            <a:extLst>
              <a:ext uri="{FF2B5EF4-FFF2-40B4-BE49-F238E27FC236}">
                <a16:creationId xmlns:a16="http://schemas.microsoft.com/office/drawing/2014/main" id="{0511DDD1-D743-44E3-8F90-E99FD23DE97D}"/>
              </a:ext>
            </a:extLst>
          </p:cNvPr>
          <p:cNvCxnSpPr/>
          <p:nvPr/>
        </p:nvCxnSpPr>
        <p:spPr bwMode="auto">
          <a:xfrm>
            <a:off x="8585827" y="2325847"/>
            <a:ext cx="0" cy="41148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triangle"/>
            <a:tailEnd type="triangle"/>
          </a:ln>
          <a:effectLst/>
        </p:spPr>
      </p:cxnSp>
      <p:cxnSp>
        <p:nvCxnSpPr>
          <p:cNvPr id="779" name="Straight Connector 778">
            <a:extLst>
              <a:ext uri="{FF2B5EF4-FFF2-40B4-BE49-F238E27FC236}">
                <a16:creationId xmlns:a16="http://schemas.microsoft.com/office/drawing/2014/main" id="{24F3E22C-5635-40A7-8104-C228BDD6ADFE}"/>
              </a:ext>
            </a:extLst>
          </p:cNvPr>
          <p:cNvCxnSpPr/>
          <p:nvPr/>
        </p:nvCxnSpPr>
        <p:spPr bwMode="auto">
          <a:xfrm>
            <a:off x="4572000" y="1677317"/>
            <a:ext cx="176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780" name="Straight Arrow Connector 779">
            <a:extLst>
              <a:ext uri="{FF2B5EF4-FFF2-40B4-BE49-F238E27FC236}">
                <a16:creationId xmlns:a16="http://schemas.microsoft.com/office/drawing/2014/main" id="{217D9561-DD2C-40AE-942A-658FAA2D229B}"/>
              </a:ext>
            </a:extLst>
          </p:cNvPr>
          <p:cNvCxnSpPr/>
          <p:nvPr/>
        </p:nvCxnSpPr>
        <p:spPr bwMode="auto">
          <a:xfrm>
            <a:off x="6357857" y="1677317"/>
            <a:ext cx="0" cy="64008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/>
            <a:tailEnd type="triangle"/>
          </a:ln>
          <a:effectLst/>
        </p:spPr>
      </p:cxnSp>
      <p:sp>
        <p:nvSpPr>
          <p:cNvPr id="781" name="TextBox 780">
            <a:extLst>
              <a:ext uri="{FF2B5EF4-FFF2-40B4-BE49-F238E27FC236}">
                <a16:creationId xmlns:a16="http://schemas.microsoft.com/office/drawing/2014/main" id="{A1E91BF2-DBA1-4A43-BFAD-9A2D65AB9DFA}"/>
              </a:ext>
            </a:extLst>
          </p:cNvPr>
          <p:cNvSpPr txBox="1"/>
          <p:nvPr/>
        </p:nvSpPr>
        <p:spPr>
          <a:xfrm>
            <a:off x="6380235" y="1845364"/>
            <a:ext cx="4359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(II)</a:t>
            </a:r>
          </a:p>
        </p:txBody>
      </p:sp>
      <p:grpSp>
        <p:nvGrpSpPr>
          <p:cNvPr id="782" name="Group 781">
            <a:extLst>
              <a:ext uri="{FF2B5EF4-FFF2-40B4-BE49-F238E27FC236}">
                <a16:creationId xmlns:a16="http://schemas.microsoft.com/office/drawing/2014/main" id="{9557100F-DFE2-4AE7-ADC5-041C3F2A2D10}"/>
              </a:ext>
            </a:extLst>
          </p:cNvPr>
          <p:cNvGrpSpPr/>
          <p:nvPr/>
        </p:nvGrpSpPr>
        <p:grpSpPr>
          <a:xfrm>
            <a:off x="5238778" y="1201712"/>
            <a:ext cx="1094944" cy="376671"/>
            <a:chOff x="1579137" y="1027924"/>
            <a:chExt cx="1094944" cy="376671"/>
          </a:xfrm>
        </p:grpSpPr>
        <p:cxnSp>
          <p:nvCxnSpPr>
            <p:cNvPr id="783" name="Straight Connector 782">
              <a:extLst>
                <a:ext uri="{FF2B5EF4-FFF2-40B4-BE49-F238E27FC236}">
                  <a16:creationId xmlns:a16="http://schemas.microsoft.com/office/drawing/2014/main" id="{A9A96C32-FAA9-4192-996C-5BB611A04F0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579137" y="1197586"/>
              <a:ext cx="135844" cy="207009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3E24AC"/>
              </a:solidFill>
              <a:prstDash val="solid"/>
              <a:round/>
              <a:headEnd type="oval" w="sm" len="sm"/>
              <a:tailEnd type="none" w="med" len="med"/>
            </a:ln>
            <a:effectLst/>
          </p:spPr>
        </p:cxnSp>
        <p:cxnSp>
          <p:nvCxnSpPr>
            <p:cNvPr id="784" name="Straight Connector 783">
              <a:extLst>
                <a:ext uri="{FF2B5EF4-FFF2-40B4-BE49-F238E27FC236}">
                  <a16:creationId xmlns:a16="http://schemas.microsoft.com/office/drawing/2014/main" id="{F5B7B812-A661-4E70-9EED-83FE1E8B9C4D}"/>
                </a:ext>
              </a:extLst>
            </p:cNvPr>
            <p:cNvCxnSpPr/>
            <p:nvPr/>
          </p:nvCxnSpPr>
          <p:spPr bwMode="auto">
            <a:xfrm>
              <a:off x="1706106" y="1197586"/>
              <a:ext cx="27432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3E24A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85" name="TextBox 784">
              <a:extLst>
                <a:ext uri="{FF2B5EF4-FFF2-40B4-BE49-F238E27FC236}">
                  <a16:creationId xmlns:a16="http://schemas.microsoft.com/office/drawing/2014/main" id="{BA781BF6-AD68-4C46-BFC4-5F4CF9ADFF73}"/>
                </a:ext>
              </a:extLst>
            </p:cNvPr>
            <p:cNvSpPr txBox="1"/>
            <p:nvPr/>
          </p:nvSpPr>
          <p:spPr>
            <a:xfrm>
              <a:off x="1889131" y="1027924"/>
              <a:ext cx="784950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E24AC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20.3 °C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824591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Content Placeholder 21">
            <a:extLst>
              <a:ext uri="{FF2B5EF4-FFF2-40B4-BE49-F238E27FC236}">
                <a16:creationId xmlns:a16="http://schemas.microsoft.com/office/drawing/2014/main" id="{ACE0B113-231A-4E69-8C2C-E451A02E4239}"/>
              </a:ext>
            </a:extLst>
          </p:cNvPr>
          <p:cNvGraphicFramePr>
            <a:graphicFrameLocks noGrp="1"/>
          </p:cNvGraphicFramePr>
          <p:nvPr>
            <p:ph idx="11"/>
            <p:extLst/>
          </p:nvPr>
        </p:nvGraphicFramePr>
        <p:xfrm>
          <a:off x="3977640" y="777240"/>
          <a:ext cx="5166360" cy="25968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194EAA8D-1B2C-499B-A965-2BAA83398C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916" y="142507"/>
            <a:ext cx="7359360" cy="737193"/>
          </a:xfrm>
        </p:spPr>
        <p:txBody>
          <a:bodyPr/>
          <a:lstStyle/>
          <a:p>
            <a:r>
              <a:rPr lang="en-GB" dirty="0"/>
              <a:t>Dielectric Loss Mechanisms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11F88C-CE3F-4DE8-96FC-2E2D84A8BE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29" y="978196"/>
            <a:ext cx="3931920" cy="5566295"/>
          </a:xfrm>
        </p:spPr>
        <p:txBody>
          <a:bodyPr/>
          <a:lstStyle/>
          <a:p>
            <a:pPr marL="411163" indent="-400050" algn="just">
              <a:buFont typeface="+mj-lt"/>
              <a:buAutoNum type="romanUcPeriod" startAt="2"/>
            </a:pPr>
            <a:r>
              <a:rPr lang="en-US" spc="-10" dirty="0">
                <a:cs typeface="Times New Roman" panose="02020603050405020304" pitchFamily="18" charset="0"/>
              </a:rPr>
              <a:t>Maxwell-Wagner (MW) polarization </a:t>
            </a:r>
            <a:r>
              <a:rPr lang="en-US" dirty="0">
                <a:cs typeface="Times New Roman" panose="02020603050405020304" pitchFamily="18" charset="0"/>
              </a:rPr>
              <a:t>of the glass wall of the TVIS vial at +20 ˚C, with a dielectric loss peak frequency of 17.8 kHz </a:t>
            </a:r>
          </a:p>
          <a:p>
            <a:pPr marL="11113" indent="0" algn="just">
              <a:buNone/>
            </a:pPr>
            <a:endParaRPr lang="en-US" dirty="0"/>
          </a:p>
        </p:txBody>
      </p:sp>
      <p:graphicFrame>
        <p:nvGraphicFramePr>
          <p:cNvPr id="23" name="Content Placeholder 22">
            <a:extLst>
              <a:ext uri="{FF2B5EF4-FFF2-40B4-BE49-F238E27FC236}">
                <a16:creationId xmlns:a16="http://schemas.microsoft.com/office/drawing/2014/main" id="{84F1BEBB-C1E8-4F8A-BB82-71BE19EBE011}"/>
              </a:ext>
            </a:extLst>
          </p:cNvPr>
          <p:cNvGraphicFramePr>
            <a:graphicFrameLocks noGrp="1"/>
          </p:cNvGraphicFramePr>
          <p:nvPr>
            <p:ph idx="12"/>
            <p:extLst/>
          </p:nvPr>
        </p:nvGraphicFramePr>
        <p:xfrm>
          <a:off x="3977640" y="3493008"/>
          <a:ext cx="5166360" cy="25968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8044C705-7C6E-405B-90D7-340670481E6D}"/>
              </a:ext>
            </a:extLst>
          </p:cNvPr>
          <p:cNvSpPr txBox="1"/>
          <p:nvPr/>
        </p:nvSpPr>
        <p:spPr>
          <a:xfrm>
            <a:off x="8585827" y="2364937"/>
            <a:ext cx="4359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(I)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7D79996-6B4D-45CE-8201-DEC04DDE8097}"/>
              </a:ext>
            </a:extLst>
          </p:cNvPr>
          <p:cNvCxnSpPr/>
          <p:nvPr/>
        </p:nvCxnSpPr>
        <p:spPr bwMode="auto">
          <a:xfrm>
            <a:off x="6150975" y="2307762"/>
            <a:ext cx="248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F5EC9D8-3578-4E12-A2AE-790BA26787F5}"/>
              </a:ext>
            </a:extLst>
          </p:cNvPr>
          <p:cNvCxnSpPr/>
          <p:nvPr/>
        </p:nvCxnSpPr>
        <p:spPr bwMode="auto">
          <a:xfrm>
            <a:off x="7313951" y="2723409"/>
            <a:ext cx="128016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9BC5D00C-69D0-47C8-B96F-B463F5A1FB24}"/>
              </a:ext>
            </a:extLst>
          </p:cNvPr>
          <p:cNvSpPr txBox="1"/>
          <p:nvPr/>
        </p:nvSpPr>
        <p:spPr>
          <a:xfrm>
            <a:off x="7832613" y="4064518"/>
            <a:ext cx="831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18 GHz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0511DDD1-D743-44E3-8F90-E99FD23DE97D}"/>
              </a:ext>
            </a:extLst>
          </p:cNvPr>
          <p:cNvCxnSpPr/>
          <p:nvPr/>
        </p:nvCxnSpPr>
        <p:spPr bwMode="auto">
          <a:xfrm>
            <a:off x="8585827" y="2325847"/>
            <a:ext cx="0" cy="41148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triangle"/>
            <a:tailEnd type="triangle"/>
          </a:ln>
          <a:effectLst/>
        </p:spPr>
      </p:cxnSp>
      <p:grpSp>
        <p:nvGrpSpPr>
          <p:cNvPr id="40" name="Group 39">
            <a:extLst>
              <a:ext uri="{FF2B5EF4-FFF2-40B4-BE49-F238E27FC236}">
                <a16:creationId xmlns:a16="http://schemas.microsoft.com/office/drawing/2014/main" id="{9557100F-DFE2-4AE7-ADC5-041C3F2A2D10}"/>
              </a:ext>
            </a:extLst>
          </p:cNvPr>
          <p:cNvGrpSpPr/>
          <p:nvPr/>
        </p:nvGrpSpPr>
        <p:grpSpPr>
          <a:xfrm>
            <a:off x="5238778" y="1201712"/>
            <a:ext cx="1094944" cy="376671"/>
            <a:chOff x="1579137" y="1027924"/>
            <a:chExt cx="1094944" cy="376671"/>
          </a:xfrm>
        </p:grpSpPr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A9A96C32-FAA9-4192-996C-5BB611A04F0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579137" y="1197586"/>
              <a:ext cx="135844" cy="207009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oval" w="sm" len="sm"/>
              <a:tailEnd type="none" w="med" len="med"/>
            </a:ln>
            <a:effectLst/>
          </p:spPr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5B7B812-A661-4E70-9EED-83FE1E8B9C4D}"/>
                </a:ext>
              </a:extLst>
            </p:cNvPr>
            <p:cNvCxnSpPr/>
            <p:nvPr/>
          </p:nvCxnSpPr>
          <p:spPr bwMode="auto">
            <a:xfrm>
              <a:off x="1706106" y="1197586"/>
              <a:ext cx="27432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BA781BF6-AD68-4C46-BFC4-5F4CF9ADFF73}"/>
                </a:ext>
              </a:extLst>
            </p:cNvPr>
            <p:cNvSpPr txBox="1"/>
            <p:nvPr/>
          </p:nvSpPr>
          <p:spPr>
            <a:xfrm>
              <a:off x="1889131" y="1027924"/>
              <a:ext cx="784950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80808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20.3 °C</a:t>
              </a:r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E2946ADD-CB4F-404C-B7E4-CC608D9B491B}"/>
              </a:ext>
            </a:extLst>
          </p:cNvPr>
          <p:cNvSpPr txBox="1"/>
          <p:nvPr/>
        </p:nvSpPr>
        <p:spPr>
          <a:xfrm>
            <a:off x="5595285" y="3661575"/>
            <a:ext cx="784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20.3 °C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74BB57F-9FC7-4933-A827-AF6A6084C734}"/>
              </a:ext>
            </a:extLst>
          </p:cNvPr>
          <p:cNvSpPr txBox="1"/>
          <p:nvPr/>
        </p:nvSpPr>
        <p:spPr>
          <a:xfrm>
            <a:off x="5501836" y="3541338"/>
            <a:ext cx="831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18 kHz</a:t>
            </a: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24F3E22C-5635-40A7-8104-C228BDD6ADFE}"/>
              </a:ext>
            </a:extLst>
          </p:cNvPr>
          <p:cNvCxnSpPr/>
          <p:nvPr/>
        </p:nvCxnSpPr>
        <p:spPr bwMode="auto">
          <a:xfrm>
            <a:off x="4572000" y="1677317"/>
            <a:ext cx="176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217D9561-DD2C-40AE-942A-658FAA2D229B}"/>
              </a:ext>
            </a:extLst>
          </p:cNvPr>
          <p:cNvCxnSpPr/>
          <p:nvPr/>
        </p:nvCxnSpPr>
        <p:spPr bwMode="auto">
          <a:xfrm>
            <a:off x="6357857" y="1677317"/>
            <a:ext cx="0" cy="64008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triangle"/>
            <a:tailEnd type="triangle"/>
          </a:ln>
          <a:effectLst/>
        </p:spPr>
      </p:cxnSp>
      <p:sp>
        <p:nvSpPr>
          <p:cNvPr id="227" name="TextBox 226">
            <a:extLst>
              <a:ext uri="{FF2B5EF4-FFF2-40B4-BE49-F238E27FC236}">
                <a16:creationId xmlns:a16="http://schemas.microsoft.com/office/drawing/2014/main" id="{ED43B82A-185B-4D84-A55D-BED8569A4E7F}"/>
              </a:ext>
            </a:extLst>
          </p:cNvPr>
          <p:cNvSpPr txBox="1"/>
          <p:nvPr/>
        </p:nvSpPr>
        <p:spPr>
          <a:xfrm>
            <a:off x="8096635" y="1751875"/>
            <a:ext cx="824521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0.0056 M </a:t>
            </a:r>
            <a:r>
              <a:rPr kumimoji="0" lang="en-GB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KCl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8" name="TextBox 227">
            <a:extLst>
              <a:ext uri="{FF2B5EF4-FFF2-40B4-BE49-F238E27FC236}">
                <a16:creationId xmlns:a16="http://schemas.microsoft.com/office/drawing/2014/main" id="{A1E91BF2-DBA1-4A43-BFAD-9A2D65AB9DFA}"/>
              </a:ext>
            </a:extLst>
          </p:cNvPr>
          <p:cNvSpPr txBox="1"/>
          <p:nvPr/>
        </p:nvSpPr>
        <p:spPr>
          <a:xfrm>
            <a:off x="6380235" y="1845364"/>
            <a:ext cx="4359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(II)</a:t>
            </a:r>
          </a:p>
        </p:txBody>
      </p:sp>
      <p:sp>
        <p:nvSpPr>
          <p:cNvPr id="230" name="TextBox 229">
            <a:extLst>
              <a:ext uri="{FF2B5EF4-FFF2-40B4-BE49-F238E27FC236}">
                <a16:creationId xmlns:a16="http://schemas.microsoft.com/office/drawing/2014/main" id="{713335BD-20AE-44B3-A627-BE25039E7478}"/>
              </a:ext>
            </a:extLst>
          </p:cNvPr>
          <p:cNvSpPr txBox="1"/>
          <p:nvPr/>
        </p:nvSpPr>
        <p:spPr>
          <a:xfrm>
            <a:off x="6333722" y="4341517"/>
            <a:ext cx="824521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0.0056 M </a:t>
            </a:r>
            <a:r>
              <a:rPr kumimoji="0" lang="en-GB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KCl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31" name="Group 230">
            <a:extLst>
              <a:ext uri="{FF2B5EF4-FFF2-40B4-BE49-F238E27FC236}">
                <a16:creationId xmlns:a16="http://schemas.microsoft.com/office/drawing/2014/main" id="{5D742AEB-6171-4ECF-B7A9-1330BB306048}"/>
              </a:ext>
            </a:extLst>
          </p:cNvPr>
          <p:cNvGrpSpPr/>
          <p:nvPr/>
        </p:nvGrpSpPr>
        <p:grpSpPr>
          <a:xfrm>
            <a:off x="4671753" y="2542940"/>
            <a:ext cx="1936865" cy="370319"/>
            <a:chOff x="4671753" y="2542940"/>
            <a:chExt cx="1936865" cy="370319"/>
          </a:xfrm>
        </p:grpSpPr>
        <p:cxnSp>
          <p:nvCxnSpPr>
            <p:cNvPr id="232" name="Straight Connector 231">
              <a:extLst>
                <a:ext uri="{FF2B5EF4-FFF2-40B4-BE49-F238E27FC236}">
                  <a16:creationId xmlns:a16="http://schemas.microsoft.com/office/drawing/2014/main" id="{D18A6E69-0DCC-493D-B09D-B7ABC8375D05}"/>
                </a:ext>
              </a:extLst>
            </p:cNvPr>
            <p:cNvCxnSpPr/>
            <p:nvPr/>
          </p:nvCxnSpPr>
          <p:spPr bwMode="auto">
            <a:xfrm>
              <a:off x="4671753" y="2625259"/>
              <a:ext cx="0" cy="288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33" name="Straight Connector 232">
              <a:extLst>
                <a:ext uri="{FF2B5EF4-FFF2-40B4-BE49-F238E27FC236}">
                  <a16:creationId xmlns:a16="http://schemas.microsoft.com/office/drawing/2014/main" id="{D068278B-87C9-4684-B5E7-6001B493A240}"/>
                </a:ext>
              </a:extLst>
            </p:cNvPr>
            <p:cNvCxnSpPr/>
            <p:nvPr/>
          </p:nvCxnSpPr>
          <p:spPr bwMode="auto">
            <a:xfrm>
              <a:off x="6603076" y="2625259"/>
              <a:ext cx="0" cy="288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34" name="Straight Arrow Connector 233">
              <a:extLst>
                <a:ext uri="{FF2B5EF4-FFF2-40B4-BE49-F238E27FC236}">
                  <a16:creationId xmlns:a16="http://schemas.microsoft.com/office/drawing/2014/main" id="{A87BBC72-0FB4-494C-9D08-09B8BDA97645}"/>
                </a:ext>
              </a:extLst>
            </p:cNvPr>
            <p:cNvCxnSpPr/>
            <p:nvPr/>
          </p:nvCxnSpPr>
          <p:spPr bwMode="auto">
            <a:xfrm>
              <a:off x="4671753" y="2650662"/>
              <a:ext cx="1936865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arrow"/>
              <a:tailEnd type="arrow"/>
            </a:ln>
            <a:effectLst/>
          </p:spPr>
        </p:cxnSp>
        <p:sp>
          <p:nvSpPr>
            <p:cNvPr id="235" name="TextBox 234">
              <a:extLst>
                <a:ext uri="{FF2B5EF4-FFF2-40B4-BE49-F238E27FC236}">
                  <a16:creationId xmlns:a16="http://schemas.microsoft.com/office/drawing/2014/main" id="{96B439E9-0C48-4858-B3A7-F9C786CF7B49}"/>
                </a:ext>
              </a:extLst>
            </p:cNvPr>
            <p:cNvSpPr txBox="1"/>
            <p:nvPr/>
          </p:nvSpPr>
          <p:spPr>
            <a:xfrm>
              <a:off x="5203767" y="2542940"/>
              <a:ext cx="947208" cy="21544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TVIS range</a:t>
              </a:r>
            </a:p>
          </p:txBody>
        </p:sp>
      </p:grpSp>
      <p:sp>
        <p:nvSpPr>
          <p:cNvPr id="244" name="Rectangle 243">
            <a:extLst>
              <a:ext uri="{FF2B5EF4-FFF2-40B4-BE49-F238E27FC236}">
                <a16:creationId xmlns:a16="http://schemas.microsoft.com/office/drawing/2014/main" id="{0649058D-642E-4A28-9634-E9C059F0847D}"/>
              </a:ext>
            </a:extLst>
          </p:cNvPr>
          <p:cNvSpPr/>
          <p:nvPr/>
        </p:nvSpPr>
        <p:spPr bwMode="auto">
          <a:xfrm>
            <a:off x="7139759" y="982824"/>
            <a:ext cx="1886552" cy="2693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20" rIns="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/>
                <a:ea typeface="ＭＳ Ｐゴシック" pitchFamily="1" charset="-128"/>
                <a:cs typeface="+mn-cs"/>
              </a:rPr>
              <a:t>Real part Capacitance</a:t>
            </a:r>
          </a:p>
        </p:txBody>
      </p:sp>
      <p:sp>
        <p:nvSpPr>
          <p:cNvPr id="245" name="Rectangle 244">
            <a:extLst>
              <a:ext uri="{FF2B5EF4-FFF2-40B4-BE49-F238E27FC236}">
                <a16:creationId xmlns:a16="http://schemas.microsoft.com/office/drawing/2014/main" id="{3DE9F57C-5B81-468D-A1A4-4D699D24B915}"/>
              </a:ext>
            </a:extLst>
          </p:cNvPr>
          <p:cNvSpPr/>
          <p:nvPr/>
        </p:nvSpPr>
        <p:spPr bwMode="auto">
          <a:xfrm>
            <a:off x="6971479" y="3503667"/>
            <a:ext cx="2054832" cy="2693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20" rIns="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Calibri"/>
                <a:ea typeface="ＭＳ Ｐゴシック" pitchFamily="1" charset="-128"/>
                <a:cs typeface="+mn-cs"/>
              </a:rPr>
              <a:t>Imaginary part Capacitance</a:t>
            </a:r>
          </a:p>
        </p:txBody>
      </p:sp>
      <p:grpSp>
        <p:nvGrpSpPr>
          <p:cNvPr id="451" name="Group 450"/>
          <p:cNvGrpSpPr/>
          <p:nvPr/>
        </p:nvGrpSpPr>
        <p:grpSpPr>
          <a:xfrm>
            <a:off x="0" y="2115789"/>
            <a:ext cx="4011210" cy="4110986"/>
            <a:chOff x="0" y="2115789"/>
            <a:chExt cx="4011210" cy="4110986"/>
          </a:xfrm>
        </p:grpSpPr>
        <p:grpSp>
          <p:nvGrpSpPr>
            <p:cNvPr id="452" name="Group 451"/>
            <p:cNvGrpSpPr/>
            <p:nvPr/>
          </p:nvGrpSpPr>
          <p:grpSpPr>
            <a:xfrm>
              <a:off x="146323" y="2115789"/>
              <a:ext cx="1361321" cy="1558274"/>
              <a:chOff x="140109" y="-1887"/>
              <a:chExt cx="1361321" cy="1558274"/>
            </a:xfrm>
          </p:grpSpPr>
          <p:grpSp>
            <p:nvGrpSpPr>
              <p:cNvPr id="601" name="Group 600"/>
              <p:cNvGrpSpPr>
                <a:grpSpLocks noChangeAspect="1"/>
              </p:cNvGrpSpPr>
              <p:nvPr/>
            </p:nvGrpSpPr>
            <p:grpSpPr>
              <a:xfrm>
                <a:off x="434457" y="296387"/>
                <a:ext cx="689472" cy="1260000"/>
                <a:chOff x="1332" y="0"/>
                <a:chExt cx="707509" cy="1295399"/>
              </a:xfrm>
            </p:grpSpPr>
            <p:grpSp>
              <p:nvGrpSpPr>
                <p:cNvPr id="603" name="Group 602"/>
                <p:cNvGrpSpPr/>
                <p:nvPr/>
              </p:nvGrpSpPr>
              <p:grpSpPr>
                <a:xfrm>
                  <a:off x="21771" y="0"/>
                  <a:ext cx="687070" cy="1295399"/>
                  <a:chOff x="0" y="0"/>
                  <a:chExt cx="687386" cy="1295399"/>
                </a:xfrm>
              </p:grpSpPr>
              <p:grpSp>
                <p:nvGrpSpPr>
                  <p:cNvPr id="605" name="Group 604"/>
                  <p:cNvGrpSpPr>
                    <a:grpSpLocks noChangeAspect="1"/>
                  </p:cNvGrpSpPr>
                  <p:nvPr/>
                </p:nvGrpSpPr>
                <p:grpSpPr>
                  <a:xfrm>
                    <a:off x="0" y="0"/>
                    <a:ext cx="682624" cy="1295399"/>
                    <a:chOff x="-3711" y="0"/>
                    <a:chExt cx="1088164" cy="2066219"/>
                  </a:xfrm>
                </p:grpSpPr>
                <p:grpSp>
                  <p:nvGrpSpPr>
                    <p:cNvPr id="607" name="Group 606"/>
                    <p:cNvGrpSpPr/>
                    <p:nvPr/>
                  </p:nvGrpSpPr>
                  <p:grpSpPr>
                    <a:xfrm>
                      <a:off x="40398" y="1445498"/>
                      <a:ext cx="1008222" cy="566543"/>
                      <a:chOff x="40398" y="1445499"/>
                      <a:chExt cx="1008223" cy="566543"/>
                    </a:xfrm>
                  </p:grpSpPr>
                  <p:sp>
                    <p:nvSpPr>
                      <p:cNvPr id="653" name="Double Bracket 30"/>
                      <p:cNvSpPr/>
                      <p:nvPr/>
                    </p:nvSpPr>
                    <p:spPr>
                      <a:xfrm>
                        <a:off x="40621" y="1445499"/>
                        <a:ext cx="1008000" cy="510737"/>
                      </a:xfrm>
                      <a:prstGeom prst="rect">
                        <a:avLst/>
                      </a:prstGeom>
                      <a:solidFill>
                        <a:srgbClr val="0000FF">
                          <a:alpha val="12000"/>
                        </a:srgbClr>
                      </a:solidFill>
                      <a:ln w="12700" cap="flat" cmpd="sng" algn="ctr">
                        <a:noFill/>
                        <a:prstDash val="solid"/>
                      </a:ln>
                      <a:effectLst/>
                    </p:spPr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marL="0" marR="0" lvl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GB" sz="18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654" name="Freeform 653"/>
                      <p:cNvSpPr/>
                      <p:nvPr/>
                    </p:nvSpPr>
                    <p:spPr bwMode="auto">
                      <a:xfrm>
                        <a:off x="40398" y="1953007"/>
                        <a:ext cx="1003655" cy="59035"/>
                      </a:xfrm>
                      <a:custGeom>
                        <a:avLst/>
                        <a:gdLst>
                          <a:gd name="connsiteX0" fmla="*/ 4011 w 1010653"/>
                          <a:gd name="connsiteY0" fmla="*/ 0 h 116305"/>
                          <a:gd name="connsiteX1" fmla="*/ 0 w 1010653"/>
                          <a:gd name="connsiteY1" fmla="*/ 80210 h 116305"/>
                          <a:gd name="connsiteX2" fmla="*/ 52137 w 1010653"/>
                          <a:gd name="connsiteY2" fmla="*/ 116305 h 116305"/>
                          <a:gd name="connsiteX3" fmla="*/ 80211 w 1010653"/>
                          <a:gd name="connsiteY3" fmla="*/ 108284 h 116305"/>
                          <a:gd name="connsiteX4" fmla="*/ 176463 w 1010653"/>
                          <a:gd name="connsiteY4" fmla="*/ 92242 h 116305"/>
                          <a:gd name="connsiteX5" fmla="*/ 264695 w 1010653"/>
                          <a:gd name="connsiteY5" fmla="*/ 84221 h 116305"/>
                          <a:gd name="connsiteX6" fmla="*/ 493295 w 1010653"/>
                          <a:gd name="connsiteY6" fmla="*/ 68179 h 116305"/>
                          <a:gd name="connsiteX7" fmla="*/ 581527 w 1010653"/>
                          <a:gd name="connsiteY7" fmla="*/ 68179 h 116305"/>
                          <a:gd name="connsiteX8" fmla="*/ 749969 w 1010653"/>
                          <a:gd name="connsiteY8" fmla="*/ 84221 h 116305"/>
                          <a:gd name="connsiteX9" fmla="*/ 870285 w 1010653"/>
                          <a:gd name="connsiteY9" fmla="*/ 100263 h 116305"/>
                          <a:gd name="connsiteX10" fmla="*/ 958516 w 1010653"/>
                          <a:gd name="connsiteY10" fmla="*/ 112294 h 116305"/>
                          <a:gd name="connsiteX11" fmla="*/ 1010653 w 1010653"/>
                          <a:gd name="connsiteY11" fmla="*/ 76200 h 116305"/>
                          <a:gd name="connsiteX12" fmla="*/ 1010653 w 1010653"/>
                          <a:gd name="connsiteY12" fmla="*/ 36094 h 116305"/>
                          <a:gd name="connsiteX13" fmla="*/ 4011 w 1010653"/>
                          <a:gd name="connsiteY13" fmla="*/ 0 h 116305"/>
                          <a:gd name="connsiteX0" fmla="*/ 4011 w 1010653"/>
                          <a:gd name="connsiteY0" fmla="*/ 0 h 116305"/>
                          <a:gd name="connsiteX1" fmla="*/ 0 w 1010653"/>
                          <a:gd name="connsiteY1" fmla="*/ 80210 h 116305"/>
                          <a:gd name="connsiteX2" fmla="*/ 40177 w 1010653"/>
                          <a:gd name="connsiteY2" fmla="*/ 116305 h 116305"/>
                          <a:gd name="connsiteX3" fmla="*/ 80211 w 1010653"/>
                          <a:gd name="connsiteY3" fmla="*/ 108284 h 116305"/>
                          <a:gd name="connsiteX4" fmla="*/ 176463 w 1010653"/>
                          <a:gd name="connsiteY4" fmla="*/ 92242 h 116305"/>
                          <a:gd name="connsiteX5" fmla="*/ 264695 w 1010653"/>
                          <a:gd name="connsiteY5" fmla="*/ 84221 h 116305"/>
                          <a:gd name="connsiteX6" fmla="*/ 493295 w 1010653"/>
                          <a:gd name="connsiteY6" fmla="*/ 68179 h 116305"/>
                          <a:gd name="connsiteX7" fmla="*/ 581527 w 1010653"/>
                          <a:gd name="connsiteY7" fmla="*/ 68179 h 116305"/>
                          <a:gd name="connsiteX8" fmla="*/ 749969 w 1010653"/>
                          <a:gd name="connsiteY8" fmla="*/ 84221 h 116305"/>
                          <a:gd name="connsiteX9" fmla="*/ 870285 w 1010653"/>
                          <a:gd name="connsiteY9" fmla="*/ 100263 h 116305"/>
                          <a:gd name="connsiteX10" fmla="*/ 958516 w 1010653"/>
                          <a:gd name="connsiteY10" fmla="*/ 112294 h 116305"/>
                          <a:gd name="connsiteX11" fmla="*/ 1010653 w 1010653"/>
                          <a:gd name="connsiteY11" fmla="*/ 76200 h 116305"/>
                          <a:gd name="connsiteX12" fmla="*/ 1010653 w 1010653"/>
                          <a:gd name="connsiteY12" fmla="*/ 36094 h 116305"/>
                          <a:gd name="connsiteX13" fmla="*/ 4011 w 1010653"/>
                          <a:gd name="connsiteY13" fmla="*/ 0 h 116305"/>
                          <a:gd name="connsiteX0" fmla="*/ 4011 w 1010653"/>
                          <a:gd name="connsiteY0" fmla="*/ 0 h 116305"/>
                          <a:gd name="connsiteX1" fmla="*/ 0 w 1010653"/>
                          <a:gd name="connsiteY1" fmla="*/ 80210 h 116305"/>
                          <a:gd name="connsiteX2" fmla="*/ 40177 w 1010653"/>
                          <a:gd name="connsiteY2" fmla="*/ 116305 h 116305"/>
                          <a:gd name="connsiteX3" fmla="*/ 80211 w 1010653"/>
                          <a:gd name="connsiteY3" fmla="*/ 108284 h 116305"/>
                          <a:gd name="connsiteX4" fmla="*/ 176463 w 1010653"/>
                          <a:gd name="connsiteY4" fmla="*/ 92242 h 116305"/>
                          <a:gd name="connsiteX5" fmla="*/ 264695 w 1010653"/>
                          <a:gd name="connsiteY5" fmla="*/ 84221 h 116305"/>
                          <a:gd name="connsiteX6" fmla="*/ 493295 w 1010653"/>
                          <a:gd name="connsiteY6" fmla="*/ 68179 h 116305"/>
                          <a:gd name="connsiteX7" fmla="*/ 581527 w 1010653"/>
                          <a:gd name="connsiteY7" fmla="*/ 68179 h 116305"/>
                          <a:gd name="connsiteX8" fmla="*/ 749969 w 1010653"/>
                          <a:gd name="connsiteY8" fmla="*/ 84221 h 116305"/>
                          <a:gd name="connsiteX9" fmla="*/ 870285 w 1010653"/>
                          <a:gd name="connsiteY9" fmla="*/ 100263 h 116305"/>
                          <a:gd name="connsiteX10" fmla="*/ 970476 w 1010653"/>
                          <a:gd name="connsiteY10" fmla="*/ 108284 h 116305"/>
                          <a:gd name="connsiteX11" fmla="*/ 1010653 w 1010653"/>
                          <a:gd name="connsiteY11" fmla="*/ 76200 h 116305"/>
                          <a:gd name="connsiteX12" fmla="*/ 1010653 w 1010653"/>
                          <a:gd name="connsiteY12" fmla="*/ 36094 h 116305"/>
                          <a:gd name="connsiteX13" fmla="*/ 4011 w 1010653"/>
                          <a:gd name="connsiteY13" fmla="*/ 0 h 116305"/>
                          <a:gd name="connsiteX0" fmla="*/ 4011 w 1010653"/>
                          <a:gd name="connsiteY0" fmla="*/ 0 h 116305"/>
                          <a:gd name="connsiteX1" fmla="*/ 0 w 1010653"/>
                          <a:gd name="connsiteY1" fmla="*/ 80210 h 116305"/>
                          <a:gd name="connsiteX2" fmla="*/ 40177 w 1010653"/>
                          <a:gd name="connsiteY2" fmla="*/ 116305 h 116305"/>
                          <a:gd name="connsiteX3" fmla="*/ 80211 w 1010653"/>
                          <a:gd name="connsiteY3" fmla="*/ 108284 h 116305"/>
                          <a:gd name="connsiteX4" fmla="*/ 176463 w 1010653"/>
                          <a:gd name="connsiteY4" fmla="*/ 92242 h 116305"/>
                          <a:gd name="connsiteX5" fmla="*/ 264695 w 1010653"/>
                          <a:gd name="connsiteY5" fmla="*/ 84221 h 116305"/>
                          <a:gd name="connsiteX6" fmla="*/ 493295 w 1010653"/>
                          <a:gd name="connsiteY6" fmla="*/ 68179 h 116305"/>
                          <a:gd name="connsiteX7" fmla="*/ 581527 w 1010653"/>
                          <a:gd name="connsiteY7" fmla="*/ 68179 h 116305"/>
                          <a:gd name="connsiteX8" fmla="*/ 749969 w 1010653"/>
                          <a:gd name="connsiteY8" fmla="*/ 84221 h 116305"/>
                          <a:gd name="connsiteX9" fmla="*/ 870285 w 1010653"/>
                          <a:gd name="connsiteY9" fmla="*/ 100263 h 116305"/>
                          <a:gd name="connsiteX10" fmla="*/ 970476 w 1010653"/>
                          <a:gd name="connsiteY10" fmla="*/ 108284 h 116305"/>
                          <a:gd name="connsiteX11" fmla="*/ 1010653 w 1010653"/>
                          <a:gd name="connsiteY11" fmla="*/ 76200 h 116305"/>
                          <a:gd name="connsiteX12" fmla="*/ 1002679 w 1010653"/>
                          <a:gd name="connsiteY12" fmla="*/ 4010 h 116305"/>
                          <a:gd name="connsiteX13" fmla="*/ 4011 w 1010653"/>
                          <a:gd name="connsiteY13" fmla="*/ 0 h 1163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1010653" h="116305">
                            <a:moveTo>
                              <a:pt x="4011" y="0"/>
                            </a:moveTo>
                            <a:lnTo>
                              <a:pt x="0" y="80210"/>
                            </a:lnTo>
                            <a:lnTo>
                              <a:pt x="40177" y="116305"/>
                            </a:lnTo>
                            <a:lnTo>
                              <a:pt x="80211" y="108284"/>
                            </a:lnTo>
                            <a:lnTo>
                              <a:pt x="176463" y="92242"/>
                            </a:lnTo>
                            <a:lnTo>
                              <a:pt x="264695" y="84221"/>
                            </a:lnTo>
                            <a:lnTo>
                              <a:pt x="493295" y="68179"/>
                            </a:lnTo>
                            <a:lnTo>
                              <a:pt x="581527" y="68179"/>
                            </a:lnTo>
                            <a:lnTo>
                              <a:pt x="749969" y="84221"/>
                            </a:lnTo>
                            <a:cubicBezTo>
                              <a:pt x="790074" y="89568"/>
                              <a:pt x="833534" y="96253"/>
                              <a:pt x="870285" y="100263"/>
                            </a:cubicBezTo>
                            <a:cubicBezTo>
                              <a:pt x="907036" y="104273"/>
                              <a:pt x="937079" y="105610"/>
                              <a:pt x="970476" y="108284"/>
                            </a:cubicBezTo>
                            <a:lnTo>
                              <a:pt x="1010653" y="76200"/>
                            </a:lnTo>
                            <a:lnTo>
                              <a:pt x="1002679" y="4010"/>
                            </a:lnTo>
                            <a:lnTo>
                              <a:pt x="4011" y="0"/>
                            </a:lnTo>
                            <a:close/>
                          </a:path>
                        </a:pathLst>
                      </a:custGeom>
                      <a:solidFill>
                        <a:srgbClr val="0000FF">
                          <a:alpha val="12000"/>
                        </a:srgbClr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GB" sz="18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608" name="Group 607"/>
                    <p:cNvGrpSpPr/>
                    <p:nvPr/>
                  </p:nvGrpSpPr>
                  <p:grpSpPr>
                    <a:xfrm>
                      <a:off x="-3711" y="0"/>
                      <a:ext cx="1088164" cy="2066219"/>
                      <a:chOff x="-3711" y="0"/>
                      <a:chExt cx="1088164" cy="2066219"/>
                    </a:xfrm>
                  </p:grpSpPr>
                  <p:grpSp>
                    <p:nvGrpSpPr>
                      <p:cNvPr id="609" name="Group 608"/>
                      <p:cNvGrpSpPr/>
                      <p:nvPr/>
                    </p:nvGrpSpPr>
                    <p:grpSpPr>
                      <a:xfrm>
                        <a:off x="0" y="0"/>
                        <a:ext cx="1084453" cy="2066219"/>
                        <a:chOff x="0" y="0"/>
                        <a:chExt cx="1084453" cy="2066219"/>
                      </a:xfrm>
                    </p:grpSpPr>
                    <p:grpSp>
                      <p:nvGrpSpPr>
                        <p:cNvPr id="611" name="Group 610"/>
                        <p:cNvGrpSpPr/>
                        <p:nvPr/>
                      </p:nvGrpSpPr>
                      <p:grpSpPr>
                        <a:xfrm>
                          <a:off x="0" y="1028"/>
                          <a:ext cx="569086" cy="2065191"/>
                          <a:chOff x="0" y="1028"/>
                          <a:chExt cx="569086" cy="2065191"/>
                        </a:xfrm>
                      </p:grpSpPr>
                      <p:grpSp>
                        <p:nvGrpSpPr>
                          <p:cNvPr id="633" name="Group 632"/>
                          <p:cNvGrpSpPr/>
                          <p:nvPr/>
                        </p:nvGrpSpPr>
                        <p:grpSpPr>
                          <a:xfrm>
                            <a:off x="0" y="1028"/>
                            <a:ext cx="569086" cy="2065191"/>
                            <a:chOff x="0" y="1028"/>
                            <a:chExt cx="569086" cy="2065191"/>
                          </a:xfrm>
                        </p:grpSpPr>
                        <p:sp>
                          <p:nvSpPr>
                            <p:cNvPr id="637" name="object 43"/>
                            <p:cNvSpPr/>
                            <p:nvPr/>
                          </p:nvSpPr>
                          <p:spPr>
                            <a:xfrm>
                              <a:off x="57915" y="46409"/>
                              <a:ext cx="0" cy="17716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77164">
                                  <a:moveTo>
                                    <a:pt x="0" y="176783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5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38" name="object 186"/>
                            <p:cNvSpPr/>
                            <p:nvPr/>
                          </p:nvSpPr>
                          <p:spPr>
                            <a:xfrm>
                              <a:off x="0" y="1987225"/>
                              <a:ext cx="78740" cy="7874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8740" h="78739">
                                  <a:moveTo>
                                    <a:pt x="0" y="0"/>
                                  </a:moveTo>
                                  <a:lnTo>
                                    <a:pt x="6167" y="30550"/>
                                  </a:lnTo>
                                  <a:lnTo>
                                    <a:pt x="22988" y="55498"/>
                                  </a:lnTo>
                                  <a:lnTo>
                                    <a:pt x="47935" y="72318"/>
                                  </a:lnTo>
                                  <a:lnTo>
                                    <a:pt x="78486" y="78486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39" name="object 188"/>
                            <p:cNvSpPr/>
                            <p:nvPr/>
                          </p:nvSpPr>
                          <p:spPr>
                            <a:xfrm>
                              <a:off x="1524" y="642295"/>
                              <a:ext cx="0" cy="134429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344295">
                                  <a:moveTo>
                                    <a:pt x="0" y="1344168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40" name="object 189"/>
                            <p:cNvSpPr/>
                            <p:nvPr/>
                          </p:nvSpPr>
                          <p:spPr>
                            <a:xfrm>
                              <a:off x="1524" y="529425"/>
                              <a:ext cx="48895" cy="113664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8894" h="113664">
                                  <a:moveTo>
                                    <a:pt x="48336" y="0"/>
                                  </a:moveTo>
                                  <a:lnTo>
                                    <a:pt x="27754" y="24270"/>
                                  </a:lnTo>
                                  <a:lnTo>
                                    <a:pt x="12586" y="51889"/>
                                  </a:lnTo>
                                  <a:lnTo>
                                    <a:pt x="3209" y="81971"/>
                                  </a:lnTo>
                                  <a:lnTo>
                                    <a:pt x="0" y="113631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41" name="object 190"/>
                            <p:cNvSpPr/>
                            <p:nvPr/>
                          </p:nvSpPr>
                          <p:spPr>
                            <a:xfrm>
                              <a:off x="137160" y="265866"/>
                              <a:ext cx="0" cy="18000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66369">
                                  <a:moveTo>
                                    <a:pt x="0" y="166116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42" name="object 193"/>
                            <p:cNvSpPr>
                              <a:spLocks noChangeAspect="1"/>
                            </p:cNvSpPr>
                            <p:nvPr/>
                          </p:nvSpPr>
                          <p:spPr>
                            <a:xfrm>
                              <a:off x="50292" y="450269"/>
                              <a:ext cx="80169" cy="78886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9375" h="78105">
                                  <a:moveTo>
                                    <a:pt x="79248" y="0"/>
                                  </a:moveTo>
                                  <a:lnTo>
                                    <a:pt x="0" y="77724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43" name="object 195"/>
                            <p:cNvSpPr/>
                            <p:nvPr/>
                          </p:nvSpPr>
                          <p:spPr>
                            <a:xfrm>
                              <a:off x="57912" y="223194"/>
                              <a:ext cx="71755" cy="32384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1755" h="32385">
                                  <a:moveTo>
                                    <a:pt x="0" y="0"/>
                                  </a:moveTo>
                                  <a:lnTo>
                                    <a:pt x="71628" y="32004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44" name="object 196"/>
                            <p:cNvSpPr/>
                            <p:nvPr/>
                          </p:nvSpPr>
                          <p:spPr>
                            <a:xfrm>
                              <a:off x="79479" y="2030659"/>
                              <a:ext cx="474980" cy="3556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74980" h="35560">
                                  <a:moveTo>
                                    <a:pt x="474495" y="0"/>
                                  </a:moveTo>
                                  <a:lnTo>
                                    <a:pt x="421561" y="439"/>
                                  </a:lnTo>
                                  <a:lnTo>
                                    <a:pt x="368655" y="1759"/>
                                  </a:lnTo>
                                  <a:lnTo>
                                    <a:pt x="315788" y="3957"/>
                                  </a:lnTo>
                                  <a:lnTo>
                                    <a:pt x="262969" y="7033"/>
                                  </a:lnTo>
                                  <a:lnTo>
                                    <a:pt x="210211" y="10985"/>
                                  </a:lnTo>
                                  <a:lnTo>
                                    <a:pt x="157524" y="15814"/>
                                  </a:lnTo>
                                  <a:lnTo>
                                    <a:pt x="104919" y="21518"/>
                                  </a:lnTo>
                                  <a:lnTo>
                                    <a:pt x="52407" y="28097"/>
                                  </a:lnTo>
                                  <a:lnTo>
                                    <a:pt x="0" y="35549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45" name="object 198"/>
                            <p:cNvSpPr/>
                            <p:nvPr/>
                          </p:nvSpPr>
                          <p:spPr>
                            <a:xfrm>
                              <a:off x="79447" y="1995607"/>
                              <a:ext cx="474980" cy="3683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74980" h="36829">
                                  <a:moveTo>
                                    <a:pt x="474527" y="0"/>
                                  </a:moveTo>
                                  <a:lnTo>
                                    <a:pt x="421578" y="452"/>
                                  </a:lnTo>
                                  <a:lnTo>
                                    <a:pt x="368657" y="1810"/>
                                  </a:lnTo>
                                  <a:lnTo>
                                    <a:pt x="315778" y="4072"/>
                                  </a:lnTo>
                                  <a:lnTo>
                                    <a:pt x="262950" y="7237"/>
                                  </a:lnTo>
                                  <a:lnTo>
                                    <a:pt x="210186" y="11305"/>
                                  </a:lnTo>
                                  <a:lnTo>
                                    <a:pt x="157498" y="16274"/>
                                  </a:lnTo>
                                  <a:lnTo>
                                    <a:pt x="104896" y="22144"/>
                                  </a:lnTo>
                                  <a:lnTo>
                                    <a:pt x="52393" y="28913"/>
                                  </a:lnTo>
                                  <a:lnTo>
                                    <a:pt x="0" y="36581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46" name="object 207"/>
                            <p:cNvSpPr/>
                            <p:nvPr/>
                          </p:nvSpPr>
                          <p:spPr>
                            <a:xfrm>
                              <a:off x="181356" y="1028"/>
                              <a:ext cx="387730" cy="45719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46760">
                                  <a:moveTo>
                                    <a:pt x="0" y="0"/>
                                  </a:moveTo>
                                  <a:lnTo>
                                    <a:pt x="74676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47" name="object 208"/>
                            <p:cNvSpPr/>
                            <p:nvPr/>
                          </p:nvSpPr>
                          <p:spPr>
                            <a:xfrm>
                              <a:off x="144529" y="259770"/>
                              <a:ext cx="419100" cy="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19100">
                                  <a:moveTo>
                                    <a:pt x="419100" y="0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48" name="object 209"/>
                            <p:cNvSpPr/>
                            <p:nvPr/>
                          </p:nvSpPr>
                          <p:spPr>
                            <a:xfrm>
                              <a:off x="144529" y="442651"/>
                              <a:ext cx="419100" cy="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19100">
                                  <a:moveTo>
                                    <a:pt x="419100" y="0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49" name="object 213"/>
                            <p:cNvSpPr/>
                            <p:nvPr/>
                          </p:nvSpPr>
                          <p:spPr>
                            <a:xfrm>
                              <a:off x="36576" y="678871"/>
                              <a:ext cx="0" cy="130810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308100">
                                  <a:moveTo>
                                    <a:pt x="0" y="1307592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50" name="object 214"/>
                            <p:cNvSpPr/>
                            <p:nvPr/>
                          </p:nvSpPr>
                          <p:spPr>
                            <a:xfrm>
                              <a:off x="36576" y="566001"/>
                              <a:ext cx="48895" cy="113664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8894" h="113664">
                                  <a:moveTo>
                                    <a:pt x="48336" y="0"/>
                                  </a:moveTo>
                                  <a:lnTo>
                                    <a:pt x="27754" y="24270"/>
                                  </a:lnTo>
                                  <a:lnTo>
                                    <a:pt x="12586" y="51889"/>
                                  </a:lnTo>
                                  <a:lnTo>
                                    <a:pt x="3209" y="81971"/>
                                  </a:lnTo>
                                  <a:lnTo>
                                    <a:pt x="0" y="113631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51" name="object 215"/>
                            <p:cNvSpPr/>
                            <p:nvPr/>
                          </p:nvSpPr>
                          <p:spPr>
                            <a:xfrm>
                              <a:off x="83820" y="439603"/>
                              <a:ext cx="129539" cy="12509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129540" h="125094">
                                  <a:moveTo>
                                    <a:pt x="129540" y="0"/>
                                  </a:moveTo>
                                  <a:lnTo>
                                    <a:pt x="0" y="124968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52" name="object 212"/>
                            <p:cNvSpPr/>
                            <p:nvPr/>
                          </p:nvSpPr>
                          <p:spPr>
                            <a:xfrm flipH="1">
                              <a:off x="77088" y="2530"/>
                              <a:ext cx="102235" cy="1841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102235" h="18414">
                                  <a:moveTo>
                                    <a:pt x="0" y="0"/>
                                  </a:moveTo>
                                  <a:lnTo>
                                    <a:pt x="102108" y="18288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634" name="object 192"/>
                          <p:cNvSpPr/>
                          <p:nvPr/>
                        </p:nvSpPr>
                        <p:spPr>
                          <a:xfrm>
                            <a:off x="55498" y="22913"/>
                            <a:ext cx="21590" cy="2286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21590" h="22860">
                                <a:moveTo>
                                  <a:pt x="21336" y="0"/>
                                </a:moveTo>
                                <a:lnTo>
                                  <a:pt x="0" y="2286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pPr marL="0" marR="0" lvl="0" indent="0" algn="l" defTabSz="457200" rtl="0" eaLnBrk="1" fontAlgn="auto" latinLnBrk="0" hangingPunct="1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  <a:defRPr/>
                            </a:pPr>
                            <a:endParaRPr kumimoji="0" lang="en-GB" sz="1800" b="0" i="0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endParaRPr>
                          </a:p>
                        </p:txBody>
                      </p:sp>
                      <p:sp>
                        <p:nvSpPr>
                          <p:cNvPr id="635" name="object 191"/>
                          <p:cNvSpPr/>
                          <p:nvPr/>
                        </p:nvSpPr>
                        <p:spPr>
                          <a:xfrm>
                            <a:off x="133542" y="256785"/>
                            <a:ext cx="6985" cy="1079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6984" h="10794">
                                <a:moveTo>
                                  <a:pt x="6690" y="10399"/>
                                </a:moveTo>
                                <a:lnTo>
                                  <a:pt x="6689" y="5922"/>
                                </a:lnTo>
                                <a:lnTo>
                                  <a:pt x="4074" y="1856"/>
                                </a:ln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pPr marL="0" marR="0" lvl="0" indent="0" algn="l" defTabSz="457200" rtl="0" eaLnBrk="1" fontAlgn="auto" latinLnBrk="0" hangingPunct="1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  <a:defRPr/>
                            </a:pPr>
                            <a:endParaRPr kumimoji="0" lang="en-GB" sz="1800" b="0" i="0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endParaRPr>
                          </a:p>
                        </p:txBody>
                      </p:sp>
                      <p:sp>
                        <p:nvSpPr>
                          <p:cNvPr id="636" name="object 187"/>
                          <p:cNvSpPr/>
                          <p:nvPr/>
                        </p:nvSpPr>
                        <p:spPr>
                          <a:xfrm>
                            <a:off x="41115" y="1986446"/>
                            <a:ext cx="43815" cy="4381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43815" h="43814">
                                <a:moveTo>
                                  <a:pt x="0" y="0"/>
                                </a:moveTo>
                                <a:lnTo>
                                  <a:pt x="3413" y="16906"/>
                                </a:lnTo>
                                <a:lnTo>
                                  <a:pt x="12721" y="30712"/>
                                </a:lnTo>
                                <a:lnTo>
                                  <a:pt x="26527" y="40020"/>
                                </a:lnTo>
                                <a:lnTo>
                                  <a:pt x="43434" y="43434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pPr marL="0" marR="0" lvl="0" indent="0" algn="l" defTabSz="457200" rtl="0" eaLnBrk="1" fontAlgn="auto" latinLnBrk="0" hangingPunct="1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  <a:defRPr/>
                            </a:pPr>
                            <a:endParaRPr kumimoji="0" lang="en-GB" sz="1800" b="0" i="0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612" name="Group 611"/>
                        <p:cNvGrpSpPr/>
                        <p:nvPr/>
                      </p:nvGrpSpPr>
                      <p:grpSpPr>
                        <a:xfrm flipH="1">
                          <a:off x="515367" y="0"/>
                          <a:ext cx="569086" cy="2065965"/>
                          <a:chOff x="515367" y="0"/>
                          <a:chExt cx="569086" cy="2065965"/>
                        </a:xfrm>
                      </p:grpSpPr>
                      <p:grpSp>
                        <p:nvGrpSpPr>
                          <p:cNvPr id="613" name="Group 612"/>
                          <p:cNvGrpSpPr/>
                          <p:nvPr/>
                        </p:nvGrpSpPr>
                        <p:grpSpPr>
                          <a:xfrm>
                            <a:off x="515367" y="0"/>
                            <a:ext cx="569086" cy="2065965"/>
                            <a:chOff x="515367" y="0"/>
                            <a:chExt cx="569086" cy="2065965"/>
                          </a:xfrm>
                        </p:grpSpPr>
                        <p:sp>
                          <p:nvSpPr>
                            <p:cNvPr id="617" name="object 43"/>
                            <p:cNvSpPr/>
                            <p:nvPr/>
                          </p:nvSpPr>
                          <p:spPr>
                            <a:xfrm>
                              <a:off x="573282" y="46155"/>
                              <a:ext cx="0" cy="17716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77164">
                                  <a:moveTo>
                                    <a:pt x="0" y="176783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5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18" name="object 186"/>
                            <p:cNvSpPr/>
                            <p:nvPr/>
                          </p:nvSpPr>
                          <p:spPr>
                            <a:xfrm>
                              <a:off x="515367" y="1986971"/>
                              <a:ext cx="78740" cy="7874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8740" h="78739">
                                  <a:moveTo>
                                    <a:pt x="0" y="0"/>
                                  </a:moveTo>
                                  <a:lnTo>
                                    <a:pt x="6167" y="30550"/>
                                  </a:lnTo>
                                  <a:lnTo>
                                    <a:pt x="22988" y="55498"/>
                                  </a:lnTo>
                                  <a:lnTo>
                                    <a:pt x="47935" y="72318"/>
                                  </a:lnTo>
                                  <a:lnTo>
                                    <a:pt x="78486" y="78486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19" name="object 188"/>
                            <p:cNvSpPr/>
                            <p:nvPr/>
                          </p:nvSpPr>
                          <p:spPr>
                            <a:xfrm>
                              <a:off x="516891" y="642041"/>
                              <a:ext cx="0" cy="134429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344295">
                                  <a:moveTo>
                                    <a:pt x="0" y="1344168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20" name="object 189"/>
                            <p:cNvSpPr/>
                            <p:nvPr/>
                          </p:nvSpPr>
                          <p:spPr>
                            <a:xfrm>
                              <a:off x="516891" y="529171"/>
                              <a:ext cx="48895" cy="113664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8894" h="113664">
                                  <a:moveTo>
                                    <a:pt x="48336" y="0"/>
                                  </a:moveTo>
                                  <a:lnTo>
                                    <a:pt x="27754" y="24270"/>
                                  </a:lnTo>
                                  <a:lnTo>
                                    <a:pt x="12586" y="51889"/>
                                  </a:lnTo>
                                  <a:lnTo>
                                    <a:pt x="3209" y="81971"/>
                                  </a:lnTo>
                                  <a:lnTo>
                                    <a:pt x="0" y="113631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21" name="object 190"/>
                            <p:cNvSpPr/>
                            <p:nvPr/>
                          </p:nvSpPr>
                          <p:spPr>
                            <a:xfrm>
                              <a:off x="652527" y="265612"/>
                              <a:ext cx="0" cy="18000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66369">
                                  <a:moveTo>
                                    <a:pt x="0" y="166116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22" name="object 193"/>
                            <p:cNvSpPr>
                              <a:spLocks noChangeAspect="1"/>
                            </p:cNvSpPr>
                            <p:nvPr/>
                          </p:nvSpPr>
                          <p:spPr>
                            <a:xfrm>
                              <a:off x="564071" y="450015"/>
                              <a:ext cx="80963" cy="79667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9375" h="78105">
                                  <a:moveTo>
                                    <a:pt x="79248" y="0"/>
                                  </a:moveTo>
                                  <a:lnTo>
                                    <a:pt x="0" y="77724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23" name="object 195"/>
                            <p:cNvSpPr/>
                            <p:nvPr/>
                          </p:nvSpPr>
                          <p:spPr>
                            <a:xfrm>
                              <a:off x="573279" y="222940"/>
                              <a:ext cx="71755" cy="32384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1755" h="32385">
                                  <a:moveTo>
                                    <a:pt x="0" y="0"/>
                                  </a:moveTo>
                                  <a:lnTo>
                                    <a:pt x="71628" y="32004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24" name="object 196"/>
                            <p:cNvSpPr/>
                            <p:nvPr/>
                          </p:nvSpPr>
                          <p:spPr>
                            <a:xfrm>
                              <a:off x="594846" y="2030405"/>
                              <a:ext cx="474980" cy="3556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74980" h="35560">
                                  <a:moveTo>
                                    <a:pt x="474495" y="0"/>
                                  </a:moveTo>
                                  <a:lnTo>
                                    <a:pt x="421561" y="439"/>
                                  </a:lnTo>
                                  <a:lnTo>
                                    <a:pt x="368655" y="1759"/>
                                  </a:lnTo>
                                  <a:lnTo>
                                    <a:pt x="315788" y="3957"/>
                                  </a:lnTo>
                                  <a:lnTo>
                                    <a:pt x="262969" y="7033"/>
                                  </a:lnTo>
                                  <a:lnTo>
                                    <a:pt x="210211" y="10985"/>
                                  </a:lnTo>
                                  <a:lnTo>
                                    <a:pt x="157524" y="15814"/>
                                  </a:lnTo>
                                  <a:lnTo>
                                    <a:pt x="104919" y="21518"/>
                                  </a:lnTo>
                                  <a:lnTo>
                                    <a:pt x="52407" y="28097"/>
                                  </a:lnTo>
                                  <a:lnTo>
                                    <a:pt x="0" y="35549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25" name="object 198"/>
                            <p:cNvSpPr/>
                            <p:nvPr/>
                          </p:nvSpPr>
                          <p:spPr>
                            <a:xfrm>
                              <a:off x="594814" y="1995353"/>
                              <a:ext cx="474980" cy="3683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74980" h="36829">
                                  <a:moveTo>
                                    <a:pt x="474527" y="0"/>
                                  </a:moveTo>
                                  <a:lnTo>
                                    <a:pt x="421578" y="452"/>
                                  </a:lnTo>
                                  <a:lnTo>
                                    <a:pt x="368657" y="1810"/>
                                  </a:lnTo>
                                  <a:lnTo>
                                    <a:pt x="315778" y="4072"/>
                                  </a:lnTo>
                                  <a:lnTo>
                                    <a:pt x="262950" y="7237"/>
                                  </a:lnTo>
                                  <a:lnTo>
                                    <a:pt x="210186" y="11305"/>
                                  </a:lnTo>
                                  <a:lnTo>
                                    <a:pt x="157498" y="16274"/>
                                  </a:lnTo>
                                  <a:lnTo>
                                    <a:pt x="104896" y="22144"/>
                                  </a:lnTo>
                                  <a:lnTo>
                                    <a:pt x="52393" y="28913"/>
                                  </a:lnTo>
                                  <a:lnTo>
                                    <a:pt x="0" y="36581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26" name="object 207"/>
                            <p:cNvSpPr/>
                            <p:nvPr/>
                          </p:nvSpPr>
                          <p:spPr>
                            <a:xfrm>
                              <a:off x="696723" y="0"/>
                              <a:ext cx="387730" cy="45719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46760">
                                  <a:moveTo>
                                    <a:pt x="0" y="0"/>
                                  </a:moveTo>
                                  <a:lnTo>
                                    <a:pt x="74676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27" name="object 208"/>
                            <p:cNvSpPr/>
                            <p:nvPr/>
                          </p:nvSpPr>
                          <p:spPr>
                            <a:xfrm>
                              <a:off x="659896" y="259516"/>
                              <a:ext cx="419100" cy="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19100">
                                  <a:moveTo>
                                    <a:pt x="419100" y="0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28" name="object 209"/>
                            <p:cNvSpPr/>
                            <p:nvPr/>
                          </p:nvSpPr>
                          <p:spPr>
                            <a:xfrm>
                              <a:off x="659896" y="442397"/>
                              <a:ext cx="419100" cy="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19100">
                                  <a:moveTo>
                                    <a:pt x="419100" y="0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29" name="object 213"/>
                            <p:cNvSpPr/>
                            <p:nvPr/>
                          </p:nvSpPr>
                          <p:spPr>
                            <a:xfrm>
                              <a:off x="551943" y="678617"/>
                              <a:ext cx="0" cy="130810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308100">
                                  <a:moveTo>
                                    <a:pt x="0" y="1307592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30" name="object 214"/>
                            <p:cNvSpPr/>
                            <p:nvPr/>
                          </p:nvSpPr>
                          <p:spPr>
                            <a:xfrm>
                              <a:off x="551943" y="565747"/>
                              <a:ext cx="48895" cy="113664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8894" h="113664">
                                  <a:moveTo>
                                    <a:pt x="48336" y="0"/>
                                  </a:moveTo>
                                  <a:lnTo>
                                    <a:pt x="27754" y="24270"/>
                                  </a:lnTo>
                                  <a:lnTo>
                                    <a:pt x="12586" y="51889"/>
                                  </a:lnTo>
                                  <a:lnTo>
                                    <a:pt x="3209" y="81971"/>
                                  </a:lnTo>
                                  <a:lnTo>
                                    <a:pt x="0" y="113631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31" name="object 215"/>
                            <p:cNvSpPr/>
                            <p:nvPr/>
                          </p:nvSpPr>
                          <p:spPr>
                            <a:xfrm>
                              <a:off x="599187" y="439349"/>
                              <a:ext cx="129539" cy="12509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129540" h="125094">
                                  <a:moveTo>
                                    <a:pt x="129540" y="0"/>
                                  </a:moveTo>
                                  <a:lnTo>
                                    <a:pt x="0" y="124968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632" name="object 212"/>
                            <p:cNvSpPr/>
                            <p:nvPr/>
                          </p:nvSpPr>
                          <p:spPr>
                            <a:xfrm flipH="1">
                              <a:off x="592455" y="2276"/>
                              <a:ext cx="102235" cy="1841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102235" h="18414">
                                  <a:moveTo>
                                    <a:pt x="0" y="0"/>
                                  </a:moveTo>
                                  <a:lnTo>
                                    <a:pt x="102108" y="18288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614" name="object 192"/>
                          <p:cNvSpPr/>
                          <p:nvPr/>
                        </p:nvSpPr>
                        <p:spPr>
                          <a:xfrm>
                            <a:off x="570865" y="22659"/>
                            <a:ext cx="21590" cy="2286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21590" h="22860">
                                <a:moveTo>
                                  <a:pt x="21336" y="0"/>
                                </a:moveTo>
                                <a:lnTo>
                                  <a:pt x="0" y="2286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pPr marL="0" marR="0" lvl="0" indent="0" algn="l" defTabSz="457200" rtl="0" eaLnBrk="1" fontAlgn="auto" latinLnBrk="0" hangingPunct="1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  <a:defRPr/>
                            </a:pPr>
                            <a:endParaRPr kumimoji="0" lang="en-GB" sz="1800" b="0" i="0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endParaRPr>
                          </a:p>
                        </p:txBody>
                      </p:sp>
                      <p:sp>
                        <p:nvSpPr>
                          <p:cNvPr id="615" name="object 191"/>
                          <p:cNvSpPr/>
                          <p:nvPr/>
                        </p:nvSpPr>
                        <p:spPr>
                          <a:xfrm>
                            <a:off x="648909" y="256531"/>
                            <a:ext cx="6985" cy="1079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6984" h="10794">
                                <a:moveTo>
                                  <a:pt x="6690" y="10399"/>
                                </a:moveTo>
                                <a:lnTo>
                                  <a:pt x="6689" y="5922"/>
                                </a:lnTo>
                                <a:lnTo>
                                  <a:pt x="4074" y="1856"/>
                                </a:ln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pPr marL="0" marR="0" lvl="0" indent="0" algn="l" defTabSz="457200" rtl="0" eaLnBrk="1" fontAlgn="auto" latinLnBrk="0" hangingPunct="1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  <a:defRPr/>
                            </a:pPr>
                            <a:endParaRPr kumimoji="0" lang="en-GB" sz="1800" b="0" i="0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endParaRPr>
                          </a:p>
                        </p:txBody>
                      </p:sp>
                      <p:sp>
                        <p:nvSpPr>
                          <p:cNvPr id="616" name="object 187"/>
                          <p:cNvSpPr/>
                          <p:nvPr/>
                        </p:nvSpPr>
                        <p:spPr>
                          <a:xfrm>
                            <a:off x="556482" y="1986192"/>
                            <a:ext cx="43815" cy="4381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43815" h="43814">
                                <a:moveTo>
                                  <a:pt x="0" y="0"/>
                                </a:moveTo>
                                <a:lnTo>
                                  <a:pt x="3413" y="16906"/>
                                </a:lnTo>
                                <a:lnTo>
                                  <a:pt x="12721" y="30712"/>
                                </a:lnTo>
                                <a:lnTo>
                                  <a:pt x="26527" y="40020"/>
                                </a:lnTo>
                                <a:lnTo>
                                  <a:pt x="43434" y="43434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pPr marL="0" marR="0" lvl="0" indent="0" algn="l" defTabSz="457200" rtl="0" eaLnBrk="1" fontAlgn="auto" latinLnBrk="0" hangingPunct="1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  <a:defRPr/>
                            </a:pPr>
                            <a:endParaRPr kumimoji="0" lang="en-GB" sz="1800" b="0" i="0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endParaRPr>
                          </a:p>
                        </p:txBody>
                      </p:sp>
                    </p:grpSp>
                  </p:grpSp>
                  <p:sp>
                    <p:nvSpPr>
                      <p:cNvPr id="610" name="Rectangle 609"/>
                      <p:cNvSpPr/>
                      <p:nvPr/>
                    </p:nvSpPr>
                    <p:spPr bwMode="auto">
                      <a:xfrm>
                        <a:off x="-3711" y="1441275"/>
                        <a:ext cx="45910" cy="450488"/>
                      </a:xfrm>
                      <a:prstGeom prst="rect">
                        <a:avLst/>
                      </a:prstGeom>
                      <a:solidFill>
                        <a:srgbClr val="FF66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GB" sz="18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  <p:sp>
                <p:nvSpPr>
                  <p:cNvPr id="606" name="Rectangle 605"/>
                  <p:cNvSpPr/>
                  <p:nvPr/>
                </p:nvSpPr>
                <p:spPr bwMode="auto">
                  <a:xfrm>
                    <a:off x="658586" y="903514"/>
                    <a:ext cx="28800" cy="282430"/>
                  </a:xfrm>
                  <a:prstGeom prst="rect">
                    <a:avLst/>
                  </a:prstGeom>
                  <a:solidFill>
                    <a:srgbClr val="FF66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604" name="Rectangle 603"/>
                <p:cNvSpPr>
                  <a:spLocks noChangeArrowheads="1"/>
                </p:cNvSpPr>
                <p:nvPr/>
              </p:nvSpPr>
              <p:spPr bwMode="auto">
                <a:xfrm>
                  <a:off x="1332" y="865280"/>
                  <a:ext cx="212572" cy="325918"/>
                </a:xfrm>
                <a:prstGeom prst="rect">
                  <a:avLst/>
                </a:prstGeom>
                <a:noFill/>
                <a:ln w="19050">
                  <a:solidFill>
                    <a:srgbClr val="FF0000"/>
                  </a:solidFill>
                  <a:prstDash val="sysDash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602" name="TextBox 601"/>
              <p:cNvSpPr txBox="1"/>
              <p:nvPr/>
            </p:nvSpPr>
            <p:spPr>
              <a:xfrm>
                <a:off x="140109" y="-1887"/>
                <a:ext cx="136132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Measurement vial</a:t>
                </a:r>
              </a:p>
            </p:txBody>
          </p:sp>
        </p:grpSp>
        <p:pic>
          <p:nvPicPr>
            <p:cNvPr id="453" name="Picture 4" descr="Image result for curve arrow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08805" y="3341727"/>
              <a:ext cx="208071" cy="36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54" name="Group 453"/>
            <p:cNvGrpSpPr/>
            <p:nvPr/>
          </p:nvGrpSpPr>
          <p:grpSpPr>
            <a:xfrm>
              <a:off x="1525453" y="2183732"/>
              <a:ext cx="1825834" cy="1503306"/>
              <a:chOff x="1529022" y="2183733"/>
              <a:chExt cx="1825834" cy="1503306"/>
            </a:xfrm>
          </p:grpSpPr>
          <p:grpSp>
            <p:nvGrpSpPr>
              <p:cNvPr id="567" name="Group 566"/>
              <p:cNvGrpSpPr/>
              <p:nvPr/>
            </p:nvGrpSpPr>
            <p:grpSpPr>
              <a:xfrm>
                <a:off x="1529022" y="2555282"/>
                <a:ext cx="1825834" cy="803089"/>
                <a:chOff x="1487457" y="2796352"/>
                <a:chExt cx="1825834" cy="803089"/>
              </a:xfrm>
            </p:grpSpPr>
            <p:grpSp>
              <p:nvGrpSpPr>
                <p:cNvPr id="571" name="Group 570"/>
                <p:cNvGrpSpPr/>
                <p:nvPr/>
              </p:nvGrpSpPr>
              <p:grpSpPr>
                <a:xfrm>
                  <a:off x="2238465" y="3476508"/>
                  <a:ext cx="760478" cy="122933"/>
                  <a:chOff x="2238465" y="3476508"/>
                  <a:chExt cx="760478" cy="122933"/>
                </a:xfrm>
              </p:grpSpPr>
              <p:grpSp>
                <p:nvGrpSpPr>
                  <p:cNvPr id="591" name="Group 590"/>
                  <p:cNvGrpSpPr/>
                  <p:nvPr/>
                </p:nvGrpSpPr>
                <p:grpSpPr>
                  <a:xfrm>
                    <a:off x="2459709" y="3476508"/>
                    <a:ext cx="305093" cy="122933"/>
                    <a:chOff x="2734886" y="3743308"/>
                    <a:chExt cx="875933" cy="180000"/>
                  </a:xfrm>
                </p:grpSpPr>
                <p:cxnSp>
                  <p:nvCxnSpPr>
                    <p:cNvPr id="595" name="Straight Connector 594"/>
                    <p:cNvCxnSpPr/>
                    <p:nvPr/>
                  </p:nvCxnSpPr>
                  <p:spPr>
                    <a:xfrm flipV="1">
                      <a:off x="2734886" y="3743308"/>
                      <a:ext cx="90000" cy="90000"/>
                    </a:xfrm>
                    <a:prstGeom prst="line">
                      <a:avLst/>
                    </a:prstGeom>
                    <a:ln w="25400" cap="rnd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96" name="Straight Connector 595"/>
                    <p:cNvCxnSpPr/>
                    <p:nvPr/>
                  </p:nvCxnSpPr>
                  <p:spPr>
                    <a:xfrm>
                      <a:off x="2824886" y="3743308"/>
                      <a:ext cx="171104" cy="180000"/>
                    </a:xfrm>
                    <a:prstGeom prst="line">
                      <a:avLst/>
                    </a:prstGeom>
                    <a:ln w="25400" cap="rnd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97" name="Straight Connector 596"/>
                    <p:cNvCxnSpPr/>
                    <p:nvPr/>
                  </p:nvCxnSpPr>
                  <p:spPr>
                    <a:xfrm flipV="1">
                      <a:off x="2995990" y="3743308"/>
                      <a:ext cx="171104" cy="180000"/>
                    </a:xfrm>
                    <a:prstGeom prst="line">
                      <a:avLst/>
                    </a:prstGeom>
                    <a:ln w="25400" cap="rnd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98" name="Straight Connector 597"/>
                    <p:cNvCxnSpPr/>
                    <p:nvPr/>
                  </p:nvCxnSpPr>
                  <p:spPr>
                    <a:xfrm>
                      <a:off x="3178610" y="3743308"/>
                      <a:ext cx="171105" cy="180000"/>
                    </a:xfrm>
                    <a:prstGeom prst="line">
                      <a:avLst/>
                    </a:prstGeom>
                    <a:ln w="25400" cap="rnd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99" name="Straight Connector 598"/>
                    <p:cNvCxnSpPr/>
                    <p:nvPr/>
                  </p:nvCxnSpPr>
                  <p:spPr>
                    <a:xfrm flipV="1">
                      <a:off x="3349712" y="3743308"/>
                      <a:ext cx="171105" cy="180000"/>
                    </a:xfrm>
                    <a:prstGeom prst="line">
                      <a:avLst/>
                    </a:prstGeom>
                    <a:ln w="25400" cap="rnd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00" name="Straight Connector 599"/>
                    <p:cNvCxnSpPr/>
                    <p:nvPr/>
                  </p:nvCxnSpPr>
                  <p:spPr>
                    <a:xfrm>
                      <a:off x="3520818" y="3743308"/>
                      <a:ext cx="90001" cy="90001"/>
                    </a:xfrm>
                    <a:prstGeom prst="line">
                      <a:avLst/>
                    </a:prstGeom>
                    <a:ln w="25400" cap="rnd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592" name="Group 591"/>
                  <p:cNvGrpSpPr/>
                  <p:nvPr/>
                </p:nvGrpSpPr>
                <p:grpSpPr>
                  <a:xfrm>
                    <a:off x="2238465" y="3531274"/>
                    <a:ext cx="760478" cy="0"/>
                    <a:chOff x="1487457" y="3143529"/>
                    <a:chExt cx="760478" cy="0"/>
                  </a:xfrm>
                </p:grpSpPr>
                <p:cxnSp>
                  <p:nvCxnSpPr>
                    <p:cNvPr id="593" name="Straight Connector 592"/>
                    <p:cNvCxnSpPr/>
                    <p:nvPr/>
                  </p:nvCxnSpPr>
                  <p:spPr bwMode="auto">
                    <a:xfrm>
                      <a:off x="1487457" y="3143529"/>
                      <a:ext cx="234000" cy="0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317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594" name="Straight Connector 593"/>
                    <p:cNvCxnSpPr/>
                    <p:nvPr/>
                  </p:nvCxnSpPr>
                  <p:spPr bwMode="auto">
                    <a:xfrm>
                      <a:off x="2013935" y="3143529"/>
                      <a:ext cx="234000" cy="0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317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grpSp>
              <p:nvGrpSpPr>
                <p:cNvPr id="572" name="Group 571"/>
                <p:cNvGrpSpPr/>
                <p:nvPr/>
              </p:nvGrpSpPr>
              <p:grpSpPr>
                <a:xfrm>
                  <a:off x="1487457" y="2796352"/>
                  <a:ext cx="1825834" cy="755558"/>
                  <a:chOff x="1487457" y="2796352"/>
                  <a:chExt cx="1825834" cy="755558"/>
                </a:xfrm>
              </p:grpSpPr>
              <p:grpSp>
                <p:nvGrpSpPr>
                  <p:cNvPr id="573" name="Group 572"/>
                  <p:cNvGrpSpPr/>
                  <p:nvPr/>
                </p:nvGrpSpPr>
                <p:grpSpPr>
                  <a:xfrm>
                    <a:off x="1487457" y="3119910"/>
                    <a:ext cx="783974" cy="216000"/>
                    <a:chOff x="1487457" y="3034145"/>
                    <a:chExt cx="783974" cy="216000"/>
                  </a:xfrm>
                </p:grpSpPr>
                <p:grpSp>
                  <p:nvGrpSpPr>
                    <p:cNvPr id="585" name="Group 584"/>
                    <p:cNvGrpSpPr/>
                    <p:nvPr/>
                  </p:nvGrpSpPr>
                  <p:grpSpPr>
                    <a:xfrm>
                      <a:off x="1487457" y="3034145"/>
                      <a:ext cx="443195" cy="216000"/>
                      <a:chOff x="1487457" y="3034145"/>
                      <a:chExt cx="443195" cy="216000"/>
                    </a:xfrm>
                  </p:grpSpPr>
                  <p:grpSp>
                    <p:nvGrpSpPr>
                      <p:cNvPr id="587" name="Group 586"/>
                      <p:cNvGrpSpPr/>
                      <p:nvPr/>
                    </p:nvGrpSpPr>
                    <p:grpSpPr>
                      <a:xfrm>
                        <a:off x="1819817" y="3034145"/>
                        <a:ext cx="110835" cy="216000"/>
                        <a:chOff x="1819817" y="3034145"/>
                        <a:chExt cx="110835" cy="216000"/>
                      </a:xfrm>
                    </p:grpSpPr>
                    <p:cxnSp>
                      <p:nvCxnSpPr>
                        <p:cNvPr id="589" name="Straight Connector 588"/>
                        <p:cNvCxnSpPr/>
                        <p:nvPr/>
                      </p:nvCxnSpPr>
                      <p:spPr bwMode="auto">
                        <a:xfrm>
                          <a:off x="1819817" y="3034145"/>
                          <a:ext cx="0" cy="216000"/>
                        </a:xfrm>
                        <a:prstGeom prst="line">
                          <a:avLst/>
                        </a:prstGeom>
                        <a:solidFill>
                          <a:schemeClr val="accent1"/>
                        </a:solidFill>
                        <a:ln w="317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  <a:effectLst/>
                      </p:spPr>
                    </p:cxnSp>
                    <p:cxnSp>
                      <p:nvCxnSpPr>
                        <p:cNvPr id="590" name="Straight Connector 589"/>
                        <p:cNvCxnSpPr/>
                        <p:nvPr/>
                      </p:nvCxnSpPr>
                      <p:spPr bwMode="auto">
                        <a:xfrm>
                          <a:off x="1930652" y="3034145"/>
                          <a:ext cx="0" cy="216000"/>
                        </a:xfrm>
                        <a:prstGeom prst="line">
                          <a:avLst/>
                        </a:prstGeom>
                        <a:solidFill>
                          <a:schemeClr val="accent1"/>
                        </a:solidFill>
                        <a:ln w="317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  <a:effectLst/>
                      </p:spPr>
                    </p:cxnSp>
                  </p:grpSp>
                  <p:cxnSp>
                    <p:nvCxnSpPr>
                      <p:cNvPr id="588" name="Straight Connector 587"/>
                      <p:cNvCxnSpPr/>
                      <p:nvPr/>
                    </p:nvCxnSpPr>
                    <p:spPr bwMode="auto">
                      <a:xfrm>
                        <a:off x="1487457" y="3143529"/>
                        <a:ext cx="324000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3175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</p:cxnSp>
                </p:grpSp>
                <p:cxnSp>
                  <p:nvCxnSpPr>
                    <p:cNvPr id="586" name="Straight Connector 585"/>
                    <p:cNvCxnSpPr/>
                    <p:nvPr/>
                  </p:nvCxnSpPr>
                  <p:spPr bwMode="auto">
                    <a:xfrm>
                      <a:off x="1947431" y="3143529"/>
                      <a:ext cx="324000" cy="0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317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574" name="Group 573"/>
                  <p:cNvGrpSpPr/>
                  <p:nvPr/>
                </p:nvGrpSpPr>
                <p:grpSpPr>
                  <a:xfrm>
                    <a:off x="2249311" y="2903910"/>
                    <a:ext cx="750916" cy="648000"/>
                    <a:chOff x="2249311" y="2903910"/>
                    <a:chExt cx="750916" cy="648000"/>
                  </a:xfrm>
                </p:grpSpPr>
                <p:cxnSp>
                  <p:nvCxnSpPr>
                    <p:cNvPr id="583" name="Straight Connector 582"/>
                    <p:cNvCxnSpPr/>
                    <p:nvPr/>
                  </p:nvCxnSpPr>
                  <p:spPr bwMode="auto">
                    <a:xfrm>
                      <a:off x="2249311" y="2903910"/>
                      <a:ext cx="0" cy="648000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317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584" name="Straight Connector 583"/>
                    <p:cNvCxnSpPr/>
                    <p:nvPr/>
                  </p:nvCxnSpPr>
                  <p:spPr bwMode="auto">
                    <a:xfrm>
                      <a:off x="3000227" y="2903910"/>
                      <a:ext cx="0" cy="648000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317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575" name="Group 574"/>
                  <p:cNvGrpSpPr/>
                  <p:nvPr/>
                </p:nvGrpSpPr>
                <p:grpSpPr>
                  <a:xfrm>
                    <a:off x="2236416" y="2796352"/>
                    <a:ext cx="783974" cy="216000"/>
                    <a:chOff x="1487457" y="3034145"/>
                    <a:chExt cx="783974" cy="216000"/>
                  </a:xfrm>
                </p:grpSpPr>
                <p:grpSp>
                  <p:nvGrpSpPr>
                    <p:cNvPr id="577" name="Group 576"/>
                    <p:cNvGrpSpPr/>
                    <p:nvPr/>
                  </p:nvGrpSpPr>
                  <p:grpSpPr>
                    <a:xfrm>
                      <a:off x="1487457" y="3034145"/>
                      <a:ext cx="443195" cy="216000"/>
                      <a:chOff x="1487457" y="3034145"/>
                      <a:chExt cx="443195" cy="216000"/>
                    </a:xfrm>
                  </p:grpSpPr>
                  <p:grpSp>
                    <p:nvGrpSpPr>
                      <p:cNvPr id="579" name="Group 578"/>
                      <p:cNvGrpSpPr/>
                      <p:nvPr/>
                    </p:nvGrpSpPr>
                    <p:grpSpPr>
                      <a:xfrm>
                        <a:off x="1819817" y="3034145"/>
                        <a:ext cx="110835" cy="216000"/>
                        <a:chOff x="1819817" y="3034145"/>
                        <a:chExt cx="110835" cy="216000"/>
                      </a:xfrm>
                    </p:grpSpPr>
                    <p:cxnSp>
                      <p:nvCxnSpPr>
                        <p:cNvPr id="581" name="Straight Connector 580"/>
                        <p:cNvCxnSpPr/>
                        <p:nvPr/>
                      </p:nvCxnSpPr>
                      <p:spPr bwMode="auto">
                        <a:xfrm>
                          <a:off x="1819817" y="3034145"/>
                          <a:ext cx="0" cy="216000"/>
                        </a:xfrm>
                        <a:prstGeom prst="line">
                          <a:avLst/>
                        </a:prstGeom>
                        <a:solidFill>
                          <a:schemeClr val="accent1"/>
                        </a:solidFill>
                        <a:ln w="317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  <a:effectLst/>
                      </p:spPr>
                    </p:cxnSp>
                    <p:cxnSp>
                      <p:nvCxnSpPr>
                        <p:cNvPr id="582" name="Straight Connector 581"/>
                        <p:cNvCxnSpPr/>
                        <p:nvPr/>
                      </p:nvCxnSpPr>
                      <p:spPr bwMode="auto">
                        <a:xfrm>
                          <a:off x="1930652" y="3034145"/>
                          <a:ext cx="0" cy="216000"/>
                        </a:xfrm>
                        <a:prstGeom prst="line">
                          <a:avLst/>
                        </a:prstGeom>
                        <a:solidFill>
                          <a:schemeClr val="accent1"/>
                        </a:solidFill>
                        <a:ln w="317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  <a:effectLst/>
                      </p:spPr>
                    </p:cxnSp>
                  </p:grpSp>
                  <p:cxnSp>
                    <p:nvCxnSpPr>
                      <p:cNvPr id="580" name="Straight Connector 579"/>
                      <p:cNvCxnSpPr/>
                      <p:nvPr/>
                    </p:nvCxnSpPr>
                    <p:spPr bwMode="auto">
                      <a:xfrm>
                        <a:off x="1487457" y="3143529"/>
                        <a:ext cx="324000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3175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</p:cxnSp>
                </p:grpSp>
                <p:cxnSp>
                  <p:nvCxnSpPr>
                    <p:cNvPr id="578" name="Straight Connector 577"/>
                    <p:cNvCxnSpPr/>
                    <p:nvPr/>
                  </p:nvCxnSpPr>
                  <p:spPr bwMode="auto">
                    <a:xfrm>
                      <a:off x="1947431" y="3143529"/>
                      <a:ext cx="324000" cy="0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317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cxnSp>
                <p:nvCxnSpPr>
                  <p:cNvPr id="576" name="Straight Connector 575"/>
                  <p:cNvCxnSpPr/>
                  <p:nvPr/>
                </p:nvCxnSpPr>
                <p:spPr bwMode="auto">
                  <a:xfrm>
                    <a:off x="2989291" y="3223752"/>
                    <a:ext cx="324000" cy="0"/>
                  </a:xfrm>
                  <a:prstGeom prst="line">
                    <a:avLst/>
                  </a:prstGeom>
                  <a:solidFill>
                    <a:schemeClr val="accent1"/>
                  </a:solidFill>
                  <a:ln w="31750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68" name="TextBox 567"/>
                  <p:cNvSpPr txBox="1"/>
                  <p:nvPr/>
                </p:nvSpPr>
                <p:spPr>
                  <a:xfrm>
                    <a:off x="1636891" y="2497917"/>
                    <a:ext cx="544655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𝐶</m:t>
                              </m:r>
                            </m:e>
                            <m:sub>
                              <m:r>
                                <a:rPr kumimoji="0" lang="en-GB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𝐺</m:t>
                              </m:r>
                            </m:sub>
                          </m:sSub>
                        </m:oMath>
                      </m:oMathPara>
                    </a14:m>
                    <a:endParaRPr kumimoji="0" lang="en-GB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177" name="TextBox 176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636891" y="2497917"/>
                    <a:ext cx="544655" cy="369332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69" name="TextBox 568"/>
                  <p:cNvSpPr txBox="1"/>
                  <p:nvPr/>
                </p:nvSpPr>
                <p:spPr>
                  <a:xfrm>
                    <a:off x="2388881" y="2183733"/>
                    <a:ext cx="544655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𝐶</m:t>
                              </m:r>
                            </m:e>
                            <m:sub>
                              <m:r>
                                <a:rPr kumimoji="0" lang="en-GB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𝑠</m:t>
                              </m:r>
                            </m:sub>
                          </m:sSub>
                        </m:oMath>
                      </m:oMathPara>
                    </a14:m>
                    <a:endParaRPr kumimoji="0" lang="en-GB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178" name="TextBox 177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388881" y="2183733"/>
                    <a:ext cx="544655" cy="369332"/>
                  </a:xfrm>
                  <a:prstGeom prst="rect">
                    <a:avLst/>
                  </a:prstGeom>
                  <a:blipFill>
                    <a:blip r:embed="rId1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70" name="TextBox 569"/>
                  <p:cNvSpPr txBox="1"/>
                  <p:nvPr/>
                </p:nvSpPr>
                <p:spPr>
                  <a:xfrm>
                    <a:off x="2416468" y="3317707"/>
                    <a:ext cx="544655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𝑅</m:t>
                              </m:r>
                            </m:e>
                            <m:sub>
                              <m:r>
                                <a:rPr kumimoji="0" lang="en-GB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𝑠</m:t>
                              </m:r>
                            </m:sub>
                          </m:sSub>
                        </m:oMath>
                      </m:oMathPara>
                    </a14:m>
                    <a:endParaRPr kumimoji="0" lang="en-GB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179" name="TextBox 178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416468" y="3317707"/>
                    <a:ext cx="544655" cy="369332"/>
                  </a:xfrm>
                  <a:prstGeom prst="rect">
                    <a:avLst/>
                  </a:prstGeom>
                  <a:blipFill>
                    <a:blip r:embed="rId1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455" name="Group 454"/>
            <p:cNvGrpSpPr/>
            <p:nvPr/>
          </p:nvGrpSpPr>
          <p:grpSpPr>
            <a:xfrm>
              <a:off x="0" y="3605355"/>
              <a:ext cx="4011210" cy="2621420"/>
              <a:chOff x="0" y="3605355"/>
              <a:chExt cx="4011210" cy="2621420"/>
            </a:xfrm>
          </p:grpSpPr>
          <p:sp>
            <p:nvSpPr>
              <p:cNvPr id="496" name="Rectangle 495"/>
              <p:cNvSpPr/>
              <p:nvPr/>
            </p:nvSpPr>
            <p:spPr>
              <a:xfrm>
                <a:off x="1369939" y="3745870"/>
                <a:ext cx="2528156" cy="2232000"/>
              </a:xfrm>
              <a:prstGeom prst="rect">
                <a:avLst/>
              </a:prstGeom>
              <a:solidFill>
                <a:srgbClr val="0000FF">
                  <a:alpha val="11765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vert="vert270" lIns="0" tIns="0" rIns="0" bIns="0" rtlCol="0" anchor="t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grpSp>
            <p:nvGrpSpPr>
              <p:cNvPr id="497" name="Group 496"/>
              <p:cNvGrpSpPr>
                <a:grpSpLocks noChangeAspect="1"/>
              </p:cNvGrpSpPr>
              <p:nvPr/>
            </p:nvGrpSpPr>
            <p:grpSpPr>
              <a:xfrm>
                <a:off x="154894" y="3745870"/>
                <a:ext cx="1215045" cy="2232000"/>
                <a:chOff x="2018575" y="299258"/>
                <a:chExt cx="685892" cy="1260000"/>
              </a:xfrm>
            </p:grpSpPr>
            <p:sp>
              <p:nvSpPr>
                <p:cNvPr id="565" name="Rectangle 564"/>
                <p:cNvSpPr/>
                <p:nvPr/>
              </p:nvSpPr>
              <p:spPr>
                <a:xfrm>
                  <a:off x="2018575" y="299258"/>
                  <a:ext cx="71127" cy="1260000"/>
                </a:xfrm>
                <a:prstGeom prst="rect">
                  <a:avLst/>
                </a:prstGeom>
                <a:solidFill>
                  <a:srgbClr val="EE60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66" name="Rectangle 565"/>
                <p:cNvSpPr/>
                <p:nvPr/>
              </p:nvSpPr>
              <p:spPr>
                <a:xfrm>
                  <a:off x="2094808" y="299258"/>
                  <a:ext cx="609659" cy="1260000"/>
                </a:xfrm>
                <a:prstGeom prst="rect">
                  <a:avLst/>
                </a:prstGeom>
                <a:pattFill prst="sphere">
                  <a:fgClr>
                    <a:schemeClr val="bg1"/>
                  </a:fgClr>
                  <a:bgClr>
                    <a:srgbClr val="FFFFCC"/>
                  </a:bgClr>
                </a:pattFill>
                <a:ln w="25400" cap="flat" cmpd="sng" algn="ctr">
                  <a:noFill/>
                  <a:prstDash val="solid"/>
                </a:ln>
                <a:effectLst/>
              </p:spPr>
              <p:txBody>
                <a:bodyPr vert="vert270" lIns="0" tIns="0" rIns="0" bIns="0" rtlCol="0" anchor="t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498" name="Group 497"/>
              <p:cNvGrpSpPr/>
              <p:nvPr/>
            </p:nvGrpSpPr>
            <p:grpSpPr>
              <a:xfrm>
                <a:off x="593109" y="4239022"/>
                <a:ext cx="482139" cy="377538"/>
                <a:chOff x="1449185" y="2814374"/>
                <a:chExt cx="482139" cy="377538"/>
              </a:xfrm>
            </p:grpSpPr>
            <p:sp>
              <p:nvSpPr>
                <p:cNvPr id="560" name="Oval 559"/>
                <p:cNvSpPr/>
                <p:nvPr/>
              </p:nvSpPr>
              <p:spPr>
                <a:xfrm>
                  <a:off x="1449185" y="2975912"/>
                  <a:ext cx="482139" cy="216000"/>
                </a:xfrm>
                <a:prstGeom prst="ellipse">
                  <a:avLst/>
                </a:prstGeom>
                <a:solidFill>
                  <a:schemeClr val="bg1">
                    <a:lumMod val="95000"/>
                    <a:alpha val="76000"/>
                  </a:schemeClr>
                </a:solidFill>
                <a:ln w="6350"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61" name="Oval 560"/>
                <p:cNvSpPr/>
                <p:nvPr/>
              </p:nvSpPr>
              <p:spPr>
                <a:xfrm>
                  <a:off x="1765068" y="3020291"/>
                  <a:ext cx="108000" cy="108000"/>
                </a:xfrm>
                <a:prstGeom prst="ellipse">
                  <a:avLst/>
                </a:prstGeom>
                <a:noFill/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7200" tIns="0" rIns="0" bIns="10800"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+</a:t>
                  </a:r>
                </a:p>
              </p:txBody>
            </p:sp>
            <p:sp>
              <p:nvSpPr>
                <p:cNvPr id="562" name="Oval 561"/>
                <p:cNvSpPr/>
                <p:nvPr/>
              </p:nvSpPr>
              <p:spPr>
                <a:xfrm>
                  <a:off x="1460267" y="3114500"/>
                  <a:ext cx="72000" cy="72000"/>
                </a:xfrm>
                <a:prstGeom prst="ellipse">
                  <a:avLst/>
                </a:prstGeom>
                <a:noFill/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7200" tIns="0" rIns="0" bIns="25200"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-</a:t>
                  </a:r>
                </a:p>
              </p:txBody>
            </p:sp>
            <p:cxnSp>
              <p:nvCxnSpPr>
                <p:cNvPr id="563" name="Straight Arrow Connector 562"/>
                <p:cNvCxnSpPr/>
                <p:nvPr/>
              </p:nvCxnSpPr>
              <p:spPr>
                <a:xfrm>
                  <a:off x="1577805" y="2903912"/>
                  <a:ext cx="285807" cy="0"/>
                </a:xfrm>
                <a:prstGeom prst="straightConnector1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tailEnd type="arrow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564" name="TextBox 563"/>
                    <p:cNvSpPr txBox="1"/>
                    <p:nvPr/>
                  </p:nvSpPr>
                  <p:spPr>
                    <a:xfrm>
                      <a:off x="1475264" y="2814374"/>
                      <a:ext cx="114006" cy="153888"/>
                    </a:xfrm>
                    <a:prstGeom prst="rect">
                      <a:avLst/>
                    </a:prstGeom>
                    <a:noFill/>
                  </p:spPr>
                  <p:txBody>
                    <a:bodyPr wrap="none" lIns="0" tIns="0" rIns="0" bIns="0" rtlCol="0">
                      <a:spAutoFit/>
                    </a:bodyPr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kumimoji="0" lang="en-GB" sz="10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𝐸</m:t>
                            </m:r>
                          </m:oMath>
                        </m:oMathPara>
                      </a14:m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</mc:Choice>
              <mc:Fallback xmlns="">
                <p:sp>
                  <p:nvSpPr>
                    <p:cNvPr id="115" name="TextBox 114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1475264" y="2814374"/>
                      <a:ext cx="114006" cy="153888"/>
                    </a:xfrm>
                    <a:prstGeom prst="rect">
                      <a:avLst/>
                    </a:prstGeom>
                    <a:blipFill>
                      <a:blip r:embed="rId8"/>
                      <a:stretch>
                        <a:fillRect l="-26316" r="-21053" b="-7692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GB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grpSp>
            <p:nvGrpSpPr>
              <p:cNvPr id="499" name="Group 498"/>
              <p:cNvGrpSpPr/>
              <p:nvPr/>
            </p:nvGrpSpPr>
            <p:grpSpPr>
              <a:xfrm>
                <a:off x="548556" y="5406765"/>
                <a:ext cx="571244" cy="203122"/>
                <a:chOff x="1669298" y="3589230"/>
                <a:chExt cx="571244" cy="203122"/>
              </a:xfrm>
            </p:grpSpPr>
            <p:grpSp>
              <p:nvGrpSpPr>
                <p:cNvPr id="555" name="Group 554"/>
                <p:cNvGrpSpPr/>
                <p:nvPr/>
              </p:nvGrpSpPr>
              <p:grpSpPr>
                <a:xfrm>
                  <a:off x="1669298" y="3655192"/>
                  <a:ext cx="571244" cy="137160"/>
                  <a:chOff x="2178985" y="4738254"/>
                  <a:chExt cx="571244" cy="137160"/>
                </a:xfrm>
              </p:grpSpPr>
              <p:pic>
                <p:nvPicPr>
                  <p:cNvPr id="557" name="Picture 121" descr="Tensions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1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6586" t="4090" r="80562" b="78182"/>
                  <a:stretch/>
                </p:blipFill>
                <p:spPr bwMode="auto">
                  <a:xfrm>
                    <a:off x="2291475" y="4760454"/>
                    <a:ext cx="336253" cy="63600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sp>
                <p:nvSpPr>
                  <p:cNvPr id="558" name="Oval 557"/>
                  <p:cNvSpPr/>
                  <p:nvPr/>
                </p:nvSpPr>
                <p:spPr>
                  <a:xfrm>
                    <a:off x="2178985" y="4752834"/>
                    <a:ext cx="108000" cy="108000"/>
                  </a:xfrm>
                  <a:prstGeom prst="ellipse">
                    <a:avLst/>
                  </a:prstGeom>
                  <a:noFill/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7200" tIns="0" rIns="0" bIns="25200"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rPr>
                      <a:t>-</a:t>
                    </a:r>
                  </a:p>
                </p:txBody>
              </p:sp>
              <p:sp>
                <p:nvSpPr>
                  <p:cNvPr id="559" name="Oval 558"/>
                  <p:cNvSpPr/>
                  <p:nvPr/>
                </p:nvSpPr>
                <p:spPr>
                  <a:xfrm>
                    <a:off x="2613069" y="4738254"/>
                    <a:ext cx="137160" cy="137160"/>
                  </a:xfrm>
                  <a:prstGeom prst="ellips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7200" tIns="0" rIns="0" bIns="10800"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rPr>
                      <a:t>+</a:t>
                    </a:r>
                  </a:p>
                </p:txBody>
              </p:sp>
            </p:grpSp>
            <p:cxnSp>
              <p:nvCxnSpPr>
                <p:cNvPr id="556" name="Straight Arrow Connector 555"/>
                <p:cNvCxnSpPr/>
                <p:nvPr/>
              </p:nvCxnSpPr>
              <p:spPr>
                <a:xfrm>
                  <a:off x="1737262" y="3589230"/>
                  <a:ext cx="425206" cy="0"/>
                </a:xfrm>
                <a:prstGeom prst="straightConnector1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headEnd type="arrow" w="sm" len="sm"/>
                  <a:tailEnd type="arrow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00" name="Group 499"/>
              <p:cNvGrpSpPr/>
              <p:nvPr/>
            </p:nvGrpSpPr>
            <p:grpSpPr>
              <a:xfrm>
                <a:off x="0" y="3605355"/>
                <a:ext cx="1565578" cy="2516073"/>
                <a:chOff x="3569" y="3605356"/>
                <a:chExt cx="1565578" cy="2516073"/>
              </a:xfrm>
            </p:grpSpPr>
            <p:grpSp>
              <p:nvGrpSpPr>
                <p:cNvPr id="550" name="Group 549"/>
                <p:cNvGrpSpPr/>
                <p:nvPr/>
              </p:nvGrpSpPr>
              <p:grpSpPr>
                <a:xfrm>
                  <a:off x="3569" y="3605356"/>
                  <a:ext cx="1353369" cy="2516073"/>
                  <a:chOff x="3569" y="3605356"/>
                  <a:chExt cx="1353369" cy="2516073"/>
                </a:xfrm>
              </p:grpSpPr>
              <p:sp>
                <p:nvSpPr>
                  <p:cNvPr id="552" name="TextBox 551">
                    <a:extLst>
                      <a:ext uri="{FF2B5EF4-FFF2-40B4-BE49-F238E27FC236}">
                        <a16:creationId xmlns:a16="http://schemas.microsoft.com/office/drawing/2014/main" id="{E5612449-EB9A-4938-B689-3E6508770E91}"/>
                      </a:ext>
                    </a:extLst>
                  </p:cNvPr>
                  <p:cNvSpPr txBox="1"/>
                  <p:nvPr/>
                </p:nvSpPr>
                <p:spPr>
                  <a:xfrm>
                    <a:off x="3569" y="3605356"/>
                    <a:ext cx="192174" cy="251607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+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+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+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+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+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+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+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+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+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+</a:t>
                    </a:r>
                  </a:p>
                </p:txBody>
              </p:sp>
              <p:sp>
                <p:nvSpPr>
                  <p:cNvPr id="553" name="TextBox 552">
                    <a:extLst>
                      <a:ext uri="{FF2B5EF4-FFF2-40B4-BE49-F238E27FC236}">
                        <a16:creationId xmlns:a16="http://schemas.microsoft.com/office/drawing/2014/main" id="{2F30CC42-56BA-46CC-8418-58864579588F}"/>
                      </a:ext>
                    </a:extLst>
                  </p:cNvPr>
                  <p:cNvSpPr txBox="1"/>
                  <p:nvPr/>
                </p:nvSpPr>
                <p:spPr>
                  <a:xfrm>
                    <a:off x="229080" y="3605356"/>
                    <a:ext cx="192174" cy="251607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-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-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-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-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-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-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-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-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-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-</a:t>
                    </a:r>
                  </a:p>
                </p:txBody>
              </p:sp>
              <p:sp>
                <p:nvSpPr>
                  <p:cNvPr id="554" name="TextBox 553">
                    <a:extLst>
                      <a:ext uri="{FF2B5EF4-FFF2-40B4-BE49-F238E27FC236}">
                        <a16:creationId xmlns:a16="http://schemas.microsoft.com/office/drawing/2014/main" id="{E5612449-EB9A-4938-B689-3E6508770E91}"/>
                      </a:ext>
                    </a:extLst>
                  </p:cNvPr>
                  <p:cNvSpPr txBox="1"/>
                  <p:nvPr/>
                </p:nvSpPr>
                <p:spPr>
                  <a:xfrm>
                    <a:off x="1164764" y="3605356"/>
                    <a:ext cx="192174" cy="251607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+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+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+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+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+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+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+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+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+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+</a:t>
                    </a:r>
                  </a:p>
                </p:txBody>
              </p:sp>
            </p:grpSp>
            <p:sp>
              <p:nvSpPr>
                <p:cNvPr id="551" name="TextBox 550">
                  <a:extLst>
                    <a:ext uri="{FF2B5EF4-FFF2-40B4-BE49-F238E27FC236}">
                      <a16:creationId xmlns:a16="http://schemas.microsoft.com/office/drawing/2014/main" id="{2F30CC42-56BA-46CC-8418-58864579588F}"/>
                    </a:ext>
                  </a:extLst>
                </p:cNvPr>
                <p:cNvSpPr txBox="1"/>
                <p:nvPr/>
              </p:nvSpPr>
              <p:spPr>
                <a:xfrm>
                  <a:off x="1376973" y="3605356"/>
                  <a:ext cx="192174" cy="25160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</p:txBody>
            </p:sp>
          </p:grpSp>
          <p:sp>
            <p:nvSpPr>
              <p:cNvPr id="501" name="TextBox 500"/>
              <p:cNvSpPr txBox="1"/>
              <p:nvPr/>
            </p:nvSpPr>
            <p:spPr>
              <a:xfrm>
                <a:off x="1369939" y="5888221"/>
                <a:ext cx="252815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33CC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Water</a:t>
                </a:r>
              </a:p>
            </p:txBody>
          </p:sp>
          <p:sp>
            <p:nvSpPr>
              <p:cNvPr id="502" name="TextBox 501"/>
              <p:cNvSpPr txBox="1"/>
              <p:nvPr/>
            </p:nvSpPr>
            <p:spPr>
              <a:xfrm>
                <a:off x="289004" y="5888221"/>
                <a:ext cx="107310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Glass wall</a:t>
                </a:r>
              </a:p>
            </p:txBody>
          </p:sp>
          <p:sp>
            <p:nvSpPr>
              <p:cNvPr id="503" name="TextBox 502">
                <a:extLst>
                  <a:ext uri="{FF2B5EF4-FFF2-40B4-BE49-F238E27FC236}">
                    <a16:creationId xmlns:a16="http://schemas.microsoft.com/office/drawing/2014/main" id="{8DD2D148-197D-4E66-8CD3-5525F6204183}"/>
                  </a:ext>
                </a:extLst>
              </p:cNvPr>
              <p:cNvSpPr txBox="1"/>
              <p:nvPr/>
            </p:nvSpPr>
            <p:spPr>
              <a:xfrm>
                <a:off x="293086" y="3777011"/>
                <a:ext cx="108218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Electronic polarization</a:t>
                </a:r>
                <a:endPara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04" name="TextBox 503">
                <a:extLst>
                  <a:ext uri="{FF2B5EF4-FFF2-40B4-BE49-F238E27FC236}">
                    <a16:creationId xmlns:a16="http://schemas.microsoft.com/office/drawing/2014/main" id="{3DB5346A-109F-46EE-8D4F-CE1093CC3C7E}"/>
                  </a:ext>
                </a:extLst>
              </p:cNvPr>
              <p:cNvSpPr txBox="1"/>
              <p:nvPr/>
            </p:nvSpPr>
            <p:spPr>
              <a:xfrm>
                <a:off x="290377" y="4858365"/>
                <a:ext cx="1087603" cy="461665"/>
              </a:xfrm>
              <a:prstGeom prst="rect">
                <a:avLst/>
              </a:prstGeom>
              <a:noFill/>
            </p:spPr>
            <p:txBody>
              <a:bodyPr wrap="square" lIns="72000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Atomic polarization</a:t>
                </a: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grpSp>
            <p:nvGrpSpPr>
              <p:cNvPr id="505" name="Group 504"/>
              <p:cNvGrpSpPr/>
              <p:nvPr/>
            </p:nvGrpSpPr>
            <p:grpSpPr>
              <a:xfrm>
                <a:off x="1297757" y="3717335"/>
                <a:ext cx="2713453" cy="2308627"/>
                <a:chOff x="1297757" y="3717335"/>
                <a:chExt cx="2713453" cy="2308627"/>
              </a:xfrm>
            </p:grpSpPr>
            <p:grpSp>
              <p:nvGrpSpPr>
                <p:cNvPr id="506" name="Group 505">
                  <a:extLst>
                    <a:ext uri="{FF2B5EF4-FFF2-40B4-BE49-F238E27FC236}">
                      <a16:creationId xmlns:a16="http://schemas.microsoft.com/office/drawing/2014/main" id="{9349DB4C-06AA-49A9-96C4-578EBCCE4E66}"/>
                    </a:ext>
                  </a:extLst>
                </p:cNvPr>
                <p:cNvGrpSpPr/>
                <p:nvPr/>
              </p:nvGrpSpPr>
              <p:grpSpPr>
                <a:xfrm rot="21180762">
                  <a:off x="2948411" y="5120623"/>
                  <a:ext cx="1062799" cy="822124"/>
                  <a:chOff x="2463318" y="2611769"/>
                  <a:chExt cx="1062799" cy="822124"/>
                </a:xfrm>
              </p:grpSpPr>
              <p:grpSp>
                <p:nvGrpSpPr>
                  <p:cNvPr id="537" name="Group 536">
                    <a:extLst>
                      <a:ext uri="{FF2B5EF4-FFF2-40B4-BE49-F238E27FC236}">
                        <a16:creationId xmlns:a16="http://schemas.microsoft.com/office/drawing/2014/main" id="{28DD3ECF-058D-4D2B-86E7-F06696C9B5C8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 rot="19657958">
                    <a:off x="2463318" y="2611769"/>
                    <a:ext cx="1062799" cy="725728"/>
                    <a:chOff x="3809237" y="2141303"/>
                    <a:chExt cx="1326931" cy="906095"/>
                  </a:xfrm>
                </p:grpSpPr>
                <p:grpSp>
                  <p:nvGrpSpPr>
                    <p:cNvPr id="539" name="Group 538">
                      <a:extLst>
                        <a:ext uri="{FF2B5EF4-FFF2-40B4-BE49-F238E27FC236}">
                          <a16:creationId xmlns:a16="http://schemas.microsoft.com/office/drawing/2014/main" id="{400D926F-F486-40E3-8149-1C211137044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889712" y="2414187"/>
                      <a:ext cx="978389" cy="405954"/>
                      <a:chOff x="3889722" y="2414201"/>
                      <a:chExt cx="978385" cy="405952"/>
                    </a:xfrm>
                  </p:grpSpPr>
                  <p:cxnSp>
                    <p:nvCxnSpPr>
                      <p:cNvPr id="545" name="Straight Connector 544">
                        <a:extLst>
                          <a:ext uri="{FF2B5EF4-FFF2-40B4-BE49-F238E27FC236}">
                            <a16:creationId xmlns:a16="http://schemas.microsoft.com/office/drawing/2014/main" id="{9E30C880-B3DC-4B70-9058-590AA8F5F86D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3963820" y="2564193"/>
                        <a:ext cx="322869" cy="186691"/>
                      </a:xfrm>
                      <a:prstGeom prst="line">
                        <a:avLst/>
                      </a:prstGeom>
                      <a:ln w="31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546" name="Oval 545">
                        <a:extLst>
                          <a:ext uri="{FF2B5EF4-FFF2-40B4-BE49-F238E27FC236}">
                            <a16:creationId xmlns:a16="http://schemas.microsoft.com/office/drawing/2014/main" id="{060BFE0A-5263-45E9-8827-8008B548CF8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88785" y="2414201"/>
                        <a:ext cx="216000" cy="216000"/>
                      </a:xfrm>
                      <a:prstGeom prst="ellipse">
                        <a:avLst/>
                      </a:prstGeom>
                      <a:solidFill>
                        <a:schemeClr val="bg1">
                          <a:lumMod val="95000"/>
                        </a:schemeClr>
                      </a:solidFill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tIns="0" rtlCol="0" anchor="ctr"/>
                      <a:lstStyle/>
                      <a:p>
                        <a:pPr marL="0" marR="0" lvl="0" indent="0" algn="ctr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GB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rPr>
                          <a:t>o</a:t>
                        </a:r>
                      </a:p>
                    </p:txBody>
                  </p:sp>
                  <p:cxnSp>
                    <p:nvCxnSpPr>
                      <p:cNvPr id="547" name="Straight Connector 546">
                        <a:extLst>
                          <a:ext uri="{FF2B5EF4-FFF2-40B4-BE49-F238E27FC236}">
                            <a16:creationId xmlns:a16="http://schemas.microsoft.com/office/drawing/2014/main" id="{B78A8C23-ED30-4502-BE25-B289FB0FFA69}"/>
                          </a:ext>
                        </a:extLst>
                      </p:cNvPr>
                      <p:cNvCxnSpPr/>
                      <p:nvPr/>
                    </p:nvCxnSpPr>
                    <p:spPr>
                      <a:xfrm flipH="1" flipV="1">
                        <a:off x="4504785" y="2564186"/>
                        <a:ext cx="322869" cy="186691"/>
                      </a:xfrm>
                      <a:prstGeom prst="line">
                        <a:avLst/>
                      </a:prstGeom>
                      <a:ln w="31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548" name="Oval 547">
                        <a:extLst>
                          <a:ext uri="{FF2B5EF4-FFF2-40B4-BE49-F238E27FC236}">
                            <a16:creationId xmlns:a16="http://schemas.microsoft.com/office/drawing/2014/main" id="{94C2787E-56B1-44E2-8F0A-4484AD0FD60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889722" y="2676153"/>
                        <a:ext cx="144000" cy="144000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tIns="0" bIns="0" rtlCol="0" anchor="ctr"/>
                      <a:lstStyle/>
                      <a:p>
                        <a:pPr marL="0" marR="0" lvl="0" indent="0" algn="ctr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GB" sz="1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rPr>
                          <a:t>H</a:t>
                        </a:r>
                      </a:p>
                    </p:txBody>
                  </p:sp>
                  <p:sp>
                    <p:nvSpPr>
                      <p:cNvPr id="549" name="Oval 548">
                        <a:extLst>
                          <a:ext uri="{FF2B5EF4-FFF2-40B4-BE49-F238E27FC236}">
                            <a16:creationId xmlns:a16="http://schemas.microsoft.com/office/drawing/2014/main" id="{2DFF2142-3CE3-4101-B9B3-C983D73A6F8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724107" y="2676148"/>
                        <a:ext cx="144000" cy="144000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tIns="0" bIns="0" rtlCol="0" anchor="ctr"/>
                      <a:lstStyle/>
                      <a:p>
                        <a:pPr marL="0" marR="0" lvl="0" indent="0" algn="ctr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GB" sz="1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rPr>
                          <a:t>H</a:t>
                        </a:r>
                      </a:p>
                    </p:txBody>
                  </p:sp>
                </p:grpSp>
                <p:cxnSp>
                  <p:nvCxnSpPr>
                    <p:cNvPr id="540" name="Straight Arrow Connector 539">
                      <a:extLst>
                        <a:ext uri="{FF2B5EF4-FFF2-40B4-BE49-F238E27FC236}">
                          <a16:creationId xmlns:a16="http://schemas.microsoft.com/office/drawing/2014/main" id="{5219774E-B848-44B4-8018-C85F710DC893}"/>
                        </a:ext>
                      </a:extLst>
                    </p:cNvPr>
                    <p:cNvCxnSpPr>
                      <a:stCxn id="546" idx="4"/>
                    </p:cNvCxnSpPr>
                    <p:nvPr/>
                  </p:nvCxnSpPr>
                  <p:spPr>
                    <a:xfrm>
                      <a:off x="4396774" y="2630187"/>
                      <a:ext cx="161774" cy="274371"/>
                    </a:xfrm>
                    <a:prstGeom prst="straightConnector1">
                      <a:avLst/>
                    </a:prstGeom>
                    <a:ln w="9525">
                      <a:solidFill>
                        <a:schemeClr val="tx1"/>
                      </a:solidFill>
                      <a:tailEnd type="triangl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541" name="TextBox 540">
                      <a:extLst>
                        <a:ext uri="{FF2B5EF4-FFF2-40B4-BE49-F238E27FC236}">
                          <a16:creationId xmlns:a16="http://schemas.microsoft.com/office/drawing/2014/main" id="{D96857AF-92DB-4627-B193-F13DEB8E71F0}"/>
                        </a:ext>
                      </a:extLst>
                    </p:cNvPr>
                    <p:cNvSpPr txBox="1"/>
                    <p:nvPr/>
                  </p:nvSpPr>
                  <p:spPr>
                    <a:xfrm rot="1942042">
                      <a:off x="4198323" y="2141303"/>
                      <a:ext cx="408732" cy="276998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δ</a:t>
                      </a:r>
                      <a:r>
                        <a:rPr kumimoji="0" lang="en-GB" sz="1200" b="0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</a:t>
                      </a:r>
                    </a:p>
                  </p:txBody>
                </p:sp>
                <p:sp>
                  <p:nvSpPr>
                    <p:cNvPr id="542" name="TextBox 541">
                      <a:extLst>
                        <a:ext uri="{FF2B5EF4-FFF2-40B4-BE49-F238E27FC236}">
                          <a16:creationId xmlns:a16="http://schemas.microsoft.com/office/drawing/2014/main" id="{5E15135E-2BD4-4F01-A787-BDA9BF181BDE}"/>
                        </a:ext>
                      </a:extLst>
                    </p:cNvPr>
                    <p:cNvSpPr txBox="1"/>
                    <p:nvPr/>
                  </p:nvSpPr>
                  <p:spPr>
                    <a:xfrm rot="1942042">
                      <a:off x="3809237" y="2430687"/>
                      <a:ext cx="408730" cy="276998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δ</a:t>
                      </a:r>
                      <a:r>
                        <a:rPr kumimoji="0" lang="en-GB" sz="1200" b="0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+</a:t>
                      </a:r>
                    </a:p>
                  </p:txBody>
                </p:sp>
                <p:sp>
                  <p:nvSpPr>
                    <p:cNvPr id="543" name="TextBox 542">
                      <a:extLst>
                        <a:ext uri="{FF2B5EF4-FFF2-40B4-BE49-F238E27FC236}">
                          <a16:creationId xmlns:a16="http://schemas.microsoft.com/office/drawing/2014/main" id="{56FE4E6D-870A-4C0C-A79D-522028D96494}"/>
                        </a:ext>
                      </a:extLst>
                    </p:cNvPr>
                    <p:cNvSpPr txBox="1"/>
                    <p:nvPr/>
                  </p:nvSpPr>
                  <p:spPr>
                    <a:xfrm rot="1942042">
                      <a:off x="4727436" y="2448032"/>
                      <a:ext cx="408732" cy="276998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δ</a:t>
                      </a:r>
                      <a:r>
                        <a:rPr kumimoji="0" lang="en-GB" sz="1200" b="0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+</a:t>
                      </a:r>
                    </a:p>
                  </p:txBody>
                </p:sp>
                <mc:AlternateContent xmlns:mc="http://schemas.openxmlformats.org/markup-compatibility/2006" xmlns:a14="http://schemas.microsoft.com/office/drawing/2010/main">
                  <mc:Choice Requires="a14">
                    <p:sp>
                      <p:nvSpPr>
                        <p:cNvPr id="544" name="TextBox 543">
                          <a:extLst>
                            <a:ext uri="{FF2B5EF4-FFF2-40B4-BE49-F238E27FC236}">
                              <a16:creationId xmlns:a16="http://schemas.microsoft.com/office/drawing/2014/main" id="{BE0097AD-F7DD-4E5A-BB2A-A54EFEE05FF1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 rot="1751281">
                          <a:off x="4476237" y="2910630"/>
                          <a:ext cx="275141" cy="136768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lIns="0" tIns="0" rIns="0" bIns="0" rtlCol="0">
                          <a:spAutoFit/>
                        </a:bodyPr>
                        <a:lstStyle/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bar>
                                  <m:barPr>
                                    <m:pos m:val="top"/>
                                    <m:ctrlPr>
                                      <a:rPr kumimoji="0" lang="en-GB" sz="8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barPr>
                                  <m:e>
                                    <m:r>
                                      <a:rPr kumimoji="0" lang="en-GB" sz="8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𝑃</m:t>
                                    </m:r>
                                  </m:e>
                                </m:bar>
                              </m:oMath>
                            </m:oMathPara>
                          </a14:m>
                          <a:endParaRPr kumimoji="0" lang="en-GB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endParaRPr>
                        </a:p>
                      </p:txBody>
                    </p:sp>
                  </mc:Choice>
                  <mc:Fallback xmlns="">
                    <p:sp>
                      <p:nvSpPr>
                        <p:cNvPr id="385" name="TextBox 384">
                          <a:extLst>
                            <a:ext uri="{FF2B5EF4-FFF2-40B4-BE49-F238E27FC236}">
                              <a16:creationId xmlns:a16="http://schemas.microsoft.com/office/drawing/2014/main" id="{BE0097AD-F7DD-4E5A-BB2A-A54EFEE05FF1}"/>
                            </a:ext>
                          </a:extLst>
                        </p:cNvPr>
                        <p:cNvSpPr txBox="1">
                          <a:spLocks noRot="1" noChangeAspect="1" noMove="1" noResize="1" noEditPoints="1" noAdjustHandles="1" noChangeArrowheads="1" noChangeShapeType="1" noTextEdit="1"/>
                        </p:cNvSpPr>
                        <p:nvPr/>
                      </p:nvSpPr>
                      <p:spPr>
                        <a:xfrm rot="1751281">
                          <a:off x="4476237" y="2910630"/>
                          <a:ext cx="275141" cy="136768"/>
                        </a:xfrm>
                        <a:prstGeom prst="rect">
                          <a:avLst/>
                        </a:prstGeom>
                        <a:blipFill>
                          <a:blip r:embed="rId17"/>
                          <a:stretch>
                            <a:fillRect b="-20000"/>
                          </a:stretch>
                        </a:blipFill>
                      </p:spPr>
                      <p:txBody>
                        <a:bodyPr/>
                        <a:lstStyle/>
                        <a:p>
                          <a:r>
                            <a:rPr lang="en-GB">
                              <a:noFill/>
                            </a:rPr>
                            <a:t> </a:t>
                          </a:r>
                        </a:p>
                      </p:txBody>
                    </p:sp>
                  </mc:Fallback>
                </mc:AlternateContent>
              </p:grpSp>
              <p:sp>
                <p:nvSpPr>
                  <p:cNvPr id="538" name="Arc 537">
                    <a:extLst>
                      <a:ext uri="{FF2B5EF4-FFF2-40B4-BE49-F238E27FC236}">
                        <a16:creationId xmlns:a16="http://schemas.microsoft.com/office/drawing/2014/main" id="{E9B87DAE-5C2E-451D-ABE7-A088588747D0}"/>
                      </a:ext>
                    </a:extLst>
                  </p:cNvPr>
                  <p:cNvSpPr/>
                  <p:nvPr/>
                </p:nvSpPr>
                <p:spPr>
                  <a:xfrm rot="3579917">
                    <a:off x="2802174" y="3103296"/>
                    <a:ext cx="327372" cy="333822"/>
                  </a:xfrm>
                  <a:prstGeom prst="arc">
                    <a:avLst>
                      <a:gd name="adj1" fmla="val 16200000"/>
                      <a:gd name="adj2" fmla="val 4977783"/>
                    </a:avLst>
                  </a:prstGeom>
                  <a:ln>
                    <a:solidFill>
                      <a:schemeClr val="tx1">
                        <a:lumMod val="50000"/>
                        <a:lumOff val="50000"/>
                      </a:schemeClr>
                    </a:solidFill>
                    <a:headEnd type="arrow" w="sm" len="sm"/>
                    <a:tailEnd type="arrow" w="sm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507" name="TextBox 506"/>
                <p:cNvSpPr txBox="1"/>
                <p:nvPr/>
              </p:nvSpPr>
              <p:spPr>
                <a:xfrm>
                  <a:off x="1477835" y="4814082"/>
                  <a:ext cx="2404327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Dipolar polarization </a:t>
                  </a:r>
                </a:p>
              </p:txBody>
            </p:sp>
            <p:sp>
              <p:nvSpPr>
                <p:cNvPr id="508" name="TextBox 507"/>
                <p:cNvSpPr txBox="1"/>
                <p:nvPr/>
              </p:nvSpPr>
              <p:spPr>
                <a:xfrm>
                  <a:off x="1454194" y="3717335"/>
                  <a:ext cx="1472759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Grotthus</a:t>
                  </a:r>
                  <a:r>
                    <a:rPr kumimoji="0" lang="en-US" sz="1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 mechanism</a:t>
                  </a:r>
                  <a:endPara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endParaRPr>
                </a:p>
              </p:txBody>
            </p:sp>
            <p:grpSp>
              <p:nvGrpSpPr>
                <p:cNvPr id="509" name="Group 508">
                  <a:extLst>
                    <a:ext uri="{FF2B5EF4-FFF2-40B4-BE49-F238E27FC236}">
                      <a16:creationId xmlns:a16="http://schemas.microsoft.com/office/drawing/2014/main" id="{EE85375B-7545-4535-A5AF-444401BDAD4E}"/>
                    </a:ext>
                  </a:extLst>
                </p:cNvPr>
                <p:cNvGrpSpPr/>
                <p:nvPr/>
              </p:nvGrpSpPr>
              <p:grpSpPr>
                <a:xfrm rot="3203555" flipH="1">
                  <a:off x="2144062" y="5083501"/>
                  <a:ext cx="1062799" cy="822124"/>
                  <a:chOff x="2463318" y="2611769"/>
                  <a:chExt cx="1062799" cy="822124"/>
                </a:xfrm>
              </p:grpSpPr>
              <p:grpSp>
                <p:nvGrpSpPr>
                  <p:cNvPr id="524" name="Group 523">
                    <a:extLst>
                      <a:ext uri="{FF2B5EF4-FFF2-40B4-BE49-F238E27FC236}">
                        <a16:creationId xmlns:a16="http://schemas.microsoft.com/office/drawing/2014/main" id="{6865854B-1F87-4504-975D-2A69EC8E9F22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 rot="19657958">
                    <a:off x="2463318" y="2611769"/>
                    <a:ext cx="1062799" cy="725728"/>
                    <a:chOff x="3809240" y="2141309"/>
                    <a:chExt cx="1326931" cy="906090"/>
                  </a:xfrm>
                </p:grpSpPr>
                <p:grpSp>
                  <p:nvGrpSpPr>
                    <p:cNvPr id="526" name="Group 525">
                      <a:extLst>
                        <a:ext uri="{FF2B5EF4-FFF2-40B4-BE49-F238E27FC236}">
                          <a16:creationId xmlns:a16="http://schemas.microsoft.com/office/drawing/2014/main" id="{48AB6023-6577-4884-ACB8-FC2D746E12B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889717" y="2414193"/>
                      <a:ext cx="978390" cy="405955"/>
                      <a:chOff x="3889717" y="2414193"/>
                      <a:chExt cx="978390" cy="405955"/>
                    </a:xfrm>
                  </p:grpSpPr>
                  <p:cxnSp>
                    <p:nvCxnSpPr>
                      <p:cNvPr id="532" name="Straight Connector 531">
                        <a:extLst>
                          <a:ext uri="{FF2B5EF4-FFF2-40B4-BE49-F238E27FC236}">
                            <a16:creationId xmlns:a16="http://schemas.microsoft.com/office/drawing/2014/main" id="{BFEC7133-A74B-400D-98A3-AD21D098B7FF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3963814" y="2564181"/>
                        <a:ext cx="322868" cy="186690"/>
                      </a:xfrm>
                      <a:prstGeom prst="line">
                        <a:avLst/>
                      </a:prstGeom>
                      <a:ln w="31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533" name="Oval 532">
                        <a:extLst>
                          <a:ext uri="{FF2B5EF4-FFF2-40B4-BE49-F238E27FC236}">
                            <a16:creationId xmlns:a16="http://schemas.microsoft.com/office/drawing/2014/main" id="{ECBB6E59-94C6-434A-BAC0-EF19E2F182B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88779" y="2414193"/>
                        <a:ext cx="216000" cy="216000"/>
                      </a:xfrm>
                      <a:prstGeom prst="ellipse">
                        <a:avLst/>
                      </a:prstGeom>
                      <a:solidFill>
                        <a:schemeClr val="bg1">
                          <a:lumMod val="95000"/>
                        </a:schemeClr>
                      </a:solidFill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tIns="0" rtlCol="0" anchor="ctr"/>
                      <a:lstStyle/>
                      <a:p>
                        <a:pPr marL="0" marR="0" lvl="0" indent="0" algn="ctr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GB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rPr>
                          <a:t>o</a:t>
                        </a:r>
                      </a:p>
                    </p:txBody>
                  </p:sp>
                  <p:cxnSp>
                    <p:nvCxnSpPr>
                      <p:cNvPr id="534" name="Straight Connector 533">
                        <a:extLst>
                          <a:ext uri="{FF2B5EF4-FFF2-40B4-BE49-F238E27FC236}">
                            <a16:creationId xmlns:a16="http://schemas.microsoft.com/office/drawing/2014/main" id="{223636F2-3DB5-456B-A721-CF74618A4BC9}"/>
                          </a:ext>
                        </a:extLst>
                      </p:cNvPr>
                      <p:cNvCxnSpPr/>
                      <p:nvPr/>
                    </p:nvCxnSpPr>
                    <p:spPr>
                      <a:xfrm flipH="1" flipV="1">
                        <a:off x="4504779" y="2564181"/>
                        <a:ext cx="322868" cy="186690"/>
                      </a:xfrm>
                      <a:prstGeom prst="line">
                        <a:avLst/>
                      </a:prstGeom>
                      <a:ln w="31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535" name="Oval 534">
                        <a:extLst>
                          <a:ext uri="{FF2B5EF4-FFF2-40B4-BE49-F238E27FC236}">
                            <a16:creationId xmlns:a16="http://schemas.microsoft.com/office/drawing/2014/main" id="{5D38D5CA-9A0E-41FC-B83B-9536234BA9B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889717" y="2676148"/>
                        <a:ext cx="144000" cy="144000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tIns="0" bIns="0" rtlCol="0" anchor="ctr"/>
                      <a:lstStyle/>
                      <a:p>
                        <a:pPr marL="0" marR="0" lvl="0" indent="0" algn="ctr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GB" sz="1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rPr>
                          <a:t>H</a:t>
                        </a:r>
                      </a:p>
                    </p:txBody>
                  </p:sp>
                  <p:sp>
                    <p:nvSpPr>
                      <p:cNvPr id="536" name="Oval 535">
                        <a:extLst>
                          <a:ext uri="{FF2B5EF4-FFF2-40B4-BE49-F238E27FC236}">
                            <a16:creationId xmlns:a16="http://schemas.microsoft.com/office/drawing/2014/main" id="{6D3FEC2E-B000-4842-980C-7F5788EAE53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724107" y="2676148"/>
                        <a:ext cx="144000" cy="144000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tIns="0" bIns="0" rtlCol="0" anchor="ctr"/>
                      <a:lstStyle/>
                      <a:p>
                        <a:pPr marL="0" marR="0" lvl="0" indent="0" algn="ctr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GB" sz="1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rPr>
                          <a:t>H</a:t>
                        </a:r>
                      </a:p>
                    </p:txBody>
                  </p:sp>
                </p:grpSp>
                <p:cxnSp>
                  <p:nvCxnSpPr>
                    <p:cNvPr id="527" name="Straight Arrow Connector 526">
                      <a:extLst>
                        <a:ext uri="{FF2B5EF4-FFF2-40B4-BE49-F238E27FC236}">
                          <a16:creationId xmlns:a16="http://schemas.microsoft.com/office/drawing/2014/main" id="{2207C8CC-CFE3-4B03-BBDB-3EE26D018B3F}"/>
                        </a:ext>
                      </a:extLst>
                    </p:cNvPr>
                    <p:cNvCxnSpPr>
                      <a:stCxn id="533" idx="4"/>
                    </p:cNvCxnSpPr>
                    <p:nvPr/>
                  </p:nvCxnSpPr>
                  <p:spPr>
                    <a:xfrm>
                      <a:off x="4396779" y="2630193"/>
                      <a:ext cx="161774" cy="274372"/>
                    </a:xfrm>
                    <a:prstGeom prst="straightConnector1">
                      <a:avLst/>
                    </a:prstGeom>
                    <a:ln w="9525">
                      <a:solidFill>
                        <a:schemeClr val="tx1"/>
                      </a:solidFill>
                      <a:tailEnd type="triangl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528" name="TextBox 527">
                      <a:extLst>
                        <a:ext uri="{FF2B5EF4-FFF2-40B4-BE49-F238E27FC236}">
                          <a16:creationId xmlns:a16="http://schemas.microsoft.com/office/drawing/2014/main" id="{1ED0391C-0396-45A5-BE7E-7E5FF37D560D}"/>
                        </a:ext>
                      </a:extLst>
                    </p:cNvPr>
                    <p:cNvSpPr txBox="1"/>
                    <p:nvPr/>
                  </p:nvSpPr>
                  <p:spPr>
                    <a:xfrm rot="1942042">
                      <a:off x="4198328" y="2141309"/>
                      <a:ext cx="408732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δ</a:t>
                      </a:r>
                      <a:r>
                        <a:rPr kumimoji="0" lang="en-GB" sz="1200" b="0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</a:t>
                      </a:r>
                    </a:p>
                  </p:txBody>
                </p:sp>
                <p:sp>
                  <p:nvSpPr>
                    <p:cNvPr id="529" name="TextBox 528">
                      <a:extLst>
                        <a:ext uri="{FF2B5EF4-FFF2-40B4-BE49-F238E27FC236}">
                          <a16:creationId xmlns:a16="http://schemas.microsoft.com/office/drawing/2014/main" id="{D3BCCA67-8695-4292-96CF-BC8680933583}"/>
                        </a:ext>
                      </a:extLst>
                    </p:cNvPr>
                    <p:cNvSpPr txBox="1"/>
                    <p:nvPr/>
                  </p:nvSpPr>
                  <p:spPr>
                    <a:xfrm rot="1942042">
                      <a:off x="3809240" y="2430697"/>
                      <a:ext cx="408731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δ</a:t>
                      </a:r>
                      <a:r>
                        <a:rPr kumimoji="0" lang="en-GB" sz="1200" b="0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+</a:t>
                      </a:r>
                    </a:p>
                  </p:txBody>
                </p:sp>
                <p:sp>
                  <p:nvSpPr>
                    <p:cNvPr id="530" name="TextBox 529">
                      <a:extLst>
                        <a:ext uri="{FF2B5EF4-FFF2-40B4-BE49-F238E27FC236}">
                          <a16:creationId xmlns:a16="http://schemas.microsoft.com/office/drawing/2014/main" id="{9B7FA730-E587-4E1C-8320-7D7AE7C1BBC2}"/>
                        </a:ext>
                      </a:extLst>
                    </p:cNvPr>
                    <p:cNvSpPr txBox="1"/>
                    <p:nvPr/>
                  </p:nvSpPr>
                  <p:spPr>
                    <a:xfrm rot="1942042">
                      <a:off x="4727439" y="2448040"/>
                      <a:ext cx="408732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δ</a:t>
                      </a:r>
                      <a:r>
                        <a:rPr kumimoji="0" lang="en-GB" sz="1200" b="0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+</a:t>
                      </a:r>
                    </a:p>
                  </p:txBody>
                </p:sp>
                <mc:AlternateContent xmlns:mc="http://schemas.openxmlformats.org/markup-compatibility/2006" xmlns:a14="http://schemas.microsoft.com/office/drawing/2010/main">
                  <mc:Choice Requires="a14">
                    <p:sp>
                      <p:nvSpPr>
                        <p:cNvPr id="531" name="TextBox 530">
                          <a:extLst>
                            <a:ext uri="{FF2B5EF4-FFF2-40B4-BE49-F238E27FC236}">
                              <a16:creationId xmlns:a16="http://schemas.microsoft.com/office/drawing/2014/main" id="{AC46BC7B-5FD7-4BD4-BF81-480609DCB8DC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 rot="1751281">
                          <a:off x="4476237" y="2910630"/>
                          <a:ext cx="275141" cy="136769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lIns="0" tIns="0" rIns="0" bIns="0" rtlCol="0">
                          <a:spAutoFit/>
                        </a:bodyPr>
                        <a:lstStyle/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bar>
                                  <m:barPr>
                                    <m:pos m:val="top"/>
                                    <m:ctrlPr>
                                      <a:rPr kumimoji="0" lang="en-GB" sz="8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barPr>
                                  <m:e>
                                    <m:r>
                                      <a:rPr kumimoji="0" lang="en-GB" sz="8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𝑃</m:t>
                                    </m:r>
                                  </m:e>
                                </m:bar>
                              </m:oMath>
                            </m:oMathPara>
                          </a14:m>
                          <a:endParaRPr kumimoji="0" lang="en-GB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endParaRPr>
                        </a:p>
                      </p:txBody>
                    </p:sp>
                  </mc:Choice>
                  <mc:Fallback xmlns="">
                    <p:sp>
                      <p:nvSpPr>
                        <p:cNvPr id="186" name="TextBox 185"/>
                        <p:cNvSpPr txBox="1">
                          <a:spLocks noRot="1" noChangeAspect="1" noMove="1" noResize="1" noEditPoints="1" noAdjustHandles="1" noChangeArrowheads="1" noChangeShapeType="1" noTextEdit="1"/>
                        </p:cNvSpPr>
                        <p:nvPr/>
                      </p:nvSpPr>
                      <p:spPr>
                        <a:xfrm rot="1751281">
                          <a:off x="4476237" y="2910630"/>
                          <a:ext cx="275141" cy="136769"/>
                        </a:xfrm>
                        <a:prstGeom prst="rect">
                          <a:avLst/>
                        </a:prstGeom>
                        <a:blipFill>
                          <a:blip r:embed="rId11"/>
                          <a:stretch>
                            <a:fillRect b="-23810"/>
                          </a:stretch>
                        </a:blipFill>
                      </p:spPr>
                      <p:txBody>
                        <a:bodyPr/>
                        <a:lstStyle/>
                        <a:p>
                          <a:r>
                            <a:rPr lang="en-GB">
                              <a:noFill/>
                            </a:rPr>
                            <a:t> </a:t>
                          </a:r>
                        </a:p>
                      </p:txBody>
                    </p:sp>
                  </mc:Fallback>
                </mc:AlternateContent>
              </p:grpSp>
              <p:sp>
                <p:nvSpPr>
                  <p:cNvPr id="525" name="Arc 524">
                    <a:extLst>
                      <a:ext uri="{FF2B5EF4-FFF2-40B4-BE49-F238E27FC236}">
                        <a16:creationId xmlns:a16="http://schemas.microsoft.com/office/drawing/2014/main" id="{29EC23CC-041A-4635-B90E-C24BE8C91FB9}"/>
                      </a:ext>
                    </a:extLst>
                  </p:cNvPr>
                  <p:cNvSpPr/>
                  <p:nvPr/>
                </p:nvSpPr>
                <p:spPr>
                  <a:xfrm rot="3579917">
                    <a:off x="2802174" y="3103296"/>
                    <a:ext cx="327372" cy="333822"/>
                  </a:xfrm>
                  <a:prstGeom prst="arc">
                    <a:avLst>
                      <a:gd name="adj1" fmla="val 16200000"/>
                      <a:gd name="adj2" fmla="val 4977783"/>
                    </a:avLst>
                  </a:prstGeom>
                  <a:ln>
                    <a:solidFill>
                      <a:schemeClr val="tx1">
                        <a:lumMod val="50000"/>
                        <a:lumOff val="50000"/>
                      </a:schemeClr>
                    </a:solidFill>
                    <a:headEnd type="arrow" w="sm" len="sm"/>
                    <a:tailEnd type="arrow" w="sm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510" name="Group 509">
                  <a:extLst>
                    <a:ext uri="{FF2B5EF4-FFF2-40B4-BE49-F238E27FC236}">
                      <a16:creationId xmlns:a16="http://schemas.microsoft.com/office/drawing/2014/main" id="{EE85375B-7545-4535-A5AF-444401BDAD4E}"/>
                    </a:ext>
                  </a:extLst>
                </p:cNvPr>
                <p:cNvGrpSpPr/>
                <p:nvPr/>
              </p:nvGrpSpPr>
              <p:grpSpPr>
                <a:xfrm rot="18971339" flipH="1">
                  <a:off x="1297757" y="5103869"/>
                  <a:ext cx="1062799" cy="822124"/>
                  <a:chOff x="2463318" y="2611769"/>
                  <a:chExt cx="1062799" cy="822124"/>
                </a:xfrm>
              </p:grpSpPr>
              <p:grpSp>
                <p:nvGrpSpPr>
                  <p:cNvPr id="511" name="Group 510">
                    <a:extLst>
                      <a:ext uri="{FF2B5EF4-FFF2-40B4-BE49-F238E27FC236}">
                        <a16:creationId xmlns:a16="http://schemas.microsoft.com/office/drawing/2014/main" id="{6865854B-1F87-4504-975D-2A69EC8E9F22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 rot="19657958">
                    <a:off x="2463318" y="2611769"/>
                    <a:ext cx="1062799" cy="725728"/>
                    <a:chOff x="3809240" y="2141309"/>
                    <a:chExt cx="1326931" cy="906090"/>
                  </a:xfrm>
                </p:grpSpPr>
                <p:grpSp>
                  <p:nvGrpSpPr>
                    <p:cNvPr id="513" name="Group 512">
                      <a:extLst>
                        <a:ext uri="{FF2B5EF4-FFF2-40B4-BE49-F238E27FC236}">
                          <a16:creationId xmlns:a16="http://schemas.microsoft.com/office/drawing/2014/main" id="{48AB6023-6577-4884-ACB8-FC2D746E12B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889717" y="2414193"/>
                      <a:ext cx="978390" cy="405955"/>
                      <a:chOff x="3889717" y="2414193"/>
                      <a:chExt cx="978390" cy="405955"/>
                    </a:xfrm>
                  </p:grpSpPr>
                  <p:cxnSp>
                    <p:nvCxnSpPr>
                      <p:cNvPr id="519" name="Straight Connector 518">
                        <a:extLst>
                          <a:ext uri="{FF2B5EF4-FFF2-40B4-BE49-F238E27FC236}">
                            <a16:creationId xmlns:a16="http://schemas.microsoft.com/office/drawing/2014/main" id="{BFEC7133-A74B-400D-98A3-AD21D098B7FF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3963814" y="2564181"/>
                        <a:ext cx="322868" cy="186690"/>
                      </a:xfrm>
                      <a:prstGeom prst="line">
                        <a:avLst/>
                      </a:prstGeom>
                      <a:ln w="31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520" name="Oval 519">
                        <a:extLst>
                          <a:ext uri="{FF2B5EF4-FFF2-40B4-BE49-F238E27FC236}">
                            <a16:creationId xmlns:a16="http://schemas.microsoft.com/office/drawing/2014/main" id="{ECBB6E59-94C6-434A-BAC0-EF19E2F182B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88779" y="2414193"/>
                        <a:ext cx="216000" cy="216000"/>
                      </a:xfrm>
                      <a:prstGeom prst="ellipse">
                        <a:avLst/>
                      </a:prstGeom>
                      <a:solidFill>
                        <a:schemeClr val="bg1">
                          <a:lumMod val="95000"/>
                        </a:schemeClr>
                      </a:solidFill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tIns="0" rtlCol="0" anchor="ctr"/>
                      <a:lstStyle/>
                      <a:p>
                        <a:pPr marL="0" marR="0" lvl="0" indent="0" algn="ctr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GB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rPr>
                          <a:t>o</a:t>
                        </a:r>
                      </a:p>
                    </p:txBody>
                  </p:sp>
                  <p:cxnSp>
                    <p:nvCxnSpPr>
                      <p:cNvPr id="521" name="Straight Connector 520">
                        <a:extLst>
                          <a:ext uri="{FF2B5EF4-FFF2-40B4-BE49-F238E27FC236}">
                            <a16:creationId xmlns:a16="http://schemas.microsoft.com/office/drawing/2014/main" id="{223636F2-3DB5-456B-A721-CF74618A4BC9}"/>
                          </a:ext>
                        </a:extLst>
                      </p:cNvPr>
                      <p:cNvCxnSpPr/>
                      <p:nvPr/>
                    </p:nvCxnSpPr>
                    <p:spPr>
                      <a:xfrm flipH="1" flipV="1">
                        <a:off x="4504779" y="2564181"/>
                        <a:ext cx="322868" cy="186690"/>
                      </a:xfrm>
                      <a:prstGeom prst="line">
                        <a:avLst/>
                      </a:prstGeom>
                      <a:ln w="31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522" name="Oval 521">
                        <a:extLst>
                          <a:ext uri="{FF2B5EF4-FFF2-40B4-BE49-F238E27FC236}">
                            <a16:creationId xmlns:a16="http://schemas.microsoft.com/office/drawing/2014/main" id="{5D38D5CA-9A0E-41FC-B83B-9536234BA9B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889717" y="2676148"/>
                        <a:ext cx="144000" cy="144000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tIns="0" bIns="0" rtlCol="0" anchor="ctr"/>
                      <a:lstStyle/>
                      <a:p>
                        <a:pPr marL="0" marR="0" lvl="0" indent="0" algn="ctr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GB" sz="1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rPr>
                          <a:t>H</a:t>
                        </a:r>
                      </a:p>
                    </p:txBody>
                  </p:sp>
                  <p:sp>
                    <p:nvSpPr>
                      <p:cNvPr id="523" name="Oval 522">
                        <a:extLst>
                          <a:ext uri="{FF2B5EF4-FFF2-40B4-BE49-F238E27FC236}">
                            <a16:creationId xmlns:a16="http://schemas.microsoft.com/office/drawing/2014/main" id="{6D3FEC2E-B000-4842-980C-7F5788EAE53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724107" y="2676148"/>
                        <a:ext cx="144000" cy="144000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tIns="0" bIns="0" rtlCol="0" anchor="ctr"/>
                      <a:lstStyle/>
                      <a:p>
                        <a:pPr marL="0" marR="0" lvl="0" indent="0" algn="ctr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GB" sz="1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rPr>
                          <a:t>H</a:t>
                        </a:r>
                      </a:p>
                    </p:txBody>
                  </p:sp>
                </p:grpSp>
                <p:cxnSp>
                  <p:nvCxnSpPr>
                    <p:cNvPr id="514" name="Straight Arrow Connector 513">
                      <a:extLst>
                        <a:ext uri="{FF2B5EF4-FFF2-40B4-BE49-F238E27FC236}">
                          <a16:creationId xmlns:a16="http://schemas.microsoft.com/office/drawing/2014/main" id="{2207C8CC-CFE3-4B03-BBDB-3EE26D018B3F}"/>
                        </a:ext>
                      </a:extLst>
                    </p:cNvPr>
                    <p:cNvCxnSpPr>
                      <a:stCxn id="520" idx="4"/>
                    </p:cNvCxnSpPr>
                    <p:nvPr/>
                  </p:nvCxnSpPr>
                  <p:spPr>
                    <a:xfrm>
                      <a:off x="4396779" y="2630193"/>
                      <a:ext cx="161774" cy="274372"/>
                    </a:xfrm>
                    <a:prstGeom prst="straightConnector1">
                      <a:avLst/>
                    </a:prstGeom>
                    <a:ln w="9525">
                      <a:solidFill>
                        <a:schemeClr val="tx1"/>
                      </a:solidFill>
                      <a:tailEnd type="triangl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515" name="TextBox 514">
                      <a:extLst>
                        <a:ext uri="{FF2B5EF4-FFF2-40B4-BE49-F238E27FC236}">
                          <a16:creationId xmlns:a16="http://schemas.microsoft.com/office/drawing/2014/main" id="{1ED0391C-0396-45A5-BE7E-7E5FF37D560D}"/>
                        </a:ext>
                      </a:extLst>
                    </p:cNvPr>
                    <p:cNvSpPr txBox="1"/>
                    <p:nvPr/>
                  </p:nvSpPr>
                  <p:spPr>
                    <a:xfrm rot="1942042">
                      <a:off x="4198328" y="2141309"/>
                      <a:ext cx="408732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δ</a:t>
                      </a:r>
                      <a:r>
                        <a:rPr kumimoji="0" lang="en-GB" sz="1200" b="0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</a:t>
                      </a:r>
                    </a:p>
                  </p:txBody>
                </p:sp>
                <p:sp>
                  <p:nvSpPr>
                    <p:cNvPr id="516" name="TextBox 515">
                      <a:extLst>
                        <a:ext uri="{FF2B5EF4-FFF2-40B4-BE49-F238E27FC236}">
                          <a16:creationId xmlns:a16="http://schemas.microsoft.com/office/drawing/2014/main" id="{D3BCCA67-8695-4292-96CF-BC8680933583}"/>
                        </a:ext>
                      </a:extLst>
                    </p:cNvPr>
                    <p:cNvSpPr txBox="1"/>
                    <p:nvPr/>
                  </p:nvSpPr>
                  <p:spPr>
                    <a:xfrm rot="1942042">
                      <a:off x="3809240" y="2430697"/>
                      <a:ext cx="408731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δ</a:t>
                      </a:r>
                      <a:r>
                        <a:rPr kumimoji="0" lang="en-GB" sz="1200" b="0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+</a:t>
                      </a:r>
                    </a:p>
                  </p:txBody>
                </p:sp>
                <p:sp>
                  <p:nvSpPr>
                    <p:cNvPr id="517" name="TextBox 516">
                      <a:extLst>
                        <a:ext uri="{FF2B5EF4-FFF2-40B4-BE49-F238E27FC236}">
                          <a16:creationId xmlns:a16="http://schemas.microsoft.com/office/drawing/2014/main" id="{9B7FA730-E587-4E1C-8320-7D7AE7C1BBC2}"/>
                        </a:ext>
                      </a:extLst>
                    </p:cNvPr>
                    <p:cNvSpPr txBox="1"/>
                    <p:nvPr/>
                  </p:nvSpPr>
                  <p:spPr>
                    <a:xfrm rot="1942042">
                      <a:off x="4727439" y="2448040"/>
                      <a:ext cx="408732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δ</a:t>
                      </a:r>
                      <a:r>
                        <a:rPr kumimoji="0" lang="en-GB" sz="1200" b="0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+</a:t>
                      </a:r>
                    </a:p>
                  </p:txBody>
                </p:sp>
                <mc:AlternateContent xmlns:mc="http://schemas.openxmlformats.org/markup-compatibility/2006" xmlns:a14="http://schemas.microsoft.com/office/drawing/2010/main">
                  <mc:Choice Requires="a14">
                    <p:sp>
                      <p:nvSpPr>
                        <p:cNvPr id="518" name="TextBox 517">
                          <a:extLst>
                            <a:ext uri="{FF2B5EF4-FFF2-40B4-BE49-F238E27FC236}">
                              <a16:creationId xmlns:a16="http://schemas.microsoft.com/office/drawing/2014/main" id="{AC46BC7B-5FD7-4BD4-BF81-480609DCB8DC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 rot="1751281">
                          <a:off x="4476237" y="2910630"/>
                          <a:ext cx="275141" cy="136769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lIns="0" tIns="0" rIns="0" bIns="0" rtlCol="0">
                          <a:spAutoFit/>
                        </a:bodyPr>
                        <a:lstStyle/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bar>
                                  <m:barPr>
                                    <m:pos m:val="top"/>
                                    <m:ctrlPr>
                                      <a:rPr kumimoji="0" lang="en-GB" sz="8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barPr>
                                  <m:e>
                                    <m:r>
                                      <a:rPr kumimoji="0" lang="en-GB" sz="8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𝑃</m:t>
                                    </m:r>
                                  </m:e>
                                </m:bar>
                              </m:oMath>
                            </m:oMathPara>
                          </a14:m>
                          <a:endParaRPr kumimoji="0" lang="en-GB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endParaRPr>
                        </a:p>
                      </p:txBody>
                    </p:sp>
                  </mc:Choice>
                  <mc:Fallback xmlns="">
                    <p:sp>
                      <p:nvSpPr>
                        <p:cNvPr id="186" name="TextBox 185"/>
                        <p:cNvSpPr txBox="1">
                          <a:spLocks noRot="1" noChangeAspect="1" noMove="1" noResize="1" noEditPoints="1" noAdjustHandles="1" noChangeArrowheads="1" noChangeShapeType="1" noTextEdit="1"/>
                        </p:cNvSpPr>
                        <p:nvPr/>
                      </p:nvSpPr>
                      <p:spPr>
                        <a:xfrm rot="1751281">
                          <a:off x="4476237" y="2910630"/>
                          <a:ext cx="275141" cy="136769"/>
                        </a:xfrm>
                        <a:prstGeom prst="rect">
                          <a:avLst/>
                        </a:prstGeom>
                        <a:blipFill>
                          <a:blip r:embed="rId11"/>
                          <a:stretch>
                            <a:fillRect b="-23810"/>
                          </a:stretch>
                        </a:blipFill>
                      </p:spPr>
                      <p:txBody>
                        <a:bodyPr/>
                        <a:lstStyle/>
                        <a:p>
                          <a:r>
                            <a:rPr lang="en-GB">
                              <a:noFill/>
                            </a:rPr>
                            <a:t> </a:t>
                          </a:r>
                        </a:p>
                      </p:txBody>
                    </p:sp>
                  </mc:Fallback>
                </mc:AlternateContent>
              </p:grpSp>
              <p:sp>
                <p:nvSpPr>
                  <p:cNvPr id="512" name="Arc 511">
                    <a:extLst>
                      <a:ext uri="{FF2B5EF4-FFF2-40B4-BE49-F238E27FC236}">
                        <a16:creationId xmlns:a16="http://schemas.microsoft.com/office/drawing/2014/main" id="{29EC23CC-041A-4635-B90E-C24BE8C91FB9}"/>
                      </a:ext>
                    </a:extLst>
                  </p:cNvPr>
                  <p:cNvSpPr/>
                  <p:nvPr/>
                </p:nvSpPr>
                <p:spPr>
                  <a:xfrm rot="3579917">
                    <a:off x="2802174" y="3103296"/>
                    <a:ext cx="327372" cy="333822"/>
                  </a:xfrm>
                  <a:prstGeom prst="arc">
                    <a:avLst>
                      <a:gd name="adj1" fmla="val 16200000"/>
                      <a:gd name="adj2" fmla="val 4977783"/>
                    </a:avLst>
                  </a:prstGeom>
                  <a:ln>
                    <a:solidFill>
                      <a:schemeClr val="tx1">
                        <a:lumMod val="50000"/>
                        <a:lumOff val="50000"/>
                      </a:schemeClr>
                    </a:solidFill>
                    <a:headEnd type="arrow" w="sm" len="sm"/>
                    <a:tailEnd type="arrow" w="sm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</p:grpSp>
        </p:grpSp>
        <p:grpSp>
          <p:nvGrpSpPr>
            <p:cNvPr id="456" name="Group 455"/>
            <p:cNvGrpSpPr/>
            <p:nvPr/>
          </p:nvGrpSpPr>
          <p:grpSpPr>
            <a:xfrm>
              <a:off x="1491920" y="3915007"/>
              <a:ext cx="1533755" cy="871104"/>
              <a:chOff x="3812347" y="3182696"/>
              <a:chExt cx="1533755" cy="871104"/>
            </a:xfrm>
          </p:grpSpPr>
          <p:cxnSp>
            <p:nvCxnSpPr>
              <p:cNvPr id="467" name="Straight Connector 466"/>
              <p:cNvCxnSpPr/>
              <p:nvPr/>
            </p:nvCxnSpPr>
            <p:spPr>
              <a:xfrm flipV="1">
                <a:off x="4740887" y="3786057"/>
                <a:ext cx="257192" cy="180243"/>
              </a:xfrm>
              <a:prstGeom prst="line">
                <a:avLst/>
              </a:prstGeom>
              <a:ln w="3175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8" name="Straight Connector 467"/>
              <p:cNvCxnSpPr/>
              <p:nvPr/>
            </p:nvCxnSpPr>
            <p:spPr>
              <a:xfrm flipH="1" flipV="1">
                <a:off x="4270610" y="3625133"/>
                <a:ext cx="257192" cy="180243"/>
              </a:xfrm>
              <a:prstGeom prst="line">
                <a:avLst/>
              </a:prstGeom>
              <a:ln w="3175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69" name="Group 468"/>
              <p:cNvGrpSpPr/>
              <p:nvPr/>
            </p:nvGrpSpPr>
            <p:grpSpPr>
              <a:xfrm>
                <a:off x="3812347" y="3182696"/>
                <a:ext cx="1533755" cy="871104"/>
                <a:chOff x="3812347" y="3182696"/>
                <a:chExt cx="1533755" cy="871104"/>
              </a:xfrm>
            </p:grpSpPr>
            <p:grpSp>
              <p:nvGrpSpPr>
                <p:cNvPr id="470" name="Group 469"/>
                <p:cNvGrpSpPr/>
                <p:nvPr/>
              </p:nvGrpSpPr>
              <p:grpSpPr>
                <a:xfrm>
                  <a:off x="3870841" y="3456920"/>
                  <a:ext cx="509056" cy="265227"/>
                  <a:chOff x="3870841" y="3456920"/>
                  <a:chExt cx="509056" cy="265227"/>
                </a:xfrm>
              </p:grpSpPr>
              <p:cxnSp>
                <p:nvCxnSpPr>
                  <p:cNvPr id="490" name="Straight Connector 489"/>
                  <p:cNvCxnSpPr/>
                  <p:nvPr/>
                </p:nvCxnSpPr>
                <p:spPr>
                  <a:xfrm flipH="1" flipV="1">
                    <a:off x="4071142" y="3479457"/>
                    <a:ext cx="257192" cy="180243"/>
                  </a:xfrm>
                  <a:prstGeom prst="line">
                    <a:avLst/>
                  </a:prstGeom>
                  <a:ln w="31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491" name="Group 490"/>
                  <p:cNvGrpSpPr/>
                  <p:nvPr/>
                </p:nvGrpSpPr>
                <p:grpSpPr>
                  <a:xfrm flipH="1">
                    <a:off x="3870841" y="3456920"/>
                    <a:ext cx="509056" cy="265227"/>
                    <a:chOff x="4225099" y="3354856"/>
                    <a:chExt cx="509056" cy="265227"/>
                  </a:xfrm>
                </p:grpSpPr>
                <p:cxnSp>
                  <p:nvCxnSpPr>
                    <p:cNvPr id="492" name="Straight Connector 491"/>
                    <p:cNvCxnSpPr>
                      <a:endCxn id="494" idx="1"/>
                    </p:cNvCxnSpPr>
                    <p:nvPr/>
                  </p:nvCxnSpPr>
                  <p:spPr>
                    <a:xfrm flipH="1" flipV="1">
                      <a:off x="4429062" y="3379645"/>
                      <a:ext cx="257192" cy="180243"/>
                    </a:xfrm>
                    <a:prstGeom prst="line">
                      <a:avLst/>
                    </a:prstGeom>
                    <a:ln w="31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493" name="Oval 492"/>
                    <p:cNvSpPr/>
                    <p:nvPr/>
                  </p:nvSpPr>
                  <p:spPr>
                    <a:xfrm>
                      <a:off x="4644155" y="3530083"/>
                      <a:ext cx="90000" cy="9000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63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36000" tIns="0" rIns="36000" bIns="0"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H</a:t>
                      </a:r>
                    </a:p>
                  </p:txBody>
                </p:sp>
                <p:sp>
                  <p:nvSpPr>
                    <p:cNvPr id="494" name="Oval 493"/>
                    <p:cNvSpPr/>
                    <p:nvPr/>
                  </p:nvSpPr>
                  <p:spPr>
                    <a:xfrm rot="21358372">
                      <a:off x="4411424" y="3354856"/>
                      <a:ext cx="144000" cy="14400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63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tIns="0" bIns="36000"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o</a:t>
                      </a:r>
                    </a:p>
                  </p:txBody>
                </p:sp>
                <p:sp>
                  <p:nvSpPr>
                    <p:cNvPr id="495" name="Oval 494"/>
                    <p:cNvSpPr/>
                    <p:nvPr/>
                  </p:nvSpPr>
                  <p:spPr>
                    <a:xfrm>
                      <a:off x="4225099" y="3530083"/>
                      <a:ext cx="90000" cy="9000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63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36000" tIns="0" rIns="36000" bIns="0"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H</a:t>
                      </a:r>
                    </a:p>
                  </p:txBody>
                </p:sp>
              </p:grpSp>
            </p:grpSp>
            <p:grpSp>
              <p:nvGrpSpPr>
                <p:cNvPr id="471" name="Group 470"/>
                <p:cNvGrpSpPr/>
                <p:nvPr/>
              </p:nvGrpSpPr>
              <p:grpSpPr>
                <a:xfrm>
                  <a:off x="4278596" y="3743148"/>
                  <a:ext cx="509056" cy="265227"/>
                  <a:chOff x="3870841" y="3456920"/>
                  <a:chExt cx="509056" cy="265227"/>
                </a:xfrm>
              </p:grpSpPr>
              <p:cxnSp>
                <p:nvCxnSpPr>
                  <p:cNvPr id="484" name="Straight Connector 483"/>
                  <p:cNvCxnSpPr/>
                  <p:nvPr/>
                </p:nvCxnSpPr>
                <p:spPr>
                  <a:xfrm flipH="1" flipV="1">
                    <a:off x="4071142" y="3479457"/>
                    <a:ext cx="257192" cy="180243"/>
                  </a:xfrm>
                  <a:prstGeom prst="line">
                    <a:avLst/>
                  </a:prstGeom>
                  <a:ln w="31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485" name="Group 484"/>
                  <p:cNvGrpSpPr/>
                  <p:nvPr/>
                </p:nvGrpSpPr>
                <p:grpSpPr>
                  <a:xfrm flipH="1">
                    <a:off x="3870841" y="3456920"/>
                    <a:ext cx="509056" cy="265227"/>
                    <a:chOff x="4225099" y="3354856"/>
                    <a:chExt cx="509056" cy="265227"/>
                  </a:xfrm>
                </p:grpSpPr>
                <p:cxnSp>
                  <p:nvCxnSpPr>
                    <p:cNvPr id="486" name="Straight Connector 485"/>
                    <p:cNvCxnSpPr>
                      <a:endCxn id="488" idx="1"/>
                    </p:cNvCxnSpPr>
                    <p:nvPr/>
                  </p:nvCxnSpPr>
                  <p:spPr>
                    <a:xfrm flipH="1" flipV="1">
                      <a:off x="4429062" y="3379645"/>
                      <a:ext cx="257192" cy="180243"/>
                    </a:xfrm>
                    <a:prstGeom prst="line">
                      <a:avLst/>
                    </a:prstGeom>
                    <a:ln w="31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487" name="Oval 486"/>
                    <p:cNvSpPr/>
                    <p:nvPr/>
                  </p:nvSpPr>
                  <p:spPr>
                    <a:xfrm>
                      <a:off x="4644155" y="3530083"/>
                      <a:ext cx="90000" cy="9000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63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36000" tIns="0" rIns="36000" bIns="0"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H</a:t>
                      </a:r>
                    </a:p>
                  </p:txBody>
                </p:sp>
                <p:sp>
                  <p:nvSpPr>
                    <p:cNvPr id="488" name="Oval 487"/>
                    <p:cNvSpPr/>
                    <p:nvPr/>
                  </p:nvSpPr>
                  <p:spPr>
                    <a:xfrm rot="21358372">
                      <a:off x="4411424" y="3354856"/>
                      <a:ext cx="144000" cy="14400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63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tIns="0" bIns="36000"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o</a:t>
                      </a:r>
                    </a:p>
                  </p:txBody>
                </p:sp>
                <p:sp>
                  <p:nvSpPr>
                    <p:cNvPr id="489" name="Oval 488"/>
                    <p:cNvSpPr/>
                    <p:nvPr/>
                  </p:nvSpPr>
                  <p:spPr>
                    <a:xfrm>
                      <a:off x="4225099" y="3530083"/>
                      <a:ext cx="90000" cy="9000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63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36000" tIns="0" rIns="36000" bIns="0"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H</a:t>
                      </a:r>
                    </a:p>
                  </p:txBody>
                </p:sp>
              </p:grpSp>
            </p:grpSp>
            <p:grpSp>
              <p:nvGrpSpPr>
                <p:cNvPr id="472" name="Group 471"/>
                <p:cNvGrpSpPr/>
                <p:nvPr/>
              </p:nvGrpSpPr>
              <p:grpSpPr>
                <a:xfrm flipV="1">
                  <a:off x="4704814" y="3610431"/>
                  <a:ext cx="509056" cy="265227"/>
                  <a:chOff x="3870841" y="3456920"/>
                  <a:chExt cx="509056" cy="265227"/>
                </a:xfrm>
              </p:grpSpPr>
              <p:cxnSp>
                <p:nvCxnSpPr>
                  <p:cNvPr id="478" name="Straight Connector 477"/>
                  <p:cNvCxnSpPr/>
                  <p:nvPr/>
                </p:nvCxnSpPr>
                <p:spPr>
                  <a:xfrm flipH="1" flipV="1">
                    <a:off x="4071142" y="3479457"/>
                    <a:ext cx="257192" cy="180243"/>
                  </a:xfrm>
                  <a:prstGeom prst="line">
                    <a:avLst/>
                  </a:prstGeom>
                  <a:ln w="31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479" name="Group 478"/>
                  <p:cNvGrpSpPr/>
                  <p:nvPr/>
                </p:nvGrpSpPr>
                <p:grpSpPr>
                  <a:xfrm flipH="1">
                    <a:off x="3870841" y="3456920"/>
                    <a:ext cx="509056" cy="265227"/>
                    <a:chOff x="4225099" y="3354856"/>
                    <a:chExt cx="509056" cy="265227"/>
                  </a:xfrm>
                </p:grpSpPr>
                <p:cxnSp>
                  <p:nvCxnSpPr>
                    <p:cNvPr id="480" name="Straight Connector 479"/>
                    <p:cNvCxnSpPr>
                      <a:endCxn id="482" idx="1"/>
                    </p:cNvCxnSpPr>
                    <p:nvPr/>
                  </p:nvCxnSpPr>
                  <p:spPr>
                    <a:xfrm flipH="1" flipV="1">
                      <a:off x="4429062" y="3379645"/>
                      <a:ext cx="257192" cy="180243"/>
                    </a:xfrm>
                    <a:prstGeom prst="line">
                      <a:avLst/>
                    </a:prstGeom>
                    <a:ln w="31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481" name="Oval 480"/>
                    <p:cNvSpPr/>
                    <p:nvPr/>
                  </p:nvSpPr>
                  <p:spPr>
                    <a:xfrm>
                      <a:off x="4644155" y="3530083"/>
                      <a:ext cx="90000" cy="9000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63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36000" tIns="0" rIns="36000" bIns="0"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H</a:t>
                      </a:r>
                    </a:p>
                  </p:txBody>
                </p:sp>
                <p:sp>
                  <p:nvSpPr>
                    <p:cNvPr id="482" name="Oval 481"/>
                    <p:cNvSpPr/>
                    <p:nvPr/>
                  </p:nvSpPr>
                  <p:spPr>
                    <a:xfrm rot="21358372">
                      <a:off x="4411424" y="3354856"/>
                      <a:ext cx="144000" cy="14400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63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tIns="0" bIns="36000"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o</a:t>
                      </a:r>
                    </a:p>
                  </p:txBody>
                </p:sp>
                <p:sp>
                  <p:nvSpPr>
                    <p:cNvPr id="483" name="Oval 482"/>
                    <p:cNvSpPr/>
                    <p:nvPr/>
                  </p:nvSpPr>
                  <p:spPr>
                    <a:xfrm>
                      <a:off x="4225099" y="3530083"/>
                      <a:ext cx="90000" cy="9000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63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36000" tIns="0" rIns="36000" bIns="0"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H</a:t>
                      </a:r>
                    </a:p>
                  </p:txBody>
                </p:sp>
              </p:grpSp>
            </p:grpSp>
            <p:sp>
              <p:nvSpPr>
                <p:cNvPr id="473" name="TextBox 472"/>
                <p:cNvSpPr txBox="1"/>
                <p:nvPr/>
              </p:nvSpPr>
              <p:spPr>
                <a:xfrm>
                  <a:off x="3812347" y="3182696"/>
                  <a:ext cx="296988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9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H</a:t>
                  </a:r>
                  <a:r>
                    <a:rPr kumimoji="0" lang="en-GB" sz="900" b="1" i="0" u="none" strike="noStrike" kern="1200" cap="none" spc="0" normalizeH="0" baseline="3000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+</a:t>
                  </a:r>
                </a:p>
              </p:txBody>
            </p:sp>
            <p:sp>
              <p:nvSpPr>
                <p:cNvPr id="474" name="Arc 473"/>
                <p:cNvSpPr/>
                <p:nvPr/>
              </p:nvSpPr>
              <p:spPr>
                <a:xfrm>
                  <a:off x="3910682" y="3311253"/>
                  <a:ext cx="225101" cy="266385"/>
                </a:xfrm>
                <a:prstGeom prst="arc">
                  <a:avLst/>
                </a:prstGeom>
                <a:ln>
                  <a:solidFill>
                    <a:schemeClr val="tx1"/>
                  </a:solidFill>
                  <a:tailEnd type="stealth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75" name="Arc 474"/>
                <p:cNvSpPr/>
                <p:nvPr/>
              </p:nvSpPr>
              <p:spPr>
                <a:xfrm rot="16200000" flipH="1">
                  <a:off x="4256996" y="3694738"/>
                  <a:ext cx="153759" cy="173581"/>
                </a:xfrm>
                <a:prstGeom prst="arc">
                  <a:avLst>
                    <a:gd name="adj1" fmla="val 13477318"/>
                    <a:gd name="adj2" fmla="val 2391612"/>
                  </a:avLst>
                </a:prstGeom>
                <a:ln>
                  <a:solidFill>
                    <a:schemeClr val="tx1"/>
                  </a:solidFill>
                  <a:tailEnd type="stealth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76" name="Arc 475"/>
                <p:cNvSpPr/>
                <p:nvPr/>
              </p:nvSpPr>
              <p:spPr>
                <a:xfrm rot="3115485">
                  <a:off x="4810746" y="3848072"/>
                  <a:ext cx="191247" cy="220210"/>
                </a:xfrm>
                <a:prstGeom prst="arc">
                  <a:avLst>
                    <a:gd name="adj1" fmla="val 16543763"/>
                    <a:gd name="adj2" fmla="val 5427190"/>
                  </a:avLst>
                </a:prstGeom>
                <a:ln>
                  <a:solidFill>
                    <a:schemeClr val="tx1"/>
                  </a:solidFill>
                  <a:headEnd type="stealth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77" name="Arc 476"/>
                <p:cNvSpPr/>
                <p:nvPr/>
              </p:nvSpPr>
              <p:spPr>
                <a:xfrm>
                  <a:off x="5079972" y="3413500"/>
                  <a:ext cx="266130" cy="207502"/>
                </a:xfrm>
                <a:prstGeom prst="arc">
                  <a:avLst>
                    <a:gd name="adj1" fmla="val 7657606"/>
                    <a:gd name="adj2" fmla="val 14488005"/>
                  </a:avLst>
                </a:prstGeom>
                <a:ln>
                  <a:solidFill>
                    <a:schemeClr val="tx1"/>
                  </a:solidFill>
                  <a:tailEnd type="stealth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457" name="TextBox 456">
              <a:extLst>
                <a:ext uri="{FF2B5EF4-FFF2-40B4-BE49-F238E27FC236}">
                  <a16:creationId xmlns:a16="http://schemas.microsoft.com/office/drawing/2014/main" id="{83D45C47-A8AB-4E57-9E39-11983991F835}"/>
                </a:ext>
              </a:extLst>
            </p:cNvPr>
            <p:cNvSpPr txBox="1"/>
            <p:nvPr/>
          </p:nvSpPr>
          <p:spPr>
            <a:xfrm>
              <a:off x="2918177" y="3714540"/>
              <a:ext cx="105999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Ionic diffusion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458" name="Oval 457">
              <a:extLst>
                <a:ext uri="{FF2B5EF4-FFF2-40B4-BE49-F238E27FC236}">
                  <a16:creationId xmlns:a16="http://schemas.microsoft.com/office/drawing/2014/main" id="{EAD1074A-010E-4976-8277-F8F7A0DB8C59}"/>
                </a:ext>
              </a:extLst>
            </p:cNvPr>
            <p:cNvSpPr/>
            <p:nvPr/>
          </p:nvSpPr>
          <p:spPr bwMode="auto">
            <a:xfrm>
              <a:off x="3603020" y="3970680"/>
              <a:ext cx="216000" cy="216000"/>
            </a:xfrm>
            <a:prstGeom prst="ellipse">
              <a:avLst/>
            </a:prstGeom>
            <a:noFill/>
            <a:ln w="127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Arial" charset="0"/>
                  <a:ea typeface="ＭＳ Ｐゴシック" pitchFamily="1" charset="-128"/>
                  <a:cs typeface="+mn-cs"/>
                </a:rPr>
                <a:t>H</a:t>
              </a:r>
              <a:r>
                <a:rPr kumimoji="0" lang="en-US" sz="1000" b="1" i="0" u="none" strike="noStrike" kern="1200" cap="none" spc="0" normalizeH="0" baseline="3000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Arial" charset="0"/>
                  <a:ea typeface="ＭＳ Ｐゴシック" pitchFamily="1" charset="-128"/>
                  <a:cs typeface="+mn-cs"/>
                </a:rPr>
                <a:t>+</a:t>
              </a:r>
            </a:p>
          </p:txBody>
        </p:sp>
        <p:sp>
          <p:nvSpPr>
            <p:cNvPr id="459" name="Oval 458">
              <a:extLst>
                <a:ext uri="{FF2B5EF4-FFF2-40B4-BE49-F238E27FC236}">
                  <a16:creationId xmlns:a16="http://schemas.microsoft.com/office/drawing/2014/main" id="{EAD1074A-010E-4976-8277-F8F7A0DB8C59}"/>
                </a:ext>
              </a:extLst>
            </p:cNvPr>
            <p:cNvSpPr/>
            <p:nvPr/>
          </p:nvSpPr>
          <p:spPr bwMode="auto">
            <a:xfrm>
              <a:off x="3028961" y="3960095"/>
              <a:ext cx="540000" cy="540000"/>
            </a:xfrm>
            <a:prstGeom prst="ellipse">
              <a:avLst/>
            </a:prstGeom>
            <a:noFill/>
            <a:ln w="190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 charset="0"/>
                  <a:ea typeface="ＭＳ Ｐゴシック" pitchFamily="1" charset="-128"/>
                  <a:cs typeface="+mn-cs"/>
                </a:rPr>
                <a:t>HCO</a:t>
              </a:r>
              <a:r>
                <a:rPr kumimoji="0" lang="en-US" sz="1000" b="1" i="0" u="none" strike="noStrike" kern="1200" cap="none" spc="0" normalizeH="0" baseline="-2500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 charset="0"/>
                  <a:ea typeface="ＭＳ Ｐゴシック" pitchFamily="1" charset="-128"/>
                  <a:cs typeface="+mn-cs"/>
                </a:rPr>
                <a:t>3</a:t>
              </a:r>
              <a:r>
                <a:rPr kumimoji="0" lang="en-US" sz="1000" b="1" i="0" u="none" strike="noStrike" kern="1200" cap="none" spc="0" normalizeH="0" baseline="3000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 charset="0"/>
                  <a:ea typeface="ＭＳ Ｐゴシック" pitchFamily="1" charset="-128"/>
                  <a:cs typeface="+mn-cs"/>
                </a:rPr>
                <a:t>−</a:t>
              </a:r>
            </a:p>
          </p:txBody>
        </p:sp>
        <p:sp>
          <p:nvSpPr>
            <p:cNvPr id="460" name="Oval 459">
              <a:extLst>
                <a:ext uri="{FF2B5EF4-FFF2-40B4-BE49-F238E27FC236}">
                  <a16:creationId xmlns:a16="http://schemas.microsoft.com/office/drawing/2014/main" id="{EAD1074A-010E-4976-8277-F8F7A0DB8C59}"/>
                </a:ext>
              </a:extLst>
            </p:cNvPr>
            <p:cNvSpPr/>
            <p:nvPr/>
          </p:nvSpPr>
          <p:spPr bwMode="auto">
            <a:xfrm>
              <a:off x="3147256" y="4559477"/>
              <a:ext cx="306000" cy="306000"/>
            </a:xfrm>
            <a:prstGeom prst="ellipse">
              <a:avLst/>
            </a:prstGeom>
            <a:noFill/>
            <a:ln w="127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Arial" charset="0"/>
                  <a:ea typeface="ＭＳ Ｐゴシック" pitchFamily="1" charset="-128"/>
                  <a:cs typeface="+mn-cs"/>
                </a:rPr>
                <a:t>Na</a:t>
              </a:r>
              <a:r>
                <a:rPr kumimoji="0" lang="en-US" sz="1000" b="1" i="0" u="none" strike="noStrike" kern="1200" cap="none" spc="0" normalizeH="0" baseline="3000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Arial" charset="0"/>
                  <a:ea typeface="ＭＳ Ｐゴシック" pitchFamily="1" charset="-128"/>
                  <a:cs typeface="+mn-cs"/>
                </a:rPr>
                <a:t>+</a:t>
              </a:r>
            </a:p>
          </p:txBody>
        </p:sp>
        <p:sp>
          <p:nvSpPr>
            <p:cNvPr id="461" name="Oval 460">
              <a:extLst>
                <a:ext uri="{FF2B5EF4-FFF2-40B4-BE49-F238E27FC236}">
                  <a16:creationId xmlns:a16="http://schemas.microsoft.com/office/drawing/2014/main" id="{EAD1074A-010E-4976-8277-F8F7A0DB8C59}"/>
                </a:ext>
              </a:extLst>
            </p:cNvPr>
            <p:cNvSpPr/>
            <p:nvPr/>
          </p:nvSpPr>
          <p:spPr bwMode="auto">
            <a:xfrm>
              <a:off x="2835390" y="4779088"/>
              <a:ext cx="360000" cy="360000"/>
            </a:xfrm>
            <a:prstGeom prst="ellipse">
              <a:avLst/>
            </a:prstGeom>
            <a:noFill/>
            <a:ln w="190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 charset="0"/>
                  <a:ea typeface="ＭＳ Ｐゴシック" pitchFamily="1" charset="-128"/>
                  <a:cs typeface="+mn-cs"/>
                </a:rPr>
                <a:t>Cl</a:t>
              </a:r>
              <a:r>
                <a:rPr kumimoji="0" lang="en-US" sz="1000" b="1" i="0" u="none" strike="noStrike" kern="1200" cap="none" spc="0" normalizeH="0" baseline="3000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 charset="0"/>
                  <a:ea typeface="ＭＳ Ｐゴシック" pitchFamily="1" charset="-128"/>
                  <a:cs typeface="+mn-cs"/>
                </a:rPr>
                <a:t>−</a:t>
              </a:r>
            </a:p>
          </p:txBody>
        </p:sp>
        <p:sp>
          <p:nvSpPr>
            <p:cNvPr id="462" name="Oval 461">
              <a:extLst>
                <a:ext uri="{FF2B5EF4-FFF2-40B4-BE49-F238E27FC236}">
                  <a16:creationId xmlns:a16="http://schemas.microsoft.com/office/drawing/2014/main" id="{EAD1074A-010E-4976-8277-F8F7A0DB8C59}"/>
                </a:ext>
              </a:extLst>
            </p:cNvPr>
            <p:cNvSpPr/>
            <p:nvPr/>
          </p:nvSpPr>
          <p:spPr bwMode="auto">
            <a:xfrm>
              <a:off x="2853202" y="4476087"/>
              <a:ext cx="216000" cy="216000"/>
            </a:xfrm>
            <a:prstGeom prst="ellipse">
              <a:avLst/>
            </a:prstGeom>
            <a:noFill/>
            <a:ln w="127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Arial" charset="0"/>
                  <a:ea typeface="ＭＳ Ｐゴシック" pitchFamily="1" charset="-128"/>
                  <a:cs typeface="+mn-cs"/>
                </a:rPr>
                <a:t>H</a:t>
              </a:r>
              <a:r>
                <a:rPr kumimoji="0" lang="en-US" sz="1000" b="1" i="0" u="none" strike="noStrike" kern="1200" cap="none" spc="0" normalizeH="0" baseline="3000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Arial" charset="0"/>
                  <a:ea typeface="ＭＳ Ｐゴシック" pitchFamily="1" charset="-128"/>
                  <a:cs typeface="+mn-cs"/>
                </a:rPr>
                <a:t>+</a:t>
              </a:r>
            </a:p>
          </p:txBody>
        </p:sp>
        <p:sp>
          <p:nvSpPr>
            <p:cNvPr id="463" name="Oval 462">
              <a:extLst>
                <a:ext uri="{FF2B5EF4-FFF2-40B4-BE49-F238E27FC236}">
                  <a16:creationId xmlns:a16="http://schemas.microsoft.com/office/drawing/2014/main" id="{EAD1074A-010E-4976-8277-F8F7A0DB8C59}"/>
                </a:ext>
              </a:extLst>
            </p:cNvPr>
            <p:cNvSpPr/>
            <p:nvPr/>
          </p:nvSpPr>
          <p:spPr bwMode="auto">
            <a:xfrm>
              <a:off x="2759668" y="3887539"/>
              <a:ext cx="216000" cy="216000"/>
            </a:xfrm>
            <a:prstGeom prst="ellipse">
              <a:avLst/>
            </a:prstGeom>
            <a:noFill/>
            <a:ln w="127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Arial" charset="0"/>
                  <a:ea typeface="ＭＳ Ｐゴシック" pitchFamily="1" charset="-128"/>
                  <a:cs typeface="+mn-cs"/>
                </a:rPr>
                <a:t>H</a:t>
              </a:r>
              <a:r>
                <a:rPr kumimoji="0" lang="en-US" sz="1000" b="1" i="0" u="none" strike="noStrike" kern="1200" cap="none" spc="0" normalizeH="0" baseline="3000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Arial" charset="0"/>
                  <a:ea typeface="ＭＳ Ｐゴシック" pitchFamily="1" charset="-128"/>
                  <a:cs typeface="+mn-cs"/>
                </a:rPr>
                <a:t>+</a:t>
              </a:r>
            </a:p>
          </p:txBody>
        </p:sp>
        <p:sp>
          <p:nvSpPr>
            <p:cNvPr id="464" name="Oval 463">
              <a:extLst>
                <a:ext uri="{FF2B5EF4-FFF2-40B4-BE49-F238E27FC236}">
                  <a16:creationId xmlns:a16="http://schemas.microsoft.com/office/drawing/2014/main" id="{EAD1074A-010E-4976-8277-F8F7A0DB8C59}"/>
                </a:ext>
              </a:extLst>
            </p:cNvPr>
            <p:cNvSpPr/>
            <p:nvPr/>
          </p:nvSpPr>
          <p:spPr bwMode="auto">
            <a:xfrm>
              <a:off x="3536556" y="4396304"/>
              <a:ext cx="324000" cy="324000"/>
            </a:xfrm>
            <a:prstGeom prst="ellipse">
              <a:avLst/>
            </a:prstGeom>
            <a:noFill/>
            <a:ln w="15875" cap="flat" cmpd="sng" algn="ctr">
              <a:solidFill>
                <a:srgbClr val="3809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3809FF"/>
                  </a:solidFill>
                  <a:effectLst/>
                  <a:uLnTx/>
                  <a:uFillTx/>
                  <a:latin typeface="Arial" charset="0"/>
                  <a:ea typeface="ＭＳ Ｐゴシック" pitchFamily="1" charset="-128"/>
                  <a:cs typeface="+mn-cs"/>
                </a:rPr>
                <a:t>OH</a:t>
              </a:r>
              <a:r>
                <a:rPr kumimoji="0" lang="en-US" sz="1000" b="1" i="0" u="none" strike="noStrike" kern="1200" cap="none" spc="0" normalizeH="0" baseline="30000" noProof="0" dirty="0">
                  <a:ln>
                    <a:noFill/>
                  </a:ln>
                  <a:solidFill>
                    <a:srgbClr val="3809FF"/>
                  </a:solidFill>
                  <a:effectLst/>
                  <a:uLnTx/>
                  <a:uFillTx/>
                  <a:latin typeface="Arial" charset="0"/>
                  <a:ea typeface="ＭＳ Ｐゴシック" pitchFamily="1" charset="-128"/>
                  <a:cs typeface="+mn-cs"/>
                </a:rPr>
                <a:t>-</a:t>
              </a:r>
            </a:p>
          </p:txBody>
        </p:sp>
        <p:sp>
          <p:nvSpPr>
            <p:cNvPr id="466" name="Oval 465">
              <a:extLst>
                <a:ext uri="{FF2B5EF4-FFF2-40B4-BE49-F238E27FC236}">
                  <a16:creationId xmlns:a16="http://schemas.microsoft.com/office/drawing/2014/main" id="{EAD1074A-010E-4976-8277-F8F7A0DB8C59}"/>
                </a:ext>
              </a:extLst>
            </p:cNvPr>
            <p:cNvSpPr/>
            <p:nvPr/>
          </p:nvSpPr>
          <p:spPr bwMode="auto">
            <a:xfrm>
              <a:off x="1629052" y="4539148"/>
              <a:ext cx="216000" cy="216000"/>
            </a:xfrm>
            <a:prstGeom prst="ellipse">
              <a:avLst/>
            </a:prstGeom>
            <a:noFill/>
            <a:ln w="127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Arial" charset="0"/>
                  <a:ea typeface="ＭＳ Ｐゴシック" pitchFamily="1" charset="-128"/>
                  <a:cs typeface="+mn-cs"/>
                </a:rPr>
                <a:t>H</a:t>
              </a:r>
              <a:r>
                <a:rPr kumimoji="0" lang="en-US" sz="1000" b="1" i="0" u="none" strike="noStrike" kern="1200" cap="none" spc="0" normalizeH="0" baseline="3000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Arial" charset="0"/>
                  <a:ea typeface="ＭＳ Ｐゴシック" pitchFamily="1" charset="-128"/>
                  <a:cs typeface="+mn-cs"/>
                </a:rPr>
                <a:t>+</a:t>
              </a:r>
            </a:p>
          </p:txBody>
        </p:sp>
      </p:grpSp>
      <p:sp>
        <p:nvSpPr>
          <p:cNvPr id="655" name="Oval 654">
            <a:extLst>
              <a:ext uri="{FF2B5EF4-FFF2-40B4-BE49-F238E27FC236}">
                <a16:creationId xmlns:a16="http://schemas.microsoft.com/office/drawing/2014/main" id="{EAD1074A-010E-4976-8277-F8F7A0DB8C59}"/>
              </a:ext>
            </a:extLst>
          </p:cNvPr>
          <p:cNvSpPr/>
          <p:nvPr/>
        </p:nvSpPr>
        <p:spPr bwMode="auto">
          <a:xfrm>
            <a:off x="3389892" y="4774970"/>
            <a:ext cx="378000" cy="378000"/>
          </a:xfrm>
          <a:prstGeom prst="ellipse">
            <a:avLst/>
          </a:prstGeom>
          <a:noFill/>
          <a:ln w="1270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ＭＳ Ｐゴシック" pitchFamily="1" charset="-128"/>
                <a:cs typeface="+mn-cs"/>
              </a:rPr>
              <a:t>K</a:t>
            </a:r>
            <a:r>
              <a:rPr kumimoji="0" lang="en-US" sz="10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ＭＳ Ｐゴシック" pitchFamily="1" charset="-128"/>
                <a:cs typeface="+mn-cs"/>
              </a:rPr>
              <a:t>+</a:t>
            </a:r>
          </a:p>
        </p:txBody>
      </p:sp>
      <p:sp>
        <p:nvSpPr>
          <p:cNvPr id="656" name="Oval 655">
            <a:extLst>
              <a:ext uri="{FF2B5EF4-FFF2-40B4-BE49-F238E27FC236}">
                <a16:creationId xmlns:a16="http://schemas.microsoft.com/office/drawing/2014/main" id="{EAD1074A-010E-4976-8277-F8F7A0DB8C59}"/>
              </a:ext>
            </a:extLst>
          </p:cNvPr>
          <p:cNvSpPr/>
          <p:nvPr/>
        </p:nvSpPr>
        <p:spPr bwMode="auto">
          <a:xfrm>
            <a:off x="2311051" y="3922798"/>
            <a:ext cx="378000" cy="378000"/>
          </a:xfrm>
          <a:prstGeom prst="ellipse">
            <a:avLst/>
          </a:prstGeom>
          <a:noFill/>
          <a:ln w="1270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ＭＳ Ｐゴシック" pitchFamily="1" charset="-128"/>
                <a:cs typeface="+mn-cs"/>
              </a:rPr>
              <a:t>K</a:t>
            </a:r>
            <a:r>
              <a:rPr kumimoji="0" lang="en-US" sz="10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ＭＳ Ｐゴシック" pitchFamily="1" charset="-128"/>
                <a:cs typeface="+mn-cs"/>
              </a:rPr>
              <a:t>+</a:t>
            </a:r>
          </a:p>
        </p:txBody>
      </p:sp>
      <p:sp>
        <p:nvSpPr>
          <p:cNvPr id="658" name="Oval 657">
            <a:extLst>
              <a:ext uri="{FF2B5EF4-FFF2-40B4-BE49-F238E27FC236}">
                <a16:creationId xmlns:a16="http://schemas.microsoft.com/office/drawing/2014/main" id="{EAD1074A-010E-4976-8277-F8F7A0DB8C59}"/>
              </a:ext>
            </a:extLst>
          </p:cNvPr>
          <p:cNvSpPr/>
          <p:nvPr/>
        </p:nvSpPr>
        <p:spPr bwMode="auto">
          <a:xfrm>
            <a:off x="1919229" y="3992371"/>
            <a:ext cx="360000" cy="360000"/>
          </a:xfrm>
          <a:prstGeom prst="ellipse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ＭＳ Ｐゴシック" pitchFamily="1" charset="-128"/>
                <a:cs typeface="+mn-cs"/>
              </a:rPr>
              <a:t>Cl</a:t>
            </a:r>
            <a:r>
              <a:rPr kumimoji="0" lang="en-US" sz="1000" b="1" i="0" u="none" strike="noStrike" kern="1200" cap="none" spc="0" normalizeH="0" baseline="3000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ＭＳ Ｐゴシック" pitchFamily="1" charset="-128"/>
                <a:cs typeface="+mn-cs"/>
              </a:rPr>
              <a:t>−</a:t>
            </a:r>
          </a:p>
        </p:txBody>
      </p:sp>
    </p:spTree>
    <p:extLst>
      <p:ext uri="{BB962C8B-B14F-4D97-AF65-F5344CB8AC3E}">
        <p14:creationId xmlns:p14="http://schemas.microsoft.com/office/powerpoint/2010/main" val="368749278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94EAA8D-1B2C-499B-A965-2BAA83398C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916" y="142507"/>
            <a:ext cx="7359360" cy="737193"/>
          </a:xfrm>
        </p:spPr>
        <p:txBody>
          <a:bodyPr/>
          <a:lstStyle/>
          <a:p>
            <a:r>
              <a:rPr lang="en-GB" dirty="0"/>
              <a:t>Dielectric Loss Mechanisms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11F88C-CE3F-4DE8-96FC-2E2D84A8BE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29" y="978196"/>
            <a:ext cx="3931920" cy="5566295"/>
          </a:xfrm>
        </p:spPr>
        <p:txBody>
          <a:bodyPr/>
          <a:lstStyle/>
          <a:p>
            <a:pPr marL="400050" indent="-400050" algn="just">
              <a:spcBef>
                <a:spcPts val="0"/>
              </a:spcBef>
              <a:spcAft>
                <a:spcPts val="1200"/>
              </a:spcAft>
              <a:buFont typeface="+mj-lt"/>
              <a:buAutoNum type="romanUcPeriod" startAt="3"/>
            </a:pPr>
            <a:r>
              <a:rPr lang="en-US" spc="-20" dirty="0">
                <a:cs typeface="Times New Roman" panose="02020603050405020304" pitchFamily="18" charset="0"/>
              </a:rPr>
              <a:t>The dielectric polarization of ice at −20 </a:t>
            </a:r>
            <a:r>
              <a:rPr lang="en-US" spc="-20" dirty="0"/>
              <a:t>˚C</a:t>
            </a:r>
            <a:r>
              <a:rPr lang="en-US" spc="-20" dirty="0">
                <a:cs typeface="Times New Roman" panose="02020603050405020304" pitchFamily="18" charset="0"/>
              </a:rPr>
              <a:t>, with a dielectric loss peak frequencies of 2.57 kHz</a:t>
            </a:r>
            <a:endParaRPr lang="en-US" spc="-2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113" indent="0" algn="just">
              <a:buNone/>
            </a:pPr>
            <a:endParaRPr lang="en-US" dirty="0"/>
          </a:p>
        </p:txBody>
      </p:sp>
      <p:graphicFrame>
        <p:nvGraphicFramePr>
          <p:cNvPr id="22" name="Content Placeholder 21">
            <a:extLst>
              <a:ext uri="{FF2B5EF4-FFF2-40B4-BE49-F238E27FC236}">
                <a16:creationId xmlns:a16="http://schemas.microsoft.com/office/drawing/2014/main" id="{ACE0B113-231A-4E69-8C2C-E451A02E4239}"/>
              </a:ext>
            </a:extLst>
          </p:cNvPr>
          <p:cNvGraphicFramePr>
            <a:graphicFrameLocks noGrp="1"/>
          </p:cNvGraphicFramePr>
          <p:nvPr>
            <p:ph idx="11"/>
            <p:extLst/>
          </p:nvPr>
        </p:nvGraphicFramePr>
        <p:xfrm>
          <a:off x="3977640" y="777240"/>
          <a:ext cx="5166360" cy="25968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3" name="Content Placeholder 22">
            <a:extLst>
              <a:ext uri="{FF2B5EF4-FFF2-40B4-BE49-F238E27FC236}">
                <a16:creationId xmlns:a16="http://schemas.microsoft.com/office/drawing/2014/main" id="{84F1BEBB-C1E8-4F8A-BB82-71BE19EBE011}"/>
              </a:ext>
            </a:extLst>
          </p:cNvPr>
          <p:cNvGraphicFramePr>
            <a:graphicFrameLocks noGrp="1"/>
          </p:cNvGraphicFramePr>
          <p:nvPr>
            <p:ph idx="12"/>
            <p:extLst/>
          </p:nvPr>
        </p:nvGraphicFramePr>
        <p:xfrm>
          <a:off x="3977640" y="3493008"/>
          <a:ext cx="5166360" cy="25968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8044C705-7C6E-405B-90D7-340670481E6D}"/>
              </a:ext>
            </a:extLst>
          </p:cNvPr>
          <p:cNvSpPr txBox="1"/>
          <p:nvPr/>
        </p:nvSpPr>
        <p:spPr>
          <a:xfrm>
            <a:off x="8585827" y="2364937"/>
            <a:ext cx="4359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(I)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7D79996-6B4D-45CE-8201-DEC04DDE8097}"/>
              </a:ext>
            </a:extLst>
          </p:cNvPr>
          <p:cNvCxnSpPr/>
          <p:nvPr/>
        </p:nvCxnSpPr>
        <p:spPr bwMode="auto">
          <a:xfrm>
            <a:off x="6150975" y="2307762"/>
            <a:ext cx="248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F5EC9D8-3578-4E12-A2AE-790BA26787F5}"/>
              </a:ext>
            </a:extLst>
          </p:cNvPr>
          <p:cNvCxnSpPr/>
          <p:nvPr/>
        </p:nvCxnSpPr>
        <p:spPr bwMode="auto">
          <a:xfrm>
            <a:off x="7313951" y="2723409"/>
            <a:ext cx="128016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9BC5D00C-69D0-47C8-B96F-B463F5A1FB24}"/>
              </a:ext>
            </a:extLst>
          </p:cNvPr>
          <p:cNvSpPr txBox="1"/>
          <p:nvPr/>
        </p:nvSpPr>
        <p:spPr>
          <a:xfrm>
            <a:off x="7832613" y="4064518"/>
            <a:ext cx="831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18 GHz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0511DDD1-D743-44E3-8F90-E99FD23DE97D}"/>
              </a:ext>
            </a:extLst>
          </p:cNvPr>
          <p:cNvCxnSpPr/>
          <p:nvPr/>
        </p:nvCxnSpPr>
        <p:spPr bwMode="auto">
          <a:xfrm>
            <a:off x="8585827" y="2325847"/>
            <a:ext cx="0" cy="41148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triangle"/>
            <a:tailEnd type="triangle"/>
          </a:ln>
          <a:effectLst/>
        </p:spPr>
      </p:cxnSp>
      <p:grpSp>
        <p:nvGrpSpPr>
          <p:cNvPr id="40" name="Group 39">
            <a:extLst>
              <a:ext uri="{FF2B5EF4-FFF2-40B4-BE49-F238E27FC236}">
                <a16:creationId xmlns:a16="http://schemas.microsoft.com/office/drawing/2014/main" id="{9557100F-DFE2-4AE7-ADC5-041C3F2A2D10}"/>
              </a:ext>
            </a:extLst>
          </p:cNvPr>
          <p:cNvGrpSpPr/>
          <p:nvPr/>
        </p:nvGrpSpPr>
        <p:grpSpPr>
          <a:xfrm>
            <a:off x="5238778" y="1201712"/>
            <a:ext cx="1094944" cy="376671"/>
            <a:chOff x="1579137" y="1027924"/>
            <a:chExt cx="1094944" cy="376671"/>
          </a:xfrm>
        </p:grpSpPr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A9A96C32-FAA9-4192-996C-5BB611A04F0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579137" y="1197586"/>
              <a:ext cx="135844" cy="207009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oval" w="sm" len="sm"/>
              <a:tailEnd type="none" w="med" len="med"/>
            </a:ln>
            <a:effectLst/>
          </p:spPr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5B7B812-A661-4E70-9EED-83FE1E8B9C4D}"/>
                </a:ext>
              </a:extLst>
            </p:cNvPr>
            <p:cNvCxnSpPr/>
            <p:nvPr/>
          </p:nvCxnSpPr>
          <p:spPr bwMode="auto">
            <a:xfrm>
              <a:off x="1706106" y="1197586"/>
              <a:ext cx="27432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BA781BF6-AD68-4C46-BFC4-5F4CF9ADFF73}"/>
                </a:ext>
              </a:extLst>
            </p:cNvPr>
            <p:cNvSpPr txBox="1"/>
            <p:nvPr/>
          </p:nvSpPr>
          <p:spPr>
            <a:xfrm>
              <a:off x="1889131" y="1027924"/>
              <a:ext cx="784950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80808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20.3 °C</a:t>
              </a:r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E2946ADD-CB4F-404C-B7E4-CC608D9B491B}"/>
              </a:ext>
            </a:extLst>
          </p:cNvPr>
          <p:cNvSpPr txBox="1"/>
          <p:nvPr/>
        </p:nvSpPr>
        <p:spPr>
          <a:xfrm>
            <a:off x="5595285" y="3661575"/>
            <a:ext cx="784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20.3 °C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74BB57F-9FC7-4933-A827-AF6A6084C734}"/>
              </a:ext>
            </a:extLst>
          </p:cNvPr>
          <p:cNvSpPr txBox="1"/>
          <p:nvPr/>
        </p:nvSpPr>
        <p:spPr>
          <a:xfrm>
            <a:off x="5501836" y="3541338"/>
            <a:ext cx="831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18 kHz</a:t>
            </a: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24F3E22C-5635-40A7-8104-C228BDD6ADFE}"/>
              </a:ext>
            </a:extLst>
          </p:cNvPr>
          <p:cNvCxnSpPr/>
          <p:nvPr/>
        </p:nvCxnSpPr>
        <p:spPr bwMode="auto">
          <a:xfrm>
            <a:off x="4572000" y="1677317"/>
            <a:ext cx="176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217D9561-DD2C-40AE-942A-658FAA2D229B}"/>
              </a:ext>
            </a:extLst>
          </p:cNvPr>
          <p:cNvCxnSpPr/>
          <p:nvPr/>
        </p:nvCxnSpPr>
        <p:spPr bwMode="auto">
          <a:xfrm>
            <a:off x="6357857" y="1677317"/>
            <a:ext cx="0" cy="64008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triangle"/>
            <a:tailEnd type="triangle"/>
          </a:ln>
          <a:effectLst/>
        </p:spPr>
      </p:cxnSp>
      <p:sp>
        <p:nvSpPr>
          <p:cNvPr id="227" name="TextBox 226">
            <a:extLst>
              <a:ext uri="{FF2B5EF4-FFF2-40B4-BE49-F238E27FC236}">
                <a16:creationId xmlns:a16="http://schemas.microsoft.com/office/drawing/2014/main" id="{ED43B82A-185B-4D84-A55D-BED8569A4E7F}"/>
              </a:ext>
            </a:extLst>
          </p:cNvPr>
          <p:cNvSpPr txBox="1"/>
          <p:nvPr/>
        </p:nvSpPr>
        <p:spPr>
          <a:xfrm>
            <a:off x="8096635" y="1751875"/>
            <a:ext cx="824521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0.0056 M </a:t>
            </a:r>
            <a:r>
              <a:rPr kumimoji="0" lang="en-GB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KCl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808080">
                  <a:lumMod val="60000"/>
                  <a:lumOff val="4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0" name="TextBox 229">
            <a:extLst>
              <a:ext uri="{FF2B5EF4-FFF2-40B4-BE49-F238E27FC236}">
                <a16:creationId xmlns:a16="http://schemas.microsoft.com/office/drawing/2014/main" id="{713335BD-20AE-44B3-A627-BE25039E7478}"/>
              </a:ext>
            </a:extLst>
          </p:cNvPr>
          <p:cNvSpPr txBox="1"/>
          <p:nvPr/>
        </p:nvSpPr>
        <p:spPr>
          <a:xfrm>
            <a:off x="6333722" y="4341517"/>
            <a:ext cx="824521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0.0056 M </a:t>
            </a:r>
            <a:r>
              <a:rPr kumimoji="0" lang="en-GB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KCl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808080">
                  <a:lumMod val="60000"/>
                  <a:lumOff val="4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7" name="TextBox 366">
            <a:extLst>
              <a:ext uri="{FF2B5EF4-FFF2-40B4-BE49-F238E27FC236}">
                <a16:creationId xmlns:a16="http://schemas.microsoft.com/office/drawing/2014/main" id="{E59A7B40-E1D3-4E7B-9160-6816C05F91D1}"/>
              </a:ext>
            </a:extLst>
          </p:cNvPr>
          <p:cNvSpPr txBox="1"/>
          <p:nvPr/>
        </p:nvSpPr>
        <p:spPr>
          <a:xfrm>
            <a:off x="6532635" y="1997764"/>
            <a:ext cx="4359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(II)</a:t>
            </a:r>
          </a:p>
        </p:txBody>
      </p:sp>
      <p:sp>
        <p:nvSpPr>
          <p:cNvPr id="369" name="TextBox 368">
            <a:extLst>
              <a:ext uri="{FF2B5EF4-FFF2-40B4-BE49-F238E27FC236}">
                <a16:creationId xmlns:a16="http://schemas.microsoft.com/office/drawing/2014/main" id="{2D77D5F4-A497-4697-A79B-C4CD86FE9BBE}"/>
              </a:ext>
            </a:extLst>
          </p:cNvPr>
          <p:cNvSpPr txBox="1"/>
          <p:nvPr/>
        </p:nvSpPr>
        <p:spPr>
          <a:xfrm>
            <a:off x="5106093" y="3890604"/>
            <a:ext cx="78495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9900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-20 °C</a:t>
            </a:r>
          </a:p>
        </p:txBody>
      </p:sp>
      <p:cxnSp>
        <p:nvCxnSpPr>
          <p:cNvPr id="370" name="Straight Arrow Connector 369">
            <a:extLst>
              <a:ext uri="{FF2B5EF4-FFF2-40B4-BE49-F238E27FC236}">
                <a16:creationId xmlns:a16="http://schemas.microsoft.com/office/drawing/2014/main" id="{FFFA8541-BE42-4B1E-8966-58C2AAA3F165}"/>
              </a:ext>
            </a:extLst>
          </p:cNvPr>
          <p:cNvCxnSpPr/>
          <p:nvPr/>
        </p:nvCxnSpPr>
        <p:spPr bwMode="auto">
          <a:xfrm>
            <a:off x="5872350" y="2204779"/>
            <a:ext cx="0" cy="54864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/>
            <a:tailEnd type="triangle"/>
          </a:ln>
          <a:effectLst/>
        </p:spPr>
      </p:cxnSp>
      <p:sp>
        <p:nvSpPr>
          <p:cNvPr id="371" name="TextBox 370">
            <a:extLst>
              <a:ext uri="{FF2B5EF4-FFF2-40B4-BE49-F238E27FC236}">
                <a16:creationId xmlns:a16="http://schemas.microsoft.com/office/drawing/2014/main" id="{DC03C3A9-5B14-45C1-93DC-65D66CCCCEF0}"/>
              </a:ext>
            </a:extLst>
          </p:cNvPr>
          <p:cNvSpPr txBox="1"/>
          <p:nvPr/>
        </p:nvSpPr>
        <p:spPr>
          <a:xfrm>
            <a:off x="5860932" y="2317437"/>
            <a:ext cx="4943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99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(III)</a:t>
            </a:r>
          </a:p>
        </p:txBody>
      </p:sp>
      <p:cxnSp>
        <p:nvCxnSpPr>
          <p:cNvPr id="372" name="Straight Connector 371">
            <a:extLst>
              <a:ext uri="{FF2B5EF4-FFF2-40B4-BE49-F238E27FC236}">
                <a16:creationId xmlns:a16="http://schemas.microsoft.com/office/drawing/2014/main" id="{7E7B88ED-2D64-4C91-A351-3AB0BEABE325}"/>
              </a:ext>
            </a:extLst>
          </p:cNvPr>
          <p:cNvCxnSpPr/>
          <p:nvPr/>
        </p:nvCxnSpPr>
        <p:spPr bwMode="auto">
          <a:xfrm>
            <a:off x="4687807" y="2737478"/>
            <a:ext cx="176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373" name="TextBox 372">
            <a:extLst>
              <a:ext uri="{FF2B5EF4-FFF2-40B4-BE49-F238E27FC236}">
                <a16:creationId xmlns:a16="http://schemas.microsoft.com/office/drawing/2014/main" id="{B56A2351-FAF9-4307-848A-5A7C37145441}"/>
              </a:ext>
            </a:extLst>
          </p:cNvPr>
          <p:cNvSpPr txBox="1"/>
          <p:nvPr/>
        </p:nvSpPr>
        <p:spPr>
          <a:xfrm>
            <a:off x="5069156" y="3764345"/>
            <a:ext cx="831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2.6 kHz</a:t>
            </a:r>
          </a:p>
        </p:txBody>
      </p:sp>
      <p:grpSp>
        <p:nvGrpSpPr>
          <p:cNvPr id="374" name="Group 373">
            <a:extLst>
              <a:ext uri="{FF2B5EF4-FFF2-40B4-BE49-F238E27FC236}">
                <a16:creationId xmlns:a16="http://schemas.microsoft.com/office/drawing/2014/main" id="{2EEEAE39-4A30-4D51-B1DF-C7FF0133BC41}"/>
              </a:ext>
            </a:extLst>
          </p:cNvPr>
          <p:cNvGrpSpPr/>
          <p:nvPr/>
        </p:nvGrpSpPr>
        <p:grpSpPr>
          <a:xfrm>
            <a:off x="4701203" y="1789803"/>
            <a:ext cx="1011849" cy="307777"/>
            <a:chOff x="1579137" y="1140642"/>
            <a:chExt cx="1011849" cy="307777"/>
          </a:xfrm>
        </p:grpSpPr>
        <p:cxnSp>
          <p:nvCxnSpPr>
            <p:cNvPr id="375" name="Straight Connector 374">
              <a:extLst>
                <a:ext uri="{FF2B5EF4-FFF2-40B4-BE49-F238E27FC236}">
                  <a16:creationId xmlns:a16="http://schemas.microsoft.com/office/drawing/2014/main" id="{83CA7330-E47A-415E-B520-80EABC485719}"/>
                </a:ext>
              </a:extLst>
            </p:cNvPr>
            <p:cNvCxnSpPr/>
            <p:nvPr/>
          </p:nvCxnSpPr>
          <p:spPr bwMode="auto">
            <a:xfrm flipV="1">
              <a:off x="1579137" y="1313567"/>
              <a:ext cx="98834" cy="9102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9900CC"/>
              </a:solidFill>
              <a:prstDash val="solid"/>
              <a:round/>
              <a:headEnd type="oval" w="sm" len="sm"/>
              <a:tailEnd type="none" w="med" len="med"/>
            </a:ln>
            <a:effectLst/>
          </p:spPr>
        </p:cxnSp>
        <p:cxnSp>
          <p:nvCxnSpPr>
            <p:cNvPr id="376" name="Straight Connector 375">
              <a:extLst>
                <a:ext uri="{FF2B5EF4-FFF2-40B4-BE49-F238E27FC236}">
                  <a16:creationId xmlns:a16="http://schemas.microsoft.com/office/drawing/2014/main" id="{63FB2173-F477-4324-B674-7D9CB4188F4B}"/>
                </a:ext>
              </a:extLst>
            </p:cNvPr>
            <p:cNvCxnSpPr/>
            <p:nvPr/>
          </p:nvCxnSpPr>
          <p:spPr bwMode="auto">
            <a:xfrm>
              <a:off x="1677970" y="1310328"/>
              <a:ext cx="2520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9900C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77" name="TextBox 376">
              <a:extLst>
                <a:ext uri="{FF2B5EF4-FFF2-40B4-BE49-F238E27FC236}">
                  <a16:creationId xmlns:a16="http://schemas.microsoft.com/office/drawing/2014/main" id="{4C04DE0A-7198-430D-B09A-6F4896123694}"/>
                </a:ext>
              </a:extLst>
            </p:cNvPr>
            <p:cNvSpPr txBox="1"/>
            <p:nvPr/>
          </p:nvSpPr>
          <p:spPr>
            <a:xfrm>
              <a:off x="1806036" y="1140642"/>
              <a:ext cx="784950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9900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-20 °C</a:t>
              </a:r>
            </a:p>
          </p:txBody>
        </p:sp>
      </p:grpSp>
      <p:cxnSp>
        <p:nvCxnSpPr>
          <p:cNvPr id="378" name="Straight Connector 377">
            <a:extLst>
              <a:ext uri="{FF2B5EF4-FFF2-40B4-BE49-F238E27FC236}">
                <a16:creationId xmlns:a16="http://schemas.microsoft.com/office/drawing/2014/main" id="{F179CE93-36CE-4C45-B783-878A20A44D6C}"/>
              </a:ext>
            </a:extLst>
          </p:cNvPr>
          <p:cNvCxnSpPr/>
          <p:nvPr/>
        </p:nvCxnSpPr>
        <p:spPr bwMode="auto">
          <a:xfrm>
            <a:off x="4687807" y="2214016"/>
            <a:ext cx="1260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66" name="Rectangle 165">
            <a:extLst>
              <a:ext uri="{FF2B5EF4-FFF2-40B4-BE49-F238E27FC236}">
                <a16:creationId xmlns:a16="http://schemas.microsoft.com/office/drawing/2014/main" id="{0649058D-642E-4A28-9634-E9C059F0847D}"/>
              </a:ext>
            </a:extLst>
          </p:cNvPr>
          <p:cNvSpPr/>
          <p:nvPr/>
        </p:nvSpPr>
        <p:spPr bwMode="auto">
          <a:xfrm>
            <a:off x="7139759" y="982824"/>
            <a:ext cx="1886552" cy="2693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20" rIns="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/>
                <a:ea typeface="ＭＳ Ｐゴシック" pitchFamily="1" charset="-128"/>
                <a:cs typeface="+mn-cs"/>
              </a:rPr>
              <a:t>Real part Capacitance</a:t>
            </a:r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id="{3DE9F57C-5B81-468D-A1A4-4D699D24B915}"/>
              </a:ext>
            </a:extLst>
          </p:cNvPr>
          <p:cNvSpPr/>
          <p:nvPr/>
        </p:nvSpPr>
        <p:spPr bwMode="auto">
          <a:xfrm>
            <a:off x="6971479" y="3503667"/>
            <a:ext cx="2054832" cy="2693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20" rIns="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Calibri"/>
                <a:ea typeface="ＭＳ Ｐゴシック" pitchFamily="1" charset="-128"/>
                <a:cs typeface="+mn-cs"/>
              </a:rPr>
              <a:t>Imaginary part Capacitance</a:t>
            </a:r>
          </a:p>
        </p:txBody>
      </p:sp>
      <p:grpSp>
        <p:nvGrpSpPr>
          <p:cNvPr id="168" name="Group 167"/>
          <p:cNvGrpSpPr/>
          <p:nvPr/>
        </p:nvGrpSpPr>
        <p:grpSpPr>
          <a:xfrm>
            <a:off x="149892" y="2115790"/>
            <a:ext cx="3204964" cy="1585938"/>
            <a:chOff x="149892" y="2115790"/>
            <a:chExt cx="3204964" cy="1585938"/>
          </a:xfrm>
        </p:grpSpPr>
        <p:grpSp>
          <p:nvGrpSpPr>
            <p:cNvPr id="169" name="Group 168"/>
            <p:cNvGrpSpPr/>
            <p:nvPr/>
          </p:nvGrpSpPr>
          <p:grpSpPr>
            <a:xfrm>
              <a:off x="149892" y="2115790"/>
              <a:ext cx="1361321" cy="1558274"/>
              <a:chOff x="140109" y="-1887"/>
              <a:chExt cx="1361321" cy="1558274"/>
            </a:xfrm>
          </p:grpSpPr>
          <p:grpSp>
            <p:nvGrpSpPr>
              <p:cNvPr id="210" name="Group 209"/>
              <p:cNvGrpSpPr>
                <a:grpSpLocks noChangeAspect="1"/>
              </p:cNvGrpSpPr>
              <p:nvPr/>
            </p:nvGrpSpPr>
            <p:grpSpPr>
              <a:xfrm>
                <a:off x="434457" y="296387"/>
                <a:ext cx="689472" cy="1260000"/>
                <a:chOff x="1332" y="0"/>
                <a:chExt cx="707509" cy="1295399"/>
              </a:xfrm>
            </p:grpSpPr>
            <p:grpSp>
              <p:nvGrpSpPr>
                <p:cNvPr id="212" name="Group 211"/>
                <p:cNvGrpSpPr/>
                <p:nvPr/>
              </p:nvGrpSpPr>
              <p:grpSpPr>
                <a:xfrm>
                  <a:off x="21771" y="0"/>
                  <a:ext cx="687070" cy="1295399"/>
                  <a:chOff x="0" y="0"/>
                  <a:chExt cx="687386" cy="1295399"/>
                </a:xfrm>
              </p:grpSpPr>
              <p:grpSp>
                <p:nvGrpSpPr>
                  <p:cNvPr id="214" name="Group 213"/>
                  <p:cNvGrpSpPr>
                    <a:grpSpLocks noChangeAspect="1"/>
                  </p:cNvGrpSpPr>
                  <p:nvPr/>
                </p:nvGrpSpPr>
                <p:grpSpPr>
                  <a:xfrm>
                    <a:off x="0" y="0"/>
                    <a:ext cx="682624" cy="1295399"/>
                    <a:chOff x="-3711" y="0"/>
                    <a:chExt cx="1088164" cy="2066219"/>
                  </a:xfrm>
                </p:grpSpPr>
                <p:grpSp>
                  <p:nvGrpSpPr>
                    <p:cNvPr id="216" name="Group 215"/>
                    <p:cNvGrpSpPr/>
                    <p:nvPr/>
                  </p:nvGrpSpPr>
                  <p:grpSpPr>
                    <a:xfrm>
                      <a:off x="40398" y="1445498"/>
                      <a:ext cx="1008222" cy="566543"/>
                      <a:chOff x="40398" y="1445499"/>
                      <a:chExt cx="1008223" cy="566543"/>
                    </a:xfrm>
                  </p:grpSpPr>
                  <p:sp>
                    <p:nvSpPr>
                      <p:cNvPr id="407" name="Double Bracket 30"/>
                      <p:cNvSpPr/>
                      <p:nvPr/>
                    </p:nvSpPr>
                    <p:spPr>
                      <a:xfrm>
                        <a:off x="40621" y="1445499"/>
                        <a:ext cx="1008000" cy="510737"/>
                      </a:xfrm>
                      <a:prstGeom prst="rect">
                        <a:avLst/>
                      </a:prstGeom>
                      <a:pattFill prst="lgConfetti">
                        <a:fgClr>
                          <a:srgbClr val="00FFFF"/>
                        </a:fgClr>
                        <a:bgClr>
                          <a:schemeClr val="bg1"/>
                        </a:bgClr>
                      </a:pattFill>
                      <a:ln w="12700" cap="flat" cmpd="sng" algn="ctr">
                        <a:noFill/>
                        <a:prstDash val="solid"/>
                      </a:ln>
                      <a:effectLst/>
                    </p:spPr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marL="0" marR="0" lvl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GB" sz="18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408" name="Freeform 407"/>
                      <p:cNvSpPr/>
                      <p:nvPr/>
                    </p:nvSpPr>
                    <p:spPr bwMode="auto">
                      <a:xfrm>
                        <a:off x="40398" y="1953007"/>
                        <a:ext cx="1003655" cy="59035"/>
                      </a:xfrm>
                      <a:custGeom>
                        <a:avLst/>
                        <a:gdLst>
                          <a:gd name="connsiteX0" fmla="*/ 4011 w 1010653"/>
                          <a:gd name="connsiteY0" fmla="*/ 0 h 116305"/>
                          <a:gd name="connsiteX1" fmla="*/ 0 w 1010653"/>
                          <a:gd name="connsiteY1" fmla="*/ 80210 h 116305"/>
                          <a:gd name="connsiteX2" fmla="*/ 52137 w 1010653"/>
                          <a:gd name="connsiteY2" fmla="*/ 116305 h 116305"/>
                          <a:gd name="connsiteX3" fmla="*/ 80211 w 1010653"/>
                          <a:gd name="connsiteY3" fmla="*/ 108284 h 116305"/>
                          <a:gd name="connsiteX4" fmla="*/ 176463 w 1010653"/>
                          <a:gd name="connsiteY4" fmla="*/ 92242 h 116305"/>
                          <a:gd name="connsiteX5" fmla="*/ 264695 w 1010653"/>
                          <a:gd name="connsiteY5" fmla="*/ 84221 h 116305"/>
                          <a:gd name="connsiteX6" fmla="*/ 493295 w 1010653"/>
                          <a:gd name="connsiteY6" fmla="*/ 68179 h 116305"/>
                          <a:gd name="connsiteX7" fmla="*/ 581527 w 1010653"/>
                          <a:gd name="connsiteY7" fmla="*/ 68179 h 116305"/>
                          <a:gd name="connsiteX8" fmla="*/ 749969 w 1010653"/>
                          <a:gd name="connsiteY8" fmla="*/ 84221 h 116305"/>
                          <a:gd name="connsiteX9" fmla="*/ 870285 w 1010653"/>
                          <a:gd name="connsiteY9" fmla="*/ 100263 h 116305"/>
                          <a:gd name="connsiteX10" fmla="*/ 958516 w 1010653"/>
                          <a:gd name="connsiteY10" fmla="*/ 112294 h 116305"/>
                          <a:gd name="connsiteX11" fmla="*/ 1010653 w 1010653"/>
                          <a:gd name="connsiteY11" fmla="*/ 76200 h 116305"/>
                          <a:gd name="connsiteX12" fmla="*/ 1010653 w 1010653"/>
                          <a:gd name="connsiteY12" fmla="*/ 36094 h 116305"/>
                          <a:gd name="connsiteX13" fmla="*/ 4011 w 1010653"/>
                          <a:gd name="connsiteY13" fmla="*/ 0 h 116305"/>
                          <a:gd name="connsiteX0" fmla="*/ 4011 w 1010653"/>
                          <a:gd name="connsiteY0" fmla="*/ 0 h 116305"/>
                          <a:gd name="connsiteX1" fmla="*/ 0 w 1010653"/>
                          <a:gd name="connsiteY1" fmla="*/ 80210 h 116305"/>
                          <a:gd name="connsiteX2" fmla="*/ 40177 w 1010653"/>
                          <a:gd name="connsiteY2" fmla="*/ 116305 h 116305"/>
                          <a:gd name="connsiteX3" fmla="*/ 80211 w 1010653"/>
                          <a:gd name="connsiteY3" fmla="*/ 108284 h 116305"/>
                          <a:gd name="connsiteX4" fmla="*/ 176463 w 1010653"/>
                          <a:gd name="connsiteY4" fmla="*/ 92242 h 116305"/>
                          <a:gd name="connsiteX5" fmla="*/ 264695 w 1010653"/>
                          <a:gd name="connsiteY5" fmla="*/ 84221 h 116305"/>
                          <a:gd name="connsiteX6" fmla="*/ 493295 w 1010653"/>
                          <a:gd name="connsiteY6" fmla="*/ 68179 h 116305"/>
                          <a:gd name="connsiteX7" fmla="*/ 581527 w 1010653"/>
                          <a:gd name="connsiteY7" fmla="*/ 68179 h 116305"/>
                          <a:gd name="connsiteX8" fmla="*/ 749969 w 1010653"/>
                          <a:gd name="connsiteY8" fmla="*/ 84221 h 116305"/>
                          <a:gd name="connsiteX9" fmla="*/ 870285 w 1010653"/>
                          <a:gd name="connsiteY9" fmla="*/ 100263 h 116305"/>
                          <a:gd name="connsiteX10" fmla="*/ 958516 w 1010653"/>
                          <a:gd name="connsiteY10" fmla="*/ 112294 h 116305"/>
                          <a:gd name="connsiteX11" fmla="*/ 1010653 w 1010653"/>
                          <a:gd name="connsiteY11" fmla="*/ 76200 h 116305"/>
                          <a:gd name="connsiteX12" fmla="*/ 1010653 w 1010653"/>
                          <a:gd name="connsiteY12" fmla="*/ 36094 h 116305"/>
                          <a:gd name="connsiteX13" fmla="*/ 4011 w 1010653"/>
                          <a:gd name="connsiteY13" fmla="*/ 0 h 116305"/>
                          <a:gd name="connsiteX0" fmla="*/ 4011 w 1010653"/>
                          <a:gd name="connsiteY0" fmla="*/ 0 h 116305"/>
                          <a:gd name="connsiteX1" fmla="*/ 0 w 1010653"/>
                          <a:gd name="connsiteY1" fmla="*/ 80210 h 116305"/>
                          <a:gd name="connsiteX2" fmla="*/ 40177 w 1010653"/>
                          <a:gd name="connsiteY2" fmla="*/ 116305 h 116305"/>
                          <a:gd name="connsiteX3" fmla="*/ 80211 w 1010653"/>
                          <a:gd name="connsiteY3" fmla="*/ 108284 h 116305"/>
                          <a:gd name="connsiteX4" fmla="*/ 176463 w 1010653"/>
                          <a:gd name="connsiteY4" fmla="*/ 92242 h 116305"/>
                          <a:gd name="connsiteX5" fmla="*/ 264695 w 1010653"/>
                          <a:gd name="connsiteY5" fmla="*/ 84221 h 116305"/>
                          <a:gd name="connsiteX6" fmla="*/ 493295 w 1010653"/>
                          <a:gd name="connsiteY6" fmla="*/ 68179 h 116305"/>
                          <a:gd name="connsiteX7" fmla="*/ 581527 w 1010653"/>
                          <a:gd name="connsiteY7" fmla="*/ 68179 h 116305"/>
                          <a:gd name="connsiteX8" fmla="*/ 749969 w 1010653"/>
                          <a:gd name="connsiteY8" fmla="*/ 84221 h 116305"/>
                          <a:gd name="connsiteX9" fmla="*/ 870285 w 1010653"/>
                          <a:gd name="connsiteY9" fmla="*/ 100263 h 116305"/>
                          <a:gd name="connsiteX10" fmla="*/ 970476 w 1010653"/>
                          <a:gd name="connsiteY10" fmla="*/ 108284 h 116305"/>
                          <a:gd name="connsiteX11" fmla="*/ 1010653 w 1010653"/>
                          <a:gd name="connsiteY11" fmla="*/ 76200 h 116305"/>
                          <a:gd name="connsiteX12" fmla="*/ 1010653 w 1010653"/>
                          <a:gd name="connsiteY12" fmla="*/ 36094 h 116305"/>
                          <a:gd name="connsiteX13" fmla="*/ 4011 w 1010653"/>
                          <a:gd name="connsiteY13" fmla="*/ 0 h 116305"/>
                          <a:gd name="connsiteX0" fmla="*/ 4011 w 1010653"/>
                          <a:gd name="connsiteY0" fmla="*/ 0 h 116305"/>
                          <a:gd name="connsiteX1" fmla="*/ 0 w 1010653"/>
                          <a:gd name="connsiteY1" fmla="*/ 80210 h 116305"/>
                          <a:gd name="connsiteX2" fmla="*/ 40177 w 1010653"/>
                          <a:gd name="connsiteY2" fmla="*/ 116305 h 116305"/>
                          <a:gd name="connsiteX3" fmla="*/ 80211 w 1010653"/>
                          <a:gd name="connsiteY3" fmla="*/ 108284 h 116305"/>
                          <a:gd name="connsiteX4" fmla="*/ 176463 w 1010653"/>
                          <a:gd name="connsiteY4" fmla="*/ 92242 h 116305"/>
                          <a:gd name="connsiteX5" fmla="*/ 264695 w 1010653"/>
                          <a:gd name="connsiteY5" fmla="*/ 84221 h 116305"/>
                          <a:gd name="connsiteX6" fmla="*/ 493295 w 1010653"/>
                          <a:gd name="connsiteY6" fmla="*/ 68179 h 116305"/>
                          <a:gd name="connsiteX7" fmla="*/ 581527 w 1010653"/>
                          <a:gd name="connsiteY7" fmla="*/ 68179 h 116305"/>
                          <a:gd name="connsiteX8" fmla="*/ 749969 w 1010653"/>
                          <a:gd name="connsiteY8" fmla="*/ 84221 h 116305"/>
                          <a:gd name="connsiteX9" fmla="*/ 870285 w 1010653"/>
                          <a:gd name="connsiteY9" fmla="*/ 100263 h 116305"/>
                          <a:gd name="connsiteX10" fmla="*/ 970476 w 1010653"/>
                          <a:gd name="connsiteY10" fmla="*/ 108284 h 116305"/>
                          <a:gd name="connsiteX11" fmla="*/ 1010653 w 1010653"/>
                          <a:gd name="connsiteY11" fmla="*/ 76200 h 116305"/>
                          <a:gd name="connsiteX12" fmla="*/ 1002679 w 1010653"/>
                          <a:gd name="connsiteY12" fmla="*/ 4010 h 116305"/>
                          <a:gd name="connsiteX13" fmla="*/ 4011 w 1010653"/>
                          <a:gd name="connsiteY13" fmla="*/ 0 h 1163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1010653" h="116305">
                            <a:moveTo>
                              <a:pt x="4011" y="0"/>
                            </a:moveTo>
                            <a:lnTo>
                              <a:pt x="0" y="80210"/>
                            </a:lnTo>
                            <a:lnTo>
                              <a:pt x="40177" y="116305"/>
                            </a:lnTo>
                            <a:lnTo>
                              <a:pt x="80211" y="108284"/>
                            </a:lnTo>
                            <a:lnTo>
                              <a:pt x="176463" y="92242"/>
                            </a:lnTo>
                            <a:lnTo>
                              <a:pt x="264695" y="84221"/>
                            </a:lnTo>
                            <a:lnTo>
                              <a:pt x="493295" y="68179"/>
                            </a:lnTo>
                            <a:lnTo>
                              <a:pt x="581527" y="68179"/>
                            </a:lnTo>
                            <a:lnTo>
                              <a:pt x="749969" y="84221"/>
                            </a:lnTo>
                            <a:cubicBezTo>
                              <a:pt x="790074" y="89568"/>
                              <a:pt x="833534" y="96253"/>
                              <a:pt x="870285" y="100263"/>
                            </a:cubicBezTo>
                            <a:cubicBezTo>
                              <a:pt x="907036" y="104273"/>
                              <a:pt x="937079" y="105610"/>
                              <a:pt x="970476" y="108284"/>
                            </a:cubicBezTo>
                            <a:lnTo>
                              <a:pt x="1010653" y="76200"/>
                            </a:lnTo>
                            <a:lnTo>
                              <a:pt x="1002679" y="4010"/>
                            </a:lnTo>
                            <a:lnTo>
                              <a:pt x="4011" y="0"/>
                            </a:lnTo>
                            <a:close/>
                          </a:path>
                        </a:pathLst>
                      </a:custGeom>
                      <a:pattFill prst="lgConfetti">
                        <a:fgClr>
                          <a:srgbClr val="00FFFF"/>
                        </a:fgClr>
                        <a:bgClr>
                          <a:schemeClr val="bg1"/>
                        </a:bgClr>
                      </a:patt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GB" sz="18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217" name="Group 216"/>
                    <p:cNvGrpSpPr/>
                    <p:nvPr/>
                  </p:nvGrpSpPr>
                  <p:grpSpPr>
                    <a:xfrm>
                      <a:off x="-3711" y="0"/>
                      <a:ext cx="1088164" cy="2066219"/>
                      <a:chOff x="-3711" y="0"/>
                      <a:chExt cx="1088164" cy="2066219"/>
                    </a:xfrm>
                  </p:grpSpPr>
                  <p:grpSp>
                    <p:nvGrpSpPr>
                      <p:cNvPr id="218" name="Group 217"/>
                      <p:cNvGrpSpPr/>
                      <p:nvPr/>
                    </p:nvGrpSpPr>
                    <p:grpSpPr>
                      <a:xfrm>
                        <a:off x="0" y="0"/>
                        <a:ext cx="1084453" cy="2066219"/>
                        <a:chOff x="0" y="0"/>
                        <a:chExt cx="1084453" cy="2066219"/>
                      </a:xfrm>
                    </p:grpSpPr>
                    <p:grpSp>
                      <p:nvGrpSpPr>
                        <p:cNvPr id="220" name="Group 219"/>
                        <p:cNvGrpSpPr/>
                        <p:nvPr/>
                      </p:nvGrpSpPr>
                      <p:grpSpPr>
                        <a:xfrm>
                          <a:off x="0" y="1028"/>
                          <a:ext cx="569086" cy="2065191"/>
                          <a:chOff x="0" y="1028"/>
                          <a:chExt cx="569086" cy="2065191"/>
                        </a:xfrm>
                      </p:grpSpPr>
                      <p:grpSp>
                        <p:nvGrpSpPr>
                          <p:cNvPr id="387" name="Group 386"/>
                          <p:cNvGrpSpPr/>
                          <p:nvPr/>
                        </p:nvGrpSpPr>
                        <p:grpSpPr>
                          <a:xfrm>
                            <a:off x="0" y="1028"/>
                            <a:ext cx="569086" cy="2065191"/>
                            <a:chOff x="0" y="1028"/>
                            <a:chExt cx="569086" cy="2065191"/>
                          </a:xfrm>
                        </p:grpSpPr>
                        <p:sp>
                          <p:nvSpPr>
                            <p:cNvPr id="391" name="object 43"/>
                            <p:cNvSpPr/>
                            <p:nvPr/>
                          </p:nvSpPr>
                          <p:spPr>
                            <a:xfrm>
                              <a:off x="57915" y="46409"/>
                              <a:ext cx="0" cy="17716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77164">
                                  <a:moveTo>
                                    <a:pt x="0" y="176783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5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392" name="object 186"/>
                            <p:cNvSpPr/>
                            <p:nvPr/>
                          </p:nvSpPr>
                          <p:spPr>
                            <a:xfrm>
                              <a:off x="0" y="1987225"/>
                              <a:ext cx="78740" cy="7874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8740" h="78739">
                                  <a:moveTo>
                                    <a:pt x="0" y="0"/>
                                  </a:moveTo>
                                  <a:lnTo>
                                    <a:pt x="6167" y="30550"/>
                                  </a:lnTo>
                                  <a:lnTo>
                                    <a:pt x="22988" y="55498"/>
                                  </a:lnTo>
                                  <a:lnTo>
                                    <a:pt x="47935" y="72318"/>
                                  </a:lnTo>
                                  <a:lnTo>
                                    <a:pt x="78486" y="78486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393" name="object 188"/>
                            <p:cNvSpPr/>
                            <p:nvPr/>
                          </p:nvSpPr>
                          <p:spPr>
                            <a:xfrm>
                              <a:off x="1524" y="642295"/>
                              <a:ext cx="0" cy="134429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344295">
                                  <a:moveTo>
                                    <a:pt x="0" y="1344168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394" name="object 189"/>
                            <p:cNvSpPr/>
                            <p:nvPr/>
                          </p:nvSpPr>
                          <p:spPr>
                            <a:xfrm>
                              <a:off x="1524" y="529425"/>
                              <a:ext cx="48895" cy="113664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8894" h="113664">
                                  <a:moveTo>
                                    <a:pt x="48336" y="0"/>
                                  </a:moveTo>
                                  <a:lnTo>
                                    <a:pt x="27754" y="24270"/>
                                  </a:lnTo>
                                  <a:lnTo>
                                    <a:pt x="12586" y="51889"/>
                                  </a:lnTo>
                                  <a:lnTo>
                                    <a:pt x="3209" y="81971"/>
                                  </a:lnTo>
                                  <a:lnTo>
                                    <a:pt x="0" y="113631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395" name="object 190"/>
                            <p:cNvSpPr/>
                            <p:nvPr/>
                          </p:nvSpPr>
                          <p:spPr>
                            <a:xfrm>
                              <a:off x="137160" y="265866"/>
                              <a:ext cx="0" cy="18000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66369">
                                  <a:moveTo>
                                    <a:pt x="0" y="166116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396" name="object 193"/>
                            <p:cNvSpPr>
                              <a:spLocks noChangeAspect="1"/>
                            </p:cNvSpPr>
                            <p:nvPr/>
                          </p:nvSpPr>
                          <p:spPr>
                            <a:xfrm>
                              <a:off x="50292" y="450269"/>
                              <a:ext cx="80169" cy="78886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9375" h="78105">
                                  <a:moveTo>
                                    <a:pt x="79248" y="0"/>
                                  </a:moveTo>
                                  <a:lnTo>
                                    <a:pt x="0" y="77724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397" name="object 195"/>
                            <p:cNvSpPr/>
                            <p:nvPr/>
                          </p:nvSpPr>
                          <p:spPr>
                            <a:xfrm>
                              <a:off x="57912" y="223194"/>
                              <a:ext cx="71755" cy="32384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1755" h="32385">
                                  <a:moveTo>
                                    <a:pt x="0" y="0"/>
                                  </a:moveTo>
                                  <a:lnTo>
                                    <a:pt x="71628" y="32004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398" name="object 196"/>
                            <p:cNvSpPr/>
                            <p:nvPr/>
                          </p:nvSpPr>
                          <p:spPr>
                            <a:xfrm>
                              <a:off x="79479" y="2030659"/>
                              <a:ext cx="474980" cy="3556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74980" h="35560">
                                  <a:moveTo>
                                    <a:pt x="474495" y="0"/>
                                  </a:moveTo>
                                  <a:lnTo>
                                    <a:pt x="421561" y="439"/>
                                  </a:lnTo>
                                  <a:lnTo>
                                    <a:pt x="368655" y="1759"/>
                                  </a:lnTo>
                                  <a:lnTo>
                                    <a:pt x="315788" y="3957"/>
                                  </a:lnTo>
                                  <a:lnTo>
                                    <a:pt x="262969" y="7033"/>
                                  </a:lnTo>
                                  <a:lnTo>
                                    <a:pt x="210211" y="10985"/>
                                  </a:lnTo>
                                  <a:lnTo>
                                    <a:pt x="157524" y="15814"/>
                                  </a:lnTo>
                                  <a:lnTo>
                                    <a:pt x="104919" y="21518"/>
                                  </a:lnTo>
                                  <a:lnTo>
                                    <a:pt x="52407" y="28097"/>
                                  </a:lnTo>
                                  <a:lnTo>
                                    <a:pt x="0" y="35549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399" name="object 198"/>
                            <p:cNvSpPr/>
                            <p:nvPr/>
                          </p:nvSpPr>
                          <p:spPr>
                            <a:xfrm>
                              <a:off x="79447" y="1995607"/>
                              <a:ext cx="474980" cy="3683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74980" h="36829">
                                  <a:moveTo>
                                    <a:pt x="474527" y="0"/>
                                  </a:moveTo>
                                  <a:lnTo>
                                    <a:pt x="421578" y="452"/>
                                  </a:lnTo>
                                  <a:lnTo>
                                    <a:pt x="368657" y="1810"/>
                                  </a:lnTo>
                                  <a:lnTo>
                                    <a:pt x="315778" y="4072"/>
                                  </a:lnTo>
                                  <a:lnTo>
                                    <a:pt x="262950" y="7237"/>
                                  </a:lnTo>
                                  <a:lnTo>
                                    <a:pt x="210186" y="11305"/>
                                  </a:lnTo>
                                  <a:lnTo>
                                    <a:pt x="157498" y="16274"/>
                                  </a:lnTo>
                                  <a:lnTo>
                                    <a:pt x="104896" y="22144"/>
                                  </a:lnTo>
                                  <a:lnTo>
                                    <a:pt x="52393" y="28913"/>
                                  </a:lnTo>
                                  <a:lnTo>
                                    <a:pt x="0" y="36581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400" name="object 207"/>
                            <p:cNvSpPr/>
                            <p:nvPr/>
                          </p:nvSpPr>
                          <p:spPr>
                            <a:xfrm>
                              <a:off x="181356" y="1028"/>
                              <a:ext cx="387730" cy="45719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46760">
                                  <a:moveTo>
                                    <a:pt x="0" y="0"/>
                                  </a:moveTo>
                                  <a:lnTo>
                                    <a:pt x="74676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401" name="object 208"/>
                            <p:cNvSpPr/>
                            <p:nvPr/>
                          </p:nvSpPr>
                          <p:spPr>
                            <a:xfrm>
                              <a:off x="144529" y="259770"/>
                              <a:ext cx="419100" cy="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19100">
                                  <a:moveTo>
                                    <a:pt x="419100" y="0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402" name="object 209"/>
                            <p:cNvSpPr/>
                            <p:nvPr/>
                          </p:nvSpPr>
                          <p:spPr>
                            <a:xfrm>
                              <a:off x="144529" y="442651"/>
                              <a:ext cx="419100" cy="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19100">
                                  <a:moveTo>
                                    <a:pt x="419100" y="0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403" name="object 213"/>
                            <p:cNvSpPr/>
                            <p:nvPr/>
                          </p:nvSpPr>
                          <p:spPr>
                            <a:xfrm>
                              <a:off x="36576" y="678871"/>
                              <a:ext cx="0" cy="130810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308100">
                                  <a:moveTo>
                                    <a:pt x="0" y="1307592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404" name="object 214"/>
                            <p:cNvSpPr/>
                            <p:nvPr/>
                          </p:nvSpPr>
                          <p:spPr>
                            <a:xfrm>
                              <a:off x="36576" y="566001"/>
                              <a:ext cx="48895" cy="113664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8894" h="113664">
                                  <a:moveTo>
                                    <a:pt x="48336" y="0"/>
                                  </a:moveTo>
                                  <a:lnTo>
                                    <a:pt x="27754" y="24270"/>
                                  </a:lnTo>
                                  <a:lnTo>
                                    <a:pt x="12586" y="51889"/>
                                  </a:lnTo>
                                  <a:lnTo>
                                    <a:pt x="3209" y="81971"/>
                                  </a:lnTo>
                                  <a:lnTo>
                                    <a:pt x="0" y="113631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405" name="object 215"/>
                            <p:cNvSpPr/>
                            <p:nvPr/>
                          </p:nvSpPr>
                          <p:spPr>
                            <a:xfrm>
                              <a:off x="83820" y="439603"/>
                              <a:ext cx="129539" cy="12509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129540" h="125094">
                                  <a:moveTo>
                                    <a:pt x="129540" y="0"/>
                                  </a:moveTo>
                                  <a:lnTo>
                                    <a:pt x="0" y="124968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406" name="object 212"/>
                            <p:cNvSpPr/>
                            <p:nvPr/>
                          </p:nvSpPr>
                          <p:spPr>
                            <a:xfrm flipH="1">
                              <a:off x="77088" y="2530"/>
                              <a:ext cx="102235" cy="1841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102235" h="18414">
                                  <a:moveTo>
                                    <a:pt x="0" y="0"/>
                                  </a:moveTo>
                                  <a:lnTo>
                                    <a:pt x="102108" y="18288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388" name="object 192"/>
                          <p:cNvSpPr/>
                          <p:nvPr/>
                        </p:nvSpPr>
                        <p:spPr>
                          <a:xfrm>
                            <a:off x="55498" y="22913"/>
                            <a:ext cx="21590" cy="2286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21590" h="22860">
                                <a:moveTo>
                                  <a:pt x="21336" y="0"/>
                                </a:moveTo>
                                <a:lnTo>
                                  <a:pt x="0" y="2286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pPr marL="0" marR="0" lvl="0" indent="0" algn="l" defTabSz="457200" rtl="0" eaLnBrk="1" fontAlgn="auto" latinLnBrk="0" hangingPunct="1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  <a:defRPr/>
                            </a:pPr>
                            <a:endParaRPr kumimoji="0" lang="en-GB" sz="1800" b="0" i="0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endParaRPr>
                          </a:p>
                        </p:txBody>
                      </p:sp>
                      <p:sp>
                        <p:nvSpPr>
                          <p:cNvPr id="389" name="object 191"/>
                          <p:cNvSpPr/>
                          <p:nvPr/>
                        </p:nvSpPr>
                        <p:spPr>
                          <a:xfrm>
                            <a:off x="133542" y="256785"/>
                            <a:ext cx="6985" cy="1079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6984" h="10794">
                                <a:moveTo>
                                  <a:pt x="6690" y="10399"/>
                                </a:moveTo>
                                <a:lnTo>
                                  <a:pt x="6689" y="5922"/>
                                </a:lnTo>
                                <a:lnTo>
                                  <a:pt x="4074" y="1856"/>
                                </a:ln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pPr marL="0" marR="0" lvl="0" indent="0" algn="l" defTabSz="457200" rtl="0" eaLnBrk="1" fontAlgn="auto" latinLnBrk="0" hangingPunct="1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  <a:defRPr/>
                            </a:pPr>
                            <a:endParaRPr kumimoji="0" lang="en-GB" sz="1800" b="0" i="0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endParaRPr>
                          </a:p>
                        </p:txBody>
                      </p:sp>
                      <p:sp>
                        <p:nvSpPr>
                          <p:cNvPr id="390" name="object 187"/>
                          <p:cNvSpPr/>
                          <p:nvPr/>
                        </p:nvSpPr>
                        <p:spPr>
                          <a:xfrm>
                            <a:off x="41115" y="1986446"/>
                            <a:ext cx="43815" cy="4381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43815" h="43814">
                                <a:moveTo>
                                  <a:pt x="0" y="0"/>
                                </a:moveTo>
                                <a:lnTo>
                                  <a:pt x="3413" y="16906"/>
                                </a:lnTo>
                                <a:lnTo>
                                  <a:pt x="12721" y="30712"/>
                                </a:lnTo>
                                <a:lnTo>
                                  <a:pt x="26527" y="40020"/>
                                </a:lnTo>
                                <a:lnTo>
                                  <a:pt x="43434" y="43434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pPr marL="0" marR="0" lvl="0" indent="0" algn="l" defTabSz="457200" rtl="0" eaLnBrk="1" fontAlgn="auto" latinLnBrk="0" hangingPunct="1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  <a:defRPr/>
                            </a:pPr>
                            <a:endParaRPr kumimoji="0" lang="en-GB" sz="1800" b="0" i="0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221" name="Group 220"/>
                        <p:cNvGrpSpPr/>
                        <p:nvPr/>
                      </p:nvGrpSpPr>
                      <p:grpSpPr>
                        <a:xfrm flipH="1">
                          <a:off x="515367" y="0"/>
                          <a:ext cx="569086" cy="2065965"/>
                          <a:chOff x="515367" y="0"/>
                          <a:chExt cx="569086" cy="2065965"/>
                        </a:xfrm>
                      </p:grpSpPr>
                      <p:grpSp>
                        <p:nvGrpSpPr>
                          <p:cNvPr id="222" name="Group 221"/>
                          <p:cNvGrpSpPr/>
                          <p:nvPr/>
                        </p:nvGrpSpPr>
                        <p:grpSpPr>
                          <a:xfrm>
                            <a:off x="515367" y="0"/>
                            <a:ext cx="569086" cy="2065965"/>
                            <a:chOff x="515367" y="0"/>
                            <a:chExt cx="569086" cy="2065965"/>
                          </a:xfrm>
                        </p:grpSpPr>
                        <p:sp>
                          <p:nvSpPr>
                            <p:cNvPr id="226" name="object 43"/>
                            <p:cNvSpPr/>
                            <p:nvPr/>
                          </p:nvSpPr>
                          <p:spPr>
                            <a:xfrm>
                              <a:off x="573282" y="46155"/>
                              <a:ext cx="0" cy="17716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77164">
                                  <a:moveTo>
                                    <a:pt x="0" y="176783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5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28" name="object 186"/>
                            <p:cNvSpPr/>
                            <p:nvPr/>
                          </p:nvSpPr>
                          <p:spPr>
                            <a:xfrm>
                              <a:off x="515367" y="1986971"/>
                              <a:ext cx="78740" cy="7874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8740" h="78739">
                                  <a:moveTo>
                                    <a:pt x="0" y="0"/>
                                  </a:moveTo>
                                  <a:lnTo>
                                    <a:pt x="6167" y="30550"/>
                                  </a:lnTo>
                                  <a:lnTo>
                                    <a:pt x="22988" y="55498"/>
                                  </a:lnTo>
                                  <a:lnTo>
                                    <a:pt x="47935" y="72318"/>
                                  </a:lnTo>
                                  <a:lnTo>
                                    <a:pt x="78486" y="78486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31" name="object 188"/>
                            <p:cNvSpPr/>
                            <p:nvPr/>
                          </p:nvSpPr>
                          <p:spPr>
                            <a:xfrm>
                              <a:off x="516891" y="642041"/>
                              <a:ext cx="0" cy="134429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344295">
                                  <a:moveTo>
                                    <a:pt x="0" y="1344168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32" name="object 189"/>
                            <p:cNvSpPr/>
                            <p:nvPr/>
                          </p:nvSpPr>
                          <p:spPr>
                            <a:xfrm>
                              <a:off x="516891" y="529171"/>
                              <a:ext cx="48895" cy="113664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8894" h="113664">
                                  <a:moveTo>
                                    <a:pt x="48336" y="0"/>
                                  </a:moveTo>
                                  <a:lnTo>
                                    <a:pt x="27754" y="24270"/>
                                  </a:lnTo>
                                  <a:lnTo>
                                    <a:pt x="12586" y="51889"/>
                                  </a:lnTo>
                                  <a:lnTo>
                                    <a:pt x="3209" y="81971"/>
                                  </a:lnTo>
                                  <a:lnTo>
                                    <a:pt x="0" y="113631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33" name="object 190"/>
                            <p:cNvSpPr/>
                            <p:nvPr/>
                          </p:nvSpPr>
                          <p:spPr>
                            <a:xfrm>
                              <a:off x="652527" y="265612"/>
                              <a:ext cx="0" cy="18000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66369">
                                  <a:moveTo>
                                    <a:pt x="0" y="166116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34" name="object 193"/>
                            <p:cNvSpPr>
                              <a:spLocks noChangeAspect="1"/>
                            </p:cNvSpPr>
                            <p:nvPr/>
                          </p:nvSpPr>
                          <p:spPr>
                            <a:xfrm>
                              <a:off x="564071" y="450015"/>
                              <a:ext cx="80963" cy="79667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9375" h="78105">
                                  <a:moveTo>
                                    <a:pt x="79248" y="0"/>
                                  </a:moveTo>
                                  <a:lnTo>
                                    <a:pt x="0" y="77724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235" name="object 195"/>
                            <p:cNvSpPr/>
                            <p:nvPr/>
                          </p:nvSpPr>
                          <p:spPr>
                            <a:xfrm>
                              <a:off x="573279" y="222940"/>
                              <a:ext cx="71755" cy="32384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1755" h="32385">
                                  <a:moveTo>
                                    <a:pt x="0" y="0"/>
                                  </a:moveTo>
                                  <a:lnTo>
                                    <a:pt x="71628" y="32004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368" name="object 196"/>
                            <p:cNvSpPr/>
                            <p:nvPr/>
                          </p:nvSpPr>
                          <p:spPr>
                            <a:xfrm>
                              <a:off x="594846" y="2030405"/>
                              <a:ext cx="474980" cy="3556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74980" h="35560">
                                  <a:moveTo>
                                    <a:pt x="474495" y="0"/>
                                  </a:moveTo>
                                  <a:lnTo>
                                    <a:pt x="421561" y="439"/>
                                  </a:lnTo>
                                  <a:lnTo>
                                    <a:pt x="368655" y="1759"/>
                                  </a:lnTo>
                                  <a:lnTo>
                                    <a:pt x="315788" y="3957"/>
                                  </a:lnTo>
                                  <a:lnTo>
                                    <a:pt x="262969" y="7033"/>
                                  </a:lnTo>
                                  <a:lnTo>
                                    <a:pt x="210211" y="10985"/>
                                  </a:lnTo>
                                  <a:lnTo>
                                    <a:pt x="157524" y="15814"/>
                                  </a:lnTo>
                                  <a:lnTo>
                                    <a:pt x="104919" y="21518"/>
                                  </a:lnTo>
                                  <a:lnTo>
                                    <a:pt x="52407" y="28097"/>
                                  </a:lnTo>
                                  <a:lnTo>
                                    <a:pt x="0" y="35549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379" name="object 198"/>
                            <p:cNvSpPr/>
                            <p:nvPr/>
                          </p:nvSpPr>
                          <p:spPr>
                            <a:xfrm>
                              <a:off x="594814" y="1995353"/>
                              <a:ext cx="474980" cy="3683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74980" h="36829">
                                  <a:moveTo>
                                    <a:pt x="474527" y="0"/>
                                  </a:moveTo>
                                  <a:lnTo>
                                    <a:pt x="421578" y="452"/>
                                  </a:lnTo>
                                  <a:lnTo>
                                    <a:pt x="368657" y="1810"/>
                                  </a:lnTo>
                                  <a:lnTo>
                                    <a:pt x="315778" y="4072"/>
                                  </a:lnTo>
                                  <a:lnTo>
                                    <a:pt x="262950" y="7237"/>
                                  </a:lnTo>
                                  <a:lnTo>
                                    <a:pt x="210186" y="11305"/>
                                  </a:lnTo>
                                  <a:lnTo>
                                    <a:pt x="157498" y="16274"/>
                                  </a:lnTo>
                                  <a:lnTo>
                                    <a:pt x="104896" y="22144"/>
                                  </a:lnTo>
                                  <a:lnTo>
                                    <a:pt x="52393" y="28913"/>
                                  </a:lnTo>
                                  <a:lnTo>
                                    <a:pt x="0" y="36581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380" name="object 207"/>
                            <p:cNvSpPr/>
                            <p:nvPr/>
                          </p:nvSpPr>
                          <p:spPr>
                            <a:xfrm>
                              <a:off x="696723" y="0"/>
                              <a:ext cx="387730" cy="45719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746760">
                                  <a:moveTo>
                                    <a:pt x="0" y="0"/>
                                  </a:moveTo>
                                  <a:lnTo>
                                    <a:pt x="74676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381" name="object 208"/>
                            <p:cNvSpPr/>
                            <p:nvPr/>
                          </p:nvSpPr>
                          <p:spPr>
                            <a:xfrm>
                              <a:off x="659896" y="259516"/>
                              <a:ext cx="419100" cy="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19100">
                                  <a:moveTo>
                                    <a:pt x="419100" y="0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382" name="object 209"/>
                            <p:cNvSpPr/>
                            <p:nvPr/>
                          </p:nvSpPr>
                          <p:spPr>
                            <a:xfrm>
                              <a:off x="659896" y="442397"/>
                              <a:ext cx="419100" cy="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19100">
                                  <a:moveTo>
                                    <a:pt x="419100" y="0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383" name="object 213"/>
                            <p:cNvSpPr/>
                            <p:nvPr/>
                          </p:nvSpPr>
                          <p:spPr>
                            <a:xfrm>
                              <a:off x="551943" y="678617"/>
                              <a:ext cx="0" cy="130810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h="1308100">
                                  <a:moveTo>
                                    <a:pt x="0" y="1307592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384" name="object 214"/>
                            <p:cNvSpPr/>
                            <p:nvPr/>
                          </p:nvSpPr>
                          <p:spPr>
                            <a:xfrm>
                              <a:off x="551943" y="565747"/>
                              <a:ext cx="48895" cy="113664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8894" h="113664">
                                  <a:moveTo>
                                    <a:pt x="48336" y="0"/>
                                  </a:moveTo>
                                  <a:lnTo>
                                    <a:pt x="27754" y="24270"/>
                                  </a:lnTo>
                                  <a:lnTo>
                                    <a:pt x="12586" y="51889"/>
                                  </a:lnTo>
                                  <a:lnTo>
                                    <a:pt x="3209" y="81971"/>
                                  </a:lnTo>
                                  <a:lnTo>
                                    <a:pt x="0" y="113631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385" name="object 215"/>
                            <p:cNvSpPr/>
                            <p:nvPr/>
                          </p:nvSpPr>
                          <p:spPr>
                            <a:xfrm>
                              <a:off x="599187" y="439349"/>
                              <a:ext cx="129539" cy="12509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129540" h="125094">
                                  <a:moveTo>
                                    <a:pt x="129540" y="0"/>
                                  </a:moveTo>
                                  <a:lnTo>
                                    <a:pt x="0" y="124968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386" name="object 212"/>
                            <p:cNvSpPr/>
                            <p:nvPr/>
                          </p:nvSpPr>
                          <p:spPr>
                            <a:xfrm flipH="1">
                              <a:off x="592455" y="2276"/>
                              <a:ext cx="102235" cy="1841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102235" h="18414">
                                  <a:moveTo>
                                    <a:pt x="0" y="0"/>
                                  </a:moveTo>
                                  <a:lnTo>
                                    <a:pt x="102108" y="18288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223" name="object 192"/>
                          <p:cNvSpPr/>
                          <p:nvPr/>
                        </p:nvSpPr>
                        <p:spPr>
                          <a:xfrm>
                            <a:off x="570865" y="22659"/>
                            <a:ext cx="21590" cy="2286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21590" h="22860">
                                <a:moveTo>
                                  <a:pt x="21336" y="0"/>
                                </a:moveTo>
                                <a:lnTo>
                                  <a:pt x="0" y="2286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pPr marL="0" marR="0" lvl="0" indent="0" algn="l" defTabSz="457200" rtl="0" eaLnBrk="1" fontAlgn="auto" latinLnBrk="0" hangingPunct="1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  <a:defRPr/>
                            </a:pPr>
                            <a:endParaRPr kumimoji="0" lang="en-GB" sz="1800" b="0" i="0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endParaRPr>
                          </a:p>
                        </p:txBody>
                      </p:sp>
                      <p:sp>
                        <p:nvSpPr>
                          <p:cNvPr id="224" name="object 191"/>
                          <p:cNvSpPr/>
                          <p:nvPr/>
                        </p:nvSpPr>
                        <p:spPr>
                          <a:xfrm>
                            <a:off x="648909" y="256531"/>
                            <a:ext cx="6985" cy="1079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6984" h="10794">
                                <a:moveTo>
                                  <a:pt x="6690" y="10399"/>
                                </a:moveTo>
                                <a:lnTo>
                                  <a:pt x="6689" y="5922"/>
                                </a:lnTo>
                                <a:lnTo>
                                  <a:pt x="4074" y="1856"/>
                                </a:ln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pPr marL="0" marR="0" lvl="0" indent="0" algn="l" defTabSz="457200" rtl="0" eaLnBrk="1" fontAlgn="auto" latinLnBrk="0" hangingPunct="1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  <a:defRPr/>
                            </a:pPr>
                            <a:endParaRPr kumimoji="0" lang="en-GB" sz="1800" b="0" i="0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endParaRPr>
                          </a:p>
                        </p:txBody>
                      </p:sp>
                      <p:sp>
                        <p:nvSpPr>
                          <p:cNvPr id="225" name="object 187"/>
                          <p:cNvSpPr/>
                          <p:nvPr/>
                        </p:nvSpPr>
                        <p:spPr>
                          <a:xfrm>
                            <a:off x="556482" y="1986192"/>
                            <a:ext cx="43815" cy="4381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43815" h="43814">
                                <a:moveTo>
                                  <a:pt x="0" y="0"/>
                                </a:moveTo>
                                <a:lnTo>
                                  <a:pt x="3413" y="16906"/>
                                </a:lnTo>
                                <a:lnTo>
                                  <a:pt x="12721" y="30712"/>
                                </a:lnTo>
                                <a:lnTo>
                                  <a:pt x="26527" y="40020"/>
                                </a:lnTo>
                                <a:lnTo>
                                  <a:pt x="43434" y="43434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pPr marL="0" marR="0" lvl="0" indent="0" algn="l" defTabSz="457200" rtl="0" eaLnBrk="1" fontAlgn="auto" latinLnBrk="0" hangingPunct="1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  <a:defRPr/>
                            </a:pPr>
                            <a:endParaRPr kumimoji="0" lang="en-GB" sz="1800" b="0" i="0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endParaRPr>
                          </a:p>
                        </p:txBody>
                      </p:sp>
                    </p:grpSp>
                  </p:grpSp>
                  <p:sp>
                    <p:nvSpPr>
                      <p:cNvPr id="219" name="Rectangle 218"/>
                      <p:cNvSpPr/>
                      <p:nvPr/>
                    </p:nvSpPr>
                    <p:spPr bwMode="auto">
                      <a:xfrm>
                        <a:off x="-3711" y="1441275"/>
                        <a:ext cx="45910" cy="450488"/>
                      </a:xfrm>
                      <a:prstGeom prst="rect">
                        <a:avLst/>
                      </a:prstGeom>
                      <a:solidFill>
                        <a:srgbClr val="FF66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GB" sz="18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  <p:sp>
                <p:nvSpPr>
                  <p:cNvPr id="215" name="Rectangle 214"/>
                  <p:cNvSpPr/>
                  <p:nvPr/>
                </p:nvSpPr>
                <p:spPr bwMode="auto">
                  <a:xfrm>
                    <a:off x="658586" y="903514"/>
                    <a:ext cx="28800" cy="282430"/>
                  </a:xfrm>
                  <a:prstGeom prst="rect">
                    <a:avLst/>
                  </a:prstGeom>
                  <a:solidFill>
                    <a:srgbClr val="FF66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213" name="Rectangle 212"/>
                <p:cNvSpPr>
                  <a:spLocks noChangeArrowheads="1"/>
                </p:cNvSpPr>
                <p:nvPr/>
              </p:nvSpPr>
              <p:spPr bwMode="auto">
                <a:xfrm>
                  <a:off x="1332" y="865280"/>
                  <a:ext cx="212572" cy="325918"/>
                </a:xfrm>
                <a:prstGeom prst="rect">
                  <a:avLst/>
                </a:prstGeom>
                <a:noFill/>
                <a:ln w="19050">
                  <a:solidFill>
                    <a:srgbClr val="FF0000"/>
                  </a:solidFill>
                  <a:prstDash val="sysDash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211" name="TextBox 210"/>
              <p:cNvSpPr txBox="1"/>
              <p:nvPr/>
            </p:nvSpPr>
            <p:spPr>
              <a:xfrm>
                <a:off x="140109" y="-1887"/>
                <a:ext cx="136132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Measurement vial</a:t>
                </a:r>
              </a:p>
            </p:txBody>
          </p:sp>
        </p:grpSp>
        <p:pic>
          <p:nvPicPr>
            <p:cNvPr id="170" name="Picture 4" descr="Image result for curve arrow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12374" y="3341728"/>
              <a:ext cx="208071" cy="36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71" name="Group 170"/>
            <p:cNvGrpSpPr/>
            <p:nvPr/>
          </p:nvGrpSpPr>
          <p:grpSpPr>
            <a:xfrm>
              <a:off x="1529022" y="2183733"/>
              <a:ext cx="1825834" cy="1503306"/>
              <a:chOff x="1529022" y="2183733"/>
              <a:chExt cx="1825834" cy="1503306"/>
            </a:xfrm>
          </p:grpSpPr>
          <p:grpSp>
            <p:nvGrpSpPr>
              <p:cNvPr id="176" name="Group 175"/>
              <p:cNvGrpSpPr/>
              <p:nvPr/>
            </p:nvGrpSpPr>
            <p:grpSpPr>
              <a:xfrm>
                <a:off x="1529022" y="2555282"/>
                <a:ext cx="1825834" cy="803089"/>
                <a:chOff x="1487457" y="2796352"/>
                <a:chExt cx="1825834" cy="803089"/>
              </a:xfrm>
            </p:grpSpPr>
            <p:grpSp>
              <p:nvGrpSpPr>
                <p:cNvPr id="180" name="Group 179"/>
                <p:cNvGrpSpPr/>
                <p:nvPr/>
              </p:nvGrpSpPr>
              <p:grpSpPr>
                <a:xfrm>
                  <a:off x="2238465" y="3476508"/>
                  <a:ext cx="760478" cy="122933"/>
                  <a:chOff x="2238465" y="3476508"/>
                  <a:chExt cx="760478" cy="122933"/>
                </a:xfrm>
              </p:grpSpPr>
              <p:grpSp>
                <p:nvGrpSpPr>
                  <p:cNvPr id="200" name="Group 199"/>
                  <p:cNvGrpSpPr/>
                  <p:nvPr/>
                </p:nvGrpSpPr>
                <p:grpSpPr>
                  <a:xfrm>
                    <a:off x="2459709" y="3476508"/>
                    <a:ext cx="305093" cy="122933"/>
                    <a:chOff x="2734886" y="3743308"/>
                    <a:chExt cx="875933" cy="180000"/>
                  </a:xfrm>
                </p:grpSpPr>
                <p:cxnSp>
                  <p:nvCxnSpPr>
                    <p:cNvPr id="204" name="Straight Connector 203"/>
                    <p:cNvCxnSpPr/>
                    <p:nvPr/>
                  </p:nvCxnSpPr>
                  <p:spPr>
                    <a:xfrm flipV="1">
                      <a:off x="2734886" y="3743308"/>
                      <a:ext cx="90000" cy="90000"/>
                    </a:xfrm>
                    <a:prstGeom prst="line">
                      <a:avLst/>
                    </a:prstGeom>
                    <a:ln w="25400" cap="rnd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5" name="Straight Connector 204"/>
                    <p:cNvCxnSpPr/>
                    <p:nvPr/>
                  </p:nvCxnSpPr>
                  <p:spPr>
                    <a:xfrm>
                      <a:off x="2824886" y="3743308"/>
                      <a:ext cx="171104" cy="180000"/>
                    </a:xfrm>
                    <a:prstGeom prst="line">
                      <a:avLst/>
                    </a:prstGeom>
                    <a:ln w="25400" cap="rnd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6" name="Straight Connector 205"/>
                    <p:cNvCxnSpPr/>
                    <p:nvPr/>
                  </p:nvCxnSpPr>
                  <p:spPr>
                    <a:xfrm flipV="1">
                      <a:off x="2995990" y="3743308"/>
                      <a:ext cx="171104" cy="180000"/>
                    </a:xfrm>
                    <a:prstGeom prst="line">
                      <a:avLst/>
                    </a:prstGeom>
                    <a:ln w="25400" cap="rnd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7" name="Straight Connector 206"/>
                    <p:cNvCxnSpPr/>
                    <p:nvPr/>
                  </p:nvCxnSpPr>
                  <p:spPr>
                    <a:xfrm>
                      <a:off x="3178610" y="3743308"/>
                      <a:ext cx="171105" cy="180000"/>
                    </a:xfrm>
                    <a:prstGeom prst="line">
                      <a:avLst/>
                    </a:prstGeom>
                    <a:ln w="25400" cap="rnd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8" name="Straight Connector 207"/>
                    <p:cNvCxnSpPr/>
                    <p:nvPr/>
                  </p:nvCxnSpPr>
                  <p:spPr>
                    <a:xfrm flipV="1">
                      <a:off x="3349712" y="3743308"/>
                      <a:ext cx="171105" cy="180000"/>
                    </a:xfrm>
                    <a:prstGeom prst="line">
                      <a:avLst/>
                    </a:prstGeom>
                    <a:ln w="25400" cap="rnd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9" name="Straight Connector 208"/>
                    <p:cNvCxnSpPr/>
                    <p:nvPr/>
                  </p:nvCxnSpPr>
                  <p:spPr>
                    <a:xfrm>
                      <a:off x="3520818" y="3743308"/>
                      <a:ext cx="90001" cy="90001"/>
                    </a:xfrm>
                    <a:prstGeom prst="line">
                      <a:avLst/>
                    </a:prstGeom>
                    <a:ln w="25400" cap="rnd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201" name="Group 200"/>
                  <p:cNvGrpSpPr/>
                  <p:nvPr/>
                </p:nvGrpSpPr>
                <p:grpSpPr>
                  <a:xfrm>
                    <a:off x="2238465" y="3531274"/>
                    <a:ext cx="760478" cy="0"/>
                    <a:chOff x="1487457" y="3143529"/>
                    <a:chExt cx="760478" cy="0"/>
                  </a:xfrm>
                </p:grpSpPr>
                <p:cxnSp>
                  <p:nvCxnSpPr>
                    <p:cNvPr id="202" name="Straight Connector 201"/>
                    <p:cNvCxnSpPr/>
                    <p:nvPr/>
                  </p:nvCxnSpPr>
                  <p:spPr bwMode="auto">
                    <a:xfrm>
                      <a:off x="1487457" y="3143529"/>
                      <a:ext cx="234000" cy="0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317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203" name="Straight Connector 202"/>
                    <p:cNvCxnSpPr/>
                    <p:nvPr/>
                  </p:nvCxnSpPr>
                  <p:spPr bwMode="auto">
                    <a:xfrm>
                      <a:off x="2013935" y="3143529"/>
                      <a:ext cx="234000" cy="0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317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grpSp>
              <p:nvGrpSpPr>
                <p:cNvPr id="181" name="Group 180"/>
                <p:cNvGrpSpPr/>
                <p:nvPr/>
              </p:nvGrpSpPr>
              <p:grpSpPr>
                <a:xfrm>
                  <a:off x="1487457" y="2796352"/>
                  <a:ext cx="1825834" cy="755558"/>
                  <a:chOff x="1487457" y="2796352"/>
                  <a:chExt cx="1825834" cy="755558"/>
                </a:xfrm>
              </p:grpSpPr>
              <p:grpSp>
                <p:nvGrpSpPr>
                  <p:cNvPr id="182" name="Group 181"/>
                  <p:cNvGrpSpPr/>
                  <p:nvPr/>
                </p:nvGrpSpPr>
                <p:grpSpPr>
                  <a:xfrm>
                    <a:off x="1487457" y="3119910"/>
                    <a:ext cx="783974" cy="216000"/>
                    <a:chOff x="1487457" y="3034145"/>
                    <a:chExt cx="783974" cy="216000"/>
                  </a:xfrm>
                </p:grpSpPr>
                <p:grpSp>
                  <p:nvGrpSpPr>
                    <p:cNvPr id="194" name="Group 193"/>
                    <p:cNvGrpSpPr/>
                    <p:nvPr/>
                  </p:nvGrpSpPr>
                  <p:grpSpPr>
                    <a:xfrm>
                      <a:off x="1487457" y="3034145"/>
                      <a:ext cx="443195" cy="216000"/>
                      <a:chOff x="1487457" y="3034145"/>
                      <a:chExt cx="443195" cy="216000"/>
                    </a:xfrm>
                  </p:grpSpPr>
                  <p:grpSp>
                    <p:nvGrpSpPr>
                      <p:cNvPr id="196" name="Group 195"/>
                      <p:cNvGrpSpPr/>
                      <p:nvPr/>
                    </p:nvGrpSpPr>
                    <p:grpSpPr>
                      <a:xfrm>
                        <a:off x="1819817" y="3034145"/>
                        <a:ext cx="110835" cy="216000"/>
                        <a:chOff x="1819817" y="3034145"/>
                        <a:chExt cx="110835" cy="216000"/>
                      </a:xfrm>
                    </p:grpSpPr>
                    <p:cxnSp>
                      <p:nvCxnSpPr>
                        <p:cNvPr id="198" name="Straight Connector 197"/>
                        <p:cNvCxnSpPr/>
                        <p:nvPr/>
                      </p:nvCxnSpPr>
                      <p:spPr bwMode="auto">
                        <a:xfrm>
                          <a:off x="1819817" y="3034145"/>
                          <a:ext cx="0" cy="216000"/>
                        </a:xfrm>
                        <a:prstGeom prst="line">
                          <a:avLst/>
                        </a:prstGeom>
                        <a:solidFill>
                          <a:schemeClr val="accent1"/>
                        </a:solidFill>
                        <a:ln w="317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  <a:effectLst/>
                      </p:spPr>
                    </p:cxnSp>
                    <p:cxnSp>
                      <p:nvCxnSpPr>
                        <p:cNvPr id="199" name="Straight Connector 198"/>
                        <p:cNvCxnSpPr/>
                        <p:nvPr/>
                      </p:nvCxnSpPr>
                      <p:spPr bwMode="auto">
                        <a:xfrm>
                          <a:off x="1930652" y="3034145"/>
                          <a:ext cx="0" cy="216000"/>
                        </a:xfrm>
                        <a:prstGeom prst="line">
                          <a:avLst/>
                        </a:prstGeom>
                        <a:solidFill>
                          <a:schemeClr val="accent1"/>
                        </a:solidFill>
                        <a:ln w="317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  <a:effectLst/>
                      </p:spPr>
                    </p:cxnSp>
                  </p:grpSp>
                  <p:cxnSp>
                    <p:nvCxnSpPr>
                      <p:cNvPr id="197" name="Straight Connector 196"/>
                      <p:cNvCxnSpPr/>
                      <p:nvPr/>
                    </p:nvCxnSpPr>
                    <p:spPr bwMode="auto">
                      <a:xfrm>
                        <a:off x="1487457" y="3143529"/>
                        <a:ext cx="324000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3175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</p:cxnSp>
                </p:grpSp>
                <p:cxnSp>
                  <p:nvCxnSpPr>
                    <p:cNvPr id="195" name="Straight Connector 194"/>
                    <p:cNvCxnSpPr/>
                    <p:nvPr/>
                  </p:nvCxnSpPr>
                  <p:spPr bwMode="auto">
                    <a:xfrm>
                      <a:off x="1947431" y="3143529"/>
                      <a:ext cx="324000" cy="0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317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183" name="Group 182"/>
                  <p:cNvGrpSpPr/>
                  <p:nvPr/>
                </p:nvGrpSpPr>
                <p:grpSpPr>
                  <a:xfrm>
                    <a:off x="2249311" y="2903910"/>
                    <a:ext cx="750916" cy="648000"/>
                    <a:chOff x="2249311" y="2903910"/>
                    <a:chExt cx="750916" cy="648000"/>
                  </a:xfrm>
                </p:grpSpPr>
                <p:cxnSp>
                  <p:nvCxnSpPr>
                    <p:cNvPr id="192" name="Straight Connector 191"/>
                    <p:cNvCxnSpPr/>
                    <p:nvPr/>
                  </p:nvCxnSpPr>
                  <p:spPr bwMode="auto">
                    <a:xfrm>
                      <a:off x="2249311" y="2903910"/>
                      <a:ext cx="0" cy="648000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317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93" name="Straight Connector 192"/>
                    <p:cNvCxnSpPr/>
                    <p:nvPr/>
                  </p:nvCxnSpPr>
                  <p:spPr bwMode="auto">
                    <a:xfrm>
                      <a:off x="3000227" y="2903910"/>
                      <a:ext cx="0" cy="648000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317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184" name="Group 183"/>
                  <p:cNvGrpSpPr/>
                  <p:nvPr/>
                </p:nvGrpSpPr>
                <p:grpSpPr>
                  <a:xfrm>
                    <a:off x="2236416" y="2796352"/>
                    <a:ext cx="783974" cy="216000"/>
                    <a:chOff x="1487457" y="3034145"/>
                    <a:chExt cx="783974" cy="216000"/>
                  </a:xfrm>
                </p:grpSpPr>
                <p:grpSp>
                  <p:nvGrpSpPr>
                    <p:cNvPr id="186" name="Group 185"/>
                    <p:cNvGrpSpPr/>
                    <p:nvPr/>
                  </p:nvGrpSpPr>
                  <p:grpSpPr>
                    <a:xfrm>
                      <a:off x="1487457" y="3034145"/>
                      <a:ext cx="443195" cy="216000"/>
                      <a:chOff x="1487457" y="3034145"/>
                      <a:chExt cx="443195" cy="216000"/>
                    </a:xfrm>
                  </p:grpSpPr>
                  <p:grpSp>
                    <p:nvGrpSpPr>
                      <p:cNvPr id="188" name="Group 187"/>
                      <p:cNvGrpSpPr/>
                      <p:nvPr/>
                    </p:nvGrpSpPr>
                    <p:grpSpPr>
                      <a:xfrm>
                        <a:off x="1819817" y="3034145"/>
                        <a:ext cx="110835" cy="216000"/>
                        <a:chOff x="1819817" y="3034145"/>
                        <a:chExt cx="110835" cy="216000"/>
                      </a:xfrm>
                    </p:grpSpPr>
                    <p:cxnSp>
                      <p:nvCxnSpPr>
                        <p:cNvPr id="190" name="Straight Connector 189"/>
                        <p:cNvCxnSpPr/>
                        <p:nvPr/>
                      </p:nvCxnSpPr>
                      <p:spPr bwMode="auto">
                        <a:xfrm>
                          <a:off x="1819817" y="3034145"/>
                          <a:ext cx="0" cy="216000"/>
                        </a:xfrm>
                        <a:prstGeom prst="line">
                          <a:avLst/>
                        </a:prstGeom>
                        <a:solidFill>
                          <a:schemeClr val="accent1"/>
                        </a:solidFill>
                        <a:ln w="317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  <a:effectLst/>
                      </p:spPr>
                    </p:cxnSp>
                    <p:cxnSp>
                      <p:nvCxnSpPr>
                        <p:cNvPr id="191" name="Straight Connector 190"/>
                        <p:cNvCxnSpPr/>
                        <p:nvPr/>
                      </p:nvCxnSpPr>
                      <p:spPr bwMode="auto">
                        <a:xfrm>
                          <a:off x="1930652" y="3034145"/>
                          <a:ext cx="0" cy="216000"/>
                        </a:xfrm>
                        <a:prstGeom prst="line">
                          <a:avLst/>
                        </a:prstGeom>
                        <a:solidFill>
                          <a:schemeClr val="accent1"/>
                        </a:solidFill>
                        <a:ln w="317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  <a:effectLst/>
                      </p:spPr>
                    </p:cxnSp>
                  </p:grpSp>
                  <p:cxnSp>
                    <p:nvCxnSpPr>
                      <p:cNvPr id="189" name="Straight Connector 188"/>
                      <p:cNvCxnSpPr/>
                      <p:nvPr/>
                    </p:nvCxnSpPr>
                    <p:spPr bwMode="auto">
                      <a:xfrm>
                        <a:off x="1487457" y="3143529"/>
                        <a:ext cx="324000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3175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</p:cxnSp>
                </p:grpSp>
                <p:cxnSp>
                  <p:nvCxnSpPr>
                    <p:cNvPr id="187" name="Straight Connector 186"/>
                    <p:cNvCxnSpPr/>
                    <p:nvPr/>
                  </p:nvCxnSpPr>
                  <p:spPr bwMode="auto">
                    <a:xfrm>
                      <a:off x="1947431" y="3143529"/>
                      <a:ext cx="324000" cy="0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317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cxnSp>
                <p:nvCxnSpPr>
                  <p:cNvPr id="185" name="Straight Connector 184"/>
                  <p:cNvCxnSpPr/>
                  <p:nvPr/>
                </p:nvCxnSpPr>
                <p:spPr bwMode="auto">
                  <a:xfrm>
                    <a:off x="2989291" y="3223752"/>
                    <a:ext cx="324000" cy="0"/>
                  </a:xfrm>
                  <a:prstGeom prst="line">
                    <a:avLst/>
                  </a:prstGeom>
                  <a:solidFill>
                    <a:schemeClr val="accent1"/>
                  </a:solidFill>
                  <a:ln w="31750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77" name="TextBox 176"/>
                  <p:cNvSpPr txBox="1"/>
                  <p:nvPr/>
                </p:nvSpPr>
                <p:spPr>
                  <a:xfrm>
                    <a:off x="1636891" y="2497917"/>
                    <a:ext cx="544655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𝐶</m:t>
                              </m:r>
                            </m:e>
                            <m:sub>
                              <m:r>
                                <a:rPr kumimoji="0" lang="en-GB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𝐺</m:t>
                              </m:r>
                            </m:sub>
                          </m:sSub>
                        </m:oMath>
                      </m:oMathPara>
                    </a14:m>
                    <a:endParaRPr kumimoji="0" lang="en-GB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177" name="TextBox 176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636891" y="2497917"/>
                    <a:ext cx="544655" cy="369332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78" name="TextBox 177"/>
                  <p:cNvSpPr txBox="1"/>
                  <p:nvPr/>
                </p:nvSpPr>
                <p:spPr>
                  <a:xfrm>
                    <a:off x="2281302" y="2183733"/>
                    <a:ext cx="758575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𝐶</m:t>
                              </m:r>
                            </m:e>
                            <m:sub>
                              <m:r>
                                <a:rPr kumimoji="0" lang="en-GB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𝑠</m:t>
                              </m:r>
                            </m:sub>
                          </m:sSub>
                          <m:r>
                            <a:rPr kumimoji="0" lang="en-GB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(</m:t>
                          </m:r>
                          <m:r>
                            <a:rPr kumimoji="0" lang="en-GB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∞)</m:t>
                          </m:r>
                        </m:oMath>
                      </m:oMathPara>
                    </a14:m>
                    <a:endParaRPr kumimoji="0" lang="en-GB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178" name="TextBox 177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281302" y="2183733"/>
                    <a:ext cx="758575" cy="369332"/>
                  </a:xfrm>
                  <a:prstGeom prst="rect">
                    <a:avLst/>
                  </a:prstGeom>
                  <a:blipFill>
                    <a:blip r:embed="rId12"/>
                    <a:stretch>
                      <a:fillRect r="-6400" b="-13115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79" name="TextBox 178"/>
                  <p:cNvSpPr txBox="1"/>
                  <p:nvPr/>
                </p:nvSpPr>
                <p:spPr>
                  <a:xfrm>
                    <a:off x="2416468" y="3317707"/>
                    <a:ext cx="544655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𝑅</m:t>
                              </m:r>
                            </m:e>
                            <m:sub>
                              <m:r>
                                <a:rPr kumimoji="0" lang="en-GB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𝑠</m:t>
                              </m:r>
                            </m:sub>
                          </m:sSub>
                        </m:oMath>
                      </m:oMathPara>
                    </a14:m>
                    <a:endParaRPr kumimoji="0" lang="en-GB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179" name="TextBox 178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416468" y="3317707"/>
                    <a:ext cx="544655" cy="369332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72" name="Group 171"/>
            <p:cNvGrpSpPr/>
            <p:nvPr/>
          </p:nvGrpSpPr>
          <p:grpSpPr>
            <a:xfrm>
              <a:off x="2282059" y="2867351"/>
              <a:ext cx="747341" cy="216000"/>
              <a:chOff x="2282059" y="2867351"/>
              <a:chExt cx="747341" cy="216000"/>
            </a:xfrm>
          </p:grpSpPr>
          <p:cxnSp>
            <p:nvCxnSpPr>
              <p:cNvPr id="173" name="Straight Connector 172"/>
              <p:cNvCxnSpPr/>
              <p:nvPr/>
            </p:nvCxnSpPr>
            <p:spPr bwMode="auto">
              <a:xfrm>
                <a:off x="2282059" y="2982682"/>
                <a:ext cx="126000" cy="0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74" name="Straight Connector 173"/>
              <p:cNvCxnSpPr/>
              <p:nvPr/>
            </p:nvCxnSpPr>
            <p:spPr bwMode="auto">
              <a:xfrm>
                <a:off x="2903400" y="2982682"/>
                <a:ext cx="126000" cy="0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175" name="Rectangle 174"/>
              <p:cNvSpPr/>
              <p:nvPr/>
            </p:nvSpPr>
            <p:spPr bwMode="auto">
              <a:xfrm>
                <a:off x="2416910" y="2867351"/>
                <a:ext cx="504000" cy="216000"/>
              </a:xfrm>
              <a:prstGeom prst="rect">
                <a:avLst/>
              </a:prstGeom>
              <a:noFill/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72000" tIns="0" rIns="7200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ＭＳ Ｐゴシック" pitchFamily="1" charset="-128"/>
                    <a:cs typeface="+mn-cs"/>
                  </a:rPr>
                  <a:t>Co</a:t>
                </a:r>
              </a:p>
            </p:txBody>
          </p:sp>
        </p:grpSp>
      </p:grpSp>
      <p:grpSp>
        <p:nvGrpSpPr>
          <p:cNvPr id="409" name="Group 408"/>
          <p:cNvGrpSpPr/>
          <p:nvPr/>
        </p:nvGrpSpPr>
        <p:grpSpPr>
          <a:xfrm>
            <a:off x="0" y="3605355"/>
            <a:ext cx="3924578" cy="2621420"/>
            <a:chOff x="0" y="3605355"/>
            <a:chExt cx="3924578" cy="2621420"/>
          </a:xfrm>
        </p:grpSpPr>
        <p:grpSp>
          <p:nvGrpSpPr>
            <p:cNvPr id="410" name="Group 409"/>
            <p:cNvGrpSpPr>
              <a:grpSpLocks noChangeAspect="1"/>
            </p:cNvGrpSpPr>
            <p:nvPr/>
          </p:nvGrpSpPr>
          <p:grpSpPr>
            <a:xfrm>
              <a:off x="154894" y="3745870"/>
              <a:ext cx="1215045" cy="2232000"/>
              <a:chOff x="2018575" y="299258"/>
              <a:chExt cx="685892" cy="1260000"/>
            </a:xfrm>
          </p:grpSpPr>
          <p:sp>
            <p:nvSpPr>
              <p:cNvPr id="437" name="Rectangle 436"/>
              <p:cNvSpPr/>
              <p:nvPr/>
            </p:nvSpPr>
            <p:spPr>
              <a:xfrm>
                <a:off x="2018575" y="299258"/>
                <a:ext cx="71127" cy="1260000"/>
              </a:xfrm>
              <a:prstGeom prst="rect">
                <a:avLst/>
              </a:prstGeom>
              <a:solidFill>
                <a:srgbClr val="EE6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8" name="Rectangle 437"/>
              <p:cNvSpPr/>
              <p:nvPr/>
            </p:nvSpPr>
            <p:spPr>
              <a:xfrm>
                <a:off x="2094808" y="299258"/>
                <a:ext cx="609659" cy="1260000"/>
              </a:xfrm>
              <a:prstGeom prst="rect">
                <a:avLst/>
              </a:prstGeom>
              <a:pattFill prst="sphere">
                <a:fgClr>
                  <a:schemeClr val="bg1"/>
                </a:fgClr>
                <a:bgClr>
                  <a:srgbClr val="FFFFCC"/>
                </a:bgClr>
              </a:pattFill>
              <a:ln w="25400" cap="flat" cmpd="sng" algn="ctr">
                <a:noFill/>
                <a:prstDash val="solid"/>
              </a:ln>
              <a:effectLst/>
            </p:spPr>
            <p:txBody>
              <a:bodyPr vert="vert270" lIns="0" tIns="0" rIns="0" bIns="0" rtlCol="0" anchor="t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411" name="Group 410"/>
            <p:cNvGrpSpPr/>
            <p:nvPr/>
          </p:nvGrpSpPr>
          <p:grpSpPr>
            <a:xfrm>
              <a:off x="593109" y="4239022"/>
              <a:ext cx="482139" cy="377538"/>
              <a:chOff x="1449185" y="2814374"/>
              <a:chExt cx="482139" cy="377538"/>
            </a:xfrm>
          </p:grpSpPr>
          <p:sp>
            <p:nvSpPr>
              <p:cNvPr id="432" name="Oval 431"/>
              <p:cNvSpPr/>
              <p:nvPr/>
            </p:nvSpPr>
            <p:spPr>
              <a:xfrm>
                <a:off x="1449185" y="2975912"/>
                <a:ext cx="482139" cy="216000"/>
              </a:xfrm>
              <a:prstGeom prst="ellipse">
                <a:avLst/>
              </a:prstGeom>
              <a:solidFill>
                <a:schemeClr val="bg1">
                  <a:lumMod val="95000"/>
                  <a:alpha val="76000"/>
                </a:schemeClr>
              </a:solidFill>
              <a:ln w="6350"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33" name="Oval 432"/>
              <p:cNvSpPr/>
              <p:nvPr/>
            </p:nvSpPr>
            <p:spPr>
              <a:xfrm>
                <a:off x="1765068" y="3020291"/>
                <a:ext cx="108000" cy="108000"/>
              </a:xfrm>
              <a:prstGeom prst="ellipse">
                <a:avLst/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7200" tIns="0" rIns="0" bIns="10800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+</a:t>
                </a:r>
              </a:p>
            </p:txBody>
          </p:sp>
          <p:sp>
            <p:nvSpPr>
              <p:cNvPr id="434" name="Oval 433"/>
              <p:cNvSpPr/>
              <p:nvPr/>
            </p:nvSpPr>
            <p:spPr>
              <a:xfrm>
                <a:off x="1460267" y="3114500"/>
                <a:ext cx="72000" cy="72000"/>
              </a:xfrm>
              <a:prstGeom prst="ellipse">
                <a:avLst/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7200" tIns="0" rIns="0" bIns="25200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-</a:t>
                </a:r>
              </a:p>
            </p:txBody>
          </p:sp>
          <p:cxnSp>
            <p:nvCxnSpPr>
              <p:cNvPr id="435" name="Straight Arrow Connector 434"/>
              <p:cNvCxnSpPr/>
              <p:nvPr/>
            </p:nvCxnSpPr>
            <p:spPr>
              <a:xfrm>
                <a:off x="1577805" y="2903912"/>
                <a:ext cx="285807" cy="0"/>
              </a:xfrm>
              <a:prstGeom prst="straightConnector1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36" name="TextBox 435"/>
                  <p:cNvSpPr txBox="1"/>
                  <p:nvPr/>
                </p:nvSpPr>
                <p:spPr>
                  <a:xfrm>
                    <a:off x="1475264" y="2814374"/>
                    <a:ext cx="114006" cy="153888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kumimoji="0" lang="en-GB" sz="10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𝐸</m:t>
                          </m:r>
                        </m:oMath>
                      </m:oMathPara>
                    </a14:m>
                    <a:endParaRPr kumimoji="0" lang="en-GB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115" name="TextBox 114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475264" y="2814374"/>
                    <a:ext cx="114006" cy="153888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l="-26316" r="-21053" b="-7692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412" name="Group 411"/>
            <p:cNvGrpSpPr/>
            <p:nvPr/>
          </p:nvGrpSpPr>
          <p:grpSpPr>
            <a:xfrm>
              <a:off x="548556" y="5406765"/>
              <a:ext cx="571244" cy="203122"/>
              <a:chOff x="1669298" y="3589230"/>
              <a:chExt cx="571244" cy="203122"/>
            </a:xfrm>
          </p:grpSpPr>
          <p:grpSp>
            <p:nvGrpSpPr>
              <p:cNvPr id="427" name="Group 426"/>
              <p:cNvGrpSpPr/>
              <p:nvPr/>
            </p:nvGrpSpPr>
            <p:grpSpPr>
              <a:xfrm>
                <a:off x="1669298" y="3655192"/>
                <a:ext cx="571244" cy="137160"/>
                <a:chOff x="2178985" y="4738254"/>
                <a:chExt cx="571244" cy="137160"/>
              </a:xfrm>
            </p:grpSpPr>
            <p:pic>
              <p:nvPicPr>
                <p:cNvPr id="429" name="Picture 121" descr="Tensions"/>
                <p:cNvPicPr>
                  <a:picLocks noChangeAspect="1" noChangeArrowheads="1"/>
                </p:cNvPicPr>
                <p:nvPr/>
              </p:nvPicPr>
              <p:blipFill rotWithShape="1">
                <a:blip r:embed="rId1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586" t="4090" r="80562" b="78182"/>
                <a:stretch/>
              </p:blipFill>
              <p:spPr bwMode="auto">
                <a:xfrm>
                  <a:off x="2291475" y="4760454"/>
                  <a:ext cx="336253" cy="636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430" name="Oval 429"/>
                <p:cNvSpPr/>
                <p:nvPr/>
              </p:nvSpPr>
              <p:spPr>
                <a:xfrm>
                  <a:off x="2178985" y="4752834"/>
                  <a:ext cx="108000" cy="108000"/>
                </a:xfrm>
                <a:prstGeom prst="ellipse">
                  <a:avLst/>
                </a:prstGeom>
                <a:noFill/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7200" tIns="0" rIns="0" bIns="25200"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-</a:t>
                  </a:r>
                </a:p>
              </p:txBody>
            </p:sp>
            <p:sp>
              <p:nvSpPr>
                <p:cNvPr id="431" name="Oval 430"/>
                <p:cNvSpPr/>
                <p:nvPr/>
              </p:nvSpPr>
              <p:spPr>
                <a:xfrm>
                  <a:off x="2613069" y="4738254"/>
                  <a:ext cx="137160" cy="13716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7200" tIns="0" rIns="0" bIns="10800"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+</a:t>
                  </a:r>
                </a:p>
              </p:txBody>
            </p:sp>
          </p:grpSp>
          <p:cxnSp>
            <p:nvCxnSpPr>
              <p:cNvPr id="428" name="Straight Arrow Connector 427"/>
              <p:cNvCxnSpPr/>
              <p:nvPr/>
            </p:nvCxnSpPr>
            <p:spPr>
              <a:xfrm>
                <a:off x="1737262" y="3589230"/>
                <a:ext cx="425206" cy="0"/>
              </a:xfrm>
              <a:prstGeom prst="straightConnector1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arrow" w="sm" len="sm"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3" name="Group 412"/>
            <p:cNvGrpSpPr/>
            <p:nvPr/>
          </p:nvGrpSpPr>
          <p:grpSpPr>
            <a:xfrm>
              <a:off x="0" y="3605355"/>
              <a:ext cx="1565578" cy="2516073"/>
              <a:chOff x="3569" y="3605356"/>
              <a:chExt cx="1565578" cy="2516073"/>
            </a:xfrm>
          </p:grpSpPr>
          <p:grpSp>
            <p:nvGrpSpPr>
              <p:cNvPr id="422" name="Group 421"/>
              <p:cNvGrpSpPr/>
              <p:nvPr/>
            </p:nvGrpSpPr>
            <p:grpSpPr>
              <a:xfrm>
                <a:off x="3569" y="3605356"/>
                <a:ext cx="1353369" cy="2516073"/>
                <a:chOff x="3569" y="3605356"/>
                <a:chExt cx="1353369" cy="2516073"/>
              </a:xfrm>
            </p:grpSpPr>
            <p:sp>
              <p:nvSpPr>
                <p:cNvPr id="424" name="TextBox 423">
                  <a:extLst>
                    <a:ext uri="{FF2B5EF4-FFF2-40B4-BE49-F238E27FC236}">
                      <a16:creationId xmlns:a16="http://schemas.microsoft.com/office/drawing/2014/main" id="{E5612449-EB9A-4938-B689-3E6508770E91}"/>
                    </a:ext>
                  </a:extLst>
                </p:cNvPr>
                <p:cNvSpPr txBox="1"/>
                <p:nvPr/>
              </p:nvSpPr>
              <p:spPr>
                <a:xfrm>
                  <a:off x="3569" y="3605356"/>
                  <a:ext cx="192174" cy="25160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</p:txBody>
            </p:sp>
            <p:sp>
              <p:nvSpPr>
                <p:cNvPr id="425" name="TextBox 424">
                  <a:extLst>
                    <a:ext uri="{FF2B5EF4-FFF2-40B4-BE49-F238E27FC236}">
                      <a16:creationId xmlns:a16="http://schemas.microsoft.com/office/drawing/2014/main" id="{2F30CC42-56BA-46CC-8418-58864579588F}"/>
                    </a:ext>
                  </a:extLst>
                </p:cNvPr>
                <p:cNvSpPr txBox="1"/>
                <p:nvPr/>
              </p:nvSpPr>
              <p:spPr>
                <a:xfrm>
                  <a:off x="229080" y="3605356"/>
                  <a:ext cx="192174" cy="25160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</p:txBody>
            </p:sp>
            <p:sp>
              <p:nvSpPr>
                <p:cNvPr id="426" name="TextBox 425">
                  <a:extLst>
                    <a:ext uri="{FF2B5EF4-FFF2-40B4-BE49-F238E27FC236}">
                      <a16:creationId xmlns:a16="http://schemas.microsoft.com/office/drawing/2014/main" id="{E5612449-EB9A-4938-B689-3E6508770E91}"/>
                    </a:ext>
                  </a:extLst>
                </p:cNvPr>
                <p:cNvSpPr txBox="1"/>
                <p:nvPr/>
              </p:nvSpPr>
              <p:spPr>
                <a:xfrm>
                  <a:off x="1164764" y="3605356"/>
                  <a:ext cx="192174" cy="25160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</p:txBody>
            </p:sp>
          </p:grpSp>
          <p:sp>
            <p:nvSpPr>
              <p:cNvPr id="423" name="TextBox 422">
                <a:extLst>
                  <a:ext uri="{FF2B5EF4-FFF2-40B4-BE49-F238E27FC236}">
                    <a16:creationId xmlns:a16="http://schemas.microsoft.com/office/drawing/2014/main" id="{2F30CC42-56BA-46CC-8418-58864579588F}"/>
                  </a:ext>
                </a:extLst>
              </p:cNvPr>
              <p:cNvSpPr txBox="1"/>
              <p:nvPr/>
            </p:nvSpPr>
            <p:spPr>
              <a:xfrm>
                <a:off x="1376973" y="3605356"/>
                <a:ext cx="192174" cy="25160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</p:txBody>
          </p:sp>
        </p:grpSp>
        <p:sp>
          <p:nvSpPr>
            <p:cNvPr id="414" name="TextBox 413"/>
            <p:cNvSpPr txBox="1"/>
            <p:nvPr/>
          </p:nvSpPr>
          <p:spPr>
            <a:xfrm>
              <a:off x="1369939" y="5888221"/>
              <a:ext cx="25281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Ice</a:t>
              </a:r>
            </a:p>
          </p:txBody>
        </p:sp>
        <p:sp>
          <p:nvSpPr>
            <p:cNvPr id="415" name="TextBox 414"/>
            <p:cNvSpPr txBox="1"/>
            <p:nvPr/>
          </p:nvSpPr>
          <p:spPr>
            <a:xfrm>
              <a:off x="289004" y="5888221"/>
              <a:ext cx="107310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Glass wall</a:t>
              </a:r>
            </a:p>
          </p:txBody>
        </p:sp>
        <p:sp>
          <p:nvSpPr>
            <p:cNvPr id="416" name="TextBox 415">
              <a:extLst>
                <a:ext uri="{FF2B5EF4-FFF2-40B4-BE49-F238E27FC236}">
                  <a16:creationId xmlns:a16="http://schemas.microsoft.com/office/drawing/2014/main" id="{8DD2D148-197D-4E66-8CD3-5525F6204183}"/>
                </a:ext>
              </a:extLst>
            </p:cNvPr>
            <p:cNvSpPr txBox="1"/>
            <p:nvPr/>
          </p:nvSpPr>
          <p:spPr>
            <a:xfrm>
              <a:off x="293086" y="3777011"/>
              <a:ext cx="10821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Electronic polarization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417" name="TextBox 416">
              <a:extLst>
                <a:ext uri="{FF2B5EF4-FFF2-40B4-BE49-F238E27FC236}">
                  <a16:creationId xmlns:a16="http://schemas.microsoft.com/office/drawing/2014/main" id="{3DB5346A-109F-46EE-8D4F-CE1093CC3C7E}"/>
                </a:ext>
              </a:extLst>
            </p:cNvPr>
            <p:cNvSpPr txBox="1"/>
            <p:nvPr/>
          </p:nvSpPr>
          <p:spPr>
            <a:xfrm>
              <a:off x="290377" y="4858365"/>
              <a:ext cx="1087603" cy="461665"/>
            </a:xfrm>
            <a:prstGeom prst="rect">
              <a:avLst/>
            </a:prstGeom>
            <a:noFill/>
          </p:spPr>
          <p:txBody>
            <a:bodyPr wrap="square" lIns="72000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Atomic polarization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grpSp>
          <p:nvGrpSpPr>
            <p:cNvPr id="418" name="Group 417"/>
            <p:cNvGrpSpPr/>
            <p:nvPr/>
          </p:nvGrpSpPr>
          <p:grpSpPr>
            <a:xfrm>
              <a:off x="1353369" y="3745871"/>
              <a:ext cx="2571209" cy="2232000"/>
              <a:chOff x="1353369" y="3745871"/>
              <a:chExt cx="2571209" cy="2232000"/>
            </a:xfrm>
          </p:grpSpPr>
          <p:sp>
            <p:nvSpPr>
              <p:cNvPr id="419" name="Rectangle 418"/>
              <p:cNvSpPr/>
              <p:nvPr/>
            </p:nvSpPr>
            <p:spPr>
              <a:xfrm>
                <a:off x="1371600" y="3745871"/>
                <a:ext cx="2527200" cy="2232000"/>
              </a:xfrm>
              <a:prstGeom prst="rect">
                <a:avLst/>
              </a:prstGeom>
              <a:pattFill prst="lgConfetti">
                <a:fgClr>
                  <a:srgbClr val="81FFFF"/>
                </a:fgClr>
                <a:bgClr>
                  <a:schemeClr val="bg1"/>
                </a:bgClr>
              </a:pattFill>
              <a:ln w="25400" cap="flat" cmpd="sng" algn="ctr">
                <a:noFill/>
                <a:prstDash val="solid"/>
              </a:ln>
              <a:effectLst/>
            </p:spPr>
            <p:txBody>
              <a:bodyPr vert="vert270" lIns="0" tIns="0" rIns="0" bIns="0" rtlCol="0" anchor="t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20" name="TextBox 419"/>
              <p:cNvSpPr txBox="1"/>
              <p:nvPr/>
            </p:nvSpPr>
            <p:spPr>
              <a:xfrm>
                <a:off x="1353369" y="3948603"/>
                <a:ext cx="2556023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L- and D- orientation defects</a:t>
                </a:r>
              </a:p>
            </p:txBody>
          </p:sp>
          <p:pic>
            <p:nvPicPr>
              <p:cNvPr id="421" name="Picture 420"/>
              <p:cNvPicPr>
                <a:picLocks noChangeAspect="1"/>
              </p:cNvPicPr>
              <p:nvPr/>
            </p:nvPicPr>
            <p:blipFill>
              <a:blip r:embed="rId1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sharpenSoften amount="50000"/>
                        </a14:imgEffect>
                        <a14:imgEffect>
                          <a14:brightnessContrast contrast="-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1368808" y="4508837"/>
                <a:ext cx="2555770" cy="764819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4740805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3_Blank Presentation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3E218F"/>
      </a:hlink>
      <a:folHlink>
        <a:srgbClr val="3E218F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0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8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9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2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14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6_Blank Presentation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3E218F"/>
      </a:hlink>
      <a:folHlink>
        <a:srgbClr val="3E218F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5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Blank Presentation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3E218F"/>
      </a:hlink>
      <a:folHlink>
        <a:srgbClr val="3E218F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3_Blank Presentation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3E218F"/>
      </a:hlink>
      <a:folHlink>
        <a:srgbClr val="3E218F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4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48611</TotalTime>
  <Words>3232</Words>
  <Application>Microsoft Office PowerPoint</Application>
  <PresentationFormat>On-screen Show (4:3)</PresentationFormat>
  <Paragraphs>813</Paragraphs>
  <Slides>39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16</vt:i4>
      </vt:variant>
      <vt:variant>
        <vt:lpstr>Slide Titles</vt:lpstr>
      </vt:variant>
      <vt:variant>
        <vt:i4>39</vt:i4>
      </vt:variant>
    </vt:vector>
  </HeadingPairs>
  <TitlesOfParts>
    <vt:vector size="68" baseType="lpstr">
      <vt:lpstr>ＭＳ Ｐゴシック</vt:lpstr>
      <vt:lpstr>ＭＳ Ｐゴシック</vt:lpstr>
      <vt:lpstr>Arial</vt:lpstr>
      <vt:lpstr>Arial Narrow</vt:lpstr>
      <vt:lpstr>Calibri</vt:lpstr>
      <vt:lpstr>Calibri (Body)</vt:lpstr>
      <vt:lpstr>Calibri Light</vt:lpstr>
      <vt:lpstr>Cambria Math</vt:lpstr>
      <vt:lpstr>Cordia New</vt:lpstr>
      <vt:lpstr>Courier New</vt:lpstr>
      <vt:lpstr>Rubik Light</vt:lpstr>
      <vt:lpstr>Times New Roman</vt:lpstr>
      <vt:lpstr>Wingdings</vt:lpstr>
      <vt:lpstr>13_Blank Presentation</vt:lpstr>
      <vt:lpstr>15_Blank Presentation</vt:lpstr>
      <vt:lpstr>3_Office Theme</vt:lpstr>
      <vt:lpstr>1_Blank Presentation</vt:lpstr>
      <vt:lpstr>2_Blank Presentation</vt:lpstr>
      <vt:lpstr>3_Blank Presentation</vt:lpstr>
      <vt:lpstr>4_Blank Presentation</vt:lpstr>
      <vt:lpstr>6_Blank Presentation</vt:lpstr>
      <vt:lpstr>7_Blank Presentation</vt:lpstr>
      <vt:lpstr>10_Blank Presentation</vt:lpstr>
      <vt:lpstr>8_Blank Presentation</vt:lpstr>
      <vt:lpstr>9_Blank Presentation</vt:lpstr>
      <vt:lpstr>12_Blank Presentation</vt:lpstr>
      <vt:lpstr>Custom Design</vt:lpstr>
      <vt:lpstr>14_Blank Presentation</vt:lpstr>
      <vt:lpstr>16_Blank Presentation</vt:lpstr>
      <vt:lpstr>Electrical Impedance Methods for Developing a Lyophilization Cycle</vt:lpstr>
      <vt:lpstr>Overview</vt:lpstr>
      <vt:lpstr>Critical Parameters</vt:lpstr>
      <vt:lpstr>Through Vial Impedance Spectroscopy</vt:lpstr>
      <vt:lpstr>Dielectric Loss/Relaxation Mechanisms</vt:lpstr>
      <vt:lpstr>Dielectric Loss Mechanisms</vt:lpstr>
      <vt:lpstr>Dielectric Loss Mechanisms</vt:lpstr>
      <vt:lpstr>Dielectric Loss Mechanisms</vt:lpstr>
      <vt:lpstr>Dielectric Loss Mechanisms</vt:lpstr>
      <vt:lpstr>Dielectric Loss Mechanisms</vt:lpstr>
      <vt:lpstr>Dielectric Loss Mechanisms</vt:lpstr>
      <vt:lpstr>Further Reading</vt:lpstr>
      <vt:lpstr>Dielectric loss or dielectric permittivity analysis?</vt:lpstr>
      <vt:lpstr>Applications for the dielectric loss spectrum</vt:lpstr>
      <vt:lpstr>Applications for dielectric permittivity spectrum</vt:lpstr>
      <vt:lpstr>Dielectric Permittivity Spectrum: What frequency?</vt:lpstr>
      <vt:lpstr>Applications for dielectric permittivity spectrum</vt:lpstr>
      <vt:lpstr>Ice solidification rate</vt:lpstr>
      <vt:lpstr>Nucleation onset</vt:lpstr>
      <vt:lpstr>Ice formation end point</vt:lpstr>
      <vt:lpstr>Ice crystallization period</vt:lpstr>
      <vt:lpstr>Examples (Edge Vials)</vt:lpstr>
      <vt:lpstr>Determination of Ice Nucleation Temperature (T_n)</vt:lpstr>
      <vt:lpstr>Ice Nucleation Temperature</vt:lpstr>
      <vt:lpstr>Ice Nucleation Temperature</vt:lpstr>
      <vt:lpstr>Ice Nucleation Temperature</vt:lpstr>
      <vt:lpstr>Ice Nucleation Temperature</vt:lpstr>
      <vt:lpstr>Conclusions : Ice formation stage</vt:lpstr>
      <vt:lpstr>New Book</vt:lpstr>
      <vt:lpstr>PowerPoint Presentation</vt:lpstr>
      <vt:lpstr>Determination of in-vial  Eutectic melting (T_eu^ ) or  Glass Transition temperature (T_g^′)</vt:lpstr>
      <vt:lpstr>PAT for critical temperature determination Tm, Te, Tg</vt:lpstr>
      <vt:lpstr>Glass Transition Temperature</vt:lpstr>
      <vt:lpstr>IgG formulations : melt back vs glass transition</vt:lpstr>
      <vt:lpstr>Conclusions concerning real part capacitance spectrum </vt:lpstr>
      <vt:lpstr>Longinus et al # Poster 18</vt:lpstr>
      <vt:lpstr>Acknowledgements, Recent Projects &amp; Collaborators</vt:lpstr>
      <vt:lpstr>PowerPoint Presentation</vt:lpstr>
      <vt:lpstr>PowerPoint Presentation</vt:lpstr>
    </vt:vector>
  </TitlesOfParts>
  <Company>De Montfort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Yowwares Jeeraruangrattana</dc:creator>
  <cp:lastModifiedBy>Geoff Smith</cp:lastModifiedBy>
  <cp:revision>2429</cp:revision>
  <cp:lastPrinted>2018-10-31T12:44:07Z</cp:lastPrinted>
  <dcterms:created xsi:type="dcterms:W3CDTF">2016-06-03T11:40:17Z</dcterms:created>
  <dcterms:modified xsi:type="dcterms:W3CDTF">2019-09-07T07:50:14Z</dcterms:modified>
</cp:coreProperties>
</file>